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64" r:id="rId2"/>
    <p:sldId id="256" r:id="rId3"/>
    <p:sldId id="257" r:id="rId4"/>
    <p:sldId id="258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364" y="2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F6FD6B-E481-4A0C-BA1B-48E8C3D10D6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8ADE4DE-CFD3-4418-8751-DF73CD64C06B}">
      <dgm:prSet/>
      <dgm:spPr/>
      <dgm:t>
        <a:bodyPr/>
        <a:lstStyle/>
        <a:p>
          <a:r>
            <a:rPr lang="en-US"/>
            <a:t>• 3-year-old child, recently joined nursery</a:t>
          </a:r>
        </a:p>
      </dgm:t>
    </dgm:pt>
    <dgm:pt modelId="{A16A7CD3-D6FF-4E07-9593-F80807FA672A}" type="parTrans" cxnId="{9498DE57-B938-43F2-B214-820435DDFED9}">
      <dgm:prSet/>
      <dgm:spPr/>
      <dgm:t>
        <a:bodyPr/>
        <a:lstStyle/>
        <a:p>
          <a:endParaRPr lang="en-US"/>
        </a:p>
      </dgm:t>
    </dgm:pt>
    <dgm:pt modelId="{19C5D63C-D708-4E8F-923E-754CFC2E2564}" type="sibTrans" cxnId="{9498DE57-B938-43F2-B214-820435DDFED9}">
      <dgm:prSet/>
      <dgm:spPr/>
      <dgm:t>
        <a:bodyPr/>
        <a:lstStyle/>
        <a:p>
          <a:endParaRPr lang="en-US"/>
        </a:p>
      </dgm:t>
    </dgm:pt>
    <dgm:pt modelId="{989B2E80-1FEF-4045-9BEF-ED851011961E}">
      <dgm:prSet/>
      <dgm:spPr/>
      <dgm:t>
        <a:bodyPr/>
        <a:lstStyle/>
        <a:p>
          <a:r>
            <a:rPr lang="en-US"/>
            <a:t>• Shows anxiety at separation, limited verbal communication, and difficulty engaging in group play</a:t>
          </a:r>
        </a:p>
      </dgm:t>
    </dgm:pt>
    <dgm:pt modelId="{5BE1C0CF-761E-4F4A-AC3E-608EEDD9AA87}" type="parTrans" cxnId="{257C39DF-6CC0-4CF2-A7EC-C14CDE181D83}">
      <dgm:prSet/>
      <dgm:spPr/>
      <dgm:t>
        <a:bodyPr/>
        <a:lstStyle/>
        <a:p>
          <a:endParaRPr lang="en-US"/>
        </a:p>
      </dgm:t>
    </dgm:pt>
    <dgm:pt modelId="{D63E3844-9F24-4BD4-82AB-5767D2260670}" type="sibTrans" cxnId="{257C39DF-6CC0-4CF2-A7EC-C14CDE181D83}">
      <dgm:prSet/>
      <dgm:spPr/>
      <dgm:t>
        <a:bodyPr/>
        <a:lstStyle/>
        <a:p>
          <a:endParaRPr lang="en-US"/>
        </a:p>
      </dgm:t>
    </dgm:pt>
    <dgm:pt modelId="{0345ACF8-DBA7-4899-AD7A-381CEC1D9F9B}">
      <dgm:prSet/>
      <dgm:spPr/>
      <dgm:t>
        <a:bodyPr/>
        <a:lstStyle/>
        <a:p>
          <a:r>
            <a:rPr lang="en-US"/>
            <a:t>• Aim: support Amira’s emotional, social, cognitive, and physical well-being (Berk, 2018)</a:t>
          </a:r>
        </a:p>
      </dgm:t>
    </dgm:pt>
    <dgm:pt modelId="{E8395E70-306B-4FCC-926E-0DCEF59CA1BB}" type="parTrans" cxnId="{2FFD8912-3A81-42F8-B8C1-FCBAE3E7DF9C}">
      <dgm:prSet/>
      <dgm:spPr/>
      <dgm:t>
        <a:bodyPr/>
        <a:lstStyle/>
        <a:p>
          <a:endParaRPr lang="en-US"/>
        </a:p>
      </dgm:t>
    </dgm:pt>
    <dgm:pt modelId="{936834C9-000C-42DB-AC07-B372C9532CB5}" type="sibTrans" cxnId="{2FFD8912-3A81-42F8-B8C1-FCBAE3E7DF9C}">
      <dgm:prSet/>
      <dgm:spPr/>
      <dgm:t>
        <a:bodyPr/>
        <a:lstStyle/>
        <a:p>
          <a:endParaRPr lang="en-US"/>
        </a:p>
      </dgm:t>
    </dgm:pt>
    <dgm:pt modelId="{A141D2A6-6D9B-4256-A98D-B24A45101639}" type="pres">
      <dgm:prSet presAssocID="{60F6FD6B-E481-4A0C-BA1B-48E8C3D10D68}" presName="linear" presStyleCnt="0">
        <dgm:presLayoutVars>
          <dgm:animLvl val="lvl"/>
          <dgm:resizeHandles val="exact"/>
        </dgm:presLayoutVars>
      </dgm:prSet>
      <dgm:spPr/>
    </dgm:pt>
    <dgm:pt modelId="{A691D17D-90B3-482E-BA29-C3C11303EE7F}" type="pres">
      <dgm:prSet presAssocID="{B8ADE4DE-CFD3-4418-8751-DF73CD64C06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6929274-E6CE-486F-913B-507C98135B88}" type="pres">
      <dgm:prSet presAssocID="{19C5D63C-D708-4E8F-923E-754CFC2E2564}" presName="spacer" presStyleCnt="0"/>
      <dgm:spPr/>
    </dgm:pt>
    <dgm:pt modelId="{960E3438-3D00-4340-95A3-193F7A0EA4C1}" type="pres">
      <dgm:prSet presAssocID="{989B2E80-1FEF-4045-9BEF-ED85101196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EEA4146-4031-42D1-9363-61CD5FC45AD0}" type="pres">
      <dgm:prSet presAssocID="{D63E3844-9F24-4BD4-82AB-5767D2260670}" presName="spacer" presStyleCnt="0"/>
      <dgm:spPr/>
    </dgm:pt>
    <dgm:pt modelId="{54E3A781-5D96-49A0-B2F4-F4C016D343A7}" type="pres">
      <dgm:prSet presAssocID="{0345ACF8-DBA7-4899-AD7A-381CEC1D9F9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BCC580B-BE6F-466E-965A-461C3C6BAA64}" type="presOf" srcId="{0345ACF8-DBA7-4899-AD7A-381CEC1D9F9B}" destId="{54E3A781-5D96-49A0-B2F4-F4C016D343A7}" srcOrd="0" destOrd="0" presId="urn:microsoft.com/office/officeart/2005/8/layout/vList2"/>
    <dgm:cxn modelId="{2FFD8912-3A81-42F8-B8C1-FCBAE3E7DF9C}" srcId="{60F6FD6B-E481-4A0C-BA1B-48E8C3D10D68}" destId="{0345ACF8-DBA7-4899-AD7A-381CEC1D9F9B}" srcOrd="2" destOrd="0" parTransId="{E8395E70-306B-4FCC-926E-0DCEF59CA1BB}" sibTransId="{936834C9-000C-42DB-AC07-B372C9532CB5}"/>
    <dgm:cxn modelId="{D58EBA1A-6B15-4DE7-9101-AEF57F2BF3DC}" type="presOf" srcId="{60F6FD6B-E481-4A0C-BA1B-48E8C3D10D68}" destId="{A141D2A6-6D9B-4256-A98D-B24A45101639}" srcOrd="0" destOrd="0" presId="urn:microsoft.com/office/officeart/2005/8/layout/vList2"/>
    <dgm:cxn modelId="{21FE5E3A-10C6-4FF6-B42B-F8CAB3A2F901}" type="presOf" srcId="{989B2E80-1FEF-4045-9BEF-ED851011961E}" destId="{960E3438-3D00-4340-95A3-193F7A0EA4C1}" srcOrd="0" destOrd="0" presId="urn:microsoft.com/office/officeart/2005/8/layout/vList2"/>
    <dgm:cxn modelId="{9498DE57-B938-43F2-B214-820435DDFED9}" srcId="{60F6FD6B-E481-4A0C-BA1B-48E8C3D10D68}" destId="{B8ADE4DE-CFD3-4418-8751-DF73CD64C06B}" srcOrd="0" destOrd="0" parTransId="{A16A7CD3-D6FF-4E07-9593-F80807FA672A}" sibTransId="{19C5D63C-D708-4E8F-923E-754CFC2E2564}"/>
    <dgm:cxn modelId="{257C39DF-6CC0-4CF2-A7EC-C14CDE181D83}" srcId="{60F6FD6B-E481-4A0C-BA1B-48E8C3D10D68}" destId="{989B2E80-1FEF-4045-9BEF-ED851011961E}" srcOrd="1" destOrd="0" parTransId="{5BE1C0CF-761E-4F4A-AC3E-608EEDD9AA87}" sibTransId="{D63E3844-9F24-4BD4-82AB-5767D2260670}"/>
    <dgm:cxn modelId="{B5CDDAEA-5F9B-4685-BF8C-7D92594606C6}" type="presOf" srcId="{B8ADE4DE-CFD3-4418-8751-DF73CD64C06B}" destId="{A691D17D-90B3-482E-BA29-C3C11303EE7F}" srcOrd="0" destOrd="0" presId="urn:microsoft.com/office/officeart/2005/8/layout/vList2"/>
    <dgm:cxn modelId="{0994492D-D8F5-42B7-A1DD-1D5EFC833D73}" type="presParOf" srcId="{A141D2A6-6D9B-4256-A98D-B24A45101639}" destId="{A691D17D-90B3-482E-BA29-C3C11303EE7F}" srcOrd="0" destOrd="0" presId="urn:microsoft.com/office/officeart/2005/8/layout/vList2"/>
    <dgm:cxn modelId="{002A7C9F-E345-4C1B-99DB-D7D7BEA24E85}" type="presParOf" srcId="{A141D2A6-6D9B-4256-A98D-B24A45101639}" destId="{56929274-E6CE-486F-913B-507C98135B88}" srcOrd="1" destOrd="0" presId="urn:microsoft.com/office/officeart/2005/8/layout/vList2"/>
    <dgm:cxn modelId="{7A0437E8-2171-4D79-9415-60FF51488E80}" type="presParOf" srcId="{A141D2A6-6D9B-4256-A98D-B24A45101639}" destId="{960E3438-3D00-4340-95A3-193F7A0EA4C1}" srcOrd="2" destOrd="0" presId="urn:microsoft.com/office/officeart/2005/8/layout/vList2"/>
    <dgm:cxn modelId="{7AC26A12-3CAA-4A2E-BB88-CDA26857E0EF}" type="presParOf" srcId="{A141D2A6-6D9B-4256-A98D-B24A45101639}" destId="{6EEA4146-4031-42D1-9363-61CD5FC45AD0}" srcOrd="3" destOrd="0" presId="urn:microsoft.com/office/officeart/2005/8/layout/vList2"/>
    <dgm:cxn modelId="{FED4ECC8-8538-425F-AB90-058E65F14D51}" type="presParOf" srcId="{A141D2A6-6D9B-4256-A98D-B24A45101639}" destId="{54E3A781-5D96-49A0-B2F4-F4C016D343A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1C6E0F-12FD-4321-8BA3-1F9FAFDE3650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EE59B2-0E4D-4DC5-A389-1F2097E17ED2}">
      <dgm:prSet/>
      <dgm:spPr/>
      <dgm:t>
        <a:bodyPr/>
        <a:lstStyle/>
        <a:p>
          <a:r>
            <a:rPr lang="en-US"/>
            <a:t>• Learning occurs through social interaction and cultural context (Vygotsky, 1978)</a:t>
          </a:r>
        </a:p>
      </dgm:t>
    </dgm:pt>
    <dgm:pt modelId="{3F228C10-159C-4926-B021-BF1782133F22}" type="parTrans" cxnId="{62BBEA85-A275-4EDB-B15A-1A96B97C67BF}">
      <dgm:prSet/>
      <dgm:spPr/>
      <dgm:t>
        <a:bodyPr/>
        <a:lstStyle/>
        <a:p>
          <a:endParaRPr lang="en-US"/>
        </a:p>
      </dgm:t>
    </dgm:pt>
    <dgm:pt modelId="{75119AD7-05DD-4825-9E80-306C01D543C3}" type="sibTrans" cxnId="{62BBEA85-A275-4EDB-B15A-1A96B97C67BF}">
      <dgm:prSet/>
      <dgm:spPr/>
      <dgm:t>
        <a:bodyPr/>
        <a:lstStyle/>
        <a:p>
          <a:endParaRPr lang="en-US"/>
        </a:p>
      </dgm:t>
    </dgm:pt>
    <dgm:pt modelId="{E3B6631B-F30B-47AA-8911-21BB92A754A8}">
      <dgm:prSet/>
      <dgm:spPr/>
      <dgm:t>
        <a:bodyPr/>
        <a:lstStyle/>
        <a:p>
          <a:r>
            <a:rPr lang="en-US" dirty="0"/>
            <a:t>• Development is mediated by language and communication (Daniels, 2008)</a:t>
          </a:r>
        </a:p>
      </dgm:t>
    </dgm:pt>
    <dgm:pt modelId="{BF5348CC-4BFC-4CFA-B902-EB1047B9DC8E}" type="parTrans" cxnId="{0AA1D029-82F0-40B7-ABA6-361555E6E97C}">
      <dgm:prSet/>
      <dgm:spPr/>
      <dgm:t>
        <a:bodyPr/>
        <a:lstStyle/>
        <a:p>
          <a:endParaRPr lang="en-US"/>
        </a:p>
      </dgm:t>
    </dgm:pt>
    <dgm:pt modelId="{7F8F406B-5D8A-4939-8A29-CFDD9915BA4C}" type="sibTrans" cxnId="{0AA1D029-82F0-40B7-ABA6-361555E6E97C}">
      <dgm:prSet/>
      <dgm:spPr/>
      <dgm:t>
        <a:bodyPr/>
        <a:lstStyle/>
        <a:p>
          <a:endParaRPr lang="en-US"/>
        </a:p>
      </dgm:t>
    </dgm:pt>
    <dgm:pt modelId="{3B34526B-98B5-46C4-BAD5-8DEA2F696AE7}">
      <dgm:prSet/>
      <dgm:spPr/>
      <dgm:t>
        <a:bodyPr/>
        <a:lstStyle/>
        <a:p>
          <a:r>
            <a:rPr lang="en-US"/>
            <a:t>• Children learn through collaboration with 'More Knowledgeable Others' (MKOs) (Vygotsky, 1978)</a:t>
          </a:r>
        </a:p>
      </dgm:t>
    </dgm:pt>
    <dgm:pt modelId="{56F29DFF-3B83-430B-8258-4E6D8730F832}" type="parTrans" cxnId="{B081A332-2432-4AEE-98FD-7DA6503FECA5}">
      <dgm:prSet/>
      <dgm:spPr/>
      <dgm:t>
        <a:bodyPr/>
        <a:lstStyle/>
        <a:p>
          <a:endParaRPr lang="en-US"/>
        </a:p>
      </dgm:t>
    </dgm:pt>
    <dgm:pt modelId="{07DF273A-5985-443A-81C0-C97F9640B999}" type="sibTrans" cxnId="{B081A332-2432-4AEE-98FD-7DA6503FECA5}">
      <dgm:prSet/>
      <dgm:spPr/>
      <dgm:t>
        <a:bodyPr/>
        <a:lstStyle/>
        <a:p>
          <a:endParaRPr lang="en-US"/>
        </a:p>
      </dgm:t>
    </dgm:pt>
    <dgm:pt modelId="{54B45F97-F8CD-4F1E-9836-962E8D3AD164}">
      <dgm:prSet/>
      <dgm:spPr/>
      <dgm:t>
        <a:bodyPr/>
        <a:lstStyle/>
        <a:p>
          <a:r>
            <a:rPr lang="en-US"/>
            <a:t>• Key Concepts: Zone of Proximal Development (ZPD), Scaffolding, Language as a tool for thought (McLeod, 2023)</a:t>
          </a:r>
        </a:p>
      </dgm:t>
    </dgm:pt>
    <dgm:pt modelId="{448E4340-5083-4FD9-8A0C-936344D82A95}" type="parTrans" cxnId="{32E919B0-B9CD-4473-914D-F4905687DFD8}">
      <dgm:prSet/>
      <dgm:spPr/>
      <dgm:t>
        <a:bodyPr/>
        <a:lstStyle/>
        <a:p>
          <a:endParaRPr lang="en-US"/>
        </a:p>
      </dgm:t>
    </dgm:pt>
    <dgm:pt modelId="{7A912D61-CCB9-47B8-BCCE-9FFB2E0026A7}" type="sibTrans" cxnId="{32E919B0-B9CD-4473-914D-F4905687DFD8}">
      <dgm:prSet/>
      <dgm:spPr/>
      <dgm:t>
        <a:bodyPr/>
        <a:lstStyle/>
        <a:p>
          <a:endParaRPr lang="en-US"/>
        </a:p>
      </dgm:t>
    </dgm:pt>
    <dgm:pt modelId="{89CC4AA7-37B0-48A6-BFD0-61135D9AD2BE}" type="pres">
      <dgm:prSet presAssocID="{201C6E0F-12FD-4321-8BA3-1F9FAFDE3650}" presName="vert0" presStyleCnt="0">
        <dgm:presLayoutVars>
          <dgm:dir/>
          <dgm:animOne val="branch"/>
          <dgm:animLvl val="lvl"/>
        </dgm:presLayoutVars>
      </dgm:prSet>
      <dgm:spPr/>
    </dgm:pt>
    <dgm:pt modelId="{1B746AFE-0CF3-46AE-A58D-0152ADC6B3DE}" type="pres">
      <dgm:prSet presAssocID="{C4EE59B2-0E4D-4DC5-A389-1F2097E17ED2}" presName="thickLine" presStyleLbl="alignNode1" presStyleIdx="0" presStyleCnt="4"/>
      <dgm:spPr/>
    </dgm:pt>
    <dgm:pt modelId="{E39363C5-EE47-4AF8-9640-5CA37A84CE5F}" type="pres">
      <dgm:prSet presAssocID="{C4EE59B2-0E4D-4DC5-A389-1F2097E17ED2}" presName="horz1" presStyleCnt="0"/>
      <dgm:spPr/>
    </dgm:pt>
    <dgm:pt modelId="{1874BB98-DD82-4AF4-861F-34903F374858}" type="pres">
      <dgm:prSet presAssocID="{C4EE59B2-0E4D-4DC5-A389-1F2097E17ED2}" presName="tx1" presStyleLbl="revTx" presStyleIdx="0" presStyleCnt="4"/>
      <dgm:spPr/>
    </dgm:pt>
    <dgm:pt modelId="{FF8085E9-8EC1-418B-A014-DC889477C63A}" type="pres">
      <dgm:prSet presAssocID="{C4EE59B2-0E4D-4DC5-A389-1F2097E17ED2}" presName="vert1" presStyleCnt="0"/>
      <dgm:spPr/>
    </dgm:pt>
    <dgm:pt modelId="{6DBC4A7A-7EB3-4B37-8923-80CDD8CDCF9D}" type="pres">
      <dgm:prSet presAssocID="{E3B6631B-F30B-47AA-8911-21BB92A754A8}" presName="thickLine" presStyleLbl="alignNode1" presStyleIdx="1" presStyleCnt="4"/>
      <dgm:spPr/>
    </dgm:pt>
    <dgm:pt modelId="{0232ED51-99E7-4AED-830D-E10A5FE82B6A}" type="pres">
      <dgm:prSet presAssocID="{E3B6631B-F30B-47AA-8911-21BB92A754A8}" presName="horz1" presStyleCnt="0"/>
      <dgm:spPr/>
    </dgm:pt>
    <dgm:pt modelId="{8A22B6C7-BFDE-4155-ACC7-83A6768D0C65}" type="pres">
      <dgm:prSet presAssocID="{E3B6631B-F30B-47AA-8911-21BB92A754A8}" presName="tx1" presStyleLbl="revTx" presStyleIdx="1" presStyleCnt="4"/>
      <dgm:spPr/>
    </dgm:pt>
    <dgm:pt modelId="{5D5F6E96-A582-40AE-993E-1C3A27F1D355}" type="pres">
      <dgm:prSet presAssocID="{E3B6631B-F30B-47AA-8911-21BB92A754A8}" presName="vert1" presStyleCnt="0"/>
      <dgm:spPr/>
    </dgm:pt>
    <dgm:pt modelId="{D5B8B0D3-F105-492F-A480-A4BD21496E08}" type="pres">
      <dgm:prSet presAssocID="{3B34526B-98B5-46C4-BAD5-8DEA2F696AE7}" presName="thickLine" presStyleLbl="alignNode1" presStyleIdx="2" presStyleCnt="4" custLinFactY="-100000" custLinFactNeighborX="-37416" custLinFactNeighborY="-105764"/>
      <dgm:spPr/>
    </dgm:pt>
    <dgm:pt modelId="{A7DDF340-9349-4CA7-AFAD-6420F4ACA36D}" type="pres">
      <dgm:prSet presAssocID="{3B34526B-98B5-46C4-BAD5-8DEA2F696AE7}" presName="horz1" presStyleCnt="0"/>
      <dgm:spPr/>
    </dgm:pt>
    <dgm:pt modelId="{82198EDB-573E-4C3D-BC4F-A83F473E9145}" type="pres">
      <dgm:prSet presAssocID="{3B34526B-98B5-46C4-BAD5-8DEA2F696AE7}" presName="tx1" presStyleLbl="revTx" presStyleIdx="2" presStyleCnt="4"/>
      <dgm:spPr/>
    </dgm:pt>
    <dgm:pt modelId="{47BE96E3-8544-4DC9-AFB1-3F25AEE19EEA}" type="pres">
      <dgm:prSet presAssocID="{3B34526B-98B5-46C4-BAD5-8DEA2F696AE7}" presName="vert1" presStyleCnt="0"/>
      <dgm:spPr/>
    </dgm:pt>
    <dgm:pt modelId="{1D9816C7-D817-461C-A9E2-ADBD672DBA16}" type="pres">
      <dgm:prSet presAssocID="{54B45F97-F8CD-4F1E-9836-962E8D3AD164}" presName="thickLine" presStyleLbl="alignNode1" presStyleIdx="3" presStyleCnt="4"/>
      <dgm:spPr/>
    </dgm:pt>
    <dgm:pt modelId="{D41E870B-6ECF-4D6A-9659-68DAC28DDE0A}" type="pres">
      <dgm:prSet presAssocID="{54B45F97-F8CD-4F1E-9836-962E8D3AD164}" presName="horz1" presStyleCnt="0"/>
      <dgm:spPr/>
    </dgm:pt>
    <dgm:pt modelId="{DFF81E7E-55D5-4D88-A572-6F293A30033B}" type="pres">
      <dgm:prSet presAssocID="{54B45F97-F8CD-4F1E-9836-962E8D3AD164}" presName="tx1" presStyleLbl="revTx" presStyleIdx="3" presStyleCnt="4"/>
      <dgm:spPr/>
    </dgm:pt>
    <dgm:pt modelId="{50627F3B-75C3-4462-99D9-706755460B9B}" type="pres">
      <dgm:prSet presAssocID="{54B45F97-F8CD-4F1E-9836-962E8D3AD164}" presName="vert1" presStyleCnt="0"/>
      <dgm:spPr/>
    </dgm:pt>
  </dgm:ptLst>
  <dgm:cxnLst>
    <dgm:cxn modelId="{0F17D211-0039-4383-A8F1-A1DDB3C37206}" type="presOf" srcId="{C4EE59B2-0E4D-4DC5-A389-1F2097E17ED2}" destId="{1874BB98-DD82-4AF4-861F-34903F374858}" srcOrd="0" destOrd="0" presId="urn:microsoft.com/office/officeart/2008/layout/LinedList"/>
    <dgm:cxn modelId="{0AA1D029-82F0-40B7-ABA6-361555E6E97C}" srcId="{201C6E0F-12FD-4321-8BA3-1F9FAFDE3650}" destId="{E3B6631B-F30B-47AA-8911-21BB92A754A8}" srcOrd="1" destOrd="0" parTransId="{BF5348CC-4BFC-4CFA-B902-EB1047B9DC8E}" sibTransId="{7F8F406B-5D8A-4939-8A29-CFDD9915BA4C}"/>
    <dgm:cxn modelId="{9E1DE92B-D8F5-4476-85EA-33858B989C48}" type="presOf" srcId="{E3B6631B-F30B-47AA-8911-21BB92A754A8}" destId="{8A22B6C7-BFDE-4155-ACC7-83A6768D0C65}" srcOrd="0" destOrd="0" presId="urn:microsoft.com/office/officeart/2008/layout/LinedList"/>
    <dgm:cxn modelId="{B081A332-2432-4AEE-98FD-7DA6503FECA5}" srcId="{201C6E0F-12FD-4321-8BA3-1F9FAFDE3650}" destId="{3B34526B-98B5-46C4-BAD5-8DEA2F696AE7}" srcOrd="2" destOrd="0" parTransId="{56F29DFF-3B83-430B-8258-4E6D8730F832}" sibTransId="{07DF273A-5985-443A-81C0-C97F9640B999}"/>
    <dgm:cxn modelId="{4F61E139-4410-406E-8404-94ADD27F5F5B}" type="presOf" srcId="{54B45F97-F8CD-4F1E-9836-962E8D3AD164}" destId="{DFF81E7E-55D5-4D88-A572-6F293A30033B}" srcOrd="0" destOrd="0" presId="urn:microsoft.com/office/officeart/2008/layout/LinedList"/>
    <dgm:cxn modelId="{A0FA625A-3E53-40ED-A2D4-5060C4C1436F}" type="presOf" srcId="{201C6E0F-12FD-4321-8BA3-1F9FAFDE3650}" destId="{89CC4AA7-37B0-48A6-BFD0-61135D9AD2BE}" srcOrd="0" destOrd="0" presId="urn:microsoft.com/office/officeart/2008/layout/LinedList"/>
    <dgm:cxn modelId="{62BBEA85-A275-4EDB-B15A-1A96B97C67BF}" srcId="{201C6E0F-12FD-4321-8BA3-1F9FAFDE3650}" destId="{C4EE59B2-0E4D-4DC5-A389-1F2097E17ED2}" srcOrd="0" destOrd="0" parTransId="{3F228C10-159C-4926-B021-BF1782133F22}" sibTransId="{75119AD7-05DD-4825-9E80-306C01D543C3}"/>
    <dgm:cxn modelId="{32E919B0-B9CD-4473-914D-F4905687DFD8}" srcId="{201C6E0F-12FD-4321-8BA3-1F9FAFDE3650}" destId="{54B45F97-F8CD-4F1E-9836-962E8D3AD164}" srcOrd="3" destOrd="0" parTransId="{448E4340-5083-4FD9-8A0C-936344D82A95}" sibTransId="{7A912D61-CCB9-47B8-BCCE-9FFB2E0026A7}"/>
    <dgm:cxn modelId="{CA04F4C7-5147-48C7-8118-C9605E69ACEE}" type="presOf" srcId="{3B34526B-98B5-46C4-BAD5-8DEA2F696AE7}" destId="{82198EDB-573E-4C3D-BC4F-A83F473E9145}" srcOrd="0" destOrd="0" presId="urn:microsoft.com/office/officeart/2008/layout/LinedList"/>
    <dgm:cxn modelId="{D0474A11-775A-4C12-AB79-7E8EA56B00DA}" type="presParOf" srcId="{89CC4AA7-37B0-48A6-BFD0-61135D9AD2BE}" destId="{1B746AFE-0CF3-46AE-A58D-0152ADC6B3DE}" srcOrd="0" destOrd="0" presId="urn:microsoft.com/office/officeart/2008/layout/LinedList"/>
    <dgm:cxn modelId="{BD6A923B-2EF1-4D9D-89B3-E3BA804BED5C}" type="presParOf" srcId="{89CC4AA7-37B0-48A6-BFD0-61135D9AD2BE}" destId="{E39363C5-EE47-4AF8-9640-5CA37A84CE5F}" srcOrd="1" destOrd="0" presId="urn:microsoft.com/office/officeart/2008/layout/LinedList"/>
    <dgm:cxn modelId="{9DA2CDC5-E8BD-4D8C-B21D-6D1526000361}" type="presParOf" srcId="{E39363C5-EE47-4AF8-9640-5CA37A84CE5F}" destId="{1874BB98-DD82-4AF4-861F-34903F374858}" srcOrd="0" destOrd="0" presId="urn:microsoft.com/office/officeart/2008/layout/LinedList"/>
    <dgm:cxn modelId="{F3639FF1-9424-4D9D-86CA-2FE86BA944C5}" type="presParOf" srcId="{E39363C5-EE47-4AF8-9640-5CA37A84CE5F}" destId="{FF8085E9-8EC1-418B-A014-DC889477C63A}" srcOrd="1" destOrd="0" presId="urn:microsoft.com/office/officeart/2008/layout/LinedList"/>
    <dgm:cxn modelId="{E033DD1B-0FE1-42BA-8A59-C1D4CFFE6767}" type="presParOf" srcId="{89CC4AA7-37B0-48A6-BFD0-61135D9AD2BE}" destId="{6DBC4A7A-7EB3-4B37-8923-80CDD8CDCF9D}" srcOrd="2" destOrd="0" presId="urn:microsoft.com/office/officeart/2008/layout/LinedList"/>
    <dgm:cxn modelId="{21E95CF5-AF16-433B-B6EE-3BF2924A1391}" type="presParOf" srcId="{89CC4AA7-37B0-48A6-BFD0-61135D9AD2BE}" destId="{0232ED51-99E7-4AED-830D-E10A5FE82B6A}" srcOrd="3" destOrd="0" presId="urn:microsoft.com/office/officeart/2008/layout/LinedList"/>
    <dgm:cxn modelId="{79E54AA7-65B9-4933-B0B6-8D14C1253252}" type="presParOf" srcId="{0232ED51-99E7-4AED-830D-E10A5FE82B6A}" destId="{8A22B6C7-BFDE-4155-ACC7-83A6768D0C65}" srcOrd="0" destOrd="0" presId="urn:microsoft.com/office/officeart/2008/layout/LinedList"/>
    <dgm:cxn modelId="{C2592BD3-5F55-4CC1-929F-0BA6AF29932B}" type="presParOf" srcId="{0232ED51-99E7-4AED-830D-E10A5FE82B6A}" destId="{5D5F6E96-A582-40AE-993E-1C3A27F1D355}" srcOrd="1" destOrd="0" presId="urn:microsoft.com/office/officeart/2008/layout/LinedList"/>
    <dgm:cxn modelId="{70434B6F-F683-44B5-BD03-490481975062}" type="presParOf" srcId="{89CC4AA7-37B0-48A6-BFD0-61135D9AD2BE}" destId="{D5B8B0D3-F105-492F-A480-A4BD21496E08}" srcOrd="4" destOrd="0" presId="urn:microsoft.com/office/officeart/2008/layout/LinedList"/>
    <dgm:cxn modelId="{8FF8DDE2-2696-445E-A248-A4152B64B05F}" type="presParOf" srcId="{89CC4AA7-37B0-48A6-BFD0-61135D9AD2BE}" destId="{A7DDF340-9349-4CA7-AFAD-6420F4ACA36D}" srcOrd="5" destOrd="0" presId="urn:microsoft.com/office/officeart/2008/layout/LinedList"/>
    <dgm:cxn modelId="{8D5A6C58-27E5-472C-816E-63E07EBF4CBC}" type="presParOf" srcId="{A7DDF340-9349-4CA7-AFAD-6420F4ACA36D}" destId="{82198EDB-573E-4C3D-BC4F-A83F473E9145}" srcOrd="0" destOrd="0" presId="urn:microsoft.com/office/officeart/2008/layout/LinedList"/>
    <dgm:cxn modelId="{B89255C6-12C8-4693-AAAF-2D95521E1029}" type="presParOf" srcId="{A7DDF340-9349-4CA7-AFAD-6420F4ACA36D}" destId="{47BE96E3-8544-4DC9-AFB1-3F25AEE19EEA}" srcOrd="1" destOrd="0" presId="urn:microsoft.com/office/officeart/2008/layout/LinedList"/>
    <dgm:cxn modelId="{FA34B037-8AE6-4C1A-BD93-E3A305C5A8C7}" type="presParOf" srcId="{89CC4AA7-37B0-48A6-BFD0-61135D9AD2BE}" destId="{1D9816C7-D817-461C-A9E2-ADBD672DBA16}" srcOrd="6" destOrd="0" presId="urn:microsoft.com/office/officeart/2008/layout/LinedList"/>
    <dgm:cxn modelId="{7772777F-4920-413D-AE06-F4FF6AC162C2}" type="presParOf" srcId="{89CC4AA7-37B0-48A6-BFD0-61135D9AD2BE}" destId="{D41E870B-6ECF-4D6A-9659-68DAC28DDE0A}" srcOrd="7" destOrd="0" presId="urn:microsoft.com/office/officeart/2008/layout/LinedList"/>
    <dgm:cxn modelId="{9907E3B5-86FF-49A7-8BFD-7B38E9692117}" type="presParOf" srcId="{D41E870B-6ECF-4D6A-9659-68DAC28DDE0A}" destId="{DFF81E7E-55D5-4D88-A572-6F293A30033B}" srcOrd="0" destOrd="0" presId="urn:microsoft.com/office/officeart/2008/layout/LinedList"/>
    <dgm:cxn modelId="{A8BF26D7-B7B4-4AE0-A33F-2C6E9F64AFB1}" type="presParOf" srcId="{D41E870B-6ECF-4D6A-9659-68DAC28DDE0A}" destId="{50627F3B-75C3-4462-99D9-706755460B9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3CBDB6-2677-4E00-940E-3EB7D6690146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C7384D00-6F82-4897-A0B2-91995EA53DD2}">
      <dgm:prSet/>
      <dgm:spPr/>
      <dgm:t>
        <a:bodyPr/>
        <a:lstStyle/>
        <a:p>
          <a:r>
            <a:rPr lang="en-US" dirty="0"/>
            <a:t>• Limited speech: may need guided language support within her ZPD (Vygotsky, 1978)</a:t>
          </a:r>
        </a:p>
      </dgm:t>
    </dgm:pt>
    <dgm:pt modelId="{0EE8B43C-E88F-48E6-BA54-05C63FD704B9}" type="parTrans" cxnId="{A7CAFB88-8A2A-488B-A38C-CAFB9CA01427}">
      <dgm:prSet/>
      <dgm:spPr/>
      <dgm:t>
        <a:bodyPr/>
        <a:lstStyle/>
        <a:p>
          <a:endParaRPr lang="en-US"/>
        </a:p>
      </dgm:t>
    </dgm:pt>
    <dgm:pt modelId="{5C95CBBB-87F4-47A8-BEFA-37AAD3608928}" type="sibTrans" cxnId="{A7CAFB88-8A2A-488B-A38C-CAFB9CA01427}">
      <dgm:prSet/>
      <dgm:spPr/>
      <dgm:t>
        <a:bodyPr/>
        <a:lstStyle/>
        <a:p>
          <a:endParaRPr lang="en-US"/>
        </a:p>
      </dgm:t>
    </dgm:pt>
    <dgm:pt modelId="{4A8F14E7-9D45-41ED-AF10-0C4A26B8109E}">
      <dgm:prSet/>
      <dgm:spPr/>
      <dgm:t>
        <a:bodyPr/>
        <a:lstStyle/>
        <a:p>
          <a:r>
            <a:rPr lang="en-US" dirty="0"/>
            <a:t>• Anxiety: could result from new social and cultural context (Daniels, 2008)</a:t>
          </a:r>
        </a:p>
      </dgm:t>
    </dgm:pt>
    <dgm:pt modelId="{F710BC70-DBF5-4C3C-B3EB-077C565C5508}" type="parTrans" cxnId="{1E5188B4-B97A-4989-92F0-F56B5D5451CE}">
      <dgm:prSet/>
      <dgm:spPr/>
      <dgm:t>
        <a:bodyPr/>
        <a:lstStyle/>
        <a:p>
          <a:endParaRPr lang="en-US"/>
        </a:p>
      </dgm:t>
    </dgm:pt>
    <dgm:pt modelId="{03A8CDDB-9380-4B63-A2BD-B5227E5282F1}" type="sibTrans" cxnId="{1E5188B4-B97A-4989-92F0-F56B5D5451CE}">
      <dgm:prSet/>
      <dgm:spPr/>
      <dgm:t>
        <a:bodyPr/>
        <a:lstStyle/>
        <a:p>
          <a:endParaRPr lang="en-US"/>
        </a:p>
      </dgm:t>
    </dgm:pt>
    <dgm:pt modelId="{77612680-BCD0-438D-9E5E-ABD84FFBDB2E}">
      <dgm:prSet/>
      <dgm:spPr/>
      <dgm:t>
        <a:bodyPr/>
        <a:lstStyle/>
        <a:p>
          <a:r>
            <a:rPr lang="en-US" dirty="0"/>
            <a:t>• Difficulty in group play: requires adult scaffolding and peer modelling (Fleer, 2010)</a:t>
          </a:r>
        </a:p>
      </dgm:t>
    </dgm:pt>
    <dgm:pt modelId="{9DD6C095-622D-40C3-A077-3965E2AF37DD}" type="parTrans" cxnId="{0FC42442-BC32-44BE-8BA4-BF01195AD3EA}">
      <dgm:prSet/>
      <dgm:spPr/>
      <dgm:t>
        <a:bodyPr/>
        <a:lstStyle/>
        <a:p>
          <a:endParaRPr lang="en-US"/>
        </a:p>
      </dgm:t>
    </dgm:pt>
    <dgm:pt modelId="{869258DC-DA8C-4973-8EFB-3FC8F3430E34}" type="sibTrans" cxnId="{0FC42442-BC32-44BE-8BA4-BF01195AD3EA}">
      <dgm:prSet/>
      <dgm:spPr/>
      <dgm:t>
        <a:bodyPr/>
        <a:lstStyle/>
        <a:p>
          <a:endParaRPr lang="en-US"/>
        </a:p>
      </dgm:t>
    </dgm:pt>
    <dgm:pt modelId="{7DBD7E96-8BE8-49E7-9F0D-E776921BE68C}">
      <dgm:prSet/>
      <dgm:spPr/>
      <dgm:t>
        <a:bodyPr/>
        <a:lstStyle/>
        <a:p>
          <a:r>
            <a:rPr lang="en-US"/>
            <a:t>• Social learning: observing confident peers enhances confidence and communication (Berk, 2018)</a:t>
          </a:r>
        </a:p>
      </dgm:t>
    </dgm:pt>
    <dgm:pt modelId="{5916ACBA-BA69-43A1-B7F5-DFFD476A10D1}" type="parTrans" cxnId="{BEDA0C42-5F8C-4622-A77F-16453A9DA641}">
      <dgm:prSet/>
      <dgm:spPr/>
      <dgm:t>
        <a:bodyPr/>
        <a:lstStyle/>
        <a:p>
          <a:endParaRPr lang="en-US"/>
        </a:p>
      </dgm:t>
    </dgm:pt>
    <dgm:pt modelId="{2B9868C3-1900-4957-9736-7EF0EF54A79D}" type="sibTrans" cxnId="{BEDA0C42-5F8C-4622-A77F-16453A9DA641}">
      <dgm:prSet/>
      <dgm:spPr/>
      <dgm:t>
        <a:bodyPr/>
        <a:lstStyle/>
        <a:p>
          <a:endParaRPr lang="en-US"/>
        </a:p>
      </dgm:t>
    </dgm:pt>
    <dgm:pt modelId="{DCC8CCD7-64D4-4E95-BAC4-86F03C6DD6B7}" type="pres">
      <dgm:prSet presAssocID="{1E3CBDB6-2677-4E00-940E-3EB7D6690146}" presName="vert0" presStyleCnt="0">
        <dgm:presLayoutVars>
          <dgm:dir/>
          <dgm:animOne val="branch"/>
          <dgm:animLvl val="lvl"/>
        </dgm:presLayoutVars>
      </dgm:prSet>
      <dgm:spPr/>
    </dgm:pt>
    <dgm:pt modelId="{7C548D38-01E5-4F27-A9A9-7DE0E4DD0744}" type="pres">
      <dgm:prSet presAssocID="{C7384D00-6F82-4897-A0B2-91995EA53DD2}" presName="thickLine" presStyleLbl="alignNode1" presStyleIdx="0" presStyleCnt="4"/>
      <dgm:spPr/>
    </dgm:pt>
    <dgm:pt modelId="{9BFE6422-1FC0-4274-9A06-63EC87799599}" type="pres">
      <dgm:prSet presAssocID="{C7384D00-6F82-4897-A0B2-91995EA53DD2}" presName="horz1" presStyleCnt="0"/>
      <dgm:spPr/>
    </dgm:pt>
    <dgm:pt modelId="{3A7A286E-DA54-4E25-9E18-F62313239028}" type="pres">
      <dgm:prSet presAssocID="{C7384D00-6F82-4897-A0B2-91995EA53DD2}" presName="tx1" presStyleLbl="revTx" presStyleIdx="0" presStyleCnt="4"/>
      <dgm:spPr/>
    </dgm:pt>
    <dgm:pt modelId="{745E484C-E78D-4782-ADF7-6137DC6AB2F6}" type="pres">
      <dgm:prSet presAssocID="{C7384D00-6F82-4897-A0B2-91995EA53DD2}" presName="vert1" presStyleCnt="0"/>
      <dgm:spPr/>
    </dgm:pt>
    <dgm:pt modelId="{E24C82F1-0598-4D54-A428-A2EEE9A92C94}" type="pres">
      <dgm:prSet presAssocID="{4A8F14E7-9D45-41ED-AF10-0C4A26B8109E}" presName="thickLine" presStyleLbl="alignNode1" presStyleIdx="1" presStyleCnt="4"/>
      <dgm:spPr/>
    </dgm:pt>
    <dgm:pt modelId="{9EAE2EB7-3442-4F62-9B6F-16307905C6A4}" type="pres">
      <dgm:prSet presAssocID="{4A8F14E7-9D45-41ED-AF10-0C4A26B8109E}" presName="horz1" presStyleCnt="0"/>
      <dgm:spPr/>
    </dgm:pt>
    <dgm:pt modelId="{3E005E10-6D09-4032-B099-D9F67A96EBE6}" type="pres">
      <dgm:prSet presAssocID="{4A8F14E7-9D45-41ED-AF10-0C4A26B8109E}" presName="tx1" presStyleLbl="revTx" presStyleIdx="1" presStyleCnt="4"/>
      <dgm:spPr/>
    </dgm:pt>
    <dgm:pt modelId="{9DD8F00E-A484-4FD3-8577-98C12DAD9360}" type="pres">
      <dgm:prSet presAssocID="{4A8F14E7-9D45-41ED-AF10-0C4A26B8109E}" presName="vert1" presStyleCnt="0"/>
      <dgm:spPr/>
    </dgm:pt>
    <dgm:pt modelId="{7A5E4341-D4D9-4C55-9B94-03A22850DAAB}" type="pres">
      <dgm:prSet presAssocID="{77612680-BCD0-438D-9E5E-ABD84FFBDB2E}" presName="thickLine" presStyleLbl="alignNode1" presStyleIdx="2" presStyleCnt="4"/>
      <dgm:spPr/>
    </dgm:pt>
    <dgm:pt modelId="{EEF8E52A-AE2F-4EE4-ACE4-2A728A3C82D3}" type="pres">
      <dgm:prSet presAssocID="{77612680-BCD0-438D-9E5E-ABD84FFBDB2E}" presName="horz1" presStyleCnt="0"/>
      <dgm:spPr/>
    </dgm:pt>
    <dgm:pt modelId="{BA81343C-4E32-46CC-BB20-E4A62A69247E}" type="pres">
      <dgm:prSet presAssocID="{77612680-BCD0-438D-9E5E-ABD84FFBDB2E}" presName="tx1" presStyleLbl="revTx" presStyleIdx="2" presStyleCnt="4"/>
      <dgm:spPr/>
    </dgm:pt>
    <dgm:pt modelId="{411EFB5F-E23F-417D-9DB4-76B99ECDE1B4}" type="pres">
      <dgm:prSet presAssocID="{77612680-BCD0-438D-9E5E-ABD84FFBDB2E}" presName="vert1" presStyleCnt="0"/>
      <dgm:spPr/>
    </dgm:pt>
    <dgm:pt modelId="{AA587A38-1A2D-4C25-BA10-5F5BB4DD60E2}" type="pres">
      <dgm:prSet presAssocID="{7DBD7E96-8BE8-49E7-9F0D-E776921BE68C}" presName="thickLine" presStyleLbl="alignNode1" presStyleIdx="3" presStyleCnt="4"/>
      <dgm:spPr/>
    </dgm:pt>
    <dgm:pt modelId="{A1E23AFF-FB58-4D7B-8891-8B74D78407B1}" type="pres">
      <dgm:prSet presAssocID="{7DBD7E96-8BE8-49E7-9F0D-E776921BE68C}" presName="horz1" presStyleCnt="0"/>
      <dgm:spPr/>
    </dgm:pt>
    <dgm:pt modelId="{4D38394D-C8A6-4A04-A497-856299318CAB}" type="pres">
      <dgm:prSet presAssocID="{7DBD7E96-8BE8-49E7-9F0D-E776921BE68C}" presName="tx1" presStyleLbl="revTx" presStyleIdx="3" presStyleCnt="4"/>
      <dgm:spPr/>
    </dgm:pt>
    <dgm:pt modelId="{5299964B-DAA6-4D08-A0FB-B7A974453498}" type="pres">
      <dgm:prSet presAssocID="{7DBD7E96-8BE8-49E7-9F0D-E776921BE68C}" presName="vert1" presStyleCnt="0"/>
      <dgm:spPr/>
    </dgm:pt>
  </dgm:ptLst>
  <dgm:cxnLst>
    <dgm:cxn modelId="{18F5F006-FF34-4600-991E-AE100D5D35B6}" type="presOf" srcId="{1E3CBDB6-2677-4E00-940E-3EB7D6690146}" destId="{DCC8CCD7-64D4-4E95-BAC4-86F03C6DD6B7}" srcOrd="0" destOrd="0" presId="urn:microsoft.com/office/officeart/2008/layout/LinedList"/>
    <dgm:cxn modelId="{BEDA0C42-5F8C-4622-A77F-16453A9DA641}" srcId="{1E3CBDB6-2677-4E00-940E-3EB7D6690146}" destId="{7DBD7E96-8BE8-49E7-9F0D-E776921BE68C}" srcOrd="3" destOrd="0" parTransId="{5916ACBA-BA69-43A1-B7F5-DFFD476A10D1}" sibTransId="{2B9868C3-1900-4957-9736-7EF0EF54A79D}"/>
    <dgm:cxn modelId="{0FC42442-BC32-44BE-8BA4-BF01195AD3EA}" srcId="{1E3CBDB6-2677-4E00-940E-3EB7D6690146}" destId="{77612680-BCD0-438D-9E5E-ABD84FFBDB2E}" srcOrd="2" destOrd="0" parTransId="{9DD6C095-622D-40C3-A077-3965E2AF37DD}" sibTransId="{869258DC-DA8C-4973-8EFB-3FC8F3430E34}"/>
    <dgm:cxn modelId="{36FDB343-D47E-4564-846E-441863015C3C}" type="presOf" srcId="{4A8F14E7-9D45-41ED-AF10-0C4A26B8109E}" destId="{3E005E10-6D09-4032-B099-D9F67A96EBE6}" srcOrd="0" destOrd="0" presId="urn:microsoft.com/office/officeart/2008/layout/LinedList"/>
    <dgm:cxn modelId="{269CAF54-37FA-4A5A-8D0C-F3ADEDDD1BBC}" type="presOf" srcId="{7DBD7E96-8BE8-49E7-9F0D-E776921BE68C}" destId="{4D38394D-C8A6-4A04-A497-856299318CAB}" srcOrd="0" destOrd="0" presId="urn:microsoft.com/office/officeart/2008/layout/LinedList"/>
    <dgm:cxn modelId="{A7CAFB88-8A2A-488B-A38C-CAFB9CA01427}" srcId="{1E3CBDB6-2677-4E00-940E-3EB7D6690146}" destId="{C7384D00-6F82-4897-A0B2-91995EA53DD2}" srcOrd="0" destOrd="0" parTransId="{0EE8B43C-E88F-48E6-BA54-05C63FD704B9}" sibTransId="{5C95CBBB-87F4-47A8-BEFA-37AAD3608928}"/>
    <dgm:cxn modelId="{2CB80D9D-B8E0-41C6-A370-E1B7BB53598D}" type="presOf" srcId="{C7384D00-6F82-4897-A0B2-91995EA53DD2}" destId="{3A7A286E-DA54-4E25-9E18-F62313239028}" srcOrd="0" destOrd="0" presId="urn:microsoft.com/office/officeart/2008/layout/LinedList"/>
    <dgm:cxn modelId="{93DBD0A4-9788-4389-AF03-5BDF6DB02036}" type="presOf" srcId="{77612680-BCD0-438D-9E5E-ABD84FFBDB2E}" destId="{BA81343C-4E32-46CC-BB20-E4A62A69247E}" srcOrd="0" destOrd="0" presId="urn:microsoft.com/office/officeart/2008/layout/LinedList"/>
    <dgm:cxn modelId="{1E5188B4-B97A-4989-92F0-F56B5D5451CE}" srcId="{1E3CBDB6-2677-4E00-940E-3EB7D6690146}" destId="{4A8F14E7-9D45-41ED-AF10-0C4A26B8109E}" srcOrd="1" destOrd="0" parTransId="{F710BC70-DBF5-4C3C-B3EB-077C565C5508}" sibTransId="{03A8CDDB-9380-4B63-A2BD-B5227E5282F1}"/>
    <dgm:cxn modelId="{F2230E5A-523D-4C1B-A6D6-E17E891DA8BB}" type="presParOf" srcId="{DCC8CCD7-64D4-4E95-BAC4-86F03C6DD6B7}" destId="{7C548D38-01E5-4F27-A9A9-7DE0E4DD0744}" srcOrd="0" destOrd="0" presId="urn:microsoft.com/office/officeart/2008/layout/LinedList"/>
    <dgm:cxn modelId="{107B11A4-6A16-46F1-B265-54FA654D1E3C}" type="presParOf" srcId="{DCC8CCD7-64D4-4E95-BAC4-86F03C6DD6B7}" destId="{9BFE6422-1FC0-4274-9A06-63EC87799599}" srcOrd="1" destOrd="0" presId="urn:microsoft.com/office/officeart/2008/layout/LinedList"/>
    <dgm:cxn modelId="{9345FB58-8DD9-4FE4-8786-ACF80E3FF2B8}" type="presParOf" srcId="{9BFE6422-1FC0-4274-9A06-63EC87799599}" destId="{3A7A286E-DA54-4E25-9E18-F62313239028}" srcOrd="0" destOrd="0" presId="urn:microsoft.com/office/officeart/2008/layout/LinedList"/>
    <dgm:cxn modelId="{DD0E55CA-9997-4826-8D4D-9CBD58B9B4AE}" type="presParOf" srcId="{9BFE6422-1FC0-4274-9A06-63EC87799599}" destId="{745E484C-E78D-4782-ADF7-6137DC6AB2F6}" srcOrd="1" destOrd="0" presId="urn:microsoft.com/office/officeart/2008/layout/LinedList"/>
    <dgm:cxn modelId="{1CBC0A95-FD6E-4EAF-BEFD-90E72B3DC671}" type="presParOf" srcId="{DCC8CCD7-64D4-4E95-BAC4-86F03C6DD6B7}" destId="{E24C82F1-0598-4D54-A428-A2EEE9A92C94}" srcOrd="2" destOrd="0" presId="urn:microsoft.com/office/officeart/2008/layout/LinedList"/>
    <dgm:cxn modelId="{0B8D7129-8BDF-41B6-8146-5873C372BDA6}" type="presParOf" srcId="{DCC8CCD7-64D4-4E95-BAC4-86F03C6DD6B7}" destId="{9EAE2EB7-3442-4F62-9B6F-16307905C6A4}" srcOrd="3" destOrd="0" presId="urn:microsoft.com/office/officeart/2008/layout/LinedList"/>
    <dgm:cxn modelId="{C941CFA2-B729-431B-94A2-E89D99921FCF}" type="presParOf" srcId="{9EAE2EB7-3442-4F62-9B6F-16307905C6A4}" destId="{3E005E10-6D09-4032-B099-D9F67A96EBE6}" srcOrd="0" destOrd="0" presId="urn:microsoft.com/office/officeart/2008/layout/LinedList"/>
    <dgm:cxn modelId="{82121DD2-B903-4E66-968F-B773157D93A6}" type="presParOf" srcId="{9EAE2EB7-3442-4F62-9B6F-16307905C6A4}" destId="{9DD8F00E-A484-4FD3-8577-98C12DAD9360}" srcOrd="1" destOrd="0" presId="urn:microsoft.com/office/officeart/2008/layout/LinedList"/>
    <dgm:cxn modelId="{A3278F9D-C4F2-4203-8803-17AEE3F3DD4C}" type="presParOf" srcId="{DCC8CCD7-64D4-4E95-BAC4-86F03C6DD6B7}" destId="{7A5E4341-D4D9-4C55-9B94-03A22850DAAB}" srcOrd="4" destOrd="0" presId="urn:microsoft.com/office/officeart/2008/layout/LinedList"/>
    <dgm:cxn modelId="{78A4F3C4-0480-4C81-9415-C736E3C42E0A}" type="presParOf" srcId="{DCC8CCD7-64D4-4E95-BAC4-86F03C6DD6B7}" destId="{EEF8E52A-AE2F-4EE4-ACE4-2A728A3C82D3}" srcOrd="5" destOrd="0" presId="urn:microsoft.com/office/officeart/2008/layout/LinedList"/>
    <dgm:cxn modelId="{4BBB54F7-F90A-4935-B217-670D1964A4AC}" type="presParOf" srcId="{EEF8E52A-AE2F-4EE4-ACE4-2A728A3C82D3}" destId="{BA81343C-4E32-46CC-BB20-E4A62A69247E}" srcOrd="0" destOrd="0" presId="urn:microsoft.com/office/officeart/2008/layout/LinedList"/>
    <dgm:cxn modelId="{A4A55D1A-4F8E-4BD2-9817-3B1158E48B5D}" type="presParOf" srcId="{EEF8E52A-AE2F-4EE4-ACE4-2A728A3C82D3}" destId="{411EFB5F-E23F-417D-9DB4-76B99ECDE1B4}" srcOrd="1" destOrd="0" presId="urn:microsoft.com/office/officeart/2008/layout/LinedList"/>
    <dgm:cxn modelId="{9A633086-A045-4247-80BD-A58CBE825365}" type="presParOf" srcId="{DCC8CCD7-64D4-4E95-BAC4-86F03C6DD6B7}" destId="{AA587A38-1A2D-4C25-BA10-5F5BB4DD60E2}" srcOrd="6" destOrd="0" presId="urn:microsoft.com/office/officeart/2008/layout/LinedList"/>
    <dgm:cxn modelId="{BADCC94B-FF26-4FF9-95B8-0DEDCA5B0235}" type="presParOf" srcId="{DCC8CCD7-64D4-4E95-BAC4-86F03C6DD6B7}" destId="{A1E23AFF-FB58-4D7B-8891-8B74D78407B1}" srcOrd="7" destOrd="0" presId="urn:microsoft.com/office/officeart/2008/layout/LinedList"/>
    <dgm:cxn modelId="{8BFB03DF-A42D-4C6F-92A5-5E6D009BB51C}" type="presParOf" srcId="{A1E23AFF-FB58-4D7B-8891-8B74D78407B1}" destId="{4D38394D-C8A6-4A04-A497-856299318CAB}" srcOrd="0" destOrd="0" presId="urn:microsoft.com/office/officeart/2008/layout/LinedList"/>
    <dgm:cxn modelId="{2F8AC6FC-86EF-4CBA-9C47-72BA04174BA2}" type="presParOf" srcId="{A1E23AFF-FB58-4D7B-8891-8B74D78407B1}" destId="{5299964B-DAA6-4D08-A0FB-B7A9744534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416F91-1D14-4AAE-891D-9492377A936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EE9287-BAF2-446C-AB74-A8E43BFD4C28}">
      <dgm:prSet/>
      <dgm:spPr/>
      <dgm:t>
        <a:bodyPr/>
        <a:lstStyle/>
        <a:p>
          <a:r>
            <a:rPr lang="en-US" dirty="0"/>
            <a:t>• Scaffolding – structured support and modelling (Vygotsky, 1978)</a:t>
          </a:r>
        </a:p>
      </dgm:t>
    </dgm:pt>
    <dgm:pt modelId="{D0A4F4B7-6EDC-4A6F-B633-527AA8760599}" type="parTrans" cxnId="{5545E5C4-0D38-4559-8689-71F916D09C2B}">
      <dgm:prSet/>
      <dgm:spPr/>
      <dgm:t>
        <a:bodyPr/>
        <a:lstStyle/>
        <a:p>
          <a:endParaRPr lang="en-US"/>
        </a:p>
      </dgm:t>
    </dgm:pt>
    <dgm:pt modelId="{F4463DA2-2279-4B97-A94B-70E5A4087892}" type="sibTrans" cxnId="{5545E5C4-0D38-4559-8689-71F916D09C2B}">
      <dgm:prSet/>
      <dgm:spPr/>
      <dgm:t>
        <a:bodyPr/>
        <a:lstStyle/>
        <a:p>
          <a:endParaRPr lang="en-US"/>
        </a:p>
      </dgm:t>
    </dgm:pt>
    <dgm:pt modelId="{412D1A3D-3CBA-4285-9419-E1CC930051F1}">
      <dgm:prSet/>
      <dgm:spPr/>
      <dgm:t>
        <a:bodyPr/>
        <a:lstStyle/>
        <a:p>
          <a:r>
            <a:rPr lang="en-US" dirty="0"/>
            <a:t>• Small group play with adult support (Fleer, 2010)</a:t>
          </a:r>
        </a:p>
      </dgm:t>
    </dgm:pt>
    <dgm:pt modelId="{1538E363-2145-4AC1-866D-46FB8D331CE0}" type="parTrans" cxnId="{6D49A01F-358C-4EBD-9D33-F9CAF3310F74}">
      <dgm:prSet/>
      <dgm:spPr/>
      <dgm:t>
        <a:bodyPr/>
        <a:lstStyle/>
        <a:p>
          <a:endParaRPr lang="en-US"/>
        </a:p>
      </dgm:t>
    </dgm:pt>
    <dgm:pt modelId="{890B764B-F397-4465-8726-B054FAC59D4B}" type="sibTrans" cxnId="{6D49A01F-358C-4EBD-9D33-F9CAF3310F74}">
      <dgm:prSet/>
      <dgm:spPr/>
      <dgm:t>
        <a:bodyPr/>
        <a:lstStyle/>
        <a:p>
          <a:endParaRPr lang="en-US"/>
        </a:p>
      </dgm:t>
    </dgm:pt>
    <dgm:pt modelId="{17E5EFFE-9BF4-4D4A-B427-BCAD2E12C1F2}">
      <dgm:prSet/>
      <dgm:spPr/>
      <dgm:t>
        <a:bodyPr/>
        <a:lstStyle/>
        <a:p>
          <a:r>
            <a:rPr lang="en-US"/>
            <a:t>• Language-rich environment: songs, stories, role play (DfE, 2021)</a:t>
          </a:r>
        </a:p>
      </dgm:t>
    </dgm:pt>
    <dgm:pt modelId="{716091D1-A828-4165-A5FD-F338BF252573}" type="parTrans" cxnId="{4AAA2C04-169D-458B-A173-AFBED1BAFA25}">
      <dgm:prSet/>
      <dgm:spPr/>
      <dgm:t>
        <a:bodyPr/>
        <a:lstStyle/>
        <a:p>
          <a:endParaRPr lang="en-US"/>
        </a:p>
      </dgm:t>
    </dgm:pt>
    <dgm:pt modelId="{4C11F174-9797-4CB8-A8C8-6CCEC4F67C02}" type="sibTrans" cxnId="{4AAA2C04-169D-458B-A173-AFBED1BAFA25}">
      <dgm:prSet/>
      <dgm:spPr/>
      <dgm:t>
        <a:bodyPr/>
        <a:lstStyle/>
        <a:p>
          <a:endParaRPr lang="en-US"/>
        </a:p>
      </dgm:t>
    </dgm:pt>
    <dgm:pt modelId="{B3156369-4CFD-4B39-8BB4-678FD85420CD}">
      <dgm:prSet/>
      <dgm:spPr/>
      <dgm:t>
        <a:bodyPr/>
        <a:lstStyle/>
        <a:p>
          <a:r>
            <a:rPr lang="en-US"/>
            <a:t>• Use of MKOs – pair Amira with confident peers (Daniels, 2008)</a:t>
          </a:r>
        </a:p>
      </dgm:t>
    </dgm:pt>
    <dgm:pt modelId="{E6A26B89-412A-4980-95C6-50378987F965}" type="parTrans" cxnId="{E6377BF8-7E6E-4930-9614-48145A3F44FB}">
      <dgm:prSet/>
      <dgm:spPr/>
      <dgm:t>
        <a:bodyPr/>
        <a:lstStyle/>
        <a:p>
          <a:endParaRPr lang="en-US"/>
        </a:p>
      </dgm:t>
    </dgm:pt>
    <dgm:pt modelId="{57159AD0-F1BC-4A46-8C58-8B81237E25EF}" type="sibTrans" cxnId="{E6377BF8-7E6E-4930-9614-48145A3F44FB}">
      <dgm:prSet/>
      <dgm:spPr/>
      <dgm:t>
        <a:bodyPr/>
        <a:lstStyle/>
        <a:p>
          <a:endParaRPr lang="en-US"/>
        </a:p>
      </dgm:t>
    </dgm:pt>
    <dgm:pt modelId="{255C413C-E56E-477A-AE90-86E747818CAD}">
      <dgm:prSet/>
      <dgm:spPr/>
      <dgm:t>
        <a:bodyPr/>
        <a:lstStyle/>
        <a:p>
          <a:r>
            <a:rPr lang="en-US"/>
            <a:t>• Key worker approach for emotional security (Berk, 2018)</a:t>
          </a:r>
        </a:p>
      </dgm:t>
    </dgm:pt>
    <dgm:pt modelId="{F665DE0E-073D-46B7-B4BC-EC1DE989E351}" type="parTrans" cxnId="{B18A89C8-7DC3-445E-A6B6-FD91B5B56AE8}">
      <dgm:prSet/>
      <dgm:spPr/>
      <dgm:t>
        <a:bodyPr/>
        <a:lstStyle/>
        <a:p>
          <a:endParaRPr lang="en-US"/>
        </a:p>
      </dgm:t>
    </dgm:pt>
    <dgm:pt modelId="{EAA6879A-5DBE-4A9D-B9E3-8CF920010964}" type="sibTrans" cxnId="{B18A89C8-7DC3-445E-A6B6-FD91B5B56AE8}">
      <dgm:prSet/>
      <dgm:spPr/>
      <dgm:t>
        <a:bodyPr/>
        <a:lstStyle/>
        <a:p>
          <a:endParaRPr lang="en-US"/>
        </a:p>
      </dgm:t>
    </dgm:pt>
    <dgm:pt modelId="{D87E3317-5E9F-424C-ABD2-35394299A8D1}">
      <dgm:prSet/>
      <dgm:spPr/>
      <dgm:t>
        <a:bodyPr/>
        <a:lstStyle/>
        <a:p>
          <a:r>
            <a:rPr lang="en-US"/>
            <a:t>• Family involvement to share communication strategies (McLeod, 2023)</a:t>
          </a:r>
        </a:p>
      </dgm:t>
    </dgm:pt>
    <dgm:pt modelId="{210B9F6C-EF7D-41E8-B56C-F95AC2249980}" type="parTrans" cxnId="{88FDFFBB-49E8-4FA8-A2CF-738A6F188B29}">
      <dgm:prSet/>
      <dgm:spPr/>
      <dgm:t>
        <a:bodyPr/>
        <a:lstStyle/>
        <a:p>
          <a:endParaRPr lang="en-US"/>
        </a:p>
      </dgm:t>
    </dgm:pt>
    <dgm:pt modelId="{FF70F937-C170-4151-AF28-223C2C364EC6}" type="sibTrans" cxnId="{88FDFFBB-49E8-4FA8-A2CF-738A6F188B29}">
      <dgm:prSet/>
      <dgm:spPr/>
      <dgm:t>
        <a:bodyPr/>
        <a:lstStyle/>
        <a:p>
          <a:endParaRPr lang="en-US"/>
        </a:p>
      </dgm:t>
    </dgm:pt>
    <dgm:pt modelId="{86D563FF-D178-489C-824B-F3BF6D69557D}" type="pres">
      <dgm:prSet presAssocID="{CE416F91-1D14-4AAE-891D-9492377A9369}" presName="diagram" presStyleCnt="0">
        <dgm:presLayoutVars>
          <dgm:dir/>
          <dgm:resizeHandles val="exact"/>
        </dgm:presLayoutVars>
      </dgm:prSet>
      <dgm:spPr/>
    </dgm:pt>
    <dgm:pt modelId="{28E1B53F-47DD-4823-B45D-E2F48F3354B9}" type="pres">
      <dgm:prSet presAssocID="{3BEE9287-BAF2-446C-AB74-A8E43BFD4C28}" presName="node" presStyleLbl="node1" presStyleIdx="0" presStyleCnt="6">
        <dgm:presLayoutVars>
          <dgm:bulletEnabled val="1"/>
        </dgm:presLayoutVars>
      </dgm:prSet>
      <dgm:spPr/>
    </dgm:pt>
    <dgm:pt modelId="{2259A942-8477-41D7-B1AF-6DEF63E72BFA}" type="pres">
      <dgm:prSet presAssocID="{F4463DA2-2279-4B97-A94B-70E5A4087892}" presName="sibTrans" presStyleCnt="0"/>
      <dgm:spPr/>
    </dgm:pt>
    <dgm:pt modelId="{4DAADBB5-E84F-42AB-A17D-FDC59D164EFB}" type="pres">
      <dgm:prSet presAssocID="{412D1A3D-3CBA-4285-9419-E1CC930051F1}" presName="node" presStyleLbl="node1" presStyleIdx="1" presStyleCnt="6">
        <dgm:presLayoutVars>
          <dgm:bulletEnabled val="1"/>
        </dgm:presLayoutVars>
      </dgm:prSet>
      <dgm:spPr/>
    </dgm:pt>
    <dgm:pt modelId="{BA02F8A5-B6E8-49A6-AFF9-2B5CC767D275}" type="pres">
      <dgm:prSet presAssocID="{890B764B-F397-4465-8726-B054FAC59D4B}" presName="sibTrans" presStyleCnt="0"/>
      <dgm:spPr/>
    </dgm:pt>
    <dgm:pt modelId="{582DAA57-1C74-4FBE-A81D-0AF8C1608A2A}" type="pres">
      <dgm:prSet presAssocID="{17E5EFFE-9BF4-4D4A-B427-BCAD2E12C1F2}" presName="node" presStyleLbl="node1" presStyleIdx="2" presStyleCnt="6">
        <dgm:presLayoutVars>
          <dgm:bulletEnabled val="1"/>
        </dgm:presLayoutVars>
      </dgm:prSet>
      <dgm:spPr/>
    </dgm:pt>
    <dgm:pt modelId="{A1CAD880-AC7A-4D01-8AAE-E05E5AC5356C}" type="pres">
      <dgm:prSet presAssocID="{4C11F174-9797-4CB8-A8C8-6CCEC4F67C02}" presName="sibTrans" presStyleCnt="0"/>
      <dgm:spPr/>
    </dgm:pt>
    <dgm:pt modelId="{6DFFA10D-5741-474F-8197-738CBBB9B81B}" type="pres">
      <dgm:prSet presAssocID="{B3156369-4CFD-4B39-8BB4-678FD85420CD}" presName="node" presStyleLbl="node1" presStyleIdx="3" presStyleCnt="6" custLinFactNeighborX="489" custLinFactNeighborY="3260">
        <dgm:presLayoutVars>
          <dgm:bulletEnabled val="1"/>
        </dgm:presLayoutVars>
      </dgm:prSet>
      <dgm:spPr/>
    </dgm:pt>
    <dgm:pt modelId="{63E6D187-34BF-4869-8E20-4DF58E23D58B}" type="pres">
      <dgm:prSet presAssocID="{57159AD0-F1BC-4A46-8C58-8B81237E25EF}" presName="sibTrans" presStyleCnt="0"/>
      <dgm:spPr/>
    </dgm:pt>
    <dgm:pt modelId="{7676505E-4D2C-42CD-8101-1BA2AF02DFDD}" type="pres">
      <dgm:prSet presAssocID="{255C413C-E56E-477A-AE90-86E747818CAD}" presName="node" presStyleLbl="node1" presStyleIdx="4" presStyleCnt="6">
        <dgm:presLayoutVars>
          <dgm:bulletEnabled val="1"/>
        </dgm:presLayoutVars>
      </dgm:prSet>
      <dgm:spPr/>
    </dgm:pt>
    <dgm:pt modelId="{B25C8FBF-27B8-494C-9C02-03526045EBE2}" type="pres">
      <dgm:prSet presAssocID="{EAA6879A-5DBE-4A9D-B9E3-8CF920010964}" presName="sibTrans" presStyleCnt="0"/>
      <dgm:spPr/>
    </dgm:pt>
    <dgm:pt modelId="{5F451F84-328B-4275-B5E7-9C1FF94269EA}" type="pres">
      <dgm:prSet presAssocID="{D87E3317-5E9F-424C-ABD2-35394299A8D1}" presName="node" presStyleLbl="node1" presStyleIdx="5" presStyleCnt="6">
        <dgm:presLayoutVars>
          <dgm:bulletEnabled val="1"/>
        </dgm:presLayoutVars>
      </dgm:prSet>
      <dgm:spPr/>
    </dgm:pt>
  </dgm:ptLst>
  <dgm:cxnLst>
    <dgm:cxn modelId="{4AAA2C04-169D-458B-A173-AFBED1BAFA25}" srcId="{CE416F91-1D14-4AAE-891D-9492377A9369}" destId="{17E5EFFE-9BF4-4D4A-B427-BCAD2E12C1F2}" srcOrd="2" destOrd="0" parTransId="{716091D1-A828-4165-A5FD-F338BF252573}" sibTransId="{4C11F174-9797-4CB8-A8C8-6CCEC4F67C02}"/>
    <dgm:cxn modelId="{6D49A01F-358C-4EBD-9D33-F9CAF3310F74}" srcId="{CE416F91-1D14-4AAE-891D-9492377A9369}" destId="{412D1A3D-3CBA-4285-9419-E1CC930051F1}" srcOrd="1" destOrd="0" parTransId="{1538E363-2145-4AC1-866D-46FB8D331CE0}" sibTransId="{890B764B-F397-4465-8726-B054FAC59D4B}"/>
    <dgm:cxn modelId="{CF6D9C3D-188B-4B7A-A832-F4DA1B8A405D}" type="presOf" srcId="{17E5EFFE-9BF4-4D4A-B427-BCAD2E12C1F2}" destId="{582DAA57-1C74-4FBE-A81D-0AF8C1608A2A}" srcOrd="0" destOrd="0" presId="urn:microsoft.com/office/officeart/2005/8/layout/default"/>
    <dgm:cxn modelId="{D39A996C-2E40-4EB9-A848-AF1D53A55853}" type="presOf" srcId="{D87E3317-5E9F-424C-ABD2-35394299A8D1}" destId="{5F451F84-328B-4275-B5E7-9C1FF94269EA}" srcOrd="0" destOrd="0" presId="urn:microsoft.com/office/officeart/2005/8/layout/default"/>
    <dgm:cxn modelId="{AFB5F16C-5092-40F3-B11F-DD325B11700A}" type="presOf" srcId="{3BEE9287-BAF2-446C-AB74-A8E43BFD4C28}" destId="{28E1B53F-47DD-4823-B45D-E2F48F3354B9}" srcOrd="0" destOrd="0" presId="urn:microsoft.com/office/officeart/2005/8/layout/default"/>
    <dgm:cxn modelId="{3FC50D93-A708-4AA1-B526-40666BE36FD9}" type="presOf" srcId="{B3156369-4CFD-4B39-8BB4-678FD85420CD}" destId="{6DFFA10D-5741-474F-8197-738CBBB9B81B}" srcOrd="0" destOrd="0" presId="urn:microsoft.com/office/officeart/2005/8/layout/default"/>
    <dgm:cxn modelId="{1509D9A8-FA5E-4566-A274-3A7102A60195}" type="presOf" srcId="{CE416F91-1D14-4AAE-891D-9492377A9369}" destId="{86D563FF-D178-489C-824B-F3BF6D69557D}" srcOrd="0" destOrd="0" presId="urn:microsoft.com/office/officeart/2005/8/layout/default"/>
    <dgm:cxn modelId="{88FDFFBB-49E8-4FA8-A2CF-738A6F188B29}" srcId="{CE416F91-1D14-4AAE-891D-9492377A9369}" destId="{D87E3317-5E9F-424C-ABD2-35394299A8D1}" srcOrd="5" destOrd="0" parTransId="{210B9F6C-EF7D-41E8-B56C-F95AC2249980}" sibTransId="{FF70F937-C170-4151-AF28-223C2C364EC6}"/>
    <dgm:cxn modelId="{5545E5C4-0D38-4559-8689-71F916D09C2B}" srcId="{CE416F91-1D14-4AAE-891D-9492377A9369}" destId="{3BEE9287-BAF2-446C-AB74-A8E43BFD4C28}" srcOrd="0" destOrd="0" parTransId="{D0A4F4B7-6EDC-4A6F-B633-527AA8760599}" sibTransId="{F4463DA2-2279-4B97-A94B-70E5A4087892}"/>
    <dgm:cxn modelId="{B18A89C8-7DC3-445E-A6B6-FD91B5B56AE8}" srcId="{CE416F91-1D14-4AAE-891D-9492377A9369}" destId="{255C413C-E56E-477A-AE90-86E747818CAD}" srcOrd="4" destOrd="0" parTransId="{F665DE0E-073D-46B7-B4BC-EC1DE989E351}" sibTransId="{EAA6879A-5DBE-4A9D-B9E3-8CF920010964}"/>
    <dgm:cxn modelId="{5C9F60D1-BF30-45E4-AEEC-132259C801B0}" type="presOf" srcId="{412D1A3D-3CBA-4285-9419-E1CC930051F1}" destId="{4DAADBB5-E84F-42AB-A17D-FDC59D164EFB}" srcOrd="0" destOrd="0" presId="urn:microsoft.com/office/officeart/2005/8/layout/default"/>
    <dgm:cxn modelId="{2739FAEF-6B17-4E47-8E39-7006D057DAAE}" type="presOf" srcId="{255C413C-E56E-477A-AE90-86E747818CAD}" destId="{7676505E-4D2C-42CD-8101-1BA2AF02DFDD}" srcOrd="0" destOrd="0" presId="urn:microsoft.com/office/officeart/2005/8/layout/default"/>
    <dgm:cxn modelId="{E6377BF8-7E6E-4930-9614-48145A3F44FB}" srcId="{CE416F91-1D14-4AAE-891D-9492377A9369}" destId="{B3156369-4CFD-4B39-8BB4-678FD85420CD}" srcOrd="3" destOrd="0" parTransId="{E6A26B89-412A-4980-95C6-50378987F965}" sibTransId="{57159AD0-F1BC-4A46-8C58-8B81237E25EF}"/>
    <dgm:cxn modelId="{0861A0C9-8DAD-4D55-BA60-67F65EC437D3}" type="presParOf" srcId="{86D563FF-D178-489C-824B-F3BF6D69557D}" destId="{28E1B53F-47DD-4823-B45D-E2F48F3354B9}" srcOrd="0" destOrd="0" presId="urn:microsoft.com/office/officeart/2005/8/layout/default"/>
    <dgm:cxn modelId="{6C7C08D1-19D4-4EA3-A823-20EAAB0AA39F}" type="presParOf" srcId="{86D563FF-D178-489C-824B-F3BF6D69557D}" destId="{2259A942-8477-41D7-B1AF-6DEF63E72BFA}" srcOrd="1" destOrd="0" presId="urn:microsoft.com/office/officeart/2005/8/layout/default"/>
    <dgm:cxn modelId="{54E0C773-D4A0-463E-A1B6-4E6799EA65AC}" type="presParOf" srcId="{86D563FF-D178-489C-824B-F3BF6D69557D}" destId="{4DAADBB5-E84F-42AB-A17D-FDC59D164EFB}" srcOrd="2" destOrd="0" presId="urn:microsoft.com/office/officeart/2005/8/layout/default"/>
    <dgm:cxn modelId="{EA69DC6A-02CD-4580-BAB4-B28E27E2BFE3}" type="presParOf" srcId="{86D563FF-D178-489C-824B-F3BF6D69557D}" destId="{BA02F8A5-B6E8-49A6-AFF9-2B5CC767D275}" srcOrd="3" destOrd="0" presId="urn:microsoft.com/office/officeart/2005/8/layout/default"/>
    <dgm:cxn modelId="{180028D3-AA41-4CCB-9527-12F56D304FA8}" type="presParOf" srcId="{86D563FF-D178-489C-824B-F3BF6D69557D}" destId="{582DAA57-1C74-4FBE-A81D-0AF8C1608A2A}" srcOrd="4" destOrd="0" presId="urn:microsoft.com/office/officeart/2005/8/layout/default"/>
    <dgm:cxn modelId="{D80744DA-96D9-40E1-9A82-FE46ADB8BD43}" type="presParOf" srcId="{86D563FF-D178-489C-824B-F3BF6D69557D}" destId="{A1CAD880-AC7A-4D01-8AAE-E05E5AC5356C}" srcOrd="5" destOrd="0" presId="urn:microsoft.com/office/officeart/2005/8/layout/default"/>
    <dgm:cxn modelId="{F84A8BEC-8922-4812-83AA-B2B232DDEFBC}" type="presParOf" srcId="{86D563FF-D178-489C-824B-F3BF6D69557D}" destId="{6DFFA10D-5741-474F-8197-738CBBB9B81B}" srcOrd="6" destOrd="0" presId="urn:microsoft.com/office/officeart/2005/8/layout/default"/>
    <dgm:cxn modelId="{A4BB3210-252E-4200-AF77-27700D735D5E}" type="presParOf" srcId="{86D563FF-D178-489C-824B-F3BF6D69557D}" destId="{63E6D187-34BF-4869-8E20-4DF58E23D58B}" srcOrd="7" destOrd="0" presId="urn:microsoft.com/office/officeart/2005/8/layout/default"/>
    <dgm:cxn modelId="{BFD3B7A2-B92C-41D2-BA1A-584B74C38832}" type="presParOf" srcId="{86D563FF-D178-489C-824B-F3BF6D69557D}" destId="{7676505E-4D2C-42CD-8101-1BA2AF02DFDD}" srcOrd="8" destOrd="0" presId="urn:microsoft.com/office/officeart/2005/8/layout/default"/>
    <dgm:cxn modelId="{0EE019E7-CE79-4052-AFCA-A76947B94345}" type="presParOf" srcId="{86D563FF-D178-489C-824B-F3BF6D69557D}" destId="{B25C8FBF-27B8-494C-9C02-03526045EBE2}" srcOrd="9" destOrd="0" presId="urn:microsoft.com/office/officeart/2005/8/layout/default"/>
    <dgm:cxn modelId="{D0BCD159-E5B2-4163-A276-90FA64CD1AFB}" type="presParOf" srcId="{86D563FF-D178-489C-824B-F3BF6D69557D}" destId="{5F451F84-328B-4275-B5E7-9C1FF94269E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4F1A91-C1D7-4DD2-985F-F6D62098FD88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0408347-3FCF-4C5E-898F-78BE4069EB9A}">
      <dgm:prSet/>
      <dgm:spPr/>
      <dgm:t>
        <a:bodyPr/>
        <a:lstStyle/>
        <a:p>
          <a:r>
            <a:rPr lang="en-US"/>
            <a:t>• Biological (Nature): temperament and brain maturation influence language and anxiety (Bee &amp; Boyd, 2019)</a:t>
          </a:r>
        </a:p>
      </dgm:t>
    </dgm:pt>
    <dgm:pt modelId="{9823F52D-8D91-4261-B243-7D2710C54258}" type="parTrans" cxnId="{C2E225D9-C0B4-440F-A11F-6B2AE892DAE5}">
      <dgm:prSet/>
      <dgm:spPr/>
      <dgm:t>
        <a:bodyPr/>
        <a:lstStyle/>
        <a:p>
          <a:endParaRPr lang="en-US"/>
        </a:p>
      </dgm:t>
    </dgm:pt>
    <dgm:pt modelId="{30954BFC-7AAE-4AE7-B241-29079AA8711B}" type="sibTrans" cxnId="{C2E225D9-C0B4-440F-A11F-6B2AE892DAE5}">
      <dgm:prSet/>
      <dgm:spPr/>
      <dgm:t>
        <a:bodyPr/>
        <a:lstStyle/>
        <a:p>
          <a:endParaRPr lang="en-US"/>
        </a:p>
      </dgm:t>
    </dgm:pt>
    <dgm:pt modelId="{5419B1FC-4793-401A-98A4-CB8BF7E575CB}">
      <dgm:prSet/>
      <dgm:spPr/>
      <dgm:t>
        <a:bodyPr/>
        <a:lstStyle/>
        <a:p>
          <a:r>
            <a:rPr lang="en-US"/>
            <a:t>• Environmental (Nurture): social interaction, family communication, and nursery setting (Vygotsky, 1978)</a:t>
          </a:r>
        </a:p>
      </dgm:t>
    </dgm:pt>
    <dgm:pt modelId="{01830CFC-E859-4595-BF26-19BD4AD8EDBC}" type="parTrans" cxnId="{0E61FD07-BBAF-4CA9-97DB-C287AA1778D7}">
      <dgm:prSet/>
      <dgm:spPr/>
      <dgm:t>
        <a:bodyPr/>
        <a:lstStyle/>
        <a:p>
          <a:endParaRPr lang="en-US"/>
        </a:p>
      </dgm:t>
    </dgm:pt>
    <dgm:pt modelId="{7A80293C-816C-4D39-B879-C1F3D707361A}" type="sibTrans" cxnId="{0E61FD07-BBAF-4CA9-97DB-C287AA1778D7}">
      <dgm:prSet/>
      <dgm:spPr/>
      <dgm:t>
        <a:bodyPr/>
        <a:lstStyle/>
        <a:p>
          <a:endParaRPr lang="en-US"/>
        </a:p>
      </dgm:t>
    </dgm:pt>
    <dgm:pt modelId="{DCF4A9EE-0C39-4CF8-AA53-6BE8F4465C3D}">
      <dgm:prSet/>
      <dgm:spPr/>
      <dgm:t>
        <a:bodyPr/>
        <a:lstStyle/>
        <a:p>
          <a:r>
            <a:rPr lang="en-US"/>
            <a:t>• Interactionist view – both influence Amira’s development (Berk, 2018)</a:t>
          </a:r>
        </a:p>
      </dgm:t>
    </dgm:pt>
    <dgm:pt modelId="{8E19B513-5DC5-4753-A078-FE8C719C025C}" type="parTrans" cxnId="{6164F4E7-0C7C-4F92-B589-8DEED151D6F5}">
      <dgm:prSet/>
      <dgm:spPr/>
      <dgm:t>
        <a:bodyPr/>
        <a:lstStyle/>
        <a:p>
          <a:endParaRPr lang="en-US"/>
        </a:p>
      </dgm:t>
    </dgm:pt>
    <dgm:pt modelId="{9EB4E474-87B1-4A42-AC61-7426C91B6C95}" type="sibTrans" cxnId="{6164F4E7-0C7C-4F92-B589-8DEED151D6F5}">
      <dgm:prSet/>
      <dgm:spPr/>
      <dgm:t>
        <a:bodyPr/>
        <a:lstStyle/>
        <a:p>
          <a:endParaRPr lang="en-US"/>
        </a:p>
      </dgm:t>
    </dgm:pt>
    <dgm:pt modelId="{3F3A4C73-4CC5-44A1-BA4D-850C806F71EF}" type="pres">
      <dgm:prSet presAssocID="{014F1A91-C1D7-4DD2-985F-F6D62098FD88}" presName="Name0" presStyleCnt="0">
        <dgm:presLayoutVars>
          <dgm:dir/>
          <dgm:animLvl val="lvl"/>
          <dgm:resizeHandles val="exact"/>
        </dgm:presLayoutVars>
      </dgm:prSet>
      <dgm:spPr/>
    </dgm:pt>
    <dgm:pt modelId="{C48EF683-DBF4-4C87-A648-3AE16266D22E}" type="pres">
      <dgm:prSet presAssocID="{DCF4A9EE-0C39-4CF8-AA53-6BE8F4465C3D}" presName="boxAndChildren" presStyleCnt="0"/>
      <dgm:spPr/>
    </dgm:pt>
    <dgm:pt modelId="{058A60D5-8E56-47E0-A3C5-C8CF1829C306}" type="pres">
      <dgm:prSet presAssocID="{DCF4A9EE-0C39-4CF8-AA53-6BE8F4465C3D}" presName="parentTextBox" presStyleLbl="node1" presStyleIdx="0" presStyleCnt="3"/>
      <dgm:spPr/>
    </dgm:pt>
    <dgm:pt modelId="{20986938-5133-4860-BB2B-4747FDA02486}" type="pres">
      <dgm:prSet presAssocID="{7A80293C-816C-4D39-B879-C1F3D707361A}" presName="sp" presStyleCnt="0"/>
      <dgm:spPr/>
    </dgm:pt>
    <dgm:pt modelId="{098D4684-2EF0-4C63-A3D8-53C77ED55F81}" type="pres">
      <dgm:prSet presAssocID="{5419B1FC-4793-401A-98A4-CB8BF7E575CB}" presName="arrowAndChildren" presStyleCnt="0"/>
      <dgm:spPr/>
    </dgm:pt>
    <dgm:pt modelId="{768BAC8C-06DC-4895-AA79-56BF07712A92}" type="pres">
      <dgm:prSet presAssocID="{5419B1FC-4793-401A-98A4-CB8BF7E575CB}" presName="parentTextArrow" presStyleLbl="node1" presStyleIdx="1" presStyleCnt="3"/>
      <dgm:spPr/>
    </dgm:pt>
    <dgm:pt modelId="{25544123-B578-449A-8490-A0F299491021}" type="pres">
      <dgm:prSet presAssocID="{30954BFC-7AAE-4AE7-B241-29079AA8711B}" presName="sp" presStyleCnt="0"/>
      <dgm:spPr/>
    </dgm:pt>
    <dgm:pt modelId="{0F960FE2-0B71-4E18-B033-15AC92237AF3}" type="pres">
      <dgm:prSet presAssocID="{F0408347-3FCF-4C5E-898F-78BE4069EB9A}" presName="arrowAndChildren" presStyleCnt="0"/>
      <dgm:spPr/>
    </dgm:pt>
    <dgm:pt modelId="{DBBE94B2-B11D-4D1B-9AD6-CA0B26D7A35C}" type="pres">
      <dgm:prSet presAssocID="{F0408347-3FCF-4C5E-898F-78BE4069EB9A}" presName="parentTextArrow" presStyleLbl="node1" presStyleIdx="2" presStyleCnt="3"/>
      <dgm:spPr/>
    </dgm:pt>
  </dgm:ptLst>
  <dgm:cxnLst>
    <dgm:cxn modelId="{0E61FD07-BBAF-4CA9-97DB-C287AA1778D7}" srcId="{014F1A91-C1D7-4DD2-985F-F6D62098FD88}" destId="{5419B1FC-4793-401A-98A4-CB8BF7E575CB}" srcOrd="1" destOrd="0" parTransId="{01830CFC-E859-4595-BF26-19BD4AD8EDBC}" sibTransId="{7A80293C-816C-4D39-B879-C1F3D707361A}"/>
    <dgm:cxn modelId="{96AF7B33-F3C3-48F8-B14E-E45E8DEC4894}" type="presOf" srcId="{F0408347-3FCF-4C5E-898F-78BE4069EB9A}" destId="{DBBE94B2-B11D-4D1B-9AD6-CA0B26D7A35C}" srcOrd="0" destOrd="0" presId="urn:microsoft.com/office/officeart/2005/8/layout/process4"/>
    <dgm:cxn modelId="{96D9A173-B6C5-411B-AF47-C980EB614C72}" type="presOf" srcId="{5419B1FC-4793-401A-98A4-CB8BF7E575CB}" destId="{768BAC8C-06DC-4895-AA79-56BF07712A92}" srcOrd="0" destOrd="0" presId="urn:microsoft.com/office/officeart/2005/8/layout/process4"/>
    <dgm:cxn modelId="{48A66CBB-BF4E-4B61-88BD-CEE7E916BC19}" type="presOf" srcId="{014F1A91-C1D7-4DD2-985F-F6D62098FD88}" destId="{3F3A4C73-4CC5-44A1-BA4D-850C806F71EF}" srcOrd="0" destOrd="0" presId="urn:microsoft.com/office/officeart/2005/8/layout/process4"/>
    <dgm:cxn modelId="{C2E225D9-C0B4-440F-A11F-6B2AE892DAE5}" srcId="{014F1A91-C1D7-4DD2-985F-F6D62098FD88}" destId="{F0408347-3FCF-4C5E-898F-78BE4069EB9A}" srcOrd="0" destOrd="0" parTransId="{9823F52D-8D91-4261-B243-7D2710C54258}" sibTransId="{30954BFC-7AAE-4AE7-B241-29079AA8711B}"/>
    <dgm:cxn modelId="{ED5BF7DF-EB08-4F4F-B544-60CDFF5CC327}" type="presOf" srcId="{DCF4A9EE-0C39-4CF8-AA53-6BE8F4465C3D}" destId="{058A60D5-8E56-47E0-A3C5-C8CF1829C306}" srcOrd="0" destOrd="0" presId="urn:microsoft.com/office/officeart/2005/8/layout/process4"/>
    <dgm:cxn modelId="{6164F4E7-0C7C-4F92-B589-8DEED151D6F5}" srcId="{014F1A91-C1D7-4DD2-985F-F6D62098FD88}" destId="{DCF4A9EE-0C39-4CF8-AA53-6BE8F4465C3D}" srcOrd="2" destOrd="0" parTransId="{8E19B513-5DC5-4753-A078-FE8C719C025C}" sibTransId="{9EB4E474-87B1-4A42-AC61-7426C91B6C95}"/>
    <dgm:cxn modelId="{D4164E89-8BBC-4DB8-9A26-E04E84F4AB18}" type="presParOf" srcId="{3F3A4C73-4CC5-44A1-BA4D-850C806F71EF}" destId="{C48EF683-DBF4-4C87-A648-3AE16266D22E}" srcOrd="0" destOrd="0" presId="urn:microsoft.com/office/officeart/2005/8/layout/process4"/>
    <dgm:cxn modelId="{6BB253D6-618F-42CC-99D3-ED84F78DD7D2}" type="presParOf" srcId="{C48EF683-DBF4-4C87-A648-3AE16266D22E}" destId="{058A60D5-8E56-47E0-A3C5-C8CF1829C306}" srcOrd="0" destOrd="0" presId="urn:microsoft.com/office/officeart/2005/8/layout/process4"/>
    <dgm:cxn modelId="{909862D5-68D2-4C18-82F8-BF9A5DCE0C7C}" type="presParOf" srcId="{3F3A4C73-4CC5-44A1-BA4D-850C806F71EF}" destId="{20986938-5133-4860-BB2B-4747FDA02486}" srcOrd="1" destOrd="0" presId="urn:microsoft.com/office/officeart/2005/8/layout/process4"/>
    <dgm:cxn modelId="{DBA78867-30F8-44FF-A771-D078B492CBDD}" type="presParOf" srcId="{3F3A4C73-4CC5-44A1-BA4D-850C806F71EF}" destId="{098D4684-2EF0-4C63-A3D8-53C77ED55F81}" srcOrd="2" destOrd="0" presId="urn:microsoft.com/office/officeart/2005/8/layout/process4"/>
    <dgm:cxn modelId="{CBE99CD2-CB14-4337-92FE-F5AF4A137FE6}" type="presParOf" srcId="{098D4684-2EF0-4C63-A3D8-53C77ED55F81}" destId="{768BAC8C-06DC-4895-AA79-56BF07712A92}" srcOrd="0" destOrd="0" presId="urn:microsoft.com/office/officeart/2005/8/layout/process4"/>
    <dgm:cxn modelId="{29030BE0-973F-43AC-AE1D-51885F388B91}" type="presParOf" srcId="{3F3A4C73-4CC5-44A1-BA4D-850C806F71EF}" destId="{25544123-B578-449A-8490-A0F299491021}" srcOrd="3" destOrd="0" presId="urn:microsoft.com/office/officeart/2005/8/layout/process4"/>
    <dgm:cxn modelId="{DB57D673-599F-491D-AC1F-0C2B187E352F}" type="presParOf" srcId="{3F3A4C73-4CC5-44A1-BA4D-850C806F71EF}" destId="{0F960FE2-0B71-4E18-B033-15AC92237AF3}" srcOrd="4" destOrd="0" presId="urn:microsoft.com/office/officeart/2005/8/layout/process4"/>
    <dgm:cxn modelId="{8461CED1-8F09-4F53-817D-2C5A42650FA8}" type="presParOf" srcId="{0F960FE2-0B71-4E18-B033-15AC92237AF3}" destId="{DBBE94B2-B11D-4D1B-9AD6-CA0B26D7A35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A7E28B9-50D6-48A4-9B62-747F98341C5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741A829-DE4C-4E15-9444-46A6E3B3BBB7}">
      <dgm:prSet/>
      <dgm:spPr/>
      <dgm:t>
        <a:bodyPr/>
        <a:lstStyle/>
        <a:p>
          <a:r>
            <a:rPr lang="en-US"/>
            <a:t>Strengths:</a:t>
          </a:r>
        </a:p>
      </dgm:t>
    </dgm:pt>
    <dgm:pt modelId="{FCA00490-F2C5-44E8-8C33-65CF0922D635}" type="parTrans" cxnId="{419143B5-FB22-4710-AFC4-4084A6F5AB27}">
      <dgm:prSet/>
      <dgm:spPr/>
      <dgm:t>
        <a:bodyPr/>
        <a:lstStyle/>
        <a:p>
          <a:endParaRPr lang="en-US"/>
        </a:p>
      </dgm:t>
    </dgm:pt>
    <dgm:pt modelId="{FB725162-91EA-4C7F-B85D-AC15497BDB7B}" type="sibTrans" cxnId="{419143B5-FB22-4710-AFC4-4084A6F5AB27}">
      <dgm:prSet/>
      <dgm:spPr/>
      <dgm:t>
        <a:bodyPr/>
        <a:lstStyle/>
        <a:p>
          <a:endParaRPr lang="en-US"/>
        </a:p>
      </dgm:t>
    </dgm:pt>
    <dgm:pt modelId="{69F5203E-5F5A-46EA-A250-EBC826517035}">
      <dgm:prSet/>
      <dgm:spPr/>
      <dgm:t>
        <a:bodyPr/>
        <a:lstStyle/>
        <a:p>
          <a:r>
            <a:rPr lang="en-US"/>
            <a:t>• Emphasises culture, language, and relationships in learning (Vygotsky, 1978)</a:t>
          </a:r>
        </a:p>
      </dgm:t>
    </dgm:pt>
    <dgm:pt modelId="{6D6615E8-4804-4C65-A0FD-61B942B4EB66}" type="parTrans" cxnId="{7B613AA8-38E0-4A7A-9E87-D273DCFE41E9}">
      <dgm:prSet/>
      <dgm:spPr/>
      <dgm:t>
        <a:bodyPr/>
        <a:lstStyle/>
        <a:p>
          <a:endParaRPr lang="en-US"/>
        </a:p>
      </dgm:t>
    </dgm:pt>
    <dgm:pt modelId="{D990B60B-896D-497D-B280-2B0E2FF01C60}" type="sibTrans" cxnId="{7B613AA8-38E0-4A7A-9E87-D273DCFE41E9}">
      <dgm:prSet/>
      <dgm:spPr/>
      <dgm:t>
        <a:bodyPr/>
        <a:lstStyle/>
        <a:p>
          <a:endParaRPr lang="en-US"/>
        </a:p>
      </dgm:t>
    </dgm:pt>
    <dgm:pt modelId="{2FFAD066-3310-4670-96BA-A6F30AB619CC}">
      <dgm:prSet/>
      <dgm:spPr/>
      <dgm:t>
        <a:bodyPr/>
        <a:lstStyle/>
        <a:p>
          <a:r>
            <a:rPr lang="en-US"/>
            <a:t>• Provides foundation for early years practices like scaffolding (Fleer, 2010)</a:t>
          </a:r>
        </a:p>
      </dgm:t>
    </dgm:pt>
    <dgm:pt modelId="{37EF8293-E4A1-4121-8273-0636C1F11BB2}" type="parTrans" cxnId="{1978EB9A-A7F7-426B-AD8C-2BD14D6C3EE0}">
      <dgm:prSet/>
      <dgm:spPr/>
      <dgm:t>
        <a:bodyPr/>
        <a:lstStyle/>
        <a:p>
          <a:endParaRPr lang="en-US"/>
        </a:p>
      </dgm:t>
    </dgm:pt>
    <dgm:pt modelId="{A101DFA3-5A9B-4DFC-B017-DE0DB0CD0CFA}" type="sibTrans" cxnId="{1978EB9A-A7F7-426B-AD8C-2BD14D6C3EE0}">
      <dgm:prSet/>
      <dgm:spPr/>
      <dgm:t>
        <a:bodyPr/>
        <a:lstStyle/>
        <a:p>
          <a:endParaRPr lang="en-US"/>
        </a:p>
      </dgm:t>
    </dgm:pt>
    <dgm:pt modelId="{A72C9ECF-5104-45C8-B0B9-15E72EF9A469}">
      <dgm:prSet/>
      <dgm:spPr/>
      <dgm:t>
        <a:bodyPr/>
        <a:lstStyle/>
        <a:p>
          <a:r>
            <a:rPr lang="en-US"/>
            <a:t>Limitations:</a:t>
          </a:r>
        </a:p>
      </dgm:t>
    </dgm:pt>
    <dgm:pt modelId="{86C3E223-91ED-44F7-8E88-12A05B15773C}" type="parTrans" cxnId="{43756A15-A8F2-4C34-A5A0-DCD73696C3D8}">
      <dgm:prSet/>
      <dgm:spPr/>
      <dgm:t>
        <a:bodyPr/>
        <a:lstStyle/>
        <a:p>
          <a:endParaRPr lang="en-US"/>
        </a:p>
      </dgm:t>
    </dgm:pt>
    <dgm:pt modelId="{FC964144-F5F7-409A-A12F-9C0A17A61BBF}" type="sibTrans" cxnId="{43756A15-A8F2-4C34-A5A0-DCD73696C3D8}">
      <dgm:prSet/>
      <dgm:spPr/>
      <dgm:t>
        <a:bodyPr/>
        <a:lstStyle/>
        <a:p>
          <a:endParaRPr lang="en-US"/>
        </a:p>
      </dgm:t>
    </dgm:pt>
    <dgm:pt modelId="{10A7C5E4-F43C-4875-BF2D-6B1AC22002C9}">
      <dgm:prSet/>
      <dgm:spPr/>
      <dgm:t>
        <a:bodyPr/>
        <a:lstStyle/>
        <a:p>
          <a:r>
            <a:rPr lang="en-US"/>
            <a:t>• Less emphasis on emotional and attachment needs (Berk, 2018)</a:t>
          </a:r>
        </a:p>
      </dgm:t>
    </dgm:pt>
    <dgm:pt modelId="{8DCC93F9-2D0A-472A-82A7-07CDFAA55414}" type="parTrans" cxnId="{57C1FBD1-002A-4999-8193-A8C23958F7A3}">
      <dgm:prSet/>
      <dgm:spPr/>
      <dgm:t>
        <a:bodyPr/>
        <a:lstStyle/>
        <a:p>
          <a:endParaRPr lang="en-US"/>
        </a:p>
      </dgm:t>
    </dgm:pt>
    <dgm:pt modelId="{18526D4A-5EAD-439D-AA8F-8627270BCF05}" type="sibTrans" cxnId="{57C1FBD1-002A-4999-8193-A8C23958F7A3}">
      <dgm:prSet/>
      <dgm:spPr/>
      <dgm:t>
        <a:bodyPr/>
        <a:lstStyle/>
        <a:p>
          <a:endParaRPr lang="en-US"/>
        </a:p>
      </dgm:t>
    </dgm:pt>
    <dgm:pt modelId="{B5CF66C9-AE24-4064-A84E-02A3AFD095E1}">
      <dgm:prSet/>
      <dgm:spPr/>
      <dgm:t>
        <a:bodyPr/>
        <a:lstStyle/>
        <a:p>
          <a:r>
            <a:rPr lang="en-US"/>
            <a:t>• May assume all children benefit equally from social learning (Daniels, 2008)</a:t>
          </a:r>
        </a:p>
      </dgm:t>
    </dgm:pt>
    <dgm:pt modelId="{FCD522C3-67F7-4F2F-92D4-5C55223806DF}" type="parTrans" cxnId="{C79BF5ED-A093-4A55-9FA0-21165D662265}">
      <dgm:prSet/>
      <dgm:spPr/>
      <dgm:t>
        <a:bodyPr/>
        <a:lstStyle/>
        <a:p>
          <a:endParaRPr lang="en-US"/>
        </a:p>
      </dgm:t>
    </dgm:pt>
    <dgm:pt modelId="{3D72F553-5056-4E6A-B90B-F3FCB952D08E}" type="sibTrans" cxnId="{C79BF5ED-A093-4A55-9FA0-21165D662265}">
      <dgm:prSet/>
      <dgm:spPr/>
      <dgm:t>
        <a:bodyPr/>
        <a:lstStyle/>
        <a:p>
          <a:endParaRPr lang="en-US"/>
        </a:p>
      </dgm:t>
    </dgm:pt>
    <dgm:pt modelId="{0157E53E-9240-411E-8695-354694426AC2}">
      <dgm:prSet/>
      <dgm:spPr/>
      <dgm:t>
        <a:bodyPr/>
        <a:lstStyle/>
        <a:p>
          <a:r>
            <a:rPr lang="en-US"/>
            <a:t>• Limited consideration of biological factors (Bee &amp; Boyd, 2019)</a:t>
          </a:r>
        </a:p>
      </dgm:t>
    </dgm:pt>
    <dgm:pt modelId="{CB82A3B4-A4E8-40CB-A5D4-CEEA059185EB}" type="parTrans" cxnId="{9D9176A8-1839-411F-8B30-5D892B985D5F}">
      <dgm:prSet/>
      <dgm:spPr/>
      <dgm:t>
        <a:bodyPr/>
        <a:lstStyle/>
        <a:p>
          <a:endParaRPr lang="en-US"/>
        </a:p>
      </dgm:t>
    </dgm:pt>
    <dgm:pt modelId="{DD9974B9-0FCF-4C18-9EA1-062B6DB26476}" type="sibTrans" cxnId="{9D9176A8-1839-411F-8B30-5D892B985D5F}">
      <dgm:prSet/>
      <dgm:spPr/>
      <dgm:t>
        <a:bodyPr/>
        <a:lstStyle/>
        <a:p>
          <a:endParaRPr lang="en-US"/>
        </a:p>
      </dgm:t>
    </dgm:pt>
    <dgm:pt modelId="{BBA37F51-7327-419C-BDB4-CA80E51AEBD6}" type="pres">
      <dgm:prSet presAssocID="{FA7E28B9-50D6-48A4-9B62-747F98341C55}" presName="Name0" presStyleCnt="0">
        <dgm:presLayoutVars>
          <dgm:dir/>
          <dgm:resizeHandles val="exact"/>
        </dgm:presLayoutVars>
      </dgm:prSet>
      <dgm:spPr/>
    </dgm:pt>
    <dgm:pt modelId="{6FA9146C-2E83-4B63-B646-1C37C6B40310}" type="pres">
      <dgm:prSet presAssocID="{D741A829-DE4C-4E15-9444-46A6E3B3BBB7}" presName="node" presStyleLbl="node1" presStyleIdx="0" presStyleCnt="7">
        <dgm:presLayoutVars>
          <dgm:bulletEnabled val="1"/>
        </dgm:presLayoutVars>
      </dgm:prSet>
      <dgm:spPr/>
    </dgm:pt>
    <dgm:pt modelId="{F72640C7-D3B5-4A8A-B4BB-989CE6338953}" type="pres">
      <dgm:prSet presAssocID="{FB725162-91EA-4C7F-B85D-AC15497BDB7B}" presName="sibTrans" presStyleLbl="sibTrans1D1" presStyleIdx="0" presStyleCnt="6"/>
      <dgm:spPr/>
    </dgm:pt>
    <dgm:pt modelId="{ADEB9D5B-E122-4706-885C-EAA8C27DEF8D}" type="pres">
      <dgm:prSet presAssocID="{FB725162-91EA-4C7F-B85D-AC15497BDB7B}" presName="connectorText" presStyleLbl="sibTrans1D1" presStyleIdx="0" presStyleCnt="6"/>
      <dgm:spPr/>
    </dgm:pt>
    <dgm:pt modelId="{AD7C4DAB-367A-4200-826E-CC25789C256F}" type="pres">
      <dgm:prSet presAssocID="{69F5203E-5F5A-46EA-A250-EBC826517035}" presName="node" presStyleLbl="node1" presStyleIdx="1" presStyleCnt="7">
        <dgm:presLayoutVars>
          <dgm:bulletEnabled val="1"/>
        </dgm:presLayoutVars>
      </dgm:prSet>
      <dgm:spPr/>
    </dgm:pt>
    <dgm:pt modelId="{D6892BBA-EA8E-4E2B-B3A9-F4FAC89B2769}" type="pres">
      <dgm:prSet presAssocID="{D990B60B-896D-497D-B280-2B0E2FF01C60}" presName="sibTrans" presStyleLbl="sibTrans1D1" presStyleIdx="1" presStyleCnt="6"/>
      <dgm:spPr/>
    </dgm:pt>
    <dgm:pt modelId="{B6DAD752-F1E5-46D9-B7A8-A476DCBF5713}" type="pres">
      <dgm:prSet presAssocID="{D990B60B-896D-497D-B280-2B0E2FF01C60}" presName="connectorText" presStyleLbl="sibTrans1D1" presStyleIdx="1" presStyleCnt="6"/>
      <dgm:spPr/>
    </dgm:pt>
    <dgm:pt modelId="{FFE99F22-328C-401B-BA52-D64972C03FA4}" type="pres">
      <dgm:prSet presAssocID="{2FFAD066-3310-4670-96BA-A6F30AB619CC}" presName="node" presStyleLbl="node1" presStyleIdx="2" presStyleCnt="7">
        <dgm:presLayoutVars>
          <dgm:bulletEnabled val="1"/>
        </dgm:presLayoutVars>
      </dgm:prSet>
      <dgm:spPr/>
    </dgm:pt>
    <dgm:pt modelId="{D77496EE-AD29-49CF-BADB-F6D8D215062D}" type="pres">
      <dgm:prSet presAssocID="{A101DFA3-5A9B-4DFC-B017-DE0DB0CD0CFA}" presName="sibTrans" presStyleLbl="sibTrans1D1" presStyleIdx="2" presStyleCnt="6"/>
      <dgm:spPr/>
    </dgm:pt>
    <dgm:pt modelId="{5887EB54-9704-4DC8-8E04-3186C15A577D}" type="pres">
      <dgm:prSet presAssocID="{A101DFA3-5A9B-4DFC-B017-DE0DB0CD0CFA}" presName="connectorText" presStyleLbl="sibTrans1D1" presStyleIdx="2" presStyleCnt="6"/>
      <dgm:spPr/>
    </dgm:pt>
    <dgm:pt modelId="{7847B518-6388-45BB-9838-387EF50A2BF2}" type="pres">
      <dgm:prSet presAssocID="{A72C9ECF-5104-45C8-B0B9-15E72EF9A469}" presName="node" presStyleLbl="node1" presStyleIdx="3" presStyleCnt="7">
        <dgm:presLayoutVars>
          <dgm:bulletEnabled val="1"/>
        </dgm:presLayoutVars>
      </dgm:prSet>
      <dgm:spPr/>
    </dgm:pt>
    <dgm:pt modelId="{36B6DE31-2812-492D-804C-DF137845A92D}" type="pres">
      <dgm:prSet presAssocID="{FC964144-F5F7-409A-A12F-9C0A17A61BBF}" presName="sibTrans" presStyleLbl="sibTrans1D1" presStyleIdx="3" presStyleCnt="6"/>
      <dgm:spPr/>
    </dgm:pt>
    <dgm:pt modelId="{325AE3FC-1208-4507-B644-19CD445459DA}" type="pres">
      <dgm:prSet presAssocID="{FC964144-F5F7-409A-A12F-9C0A17A61BBF}" presName="connectorText" presStyleLbl="sibTrans1D1" presStyleIdx="3" presStyleCnt="6"/>
      <dgm:spPr/>
    </dgm:pt>
    <dgm:pt modelId="{D0DE792B-13F2-499F-A942-CF8680CA8082}" type="pres">
      <dgm:prSet presAssocID="{10A7C5E4-F43C-4875-BF2D-6B1AC22002C9}" presName="node" presStyleLbl="node1" presStyleIdx="4" presStyleCnt="7">
        <dgm:presLayoutVars>
          <dgm:bulletEnabled val="1"/>
        </dgm:presLayoutVars>
      </dgm:prSet>
      <dgm:spPr/>
    </dgm:pt>
    <dgm:pt modelId="{8B5B75E4-ED8A-43A0-B3D0-D90EA9EAAB18}" type="pres">
      <dgm:prSet presAssocID="{18526D4A-5EAD-439D-AA8F-8627270BCF05}" presName="sibTrans" presStyleLbl="sibTrans1D1" presStyleIdx="4" presStyleCnt="6"/>
      <dgm:spPr/>
    </dgm:pt>
    <dgm:pt modelId="{0B020285-0B3D-4CED-9AA3-BA136D203A15}" type="pres">
      <dgm:prSet presAssocID="{18526D4A-5EAD-439D-AA8F-8627270BCF05}" presName="connectorText" presStyleLbl="sibTrans1D1" presStyleIdx="4" presStyleCnt="6"/>
      <dgm:spPr/>
    </dgm:pt>
    <dgm:pt modelId="{9BF7FF28-689F-4C81-8BD0-6464D860E9CE}" type="pres">
      <dgm:prSet presAssocID="{B5CF66C9-AE24-4064-A84E-02A3AFD095E1}" presName="node" presStyleLbl="node1" presStyleIdx="5" presStyleCnt="7">
        <dgm:presLayoutVars>
          <dgm:bulletEnabled val="1"/>
        </dgm:presLayoutVars>
      </dgm:prSet>
      <dgm:spPr/>
    </dgm:pt>
    <dgm:pt modelId="{C8A371C0-B6CF-45A9-A621-6EEC01434DE0}" type="pres">
      <dgm:prSet presAssocID="{3D72F553-5056-4E6A-B90B-F3FCB952D08E}" presName="sibTrans" presStyleLbl="sibTrans1D1" presStyleIdx="5" presStyleCnt="6"/>
      <dgm:spPr/>
    </dgm:pt>
    <dgm:pt modelId="{2B982F14-E1AB-47A7-BB78-9276A73DD726}" type="pres">
      <dgm:prSet presAssocID="{3D72F553-5056-4E6A-B90B-F3FCB952D08E}" presName="connectorText" presStyleLbl="sibTrans1D1" presStyleIdx="5" presStyleCnt="6"/>
      <dgm:spPr/>
    </dgm:pt>
    <dgm:pt modelId="{9AEF9FB3-9EC2-48F6-AC69-6EA4B0CD0F6B}" type="pres">
      <dgm:prSet presAssocID="{0157E53E-9240-411E-8695-354694426AC2}" presName="node" presStyleLbl="node1" presStyleIdx="6" presStyleCnt="7">
        <dgm:presLayoutVars>
          <dgm:bulletEnabled val="1"/>
        </dgm:presLayoutVars>
      </dgm:prSet>
      <dgm:spPr/>
    </dgm:pt>
  </dgm:ptLst>
  <dgm:cxnLst>
    <dgm:cxn modelId="{3E86BF07-1584-4679-A81E-085D87275DFE}" type="presOf" srcId="{69F5203E-5F5A-46EA-A250-EBC826517035}" destId="{AD7C4DAB-367A-4200-826E-CC25789C256F}" srcOrd="0" destOrd="0" presId="urn:microsoft.com/office/officeart/2016/7/layout/RepeatingBendingProcessNew"/>
    <dgm:cxn modelId="{25D6D108-20B2-4E8B-862A-C547EBFC4A50}" type="presOf" srcId="{3D72F553-5056-4E6A-B90B-F3FCB952D08E}" destId="{C8A371C0-B6CF-45A9-A621-6EEC01434DE0}" srcOrd="0" destOrd="0" presId="urn:microsoft.com/office/officeart/2016/7/layout/RepeatingBendingProcessNew"/>
    <dgm:cxn modelId="{43756A15-A8F2-4C34-A5A0-DCD73696C3D8}" srcId="{FA7E28B9-50D6-48A4-9B62-747F98341C55}" destId="{A72C9ECF-5104-45C8-B0B9-15E72EF9A469}" srcOrd="3" destOrd="0" parTransId="{86C3E223-91ED-44F7-8E88-12A05B15773C}" sibTransId="{FC964144-F5F7-409A-A12F-9C0A17A61BBF}"/>
    <dgm:cxn modelId="{71FFE51D-2C47-4AD8-9F37-56B38CF6E25A}" type="presOf" srcId="{FC964144-F5F7-409A-A12F-9C0A17A61BBF}" destId="{36B6DE31-2812-492D-804C-DF137845A92D}" srcOrd="0" destOrd="0" presId="urn:microsoft.com/office/officeart/2016/7/layout/RepeatingBendingProcessNew"/>
    <dgm:cxn modelId="{3A0BAC2A-5A61-4B80-8E0D-6C1F388D5873}" type="presOf" srcId="{B5CF66C9-AE24-4064-A84E-02A3AFD095E1}" destId="{9BF7FF28-689F-4C81-8BD0-6464D860E9CE}" srcOrd="0" destOrd="0" presId="urn:microsoft.com/office/officeart/2016/7/layout/RepeatingBendingProcessNew"/>
    <dgm:cxn modelId="{1E22AD3B-D358-42A7-8ED7-D77E70CFA6EC}" type="presOf" srcId="{FB725162-91EA-4C7F-B85D-AC15497BDB7B}" destId="{ADEB9D5B-E122-4706-885C-EAA8C27DEF8D}" srcOrd="1" destOrd="0" presId="urn:microsoft.com/office/officeart/2016/7/layout/RepeatingBendingProcessNew"/>
    <dgm:cxn modelId="{D03FB45B-DB04-4BDE-A8B1-1534264DF2DB}" type="presOf" srcId="{0157E53E-9240-411E-8695-354694426AC2}" destId="{9AEF9FB3-9EC2-48F6-AC69-6EA4B0CD0F6B}" srcOrd="0" destOrd="0" presId="urn:microsoft.com/office/officeart/2016/7/layout/RepeatingBendingProcessNew"/>
    <dgm:cxn modelId="{51FBBB5B-72D1-4F96-8817-7CB1EEFC36A9}" type="presOf" srcId="{A72C9ECF-5104-45C8-B0B9-15E72EF9A469}" destId="{7847B518-6388-45BB-9838-387EF50A2BF2}" srcOrd="0" destOrd="0" presId="urn:microsoft.com/office/officeart/2016/7/layout/RepeatingBendingProcessNew"/>
    <dgm:cxn modelId="{D2501642-E683-4191-A957-72FB63BA6406}" type="presOf" srcId="{10A7C5E4-F43C-4875-BF2D-6B1AC22002C9}" destId="{D0DE792B-13F2-499F-A942-CF8680CA8082}" srcOrd="0" destOrd="0" presId="urn:microsoft.com/office/officeart/2016/7/layout/RepeatingBendingProcessNew"/>
    <dgm:cxn modelId="{C8BCCB66-15FE-4143-9DA2-40FA451ACEB2}" type="presOf" srcId="{18526D4A-5EAD-439D-AA8F-8627270BCF05}" destId="{8B5B75E4-ED8A-43A0-B3D0-D90EA9EAAB18}" srcOrd="0" destOrd="0" presId="urn:microsoft.com/office/officeart/2016/7/layout/RepeatingBendingProcessNew"/>
    <dgm:cxn modelId="{7672EC47-719B-47D5-AC60-067ACC4F68A6}" type="presOf" srcId="{A101DFA3-5A9B-4DFC-B017-DE0DB0CD0CFA}" destId="{D77496EE-AD29-49CF-BADB-F6D8D215062D}" srcOrd="0" destOrd="0" presId="urn:microsoft.com/office/officeart/2016/7/layout/RepeatingBendingProcessNew"/>
    <dgm:cxn modelId="{55A1C968-8234-45FC-9823-4DFB97D0F2A6}" type="presOf" srcId="{FC964144-F5F7-409A-A12F-9C0A17A61BBF}" destId="{325AE3FC-1208-4507-B644-19CD445459DA}" srcOrd="1" destOrd="0" presId="urn:microsoft.com/office/officeart/2016/7/layout/RepeatingBendingProcessNew"/>
    <dgm:cxn modelId="{88C9E24B-D96F-4DFE-9156-F06894599225}" type="presOf" srcId="{FB725162-91EA-4C7F-B85D-AC15497BDB7B}" destId="{F72640C7-D3B5-4A8A-B4BB-989CE6338953}" srcOrd="0" destOrd="0" presId="urn:microsoft.com/office/officeart/2016/7/layout/RepeatingBendingProcessNew"/>
    <dgm:cxn modelId="{F0DF784F-92C7-4E75-9368-71F812058D81}" type="presOf" srcId="{2FFAD066-3310-4670-96BA-A6F30AB619CC}" destId="{FFE99F22-328C-401B-BA52-D64972C03FA4}" srcOrd="0" destOrd="0" presId="urn:microsoft.com/office/officeart/2016/7/layout/RepeatingBendingProcessNew"/>
    <dgm:cxn modelId="{7BF75359-B8A3-4DAD-BAFE-9DD6860AFEC0}" type="presOf" srcId="{A101DFA3-5A9B-4DFC-B017-DE0DB0CD0CFA}" destId="{5887EB54-9704-4DC8-8E04-3186C15A577D}" srcOrd="1" destOrd="0" presId="urn:microsoft.com/office/officeart/2016/7/layout/RepeatingBendingProcessNew"/>
    <dgm:cxn modelId="{1DD31390-E135-4169-9595-DD3ED0DA13CE}" type="presOf" srcId="{18526D4A-5EAD-439D-AA8F-8627270BCF05}" destId="{0B020285-0B3D-4CED-9AA3-BA136D203A15}" srcOrd="1" destOrd="0" presId="urn:microsoft.com/office/officeart/2016/7/layout/RepeatingBendingProcessNew"/>
    <dgm:cxn modelId="{38D57190-FFFC-43C5-813B-23C4E955F350}" type="presOf" srcId="{FA7E28B9-50D6-48A4-9B62-747F98341C55}" destId="{BBA37F51-7327-419C-BDB4-CA80E51AEBD6}" srcOrd="0" destOrd="0" presId="urn:microsoft.com/office/officeart/2016/7/layout/RepeatingBendingProcessNew"/>
    <dgm:cxn modelId="{810E8898-8DB2-4BA4-82E7-1B7BBFCFCFD7}" type="presOf" srcId="{D990B60B-896D-497D-B280-2B0E2FF01C60}" destId="{D6892BBA-EA8E-4E2B-B3A9-F4FAC89B2769}" srcOrd="0" destOrd="0" presId="urn:microsoft.com/office/officeart/2016/7/layout/RepeatingBendingProcessNew"/>
    <dgm:cxn modelId="{1978EB9A-A7F7-426B-AD8C-2BD14D6C3EE0}" srcId="{FA7E28B9-50D6-48A4-9B62-747F98341C55}" destId="{2FFAD066-3310-4670-96BA-A6F30AB619CC}" srcOrd="2" destOrd="0" parTransId="{37EF8293-E4A1-4121-8273-0636C1F11BB2}" sibTransId="{A101DFA3-5A9B-4DFC-B017-DE0DB0CD0CFA}"/>
    <dgm:cxn modelId="{4CEB01A2-4485-49A4-855F-1374CDDAD59F}" type="presOf" srcId="{3D72F553-5056-4E6A-B90B-F3FCB952D08E}" destId="{2B982F14-E1AB-47A7-BB78-9276A73DD726}" srcOrd="1" destOrd="0" presId="urn:microsoft.com/office/officeart/2016/7/layout/RepeatingBendingProcessNew"/>
    <dgm:cxn modelId="{7B613AA8-38E0-4A7A-9E87-D273DCFE41E9}" srcId="{FA7E28B9-50D6-48A4-9B62-747F98341C55}" destId="{69F5203E-5F5A-46EA-A250-EBC826517035}" srcOrd="1" destOrd="0" parTransId="{6D6615E8-4804-4C65-A0FD-61B942B4EB66}" sibTransId="{D990B60B-896D-497D-B280-2B0E2FF01C60}"/>
    <dgm:cxn modelId="{9D9176A8-1839-411F-8B30-5D892B985D5F}" srcId="{FA7E28B9-50D6-48A4-9B62-747F98341C55}" destId="{0157E53E-9240-411E-8695-354694426AC2}" srcOrd="6" destOrd="0" parTransId="{CB82A3B4-A4E8-40CB-A5D4-CEEA059185EB}" sibTransId="{DD9974B9-0FCF-4C18-9EA1-062B6DB26476}"/>
    <dgm:cxn modelId="{419143B5-FB22-4710-AFC4-4084A6F5AB27}" srcId="{FA7E28B9-50D6-48A4-9B62-747F98341C55}" destId="{D741A829-DE4C-4E15-9444-46A6E3B3BBB7}" srcOrd="0" destOrd="0" parTransId="{FCA00490-F2C5-44E8-8C33-65CF0922D635}" sibTransId="{FB725162-91EA-4C7F-B85D-AC15497BDB7B}"/>
    <dgm:cxn modelId="{874511BE-2DED-466A-A1E8-8D66A4EA4B78}" type="presOf" srcId="{D741A829-DE4C-4E15-9444-46A6E3B3BBB7}" destId="{6FA9146C-2E83-4B63-B646-1C37C6B40310}" srcOrd="0" destOrd="0" presId="urn:microsoft.com/office/officeart/2016/7/layout/RepeatingBendingProcessNew"/>
    <dgm:cxn modelId="{57C1FBD1-002A-4999-8193-A8C23958F7A3}" srcId="{FA7E28B9-50D6-48A4-9B62-747F98341C55}" destId="{10A7C5E4-F43C-4875-BF2D-6B1AC22002C9}" srcOrd="4" destOrd="0" parTransId="{8DCC93F9-2D0A-472A-82A7-07CDFAA55414}" sibTransId="{18526D4A-5EAD-439D-AA8F-8627270BCF05}"/>
    <dgm:cxn modelId="{7F2051E0-1CDA-4C77-A402-4DCA3F74AA38}" type="presOf" srcId="{D990B60B-896D-497D-B280-2B0E2FF01C60}" destId="{B6DAD752-F1E5-46D9-B7A8-A476DCBF5713}" srcOrd="1" destOrd="0" presId="urn:microsoft.com/office/officeart/2016/7/layout/RepeatingBendingProcessNew"/>
    <dgm:cxn modelId="{C79BF5ED-A093-4A55-9FA0-21165D662265}" srcId="{FA7E28B9-50D6-48A4-9B62-747F98341C55}" destId="{B5CF66C9-AE24-4064-A84E-02A3AFD095E1}" srcOrd="5" destOrd="0" parTransId="{FCD522C3-67F7-4F2F-92D4-5C55223806DF}" sibTransId="{3D72F553-5056-4E6A-B90B-F3FCB952D08E}"/>
    <dgm:cxn modelId="{3EFC75CA-F61F-4912-8E92-6E528873F36B}" type="presParOf" srcId="{BBA37F51-7327-419C-BDB4-CA80E51AEBD6}" destId="{6FA9146C-2E83-4B63-B646-1C37C6B40310}" srcOrd="0" destOrd="0" presId="urn:microsoft.com/office/officeart/2016/7/layout/RepeatingBendingProcessNew"/>
    <dgm:cxn modelId="{EC692006-C002-4195-8615-E42DFF0D699D}" type="presParOf" srcId="{BBA37F51-7327-419C-BDB4-CA80E51AEBD6}" destId="{F72640C7-D3B5-4A8A-B4BB-989CE6338953}" srcOrd="1" destOrd="0" presId="urn:microsoft.com/office/officeart/2016/7/layout/RepeatingBendingProcessNew"/>
    <dgm:cxn modelId="{971D8319-3F28-4734-9CFD-2712BB890920}" type="presParOf" srcId="{F72640C7-D3B5-4A8A-B4BB-989CE6338953}" destId="{ADEB9D5B-E122-4706-885C-EAA8C27DEF8D}" srcOrd="0" destOrd="0" presId="urn:microsoft.com/office/officeart/2016/7/layout/RepeatingBendingProcessNew"/>
    <dgm:cxn modelId="{CBD88F58-4535-46B7-A252-7AF646725FF2}" type="presParOf" srcId="{BBA37F51-7327-419C-BDB4-CA80E51AEBD6}" destId="{AD7C4DAB-367A-4200-826E-CC25789C256F}" srcOrd="2" destOrd="0" presId="urn:microsoft.com/office/officeart/2016/7/layout/RepeatingBendingProcessNew"/>
    <dgm:cxn modelId="{C7E3B99F-8CA8-4148-B571-7A1F16947952}" type="presParOf" srcId="{BBA37F51-7327-419C-BDB4-CA80E51AEBD6}" destId="{D6892BBA-EA8E-4E2B-B3A9-F4FAC89B2769}" srcOrd="3" destOrd="0" presId="urn:microsoft.com/office/officeart/2016/7/layout/RepeatingBendingProcessNew"/>
    <dgm:cxn modelId="{31B81D68-5ECB-4759-BEE5-A17E6747A957}" type="presParOf" srcId="{D6892BBA-EA8E-4E2B-B3A9-F4FAC89B2769}" destId="{B6DAD752-F1E5-46D9-B7A8-A476DCBF5713}" srcOrd="0" destOrd="0" presId="urn:microsoft.com/office/officeart/2016/7/layout/RepeatingBendingProcessNew"/>
    <dgm:cxn modelId="{694D378D-6983-4E94-A3FE-1ECAF9B99838}" type="presParOf" srcId="{BBA37F51-7327-419C-BDB4-CA80E51AEBD6}" destId="{FFE99F22-328C-401B-BA52-D64972C03FA4}" srcOrd="4" destOrd="0" presId="urn:microsoft.com/office/officeart/2016/7/layout/RepeatingBendingProcessNew"/>
    <dgm:cxn modelId="{9D0979C7-0869-4809-9471-B6E0089CA481}" type="presParOf" srcId="{BBA37F51-7327-419C-BDB4-CA80E51AEBD6}" destId="{D77496EE-AD29-49CF-BADB-F6D8D215062D}" srcOrd="5" destOrd="0" presId="urn:microsoft.com/office/officeart/2016/7/layout/RepeatingBendingProcessNew"/>
    <dgm:cxn modelId="{AAFDCE37-8258-403E-8349-BFD942A13BFE}" type="presParOf" srcId="{D77496EE-AD29-49CF-BADB-F6D8D215062D}" destId="{5887EB54-9704-4DC8-8E04-3186C15A577D}" srcOrd="0" destOrd="0" presId="urn:microsoft.com/office/officeart/2016/7/layout/RepeatingBendingProcessNew"/>
    <dgm:cxn modelId="{B3ACC547-7D55-4459-A94B-0F4AF6D965FC}" type="presParOf" srcId="{BBA37F51-7327-419C-BDB4-CA80E51AEBD6}" destId="{7847B518-6388-45BB-9838-387EF50A2BF2}" srcOrd="6" destOrd="0" presId="urn:microsoft.com/office/officeart/2016/7/layout/RepeatingBendingProcessNew"/>
    <dgm:cxn modelId="{AB2DC916-812A-49DB-99C5-A4EB65326949}" type="presParOf" srcId="{BBA37F51-7327-419C-BDB4-CA80E51AEBD6}" destId="{36B6DE31-2812-492D-804C-DF137845A92D}" srcOrd="7" destOrd="0" presId="urn:microsoft.com/office/officeart/2016/7/layout/RepeatingBendingProcessNew"/>
    <dgm:cxn modelId="{B11E894D-9D13-42DF-BB59-DEC8FBE0E6AC}" type="presParOf" srcId="{36B6DE31-2812-492D-804C-DF137845A92D}" destId="{325AE3FC-1208-4507-B644-19CD445459DA}" srcOrd="0" destOrd="0" presId="urn:microsoft.com/office/officeart/2016/7/layout/RepeatingBendingProcessNew"/>
    <dgm:cxn modelId="{50A13DDF-A899-42C9-8487-0C0EC5597D60}" type="presParOf" srcId="{BBA37F51-7327-419C-BDB4-CA80E51AEBD6}" destId="{D0DE792B-13F2-499F-A942-CF8680CA8082}" srcOrd="8" destOrd="0" presId="urn:microsoft.com/office/officeart/2016/7/layout/RepeatingBendingProcessNew"/>
    <dgm:cxn modelId="{2ED81D73-343E-4DAA-B84D-CF012E320256}" type="presParOf" srcId="{BBA37F51-7327-419C-BDB4-CA80E51AEBD6}" destId="{8B5B75E4-ED8A-43A0-B3D0-D90EA9EAAB18}" srcOrd="9" destOrd="0" presId="urn:microsoft.com/office/officeart/2016/7/layout/RepeatingBendingProcessNew"/>
    <dgm:cxn modelId="{93B7125F-75B7-4C34-90EE-3D29C5E21F58}" type="presParOf" srcId="{8B5B75E4-ED8A-43A0-B3D0-D90EA9EAAB18}" destId="{0B020285-0B3D-4CED-9AA3-BA136D203A15}" srcOrd="0" destOrd="0" presId="urn:microsoft.com/office/officeart/2016/7/layout/RepeatingBendingProcessNew"/>
    <dgm:cxn modelId="{304DB19D-BD8E-4489-A100-46C233AEC9DD}" type="presParOf" srcId="{BBA37F51-7327-419C-BDB4-CA80E51AEBD6}" destId="{9BF7FF28-689F-4C81-8BD0-6464D860E9CE}" srcOrd="10" destOrd="0" presId="urn:microsoft.com/office/officeart/2016/7/layout/RepeatingBendingProcessNew"/>
    <dgm:cxn modelId="{68F4339B-AE27-4A69-A6A0-14064F27E5FB}" type="presParOf" srcId="{BBA37F51-7327-419C-BDB4-CA80E51AEBD6}" destId="{C8A371C0-B6CF-45A9-A621-6EEC01434DE0}" srcOrd="11" destOrd="0" presId="urn:microsoft.com/office/officeart/2016/7/layout/RepeatingBendingProcessNew"/>
    <dgm:cxn modelId="{C07EB342-9114-4961-B1CC-32F57DFCAA6B}" type="presParOf" srcId="{C8A371C0-B6CF-45A9-A621-6EEC01434DE0}" destId="{2B982F14-E1AB-47A7-BB78-9276A73DD726}" srcOrd="0" destOrd="0" presId="urn:microsoft.com/office/officeart/2016/7/layout/RepeatingBendingProcessNew"/>
    <dgm:cxn modelId="{7B579EB8-08BB-446C-A0E9-EC95E24928AE}" type="presParOf" srcId="{BBA37F51-7327-419C-BDB4-CA80E51AEBD6}" destId="{9AEF9FB3-9EC2-48F6-AC69-6EA4B0CD0F6B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4494D85-CA6B-415C-BA49-05124A05795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812DE9-E8E6-4801-B35D-1E23152461F4}">
      <dgm:prSet/>
      <dgm:spPr/>
      <dgm:t>
        <a:bodyPr/>
        <a:lstStyle/>
        <a:p>
          <a:r>
            <a:rPr lang="en-GB"/>
            <a:t>• Vygotsky explains Amira’s development through social learning (Vygotsky, 1978)</a:t>
          </a:r>
          <a:endParaRPr lang="en-US"/>
        </a:p>
      </dgm:t>
    </dgm:pt>
    <dgm:pt modelId="{3E950681-B3F2-459D-9E3A-2691316C876C}" type="parTrans" cxnId="{ACFBB99C-FFC7-4735-B884-705464F9130D}">
      <dgm:prSet/>
      <dgm:spPr/>
      <dgm:t>
        <a:bodyPr/>
        <a:lstStyle/>
        <a:p>
          <a:endParaRPr lang="en-US"/>
        </a:p>
      </dgm:t>
    </dgm:pt>
    <dgm:pt modelId="{844A60DD-B07E-49CB-94B6-82BEF29A496A}" type="sibTrans" cxnId="{ACFBB99C-FFC7-4735-B884-705464F9130D}">
      <dgm:prSet/>
      <dgm:spPr/>
      <dgm:t>
        <a:bodyPr/>
        <a:lstStyle/>
        <a:p>
          <a:endParaRPr lang="en-US"/>
        </a:p>
      </dgm:t>
    </dgm:pt>
    <dgm:pt modelId="{80F00530-C714-43BE-9C56-41226920281B}">
      <dgm:prSet/>
      <dgm:spPr/>
      <dgm:t>
        <a:bodyPr/>
        <a:lstStyle/>
        <a:p>
          <a:r>
            <a:rPr lang="en-GB"/>
            <a:t>• Scaffolding, peer interaction, and language support are essential (Fleer, 2010)</a:t>
          </a:r>
          <a:endParaRPr lang="en-US"/>
        </a:p>
      </dgm:t>
    </dgm:pt>
    <dgm:pt modelId="{F59347EE-44DC-4C9F-88E6-A7CBEC228200}" type="parTrans" cxnId="{E78946C2-452F-416E-BFEB-61631AEB8C3E}">
      <dgm:prSet/>
      <dgm:spPr/>
      <dgm:t>
        <a:bodyPr/>
        <a:lstStyle/>
        <a:p>
          <a:endParaRPr lang="en-US"/>
        </a:p>
      </dgm:t>
    </dgm:pt>
    <dgm:pt modelId="{4E83142A-FF92-4DEE-9D9D-E1BEE7FA1127}" type="sibTrans" cxnId="{E78946C2-452F-416E-BFEB-61631AEB8C3E}">
      <dgm:prSet/>
      <dgm:spPr/>
      <dgm:t>
        <a:bodyPr/>
        <a:lstStyle/>
        <a:p>
          <a:endParaRPr lang="en-US"/>
        </a:p>
      </dgm:t>
    </dgm:pt>
    <dgm:pt modelId="{ABEDDF45-4066-48C3-9446-A7BC9BDA0710}">
      <dgm:prSet/>
      <dgm:spPr/>
      <dgm:t>
        <a:bodyPr/>
        <a:lstStyle/>
        <a:p>
          <a:r>
            <a:rPr lang="en-GB"/>
            <a:t>• Both biological and environmental factors shape her development (Berk, 2018)</a:t>
          </a:r>
          <a:endParaRPr lang="en-US"/>
        </a:p>
      </dgm:t>
    </dgm:pt>
    <dgm:pt modelId="{330BCF53-1C49-42D0-8AE6-20F49700975F}" type="parTrans" cxnId="{861F856E-602C-492F-9801-89AF7B3FE35C}">
      <dgm:prSet/>
      <dgm:spPr/>
      <dgm:t>
        <a:bodyPr/>
        <a:lstStyle/>
        <a:p>
          <a:endParaRPr lang="en-US"/>
        </a:p>
      </dgm:t>
    </dgm:pt>
    <dgm:pt modelId="{709CA1E8-B74F-43E1-9EC2-B69B7AC0ED8C}" type="sibTrans" cxnId="{861F856E-602C-492F-9801-89AF7B3FE35C}">
      <dgm:prSet/>
      <dgm:spPr/>
      <dgm:t>
        <a:bodyPr/>
        <a:lstStyle/>
        <a:p>
          <a:endParaRPr lang="en-US"/>
        </a:p>
      </dgm:t>
    </dgm:pt>
    <dgm:pt modelId="{0AFF9511-CEA7-4DFA-BF4A-D994E9180AE2}">
      <dgm:prSet/>
      <dgm:spPr/>
      <dgm:t>
        <a:bodyPr/>
        <a:lstStyle/>
        <a:p>
          <a:r>
            <a:rPr lang="en-GB"/>
            <a:t>• Combine sociocultural and emotional development approaches for holistic care (Bee &amp; Boyd, 2019)</a:t>
          </a:r>
          <a:endParaRPr lang="en-US"/>
        </a:p>
      </dgm:t>
    </dgm:pt>
    <dgm:pt modelId="{56166BC3-B42F-4DC0-B222-2B86C15F2CEA}" type="parTrans" cxnId="{ADF3F8FB-5BE9-44BD-AE73-88B80C417E1D}">
      <dgm:prSet/>
      <dgm:spPr/>
      <dgm:t>
        <a:bodyPr/>
        <a:lstStyle/>
        <a:p>
          <a:endParaRPr lang="en-US"/>
        </a:p>
      </dgm:t>
    </dgm:pt>
    <dgm:pt modelId="{9D5A1F48-ECD8-4AD6-B4DD-6A1169D12EDB}" type="sibTrans" cxnId="{ADF3F8FB-5BE9-44BD-AE73-88B80C417E1D}">
      <dgm:prSet/>
      <dgm:spPr/>
      <dgm:t>
        <a:bodyPr/>
        <a:lstStyle/>
        <a:p>
          <a:endParaRPr lang="en-US"/>
        </a:p>
      </dgm:t>
    </dgm:pt>
    <dgm:pt modelId="{927D6406-251B-4A8B-9872-826EE6C936A1}" type="pres">
      <dgm:prSet presAssocID="{34494D85-CA6B-415C-BA49-05124A057956}" presName="linear" presStyleCnt="0">
        <dgm:presLayoutVars>
          <dgm:animLvl val="lvl"/>
          <dgm:resizeHandles val="exact"/>
        </dgm:presLayoutVars>
      </dgm:prSet>
      <dgm:spPr/>
    </dgm:pt>
    <dgm:pt modelId="{A4A944EB-6D95-47C5-83DC-07AC585B07DD}" type="pres">
      <dgm:prSet presAssocID="{35812DE9-E8E6-4801-B35D-1E23152461F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C3AF135-CDF4-4D85-8860-130FF9A1665F}" type="pres">
      <dgm:prSet presAssocID="{844A60DD-B07E-49CB-94B6-82BEF29A496A}" presName="spacer" presStyleCnt="0"/>
      <dgm:spPr/>
    </dgm:pt>
    <dgm:pt modelId="{4A07EBB6-CFD9-45AE-95FD-85BA67F92EF6}" type="pres">
      <dgm:prSet presAssocID="{80F00530-C714-43BE-9C56-4122692028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D25AD3D-6E91-4CDE-B808-B4FF9CCD0516}" type="pres">
      <dgm:prSet presAssocID="{4E83142A-FF92-4DEE-9D9D-E1BEE7FA1127}" presName="spacer" presStyleCnt="0"/>
      <dgm:spPr/>
    </dgm:pt>
    <dgm:pt modelId="{C3700EA2-4E3A-473D-84F1-0398D285F1D8}" type="pres">
      <dgm:prSet presAssocID="{ABEDDF45-4066-48C3-9446-A7BC9BDA07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BFA3410-5346-478A-B907-AE3E92C256D0}" type="pres">
      <dgm:prSet presAssocID="{709CA1E8-B74F-43E1-9EC2-B69B7AC0ED8C}" presName="spacer" presStyleCnt="0"/>
      <dgm:spPr/>
    </dgm:pt>
    <dgm:pt modelId="{CBCC4FF0-0C5B-4484-B557-0093FC8946A2}" type="pres">
      <dgm:prSet presAssocID="{0AFF9511-CEA7-4DFA-BF4A-D994E9180AE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733A841-2215-43E0-8420-CC8280F78041}" type="presOf" srcId="{0AFF9511-CEA7-4DFA-BF4A-D994E9180AE2}" destId="{CBCC4FF0-0C5B-4484-B557-0093FC8946A2}" srcOrd="0" destOrd="0" presId="urn:microsoft.com/office/officeart/2005/8/layout/vList2"/>
    <dgm:cxn modelId="{861F856E-602C-492F-9801-89AF7B3FE35C}" srcId="{34494D85-CA6B-415C-BA49-05124A057956}" destId="{ABEDDF45-4066-48C3-9446-A7BC9BDA0710}" srcOrd="2" destOrd="0" parTransId="{330BCF53-1C49-42D0-8AE6-20F49700975F}" sibTransId="{709CA1E8-B74F-43E1-9EC2-B69B7AC0ED8C}"/>
    <dgm:cxn modelId="{ACFBB99C-FFC7-4735-B884-705464F9130D}" srcId="{34494D85-CA6B-415C-BA49-05124A057956}" destId="{35812DE9-E8E6-4801-B35D-1E23152461F4}" srcOrd="0" destOrd="0" parTransId="{3E950681-B3F2-459D-9E3A-2691316C876C}" sibTransId="{844A60DD-B07E-49CB-94B6-82BEF29A496A}"/>
    <dgm:cxn modelId="{8A7535C0-DF9D-4952-B044-617D81F88662}" type="presOf" srcId="{35812DE9-E8E6-4801-B35D-1E23152461F4}" destId="{A4A944EB-6D95-47C5-83DC-07AC585B07DD}" srcOrd="0" destOrd="0" presId="urn:microsoft.com/office/officeart/2005/8/layout/vList2"/>
    <dgm:cxn modelId="{E78946C2-452F-416E-BFEB-61631AEB8C3E}" srcId="{34494D85-CA6B-415C-BA49-05124A057956}" destId="{80F00530-C714-43BE-9C56-41226920281B}" srcOrd="1" destOrd="0" parTransId="{F59347EE-44DC-4C9F-88E6-A7CBEC228200}" sibTransId="{4E83142A-FF92-4DEE-9D9D-E1BEE7FA1127}"/>
    <dgm:cxn modelId="{535618D0-7BFC-4F6E-91D2-5321A0C2EB63}" type="presOf" srcId="{80F00530-C714-43BE-9C56-41226920281B}" destId="{4A07EBB6-CFD9-45AE-95FD-85BA67F92EF6}" srcOrd="0" destOrd="0" presId="urn:microsoft.com/office/officeart/2005/8/layout/vList2"/>
    <dgm:cxn modelId="{520E16E7-5B8E-4B2A-9AE8-16B4857DC446}" type="presOf" srcId="{ABEDDF45-4066-48C3-9446-A7BC9BDA0710}" destId="{C3700EA2-4E3A-473D-84F1-0398D285F1D8}" srcOrd="0" destOrd="0" presId="urn:microsoft.com/office/officeart/2005/8/layout/vList2"/>
    <dgm:cxn modelId="{5C579CF0-7BFF-4BBC-BB22-400A661E76D7}" type="presOf" srcId="{34494D85-CA6B-415C-BA49-05124A057956}" destId="{927D6406-251B-4A8B-9872-826EE6C936A1}" srcOrd="0" destOrd="0" presId="urn:microsoft.com/office/officeart/2005/8/layout/vList2"/>
    <dgm:cxn modelId="{ADF3F8FB-5BE9-44BD-AE73-88B80C417E1D}" srcId="{34494D85-CA6B-415C-BA49-05124A057956}" destId="{0AFF9511-CEA7-4DFA-BF4A-D994E9180AE2}" srcOrd="3" destOrd="0" parTransId="{56166BC3-B42F-4DC0-B222-2B86C15F2CEA}" sibTransId="{9D5A1F48-ECD8-4AD6-B4DD-6A1169D12EDB}"/>
    <dgm:cxn modelId="{257A09D0-46B7-4F91-ACB7-148E69B6EEB6}" type="presParOf" srcId="{927D6406-251B-4A8B-9872-826EE6C936A1}" destId="{A4A944EB-6D95-47C5-83DC-07AC585B07DD}" srcOrd="0" destOrd="0" presId="urn:microsoft.com/office/officeart/2005/8/layout/vList2"/>
    <dgm:cxn modelId="{85D7D1D5-4410-4A44-9789-F0CA9D2DFD08}" type="presParOf" srcId="{927D6406-251B-4A8B-9872-826EE6C936A1}" destId="{3C3AF135-CDF4-4D85-8860-130FF9A1665F}" srcOrd="1" destOrd="0" presId="urn:microsoft.com/office/officeart/2005/8/layout/vList2"/>
    <dgm:cxn modelId="{36E94AC6-7123-47A8-9A23-E16D9034D876}" type="presParOf" srcId="{927D6406-251B-4A8B-9872-826EE6C936A1}" destId="{4A07EBB6-CFD9-45AE-95FD-85BA67F92EF6}" srcOrd="2" destOrd="0" presId="urn:microsoft.com/office/officeart/2005/8/layout/vList2"/>
    <dgm:cxn modelId="{09B3FED0-D095-4022-88A6-BF364381B458}" type="presParOf" srcId="{927D6406-251B-4A8B-9872-826EE6C936A1}" destId="{7D25AD3D-6E91-4CDE-B808-B4FF9CCD0516}" srcOrd="3" destOrd="0" presId="urn:microsoft.com/office/officeart/2005/8/layout/vList2"/>
    <dgm:cxn modelId="{6C13D4AC-4199-4FC4-9374-EDB8302BB60D}" type="presParOf" srcId="{927D6406-251B-4A8B-9872-826EE6C936A1}" destId="{C3700EA2-4E3A-473D-84F1-0398D285F1D8}" srcOrd="4" destOrd="0" presId="urn:microsoft.com/office/officeart/2005/8/layout/vList2"/>
    <dgm:cxn modelId="{8BDCCC9B-E9FE-4757-9EBE-0B9B395EB069}" type="presParOf" srcId="{927D6406-251B-4A8B-9872-826EE6C936A1}" destId="{CBFA3410-5346-478A-B907-AE3E92C256D0}" srcOrd="5" destOrd="0" presId="urn:microsoft.com/office/officeart/2005/8/layout/vList2"/>
    <dgm:cxn modelId="{9364C46C-828F-465D-A3E1-B7B94C86B87F}" type="presParOf" srcId="{927D6406-251B-4A8B-9872-826EE6C936A1}" destId="{CBCC4FF0-0C5B-4484-B557-0093FC8946A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91D17D-90B3-482E-BA29-C3C11303EE7F}">
      <dsp:nvSpPr>
        <dsp:cNvPr id="0" name=""/>
        <dsp:cNvSpPr/>
      </dsp:nvSpPr>
      <dsp:spPr>
        <a:xfrm>
          <a:off x="0" y="489040"/>
          <a:ext cx="7886700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3-year-old child, recently joined nursery</a:t>
          </a:r>
        </a:p>
      </dsp:txBody>
      <dsp:txXfrm>
        <a:off x="52359" y="541399"/>
        <a:ext cx="7781982" cy="967861"/>
      </dsp:txXfrm>
    </dsp:sp>
    <dsp:sp modelId="{960E3438-3D00-4340-95A3-193F7A0EA4C1}">
      <dsp:nvSpPr>
        <dsp:cNvPr id="0" name=""/>
        <dsp:cNvSpPr/>
      </dsp:nvSpPr>
      <dsp:spPr>
        <a:xfrm>
          <a:off x="0" y="1639379"/>
          <a:ext cx="7886700" cy="107257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Shows anxiety at separation, limited verbal communication, and difficulty engaging in group play</a:t>
          </a:r>
        </a:p>
      </dsp:txBody>
      <dsp:txXfrm>
        <a:off x="52359" y="1691738"/>
        <a:ext cx="7781982" cy="967861"/>
      </dsp:txXfrm>
    </dsp:sp>
    <dsp:sp modelId="{54E3A781-5D96-49A0-B2F4-F4C016D343A7}">
      <dsp:nvSpPr>
        <dsp:cNvPr id="0" name=""/>
        <dsp:cNvSpPr/>
      </dsp:nvSpPr>
      <dsp:spPr>
        <a:xfrm>
          <a:off x="0" y="2789718"/>
          <a:ext cx="7886700" cy="107257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Aim: support Amira’s emotional, social, cognitive, and physical well-being (Berk, 2018)</a:t>
          </a:r>
        </a:p>
      </dsp:txBody>
      <dsp:txXfrm>
        <a:off x="52359" y="2842077"/>
        <a:ext cx="7781982" cy="9678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746AFE-0CF3-46AE-A58D-0152ADC6B3DE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74BB98-DD82-4AF4-861F-34903F374858}">
      <dsp:nvSpPr>
        <dsp:cNvPr id="0" name=""/>
        <dsp:cNvSpPr/>
      </dsp:nvSpPr>
      <dsp:spPr>
        <a:xfrm>
          <a:off x="0" y="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Learning occurs through social interaction and cultural context (Vygotsky, 1978)</a:t>
          </a:r>
        </a:p>
      </dsp:txBody>
      <dsp:txXfrm>
        <a:off x="0" y="0"/>
        <a:ext cx="5000124" cy="1363480"/>
      </dsp:txXfrm>
    </dsp:sp>
    <dsp:sp modelId="{6DBC4A7A-7EB3-4B37-8923-80CDD8CDCF9D}">
      <dsp:nvSpPr>
        <dsp:cNvPr id="0" name=""/>
        <dsp:cNvSpPr/>
      </dsp:nvSpPr>
      <dsp:spPr>
        <a:xfrm>
          <a:off x="0" y="1363480"/>
          <a:ext cx="5000124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22B6C7-BFDE-4155-ACC7-83A6768D0C65}">
      <dsp:nvSpPr>
        <dsp:cNvPr id="0" name=""/>
        <dsp:cNvSpPr/>
      </dsp:nvSpPr>
      <dsp:spPr>
        <a:xfrm>
          <a:off x="0" y="136348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• Development is mediated by language and communication (Daniels, 2008)</a:t>
          </a:r>
        </a:p>
      </dsp:txBody>
      <dsp:txXfrm>
        <a:off x="0" y="1363480"/>
        <a:ext cx="5000124" cy="1363480"/>
      </dsp:txXfrm>
    </dsp:sp>
    <dsp:sp modelId="{D5B8B0D3-F105-492F-A480-A4BD21496E08}">
      <dsp:nvSpPr>
        <dsp:cNvPr id="0" name=""/>
        <dsp:cNvSpPr/>
      </dsp:nvSpPr>
      <dsp:spPr>
        <a:xfrm>
          <a:off x="0" y="1248889"/>
          <a:ext cx="5000124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198EDB-573E-4C3D-BC4F-A83F473E9145}">
      <dsp:nvSpPr>
        <dsp:cNvPr id="0" name=""/>
        <dsp:cNvSpPr/>
      </dsp:nvSpPr>
      <dsp:spPr>
        <a:xfrm>
          <a:off x="0" y="272696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Children learn through collaboration with 'More Knowledgeable Others' (MKOs) (Vygotsky, 1978)</a:t>
          </a:r>
        </a:p>
      </dsp:txBody>
      <dsp:txXfrm>
        <a:off x="0" y="2726960"/>
        <a:ext cx="5000124" cy="1363480"/>
      </dsp:txXfrm>
    </dsp:sp>
    <dsp:sp modelId="{1D9816C7-D817-461C-A9E2-ADBD672DBA16}">
      <dsp:nvSpPr>
        <dsp:cNvPr id="0" name=""/>
        <dsp:cNvSpPr/>
      </dsp:nvSpPr>
      <dsp:spPr>
        <a:xfrm>
          <a:off x="0" y="4090440"/>
          <a:ext cx="5000124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F81E7E-55D5-4D88-A572-6F293A30033B}">
      <dsp:nvSpPr>
        <dsp:cNvPr id="0" name=""/>
        <dsp:cNvSpPr/>
      </dsp:nvSpPr>
      <dsp:spPr>
        <a:xfrm>
          <a:off x="0" y="409044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Key Concepts: Zone of Proximal Development (ZPD), Scaffolding, Language as a tool for thought (McLeod, 2023)</a:t>
          </a:r>
        </a:p>
      </dsp:txBody>
      <dsp:txXfrm>
        <a:off x="0" y="4090440"/>
        <a:ext cx="5000124" cy="1363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548D38-01E5-4F27-A9A9-7DE0E4DD0744}">
      <dsp:nvSpPr>
        <dsp:cNvPr id="0" name=""/>
        <dsp:cNvSpPr/>
      </dsp:nvSpPr>
      <dsp:spPr>
        <a:xfrm>
          <a:off x="0" y="0"/>
          <a:ext cx="479099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7A286E-DA54-4E25-9E18-F62313239028}">
      <dsp:nvSpPr>
        <dsp:cNvPr id="0" name=""/>
        <dsp:cNvSpPr/>
      </dsp:nvSpPr>
      <dsp:spPr>
        <a:xfrm>
          <a:off x="0" y="0"/>
          <a:ext cx="4790992" cy="827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Limited speech: may need guided language support within her ZPD (Vygotsky, 1978)</a:t>
          </a:r>
        </a:p>
      </dsp:txBody>
      <dsp:txXfrm>
        <a:off x="0" y="0"/>
        <a:ext cx="4790992" cy="827346"/>
      </dsp:txXfrm>
    </dsp:sp>
    <dsp:sp modelId="{E24C82F1-0598-4D54-A428-A2EEE9A92C94}">
      <dsp:nvSpPr>
        <dsp:cNvPr id="0" name=""/>
        <dsp:cNvSpPr/>
      </dsp:nvSpPr>
      <dsp:spPr>
        <a:xfrm>
          <a:off x="0" y="827345"/>
          <a:ext cx="479099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E005E10-6D09-4032-B099-D9F67A96EBE6}">
      <dsp:nvSpPr>
        <dsp:cNvPr id="0" name=""/>
        <dsp:cNvSpPr/>
      </dsp:nvSpPr>
      <dsp:spPr>
        <a:xfrm>
          <a:off x="0" y="827346"/>
          <a:ext cx="4790992" cy="827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Anxiety: could result from new social and cultural context (Daniels, 2008)</a:t>
          </a:r>
        </a:p>
      </dsp:txBody>
      <dsp:txXfrm>
        <a:off x="0" y="827346"/>
        <a:ext cx="4790992" cy="827346"/>
      </dsp:txXfrm>
    </dsp:sp>
    <dsp:sp modelId="{7A5E4341-D4D9-4C55-9B94-03A22850DAAB}">
      <dsp:nvSpPr>
        <dsp:cNvPr id="0" name=""/>
        <dsp:cNvSpPr/>
      </dsp:nvSpPr>
      <dsp:spPr>
        <a:xfrm>
          <a:off x="0" y="1654691"/>
          <a:ext cx="479099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81343C-4E32-46CC-BB20-E4A62A69247E}">
      <dsp:nvSpPr>
        <dsp:cNvPr id="0" name=""/>
        <dsp:cNvSpPr/>
      </dsp:nvSpPr>
      <dsp:spPr>
        <a:xfrm>
          <a:off x="0" y="1654692"/>
          <a:ext cx="4790992" cy="827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Difficulty in group play: requires adult scaffolding and peer modelling (Fleer, 2010)</a:t>
          </a:r>
        </a:p>
      </dsp:txBody>
      <dsp:txXfrm>
        <a:off x="0" y="1654692"/>
        <a:ext cx="4790992" cy="827346"/>
      </dsp:txXfrm>
    </dsp:sp>
    <dsp:sp modelId="{AA587A38-1A2D-4C25-BA10-5F5BB4DD60E2}">
      <dsp:nvSpPr>
        <dsp:cNvPr id="0" name=""/>
        <dsp:cNvSpPr/>
      </dsp:nvSpPr>
      <dsp:spPr>
        <a:xfrm>
          <a:off x="0" y="2482038"/>
          <a:ext cx="479099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D38394D-C8A6-4A04-A497-856299318CAB}">
      <dsp:nvSpPr>
        <dsp:cNvPr id="0" name=""/>
        <dsp:cNvSpPr/>
      </dsp:nvSpPr>
      <dsp:spPr>
        <a:xfrm>
          <a:off x="0" y="2482038"/>
          <a:ext cx="4790992" cy="827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Social learning: observing confident peers enhances confidence and communication (Berk, 2018)</a:t>
          </a:r>
        </a:p>
      </dsp:txBody>
      <dsp:txXfrm>
        <a:off x="0" y="2482038"/>
        <a:ext cx="4790992" cy="8273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1B53F-47DD-4823-B45D-E2F48F3354B9}">
      <dsp:nvSpPr>
        <dsp:cNvPr id="0" name=""/>
        <dsp:cNvSpPr/>
      </dsp:nvSpPr>
      <dsp:spPr>
        <a:xfrm>
          <a:off x="0" y="4316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Scaffolding – structured support and modelling (Vygotsky, 1978)</a:t>
          </a:r>
        </a:p>
      </dsp:txBody>
      <dsp:txXfrm>
        <a:off x="0" y="431616"/>
        <a:ext cx="2561209" cy="1536725"/>
      </dsp:txXfrm>
    </dsp:sp>
    <dsp:sp modelId="{4DAADBB5-E84F-42AB-A17D-FDC59D164EFB}">
      <dsp:nvSpPr>
        <dsp:cNvPr id="0" name=""/>
        <dsp:cNvSpPr/>
      </dsp:nvSpPr>
      <dsp:spPr>
        <a:xfrm>
          <a:off x="2817330" y="431616"/>
          <a:ext cx="2561209" cy="15367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Small group play with adult support (Fleer, 2010)</a:t>
          </a:r>
        </a:p>
      </dsp:txBody>
      <dsp:txXfrm>
        <a:off x="2817330" y="431616"/>
        <a:ext cx="2561209" cy="1536725"/>
      </dsp:txXfrm>
    </dsp:sp>
    <dsp:sp modelId="{582DAA57-1C74-4FBE-A81D-0AF8C1608A2A}">
      <dsp:nvSpPr>
        <dsp:cNvPr id="0" name=""/>
        <dsp:cNvSpPr/>
      </dsp:nvSpPr>
      <dsp:spPr>
        <a:xfrm>
          <a:off x="5634661" y="431616"/>
          <a:ext cx="2561209" cy="15367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Language-rich environment: songs, stories, role play (DfE, 2021)</a:t>
          </a:r>
        </a:p>
      </dsp:txBody>
      <dsp:txXfrm>
        <a:off x="5634661" y="431616"/>
        <a:ext cx="2561209" cy="1536725"/>
      </dsp:txXfrm>
    </dsp:sp>
    <dsp:sp modelId="{6DFFA10D-5741-474F-8197-738CBBB9B81B}">
      <dsp:nvSpPr>
        <dsp:cNvPr id="0" name=""/>
        <dsp:cNvSpPr/>
      </dsp:nvSpPr>
      <dsp:spPr>
        <a:xfrm>
          <a:off x="12524" y="2274560"/>
          <a:ext cx="2561209" cy="15367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Use of MKOs – pair Amira with confident peers (Daniels, 2008)</a:t>
          </a:r>
        </a:p>
      </dsp:txBody>
      <dsp:txXfrm>
        <a:off x="12524" y="2274560"/>
        <a:ext cx="2561209" cy="1536725"/>
      </dsp:txXfrm>
    </dsp:sp>
    <dsp:sp modelId="{7676505E-4D2C-42CD-8101-1BA2AF02DFDD}">
      <dsp:nvSpPr>
        <dsp:cNvPr id="0" name=""/>
        <dsp:cNvSpPr/>
      </dsp:nvSpPr>
      <dsp:spPr>
        <a:xfrm>
          <a:off x="2817330" y="2224462"/>
          <a:ext cx="2561209" cy="15367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Key worker approach for emotional security (Berk, 2018)</a:t>
          </a:r>
        </a:p>
      </dsp:txBody>
      <dsp:txXfrm>
        <a:off x="2817330" y="2224462"/>
        <a:ext cx="2561209" cy="1536725"/>
      </dsp:txXfrm>
    </dsp:sp>
    <dsp:sp modelId="{5F451F84-328B-4275-B5E7-9C1FF94269EA}">
      <dsp:nvSpPr>
        <dsp:cNvPr id="0" name=""/>
        <dsp:cNvSpPr/>
      </dsp:nvSpPr>
      <dsp:spPr>
        <a:xfrm>
          <a:off x="5634661" y="2224462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Family involvement to share communication strategies (McLeod, 2023)</a:t>
          </a:r>
        </a:p>
      </dsp:txBody>
      <dsp:txXfrm>
        <a:off x="5634661" y="2224462"/>
        <a:ext cx="2561209" cy="15367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8A60D5-8E56-47E0-A3C5-C8CF1829C306}">
      <dsp:nvSpPr>
        <dsp:cNvPr id="0" name=""/>
        <dsp:cNvSpPr/>
      </dsp:nvSpPr>
      <dsp:spPr>
        <a:xfrm>
          <a:off x="0" y="3406931"/>
          <a:ext cx="8229600" cy="1118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Interactionist view – both influence Amira’s development (Berk, 2018)</a:t>
          </a:r>
        </a:p>
      </dsp:txBody>
      <dsp:txXfrm>
        <a:off x="0" y="3406931"/>
        <a:ext cx="8229600" cy="1118231"/>
      </dsp:txXfrm>
    </dsp:sp>
    <dsp:sp modelId="{768BAC8C-06DC-4895-AA79-56BF07712A92}">
      <dsp:nvSpPr>
        <dsp:cNvPr id="0" name=""/>
        <dsp:cNvSpPr/>
      </dsp:nvSpPr>
      <dsp:spPr>
        <a:xfrm rot="10800000">
          <a:off x="0" y="1703865"/>
          <a:ext cx="8229600" cy="171983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Environmental (Nurture): social interaction, family communication, and nursery setting (Vygotsky, 1978)</a:t>
          </a:r>
        </a:p>
      </dsp:txBody>
      <dsp:txXfrm rot="10800000">
        <a:off x="0" y="1703865"/>
        <a:ext cx="8229600" cy="1117500"/>
      </dsp:txXfrm>
    </dsp:sp>
    <dsp:sp modelId="{DBBE94B2-B11D-4D1B-9AD6-CA0B26D7A35C}">
      <dsp:nvSpPr>
        <dsp:cNvPr id="0" name=""/>
        <dsp:cNvSpPr/>
      </dsp:nvSpPr>
      <dsp:spPr>
        <a:xfrm rot="10800000">
          <a:off x="0" y="799"/>
          <a:ext cx="8229600" cy="171983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Biological (Nature): temperament and brain maturation influence language and anxiety (Bee &amp; Boyd, 2019)</a:t>
          </a:r>
        </a:p>
      </dsp:txBody>
      <dsp:txXfrm rot="10800000">
        <a:off x="0" y="799"/>
        <a:ext cx="8229600" cy="1117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640C7-D3B5-4A8A-B4BB-989CE6338953}">
      <dsp:nvSpPr>
        <dsp:cNvPr id="0" name=""/>
        <dsp:cNvSpPr/>
      </dsp:nvSpPr>
      <dsp:spPr>
        <a:xfrm>
          <a:off x="2742075" y="511135"/>
          <a:ext cx="3960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02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9421" y="554722"/>
        <a:ext cx="21331" cy="4266"/>
      </dsp:txXfrm>
    </dsp:sp>
    <dsp:sp modelId="{6FA9146C-2E83-4B63-B646-1C37C6B40310}">
      <dsp:nvSpPr>
        <dsp:cNvPr id="0" name=""/>
        <dsp:cNvSpPr/>
      </dsp:nvSpPr>
      <dsp:spPr>
        <a:xfrm>
          <a:off x="888999" y="392"/>
          <a:ext cx="1854876" cy="11129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Strengths:</a:t>
          </a:r>
        </a:p>
      </dsp:txBody>
      <dsp:txXfrm>
        <a:off x="888999" y="392"/>
        <a:ext cx="1854876" cy="1112925"/>
      </dsp:txXfrm>
    </dsp:sp>
    <dsp:sp modelId="{D6892BBA-EA8E-4E2B-B3A9-F4FAC89B2769}">
      <dsp:nvSpPr>
        <dsp:cNvPr id="0" name=""/>
        <dsp:cNvSpPr/>
      </dsp:nvSpPr>
      <dsp:spPr>
        <a:xfrm>
          <a:off x="5023573" y="511135"/>
          <a:ext cx="3960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02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0918" y="554722"/>
        <a:ext cx="21331" cy="4266"/>
      </dsp:txXfrm>
    </dsp:sp>
    <dsp:sp modelId="{AD7C4DAB-367A-4200-826E-CC25789C256F}">
      <dsp:nvSpPr>
        <dsp:cNvPr id="0" name=""/>
        <dsp:cNvSpPr/>
      </dsp:nvSpPr>
      <dsp:spPr>
        <a:xfrm>
          <a:off x="3170497" y="392"/>
          <a:ext cx="1854876" cy="11129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Emphasises culture, language, and relationships in learning (Vygotsky, 1978)</a:t>
          </a:r>
        </a:p>
      </dsp:txBody>
      <dsp:txXfrm>
        <a:off x="3170497" y="392"/>
        <a:ext cx="1854876" cy="1112925"/>
      </dsp:txXfrm>
    </dsp:sp>
    <dsp:sp modelId="{D77496EE-AD29-49CF-BADB-F6D8D215062D}">
      <dsp:nvSpPr>
        <dsp:cNvPr id="0" name=""/>
        <dsp:cNvSpPr/>
      </dsp:nvSpPr>
      <dsp:spPr>
        <a:xfrm>
          <a:off x="1816437" y="1111518"/>
          <a:ext cx="4562995" cy="396021"/>
        </a:xfrm>
        <a:custGeom>
          <a:avLst/>
          <a:gdLst/>
          <a:ahLst/>
          <a:cxnLst/>
          <a:rect l="0" t="0" r="0" b="0"/>
          <a:pathLst>
            <a:path>
              <a:moveTo>
                <a:pt x="4562995" y="0"/>
              </a:moveTo>
              <a:lnTo>
                <a:pt x="4562995" y="215110"/>
              </a:lnTo>
              <a:lnTo>
                <a:pt x="0" y="215110"/>
              </a:lnTo>
              <a:lnTo>
                <a:pt x="0" y="396021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83363" y="1307395"/>
        <a:ext cx="229144" cy="4266"/>
      </dsp:txXfrm>
    </dsp:sp>
    <dsp:sp modelId="{FFE99F22-328C-401B-BA52-D64972C03FA4}">
      <dsp:nvSpPr>
        <dsp:cNvPr id="0" name=""/>
        <dsp:cNvSpPr/>
      </dsp:nvSpPr>
      <dsp:spPr>
        <a:xfrm>
          <a:off x="5451995" y="392"/>
          <a:ext cx="1854876" cy="11129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Provides foundation for early years practices like scaffolding (Fleer, 2010)</a:t>
          </a:r>
        </a:p>
      </dsp:txBody>
      <dsp:txXfrm>
        <a:off x="5451995" y="392"/>
        <a:ext cx="1854876" cy="1112925"/>
      </dsp:txXfrm>
    </dsp:sp>
    <dsp:sp modelId="{36B6DE31-2812-492D-804C-DF137845A92D}">
      <dsp:nvSpPr>
        <dsp:cNvPr id="0" name=""/>
        <dsp:cNvSpPr/>
      </dsp:nvSpPr>
      <dsp:spPr>
        <a:xfrm>
          <a:off x="2742075" y="2050682"/>
          <a:ext cx="3960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02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9421" y="2094269"/>
        <a:ext cx="21331" cy="4266"/>
      </dsp:txXfrm>
    </dsp:sp>
    <dsp:sp modelId="{7847B518-6388-45BB-9838-387EF50A2BF2}">
      <dsp:nvSpPr>
        <dsp:cNvPr id="0" name=""/>
        <dsp:cNvSpPr/>
      </dsp:nvSpPr>
      <dsp:spPr>
        <a:xfrm>
          <a:off x="888999" y="1539939"/>
          <a:ext cx="1854876" cy="11129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Limitations:</a:t>
          </a:r>
        </a:p>
      </dsp:txBody>
      <dsp:txXfrm>
        <a:off x="888999" y="1539939"/>
        <a:ext cx="1854876" cy="1112925"/>
      </dsp:txXfrm>
    </dsp:sp>
    <dsp:sp modelId="{8B5B75E4-ED8A-43A0-B3D0-D90EA9EAAB18}">
      <dsp:nvSpPr>
        <dsp:cNvPr id="0" name=""/>
        <dsp:cNvSpPr/>
      </dsp:nvSpPr>
      <dsp:spPr>
        <a:xfrm>
          <a:off x="5023573" y="2050682"/>
          <a:ext cx="3960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021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0918" y="2094269"/>
        <a:ext cx="21331" cy="4266"/>
      </dsp:txXfrm>
    </dsp:sp>
    <dsp:sp modelId="{D0DE792B-13F2-499F-A942-CF8680CA8082}">
      <dsp:nvSpPr>
        <dsp:cNvPr id="0" name=""/>
        <dsp:cNvSpPr/>
      </dsp:nvSpPr>
      <dsp:spPr>
        <a:xfrm>
          <a:off x="3170497" y="1539939"/>
          <a:ext cx="1854876" cy="11129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Less emphasis on emotional and attachment needs (Berk, 2018)</a:t>
          </a:r>
        </a:p>
      </dsp:txBody>
      <dsp:txXfrm>
        <a:off x="3170497" y="1539939"/>
        <a:ext cx="1854876" cy="1112925"/>
      </dsp:txXfrm>
    </dsp:sp>
    <dsp:sp modelId="{C8A371C0-B6CF-45A9-A621-6EEC01434DE0}">
      <dsp:nvSpPr>
        <dsp:cNvPr id="0" name=""/>
        <dsp:cNvSpPr/>
      </dsp:nvSpPr>
      <dsp:spPr>
        <a:xfrm>
          <a:off x="1816437" y="2651065"/>
          <a:ext cx="4562995" cy="396021"/>
        </a:xfrm>
        <a:custGeom>
          <a:avLst/>
          <a:gdLst/>
          <a:ahLst/>
          <a:cxnLst/>
          <a:rect l="0" t="0" r="0" b="0"/>
          <a:pathLst>
            <a:path>
              <a:moveTo>
                <a:pt x="4562995" y="0"/>
              </a:moveTo>
              <a:lnTo>
                <a:pt x="4562995" y="215110"/>
              </a:lnTo>
              <a:lnTo>
                <a:pt x="0" y="215110"/>
              </a:lnTo>
              <a:lnTo>
                <a:pt x="0" y="396021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83363" y="2846942"/>
        <a:ext cx="229144" cy="4266"/>
      </dsp:txXfrm>
    </dsp:sp>
    <dsp:sp modelId="{9BF7FF28-689F-4C81-8BD0-6464D860E9CE}">
      <dsp:nvSpPr>
        <dsp:cNvPr id="0" name=""/>
        <dsp:cNvSpPr/>
      </dsp:nvSpPr>
      <dsp:spPr>
        <a:xfrm>
          <a:off x="5451995" y="1539939"/>
          <a:ext cx="1854876" cy="11129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May assume all children benefit equally from social learning (Daniels, 2008)</a:t>
          </a:r>
        </a:p>
      </dsp:txBody>
      <dsp:txXfrm>
        <a:off x="5451995" y="1539939"/>
        <a:ext cx="1854876" cy="1112925"/>
      </dsp:txXfrm>
    </dsp:sp>
    <dsp:sp modelId="{9AEF9FB3-9EC2-48F6-AC69-6EA4B0CD0F6B}">
      <dsp:nvSpPr>
        <dsp:cNvPr id="0" name=""/>
        <dsp:cNvSpPr/>
      </dsp:nvSpPr>
      <dsp:spPr>
        <a:xfrm>
          <a:off x="888999" y="3079486"/>
          <a:ext cx="1854876" cy="11129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90" tIns="95406" rIns="90890" bIns="954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Limited consideration of biological factors (Bee &amp; Boyd, 2019)</a:t>
          </a:r>
        </a:p>
      </dsp:txBody>
      <dsp:txXfrm>
        <a:off x="888999" y="3079486"/>
        <a:ext cx="1854876" cy="11129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944EB-6D95-47C5-83DC-07AC585B07DD}">
      <dsp:nvSpPr>
        <dsp:cNvPr id="0" name=""/>
        <dsp:cNvSpPr/>
      </dsp:nvSpPr>
      <dsp:spPr>
        <a:xfrm>
          <a:off x="0" y="165773"/>
          <a:ext cx="4683949" cy="1264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Vygotsky explains Amira’s development through social learning (Vygotsky, 1978)</a:t>
          </a:r>
          <a:endParaRPr lang="en-US" sz="2300" kern="1200"/>
        </a:p>
      </dsp:txBody>
      <dsp:txXfrm>
        <a:off x="61741" y="227514"/>
        <a:ext cx="4560467" cy="1141288"/>
      </dsp:txXfrm>
    </dsp:sp>
    <dsp:sp modelId="{4A07EBB6-CFD9-45AE-95FD-85BA67F92EF6}">
      <dsp:nvSpPr>
        <dsp:cNvPr id="0" name=""/>
        <dsp:cNvSpPr/>
      </dsp:nvSpPr>
      <dsp:spPr>
        <a:xfrm>
          <a:off x="0" y="1496783"/>
          <a:ext cx="4683949" cy="126477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Scaffolding, peer interaction, and language support are essential (Fleer, 2010)</a:t>
          </a:r>
          <a:endParaRPr lang="en-US" sz="2300" kern="1200"/>
        </a:p>
      </dsp:txBody>
      <dsp:txXfrm>
        <a:off x="61741" y="1558524"/>
        <a:ext cx="4560467" cy="1141288"/>
      </dsp:txXfrm>
    </dsp:sp>
    <dsp:sp modelId="{C3700EA2-4E3A-473D-84F1-0398D285F1D8}">
      <dsp:nvSpPr>
        <dsp:cNvPr id="0" name=""/>
        <dsp:cNvSpPr/>
      </dsp:nvSpPr>
      <dsp:spPr>
        <a:xfrm>
          <a:off x="0" y="2827793"/>
          <a:ext cx="4683949" cy="126477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Both biological and environmental factors shape her development (Berk, 2018)</a:t>
          </a:r>
          <a:endParaRPr lang="en-US" sz="2300" kern="1200"/>
        </a:p>
      </dsp:txBody>
      <dsp:txXfrm>
        <a:off x="61741" y="2889534"/>
        <a:ext cx="4560467" cy="1141288"/>
      </dsp:txXfrm>
    </dsp:sp>
    <dsp:sp modelId="{CBCC4FF0-0C5B-4484-B557-0093FC8946A2}">
      <dsp:nvSpPr>
        <dsp:cNvPr id="0" name=""/>
        <dsp:cNvSpPr/>
      </dsp:nvSpPr>
      <dsp:spPr>
        <a:xfrm>
          <a:off x="0" y="4158803"/>
          <a:ext cx="4683949" cy="126477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Combine sociocultural and emotional development approaches for holistic care (Bee &amp; Boyd, 2019)</a:t>
          </a:r>
          <a:endParaRPr lang="en-US" sz="2300" kern="1200"/>
        </a:p>
      </dsp:txBody>
      <dsp:txXfrm>
        <a:off x="61741" y="4220544"/>
        <a:ext cx="4560467" cy="1141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by-girl-shy-emotions-hid-160657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95" name="Rectangle 619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97" name="Rectangle 619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99" name="Rectangle 619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01" name="Rectangle 620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03" name="Freeform: Shape 620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205" name="Rectangle 620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90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295" y="659419"/>
            <a:ext cx="3968104" cy="5546047"/>
          </a:xfrm>
        </p:spPr>
        <p:txBody>
          <a:bodyPr anchor="ctr">
            <a:normAutofit/>
          </a:bodyPr>
          <a:lstStyle/>
          <a:p>
            <a:r>
              <a:rPr lang="en-GB" altLang="en-US" sz="1700" dirty="0"/>
              <a:t>Module Title: </a:t>
            </a:r>
            <a:r>
              <a:rPr lang="en-GB" altLang="en-US" sz="1700" b="1" i="1" dirty="0"/>
              <a:t>Professional Career Development within H&amp;SC</a:t>
            </a:r>
          </a:p>
          <a:p>
            <a:r>
              <a:rPr lang="en-GB" altLang="en-US" sz="1700" u="sng" dirty="0"/>
              <a:t>Module Number</a:t>
            </a:r>
            <a:r>
              <a:rPr lang="en-GB" altLang="en-US" sz="1700" dirty="0"/>
              <a:t>: </a:t>
            </a:r>
            <a:r>
              <a:rPr lang="en-GB" altLang="en-US" sz="1700" b="1" i="1" dirty="0"/>
              <a:t>LCHS 4009 (LON)</a:t>
            </a:r>
          </a:p>
          <a:p>
            <a:r>
              <a:rPr lang="en-GB" altLang="en-US" sz="1700" u="sng" dirty="0"/>
              <a:t>Assignment No</a:t>
            </a:r>
            <a:r>
              <a:rPr lang="en-GB" altLang="en-US" sz="1700" b="1" i="1" dirty="0"/>
              <a:t>:     ASSIGNMENT 1</a:t>
            </a:r>
          </a:p>
          <a:p>
            <a:r>
              <a:rPr lang="en-GB" altLang="en-US" sz="1700" u="sng" dirty="0"/>
              <a:t>Student Name</a:t>
            </a:r>
            <a:r>
              <a:rPr lang="en-GB" altLang="en-US" sz="1700" b="1" i="1" dirty="0"/>
              <a:t>: Natalia </a:t>
            </a:r>
            <a:r>
              <a:rPr lang="en-GB" altLang="en-US" sz="1700" b="1" i="1" dirty="0" err="1"/>
              <a:t>Kwasna</a:t>
            </a:r>
            <a:endParaRPr lang="en-GB" altLang="en-US" sz="1700" b="1" i="1" dirty="0"/>
          </a:p>
          <a:p>
            <a:r>
              <a:rPr lang="en-GB" altLang="en-US" sz="1700" u="sng" dirty="0"/>
              <a:t>Student ID: </a:t>
            </a:r>
            <a:r>
              <a:rPr lang="en-GB" altLang="en-US" sz="1700" b="1" i="1" u="sng" dirty="0"/>
              <a:t>2420393</a:t>
            </a:r>
            <a:endParaRPr lang="en-GB" altLang="en-US" sz="1700" b="1" i="1" dirty="0"/>
          </a:p>
          <a:p>
            <a:r>
              <a:rPr lang="en-GB" altLang="en-US" sz="1700" u="sng" dirty="0"/>
              <a:t>Lecturer’s Name</a:t>
            </a:r>
            <a:r>
              <a:rPr lang="en-GB" altLang="en-US" sz="1700" b="1" i="1" dirty="0"/>
              <a:t>: Shaila Hussain</a:t>
            </a:r>
          </a:p>
        </p:txBody>
      </p:sp>
      <p:pic>
        <p:nvPicPr>
          <p:cNvPr id="1030" name="Picture 6" descr="University of Wales Trinity St David - West Wales Action for Mental Health">
            <a:extLst>
              <a:ext uri="{FF2B5EF4-FFF2-40B4-BE49-F238E27FC236}">
                <a16:creationId xmlns:a16="http://schemas.microsoft.com/office/drawing/2014/main" id="{C28EE0CD-619B-9C3B-2CCB-EA2126848F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556" y="5220643"/>
            <a:ext cx="2711832" cy="166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6727698" y="6455664"/>
            <a:ext cx="20574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9C9D1F96-3DE6-40B6-9DCF-E50C656CAE8D}" type="datetime1">
              <a:rPr lang="en-GB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Myriad Pro"/>
              </a:rPr>
              <a:pPr algn="r">
                <a:spcAft>
                  <a:spcPts val="600"/>
                </a:spcAft>
                <a:defRPr/>
              </a:pPr>
              <a:t>10/11/2025</a:t>
            </a:fld>
            <a:endParaRPr lang="en-GB" altLang="en-US" sz="1000">
              <a:solidFill>
                <a:schemeClr val="tx1">
                  <a:lumMod val="50000"/>
                  <a:lumOff val="50000"/>
                </a:scheme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78240" y="6455664"/>
            <a:ext cx="336042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000">
              <a:solidFill>
                <a:schemeClr val="tx1">
                  <a:lumMod val="50000"/>
                  <a:lumOff val="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uwtsd">
            <a:extLst>
              <a:ext uri="{FF2B5EF4-FFF2-40B4-BE49-F238E27FC236}">
                <a16:creationId xmlns:a16="http://schemas.microsoft.com/office/drawing/2014/main" id="{917A2395-A8FE-2E81-968A-E61B499FF5A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uwtsd">
            <a:extLst>
              <a:ext uri="{FF2B5EF4-FFF2-40B4-BE49-F238E27FC236}">
                <a16:creationId xmlns:a16="http://schemas.microsoft.com/office/drawing/2014/main" id="{16D8C771-73D1-2FC0-4DEB-CC5F42DE79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1" y="643467"/>
            <a:ext cx="3465438" cy="4567137"/>
          </a:xfrm>
        </p:spPr>
        <p:txBody>
          <a:bodyPr>
            <a:normAutofit/>
          </a:bodyPr>
          <a:lstStyle/>
          <a:p>
            <a:pPr algn="l"/>
            <a:r>
              <a:rPr lang="en-GB" sz="3800"/>
              <a:t>Supporting Amira’s Development through Vygotsky’s Sociocultural Theory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8409A3D-6817-1A1D-2955-55E5EB4F8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160" r="31312" b="-1"/>
          <a:stretch>
            <a:fillRect/>
          </a:stretch>
        </p:blipFill>
        <p:spPr bwMode="auto"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200"/>
              <a:t>The Scenario: Understanding Amira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CA18A4-C686-9382-702E-FAE6DED8BB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97330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200" dirty="0">
                <a:solidFill>
                  <a:srgbClr val="FFFFFF"/>
                </a:solidFill>
              </a:rPr>
              <a:t>Introduction to Vygotsky’s Sociocultural Theory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7EE32BEA-3222-9D08-5A2F-6D78B3A01B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78290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AutoShape 2" descr="See related image detail. The Zone of Proximal Development and Political Organizing – Henry Hitz">
            <a:extLst>
              <a:ext uri="{FF2B5EF4-FFF2-40B4-BE49-F238E27FC236}">
                <a16:creationId xmlns:a16="http://schemas.microsoft.com/office/drawing/2014/main" id="{7B9A68CE-FE41-A20B-09C6-23116F870A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See related image detail. The Zone of Proximal Development and Political Organizing – Henry Hitz">
            <a:extLst>
              <a:ext uri="{FF2B5EF4-FFF2-40B4-BE49-F238E27FC236}">
                <a16:creationId xmlns:a16="http://schemas.microsoft.com/office/drawing/2014/main" id="{5BEA450A-8D70-B0D2-DAA0-894CE807B92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See related image detail. The Zone of Proximal Development and Political Organizing – Henry Hitz">
            <a:extLst>
              <a:ext uri="{FF2B5EF4-FFF2-40B4-BE49-F238E27FC236}">
                <a16:creationId xmlns:a16="http://schemas.microsoft.com/office/drawing/2014/main" id="{81E8E6BC-76F7-0679-30CD-FA89237381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468226" y="2325226"/>
            <a:ext cx="1560974" cy="156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8" descr="See related image detail. The Zone of Proximal Development and Political Organizing – Henry Hitz">
            <a:extLst>
              <a:ext uri="{FF2B5EF4-FFF2-40B4-BE49-F238E27FC236}">
                <a16:creationId xmlns:a16="http://schemas.microsoft.com/office/drawing/2014/main" id="{CAD7DC4E-BA7F-25B6-A3C5-ED07CBB845F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24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Zone of Proximal Development (ZPD) | Educational psychology ...">
            <a:extLst>
              <a:ext uri="{FF2B5EF4-FFF2-40B4-BE49-F238E27FC236}">
                <a16:creationId xmlns:a16="http://schemas.microsoft.com/office/drawing/2014/main" id="{2313F8A5-9F96-6E27-8AAD-FFD55E52E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7" r="2" b="3822"/>
          <a:stretch>
            <a:fillRect/>
          </a:stretch>
        </p:blipFill>
        <p:spPr bwMode="auto">
          <a:xfrm>
            <a:off x="342900" y="457200"/>
            <a:ext cx="84582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456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4" name="Rectangle 3083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559" y="3703975"/>
            <a:ext cx="3253394" cy="2398713"/>
          </a:xfrm>
        </p:spPr>
        <p:txBody>
          <a:bodyPr>
            <a:normAutofit/>
          </a:bodyPr>
          <a:lstStyle/>
          <a:p>
            <a:r>
              <a:rPr lang="en-GB" sz="3500"/>
              <a:t>Applying Vygotsky’s Theory to Amira’s Situation</a:t>
            </a:r>
          </a:p>
        </p:txBody>
      </p:sp>
      <p:pic>
        <p:nvPicPr>
          <p:cNvPr id="3074" name="Picture 2" descr="Small Nursery School Children With Teacher Sitting On Floor Having ...">
            <a:extLst>
              <a:ext uri="{FF2B5EF4-FFF2-40B4-BE49-F238E27FC236}">
                <a16:creationId xmlns:a16="http://schemas.microsoft.com/office/drawing/2014/main" id="{5A4ECC61-386E-AB49-2298-C188DFAD40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6" b="50025"/>
          <a:stretch>
            <a:fillRect/>
          </a:stretch>
        </p:blipFill>
        <p:spPr bwMode="auto">
          <a:xfrm>
            <a:off x="1" y="10"/>
            <a:ext cx="9143999" cy="2567826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28ACBD80-EEFF-AAFC-68EC-05E7E9D409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4289990"/>
              </p:ext>
            </p:extLst>
          </p:nvPr>
        </p:nvGraphicFramePr>
        <p:xfrm>
          <a:off x="4102487" y="2793305"/>
          <a:ext cx="4790992" cy="330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Practical Strategies and 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8FFD82-721D-D9EE-469E-0050203B42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4270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Considering Nature and Nurture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97E42C8-7AF5-6E22-C168-8A627D8E0C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Critical Evaluation of Vygotsky’s Theory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48CA165-6ADC-683A-4CC8-596B42D0E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539129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5400"/>
              <a:t>Summary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004C2E62-6CDA-2A81-297F-C386340C9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1392444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Bee, H. &amp; Boyd, D. (2019) Lifespan Development. Pearson.  (Accessed 20 pct 2025)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Berk, L. E. (2018) Devel(Accessed 20 oct 2025)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Daniels, H. (2008) Vygotsky and Research. Routledge.(Accessed 28 oct 2025)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DfE (2021) Statutory Framework for the Early Years Foundation Stage. Department for Education.(Accessed 01 Nov 2025)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Fleer, M. (2010) Early Learning and Development. Cambridge University Press.(Accessed 05 Nov 2025)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McLeod, S. (2023) Vygotsky’s Sociocultural Theory. Simply Psychology.(Accessed 02 Nov 2025)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Vygotsky, L. S. (1978) Mind in Society. Harvard University Press</a:t>
            </a:r>
            <a:r>
              <a:rPr lang="en-GB" sz="2200"/>
              <a:t>.(Accessed 06 Nov 2025)</a:t>
            </a:r>
            <a:endParaRPr lang="en-GB" sz="2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Rectangle 513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128" name="Picture 8" descr="Any Questions? - Presentation Skills Training - Online Public Speaking ...">
            <a:extLst>
              <a:ext uri="{FF2B5EF4-FFF2-40B4-BE49-F238E27FC236}">
                <a16:creationId xmlns:a16="http://schemas.microsoft.com/office/drawing/2014/main" id="{A0A37D87-8353-A6B7-5B36-FB0062803D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83" r="2" b="2"/>
          <a:stretch>
            <a:fillRect/>
          </a:stretch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Choose Your Way of Working (WoW)! | PDF | Computer Software and ...">
            <a:extLst>
              <a:ext uri="{FF2B5EF4-FFF2-40B4-BE49-F238E27FC236}">
                <a16:creationId xmlns:a16="http://schemas.microsoft.com/office/drawing/2014/main" id="{97CFD86F-51FC-B2B6-62C6-B8B4980819F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Choose Your Way of Working (WoW)! | PDF | Computer Software and ...">
            <a:extLst>
              <a:ext uri="{FF2B5EF4-FFF2-40B4-BE49-F238E27FC236}">
                <a16:creationId xmlns:a16="http://schemas.microsoft.com/office/drawing/2014/main" id="{D90D4C0C-13B9-8E16-09B8-4D12352145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483285" y="1340285"/>
            <a:ext cx="2393515" cy="2393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Choose Your Way of Working (WoW)! | PDF | Computer Software and ...">
            <a:extLst>
              <a:ext uri="{FF2B5EF4-FFF2-40B4-BE49-F238E27FC236}">
                <a16:creationId xmlns:a16="http://schemas.microsoft.com/office/drawing/2014/main" id="{D00E59DB-D4EE-A80B-6B58-9C4C182CCCF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1581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11436</TotalTime>
  <Words>659</Words>
  <Application>Microsoft Office PowerPoint</Application>
  <PresentationFormat>On-screen Show (4:3)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Office Theme</vt:lpstr>
      <vt:lpstr>PowerPoint Presentation</vt:lpstr>
      <vt:lpstr>Supporting Amira’s Development through Vygotsky’s Sociocultural Theory</vt:lpstr>
      <vt:lpstr>The Scenario: Understanding Amira</vt:lpstr>
      <vt:lpstr>Introduction to Vygotsky’s Sociocultural Theory</vt:lpstr>
      <vt:lpstr>PowerPoint Presentation</vt:lpstr>
      <vt:lpstr>Applying Vygotsky’s Theory to Amira’s Situation</vt:lpstr>
      <vt:lpstr>Practical Strategies and Interventions</vt:lpstr>
      <vt:lpstr>Considering Nature and Nurture</vt:lpstr>
      <vt:lpstr>Critical Evaluation of Vygotsky’s Theory</vt:lpstr>
      <vt:lpstr>Summary</vt:lpstr>
      <vt:lpstr>References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keywords/>
  <dc:description>generated using python-pptx</dc:description>
  <cp:lastModifiedBy>Jacek Liszewski</cp:lastModifiedBy>
  <cp:revision>5</cp:revision>
  <dcterms:created xsi:type="dcterms:W3CDTF">2013-01-27T09:14:16Z</dcterms:created>
  <dcterms:modified xsi:type="dcterms:W3CDTF">2025-11-17T13:07:27Z</dcterms:modified>
  <cp:category/>
</cp:coreProperties>
</file>