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8" r:id="rId2"/>
    <p:sldId id="256" r:id="rId3"/>
    <p:sldId id="259" r:id="rId4"/>
  </p:sldIdLst>
  <p:sldSz cx="15113000" cy="21374100"/>
  <p:notesSz cx="6858000" cy="9144000"/>
  <p:embeddedFontLst>
    <p:embeddedFont>
      <p:font typeface="The Youngest Serif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25C068-ADA6-4930-A2C3-C4D56B390223}" v="4" dt="2025-12-13T17:39:20.728"/>
    <p1510:client id="{6EF9472A-A6A9-4A26-89C5-58DCC7B0297C}" v="25" dt="2025-12-13T03:33:16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24" d="100"/>
          <a:sy n="24" d="100"/>
        </p:scale>
        <p:origin x="2717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1.fntdata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FE039-5F26-49C3-8A5A-4F4C99ECA457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7B75D5A-6899-41EF-802C-7FD0AAA29A2B}">
      <dgm:prSet/>
      <dgm:spPr/>
      <dgm:t>
        <a:bodyPr/>
        <a:lstStyle/>
        <a:p>
          <a:r>
            <a:rPr lang="en-US" dirty="0"/>
            <a:t>Rising demand for healthy food </a:t>
          </a:r>
          <a:r>
            <a:rPr lang="en-GB" b="0" i="0" dirty="0"/>
            <a:t>(</a:t>
          </a:r>
          <a:r>
            <a:rPr lang="en-GB" b="0" i="0" dirty="0" err="1"/>
            <a:t>Hoareaup</a:t>
          </a:r>
          <a:r>
            <a:rPr lang="en-GB" b="0" i="0" dirty="0"/>
            <a:t>, 2022)</a:t>
          </a:r>
          <a:r>
            <a:rPr lang="en-US" dirty="0"/>
            <a:t>.</a:t>
          </a:r>
        </a:p>
      </dgm:t>
    </dgm:pt>
    <dgm:pt modelId="{63D56FAE-61D6-4272-8579-BB6C78EEA112}" type="parTrans" cxnId="{F3DFA80B-80E1-4EF3-895E-F6AEB9DECFA1}">
      <dgm:prSet/>
      <dgm:spPr/>
      <dgm:t>
        <a:bodyPr/>
        <a:lstStyle/>
        <a:p>
          <a:endParaRPr lang="en-US"/>
        </a:p>
      </dgm:t>
    </dgm:pt>
    <dgm:pt modelId="{03D46793-44BE-47C7-9ADD-63625B0C9A44}" type="sibTrans" cxnId="{F3DFA80B-80E1-4EF3-895E-F6AEB9DECFA1}">
      <dgm:prSet/>
      <dgm:spPr/>
      <dgm:t>
        <a:bodyPr/>
        <a:lstStyle/>
        <a:p>
          <a:endParaRPr lang="en-US"/>
        </a:p>
      </dgm:t>
    </dgm:pt>
    <dgm:pt modelId="{F54DE73D-D569-467A-8530-BCF04F700B69}">
      <dgm:prSet/>
      <dgm:spPr/>
      <dgm:t>
        <a:bodyPr/>
        <a:lstStyle/>
        <a:p>
          <a:r>
            <a:rPr lang="en-US"/>
            <a:t>Limited time for workers and students.</a:t>
          </a:r>
        </a:p>
      </dgm:t>
    </dgm:pt>
    <dgm:pt modelId="{3ACBA138-9109-46EC-85B5-3B551117B996}" type="parTrans" cxnId="{A7C2E033-7E2C-4296-826C-8FA93A2F2AA4}">
      <dgm:prSet/>
      <dgm:spPr/>
      <dgm:t>
        <a:bodyPr/>
        <a:lstStyle/>
        <a:p>
          <a:endParaRPr lang="en-US"/>
        </a:p>
      </dgm:t>
    </dgm:pt>
    <dgm:pt modelId="{6630BC9E-6690-4454-9046-7139DE7D9857}" type="sibTrans" cxnId="{A7C2E033-7E2C-4296-826C-8FA93A2F2AA4}">
      <dgm:prSet/>
      <dgm:spPr/>
      <dgm:t>
        <a:bodyPr/>
        <a:lstStyle/>
        <a:p>
          <a:endParaRPr lang="en-US"/>
        </a:p>
      </dgm:t>
    </dgm:pt>
    <dgm:pt modelId="{F1ED1609-BE22-47AF-B39D-0346B16D4698}">
      <dgm:prSet/>
      <dgm:spPr/>
      <dgm:t>
        <a:bodyPr/>
        <a:lstStyle/>
        <a:p>
          <a:r>
            <a:rPr lang="en-US" dirty="0"/>
            <a:t>Wellness cafés priced £10–£13.</a:t>
          </a:r>
        </a:p>
      </dgm:t>
    </dgm:pt>
    <dgm:pt modelId="{14A3099D-4C7E-4713-95ED-8323E08FD400}" type="parTrans" cxnId="{054033E7-36E9-4B02-91AC-8DEDEC050DD1}">
      <dgm:prSet/>
      <dgm:spPr/>
      <dgm:t>
        <a:bodyPr/>
        <a:lstStyle/>
        <a:p>
          <a:endParaRPr lang="en-US"/>
        </a:p>
      </dgm:t>
    </dgm:pt>
    <dgm:pt modelId="{3EC583EA-E421-48A1-B313-1D3A338C2946}" type="sibTrans" cxnId="{054033E7-36E9-4B02-91AC-8DEDEC050DD1}">
      <dgm:prSet/>
      <dgm:spPr/>
      <dgm:t>
        <a:bodyPr/>
        <a:lstStyle/>
        <a:p>
          <a:endParaRPr lang="en-US"/>
        </a:p>
      </dgm:t>
    </dgm:pt>
    <dgm:pt modelId="{8B2040F3-F461-4C80-8802-8DE143EA1202}">
      <dgm:prSet/>
      <dgm:spPr/>
      <dgm:t>
        <a:bodyPr/>
        <a:lstStyle/>
        <a:p>
          <a:r>
            <a:rPr lang="en-US" dirty="0"/>
            <a:t>Poor nutrition clarity </a:t>
          </a:r>
          <a:r>
            <a:rPr lang="en-GB" b="0" i="0" dirty="0"/>
            <a:t>(MD, 2025)</a:t>
          </a:r>
          <a:r>
            <a:rPr lang="en-US" dirty="0"/>
            <a:t>.</a:t>
          </a:r>
        </a:p>
      </dgm:t>
    </dgm:pt>
    <dgm:pt modelId="{1CCCEC4D-F853-4086-9F46-8E219B78135D}" type="parTrans" cxnId="{CAE08932-2A9B-424B-A99B-2C98F55C307B}">
      <dgm:prSet/>
      <dgm:spPr/>
      <dgm:t>
        <a:bodyPr/>
        <a:lstStyle/>
        <a:p>
          <a:endParaRPr lang="en-US"/>
        </a:p>
      </dgm:t>
    </dgm:pt>
    <dgm:pt modelId="{1769BA79-7BE0-4692-94D1-8F4CA219AC3D}" type="sibTrans" cxnId="{CAE08932-2A9B-424B-A99B-2C98F55C307B}">
      <dgm:prSet/>
      <dgm:spPr/>
      <dgm:t>
        <a:bodyPr/>
        <a:lstStyle/>
        <a:p>
          <a:endParaRPr lang="en-US"/>
        </a:p>
      </dgm:t>
    </dgm:pt>
    <dgm:pt modelId="{B97278FF-49A5-4C34-944C-3F8BD7024542}" type="pres">
      <dgm:prSet presAssocID="{499FE039-5F26-49C3-8A5A-4F4C99ECA45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59301C9-176F-4CA0-ADC4-C54C1BF64793}" type="pres">
      <dgm:prSet presAssocID="{27B75D5A-6899-41EF-802C-7FD0AAA29A2B}" presName="hierRoot1" presStyleCnt="0"/>
      <dgm:spPr/>
    </dgm:pt>
    <dgm:pt modelId="{F66AACBF-8259-44D7-B7CE-553BC9F6C666}" type="pres">
      <dgm:prSet presAssocID="{27B75D5A-6899-41EF-802C-7FD0AAA29A2B}" presName="composite" presStyleCnt="0"/>
      <dgm:spPr/>
    </dgm:pt>
    <dgm:pt modelId="{5365156F-EB42-4E7C-B4BD-1035346413AF}" type="pres">
      <dgm:prSet presAssocID="{27B75D5A-6899-41EF-802C-7FD0AAA29A2B}" presName="background" presStyleLbl="node0" presStyleIdx="0" presStyleCnt="4"/>
      <dgm:spPr/>
    </dgm:pt>
    <dgm:pt modelId="{293FBD9A-CBED-4937-BA92-10AF87C9D17B}" type="pres">
      <dgm:prSet presAssocID="{27B75D5A-6899-41EF-802C-7FD0AAA29A2B}" presName="text" presStyleLbl="fgAcc0" presStyleIdx="0" presStyleCnt="4">
        <dgm:presLayoutVars>
          <dgm:chPref val="3"/>
        </dgm:presLayoutVars>
      </dgm:prSet>
      <dgm:spPr/>
    </dgm:pt>
    <dgm:pt modelId="{9D47B5FE-7517-473B-8B6A-9A1E27E4FEBC}" type="pres">
      <dgm:prSet presAssocID="{27B75D5A-6899-41EF-802C-7FD0AAA29A2B}" presName="hierChild2" presStyleCnt="0"/>
      <dgm:spPr/>
    </dgm:pt>
    <dgm:pt modelId="{09897592-06F6-4AAA-B516-65C4E8E1A5FB}" type="pres">
      <dgm:prSet presAssocID="{F54DE73D-D569-467A-8530-BCF04F700B69}" presName="hierRoot1" presStyleCnt="0"/>
      <dgm:spPr/>
    </dgm:pt>
    <dgm:pt modelId="{CFA610E2-B1D6-4471-9E26-6F36126B831F}" type="pres">
      <dgm:prSet presAssocID="{F54DE73D-D569-467A-8530-BCF04F700B69}" presName="composite" presStyleCnt="0"/>
      <dgm:spPr/>
    </dgm:pt>
    <dgm:pt modelId="{2D87CAF4-1A02-46F1-A983-B05F02F9D2A4}" type="pres">
      <dgm:prSet presAssocID="{F54DE73D-D569-467A-8530-BCF04F700B69}" presName="background" presStyleLbl="node0" presStyleIdx="1" presStyleCnt="4"/>
      <dgm:spPr/>
    </dgm:pt>
    <dgm:pt modelId="{F99B73C0-6963-4635-9E65-6D8FE2B79B32}" type="pres">
      <dgm:prSet presAssocID="{F54DE73D-D569-467A-8530-BCF04F700B69}" presName="text" presStyleLbl="fgAcc0" presStyleIdx="1" presStyleCnt="4">
        <dgm:presLayoutVars>
          <dgm:chPref val="3"/>
        </dgm:presLayoutVars>
      </dgm:prSet>
      <dgm:spPr/>
    </dgm:pt>
    <dgm:pt modelId="{44706D7B-801D-4218-A342-52F6EDB9CCD3}" type="pres">
      <dgm:prSet presAssocID="{F54DE73D-D569-467A-8530-BCF04F700B69}" presName="hierChild2" presStyleCnt="0"/>
      <dgm:spPr/>
    </dgm:pt>
    <dgm:pt modelId="{F29FB948-E2C8-43A6-9CD3-DADCE74AA87B}" type="pres">
      <dgm:prSet presAssocID="{F1ED1609-BE22-47AF-B39D-0346B16D4698}" presName="hierRoot1" presStyleCnt="0"/>
      <dgm:spPr/>
    </dgm:pt>
    <dgm:pt modelId="{7493DB68-34F0-4692-82C6-4D5E00E4CB55}" type="pres">
      <dgm:prSet presAssocID="{F1ED1609-BE22-47AF-B39D-0346B16D4698}" presName="composite" presStyleCnt="0"/>
      <dgm:spPr/>
    </dgm:pt>
    <dgm:pt modelId="{60BDB1CF-B647-4BAA-888D-0035B3194626}" type="pres">
      <dgm:prSet presAssocID="{F1ED1609-BE22-47AF-B39D-0346B16D4698}" presName="background" presStyleLbl="node0" presStyleIdx="2" presStyleCnt="4"/>
      <dgm:spPr/>
    </dgm:pt>
    <dgm:pt modelId="{57FB5928-296E-4AEA-8BA5-353663E00EC8}" type="pres">
      <dgm:prSet presAssocID="{F1ED1609-BE22-47AF-B39D-0346B16D4698}" presName="text" presStyleLbl="fgAcc0" presStyleIdx="2" presStyleCnt="4">
        <dgm:presLayoutVars>
          <dgm:chPref val="3"/>
        </dgm:presLayoutVars>
      </dgm:prSet>
      <dgm:spPr/>
    </dgm:pt>
    <dgm:pt modelId="{D24A4B97-0AF0-4119-8F16-DFF403A62F9C}" type="pres">
      <dgm:prSet presAssocID="{F1ED1609-BE22-47AF-B39D-0346B16D4698}" presName="hierChild2" presStyleCnt="0"/>
      <dgm:spPr/>
    </dgm:pt>
    <dgm:pt modelId="{840A4143-F9C8-4DA1-8DEC-B4349FF55256}" type="pres">
      <dgm:prSet presAssocID="{8B2040F3-F461-4C80-8802-8DE143EA1202}" presName="hierRoot1" presStyleCnt="0"/>
      <dgm:spPr/>
    </dgm:pt>
    <dgm:pt modelId="{85E68A4E-1E5B-4DE8-823F-A06E5A3733D5}" type="pres">
      <dgm:prSet presAssocID="{8B2040F3-F461-4C80-8802-8DE143EA1202}" presName="composite" presStyleCnt="0"/>
      <dgm:spPr/>
    </dgm:pt>
    <dgm:pt modelId="{4B07EB1D-6366-4F65-89EB-9DEDCCD0F940}" type="pres">
      <dgm:prSet presAssocID="{8B2040F3-F461-4C80-8802-8DE143EA1202}" presName="background" presStyleLbl="node0" presStyleIdx="3" presStyleCnt="4"/>
      <dgm:spPr/>
    </dgm:pt>
    <dgm:pt modelId="{D244896E-7445-4FA9-9C98-DB7EF4FB810B}" type="pres">
      <dgm:prSet presAssocID="{8B2040F3-F461-4C80-8802-8DE143EA1202}" presName="text" presStyleLbl="fgAcc0" presStyleIdx="3" presStyleCnt="4">
        <dgm:presLayoutVars>
          <dgm:chPref val="3"/>
        </dgm:presLayoutVars>
      </dgm:prSet>
      <dgm:spPr/>
    </dgm:pt>
    <dgm:pt modelId="{9EAECD61-44C8-4E57-A4CB-456D9723EA93}" type="pres">
      <dgm:prSet presAssocID="{8B2040F3-F461-4C80-8802-8DE143EA1202}" presName="hierChild2" presStyleCnt="0"/>
      <dgm:spPr/>
    </dgm:pt>
  </dgm:ptLst>
  <dgm:cxnLst>
    <dgm:cxn modelId="{F3DFA80B-80E1-4EF3-895E-F6AEB9DECFA1}" srcId="{499FE039-5F26-49C3-8A5A-4F4C99ECA457}" destId="{27B75D5A-6899-41EF-802C-7FD0AAA29A2B}" srcOrd="0" destOrd="0" parTransId="{63D56FAE-61D6-4272-8579-BB6C78EEA112}" sibTransId="{03D46793-44BE-47C7-9ADD-63625B0C9A44}"/>
    <dgm:cxn modelId="{CAE08932-2A9B-424B-A99B-2C98F55C307B}" srcId="{499FE039-5F26-49C3-8A5A-4F4C99ECA457}" destId="{8B2040F3-F461-4C80-8802-8DE143EA1202}" srcOrd="3" destOrd="0" parTransId="{1CCCEC4D-F853-4086-9F46-8E219B78135D}" sibTransId="{1769BA79-7BE0-4692-94D1-8F4CA219AC3D}"/>
    <dgm:cxn modelId="{A7C2E033-7E2C-4296-826C-8FA93A2F2AA4}" srcId="{499FE039-5F26-49C3-8A5A-4F4C99ECA457}" destId="{F54DE73D-D569-467A-8530-BCF04F700B69}" srcOrd="1" destOrd="0" parTransId="{3ACBA138-9109-46EC-85B5-3B551117B996}" sibTransId="{6630BC9E-6690-4454-9046-7139DE7D9857}"/>
    <dgm:cxn modelId="{2DFE7163-41D7-48D8-A322-78628FC41141}" type="presOf" srcId="{F1ED1609-BE22-47AF-B39D-0346B16D4698}" destId="{57FB5928-296E-4AEA-8BA5-353663E00EC8}" srcOrd="0" destOrd="0" presId="urn:microsoft.com/office/officeart/2005/8/layout/hierarchy1"/>
    <dgm:cxn modelId="{08AA389C-9C41-436D-9DEC-5E018E05CE8F}" type="presOf" srcId="{F54DE73D-D569-467A-8530-BCF04F700B69}" destId="{F99B73C0-6963-4635-9E65-6D8FE2B79B32}" srcOrd="0" destOrd="0" presId="urn:microsoft.com/office/officeart/2005/8/layout/hierarchy1"/>
    <dgm:cxn modelId="{18D763AE-50AC-4E77-8ADB-149F340F2C32}" type="presOf" srcId="{499FE039-5F26-49C3-8A5A-4F4C99ECA457}" destId="{B97278FF-49A5-4C34-944C-3F8BD7024542}" srcOrd="0" destOrd="0" presId="urn:microsoft.com/office/officeart/2005/8/layout/hierarchy1"/>
    <dgm:cxn modelId="{69EAD6BC-CF6A-4923-8A05-027AD0A88801}" type="presOf" srcId="{27B75D5A-6899-41EF-802C-7FD0AAA29A2B}" destId="{293FBD9A-CBED-4937-BA92-10AF87C9D17B}" srcOrd="0" destOrd="0" presId="urn:microsoft.com/office/officeart/2005/8/layout/hierarchy1"/>
    <dgm:cxn modelId="{7242CAC7-B338-4A33-AF79-4DC8325A7EED}" type="presOf" srcId="{8B2040F3-F461-4C80-8802-8DE143EA1202}" destId="{D244896E-7445-4FA9-9C98-DB7EF4FB810B}" srcOrd="0" destOrd="0" presId="urn:microsoft.com/office/officeart/2005/8/layout/hierarchy1"/>
    <dgm:cxn modelId="{054033E7-36E9-4B02-91AC-8DEDEC050DD1}" srcId="{499FE039-5F26-49C3-8A5A-4F4C99ECA457}" destId="{F1ED1609-BE22-47AF-B39D-0346B16D4698}" srcOrd="2" destOrd="0" parTransId="{14A3099D-4C7E-4713-95ED-8323E08FD400}" sibTransId="{3EC583EA-E421-48A1-B313-1D3A338C2946}"/>
    <dgm:cxn modelId="{9BA27DF3-9431-4594-8120-66BAA0F7842E}" type="presParOf" srcId="{B97278FF-49A5-4C34-944C-3F8BD7024542}" destId="{859301C9-176F-4CA0-ADC4-C54C1BF64793}" srcOrd="0" destOrd="0" presId="urn:microsoft.com/office/officeart/2005/8/layout/hierarchy1"/>
    <dgm:cxn modelId="{2C1C4FB6-92E1-43A9-BF6A-BB1C502E9049}" type="presParOf" srcId="{859301C9-176F-4CA0-ADC4-C54C1BF64793}" destId="{F66AACBF-8259-44D7-B7CE-553BC9F6C666}" srcOrd="0" destOrd="0" presId="urn:microsoft.com/office/officeart/2005/8/layout/hierarchy1"/>
    <dgm:cxn modelId="{F1E1C5FC-4E91-4B40-B48A-545B79C8FD18}" type="presParOf" srcId="{F66AACBF-8259-44D7-B7CE-553BC9F6C666}" destId="{5365156F-EB42-4E7C-B4BD-1035346413AF}" srcOrd="0" destOrd="0" presId="urn:microsoft.com/office/officeart/2005/8/layout/hierarchy1"/>
    <dgm:cxn modelId="{C6FAFCDD-CE8A-495A-865D-0616CB361C48}" type="presParOf" srcId="{F66AACBF-8259-44D7-B7CE-553BC9F6C666}" destId="{293FBD9A-CBED-4937-BA92-10AF87C9D17B}" srcOrd="1" destOrd="0" presId="urn:microsoft.com/office/officeart/2005/8/layout/hierarchy1"/>
    <dgm:cxn modelId="{9B391699-C62D-47D1-9F8B-74FF96F7903E}" type="presParOf" srcId="{859301C9-176F-4CA0-ADC4-C54C1BF64793}" destId="{9D47B5FE-7517-473B-8B6A-9A1E27E4FEBC}" srcOrd="1" destOrd="0" presId="urn:microsoft.com/office/officeart/2005/8/layout/hierarchy1"/>
    <dgm:cxn modelId="{29B196EE-F3EE-4F98-A7FE-06EC55DF983D}" type="presParOf" srcId="{B97278FF-49A5-4C34-944C-3F8BD7024542}" destId="{09897592-06F6-4AAA-B516-65C4E8E1A5FB}" srcOrd="1" destOrd="0" presId="urn:microsoft.com/office/officeart/2005/8/layout/hierarchy1"/>
    <dgm:cxn modelId="{C1F1F302-4A2D-4EA3-A321-0629B64869C5}" type="presParOf" srcId="{09897592-06F6-4AAA-B516-65C4E8E1A5FB}" destId="{CFA610E2-B1D6-4471-9E26-6F36126B831F}" srcOrd="0" destOrd="0" presId="urn:microsoft.com/office/officeart/2005/8/layout/hierarchy1"/>
    <dgm:cxn modelId="{EFB7CF21-7395-45A2-BC9A-EF89C18F744E}" type="presParOf" srcId="{CFA610E2-B1D6-4471-9E26-6F36126B831F}" destId="{2D87CAF4-1A02-46F1-A983-B05F02F9D2A4}" srcOrd="0" destOrd="0" presId="urn:microsoft.com/office/officeart/2005/8/layout/hierarchy1"/>
    <dgm:cxn modelId="{663C3206-B724-4D9B-B5AC-8C4446462C01}" type="presParOf" srcId="{CFA610E2-B1D6-4471-9E26-6F36126B831F}" destId="{F99B73C0-6963-4635-9E65-6D8FE2B79B32}" srcOrd="1" destOrd="0" presId="urn:microsoft.com/office/officeart/2005/8/layout/hierarchy1"/>
    <dgm:cxn modelId="{A78F8BD9-B9AC-4186-8C03-46B5239DE818}" type="presParOf" srcId="{09897592-06F6-4AAA-B516-65C4E8E1A5FB}" destId="{44706D7B-801D-4218-A342-52F6EDB9CCD3}" srcOrd="1" destOrd="0" presId="urn:microsoft.com/office/officeart/2005/8/layout/hierarchy1"/>
    <dgm:cxn modelId="{2822BA02-E73C-428F-B309-2CC19043755F}" type="presParOf" srcId="{B97278FF-49A5-4C34-944C-3F8BD7024542}" destId="{F29FB948-E2C8-43A6-9CD3-DADCE74AA87B}" srcOrd="2" destOrd="0" presId="urn:microsoft.com/office/officeart/2005/8/layout/hierarchy1"/>
    <dgm:cxn modelId="{957CE97F-3ED7-4F28-B539-0916B89EFEB0}" type="presParOf" srcId="{F29FB948-E2C8-43A6-9CD3-DADCE74AA87B}" destId="{7493DB68-34F0-4692-82C6-4D5E00E4CB55}" srcOrd="0" destOrd="0" presId="urn:microsoft.com/office/officeart/2005/8/layout/hierarchy1"/>
    <dgm:cxn modelId="{7075CE69-DCCB-420F-8ED4-E6807C6739B1}" type="presParOf" srcId="{7493DB68-34F0-4692-82C6-4D5E00E4CB55}" destId="{60BDB1CF-B647-4BAA-888D-0035B3194626}" srcOrd="0" destOrd="0" presId="urn:microsoft.com/office/officeart/2005/8/layout/hierarchy1"/>
    <dgm:cxn modelId="{2CF40FA6-5DB8-4A99-AB67-F2313B3399F7}" type="presParOf" srcId="{7493DB68-34F0-4692-82C6-4D5E00E4CB55}" destId="{57FB5928-296E-4AEA-8BA5-353663E00EC8}" srcOrd="1" destOrd="0" presId="urn:microsoft.com/office/officeart/2005/8/layout/hierarchy1"/>
    <dgm:cxn modelId="{1958D011-23E0-45FE-89EA-C0342A7E451E}" type="presParOf" srcId="{F29FB948-E2C8-43A6-9CD3-DADCE74AA87B}" destId="{D24A4B97-0AF0-4119-8F16-DFF403A62F9C}" srcOrd="1" destOrd="0" presId="urn:microsoft.com/office/officeart/2005/8/layout/hierarchy1"/>
    <dgm:cxn modelId="{738DCE4F-90E5-45C8-AA2D-655CC42F94D9}" type="presParOf" srcId="{B97278FF-49A5-4C34-944C-3F8BD7024542}" destId="{840A4143-F9C8-4DA1-8DEC-B4349FF55256}" srcOrd="3" destOrd="0" presId="urn:microsoft.com/office/officeart/2005/8/layout/hierarchy1"/>
    <dgm:cxn modelId="{25DF964F-B96B-4935-9534-843ECFBA2539}" type="presParOf" srcId="{840A4143-F9C8-4DA1-8DEC-B4349FF55256}" destId="{85E68A4E-1E5B-4DE8-823F-A06E5A3733D5}" srcOrd="0" destOrd="0" presId="urn:microsoft.com/office/officeart/2005/8/layout/hierarchy1"/>
    <dgm:cxn modelId="{361EC493-F869-4F33-BE41-2B3ABE82EE26}" type="presParOf" srcId="{85E68A4E-1E5B-4DE8-823F-A06E5A3733D5}" destId="{4B07EB1D-6366-4F65-89EB-9DEDCCD0F940}" srcOrd="0" destOrd="0" presId="urn:microsoft.com/office/officeart/2005/8/layout/hierarchy1"/>
    <dgm:cxn modelId="{2DBAC3F5-A6AF-4748-9FA6-3F3D48FB7FF2}" type="presParOf" srcId="{85E68A4E-1E5B-4DE8-823F-A06E5A3733D5}" destId="{D244896E-7445-4FA9-9C98-DB7EF4FB810B}" srcOrd="1" destOrd="0" presId="urn:microsoft.com/office/officeart/2005/8/layout/hierarchy1"/>
    <dgm:cxn modelId="{B6CE56B6-A195-4EC0-B7F8-498B4131BD11}" type="presParOf" srcId="{840A4143-F9C8-4DA1-8DEC-B4349FF55256}" destId="{9EAECD61-44C8-4E57-A4CB-456D9723EA9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DCEED3-1B57-4E35-A663-A9C76B03382B}" type="doc">
      <dgm:prSet loTypeId="urn:microsoft.com/office/officeart/2005/8/layout/matrix3" loCatId="matrix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C9FF2B2-1E65-4BE0-A880-AE68E14D7472}">
      <dgm:prSet/>
      <dgm:spPr/>
      <dgm:t>
        <a:bodyPr/>
        <a:lstStyle/>
        <a:p>
          <a:r>
            <a:rPr lang="en-US" b="0" i="0" baseline="0"/>
            <a:t>Balanced bowls and protein breakfasts.</a:t>
          </a:r>
          <a:endParaRPr lang="en-US"/>
        </a:p>
      </dgm:t>
    </dgm:pt>
    <dgm:pt modelId="{503791F7-995C-41BB-BADF-A3498F46B311}" type="parTrans" cxnId="{CBA949AA-AC3F-4ED3-8936-4294C8D7EA3E}">
      <dgm:prSet/>
      <dgm:spPr/>
      <dgm:t>
        <a:bodyPr/>
        <a:lstStyle/>
        <a:p>
          <a:endParaRPr lang="en-US"/>
        </a:p>
      </dgm:t>
    </dgm:pt>
    <dgm:pt modelId="{B6CE3A2D-F549-4CF4-8CCE-F35723D97DBC}" type="sibTrans" cxnId="{CBA949AA-AC3F-4ED3-8936-4294C8D7EA3E}">
      <dgm:prSet/>
      <dgm:spPr/>
      <dgm:t>
        <a:bodyPr/>
        <a:lstStyle/>
        <a:p>
          <a:endParaRPr lang="en-US"/>
        </a:p>
      </dgm:t>
    </dgm:pt>
    <dgm:pt modelId="{B9A687FA-882F-4E75-8431-25B83987B94A}">
      <dgm:prSet/>
      <dgm:spPr/>
      <dgm:t>
        <a:bodyPr/>
        <a:lstStyle/>
        <a:p>
          <a:r>
            <a:rPr lang="en-US" b="0" i="0" baseline="0" dirty="0"/>
            <a:t>Fresh+ counters in Greggs stores.</a:t>
          </a:r>
          <a:endParaRPr lang="en-US" dirty="0"/>
        </a:p>
      </dgm:t>
    </dgm:pt>
    <dgm:pt modelId="{D466E61E-CD23-4AD0-899F-B3A23704DA2D}" type="parTrans" cxnId="{A3FC41C9-753B-4DA8-AACE-7AFE8F401740}">
      <dgm:prSet/>
      <dgm:spPr/>
      <dgm:t>
        <a:bodyPr/>
        <a:lstStyle/>
        <a:p>
          <a:endParaRPr lang="en-US"/>
        </a:p>
      </dgm:t>
    </dgm:pt>
    <dgm:pt modelId="{C3EF190E-4200-43D7-B093-33DEF9EF8AE3}" type="sibTrans" cxnId="{A3FC41C9-753B-4DA8-AACE-7AFE8F401740}">
      <dgm:prSet/>
      <dgm:spPr/>
      <dgm:t>
        <a:bodyPr/>
        <a:lstStyle/>
        <a:p>
          <a:endParaRPr lang="en-US"/>
        </a:p>
      </dgm:t>
    </dgm:pt>
    <dgm:pt modelId="{F931E9E6-BBA7-4DCF-A342-1FF206746D69}">
      <dgm:prSet/>
      <dgm:spPr/>
      <dgm:t>
        <a:bodyPr/>
        <a:lstStyle/>
        <a:p>
          <a:r>
            <a:rPr lang="en-US" b="0" i="0" baseline="0"/>
            <a:t>Weekly personalised meal subscriptions via app.</a:t>
          </a:r>
          <a:endParaRPr lang="en-US"/>
        </a:p>
      </dgm:t>
    </dgm:pt>
    <dgm:pt modelId="{E9DABC0D-218E-43EA-98F0-E6A23E4F81CA}" type="parTrans" cxnId="{4F609AC2-E33F-4751-BA85-7E1EC5825EEF}">
      <dgm:prSet/>
      <dgm:spPr/>
      <dgm:t>
        <a:bodyPr/>
        <a:lstStyle/>
        <a:p>
          <a:endParaRPr lang="en-US"/>
        </a:p>
      </dgm:t>
    </dgm:pt>
    <dgm:pt modelId="{0931A997-F7F5-404D-8625-F282231A41E1}" type="sibTrans" cxnId="{4F609AC2-E33F-4751-BA85-7E1EC5825EEF}">
      <dgm:prSet/>
      <dgm:spPr/>
      <dgm:t>
        <a:bodyPr/>
        <a:lstStyle/>
        <a:p>
          <a:endParaRPr lang="en-US"/>
        </a:p>
      </dgm:t>
    </dgm:pt>
    <dgm:pt modelId="{675E6E4F-1EA4-414E-B871-C8FF6F77A587}">
      <dgm:prSet/>
      <dgm:spPr/>
      <dgm:t>
        <a:bodyPr/>
        <a:lstStyle/>
        <a:p>
          <a:r>
            <a:rPr lang="en-US" b="0" i="0" baseline="0" dirty="0"/>
            <a:t>Full calorie and macro labelling </a:t>
          </a:r>
          <a:r>
            <a:rPr lang="en-GB" b="0" i="0" baseline="0"/>
            <a:t>(Human Foods Program, 2025)</a:t>
          </a:r>
          <a:r>
            <a:rPr lang="en-US" b="0" i="0" baseline="0"/>
            <a:t>.</a:t>
          </a:r>
          <a:endParaRPr lang="en-US" dirty="0"/>
        </a:p>
      </dgm:t>
    </dgm:pt>
    <dgm:pt modelId="{3FF7ECC5-E15C-406E-888C-6F904E9D3D49}" type="parTrans" cxnId="{B3197E24-55B2-47B7-B511-BBE578149560}">
      <dgm:prSet/>
      <dgm:spPr/>
      <dgm:t>
        <a:bodyPr/>
        <a:lstStyle/>
        <a:p>
          <a:endParaRPr lang="en-US"/>
        </a:p>
      </dgm:t>
    </dgm:pt>
    <dgm:pt modelId="{FF4EA47A-969B-4977-AE44-1F07315C81DE}" type="sibTrans" cxnId="{B3197E24-55B2-47B7-B511-BBE578149560}">
      <dgm:prSet/>
      <dgm:spPr/>
      <dgm:t>
        <a:bodyPr/>
        <a:lstStyle/>
        <a:p>
          <a:endParaRPr lang="en-US"/>
        </a:p>
      </dgm:t>
    </dgm:pt>
    <dgm:pt modelId="{C87BE713-EECF-4188-8BF3-CC86CF286497}" type="pres">
      <dgm:prSet presAssocID="{E8DCEED3-1B57-4E35-A663-A9C76B03382B}" presName="matrix" presStyleCnt="0">
        <dgm:presLayoutVars>
          <dgm:chMax val="1"/>
          <dgm:dir/>
          <dgm:resizeHandles val="exact"/>
        </dgm:presLayoutVars>
      </dgm:prSet>
      <dgm:spPr/>
    </dgm:pt>
    <dgm:pt modelId="{06A6F719-8711-4421-8344-8FB8762A7312}" type="pres">
      <dgm:prSet presAssocID="{E8DCEED3-1B57-4E35-A663-A9C76B03382B}" presName="diamond" presStyleLbl="bgShp" presStyleIdx="0" presStyleCnt="1"/>
      <dgm:spPr/>
    </dgm:pt>
    <dgm:pt modelId="{672B8EE6-8167-425F-BCF7-136ED55DD4FC}" type="pres">
      <dgm:prSet presAssocID="{E8DCEED3-1B57-4E35-A663-A9C76B03382B}" presName="quad1" presStyleLbl="node1" presStyleIdx="0" presStyleCnt="4" custLinFactNeighborX="-814" custLinFactNeighborY="-2208">
        <dgm:presLayoutVars>
          <dgm:chMax val="0"/>
          <dgm:chPref val="0"/>
          <dgm:bulletEnabled val="1"/>
        </dgm:presLayoutVars>
      </dgm:prSet>
      <dgm:spPr/>
    </dgm:pt>
    <dgm:pt modelId="{EFB53E49-4989-46D4-9A65-F8B38663891F}" type="pres">
      <dgm:prSet presAssocID="{E8DCEED3-1B57-4E35-A663-A9C76B03382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C64C56D-03DF-4B7B-A66B-5ABB2FDAC299}" type="pres">
      <dgm:prSet presAssocID="{E8DCEED3-1B57-4E35-A663-A9C76B03382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F9B132F-879B-48EA-8EF5-DF6E0AFDFB4D}" type="pres">
      <dgm:prSet presAssocID="{E8DCEED3-1B57-4E35-A663-A9C76B03382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6DD3022-1BCD-4E2A-89F8-2FF6D8976D51}" type="presOf" srcId="{B9A687FA-882F-4E75-8431-25B83987B94A}" destId="{EFB53E49-4989-46D4-9A65-F8B38663891F}" srcOrd="0" destOrd="0" presId="urn:microsoft.com/office/officeart/2005/8/layout/matrix3"/>
    <dgm:cxn modelId="{B3197E24-55B2-47B7-B511-BBE578149560}" srcId="{E8DCEED3-1B57-4E35-A663-A9C76B03382B}" destId="{675E6E4F-1EA4-414E-B871-C8FF6F77A587}" srcOrd="3" destOrd="0" parTransId="{3FF7ECC5-E15C-406E-888C-6F904E9D3D49}" sibTransId="{FF4EA47A-969B-4977-AE44-1F07315C81DE}"/>
    <dgm:cxn modelId="{4B94A62D-B972-4B0D-BE7E-8B4A12A10723}" type="presOf" srcId="{5C9FF2B2-1E65-4BE0-A880-AE68E14D7472}" destId="{672B8EE6-8167-425F-BCF7-136ED55DD4FC}" srcOrd="0" destOrd="0" presId="urn:microsoft.com/office/officeart/2005/8/layout/matrix3"/>
    <dgm:cxn modelId="{84FA5345-C70D-4BF4-91FE-1B07891EDFE1}" type="presOf" srcId="{F931E9E6-BBA7-4DCF-A342-1FF206746D69}" destId="{BC64C56D-03DF-4B7B-A66B-5ABB2FDAC299}" srcOrd="0" destOrd="0" presId="urn:microsoft.com/office/officeart/2005/8/layout/matrix3"/>
    <dgm:cxn modelId="{A437CC4E-80E1-448A-AE80-FCF8191A8DC9}" type="presOf" srcId="{675E6E4F-1EA4-414E-B871-C8FF6F77A587}" destId="{FF9B132F-879B-48EA-8EF5-DF6E0AFDFB4D}" srcOrd="0" destOrd="0" presId="urn:microsoft.com/office/officeart/2005/8/layout/matrix3"/>
    <dgm:cxn modelId="{1889D66E-CDFE-4582-999B-1D6C866E8346}" type="presOf" srcId="{E8DCEED3-1B57-4E35-A663-A9C76B03382B}" destId="{C87BE713-EECF-4188-8BF3-CC86CF286497}" srcOrd="0" destOrd="0" presId="urn:microsoft.com/office/officeart/2005/8/layout/matrix3"/>
    <dgm:cxn modelId="{CBA949AA-AC3F-4ED3-8936-4294C8D7EA3E}" srcId="{E8DCEED3-1B57-4E35-A663-A9C76B03382B}" destId="{5C9FF2B2-1E65-4BE0-A880-AE68E14D7472}" srcOrd="0" destOrd="0" parTransId="{503791F7-995C-41BB-BADF-A3498F46B311}" sibTransId="{B6CE3A2D-F549-4CF4-8CCE-F35723D97DBC}"/>
    <dgm:cxn modelId="{4F609AC2-E33F-4751-BA85-7E1EC5825EEF}" srcId="{E8DCEED3-1B57-4E35-A663-A9C76B03382B}" destId="{F931E9E6-BBA7-4DCF-A342-1FF206746D69}" srcOrd="2" destOrd="0" parTransId="{E9DABC0D-218E-43EA-98F0-E6A23E4F81CA}" sibTransId="{0931A997-F7F5-404D-8625-F282231A41E1}"/>
    <dgm:cxn modelId="{A3FC41C9-753B-4DA8-AACE-7AFE8F401740}" srcId="{E8DCEED3-1B57-4E35-A663-A9C76B03382B}" destId="{B9A687FA-882F-4E75-8431-25B83987B94A}" srcOrd="1" destOrd="0" parTransId="{D466E61E-CD23-4AD0-899F-B3A23704DA2D}" sibTransId="{C3EF190E-4200-43D7-B093-33DEF9EF8AE3}"/>
    <dgm:cxn modelId="{5FC3EC84-F256-4938-9C62-713E84887495}" type="presParOf" srcId="{C87BE713-EECF-4188-8BF3-CC86CF286497}" destId="{06A6F719-8711-4421-8344-8FB8762A7312}" srcOrd="0" destOrd="0" presId="urn:microsoft.com/office/officeart/2005/8/layout/matrix3"/>
    <dgm:cxn modelId="{5F9767CD-92E7-40FB-9EB3-5DCA2D5DFDB4}" type="presParOf" srcId="{C87BE713-EECF-4188-8BF3-CC86CF286497}" destId="{672B8EE6-8167-425F-BCF7-136ED55DD4FC}" srcOrd="1" destOrd="0" presId="urn:microsoft.com/office/officeart/2005/8/layout/matrix3"/>
    <dgm:cxn modelId="{B7792B2F-FE96-479A-9785-66F04F2888E4}" type="presParOf" srcId="{C87BE713-EECF-4188-8BF3-CC86CF286497}" destId="{EFB53E49-4989-46D4-9A65-F8B38663891F}" srcOrd="2" destOrd="0" presId="urn:microsoft.com/office/officeart/2005/8/layout/matrix3"/>
    <dgm:cxn modelId="{E3687B4D-0FA0-4005-8413-35B9FA19F55C}" type="presParOf" srcId="{C87BE713-EECF-4188-8BF3-CC86CF286497}" destId="{BC64C56D-03DF-4B7B-A66B-5ABB2FDAC299}" srcOrd="3" destOrd="0" presId="urn:microsoft.com/office/officeart/2005/8/layout/matrix3"/>
    <dgm:cxn modelId="{6A1A22FB-E5E3-4EF3-B195-F3FD16461818}" type="presParOf" srcId="{C87BE713-EECF-4188-8BF3-CC86CF286497}" destId="{FF9B132F-879B-48EA-8EF5-DF6E0AFDFB4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94BA29-14A2-467D-95C2-A900AE5803A2}" type="doc">
      <dgm:prSet loTypeId="urn:microsoft.com/office/officeart/2005/8/layout/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A0AA43B-8BAE-4B7F-8968-480A85019DE8}">
      <dgm:prSet/>
      <dgm:spPr/>
      <dgm:t>
        <a:bodyPr/>
        <a:lstStyle/>
        <a:p>
          <a:r>
            <a:rPr lang="en-US" b="0" i="0" baseline="0"/>
            <a:t>Everyday Active Consumers (18–40).</a:t>
          </a:r>
          <a:endParaRPr lang="en-US"/>
        </a:p>
      </dgm:t>
    </dgm:pt>
    <dgm:pt modelId="{9C1102EF-5EF2-4001-A689-EDAAAC7A47E9}" type="parTrans" cxnId="{40F3C3F5-7DF3-49A5-8F09-B879FCF834A4}">
      <dgm:prSet/>
      <dgm:spPr/>
      <dgm:t>
        <a:bodyPr/>
        <a:lstStyle/>
        <a:p>
          <a:endParaRPr lang="en-US"/>
        </a:p>
      </dgm:t>
    </dgm:pt>
    <dgm:pt modelId="{43F828B7-C5F9-42AD-941B-157B81E79FCB}" type="sibTrans" cxnId="{40F3C3F5-7DF3-49A5-8F09-B879FCF834A4}">
      <dgm:prSet/>
      <dgm:spPr/>
      <dgm:t>
        <a:bodyPr/>
        <a:lstStyle/>
        <a:p>
          <a:endParaRPr lang="en-US"/>
        </a:p>
      </dgm:t>
    </dgm:pt>
    <dgm:pt modelId="{BAB7A5CF-A6E2-4742-81F4-2EA33822B4B0}">
      <dgm:prSet/>
      <dgm:spPr/>
      <dgm:t>
        <a:bodyPr/>
        <a:lstStyle/>
        <a:p>
          <a:r>
            <a:rPr lang="en-US" b="0" i="0" baseline="0"/>
            <a:t>Gym users, commuters, students.</a:t>
          </a:r>
          <a:endParaRPr lang="en-US"/>
        </a:p>
      </dgm:t>
    </dgm:pt>
    <dgm:pt modelId="{34132A98-83C7-461B-B86A-28F930F8D504}" type="parTrans" cxnId="{49BE9DED-E39C-4F19-8FB6-3B71CD1E9D6F}">
      <dgm:prSet/>
      <dgm:spPr/>
      <dgm:t>
        <a:bodyPr/>
        <a:lstStyle/>
        <a:p>
          <a:endParaRPr lang="en-US"/>
        </a:p>
      </dgm:t>
    </dgm:pt>
    <dgm:pt modelId="{1E673F88-0AF4-45C8-84D9-FDCCE7B3AF28}" type="sibTrans" cxnId="{49BE9DED-E39C-4F19-8FB6-3B71CD1E9D6F}">
      <dgm:prSet/>
      <dgm:spPr/>
      <dgm:t>
        <a:bodyPr/>
        <a:lstStyle/>
        <a:p>
          <a:endParaRPr lang="en-US"/>
        </a:p>
      </dgm:t>
    </dgm:pt>
    <dgm:pt modelId="{FE28C9AA-6242-4E70-B642-E7E7BA70C4E6}">
      <dgm:prSet/>
      <dgm:spPr/>
      <dgm:t>
        <a:bodyPr/>
        <a:lstStyle/>
        <a:p>
          <a:r>
            <a:rPr lang="en-US" b="0" i="0" baseline="0"/>
            <a:t>Health-focused value seekers.</a:t>
          </a:r>
          <a:endParaRPr lang="en-US"/>
        </a:p>
      </dgm:t>
    </dgm:pt>
    <dgm:pt modelId="{1E4FF71D-8239-45D9-83A4-5AC8B5B02982}" type="parTrans" cxnId="{EC1F8AD5-F086-4760-9E85-B088C45600CE}">
      <dgm:prSet/>
      <dgm:spPr/>
      <dgm:t>
        <a:bodyPr/>
        <a:lstStyle/>
        <a:p>
          <a:endParaRPr lang="en-US"/>
        </a:p>
      </dgm:t>
    </dgm:pt>
    <dgm:pt modelId="{9AD221D5-3366-4628-B0AC-453C169AD89A}" type="sibTrans" cxnId="{EC1F8AD5-F086-4760-9E85-B088C45600CE}">
      <dgm:prSet/>
      <dgm:spPr/>
      <dgm:t>
        <a:bodyPr/>
        <a:lstStyle/>
        <a:p>
          <a:endParaRPr lang="en-US"/>
        </a:p>
      </dgm:t>
    </dgm:pt>
    <dgm:pt modelId="{8AFF6201-F405-48CD-BB67-385AEE306523}">
      <dgm:prSet/>
      <dgm:spPr/>
      <dgm:t>
        <a:bodyPr/>
        <a:lstStyle/>
        <a:p>
          <a:r>
            <a:rPr lang="en-US" b="0" i="0" baseline="0"/>
            <a:t>Fitness and nutrition app users.</a:t>
          </a:r>
          <a:endParaRPr lang="en-US"/>
        </a:p>
      </dgm:t>
    </dgm:pt>
    <dgm:pt modelId="{5BB44DE0-B684-45EA-AB14-79334F06C29E}" type="parTrans" cxnId="{AAFDF30A-C4BB-41EE-9C3A-96C2C3DEF7A3}">
      <dgm:prSet/>
      <dgm:spPr/>
      <dgm:t>
        <a:bodyPr/>
        <a:lstStyle/>
        <a:p>
          <a:endParaRPr lang="en-US"/>
        </a:p>
      </dgm:t>
    </dgm:pt>
    <dgm:pt modelId="{6FE0B2D0-0A13-480A-B571-1FF74AD9A2A0}" type="sibTrans" cxnId="{AAFDF30A-C4BB-41EE-9C3A-96C2C3DEF7A3}">
      <dgm:prSet/>
      <dgm:spPr/>
      <dgm:t>
        <a:bodyPr/>
        <a:lstStyle/>
        <a:p>
          <a:endParaRPr lang="en-US"/>
        </a:p>
      </dgm:t>
    </dgm:pt>
    <dgm:pt modelId="{1A6F03ED-9F20-4C17-8BBD-F0609FB92AE2}" type="pres">
      <dgm:prSet presAssocID="{7994BA29-14A2-467D-95C2-A900AE5803A2}" presName="diagram" presStyleCnt="0">
        <dgm:presLayoutVars>
          <dgm:dir/>
          <dgm:resizeHandles val="exact"/>
        </dgm:presLayoutVars>
      </dgm:prSet>
      <dgm:spPr/>
    </dgm:pt>
    <dgm:pt modelId="{AAC81CC9-1547-4915-95E4-78AB23C40646}" type="pres">
      <dgm:prSet presAssocID="{7A0AA43B-8BAE-4B7F-8968-480A85019DE8}" presName="node" presStyleLbl="node1" presStyleIdx="0" presStyleCnt="4">
        <dgm:presLayoutVars>
          <dgm:bulletEnabled val="1"/>
        </dgm:presLayoutVars>
      </dgm:prSet>
      <dgm:spPr/>
    </dgm:pt>
    <dgm:pt modelId="{C94982EE-1153-4AD2-91B0-10DF3AA837F1}" type="pres">
      <dgm:prSet presAssocID="{43F828B7-C5F9-42AD-941B-157B81E79FCB}" presName="sibTrans" presStyleLbl="sibTrans2D1" presStyleIdx="0" presStyleCnt="3"/>
      <dgm:spPr/>
    </dgm:pt>
    <dgm:pt modelId="{93ECBE47-0546-4C6A-8E31-FC1D5FD2D514}" type="pres">
      <dgm:prSet presAssocID="{43F828B7-C5F9-42AD-941B-157B81E79FCB}" presName="connectorText" presStyleLbl="sibTrans2D1" presStyleIdx="0" presStyleCnt="3"/>
      <dgm:spPr/>
    </dgm:pt>
    <dgm:pt modelId="{40E0FA36-52D7-4E51-B949-E91293A429DF}" type="pres">
      <dgm:prSet presAssocID="{BAB7A5CF-A6E2-4742-81F4-2EA33822B4B0}" presName="node" presStyleLbl="node1" presStyleIdx="1" presStyleCnt="4">
        <dgm:presLayoutVars>
          <dgm:bulletEnabled val="1"/>
        </dgm:presLayoutVars>
      </dgm:prSet>
      <dgm:spPr/>
    </dgm:pt>
    <dgm:pt modelId="{49633757-1273-4621-BFCD-BEEDF332CECB}" type="pres">
      <dgm:prSet presAssocID="{1E673F88-0AF4-45C8-84D9-FDCCE7B3AF28}" presName="sibTrans" presStyleLbl="sibTrans2D1" presStyleIdx="1" presStyleCnt="3"/>
      <dgm:spPr/>
    </dgm:pt>
    <dgm:pt modelId="{13D27859-9FA0-49CD-ADDC-FABB7D314AEB}" type="pres">
      <dgm:prSet presAssocID="{1E673F88-0AF4-45C8-84D9-FDCCE7B3AF28}" presName="connectorText" presStyleLbl="sibTrans2D1" presStyleIdx="1" presStyleCnt="3"/>
      <dgm:spPr/>
    </dgm:pt>
    <dgm:pt modelId="{B6326829-D05C-44B7-9374-263BF53ACE31}" type="pres">
      <dgm:prSet presAssocID="{FE28C9AA-6242-4E70-B642-E7E7BA70C4E6}" presName="node" presStyleLbl="node1" presStyleIdx="2" presStyleCnt="4">
        <dgm:presLayoutVars>
          <dgm:bulletEnabled val="1"/>
        </dgm:presLayoutVars>
      </dgm:prSet>
      <dgm:spPr/>
    </dgm:pt>
    <dgm:pt modelId="{1B31D94F-2C4B-48EC-B858-F6E179BA473B}" type="pres">
      <dgm:prSet presAssocID="{9AD221D5-3366-4628-B0AC-453C169AD89A}" presName="sibTrans" presStyleLbl="sibTrans2D1" presStyleIdx="2" presStyleCnt="3"/>
      <dgm:spPr/>
    </dgm:pt>
    <dgm:pt modelId="{9503207C-87EF-4538-AE68-EA39580519AD}" type="pres">
      <dgm:prSet presAssocID="{9AD221D5-3366-4628-B0AC-453C169AD89A}" presName="connectorText" presStyleLbl="sibTrans2D1" presStyleIdx="2" presStyleCnt="3"/>
      <dgm:spPr/>
    </dgm:pt>
    <dgm:pt modelId="{B4204E94-785C-4A29-934A-B30A136FF0F2}" type="pres">
      <dgm:prSet presAssocID="{8AFF6201-F405-48CD-BB67-385AEE306523}" presName="node" presStyleLbl="node1" presStyleIdx="3" presStyleCnt="4">
        <dgm:presLayoutVars>
          <dgm:bulletEnabled val="1"/>
        </dgm:presLayoutVars>
      </dgm:prSet>
      <dgm:spPr/>
    </dgm:pt>
  </dgm:ptLst>
  <dgm:cxnLst>
    <dgm:cxn modelId="{AAFDF30A-C4BB-41EE-9C3A-96C2C3DEF7A3}" srcId="{7994BA29-14A2-467D-95C2-A900AE5803A2}" destId="{8AFF6201-F405-48CD-BB67-385AEE306523}" srcOrd="3" destOrd="0" parTransId="{5BB44DE0-B684-45EA-AB14-79334F06C29E}" sibTransId="{6FE0B2D0-0A13-480A-B571-1FF74AD9A2A0}"/>
    <dgm:cxn modelId="{5D4AD50C-E880-4B9F-AE06-1A4CD073924D}" type="presOf" srcId="{8AFF6201-F405-48CD-BB67-385AEE306523}" destId="{B4204E94-785C-4A29-934A-B30A136FF0F2}" srcOrd="0" destOrd="0" presId="urn:microsoft.com/office/officeart/2005/8/layout/process5"/>
    <dgm:cxn modelId="{ED585827-4D11-4F5F-BDE7-767264243BD7}" type="presOf" srcId="{43F828B7-C5F9-42AD-941B-157B81E79FCB}" destId="{C94982EE-1153-4AD2-91B0-10DF3AA837F1}" srcOrd="0" destOrd="0" presId="urn:microsoft.com/office/officeart/2005/8/layout/process5"/>
    <dgm:cxn modelId="{9F786030-BB11-44AB-A33A-B1A7ACD02518}" type="presOf" srcId="{1E673F88-0AF4-45C8-84D9-FDCCE7B3AF28}" destId="{13D27859-9FA0-49CD-ADDC-FABB7D314AEB}" srcOrd="1" destOrd="0" presId="urn:microsoft.com/office/officeart/2005/8/layout/process5"/>
    <dgm:cxn modelId="{9840D330-4875-44DC-B53D-6334847E0E46}" type="presOf" srcId="{9AD221D5-3366-4628-B0AC-453C169AD89A}" destId="{9503207C-87EF-4538-AE68-EA39580519AD}" srcOrd="1" destOrd="0" presId="urn:microsoft.com/office/officeart/2005/8/layout/process5"/>
    <dgm:cxn modelId="{ED5BF363-C40E-4AEF-961F-1BD1CC7C767C}" type="presOf" srcId="{1E673F88-0AF4-45C8-84D9-FDCCE7B3AF28}" destId="{49633757-1273-4621-BFCD-BEEDF332CECB}" srcOrd="0" destOrd="0" presId="urn:microsoft.com/office/officeart/2005/8/layout/process5"/>
    <dgm:cxn modelId="{5B3BB476-8070-4C47-A253-C51274B21860}" type="presOf" srcId="{FE28C9AA-6242-4E70-B642-E7E7BA70C4E6}" destId="{B6326829-D05C-44B7-9374-263BF53ACE31}" srcOrd="0" destOrd="0" presId="urn:microsoft.com/office/officeart/2005/8/layout/process5"/>
    <dgm:cxn modelId="{6963F9A2-0DDB-4256-AAC2-F91D113B6AC3}" type="presOf" srcId="{43F828B7-C5F9-42AD-941B-157B81E79FCB}" destId="{93ECBE47-0546-4C6A-8E31-FC1D5FD2D514}" srcOrd="1" destOrd="0" presId="urn:microsoft.com/office/officeart/2005/8/layout/process5"/>
    <dgm:cxn modelId="{C50384BE-520F-4CDF-B3C3-88119424994E}" type="presOf" srcId="{7994BA29-14A2-467D-95C2-A900AE5803A2}" destId="{1A6F03ED-9F20-4C17-8BBD-F0609FB92AE2}" srcOrd="0" destOrd="0" presId="urn:microsoft.com/office/officeart/2005/8/layout/process5"/>
    <dgm:cxn modelId="{9A34DCC6-0A09-4842-BAC9-EDAA31A8A28B}" type="presOf" srcId="{7A0AA43B-8BAE-4B7F-8968-480A85019DE8}" destId="{AAC81CC9-1547-4915-95E4-78AB23C40646}" srcOrd="0" destOrd="0" presId="urn:microsoft.com/office/officeart/2005/8/layout/process5"/>
    <dgm:cxn modelId="{92FCC9C7-931C-42DE-9E49-4FC940AA4B31}" type="presOf" srcId="{9AD221D5-3366-4628-B0AC-453C169AD89A}" destId="{1B31D94F-2C4B-48EC-B858-F6E179BA473B}" srcOrd="0" destOrd="0" presId="urn:microsoft.com/office/officeart/2005/8/layout/process5"/>
    <dgm:cxn modelId="{EC1F8AD5-F086-4760-9E85-B088C45600CE}" srcId="{7994BA29-14A2-467D-95C2-A900AE5803A2}" destId="{FE28C9AA-6242-4E70-B642-E7E7BA70C4E6}" srcOrd="2" destOrd="0" parTransId="{1E4FF71D-8239-45D9-83A4-5AC8B5B02982}" sibTransId="{9AD221D5-3366-4628-B0AC-453C169AD89A}"/>
    <dgm:cxn modelId="{49BE9DED-E39C-4F19-8FB6-3B71CD1E9D6F}" srcId="{7994BA29-14A2-467D-95C2-A900AE5803A2}" destId="{BAB7A5CF-A6E2-4742-81F4-2EA33822B4B0}" srcOrd="1" destOrd="0" parTransId="{34132A98-83C7-461B-B86A-28F930F8D504}" sibTransId="{1E673F88-0AF4-45C8-84D9-FDCCE7B3AF28}"/>
    <dgm:cxn modelId="{40F3C3F5-7DF3-49A5-8F09-B879FCF834A4}" srcId="{7994BA29-14A2-467D-95C2-A900AE5803A2}" destId="{7A0AA43B-8BAE-4B7F-8968-480A85019DE8}" srcOrd="0" destOrd="0" parTransId="{9C1102EF-5EF2-4001-A689-EDAAAC7A47E9}" sibTransId="{43F828B7-C5F9-42AD-941B-157B81E79FCB}"/>
    <dgm:cxn modelId="{9941D5FB-CEB2-41EE-80A2-A5A3832563A7}" type="presOf" srcId="{BAB7A5CF-A6E2-4742-81F4-2EA33822B4B0}" destId="{40E0FA36-52D7-4E51-B949-E91293A429DF}" srcOrd="0" destOrd="0" presId="urn:microsoft.com/office/officeart/2005/8/layout/process5"/>
    <dgm:cxn modelId="{D51D0316-AA99-43E5-92DA-DB5C6983CE54}" type="presParOf" srcId="{1A6F03ED-9F20-4C17-8BBD-F0609FB92AE2}" destId="{AAC81CC9-1547-4915-95E4-78AB23C40646}" srcOrd="0" destOrd="0" presId="urn:microsoft.com/office/officeart/2005/8/layout/process5"/>
    <dgm:cxn modelId="{6B04724C-6FA8-4F37-81FC-A24A5A1E4189}" type="presParOf" srcId="{1A6F03ED-9F20-4C17-8BBD-F0609FB92AE2}" destId="{C94982EE-1153-4AD2-91B0-10DF3AA837F1}" srcOrd="1" destOrd="0" presId="urn:microsoft.com/office/officeart/2005/8/layout/process5"/>
    <dgm:cxn modelId="{D7576E9D-8546-4561-B199-6D6CD2CF8FB6}" type="presParOf" srcId="{C94982EE-1153-4AD2-91B0-10DF3AA837F1}" destId="{93ECBE47-0546-4C6A-8E31-FC1D5FD2D514}" srcOrd="0" destOrd="0" presId="urn:microsoft.com/office/officeart/2005/8/layout/process5"/>
    <dgm:cxn modelId="{73EB4EA0-0DA9-4298-855F-4ED320095581}" type="presParOf" srcId="{1A6F03ED-9F20-4C17-8BBD-F0609FB92AE2}" destId="{40E0FA36-52D7-4E51-B949-E91293A429DF}" srcOrd="2" destOrd="0" presId="urn:microsoft.com/office/officeart/2005/8/layout/process5"/>
    <dgm:cxn modelId="{2A205601-505C-4A70-AF3E-448F1F02D4AE}" type="presParOf" srcId="{1A6F03ED-9F20-4C17-8BBD-F0609FB92AE2}" destId="{49633757-1273-4621-BFCD-BEEDF332CECB}" srcOrd="3" destOrd="0" presId="urn:microsoft.com/office/officeart/2005/8/layout/process5"/>
    <dgm:cxn modelId="{28F4EC9F-4924-487C-88CA-4C95C1259E18}" type="presParOf" srcId="{49633757-1273-4621-BFCD-BEEDF332CECB}" destId="{13D27859-9FA0-49CD-ADDC-FABB7D314AEB}" srcOrd="0" destOrd="0" presId="urn:microsoft.com/office/officeart/2005/8/layout/process5"/>
    <dgm:cxn modelId="{2133F6AD-0889-4A14-B46D-9953C5CB0F0B}" type="presParOf" srcId="{1A6F03ED-9F20-4C17-8BBD-F0609FB92AE2}" destId="{B6326829-D05C-44B7-9374-263BF53ACE31}" srcOrd="4" destOrd="0" presId="urn:microsoft.com/office/officeart/2005/8/layout/process5"/>
    <dgm:cxn modelId="{3BB845BC-5AE0-4AA0-847F-1F6B6D9504B0}" type="presParOf" srcId="{1A6F03ED-9F20-4C17-8BBD-F0609FB92AE2}" destId="{1B31D94F-2C4B-48EC-B858-F6E179BA473B}" srcOrd="5" destOrd="0" presId="urn:microsoft.com/office/officeart/2005/8/layout/process5"/>
    <dgm:cxn modelId="{CC99E838-EB1C-453E-8A05-635E2BCC86EB}" type="presParOf" srcId="{1B31D94F-2C4B-48EC-B858-F6E179BA473B}" destId="{9503207C-87EF-4538-AE68-EA39580519AD}" srcOrd="0" destOrd="0" presId="urn:microsoft.com/office/officeart/2005/8/layout/process5"/>
    <dgm:cxn modelId="{4BFB9951-9532-4050-89C6-2EC18E505041}" type="presParOf" srcId="{1A6F03ED-9F20-4C17-8BBD-F0609FB92AE2}" destId="{B4204E94-785C-4A29-934A-B30A136FF0F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1D60594-B400-4DB1-98E2-93B9C1C277D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7A97AAD-65C6-48CA-8444-C20F65E132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Affordable meals (£6–£8).</a:t>
          </a:r>
          <a:endParaRPr lang="en-US"/>
        </a:p>
      </dgm:t>
    </dgm:pt>
    <dgm:pt modelId="{078EB362-B492-409D-A370-302020FD72C6}" type="parTrans" cxnId="{86877796-92FA-42BE-B65D-FD9C8A539160}">
      <dgm:prSet/>
      <dgm:spPr/>
      <dgm:t>
        <a:bodyPr/>
        <a:lstStyle/>
        <a:p>
          <a:endParaRPr lang="en-US"/>
        </a:p>
      </dgm:t>
    </dgm:pt>
    <dgm:pt modelId="{3F2D369C-0B1C-4C95-A435-83736225F551}" type="sibTrans" cxnId="{86877796-92FA-42BE-B65D-FD9C8A539160}">
      <dgm:prSet/>
      <dgm:spPr/>
      <dgm:t>
        <a:bodyPr/>
        <a:lstStyle/>
        <a:p>
          <a:endParaRPr lang="en-US"/>
        </a:p>
      </dgm:t>
    </dgm:pt>
    <dgm:pt modelId="{E4FC04B6-4153-4794-9404-609D5E5C07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Nutritional transparency.</a:t>
          </a:r>
          <a:endParaRPr lang="en-US"/>
        </a:p>
      </dgm:t>
    </dgm:pt>
    <dgm:pt modelId="{36218951-47DA-43C2-964E-B32333AC03D5}" type="parTrans" cxnId="{1C46A942-93B6-4106-A5E3-0429B2A25290}">
      <dgm:prSet/>
      <dgm:spPr/>
      <dgm:t>
        <a:bodyPr/>
        <a:lstStyle/>
        <a:p>
          <a:endParaRPr lang="en-US"/>
        </a:p>
      </dgm:t>
    </dgm:pt>
    <dgm:pt modelId="{F94C2450-8776-4D79-AF1C-E46408FADF1E}" type="sibTrans" cxnId="{1C46A942-93B6-4106-A5E3-0429B2A25290}">
      <dgm:prSet/>
      <dgm:spPr/>
      <dgm:t>
        <a:bodyPr/>
        <a:lstStyle/>
        <a:p>
          <a:endParaRPr lang="en-US"/>
        </a:p>
      </dgm:t>
    </dgm:pt>
    <dgm:pt modelId="{4B23DE27-86B8-4DB5-AF40-074972B757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Omnichannel: dine-in, takeaway, click-and-collect, delivery.</a:t>
          </a:r>
          <a:endParaRPr lang="en-US"/>
        </a:p>
      </dgm:t>
    </dgm:pt>
    <dgm:pt modelId="{265DEE73-B3FE-40DF-A615-FAC6C929EA76}" type="parTrans" cxnId="{CDAC3535-F90B-45B9-A286-511E54064617}">
      <dgm:prSet/>
      <dgm:spPr/>
      <dgm:t>
        <a:bodyPr/>
        <a:lstStyle/>
        <a:p>
          <a:endParaRPr lang="en-US"/>
        </a:p>
      </dgm:t>
    </dgm:pt>
    <dgm:pt modelId="{C9755AFF-7E40-4180-B28A-2DAA8D371D4B}" type="sibTrans" cxnId="{CDAC3535-F90B-45B9-A286-511E54064617}">
      <dgm:prSet/>
      <dgm:spPr/>
      <dgm:t>
        <a:bodyPr/>
        <a:lstStyle/>
        <a:p>
          <a:endParaRPr lang="en-US"/>
        </a:p>
      </dgm:t>
    </dgm:pt>
    <dgm:pt modelId="{EF4E6C73-E933-48F2-B849-C92E70C289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Nationwide Greggs network (</a:t>
          </a:r>
          <a:r>
            <a:rPr lang="en-GB" dirty="0"/>
            <a:t>Greggs, 2021) </a:t>
          </a:r>
          <a:r>
            <a:rPr lang="en-US" b="0" i="0" baseline="0" dirty="0"/>
            <a:t>.</a:t>
          </a:r>
          <a:endParaRPr lang="en-US" dirty="0"/>
        </a:p>
      </dgm:t>
    </dgm:pt>
    <dgm:pt modelId="{1A625D83-8375-41D8-9B8C-ACED256D8530}" type="parTrans" cxnId="{ED547802-4BD2-4DD3-9A38-8A5D881A35F6}">
      <dgm:prSet/>
      <dgm:spPr/>
      <dgm:t>
        <a:bodyPr/>
        <a:lstStyle/>
        <a:p>
          <a:endParaRPr lang="en-US"/>
        </a:p>
      </dgm:t>
    </dgm:pt>
    <dgm:pt modelId="{ED90A8CE-D6B8-490E-BF45-7FF9CC9C3136}" type="sibTrans" cxnId="{ED547802-4BD2-4DD3-9A38-8A5D881A35F6}">
      <dgm:prSet/>
      <dgm:spPr/>
      <dgm:t>
        <a:bodyPr/>
        <a:lstStyle/>
        <a:p>
          <a:endParaRPr lang="en-US"/>
        </a:p>
      </dgm:t>
    </dgm:pt>
    <dgm:pt modelId="{B9CF8173-E14E-4F23-A926-43E08EE09153}" type="pres">
      <dgm:prSet presAssocID="{A1D60594-B400-4DB1-98E2-93B9C1C277D2}" presName="root" presStyleCnt="0">
        <dgm:presLayoutVars>
          <dgm:dir/>
          <dgm:resizeHandles val="exact"/>
        </dgm:presLayoutVars>
      </dgm:prSet>
      <dgm:spPr/>
    </dgm:pt>
    <dgm:pt modelId="{FBE5F6E5-56D0-474D-8632-4FBAE1EBAC63}" type="pres">
      <dgm:prSet presAssocID="{F7A97AAD-65C6-48CA-8444-C20F65E1326A}" presName="compNode" presStyleCnt="0"/>
      <dgm:spPr/>
    </dgm:pt>
    <dgm:pt modelId="{02BE6ABF-A540-46F1-B2BA-241434859BBA}" type="pres">
      <dgm:prSet presAssocID="{F7A97AAD-65C6-48CA-8444-C20F65E1326A}" presName="bgRect" presStyleLbl="bgShp" presStyleIdx="0" presStyleCnt="4"/>
      <dgm:spPr/>
    </dgm:pt>
    <dgm:pt modelId="{B937E6F3-895E-401D-9AE6-F62199105F4A}" type="pres">
      <dgm:prSet presAssocID="{F7A97AAD-65C6-48CA-8444-C20F65E1326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36D18B8C-06BE-45E5-8C19-EAE2F0B29516}" type="pres">
      <dgm:prSet presAssocID="{F7A97AAD-65C6-48CA-8444-C20F65E1326A}" presName="spaceRect" presStyleCnt="0"/>
      <dgm:spPr/>
    </dgm:pt>
    <dgm:pt modelId="{22A048CC-B951-4096-B892-FC13F923EF27}" type="pres">
      <dgm:prSet presAssocID="{F7A97AAD-65C6-48CA-8444-C20F65E1326A}" presName="parTx" presStyleLbl="revTx" presStyleIdx="0" presStyleCnt="4">
        <dgm:presLayoutVars>
          <dgm:chMax val="0"/>
          <dgm:chPref val="0"/>
        </dgm:presLayoutVars>
      </dgm:prSet>
      <dgm:spPr/>
    </dgm:pt>
    <dgm:pt modelId="{EEF00306-F493-4A3E-9AC4-5697FA6C6B6F}" type="pres">
      <dgm:prSet presAssocID="{3F2D369C-0B1C-4C95-A435-83736225F551}" presName="sibTrans" presStyleCnt="0"/>
      <dgm:spPr/>
    </dgm:pt>
    <dgm:pt modelId="{6BD53FCE-6269-444D-8703-D910442A8382}" type="pres">
      <dgm:prSet presAssocID="{E4FC04B6-4153-4794-9404-609D5E5C07C6}" presName="compNode" presStyleCnt="0"/>
      <dgm:spPr/>
    </dgm:pt>
    <dgm:pt modelId="{9763AA60-BEA5-453C-8662-F5A65F818117}" type="pres">
      <dgm:prSet presAssocID="{E4FC04B6-4153-4794-9404-609D5E5C07C6}" presName="bgRect" presStyleLbl="bgShp" presStyleIdx="1" presStyleCnt="4"/>
      <dgm:spPr/>
    </dgm:pt>
    <dgm:pt modelId="{6C506C27-6CCB-48B6-A93C-C6379497940D}" type="pres">
      <dgm:prSet presAssocID="{E4FC04B6-4153-4794-9404-609D5E5C07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6D418EBB-7459-4AC9-8C14-780DED129D55}" type="pres">
      <dgm:prSet presAssocID="{E4FC04B6-4153-4794-9404-609D5E5C07C6}" presName="spaceRect" presStyleCnt="0"/>
      <dgm:spPr/>
    </dgm:pt>
    <dgm:pt modelId="{52680968-BEC0-4397-A05B-6A827B582706}" type="pres">
      <dgm:prSet presAssocID="{E4FC04B6-4153-4794-9404-609D5E5C07C6}" presName="parTx" presStyleLbl="revTx" presStyleIdx="1" presStyleCnt="4">
        <dgm:presLayoutVars>
          <dgm:chMax val="0"/>
          <dgm:chPref val="0"/>
        </dgm:presLayoutVars>
      </dgm:prSet>
      <dgm:spPr/>
    </dgm:pt>
    <dgm:pt modelId="{3037ED19-BB70-4FC7-BFBF-B4953CF50578}" type="pres">
      <dgm:prSet presAssocID="{F94C2450-8776-4D79-AF1C-E46408FADF1E}" presName="sibTrans" presStyleCnt="0"/>
      <dgm:spPr/>
    </dgm:pt>
    <dgm:pt modelId="{B3A1E6B7-1441-4085-8091-93CA24853B49}" type="pres">
      <dgm:prSet presAssocID="{4B23DE27-86B8-4DB5-AF40-074972B75739}" presName="compNode" presStyleCnt="0"/>
      <dgm:spPr/>
    </dgm:pt>
    <dgm:pt modelId="{6659E31C-0E06-4F3C-AB1F-A73AA05E3A0D}" type="pres">
      <dgm:prSet presAssocID="{4B23DE27-86B8-4DB5-AF40-074972B75739}" presName="bgRect" presStyleLbl="bgShp" presStyleIdx="2" presStyleCnt="4"/>
      <dgm:spPr/>
    </dgm:pt>
    <dgm:pt modelId="{F15FEDC2-224C-4D1E-A146-676F686D9CBA}" type="pres">
      <dgm:prSet presAssocID="{4B23DE27-86B8-4DB5-AF40-074972B7573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co"/>
        </a:ext>
      </dgm:extLst>
    </dgm:pt>
    <dgm:pt modelId="{A36D8CE6-A4F2-48BE-82FD-D75FF17C9729}" type="pres">
      <dgm:prSet presAssocID="{4B23DE27-86B8-4DB5-AF40-074972B75739}" presName="spaceRect" presStyleCnt="0"/>
      <dgm:spPr/>
    </dgm:pt>
    <dgm:pt modelId="{218ACD90-9AA7-495E-8876-F482684A9085}" type="pres">
      <dgm:prSet presAssocID="{4B23DE27-86B8-4DB5-AF40-074972B75739}" presName="parTx" presStyleLbl="revTx" presStyleIdx="2" presStyleCnt="4">
        <dgm:presLayoutVars>
          <dgm:chMax val="0"/>
          <dgm:chPref val="0"/>
        </dgm:presLayoutVars>
      </dgm:prSet>
      <dgm:spPr/>
    </dgm:pt>
    <dgm:pt modelId="{CABFDFB2-277E-4563-AC15-DD37F47EC0F7}" type="pres">
      <dgm:prSet presAssocID="{C9755AFF-7E40-4180-B28A-2DAA8D371D4B}" presName="sibTrans" presStyleCnt="0"/>
      <dgm:spPr/>
    </dgm:pt>
    <dgm:pt modelId="{496FDA19-FD1A-4CDF-B49E-A60D89B2DDEE}" type="pres">
      <dgm:prSet presAssocID="{EF4E6C73-E933-48F2-B849-C92E70C2898A}" presName="compNode" presStyleCnt="0"/>
      <dgm:spPr/>
    </dgm:pt>
    <dgm:pt modelId="{580FBE5F-75DC-4A05-BDDF-240ECFE1B2ED}" type="pres">
      <dgm:prSet presAssocID="{EF4E6C73-E933-48F2-B849-C92E70C2898A}" presName="bgRect" presStyleLbl="bgShp" presStyleIdx="3" presStyleCnt="4"/>
      <dgm:spPr/>
    </dgm:pt>
    <dgm:pt modelId="{2B9E024A-59E1-4BAE-8837-93FF9B3BE622}" type="pres">
      <dgm:prSet presAssocID="{EF4E6C73-E933-48F2-B849-C92E70C2898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D759DD12-B580-41FC-B02F-866758BBCFA7}" type="pres">
      <dgm:prSet presAssocID="{EF4E6C73-E933-48F2-B849-C92E70C2898A}" presName="spaceRect" presStyleCnt="0"/>
      <dgm:spPr/>
    </dgm:pt>
    <dgm:pt modelId="{94D9F023-BFFD-468B-8B84-82BFADE4935B}" type="pres">
      <dgm:prSet presAssocID="{EF4E6C73-E933-48F2-B849-C92E70C2898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D547802-4BD2-4DD3-9A38-8A5D881A35F6}" srcId="{A1D60594-B400-4DB1-98E2-93B9C1C277D2}" destId="{EF4E6C73-E933-48F2-B849-C92E70C2898A}" srcOrd="3" destOrd="0" parTransId="{1A625D83-8375-41D8-9B8C-ACED256D8530}" sibTransId="{ED90A8CE-D6B8-490E-BF45-7FF9CC9C3136}"/>
    <dgm:cxn modelId="{CDAC3535-F90B-45B9-A286-511E54064617}" srcId="{A1D60594-B400-4DB1-98E2-93B9C1C277D2}" destId="{4B23DE27-86B8-4DB5-AF40-074972B75739}" srcOrd="2" destOrd="0" parTransId="{265DEE73-B3FE-40DF-A615-FAC6C929EA76}" sibTransId="{C9755AFF-7E40-4180-B28A-2DAA8D371D4B}"/>
    <dgm:cxn modelId="{1C46A942-93B6-4106-A5E3-0429B2A25290}" srcId="{A1D60594-B400-4DB1-98E2-93B9C1C277D2}" destId="{E4FC04B6-4153-4794-9404-609D5E5C07C6}" srcOrd="1" destOrd="0" parTransId="{36218951-47DA-43C2-964E-B32333AC03D5}" sibTransId="{F94C2450-8776-4D79-AF1C-E46408FADF1E}"/>
    <dgm:cxn modelId="{6BC94445-C245-4D8D-9065-3EBD6138EAC7}" type="presOf" srcId="{E4FC04B6-4153-4794-9404-609D5E5C07C6}" destId="{52680968-BEC0-4397-A05B-6A827B582706}" srcOrd="0" destOrd="0" presId="urn:microsoft.com/office/officeart/2018/2/layout/IconVerticalSolidList"/>
    <dgm:cxn modelId="{B9BFD768-F48A-4239-9A77-F9DB332CB3EE}" type="presOf" srcId="{EF4E6C73-E933-48F2-B849-C92E70C2898A}" destId="{94D9F023-BFFD-468B-8B84-82BFADE4935B}" srcOrd="0" destOrd="0" presId="urn:microsoft.com/office/officeart/2018/2/layout/IconVerticalSolidList"/>
    <dgm:cxn modelId="{2CAA0952-3466-417E-8E0C-39EB7AD9D241}" type="presOf" srcId="{F7A97AAD-65C6-48CA-8444-C20F65E1326A}" destId="{22A048CC-B951-4096-B892-FC13F923EF27}" srcOrd="0" destOrd="0" presId="urn:microsoft.com/office/officeart/2018/2/layout/IconVerticalSolidList"/>
    <dgm:cxn modelId="{0ABD9B73-9CCA-4865-A141-6136C78CC100}" type="presOf" srcId="{A1D60594-B400-4DB1-98E2-93B9C1C277D2}" destId="{B9CF8173-E14E-4F23-A926-43E08EE09153}" srcOrd="0" destOrd="0" presId="urn:microsoft.com/office/officeart/2018/2/layout/IconVerticalSolidList"/>
    <dgm:cxn modelId="{86877796-92FA-42BE-B65D-FD9C8A539160}" srcId="{A1D60594-B400-4DB1-98E2-93B9C1C277D2}" destId="{F7A97AAD-65C6-48CA-8444-C20F65E1326A}" srcOrd="0" destOrd="0" parTransId="{078EB362-B492-409D-A370-302020FD72C6}" sibTransId="{3F2D369C-0B1C-4C95-A435-83736225F551}"/>
    <dgm:cxn modelId="{856CDBC9-A27D-42AB-8867-D1623B9DE047}" type="presOf" srcId="{4B23DE27-86B8-4DB5-AF40-074972B75739}" destId="{218ACD90-9AA7-495E-8876-F482684A9085}" srcOrd="0" destOrd="0" presId="urn:microsoft.com/office/officeart/2018/2/layout/IconVerticalSolidList"/>
    <dgm:cxn modelId="{71FC1014-4EE5-4036-955E-976A376B8487}" type="presParOf" srcId="{B9CF8173-E14E-4F23-A926-43E08EE09153}" destId="{FBE5F6E5-56D0-474D-8632-4FBAE1EBAC63}" srcOrd="0" destOrd="0" presId="urn:microsoft.com/office/officeart/2018/2/layout/IconVerticalSolidList"/>
    <dgm:cxn modelId="{8F8621BF-4507-49F2-BE28-5ECDFA2215C4}" type="presParOf" srcId="{FBE5F6E5-56D0-474D-8632-4FBAE1EBAC63}" destId="{02BE6ABF-A540-46F1-B2BA-241434859BBA}" srcOrd="0" destOrd="0" presId="urn:microsoft.com/office/officeart/2018/2/layout/IconVerticalSolidList"/>
    <dgm:cxn modelId="{54D8E7FA-04B1-4E09-829D-B1594AD43863}" type="presParOf" srcId="{FBE5F6E5-56D0-474D-8632-4FBAE1EBAC63}" destId="{B937E6F3-895E-401D-9AE6-F62199105F4A}" srcOrd="1" destOrd="0" presId="urn:microsoft.com/office/officeart/2018/2/layout/IconVerticalSolidList"/>
    <dgm:cxn modelId="{B4E4641B-78F5-4CFD-A4E3-78BA59EB11C2}" type="presParOf" srcId="{FBE5F6E5-56D0-474D-8632-4FBAE1EBAC63}" destId="{36D18B8C-06BE-45E5-8C19-EAE2F0B29516}" srcOrd="2" destOrd="0" presId="urn:microsoft.com/office/officeart/2018/2/layout/IconVerticalSolidList"/>
    <dgm:cxn modelId="{141B784B-7DC0-448C-9036-F70457804AA3}" type="presParOf" srcId="{FBE5F6E5-56D0-474D-8632-4FBAE1EBAC63}" destId="{22A048CC-B951-4096-B892-FC13F923EF27}" srcOrd="3" destOrd="0" presId="urn:microsoft.com/office/officeart/2018/2/layout/IconVerticalSolidList"/>
    <dgm:cxn modelId="{A4E4B2E1-8162-469E-800B-9CAC4D147C94}" type="presParOf" srcId="{B9CF8173-E14E-4F23-A926-43E08EE09153}" destId="{EEF00306-F493-4A3E-9AC4-5697FA6C6B6F}" srcOrd="1" destOrd="0" presId="urn:microsoft.com/office/officeart/2018/2/layout/IconVerticalSolidList"/>
    <dgm:cxn modelId="{ABD08616-649D-4ADC-BE51-8BE34900CB37}" type="presParOf" srcId="{B9CF8173-E14E-4F23-A926-43E08EE09153}" destId="{6BD53FCE-6269-444D-8703-D910442A8382}" srcOrd="2" destOrd="0" presId="urn:microsoft.com/office/officeart/2018/2/layout/IconVerticalSolidList"/>
    <dgm:cxn modelId="{D7A3CCBE-36EA-47EB-8875-89B3D89F0A0F}" type="presParOf" srcId="{6BD53FCE-6269-444D-8703-D910442A8382}" destId="{9763AA60-BEA5-453C-8662-F5A65F818117}" srcOrd="0" destOrd="0" presId="urn:microsoft.com/office/officeart/2018/2/layout/IconVerticalSolidList"/>
    <dgm:cxn modelId="{AC845486-6149-41CC-9091-90D11FB9E179}" type="presParOf" srcId="{6BD53FCE-6269-444D-8703-D910442A8382}" destId="{6C506C27-6CCB-48B6-A93C-C6379497940D}" srcOrd="1" destOrd="0" presId="urn:microsoft.com/office/officeart/2018/2/layout/IconVerticalSolidList"/>
    <dgm:cxn modelId="{FFE2EAC3-CDB6-4887-A12C-5238D4A5B6F7}" type="presParOf" srcId="{6BD53FCE-6269-444D-8703-D910442A8382}" destId="{6D418EBB-7459-4AC9-8C14-780DED129D55}" srcOrd="2" destOrd="0" presId="urn:microsoft.com/office/officeart/2018/2/layout/IconVerticalSolidList"/>
    <dgm:cxn modelId="{591B54A6-130E-42BE-BB20-9D695C0E9A82}" type="presParOf" srcId="{6BD53FCE-6269-444D-8703-D910442A8382}" destId="{52680968-BEC0-4397-A05B-6A827B582706}" srcOrd="3" destOrd="0" presId="urn:microsoft.com/office/officeart/2018/2/layout/IconVerticalSolidList"/>
    <dgm:cxn modelId="{C2C3304E-FC2C-4BB3-898B-ED415692331C}" type="presParOf" srcId="{B9CF8173-E14E-4F23-A926-43E08EE09153}" destId="{3037ED19-BB70-4FC7-BFBF-B4953CF50578}" srcOrd="3" destOrd="0" presId="urn:microsoft.com/office/officeart/2018/2/layout/IconVerticalSolidList"/>
    <dgm:cxn modelId="{E3593467-6698-49A7-B6A9-ABC47526D190}" type="presParOf" srcId="{B9CF8173-E14E-4F23-A926-43E08EE09153}" destId="{B3A1E6B7-1441-4085-8091-93CA24853B49}" srcOrd="4" destOrd="0" presId="urn:microsoft.com/office/officeart/2018/2/layout/IconVerticalSolidList"/>
    <dgm:cxn modelId="{FB6B9BC9-9BD3-4F3A-816A-DD18A7C5D8CB}" type="presParOf" srcId="{B3A1E6B7-1441-4085-8091-93CA24853B49}" destId="{6659E31C-0E06-4F3C-AB1F-A73AA05E3A0D}" srcOrd="0" destOrd="0" presId="urn:microsoft.com/office/officeart/2018/2/layout/IconVerticalSolidList"/>
    <dgm:cxn modelId="{E655F129-0D80-4A78-98D6-B589F4B68C4B}" type="presParOf" srcId="{B3A1E6B7-1441-4085-8091-93CA24853B49}" destId="{F15FEDC2-224C-4D1E-A146-676F686D9CBA}" srcOrd="1" destOrd="0" presId="urn:microsoft.com/office/officeart/2018/2/layout/IconVerticalSolidList"/>
    <dgm:cxn modelId="{DEFF6746-4026-4260-8499-0229B7E79C76}" type="presParOf" srcId="{B3A1E6B7-1441-4085-8091-93CA24853B49}" destId="{A36D8CE6-A4F2-48BE-82FD-D75FF17C9729}" srcOrd="2" destOrd="0" presId="urn:microsoft.com/office/officeart/2018/2/layout/IconVerticalSolidList"/>
    <dgm:cxn modelId="{1E85FD86-829B-4523-BB30-FFDD40DABCCF}" type="presParOf" srcId="{B3A1E6B7-1441-4085-8091-93CA24853B49}" destId="{218ACD90-9AA7-495E-8876-F482684A9085}" srcOrd="3" destOrd="0" presId="urn:microsoft.com/office/officeart/2018/2/layout/IconVerticalSolidList"/>
    <dgm:cxn modelId="{A6C72335-6AB6-42EA-B89E-B9A3D80099E7}" type="presParOf" srcId="{B9CF8173-E14E-4F23-A926-43E08EE09153}" destId="{CABFDFB2-277E-4563-AC15-DD37F47EC0F7}" srcOrd="5" destOrd="0" presId="urn:microsoft.com/office/officeart/2018/2/layout/IconVerticalSolidList"/>
    <dgm:cxn modelId="{3516925D-3B57-4C30-AE1F-25B8F9BB0869}" type="presParOf" srcId="{B9CF8173-E14E-4F23-A926-43E08EE09153}" destId="{496FDA19-FD1A-4CDF-B49E-A60D89B2DDEE}" srcOrd="6" destOrd="0" presId="urn:microsoft.com/office/officeart/2018/2/layout/IconVerticalSolidList"/>
    <dgm:cxn modelId="{75FA8D5A-3B91-4F65-AE27-F6EA8A02EACF}" type="presParOf" srcId="{496FDA19-FD1A-4CDF-B49E-A60D89B2DDEE}" destId="{580FBE5F-75DC-4A05-BDDF-240ECFE1B2ED}" srcOrd="0" destOrd="0" presId="urn:microsoft.com/office/officeart/2018/2/layout/IconVerticalSolidList"/>
    <dgm:cxn modelId="{26CECB49-D20F-456D-9F34-D392CE775DDB}" type="presParOf" srcId="{496FDA19-FD1A-4CDF-B49E-A60D89B2DDEE}" destId="{2B9E024A-59E1-4BAE-8837-93FF9B3BE622}" srcOrd="1" destOrd="0" presId="urn:microsoft.com/office/officeart/2018/2/layout/IconVerticalSolidList"/>
    <dgm:cxn modelId="{8723EEDE-1413-4CAC-B203-3BC2F0A71CDF}" type="presParOf" srcId="{496FDA19-FD1A-4CDF-B49E-A60D89B2DDEE}" destId="{D759DD12-B580-41FC-B02F-866758BBCFA7}" srcOrd="2" destOrd="0" presId="urn:microsoft.com/office/officeart/2018/2/layout/IconVerticalSolidList"/>
    <dgm:cxn modelId="{D3C34642-C66C-4F23-890D-626283B07802}" type="presParOf" srcId="{496FDA19-FD1A-4CDF-B49E-A60D89B2DDEE}" destId="{94D9F023-BFFD-468B-8B84-82BFADE493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FDDDDBB-3DE6-4C27-A4CE-2F017A71A5FD}" type="doc">
      <dgm:prSet loTypeId="urn:microsoft.com/office/officeart/2005/8/layout/process4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B8D9F0A-5059-49F6-9CCD-09B533BEA9E8}">
      <dgm:prSet/>
      <dgm:spPr/>
      <dgm:t>
        <a:bodyPr/>
        <a:lstStyle/>
        <a:p>
          <a:r>
            <a:rPr lang="en-US" b="0" i="0" baseline="0" dirty="0"/>
            <a:t>Fitness influencers (</a:t>
          </a:r>
          <a:r>
            <a:rPr lang="en-GB" dirty="0"/>
            <a:t>Mordor Intelligence, 2025)</a:t>
          </a:r>
          <a:r>
            <a:rPr lang="en-US" b="0" i="0" baseline="0" dirty="0"/>
            <a:t>.</a:t>
          </a:r>
          <a:endParaRPr lang="en-US" dirty="0"/>
        </a:p>
      </dgm:t>
    </dgm:pt>
    <dgm:pt modelId="{33048063-7C7B-4E00-AD9E-8C67DB537073}" type="parTrans" cxnId="{059A37C6-B8DC-4323-89D3-D2EF60595426}">
      <dgm:prSet/>
      <dgm:spPr/>
      <dgm:t>
        <a:bodyPr/>
        <a:lstStyle/>
        <a:p>
          <a:endParaRPr lang="en-US"/>
        </a:p>
      </dgm:t>
    </dgm:pt>
    <dgm:pt modelId="{B21CD8A1-ED5B-4858-A322-CB959BC73CA2}" type="sibTrans" cxnId="{059A37C6-B8DC-4323-89D3-D2EF60595426}">
      <dgm:prSet/>
      <dgm:spPr/>
      <dgm:t>
        <a:bodyPr/>
        <a:lstStyle/>
        <a:p>
          <a:endParaRPr lang="en-US"/>
        </a:p>
      </dgm:t>
    </dgm:pt>
    <dgm:pt modelId="{CA24449F-F219-4BCB-A381-4C58D3712D2A}">
      <dgm:prSet/>
      <dgm:spPr/>
      <dgm:t>
        <a:bodyPr/>
        <a:lstStyle/>
        <a:p>
          <a:r>
            <a:rPr lang="en-US" b="0" i="0" baseline="0"/>
            <a:t>Gym partnerships.</a:t>
          </a:r>
          <a:endParaRPr lang="en-US"/>
        </a:p>
      </dgm:t>
    </dgm:pt>
    <dgm:pt modelId="{6F76C395-9F85-4527-96B9-BDEB06941DD6}" type="parTrans" cxnId="{63334A49-1FE8-41BB-91AD-7299B9508BD3}">
      <dgm:prSet/>
      <dgm:spPr/>
      <dgm:t>
        <a:bodyPr/>
        <a:lstStyle/>
        <a:p>
          <a:endParaRPr lang="en-US"/>
        </a:p>
      </dgm:t>
    </dgm:pt>
    <dgm:pt modelId="{A788D198-01B6-4F9E-B75E-494CCFAEF94C}" type="sibTrans" cxnId="{63334A49-1FE8-41BB-91AD-7299B9508BD3}">
      <dgm:prSet/>
      <dgm:spPr/>
      <dgm:t>
        <a:bodyPr/>
        <a:lstStyle/>
        <a:p>
          <a:endParaRPr lang="en-US"/>
        </a:p>
      </dgm:t>
    </dgm:pt>
    <dgm:pt modelId="{0E8F0EEC-FAEA-4CC4-8A18-67C9BD383A0D}">
      <dgm:prSet/>
      <dgm:spPr/>
      <dgm:t>
        <a:bodyPr/>
        <a:lstStyle/>
        <a:p>
          <a:r>
            <a:rPr lang="en-US" b="0" i="0" baseline="0"/>
            <a:t>Transport &amp; campus advertising.</a:t>
          </a:r>
          <a:endParaRPr lang="en-US"/>
        </a:p>
      </dgm:t>
    </dgm:pt>
    <dgm:pt modelId="{924021D1-3598-4C6B-87CA-F901F46520E9}" type="parTrans" cxnId="{890E392F-5584-4FF0-BDE8-470C5F1C388B}">
      <dgm:prSet/>
      <dgm:spPr/>
      <dgm:t>
        <a:bodyPr/>
        <a:lstStyle/>
        <a:p>
          <a:endParaRPr lang="en-US"/>
        </a:p>
      </dgm:t>
    </dgm:pt>
    <dgm:pt modelId="{BD591711-6620-483D-9E42-DD435BE7BB53}" type="sibTrans" cxnId="{890E392F-5584-4FF0-BDE8-470C5F1C388B}">
      <dgm:prSet/>
      <dgm:spPr/>
      <dgm:t>
        <a:bodyPr/>
        <a:lstStyle/>
        <a:p>
          <a:endParaRPr lang="en-US"/>
        </a:p>
      </dgm:t>
    </dgm:pt>
    <dgm:pt modelId="{F7E4ADFA-16EC-4912-904B-FB512890050D}">
      <dgm:prSet/>
      <dgm:spPr/>
      <dgm:t>
        <a:bodyPr/>
        <a:lstStyle/>
        <a:p>
          <a:r>
            <a:rPr lang="en-US" b="0" i="0" baseline="0"/>
            <a:t>Educational social content.</a:t>
          </a:r>
          <a:endParaRPr lang="en-US"/>
        </a:p>
      </dgm:t>
    </dgm:pt>
    <dgm:pt modelId="{8A24A356-0CBE-4A79-B342-AB1768E712CE}" type="parTrans" cxnId="{DB15E912-5AF4-4A3D-A143-FCD219B1E698}">
      <dgm:prSet/>
      <dgm:spPr/>
      <dgm:t>
        <a:bodyPr/>
        <a:lstStyle/>
        <a:p>
          <a:endParaRPr lang="en-US"/>
        </a:p>
      </dgm:t>
    </dgm:pt>
    <dgm:pt modelId="{5DEF09B6-D79D-42B4-934E-C3B7B4C45276}" type="sibTrans" cxnId="{DB15E912-5AF4-4A3D-A143-FCD219B1E698}">
      <dgm:prSet/>
      <dgm:spPr/>
      <dgm:t>
        <a:bodyPr/>
        <a:lstStyle/>
        <a:p>
          <a:endParaRPr lang="en-US"/>
        </a:p>
      </dgm:t>
    </dgm:pt>
    <dgm:pt modelId="{FC1BD877-4F05-4FB2-97AD-F96376C57A81}">
      <dgm:prSet/>
      <dgm:spPr/>
      <dgm:t>
        <a:bodyPr/>
        <a:lstStyle/>
        <a:p>
          <a:r>
            <a:rPr lang="en-US" b="0" i="0" baseline="0"/>
            <a:t>App trial offers.</a:t>
          </a:r>
          <a:endParaRPr lang="en-US"/>
        </a:p>
      </dgm:t>
    </dgm:pt>
    <dgm:pt modelId="{7AD6C0CF-7F09-4EAB-AEAC-9BA1A8C29226}" type="parTrans" cxnId="{A71BD989-A576-4B9F-9BF8-4FF4007A4065}">
      <dgm:prSet/>
      <dgm:spPr/>
      <dgm:t>
        <a:bodyPr/>
        <a:lstStyle/>
        <a:p>
          <a:endParaRPr lang="en-US"/>
        </a:p>
      </dgm:t>
    </dgm:pt>
    <dgm:pt modelId="{E350F1C6-92D9-49C3-804B-EF0A457F6914}" type="sibTrans" cxnId="{A71BD989-A576-4B9F-9BF8-4FF4007A4065}">
      <dgm:prSet/>
      <dgm:spPr/>
      <dgm:t>
        <a:bodyPr/>
        <a:lstStyle/>
        <a:p>
          <a:endParaRPr lang="en-US"/>
        </a:p>
      </dgm:t>
    </dgm:pt>
    <dgm:pt modelId="{DB864BC9-4053-4FE6-94FE-11B8DFF600B5}" type="pres">
      <dgm:prSet presAssocID="{0FDDDDBB-3DE6-4C27-A4CE-2F017A71A5FD}" presName="Name0" presStyleCnt="0">
        <dgm:presLayoutVars>
          <dgm:dir/>
          <dgm:animLvl val="lvl"/>
          <dgm:resizeHandles val="exact"/>
        </dgm:presLayoutVars>
      </dgm:prSet>
      <dgm:spPr/>
    </dgm:pt>
    <dgm:pt modelId="{82DBEECE-4B4C-4C11-B2B5-68F479D33CA7}" type="pres">
      <dgm:prSet presAssocID="{FC1BD877-4F05-4FB2-97AD-F96376C57A81}" presName="boxAndChildren" presStyleCnt="0"/>
      <dgm:spPr/>
    </dgm:pt>
    <dgm:pt modelId="{98A621BB-A375-4189-A2D2-AF6C2AA4E169}" type="pres">
      <dgm:prSet presAssocID="{FC1BD877-4F05-4FB2-97AD-F96376C57A81}" presName="parentTextBox" presStyleLbl="node1" presStyleIdx="0" presStyleCnt="5"/>
      <dgm:spPr/>
    </dgm:pt>
    <dgm:pt modelId="{388ED7E5-D83F-474D-A5B7-68CFDF580698}" type="pres">
      <dgm:prSet presAssocID="{5DEF09B6-D79D-42B4-934E-C3B7B4C45276}" presName="sp" presStyleCnt="0"/>
      <dgm:spPr/>
    </dgm:pt>
    <dgm:pt modelId="{5D18F463-DEA4-4374-A63F-E0864F05F456}" type="pres">
      <dgm:prSet presAssocID="{F7E4ADFA-16EC-4912-904B-FB512890050D}" presName="arrowAndChildren" presStyleCnt="0"/>
      <dgm:spPr/>
    </dgm:pt>
    <dgm:pt modelId="{63F6A224-730E-4BF1-8130-167671CBAD4B}" type="pres">
      <dgm:prSet presAssocID="{F7E4ADFA-16EC-4912-904B-FB512890050D}" presName="parentTextArrow" presStyleLbl="node1" presStyleIdx="1" presStyleCnt="5"/>
      <dgm:spPr/>
    </dgm:pt>
    <dgm:pt modelId="{DDF83AE9-FDFC-4C25-85D5-B8383275FA5A}" type="pres">
      <dgm:prSet presAssocID="{BD591711-6620-483D-9E42-DD435BE7BB53}" presName="sp" presStyleCnt="0"/>
      <dgm:spPr/>
    </dgm:pt>
    <dgm:pt modelId="{53E2C6E8-C0A1-40FC-92A9-D3A5A10EE230}" type="pres">
      <dgm:prSet presAssocID="{0E8F0EEC-FAEA-4CC4-8A18-67C9BD383A0D}" presName="arrowAndChildren" presStyleCnt="0"/>
      <dgm:spPr/>
    </dgm:pt>
    <dgm:pt modelId="{B648409C-2523-4C9E-B05D-C51A6664DA6D}" type="pres">
      <dgm:prSet presAssocID="{0E8F0EEC-FAEA-4CC4-8A18-67C9BD383A0D}" presName="parentTextArrow" presStyleLbl="node1" presStyleIdx="2" presStyleCnt="5"/>
      <dgm:spPr/>
    </dgm:pt>
    <dgm:pt modelId="{0F427264-62AC-4BB9-8D08-42F763245FC8}" type="pres">
      <dgm:prSet presAssocID="{A788D198-01B6-4F9E-B75E-494CCFAEF94C}" presName="sp" presStyleCnt="0"/>
      <dgm:spPr/>
    </dgm:pt>
    <dgm:pt modelId="{A99A5273-31DC-4486-A343-B0EFB056C52E}" type="pres">
      <dgm:prSet presAssocID="{CA24449F-F219-4BCB-A381-4C58D3712D2A}" presName="arrowAndChildren" presStyleCnt="0"/>
      <dgm:spPr/>
    </dgm:pt>
    <dgm:pt modelId="{4976CB7B-106A-4E46-A6D9-E6BF6D1FFB0C}" type="pres">
      <dgm:prSet presAssocID="{CA24449F-F219-4BCB-A381-4C58D3712D2A}" presName="parentTextArrow" presStyleLbl="node1" presStyleIdx="3" presStyleCnt="5"/>
      <dgm:spPr/>
    </dgm:pt>
    <dgm:pt modelId="{7A7D4C6A-1E60-41D2-B7B1-39815D06DD78}" type="pres">
      <dgm:prSet presAssocID="{B21CD8A1-ED5B-4858-A322-CB959BC73CA2}" presName="sp" presStyleCnt="0"/>
      <dgm:spPr/>
    </dgm:pt>
    <dgm:pt modelId="{57EAA164-3AC8-4A3B-B908-7721C93C8A04}" type="pres">
      <dgm:prSet presAssocID="{7B8D9F0A-5059-49F6-9CCD-09B533BEA9E8}" presName="arrowAndChildren" presStyleCnt="0"/>
      <dgm:spPr/>
    </dgm:pt>
    <dgm:pt modelId="{4C8EB73D-1F16-47C4-8AB8-C3858E0476BB}" type="pres">
      <dgm:prSet presAssocID="{7B8D9F0A-5059-49F6-9CCD-09B533BEA9E8}" presName="parentTextArrow" presStyleLbl="node1" presStyleIdx="4" presStyleCnt="5"/>
      <dgm:spPr/>
    </dgm:pt>
  </dgm:ptLst>
  <dgm:cxnLst>
    <dgm:cxn modelId="{DB15E912-5AF4-4A3D-A143-FCD219B1E698}" srcId="{0FDDDDBB-3DE6-4C27-A4CE-2F017A71A5FD}" destId="{F7E4ADFA-16EC-4912-904B-FB512890050D}" srcOrd="3" destOrd="0" parTransId="{8A24A356-0CBE-4A79-B342-AB1768E712CE}" sibTransId="{5DEF09B6-D79D-42B4-934E-C3B7B4C45276}"/>
    <dgm:cxn modelId="{AE935217-87C9-4310-9816-F6AD8B9CE2AE}" type="presOf" srcId="{7B8D9F0A-5059-49F6-9CCD-09B533BEA9E8}" destId="{4C8EB73D-1F16-47C4-8AB8-C3858E0476BB}" srcOrd="0" destOrd="0" presId="urn:microsoft.com/office/officeart/2005/8/layout/process4"/>
    <dgm:cxn modelId="{890E392F-5584-4FF0-BDE8-470C5F1C388B}" srcId="{0FDDDDBB-3DE6-4C27-A4CE-2F017A71A5FD}" destId="{0E8F0EEC-FAEA-4CC4-8A18-67C9BD383A0D}" srcOrd="2" destOrd="0" parTransId="{924021D1-3598-4C6B-87CA-F901F46520E9}" sibTransId="{BD591711-6620-483D-9E42-DD435BE7BB53}"/>
    <dgm:cxn modelId="{63334A49-1FE8-41BB-91AD-7299B9508BD3}" srcId="{0FDDDDBB-3DE6-4C27-A4CE-2F017A71A5FD}" destId="{CA24449F-F219-4BCB-A381-4C58D3712D2A}" srcOrd="1" destOrd="0" parTransId="{6F76C395-9F85-4527-96B9-BDEB06941DD6}" sibTransId="{A788D198-01B6-4F9E-B75E-494CCFAEF94C}"/>
    <dgm:cxn modelId="{A71BD989-A576-4B9F-9BF8-4FF4007A4065}" srcId="{0FDDDDBB-3DE6-4C27-A4CE-2F017A71A5FD}" destId="{FC1BD877-4F05-4FB2-97AD-F96376C57A81}" srcOrd="4" destOrd="0" parTransId="{7AD6C0CF-7F09-4EAB-AEAC-9BA1A8C29226}" sibTransId="{E350F1C6-92D9-49C3-804B-EF0A457F6914}"/>
    <dgm:cxn modelId="{34C10892-AF33-441B-B028-D8658EFD9436}" type="presOf" srcId="{CA24449F-F219-4BCB-A381-4C58D3712D2A}" destId="{4976CB7B-106A-4E46-A6D9-E6BF6D1FFB0C}" srcOrd="0" destOrd="0" presId="urn:microsoft.com/office/officeart/2005/8/layout/process4"/>
    <dgm:cxn modelId="{33F14DA1-3D37-46AC-BD4E-ECAA1FE6531C}" type="presOf" srcId="{0FDDDDBB-3DE6-4C27-A4CE-2F017A71A5FD}" destId="{DB864BC9-4053-4FE6-94FE-11B8DFF600B5}" srcOrd="0" destOrd="0" presId="urn:microsoft.com/office/officeart/2005/8/layout/process4"/>
    <dgm:cxn modelId="{941B78AC-EC4B-4945-8CB6-43414D5C3040}" type="presOf" srcId="{F7E4ADFA-16EC-4912-904B-FB512890050D}" destId="{63F6A224-730E-4BF1-8130-167671CBAD4B}" srcOrd="0" destOrd="0" presId="urn:microsoft.com/office/officeart/2005/8/layout/process4"/>
    <dgm:cxn modelId="{059A37C6-B8DC-4323-89D3-D2EF60595426}" srcId="{0FDDDDBB-3DE6-4C27-A4CE-2F017A71A5FD}" destId="{7B8D9F0A-5059-49F6-9CCD-09B533BEA9E8}" srcOrd="0" destOrd="0" parTransId="{33048063-7C7B-4E00-AD9E-8C67DB537073}" sibTransId="{B21CD8A1-ED5B-4858-A322-CB959BC73CA2}"/>
    <dgm:cxn modelId="{3CEF1EEE-AF31-4C1B-9F7F-E553ACD0C61E}" type="presOf" srcId="{FC1BD877-4F05-4FB2-97AD-F96376C57A81}" destId="{98A621BB-A375-4189-A2D2-AF6C2AA4E169}" srcOrd="0" destOrd="0" presId="urn:microsoft.com/office/officeart/2005/8/layout/process4"/>
    <dgm:cxn modelId="{46202DFB-6466-420E-8662-92B9F50B41C6}" type="presOf" srcId="{0E8F0EEC-FAEA-4CC4-8A18-67C9BD383A0D}" destId="{B648409C-2523-4C9E-B05D-C51A6664DA6D}" srcOrd="0" destOrd="0" presId="urn:microsoft.com/office/officeart/2005/8/layout/process4"/>
    <dgm:cxn modelId="{F22AB619-ADD3-47BB-9EB6-DBA601289E09}" type="presParOf" srcId="{DB864BC9-4053-4FE6-94FE-11B8DFF600B5}" destId="{82DBEECE-4B4C-4C11-B2B5-68F479D33CA7}" srcOrd="0" destOrd="0" presId="urn:microsoft.com/office/officeart/2005/8/layout/process4"/>
    <dgm:cxn modelId="{1AC2C794-E970-421E-8FEC-B26402466CA6}" type="presParOf" srcId="{82DBEECE-4B4C-4C11-B2B5-68F479D33CA7}" destId="{98A621BB-A375-4189-A2D2-AF6C2AA4E169}" srcOrd="0" destOrd="0" presId="urn:microsoft.com/office/officeart/2005/8/layout/process4"/>
    <dgm:cxn modelId="{75777F41-D203-4F21-B085-986290A0AF1C}" type="presParOf" srcId="{DB864BC9-4053-4FE6-94FE-11B8DFF600B5}" destId="{388ED7E5-D83F-474D-A5B7-68CFDF580698}" srcOrd="1" destOrd="0" presId="urn:microsoft.com/office/officeart/2005/8/layout/process4"/>
    <dgm:cxn modelId="{315AF683-F810-4AAB-A0FF-6C5B8185D6CD}" type="presParOf" srcId="{DB864BC9-4053-4FE6-94FE-11B8DFF600B5}" destId="{5D18F463-DEA4-4374-A63F-E0864F05F456}" srcOrd="2" destOrd="0" presId="urn:microsoft.com/office/officeart/2005/8/layout/process4"/>
    <dgm:cxn modelId="{6C700AF8-1E97-4833-A5A8-39675964D28E}" type="presParOf" srcId="{5D18F463-DEA4-4374-A63F-E0864F05F456}" destId="{63F6A224-730E-4BF1-8130-167671CBAD4B}" srcOrd="0" destOrd="0" presId="urn:microsoft.com/office/officeart/2005/8/layout/process4"/>
    <dgm:cxn modelId="{AB91108C-843E-4D1B-9BFA-3A6162FD2A67}" type="presParOf" srcId="{DB864BC9-4053-4FE6-94FE-11B8DFF600B5}" destId="{DDF83AE9-FDFC-4C25-85D5-B8383275FA5A}" srcOrd="3" destOrd="0" presId="urn:microsoft.com/office/officeart/2005/8/layout/process4"/>
    <dgm:cxn modelId="{0B388365-6211-4240-9E8F-199EF69F09B9}" type="presParOf" srcId="{DB864BC9-4053-4FE6-94FE-11B8DFF600B5}" destId="{53E2C6E8-C0A1-40FC-92A9-D3A5A10EE230}" srcOrd="4" destOrd="0" presId="urn:microsoft.com/office/officeart/2005/8/layout/process4"/>
    <dgm:cxn modelId="{EE4DA15F-71FC-4930-AFAF-FDD3683920FB}" type="presParOf" srcId="{53E2C6E8-C0A1-40FC-92A9-D3A5A10EE230}" destId="{B648409C-2523-4C9E-B05D-C51A6664DA6D}" srcOrd="0" destOrd="0" presId="urn:microsoft.com/office/officeart/2005/8/layout/process4"/>
    <dgm:cxn modelId="{84027B50-B326-47DE-AC84-79749D5CFF71}" type="presParOf" srcId="{DB864BC9-4053-4FE6-94FE-11B8DFF600B5}" destId="{0F427264-62AC-4BB9-8D08-42F763245FC8}" srcOrd="5" destOrd="0" presId="urn:microsoft.com/office/officeart/2005/8/layout/process4"/>
    <dgm:cxn modelId="{3EAC3C63-11D4-462E-A988-83E79EA86101}" type="presParOf" srcId="{DB864BC9-4053-4FE6-94FE-11B8DFF600B5}" destId="{A99A5273-31DC-4486-A343-B0EFB056C52E}" srcOrd="6" destOrd="0" presId="urn:microsoft.com/office/officeart/2005/8/layout/process4"/>
    <dgm:cxn modelId="{E5C1744A-5EBE-4C83-B5C8-4231D7275A2A}" type="presParOf" srcId="{A99A5273-31DC-4486-A343-B0EFB056C52E}" destId="{4976CB7B-106A-4E46-A6D9-E6BF6D1FFB0C}" srcOrd="0" destOrd="0" presId="urn:microsoft.com/office/officeart/2005/8/layout/process4"/>
    <dgm:cxn modelId="{AB4843F2-1A8F-4AF6-AAA1-ED88567481AC}" type="presParOf" srcId="{DB864BC9-4053-4FE6-94FE-11B8DFF600B5}" destId="{7A7D4C6A-1E60-41D2-B7B1-39815D06DD78}" srcOrd="7" destOrd="0" presId="urn:microsoft.com/office/officeart/2005/8/layout/process4"/>
    <dgm:cxn modelId="{F88EA2C1-1F92-4806-B037-68B63FBB5DE2}" type="presParOf" srcId="{DB864BC9-4053-4FE6-94FE-11B8DFF600B5}" destId="{57EAA164-3AC8-4A3B-B908-7721C93C8A04}" srcOrd="8" destOrd="0" presId="urn:microsoft.com/office/officeart/2005/8/layout/process4"/>
    <dgm:cxn modelId="{D26D6CE7-0FAF-4620-B673-A38109148A4B}" type="presParOf" srcId="{57EAA164-3AC8-4A3B-B908-7721C93C8A04}" destId="{4C8EB73D-1F16-47C4-8AB8-C3858E0476B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10A244-8B46-4A08-B09A-39FABE20CA56}" type="doc">
      <dgm:prSet loTypeId="urn:microsoft.com/office/officeart/2005/8/layout/hierarchy1" loCatId="hierarchy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CFC15598-2DDF-4A9C-A430-E65B89130113}">
      <dgm:prSet/>
      <dgm:spPr/>
      <dgm:t>
        <a:bodyPr/>
        <a:lstStyle/>
        <a:p>
          <a:r>
            <a:rPr lang="en-US" b="0" i="0" baseline="0" dirty="0"/>
            <a:t>Healthy meals at everyday prices.</a:t>
          </a:r>
          <a:endParaRPr lang="en-US" dirty="0"/>
        </a:p>
      </dgm:t>
    </dgm:pt>
    <dgm:pt modelId="{629B8453-F59A-46A8-A406-EA679A4F7F66}" type="parTrans" cxnId="{34B2CDF5-9D6B-462D-9F61-A06D4BDEDB75}">
      <dgm:prSet/>
      <dgm:spPr/>
      <dgm:t>
        <a:bodyPr/>
        <a:lstStyle/>
        <a:p>
          <a:endParaRPr lang="en-US"/>
        </a:p>
      </dgm:t>
    </dgm:pt>
    <dgm:pt modelId="{A5C76EA9-CC4C-4E9D-A82F-4F8CDD501F7F}" type="sibTrans" cxnId="{34B2CDF5-9D6B-462D-9F61-A06D4BDEDB75}">
      <dgm:prSet/>
      <dgm:spPr/>
      <dgm:t>
        <a:bodyPr/>
        <a:lstStyle/>
        <a:p>
          <a:endParaRPr lang="en-US"/>
        </a:p>
      </dgm:t>
    </dgm:pt>
    <dgm:pt modelId="{56D1DB0C-69F3-415E-BDD4-5E592F6FAE2F}">
      <dgm:prSet/>
      <dgm:spPr/>
      <dgm:t>
        <a:bodyPr/>
        <a:lstStyle/>
        <a:p>
          <a:r>
            <a:rPr lang="en-US" b="0" i="0" baseline="0"/>
            <a:t>Speed and convenience maintained.</a:t>
          </a:r>
          <a:endParaRPr lang="en-US"/>
        </a:p>
      </dgm:t>
    </dgm:pt>
    <dgm:pt modelId="{D2097A84-3C10-4007-A2EF-6843D5A5C0E6}" type="parTrans" cxnId="{5D7FE26C-ACEC-411C-BEE3-7F5D30B63869}">
      <dgm:prSet/>
      <dgm:spPr/>
      <dgm:t>
        <a:bodyPr/>
        <a:lstStyle/>
        <a:p>
          <a:endParaRPr lang="en-US"/>
        </a:p>
      </dgm:t>
    </dgm:pt>
    <dgm:pt modelId="{3DC7FC89-8859-4735-9616-08EA7921D6F1}" type="sibTrans" cxnId="{5D7FE26C-ACEC-411C-BEE3-7F5D30B63869}">
      <dgm:prSet/>
      <dgm:spPr/>
      <dgm:t>
        <a:bodyPr/>
        <a:lstStyle/>
        <a:p>
          <a:endParaRPr lang="en-US"/>
        </a:p>
      </dgm:t>
    </dgm:pt>
    <dgm:pt modelId="{99D51137-13CF-47B0-A7BD-4B9008D4D8D3}">
      <dgm:prSet/>
      <dgm:spPr/>
      <dgm:t>
        <a:bodyPr/>
        <a:lstStyle/>
        <a:p>
          <a:r>
            <a:rPr lang="en-US" b="0" i="0" baseline="0"/>
            <a:t>Daily lifestyle support.</a:t>
          </a:r>
          <a:endParaRPr lang="en-US"/>
        </a:p>
      </dgm:t>
    </dgm:pt>
    <dgm:pt modelId="{F5E45326-71C1-43A4-BD76-3EA4FA8EF9BA}" type="parTrans" cxnId="{6E4D1B53-185A-46A3-827E-E35529992875}">
      <dgm:prSet/>
      <dgm:spPr/>
      <dgm:t>
        <a:bodyPr/>
        <a:lstStyle/>
        <a:p>
          <a:endParaRPr lang="en-US"/>
        </a:p>
      </dgm:t>
    </dgm:pt>
    <dgm:pt modelId="{5DBC6654-C078-4D66-B1C7-CDFDACD17868}" type="sibTrans" cxnId="{6E4D1B53-185A-46A3-827E-E35529992875}">
      <dgm:prSet/>
      <dgm:spPr/>
      <dgm:t>
        <a:bodyPr/>
        <a:lstStyle/>
        <a:p>
          <a:endParaRPr lang="en-US"/>
        </a:p>
      </dgm:t>
    </dgm:pt>
    <dgm:pt modelId="{EA28BEBE-CEE3-4B3F-82E8-A859D0518061}" type="pres">
      <dgm:prSet presAssocID="{4F10A244-8B46-4A08-B09A-39FABE20CA5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7805F33-0049-471C-A626-05B68E5F5015}" type="pres">
      <dgm:prSet presAssocID="{CFC15598-2DDF-4A9C-A430-E65B89130113}" presName="hierRoot1" presStyleCnt="0"/>
      <dgm:spPr/>
    </dgm:pt>
    <dgm:pt modelId="{726D4A63-7304-4257-96B1-F081296B1FCC}" type="pres">
      <dgm:prSet presAssocID="{CFC15598-2DDF-4A9C-A430-E65B89130113}" presName="composite" presStyleCnt="0"/>
      <dgm:spPr/>
    </dgm:pt>
    <dgm:pt modelId="{D6ACE147-445B-4F4B-8CDC-BF52BF1F0156}" type="pres">
      <dgm:prSet presAssocID="{CFC15598-2DDF-4A9C-A430-E65B89130113}" presName="background" presStyleLbl="node0" presStyleIdx="0" presStyleCnt="3"/>
      <dgm:spPr/>
    </dgm:pt>
    <dgm:pt modelId="{F2EA7A8C-7A7A-473B-B5D4-84815D55509B}" type="pres">
      <dgm:prSet presAssocID="{CFC15598-2DDF-4A9C-A430-E65B89130113}" presName="text" presStyleLbl="fgAcc0" presStyleIdx="0" presStyleCnt="3">
        <dgm:presLayoutVars>
          <dgm:chPref val="3"/>
        </dgm:presLayoutVars>
      </dgm:prSet>
      <dgm:spPr/>
    </dgm:pt>
    <dgm:pt modelId="{3B5D56E8-DC0A-4FEF-A819-65CB0056BF7F}" type="pres">
      <dgm:prSet presAssocID="{CFC15598-2DDF-4A9C-A430-E65B89130113}" presName="hierChild2" presStyleCnt="0"/>
      <dgm:spPr/>
    </dgm:pt>
    <dgm:pt modelId="{D891C248-31D4-4648-87AE-489F4E79DCC1}" type="pres">
      <dgm:prSet presAssocID="{56D1DB0C-69F3-415E-BDD4-5E592F6FAE2F}" presName="hierRoot1" presStyleCnt="0"/>
      <dgm:spPr/>
    </dgm:pt>
    <dgm:pt modelId="{D7EBF562-6328-44E3-8B52-3F7D60968CD0}" type="pres">
      <dgm:prSet presAssocID="{56D1DB0C-69F3-415E-BDD4-5E592F6FAE2F}" presName="composite" presStyleCnt="0"/>
      <dgm:spPr/>
    </dgm:pt>
    <dgm:pt modelId="{B545D661-3C2F-4460-83E1-123E6679BDD2}" type="pres">
      <dgm:prSet presAssocID="{56D1DB0C-69F3-415E-BDD4-5E592F6FAE2F}" presName="background" presStyleLbl="node0" presStyleIdx="1" presStyleCnt="3"/>
      <dgm:spPr/>
    </dgm:pt>
    <dgm:pt modelId="{DF3C16BF-466F-4386-BEE5-1E1FF47B782D}" type="pres">
      <dgm:prSet presAssocID="{56D1DB0C-69F3-415E-BDD4-5E592F6FAE2F}" presName="text" presStyleLbl="fgAcc0" presStyleIdx="1" presStyleCnt="3">
        <dgm:presLayoutVars>
          <dgm:chPref val="3"/>
        </dgm:presLayoutVars>
      </dgm:prSet>
      <dgm:spPr/>
    </dgm:pt>
    <dgm:pt modelId="{273ACD29-525A-4F1E-BC8F-235DD6DD5FAC}" type="pres">
      <dgm:prSet presAssocID="{56D1DB0C-69F3-415E-BDD4-5E592F6FAE2F}" presName="hierChild2" presStyleCnt="0"/>
      <dgm:spPr/>
    </dgm:pt>
    <dgm:pt modelId="{0C2CA1B4-7393-48AC-901E-8CCE0690667D}" type="pres">
      <dgm:prSet presAssocID="{99D51137-13CF-47B0-A7BD-4B9008D4D8D3}" presName="hierRoot1" presStyleCnt="0"/>
      <dgm:spPr/>
    </dgm:pt>
    <dgm:pt modelId="{B2D835BE-0D20-47C0-A315-AD1C052798FA}" type="pres">
      <dgm:prSet presAssocID="{99D51137-13CF-47B0-A7BD-4B9008D4D8D3}" presName="composite" presStyleCnt="0"/>
      <dgm:spPr/>
    </dgm:pt>
    <dgm:pt modelId="{4955CF79-666F-4EC8-A5DD-5DF26B8050A5}" type="pres">
      <dgm:prSet presAssocID="{99D51137-13CF-47B0-A7BD-4B9008D4D8D3}" presName="background" presStyleLbl="node0" presStyleIdx="2" presStyleCnt="3"/>
      <dgm:spPr/>
    </dgm:pt>
    <dgm:pt modelId="{543BC450-C1D8-48E1-8668-2DFF77384C9E}" type="pres">
      <dgm:prSet presAssocID="{99D51137-13CF-47B0-A7BD-4B9008D4D8D3}" presName="text" presStyleLbl="fgAcc0" presStyleIdx="2" presStyleCnt="3">
        <dgm:presLayoutVars>
          <dgm:chPref val="3"/>
        </dgm:presLayoutVars>
      </dgm:prSet>
      <dgm:spPr/>
    </dgm:pt>
    <dgm:pt modelId="{BF656C99-93D8-46C9-B983-C4CAE882DF28}" type="pres">
      <dgm:prSet presAssocID="{99D51137-13CF-47B0-A7BD-4B9008D4D8D3}" presName="hierChild2" presStyleCnt="0"/>
      <dgm:spPr/>
    </dgm:pt>
  </dgm:ptLst>
  <dgm:cxnLst>
    <dgm:cxn modelId="{90A17629-584E-4F77-95B6-C66BA3E0DFBD}" type="presOf" srcId="{4F10A244-8B46-4A08-B09A-39FABE20CA56}" destId="{EA28BEBE-CEE3-4B3F-82E8-A859D0518061}" srcOrd="0" destOrd="0" presId="urn:microsoft.com/office/officeart/2005/8/layout/hierarchy1"/>
    <dgm:cxn modelId="{96B0C54A-9500-4313-8CBE-90AF553BFA28}" type="presOf" srcId="{CFC15598-2DDF-4A9C-A430-E65B89130113}" destId="{F2EA7A8C-7A7A-473B-B5D4-84815D55509B}" srcOrd="0" destOrd="0" presId="urn:microsoft.com/office/officeart/2005/8/layout/hierarchy1"/>
    <dgm:cxn modelId="{5D7FE26C-ACEC-411C-BEE3-7F5D30B63869}" srcId="{4F10A244-8B46-4A08-B09A-39FABE20CA56}" destId="{56D1DB0C-69F3-415E-BDD4-5E592F6FAE2F}" srcOrd="1" destOrd="0" parTransId="{D2097A84-3C10-4007-A2EF-6843D5A5C0E6}" sibTransId="{3DC7FC89-8859-4735-9616-08EA7921D6F1}"/>
    <dgm:cxn modelId="{6E4D1B53-185A-46A3-827E-E35529992875}" srcId="{4F10A244-8B46-4A08-B09A-39FABE20CA56}" destId="{99D51137-13CF-47B0-A7BD-4B9008D4D8D3}" srcOrd="2" destOrd="0" parTransId="{F5E45326-71C1-43A4-BD76-3EA4FA8EF9BA}" sibTransId="{5DBC6654-C078-4D66-B1C7-CDFDACD17868}"/>
    <dgm:cxn modelId="{494D8F8C-7C20-4D7E-A8E4-1B549E41B6EF}" type="presOf" srcId="{99D51137-13CF-47B0-A7BD-4B9008D4D8D3}" destId="{543BC450-C1D8-48E1-8668-2DFF77384C9E}" srcOrd="0" destOrd="0" presId="urn:microsoft.com/office/officeart/2005/8/layout/hierarchy1"/>
    <dgm:cxn modelId="{86CCCAC9-0598-421D-A5AB-77D06BF86466}" type="presOf" srcId="{56D1DB0C-69F3-415E-BDD4-5E592F6FAE2F}" destId="{DF3C16BF-466F-4386-BEE5-1E1FF47B782D}" srcOrd="0" destOrd="0" presId="urn:microsoft.com/office/officeart/2005/8/layout/hierarchy1"/>
    <dgm:cxn modelId="{34B2CDF5-9D6B-462D-9F61-A06D4BDEDB75}" srcId="{4F10A244-8B46-4A08-B09A-39FABE20CA56}" destId="{CFC15598-2DDF-4A9C-A430-E65B89130113}" srcOrd="0" destOrd="0" parTransId="{629B8453-F59A-46A8-A406-EA679A4F7F66}" sibTransId="{A5C76EA9-CC4C-4E9D-A82F-4F8CDD501F7F}"/>
    <dgm:cxn modelId="{3AACB8E5-488B-40CB-A448-58F682CBD0E8}" type="presParOf" srcId="{EA28BEBE-CEE3-4B3F-82E8-A859D0518061}" destId="{27805F33-0049-471C-A626-05B68E5F5015}" srcOrd="0" destOrd="0" presId="urn:microsoft.com/office/officeart/2005/8/layout/hierarchy1"/>
    <dgm:cxn modelId="{B1BBDD95-A3CE-47E1-B5BC-A3C30FB085BF}" type="presParOf" srcId="{27805F33-0049-471C-A626-05B68E5F5015}" destId="{726D4A63-7304-4257-96B1-F081296B1FCC}" srcOrd="0" destOrd="0" presId="urn:microsoft.com/office/officeart/2005/8/layout/hierarchy1"/>
    <dgm:cxn modelId="{EA44CD9B-3978-49B0-870A-B54DE4C84989}" type="presParOf" srcId="{726D4A63-7304-4257-96B1-F081296B1FCC}" destId="{D6ACE147-445B-4F4B-8CDC-BF52BF1F0156}" srcOrd="0" destOrd="0" presId="urn:microsoft.com/office/officeart/2005/8/layout/hierarchy1"/>
    <dgm:cxn modelId="{CE3131FF-603E-4FCE-8477-B51D6B41F7FE}" type="presParOf" srcId="{726D4A63-7304-4257-96B1-F081296B1FCC}" destId="{F2EA7A8C-7A7A-473B-B5D4-84815D55509B}" srcOrd="1" destOrd="0" presId="urn:microsoft.com/office/officeart/2005/8/layout/hierarchy1"/>
    <dgm:cxn modelId="{F43A1B7E-A5E2-41D0-BE68-A48B2F6D7154}" type="presParOf" srcId="{27805F33-0049-471C-A626-05B68E5F5015}" destId="{3B5D56E8-DC0A-4FEF-A819-65CB0056BF7F}" srcOrd="1" destOrd="0" presId="urn:microsoft.com/office/officeart/2005/8/layout/hierarchy1"/>
    <dgm:cxn modelId="{24D5ECD5-ED13-4A8B-9C75-0BB555C8F081}" type="presParOf" srcId="{EA28BEBE-CEE3-4B3F-82E8-A859D0518061}" destId="{D891C248-31D4-4648-87AE-489F4E79DCC1}" srcOrd="1" destOrd="0" presId="urn:microsoft.com/office/officeart/2005/8/layout/hierarchy1"/>
    <dgm:cxn modelId="{81FA706C-072D-48BF-89D3-D2B9D7027545}" type="presParOf" srcId="{D891C248-31D4-4648-87AE-489F4E79DCC1}" destId="{D7EBF562-6328-44E3-8B52-3F7D60968CD0}" srcOrd="0" destOrd="0" presId="urn:microsoft.com/office/officeart/2005/8/layout/hierarchy1"/>
    <dgm:cxn modelId="{B539A7F0-7EA9-4BCD-9CF2-717511098A73}" type="presParOf" srcId="{D7EBF562-6328-44E3-8B52-3F7D60968CD0}" destId="{B545D661-3C2F-4460-83E1-123E6679BDD2}" srcOrd="0" destOrd="0" presId="urn:microsoft.com/office/officeart/2005/8/layout/hierarchy1"/>
    <dgm:cxn modelId="{6ABFA4E4-E026-403D-91E7-AAB133F83DA6}" type="presParOf" srcId="{D7EBF562-6328-44E3-8B52-3F7D60968CD0}" destId="{DF3C16BF-466F-4386-BEE5-1E1FF47B782D}" srcOrd="1" destOrd="0" presId="urn:microsoft.com/office/officeart/2005/8/layout/hierarchy1"/>
    <dgm:cxn modelId="{39DB9688-71CA-479B-BAA8-F27C78B9D72B}" type="presParOf" srcId="{D891C248-31D4-4648-87AE-489F4E79DCC1}" destId="{273ACD29-525A-4F1E-BC8F-235DD6DD5FAC}" srcOrd="1" destOrd="0" presId="urn:microsoft.com/office/officeart/2005/8/layout/hierarchy1"/>
    <dgm:cxn modelId="{B3855CAB-E130-46CD-9D57-CAE14775ABB5}" type="presParOf" srcId="{EA28BEBE-CEE3-4B3F-82E8-A859D0518061}" destId="{0C2CA1B4-7393-48AC-901E-8CCE0690667D}" srcOrd="2" destOrd="0" presId="urn:microsoft.com/office/officeart/2005/8/layout/hierarchy1"/>
    <dgm:cxn modelId="{B0B6B646-A604-4347-A439-3512174A3FA8}" type="presParOf" srcId="{0C2CA1B4-7393-48AC-901E-8CCE0690667D}" destId="{B2D835BE-0D20-47C0-A315-AD1C052798FA}" srcOrd="0" destOrd="0" presId="urn:microsoft.com/office/officeart/2005/8/layout/hierarchy1"/>
    <dgm:cxn modelId="{A5B59AE2-8F04-4729-8E11-9B32ED9FC6D5}" type="presParOf" srcId="{B2D835BE-0D20-47C0-A315-AD1C052798FA}" destId="{4955CF79-666F-4EC8-A5DD-5DF26B8050A5}" srcOrd="0" destOrd="0" presId="urn:microsoft.com/office/officeart/2005/8/layout/hierarchy1"/>
    <dgm:cxn modelId="{BE8809FA-927C-4F54-96E5-9E5FC07DBAF3}" type="presParOf" srcId="{B2D835BE-0D20-47C0-A315-AD1C052798FA}" destId="{543BC450-C1D8-48E1-8668-2DFF77384C9E}" srcOrd="1" destOrd="0" presId="urn:microsoft.com/office/officeart/2005/8/layout/hierarchy1"/>
    <dgm:cxn modelId="{80176E05-0DEA-4652-9ADA-4D6A58CE1D62}" type="presParOf" srcId="{0C2CA1B4-7393-48AC-901E-8CCE0690667D}" destId="{BF656C99-93D8-46C9-B983-C4CAE882DF2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5156F-EB42-4E7C-B4BD-1035346413AF}">
      <dsp:nvSpPr>
        <dsp:cNvPr id="0" name=""/>
        <dsp:cNvSpPr/>
      </dsp:nvSpPr>
      <dsp:spPr>
        <a:xfrm>
          <a:off x="2496" y="486392"/>
          <a:ext cx="1782445" cy="11318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3FBD9A-CBED-4937-BA92-10AF87C9D17B}">
      <dsp:nvSpPr>
        <dsp:cNvPr id="0" name=""/>
        <dsp:cNvSpPr/>
      </dsp:nvSpPr>
      <dsp:spPr>
        <a:xfrm>
          <a:off x="200545" y="674539"/>
          <a:ext cx="1782445" cy="11318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Rising demand for healthy food </a:t>
          </a:r>
          <a:r>
            <a:rPr lang="en-GB" sz="1600" b="0" i="0" kern="1200" dirty="0"/>
            <a:t>(</a:t>
          </a:r>
          <a:r>
            <a:rPr lang="en-GB" sz="1600" b="0" i="0" kern="1200" dirty="0" err="1"/>
            <a:t>Hoareaup</a:t>
          </a:r>
          <a:r>
            <a:rPr lang="en-GB" sz="1600" b="0" i="0" kern="1200" dirty="0"/>
            <a:t>, 2022)</a:t>
          </a:r>
          <a:r>
            <a:rPr lang="en-US" sz="1600" kern="1200" dirty="0"/>
            <a:t>.</a:t>
          </a:r>
        </a:p>
      </dsp:txBody>
      <dsp:txXfrm>
        <a:off x="233696" y="707690"/>
        <a:ext cx="1716143" cy="1065551"/>
      </dsp:txXfrm>
    </dsp:sp>
    <dsp:sp modelId="{2D87CAF4-1A02-46F1-A983-B05F02F9D2A4}">
      <dsp:nvSpPr>
        <dsp:cNvPr id="0" name=""/>
        <dsp:cNvSpPr/>
      </dsp:nvSpPr>
      <dsp:spPr>
        <a:xfrm>
          <a:off x="2181041" y="486392"/>
          <a:ext cx="1782445" cy="11318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B73C0-6963-4635-9E65-6D8FE2B79B32}">
      <dsp:nvSpPr>
        <dsp:cNvPr id="0" name=""/>
        <dsp:cNvSpPr/>
      </dsp:nvSpPr>
      <dsp:spPr>
        <a:xfrm>
          <a:off x="2379090" y="674539"/>
          <a:ext cx="1782445" cy="11318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Limited time for workers and students.</a:t>
          </a:r>
        </a:p>
      </dsp:txBody>
      <dsp:txXfrm>
        <a:off x="2412241" y="707690"/>
        <a:ext cx="1716143" cy="1065551"/>
      </dsp:txXfrm>
    </dsp:sp>
    <dsp:sp modelId="{60BDB1CF-B647-4BAA-888D-0035B3194626}">
      <dsp:nvSpPr>
        <dsp:cNvPr id="0" name=""/>
        <dsp:cNvSpPr/>
      </dsp:nvSpPr>
      <dsp:spPr>
        <a:xfrm>
          <a:off x="4359586" y="486392"/>
          <a:ext cx="1782445" cy="11318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B5928-296E-4AEA-8BA5-353663E00EC8}">
      <dsp:nvSpPr>
        <dsp:cNvPr id="0" name=""/>
        <dsp:cNvSpPr/>
      </dsp:nvSpPr>
      <dsp:spPr>
        <a:xfrm>
          <a:off x="4557635" y="674539"/>
          <a:ext cx="1782445" cy="11318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Wellness cafés priced £10–£13.</a:t>
          </a:r>
        </a:p>
      </dsp:txBody>
      <dsp:txXfrm>
        <a:off x="4590786" y="707690"/>
        <a:ext cx="1716143" cy="1065551"/>
      </dsp:txXfrm>
    </dsp:sp>
    <dsp:sp modelId="{4B07EB1D-6366-4F65-89EB-9DEDCCD0F940}">
      <dsp:nvSpPr>
        <dsp:cNvPr id="0" name=""/>
        <dsp:cNvSpPr/>
      </dsp:nvSpPr>
      <dsp:spPr>
        <a:xfrm>
          <a:off x="6538131" y="486392"/>
          <a:ext cx="1782445" cy="11318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44896E-7445-4FA9-9C98-DB7EF4FB810B}">
      <dsp:nvSpPr>
        <dsp:cNvPr id="0" name=""/>
        <dsp:cNvSpPr/>
      </dsp:nvSpPr>
      <dsp:spPr>
        <a:xfrm>
          <a:off x="6736180" y="674539"/>
          <a:ext cx="1782445" cy="11318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Poor nutrition clarity </a:t>
          </a:r>
          <a:r>
            <a:rPr lang="en-GB" sz="1600" b="0" i="0" kern="1200" dirty="0"/>
            <a:t>(MD, 2025)</a:t>
          </a:r>
          <a:r>
            <a:rPr lang="en-US" sz="1600" kern="1200" dirty="0"/>
            <a:t>.</a:t>
          </a:r>
        </a:p>
      </dsp:txBody>
      <dsp:txXfrm>
        <a:off x="6769331" y="707690"/>
        <a:ext cx="1716143" cy="10655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6F719-8711-4421-8344-8FB8762A7312}">
      <dsp:nvSpPr>
        <dsp:cNvPr id="0" name=""/>
        <dsp:cNvSpPr/>
      </dsp:nvSpPr>
      <dsp:spPr>
        <a:xfrm>
          <a:off x="705145" y="0"/>
          <a:ext cx="3971403" cy="3971403"/>
        </a:xfrm>
        <a:prstGeom prst="diamond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B8EE6-8167-425F-BCF7-136ED55DD4FC}">
      <dsp:nvSpPr>
        <dsp:cNvPr id="0" name=""/>
        <dsp:cNvSpPr/>
      </dsp:nvSpPr>
      <dsp:spPr>
        <a:xfrm>
          <a:off x="1069820" y="343084"/>
          <a:ext cx="1548847" cy="154884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Balanced bowls and protein breakfasts.</a:t>
          </a:r>
          <a:endParaRPr lang="en-US" sz="1600" kern="1200"/>
        </a:p>
      </dsp:txBody>
      <dsp:txXfrm>
        <a:off x="1145428" y="418692"/>
        <a:ext cx="1397631" cy="1397631"/>
      </dsp:txXfrm>
    </dsp:sp>
    <dsp:sp modelId="{EFB53E49-4989-46D4-9A65-F8B38663891F}">
      <dsp:nvSpPr>
        <dsp:cNvPr id="0" name=""/>
        <dsp:cNvSpPr/>
      </dsp:nvSpPr>
      <dsp:spPr>
        <a:xfrm>
          <a:off x="2750417" y="377283"/>
          <a:ext cx="1548847" cy="154884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Fresh+ counters in Greggs stores.</a:t>
          </a:r>
          <a:endParaRPr lang="en-US" sz="1600" kern="1200" dirty="0"/>
        </a:p>
      </dsp:txBody>
      <dsp:txXfrm>
        <a:off x="2826025" y="452891"/>
        <a:ext cx="1397631" cy="1397631"/>
      </dsp:txXfrm>
    </dsp:sp>
    <dsp:sp modelId="{BC64C56D-03DF-4B7B-A66B-5ABB2FDAC299}">
      <dsp:nvSpPr>
        <dsp:cNvPr id="0" name=""/>
        <dsp:cNvSpPr/>
      </dsp:nvSpPr>
      <dsp:spPr>
        <a:xfrm>
          <a:off x="1082428" y="2045272"/>
          <a:ext cx="1548847" cy="154884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Weekly personalised meal subscriptions via app.</a:t>
          </a:r>
          <a:endParaRPr lang="en-US" sz="1600" kern="1200"/>
        </a:p>
      </dsp:txBody>
      <dsp:txXfrm>
        <a:off x="1158036" y="2120880"/>
        <a:ext cx="1397631" cy="1397631"/>
      </dsp:txXfrm>
    </dsp:sp>
    <dsp:sp modelId="{FF9B132F-879B-48EA-8EF5-DF6E0AFDFB4D}">
      <dsp:nvSpPr>
        <dsp:cNvPr id="0" name=""/>
        <dsp:cNvSpPr/>
      </dsp:nvSpPr>
      <dsp:spPr>
        <a:xfrm>
          <a:off x="2750417" y="2045272"/>
          <a:ext cx="1548847" cy="154884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Full calorie and macro labelling </a:t>
          </a:r>
          <a:r>
            <a:rPr lang="en-GB" sz="1600" b="0" i="0" kern="1200" baseline="0"/>
            <a:t>(Human Foods Program, 2025)</a:t>
          </a:r>
          <a:r>
            <a:rPr lang="en-US" sz="1600" b="0" i="0" kern="1200" baseline="0"/>
            <a:t>.</a:t>
          </a:r>
          <a:endParaRPr lang="en-US" sz="1600" kern="1200" dirty="0"/>
        </a:p>
      </dsp:txBody>
      <dsp:txXfrm>
        <a:off x="2826025" y="2120880"/>
        <a:ext cx="1397631" cy="13976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C81CC9-1547-4915-95E4-78AB23C40646}">
      <dsp:nvSpPr>
        <dsp:cNvPr id="0" name=""/>
        <dsp:cNvSpPr/>
      </dsp:nvSpPr>
      <dsp:spPr>
        <a:xfrm>
          <a:off x="816" y="1070589"/>
          <a:ext cx="1740586" cy="104435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Everyday Active Consumers (18–40).</a:t>
          </a:r>
          <a:endParaRPr lang="en-US" sz="1800" kern="1200"/>
        </a:p>
      </dsp:txBody>
      <dsp:txXfrm>
        <a:off x="31404" y="1101177"/>
        <a:ext cx="1679410" cy="983175"/>
      </dsp:txXfrm>
    </dsp:sp>
    <dsp:sp modelId="{C94982EE-1153-4AD2-91B0-10DF3AA837F1}">
      <dsp:nvSpPr>
        <dsp:cNvPr id="0" name=""/>
        <dsp:cNvSpPr/>
      </dsp:nvSpPr>
      <dsp:spPr>
        <a:xfrm>
          <a:off x="1894573" y="1376932"/>
          <a:ext cx="369004" cy="43166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1894573" y="1463265"/>
        <a:ext cx="258303" cy="258999"/>
      </dsp:txXfrm>
    </dsp:sp>
    <dsp:sp modelId="{40E0FA36-52D7-4E51-B949-E91293A429DF}">
      <dsp:nvSpPr>
        <dsp:cNvPr id="0" name=""/>
        <dsp:cNvSpPr/>
      </dsp:nvSpPr>
      <dsp:spPr>
        <a:xfrm>
          <a:off x="2437636" y="1070589"/>
          <a:ext cx="1740586" cy="104435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Gym users, commuters, students.</a:t>
          </a:r>
          <a:endParaRPr lang="en-US" sz="1800" kern="1200"/>
        </a:p>
      </dsp:txBody>
      <dsp:txXfrm>
        <a:off x="2468224" y="1101177"/>
        <a:ext cx="1679410" cy="983175"/>
      </dsp:txXfrm>
    </dsp:sp>
    <dsp:sp modelId="{49633757-1273-4621-BFCD-BEEDF332CECB}">
      <dsp:nvSpPr>
        <dsp:cNvPr id="0" name=""/>
        <dsp:cNvSpPr/>
      </dsp:nvSpPr>
      <dsp:spPr>
        <a:xfrm rot="5400000">
          <a:off x="3123427" y="2236782"/>
          <a:ext cx="369004" cy="43166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3178430" y="2268113"/>
        <a:ext cx="258999" cy="258303"/>
      </dsp:txXfrm>
    </dsp:sp>
    <dsp:sp modelId="{B6326829-D05C-44B7-9374-263BF53ACE31}">
      <dsp:nvSpPr>
        <dsp:cNvPr id="0" name=""/>
        <dsp:cNvSpPr/>
      </dsp:nvSpPr>
      <dsp:spPr>
        <a:xfrm>
          <a:off x="2437636" y="2811175"/>
          <a:ext cx="1740586" cy="104435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Health-focused value seekers.</a:t>
          </a:r>
          <a:endParaRPr lang="en-US" sz="1800" kern="1200"/>
        </a:p>
      </dsp:txBody>
      <dsp:txXfrm>
        <a:off x="2468224" y="2841763"/>
        <a:ext cx="1679410" cy="983175"/>
      </dsp:txXfrm>
    </dsp:sp>
    <dsp:sp modelId="{1B31D94F-2C4B-48EC-B858-F6E179BA473B}">
      <dsp:nvSpPr>
        <dsp:cNvPr id="0" name=""/>
        <dsp:cNvSpPr/>
      </dsp:nvSpPr>
      <dsp:spPr>
        <a:xfrm rot="10800000">
          <a:off x="1915460" y="3117518"/>
          <a:ext cx="369004" cy="43166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2026161" y="3203851"/>
        <a:ext cx="258303" cy="258999"/>
      </dsp:txXfrm>
    </dsp:sp>
    <dsp:sp modelId="{B4204E94-785C-4A29-934A-B30A136FF0F2}">
      <dsp:nvSpPr>
        <dsp:cNvPr id="0" name=""/>
        <dsp:cNvSpPr/>
      </dsp:nvSpPr>
      <dsp:spPr>
        <a:xfrm>
          <a:off x="816" y="2811175"/>
          <a:ext cx="1740586" cy="104435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Fitness and nutrition app users.</a:t>
          </a:r>
          <a:endParaRPr lang="en-US" sz="1800" kern="1200"/>
        </a:p>
      </dsp:txBody>
      <dsp:txXfrm>
        <a:off x="31404" y="2841763"/>
        <a:ext cx="1679410" cy="9831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BE6ABF-A540-46F1-B2BA-241434859BBA}">
      <dsp:nvSpPr>
        <dsp:cNvPr id="0" name=""/>
        <dsp:cNvSpPr/>
      </dsp:nvSpPr>
      <dsp:spPr>
        <a:xfrm>
          <a:off x="0" y="1379"/>
          <a:ext cx="4261407" cy="69921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7E6F3-895E-401D-9AE6-F62199105F4A}">
      <dsp:nvSpPr>
        <dsp:cNvPr id="0" name=""/>
        <dsp:cNvSpPr/>
      </dsp:nvSpPr>
      <dsp:spPr>
        <a:xfrm>
          <a:off x="211512" y="158702"/>
          <a:ext cx="384567" cy="3845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048CC-B951-4096-B892-FC13F923EF27}">
      <dsp:nvSpPr>
        <dsp:cNvPr id="0" name=""/>
        <dsp:cNvSpPr/>
      </dsp:nvSpPr>
      <dsp:spPr>
        <a:xfrm>
          <a:off x="807591" y="1379"/>
          <a:ext cx="3453815" cy="699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00" tIns="74000" rIns="74000" bIns="7400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Affordable meals (£6–£8).</a:t>
          </a:r>
          <a:endParaRPr lang="en-US" sz="1700" kern="1200"/>
        </a:p>
      </dsp:txBody>
      <dsp:txXfrm>
        <a:off x="807591" y="1379"/>
        <a:ext cx="3453815" cy="699213"/>
      </dsp:txXfrm>
    </dsp:sp>
    <dsp:sp modelId="{9763AA60-BEA5-453C-8662-F5A65F818117}">
      <dsp:nvSpPr>
        <dsp:cNvPr id="0" name=""/>
        <dsp:cNvSpPr/>
      </dsp:nvSpPr>
      <dsp:spPr>
        <a:xfrm>
          <a:off x="0" y="875396"/>
          <a:ext cx="4261407" cy="69921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506C27-6CCB-48B6-A93C-C6379497940D}">
      <dsp:nvSpPr>
        <dsp:cNvPr id="0" name=""/>
        <dsp:cNvSpPr/>
      </dsp:nvSpPr>
      <dsp:spPr>
        <a:xfrm>
          <a:off x="211512" y="1032720"/>
          <a:ext cx="384567" cy="3845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80968-BEC0-4397-A05B-6A827B582706}">
      <dsp:nvSpPr>
        <dsp:cNvPr id="0" name=""/>
        <dsp:cNvSpPr/>
      </dsp:nvSpPr>
      <dsp:spPr>
        <a:xfrm>
          <a:off x="807591" y="875396"/>
          <a:ext cx="3453815" cy="699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00" tIns="74000" rIns="74000" bIns="7400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Nutritional transparency.</a:t>
          </a:r>
          <a:endParaRPr lang="en-US" sz="1700" kern="1200"/>
        </a:p>
      </dsp:txBody>
      <dsp:txXfrm>
        <a:off x="807591" y="875396"/>
        <a:ext cx="3453815" cy="699213"/>
      </dsp:txXfrm>
    </dsp:sp>
    <dsp:sp modelId="{6659E31C-0E06-4F3C-AB1F-A73AA05E3A0D}">
      <dsp:nvSpPr>
        <dsp:cNvPr id="0" name=""/>
        <dsp:cNvSpPr/>
      </dsp:nvSpPr>
      <dsp:spPr>
        <a:xfrm>
          <a:off x="0" y="1749414"/>
          <a:ext cx="4261407" cy="69921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5FEDC2-224C-4D1E-A146-676F686D9CBA}">
      <dsp:nvSpPr>
        <dsp:cNvPr id="0" name=""/>
        <dsp:cNvSpPr/>
      </dsp:nvSpPr>
      <dsp:spPr>
        <a:xfrm>
          <a:off x="211512" y="1906737"/>
          <a:ext cx="384567" cy="3845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ACD90-9AA7-495E-8876-F482684A9085}">
      <dsp:nvSpPr>
        <dsp:cNvPr id="0" name=""/>
        <dsp:cNvSpPr/>
      </dsp:nvSpPr>
      <dsp:spPr>
        <a:xfrm>
          <a:off x="807591" y="1749414"/>
          <a:ext cx="3453815" cy="699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00" tIns="74000" rIns="74000" bIns="7400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Omnichannel: dine-in, takeaway, click-and-collect, delivery.</a:t>
          </a:r>
          <a:endParaRPr lang="en-US" sz="1700" kern="1200"/>
        </a:p>
      </dsp:txBody>
      <dsp:txXfrm>
        <a:off x="807591" y="1749414"/>
        <a:ext cx="3453815" cy="699213"/>
      </dsp:txXfrm>
    </dsp:sp>
    <dsp:sp modelId="{580FBE5F-75DC-4A05-BDDF-240ECFE1B2ED}">
      <dsp:nvSpPr>
        <dsp:cNvPr id="0" name=""/>
        <dsp:cNvSpPr/>
      </dsp:nvSpPr>
      <dsp:spPr>
        <a:xfrm>
          <a:off x="0" y="2623431"/>
          <a:ext cx="4261407" cy="699213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E024A-59E1-4BAE-8837-93FF9B3BE622}">
      <dsp:nvSpPr>
        <dsp:cNvPr id="0" name=""/>
        <dsp:cNvSpPr/>
      </dsp:nvSpPr>
      <dsp:spPr>
        <a:xfrm>
          <a:off x="211512" y="2780754"/>
          <a:ext cx="384567" cy="3845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9F023-BFFD-468B-8B84-82BFADE4935B}">
      <dsp:nvSpPr>
        <dsp:cNvPr id="0" name=""/>
        <dsp:cNvSpPr/>
      </dsp:nvSpPr>
      <dsp:spPr>
        <a:xfrm>
          <a:off x="807591" y="2623431"/>
          <a:ext cx="3453815" cy="6992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000" tIns="74000" rIns="74000" bIns="7400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Nationwide Greggs network (</a:t>
          </a:r>
          <a:r>
            <a:rPr lang="en-GB" sz="1700" kern="1200" dirty="0"/>
            <a:t>Greggs, 2021) </a:t>
          </a:r>
          <a:r>
            <a:rPr lang="en-US" sz="1700" b="0" i="0" kern="1200" baseline="0" dirty="0"/>
            <a:t>.</a:t>
          </a:r>
          <a:endParaRPr lang="en-US" sz="1700" kern="1200" dirty="0"/>
        </a:p>
      </dsp:txBody>
      <dsp:txXfrm>
        <a:off x="807591" y="2623431"/>
        <a:ext cx="3453815" cy="6992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621BB-A375-4189-A2D2-AF6C2AA4E169}">
      <dsp:nvSpPr>
        <dsp:cNvPr id="0" name=""/>
        <dsp:cNvSpPr/>
      </dsp:nvSpPr>
      <dsp:spPr>
        <a:xfrm>
          <a:off x="0" y="3039560"/>
          <a:ext cx="4261407" cy="4986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App trial offers.</a:t>
          </a:r>
          <a:endParaRPr lang="en-US" sz="1600" kern="1200"/>
        </a:p>
      </dsp:txBody>
      <dsp:txXfrm>
        <a:off x="0" y="3039560"/>
        <a:ext cx="4261407" cy="498665"/>
      </dsp:txXfrm>
    </dsp:sp>
    <dsp:sp modelId="{63F6A224-730E-4BF1-8130-167671CBAD4B}">
      <dsp:nvSpPr>
        <dsp:cNvPr id="0" name=""/>
        <dsp:cNvSpPr/>
      </dsp:nvSpPr>
      <dsp:spPr>
        <a:xfrm rot="10800000">
          <a:off x="0" y="2280093"/>
          <a:ext cx="4261407" cy="766947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Educational social content.</a:t>
          </a:r>
          <a:endParaRPr lang="en-US" sz="1600" kern="1200"/>
        </a:p>
      </dsp:txBody>
      <dsp:txXfrm rot="10800000">
        <a:off x="0" y="2280093"/>
        <a:ext cx="4261407" cy="498339"/>
      </dsp:txXfrm>
    </dsp:sp>
    <dsp:sp modelId="{B648409C-2523-4C9E-B05D-C51A6664DA6D}">
      <dsp:nvSpPr>
        <dsp:cNvPr id="0" name=""/>
        <dsp:cNvSpPr/>
      </dsp:nvSpPr>
      <dsp:spPr>
        <a:xfrm rot="10800000">
          <a:off x="0" y="1520626"/>
          <a:ext cx="4261407" cy="766947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Transport &amp; campus advertising.</a:t>
          </a:r>
          <a:endParaRPr lang="en-US" sz="1600" kern="1200"/>
        </a:p>
      </dsp:txBody>
      <dsp:txXfrm rot="10800000">
        <a:off x="0" y="1520626"/>
        <a:ext cx="4261407" cy="498339"/>
      </dsp:txXfrm>
    </dsp:sp>
    <dsp:sp modelId="{4976CB7B-106A-4E46-A6D9-E6BF6D1FFB0C}">
      <dsp:nvSpPr>
        <dsp:cNvPr id="0" name=""/>
        <dsp:cNvSpPr/>
      </dsp:nvSpPr>
      <dsp:spPr>
        <a:xfrm rot="10800000">
          <a:off x="0" y="761159"/>
          <a:ext cx="4261407" cy="766947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Gym partnerships.</a:t>
          </a:r>
          <a:endParaRPr lang="en-US" sz="1600" kern="1200"/>
        </a:p>
      </dsp:txBody>
      <dsp:txXfrm rot="10800000">
        <a:off x="0" y="761159"/>
        <a:ext cx="4261407" cy="498339"/>
      </dsp:txXfrm>
    </dsp:sp>
    <dsp:sp modelId="{4C8EB73D-1F16-47C4-8AB8-C3858E0476BB}">
      <dsp:nvSpPr>
        <dsp:cNvPr id="0" name=""/>
        <dsp:cNvSpPr/>
      </dsp:nvSpPr>
      <dsp:spPr>
        <a:xfrm rot="10800000">
          <a:off x="0" y="1692"/>
          <a:ext cx="4261407" cy="766947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Fitness influencers (</a:t>
          </a:r>
          <a:r>
            <a:rPr lang="en-GB" sz="1600" kern="1200" dirty="0"/>
            <a:t>Mordor Intelligence, 2025)</a:t>
          </a:r>
          <a:r>
            <a:rPr lang="en-US" sz="1600" b="0" i="0" kern="1200" baseline="0" dirty="0"/>
            <a:t>.</a:t>
          </a:r>
          <a:endParaRPr lang="en-US" sz="1600" kern="1200" dirty="0"/>
        </a:p>
      </dsp:txBody>
      <dsp:txXfrm rot="10800000">
        <a:off x="0" y="1692"/>
        <a:ext cx="4261407" cy="4983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ACE147-445B-4F4B-8CDC-BF52BF1F0156}">
      <dsp:nvSpPr>
        <dsp:cNvPr id="0" name=""/>
        <dsp:cNvSpPr/>
      </dsp:nvSpPr>
      <dsp:spPr>
        <a:xfrm>
          <a:off x="4299750" y="687"/>
          <a:ext cx="1833890" cy="11645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2EA7A8C-7A7A-473B-B5D4-84815D55509B}">
      <dsp:nvSpPr>
        <dsp:cNvPr id="0" name=""/>
        <dsp:cNvSpPr/>
      </dsp:nvSpPr>
      <dsp:spPr>
        <a:xfrm>
          <a:off x="4503515" y="194264"/>
          <a:ext cx="1833890" cy="1164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Healthy meals at everyday prices.</a:t>
          </a:r>
          <a:endParaRPr lang="en-US" sz="2100" kern="1200" dirty="0"/>
        </a:p>
      </dsp:txBody>
      <dsp:txXfrm>
        <a:off x="4537623" y="228372"/>
        <a:ext cx="1765674" cy="1096304"/>
      </dsp:txXfrm>
    </dsp:sp>
    <dsp:sp modelId="{B545D661-3C2F-4460-83E1-123E6679BDD2}">
      <dsp:nvSpPr>
        <dsp:cNvPr id="0" name=""/>
        <dsp:cNvSpPr/>
      </dsp:nvSpPr>
      <dsp:spPr>
        <a:xfrm>
          <a:off x="6541171" y="687"/>
          <a:ext cx="1833890" cy="11645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F3C16BF-466F-4386-BEE5-1E1FF47B782D}">
      <dsp:nvSpPr>
        <dsp:cNvPr id="0" name=""/>
        <dsp:cNvSpPr/>
      </dsp:nvSpPr>
      <dsp:spPr>
        <a:xfrm>
          <a:off x="6744937" y="194264"/>
          <a:ext cx="1833890" cy="1164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Speed and convenience maintained.</a:t>
          </a:r>
          <a:endParaRPr lang="en-US" sz="2100" kern="1200"/>
        </a:p>
      </dsp:txBody>
      <dsp:txXfrm>
        <a:off x="6779045" y="228372"/>
        <a:ext cx="1765674" cy="1096304"/>
      </dsp:txXfrm>
    </dsp:sp>
    <dsp:sp modelId="{4955CF79-666F-4EC8-A5DD-5DF26B8050A5}">
      <dsp:nvSpPr>
        <dsp:cNvPr id="0" name=""/>
        <dsp:cNvSpPr/>
      </dsp:nvSpPr>
      <dsp:spPr>
        <a:xfrm>
          <a:off x="8782593" y="687"/>
          <a:ext cx="1833890" cy="11645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43BC450-C1D8-48E1-8668-2DFF77384C9E}">
      <dsp:nvSpPr>
        <dsp:cNvPr id="0" name=""/>
        <dsp:cNvSpPr/>
      </dsp:nvSpPr>
      <dsp:spPr>
        <a:xfrm>
          <a:off x="8986359" y="194264"/>
          <a:ext cx="1833890" cy="1164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Daily lifestyle support.</a:t>
          </a:r>
          <a:endParaRPr lang="en-US" sz="2100" kern="1200"/>
        </a:p>
      </dsp:txBody>
      <dsp:txXfrm>
        <a:off x="9020467" y="228372"/>
        <a:ext cx="1765674" cy="10963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26" Type="http://schemas.openxmlformats.org/officeDocument/2006/relationships/diagramColors" Target="../diagrams/colors5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34" Type="http://schemas.openxmlformats.org/officeDocument/2006/relationships/image" Target="../media/image13.jpeg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5" Type="http://schemas.openxmlformats.org/officeDocument/2006/relationships/diagramQuickStyle" Target="../diagrams/quickStyle5.xml"/><Relationship Id="rId33" Type="http://schemas.openxmlformats.org/officeDocument/2006/relationships/image" Target="../media/image12.png"/><Relationship Id="rId2" Type="http://schemas.openxmlformats.org/officeDocument/2006/relationships/image" Target="../media/image3.jpeg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29" Type="http://schemas.openxmlformats.org/officeDocument/2006/relationships/diagramLayout" Target="../diagrams/layout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24" Type="http://schemas.openxmlformats.org/officeDocument/2006/relationships/diagramLayout" Target="../diagrams/layout5.xml"/><Relationship Id="rId32" Type="http://schemas.microsoft.com/office/2007/relationships/diagramDrawing" Target="../diagrams/drawing6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diagramData" Target="../diagrams/data5.xml"/><Relationship Id="rId28" Type="http://schemas.openxmlformats.org/officeDocument/2006/relationships/diagramData" Target="../diagrams/data6.xml"/><Relationship Id="rId36" Type="http://schemas.openxmlformats.org/officeDocument/2006/relationships/image" Target="../media/image15.svg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31" Type="http://schemas.openxmlformats.org/officeDocument/2006/relationships/diagramColors" Target="../diagrams/colors6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Relationship Id="rId27" Type="http://schemas.microsoft.com/office/2007/relationships/diagramDrawing" Target="../diagrams/drawing5.xml"/><Relationship Id="rId30" Type="http://schemas.openxmlformats.org/officeDocument/2006/relationships/diagramQuickStyle" Target="../diagrams/quickStyle6.xml"/><Relationship Id="rId35" Type="http://schemas.openxmlformats.org/officeDocument/2006/relationships/image" Target="../media/image14.png"/><Relationship Id="rId8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harvard.edu/blog/nutritional-psychiatry-your-brain-on-food-201511168626" TargetMode="External"/><Relationship Id="rId2" Type="http://schemas.openxmlformats.org/officeDocument/2006/relationships/hyperlink" Target="https://gnosisbylesaffre.com/blog/a-growing-demand-for-healthy-food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ordorintelligence.com/industry-reports/united-kingdom-foodservice-market" TargetMode="External"/><Relationship Id="rId5" Type="http://schemas.openxmlformats.org/officeDocument/2006/relationships/hyperlink" Target="https://corporate.greggs.co.uk/about-us/our-strategy" TargetMode="External"/><Relationship Id="rId4" Type="http://schemas.openxmlformats.org/officeDocument/2006/relationships/hyperlink" Target="https://www.fda.gov/food/nutrition-facts-label/how-understand-and-use-nutrition-facts-labe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BA8B9-1261-2FBC-E94D-529CE89FB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100" y="8705850"/>
            <a:ext cx="13142408" cy="7696200"/>
          </a:xfrm>
        </p:spPr>
        <p:txBody>
          <a:bodyPr vert="horz" lIns="113348" tIns="56674" rIns="113348" bIns="56674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US" sz="2107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Component 2: Marketing Portfolio Poster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Selected: Greggs plc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Proposed Brand: Greggs Fresh+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Name: Master of Business Administration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Marketing Management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LCMB7024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 Name: Dr Jayalakshmi Gopalkrishnan</a:t>
            </a:r>
            <a:b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Md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Emdadul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Haque Suhag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2425485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107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107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close up of a sign&#10;&#10;AI-generated content may be incorrect.">
            <a:extLst>
              <a:ext uri="{FF2B5EF4-FFF2-40B4-BE49-F238E27FC236}">
                <a16:creationId xmlns:a16="http://schemas.microsoft.com/office/drawing/2014/main" id="{4FBA696A-1BFE-49E0-D218-F32E6F3780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500" y="5080280"/>
            <a:ext cx="3536685" cy="132506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CBFF804-3FE3-EFF2-376E-D6FAE58A0E72}"/>
              </a:ext>
            </a:extLst>
          </p:cNvPr>
          <p:cNvSpPr/>
          <p:nvPr/>
        </p:nvSpPr>
        <p:spPr>
          <a:xfrm>
            <a:off x="850900" y="857250"/>
            <a:ext cx="13258800" cy="1958340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2" descr="GREGGS PLC GRG Our story - Stock | London Stock Exchange">
            <a:extLst>
              <a:ext uri="{FF2B5EF4-FFF2-40B4-BE49-F238E27FC236}">
                <a16:creationId xmlns:a16="http://schemas.microsoft.com/office/drawing/2014/main" id="{4AC34AFF-F23F-65E2-399E-9B3AD3DF94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801" y="5087111"/>
            <a:ext cx="5098195" cy="1158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723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C1A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53768" y="0"/>
            <a:ext cx="5866232" cy="16619998"/>
            <a:chOff x="0" y="0"/>
            <a:chExt cx="812800" cy="230279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2302796"/>
            </a:xfrm>
            <a:custGeom>
              <a:avLst/>
              <a:gdLst/>
              <a:ahLst/>
              <a:cxnLst/>
              <a:rect l="l" t="t" r="r" b="b"/>
              <a:pathLst>
                <a:path w="812800" h="2302796">
                  <a:moveTo>
                    <a:pt x="0" y="0"/>
                  </a:moveTo>
                  <a:lnTo>
                    <a:pt x="812800" y="0"/>
                  </a:lnTo>
                  <a:lnTo>
                    <a:pt x="812800" y="2302796"/>
                  </a:lnTo>
                  <a:lnTo>
                    <a:pt x="0" y="23027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16589410"/>
            <a:ext cx="15120000" cy="4699814"/>
            <a:chOff x="0" y="0"/>
            <a:chExt cx="2983862" cy="105442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983862" cy="1054426"/>
            </a:xfrm>
            <a:custGeom>
              <a:avLst/>
              <a:gdLst/>
              <a:ahLst/>
              <a:cxnLst/>
              <a:rect l="l" t="t" r="r" b="b"/>
              <a:pathLst>
                <a:path w="2983862" h="1054426">
                  <a:moveTo>
                    <a:pt x="0" y="0"/>
                  </a:moveTo>
                  <a:lnTo>
                    <a:pt x="2983862" y="0"/>
                  </a:lnTo>
                  <a:lnTo>
                    <a:pt x="2983862" y="1054426"/>
                  </a:lnTo>
                  <a:lnTo>
                    <a:pt x="0" y="1054426"/>
                  </a:lnTo>
                  <a:close/>
                </a:path>
              </a:pathLst>
            </a:custGeom>
            <a:solidFill>
              <a:srgbClr val="C3A69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2983862" cy="11020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253768" y="0"/>
            <a:ext cx="5866232" cy="16619998"/>
            <a:chOff x="0" y="0"/>
            <a:chExt cx="812800" cy="230279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302796"/>
            </a:xfrm>
            <a:custGeom>
              <a:avLst/>
              <a:gdLst/>
              <a:ahLst/>
              <a:cxnLst/>
              <a:rect l="l" t="t" r="r" b="b"/>
              <a:pathLst>
                <a:path w="812800" h="2302796">
                  <a:moveTo>
                    <a:pt x="0" y="0"/>
                  </a:moveTo>
                  <a:lnTo>
                    <a:pt x="812800" y="0"/>
                  </a:lnTo>
                  <a:lnTo>
                    <a:pt x="812800" y="2302796"/>
                  </a:lnTo>
                  <a:lnTo>
                    <a:pt x="0" y="2302796"/>
                  </a:lnTo>
                  <a:close/>
                </a:path>
              </a:pathLst>
            </a:custGeom>
            <a:blipFill>
              <a:blip r:embed="rId2"/>
              <a:stretch>
                <a:fillRect l="-5777" r="-57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21107" y="3083182"/>
            <a:ext cx="7245524" cy="619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48"/>
              </a:lnSpc>
              <a:spcBef>
                <a:spcPct val="0"/>
              </a:spcBef>
            </a:pPr>
            <a:r>
              <a:rPr lang="en-US" sz="4000" spc="-88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Fuel your day, the h</a:t>
            </a:r>
            <a:r>
              <a:rPr lang="en-US" sz="4000" u="none" strike="noStrike" spc="-88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ealthy way.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39828" y="313083"/>
            <a:ext cx="8201355" cy="2894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108"/>
              </a:lnSpc>
            </a:pPr>
            <a:r>
              <a:rPr lang="en-US" sz="10998" spc="-241" dirty="0">
                <a:solidFill>
                  <a:srgbClr val="1F0E03"/>
                </a:solidFill>
                <a:latin typeface="The Youngest Serif"/>
                <a:ea typeface="The Youngest Serif"/>
                <a:cs typeface="The Youngest Serif"/>
                <a:sym typeface="The Youngest Serif"/>
              </a:rPr>
              <a:t>GREGGS FRESH+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708529" y="20187754"/>
            <a:ext cx="11683241" cy="9052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434"/>
              </a:lnSpc>
              <a:spcBef>
                <a:spcPct val="0"/>
              </a:spcBef>
            </a:pPr>
            <a:r>
              <a:rPr lang="en-US" sz="4000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Making h</a:t>
            </a:r>
            <a:r>
              <a:rPr lang="en-US" sz="4000" u="none" strike="noStrike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ealthy eating practical, simple, and accessible — every day.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70300" y="4849861"/>
            <a:ext cx="2462289" cy="3718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24"/>
              </a:lnSpc>
              <a:spcBef>
                <a:spcPct val="0"/>
              </a:spcBef>
            </a:pPr>
            <a:r>
              <a:rPr lang="en-US" sz="2499" spc="-49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The Problem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87818" y="7308441"/>
            <a:ext cx="2261654" cy="3718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24"/>
              </a:lnSpc>
              <a:spcBef>
                <a:spcPct val="0"/>
              </a:spcBef>
            </a:pPr>
            <a:r>
              <a:rPr lang="en-US" sz="2499" spc="-49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The Solution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634224" y="7333985"/>
            <a:ext cx="2675552" cy="3718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24"/>
              </a:lnSpc>
              <a:spcBef>
                <a:spcPct val="0"/>
              </a:spcBef>
            </a:pPr>
            <a:r>
              <a:rPr lang="en-US" sz="2499" spc="-49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Target Audience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05977" y="12093902"/>
            <a:ext cx="3179192" cy="743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4"/>
              </a:lnSpc>
              <a:spcBef>
                <a:spcPct val="0"/>
              </a:spcBef>
            </a:pPr>
            <a:r>
              <a:rPr lang="en-US" sz="2499" spc="-49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Makes Fresh+ Different</a:t>
            </a:r>
          </a:p>
        </p:txBody>
      </p:sp>
      <p:sp>
        <p:nvSpPr>
          <p:cNvPr id="22" name="TextBox 19">
            <a:extLst>
              <a:ext uri="{FF2B5EF4-FFF2-40B4-BE49-F238E27FC236}">
                <a16:creationId xmlns:a16="http://schemas.microsoft.com/office/drawing/2014/main" id="{B252D209-78AC-F795-3CF7-FEB19910C894}"/>
              </a:ext>
            </a:extLst>
          </p:cNvPr>
          <p:cNvSpPr txBox="1"/>
          <p:nvPr/>
        </p:nvSpPr>
        <p:spPr>
          <a:xfrm>
            <a:off x="5462453" y="12091845"/>
            <a:ext cx="3179192" cy="371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4"/>
              </a:lnSpc>
              <a:spcBef>
                <a:spcPct val="0"/>
              </a:spcBef>
            </a:pPr>
            <a:r>
              <a:rPr lang="en-US" sz="2499" spc="-49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Marketing Strategy</a:t>
            </a:r>
          </a:p>
        </p:txBody>
      </p:sp>
      <p:sp>
        <p:nvSpPr>
          <p:cNvPr id="23" name="TextBox 19">
            <a:extLst>
              <a:ext uri="{FF2B5EF4-FFF2-40B4-BE49-F238E27FC236}">
                <a16:creationId xmlns:a16="http://schemas.microsoft.com/office/drawing/2014/main" id="{E89B3BF4-0A91-2EBC-659E-7AFDEAECCD3F}"/>
              </a:ext>
            </a:extLst>
          </p:cNvPr>
          <p:cNvSpPr txBox="1"/>
          <p:nvPr/>
        </p:nvSpPr>
        <p:spPr>
          <a:xfrm>
            <a:off x="10212578" y="17163904"/>
            <a:ext cx="3179192" cy="371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4"/>
              </a:lnSpc>
              <a:spcBef>
                <a:spcPct val="0"/>
              </a:spcBef>
            </a:pPr>
            <a:r>
              <a:rPr lang="en-US" sz="2499" spc="-49" dirty="0">
                <a:solidFill>
                  <a:srgbClr val="1F0E03"/>
                </a:solidFill>
                <a:highlight>
                  <a:srgbClr val="C0C0C0"/>
                </a:highlight>
                <a:latin typeface="The Youngest Serif"/>
                <a:ea typeface="The Youngest Serif"/>
                <a:cs typeface="The Youngest Serif"/>
                <a:sym typeface="The Youngest Serif"/>
              </a:rPr>
              <a:t>Value Proposition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94CC8EC1-200F-9845-6015-9623BB2E63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84964143"/>
              </p:ext>
            </p:extLst>
          </p:nvPr>
        </p:nvGraphicFramePr>
        <p:xfrm>
          <a:off x="459290" y="5105935"/>
          <a:ext cx="8521123" cy="2292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5" name="Rectangle 2">
            <a:extLst>
              <a:ext uri="{FF2B5EF4-FFF2-40B4-BE49-F238E27FC236}">
                <a16:creationId xmlns:a16="http://schemas.microsoft.com/office/drawing/2014/main" id="{6B902713-1F9F-1BEA-E7A6-9189E7DB41A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2580759"/>
              </p:ext>
            </p:extLst>
          </p:nvPr>
        </p:nvGraphicFramePr>
        <p:xfrm>
          <a:off x="-364747" y="7811347"/>
          <a:ext cx="5381693" cy="3971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6" name="Rectangle 1">
            <a:extLst>
              <a:ext uri="{FF2B5EF4-FFF2-40B4-BE49-F238E27FC236}">
                <a16:creationId xmlns:a16="http://schemas.microsoft.com/office/drawing/2014/main" id="{6C4E3170-87AD-5DB8-2D09-4EEEA96D35F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05306628"/>
              </p:ext>
            </p:extLst>
          </p:nvPr>
        </p:nvGraphicFramePr>
        <p:xfrm>
          <a:off x="4851200" y="7308441"/>
          <a:ext cx="4179039" cy="4926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27" name="Rectangle 1">
            <a:extLst>
              <a:ext uri="{FF2B5EF4-FFF2-40B4-BE49-F238E27FC236}">
                <a16:creationId xmlns:a16="http://schemas.microsoft.com/office/drawing/2014/main" id="{DC9402C3-9ADE-609F-8553-24816937BF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5248804"/>
              </p:ext>
            </p:extLst>
          </p:nvPr>
        </p:nvGraphicFramePr>
        <p:xfrm>
          <a:off x="247093" y="13030191"/>
          <a:ext cx="4261407" cy="3324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28" name="Rectangle 1">
            <a:extLst>
              <a:ext uri="{FF2B5EF4-FFF2-40B4-BE49-F238E27FC236}">
                <a16:creationId xmlns:a16="http://schemas.microsoft.com/office/drawing/2014/main" id="{9446C289-CF84-85AD-7C68-A60B3C37B61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7717648"/>
              </p:ext>
            </p:extLst>
          </p:nvPr>
        </p:nvGraphicFramePr>
        <p:xfrm>
          <a:off x="4768832" y="12810283"/>
          <a:ext cx="4261407" cy="3539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29" name="Rectangle 1">
            <a:extLst>
              <a:ext uri="{FF2B5EF4-FFF2-40B4-BE49-F238E27FC236}">
                <a16:creationId xmlns:a16="http://schemas.microsoft.com/office/drawing/2014/main" id="{E8CC808D-1926-650F-EC6C-72055903D7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31735810"/>
              </p:ext>
            </p:extLst>
          </p:nvPr>
        </p:nvGraphicFramePr>
        <p:xfrm>
          <a:off x="4243869" y="17992525"/>
          <a:ext cx="15120000" cy="1359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pic>
        <p:nvPicPr>
          <p:cNvPr id="31" name="Picture 30" descr="A blue and yellow logo&#10;&#10;AI-generated content may be incorrect.">
            <a:extLst>
              <a:ext uri="{FF2B5EF4-FFF2-40B4-BE49-F238E27FC236}">
                <a16:creationId xmlns:a16="http://schemas.microsoft.com/office/drawing/2014/main" id="{078D57B9-644D-6C0E-59C5-86C833BDF58C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9251052" y="0"/>
            <a:ext cx="5866232" cy="2141947"/>
          </a:xfrm>
          <a:prstGeom prst="rect">
            <a:avLst/>
          </a:prstGeom>
        </p:spPr>
      </p:pic>
      <p:sp>
        <p:nvSpPr>
          <p:cNvPr id="32" name="Rectangle 1">
            <a:extLst>
              <a:ext uri="{FF2B5EF4-FFF2-40B4-BE49-F238E27FC236}">
                <a16:creationId xmlns:a16="http://schemas.microsoft.com/office/drawing/2014/main" id="{410C0A34-B31D-7200-F8AA-070A15D25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5113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2EE525A-A54A-012A-4ADA-65B6DC00610F}"/>
              </a:ext>
            </a:extLst>
          </p:cNvPr>
          <p:cNvGrpSpPr/>
          <p:nvPr/>
        </p:nvGrpSpPr>
        <p:grpSpPr>
          <a:xfrm>
            <a:off x="2540" y="16566491"/>
            <a:ext cx="8026982" cy="3142446"/>
            <a:chOff x="0" y="0"/>
            <a:chExt cx="6951753" cy="3916006"/>
          </a:xfrm>
        </p:grpSpPr>
        <p:sp>
          <p:nvSpPr>
            <p:cNvPr id="34" name="Freeform 4">
              <a:extLst>
                <a:ext uri="{FF2B5EF4-FFF2-40B4-BE49-F238E27FC236}">
                  <a16:creationId xmlns:a16="http://schemas.microsoft.com/office/drawing/2014/main" id="{805247BF-2CF8-7354-B39E-5BAB142F505B}"/>
                </a:ext>
              </a:extLst>
            </p:cNvPr>
            <p:cNvSpPr/>
            <p:nvPr/>
          </p:nvSpPr>
          <p:spPr>
            <a:xfrm>
              <a:off x="0" y="0"/>
              <a:ext cx="6951753" cy="3916006"/>
            </a:xfrm>
            <a:custGeom>
              <a:avLst/>
              <a:gdLst/>
              <a:ahLst/>
              <a:cxnLst/>
              <a:rect l="l" t="t" r="r" b="b"/>
              <a:pathLst>
                <a:path w="6951753" h="3916006">
                  <a:moveTo>
                    <a:pt x="0" y="0"/>
                  </a:moveTo>
                  <a:lnTo>
                    <a:pt x="5529425" y="0"/>
                  </a:lnTo>
                  <a:lnTo>
                    <a:pt x="6951753" y="1451754"/>
                  </a:lnTo>
                  <a:lnTo>
                    <a:pt x="6951753" y="3916006"/>
                  </a:lnTo>
                  <a:lnTo>
                    <a:pt x="0" y="3916006"/>
                  </a:lnTo>
                  <a:close/>
                </a:path>
              </a:pathLst>
            </a:custGeom>
            <a:blipFill>
              <a:blip r:embed="rId34"/>
              <a:stretch>
                <a:fillRect l="-295" r="-295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5" name="Freeform 11">
            <a:extLst>
              <a:ext uri="{FF2B5EF4-FFF2-40B4-BE49-F238E27FC236}">
                <a16:creationId xmlns:a16="http://schemas.microsoft.com/office/drawing/2014/main" id="{3520D6D8-8DBF-D028-1DB3-6CE63CE3403F}"/>
              </a:ext>
            </a:extLst>
          </p:cNvPr>
          <p:cNvSpPr/>
          <p:nvPr/>
        </p:nvSpPr>
        <p:spPr>
          <a:xfrm>
            <a:off x="6404130" y="16546422"/>
            <a:ext cx="1625392" cy="1286160"/>
          </a:xfrm>
          <a:custGeom>
            <a:avLst/>
            <a:gdLst/>
            <a:ahLst/>
            <a:cxnLst/>
            <a:rect l="l" t="t" r="r" b="b"/>
            <a:pathLst>
              <a:path w="2724169" h="2724169">
                <a:moveTo>
                  <a:pt x="0" y="0"/>
                </a:moveTo>
                <a:lnTo>
                  <a:pt x="2724169" y="0"/>
                </a:lnTo>
                <a:lnTo>
                  <a:pt x="2724169" y="2724169"/>
                </a:lnTo>
                <a:lnTo>
                  <a:pt x="0" y="2724169"/>
                </a:lnTo>
                <a:lnTo>
                  <a:pt x="0" y="0"/>
                </a:lnTo>
                <a:close/>
              </a:path>
            </a:pathLst>
          </a:custGeom>
          <a:blipFill>
            <a:blip r:embed="rId35">
              <a:extLst>
                <a:ext uri="{96DAC541-7B7A-43D3-8B79-37D633B846F1}">
                  <asvg:svgBlip xmlns:asvg="http://schemas.microsoft.com/office/drawing/2016/SVG/main" r:embed="rId3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4CEA6F3-601A-2B73-04C1-8203AE22A6F4}"/>
              </a:ext>
            </a:extLst>
          </p:cNvPr>
          <p:cNvSpPr txBox="1"/>
          <p:nvPr/>
        </p:nvSpPr>
        <p:spPr>
          <a:xfrm>
            <a:off x="1231900" y="3371850"/>
            <a:ext cx="12877800" cy="10105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  <a:defRPr/>
            </a:pPr>
            <a:r>
              <a:rPr lang="en-GB" sz="2800" dirty="0" err="1"/>
              <a:t>Hoareaup</a:t>
            </a:r>
            <a:r>
              <a:rPr lang="en-GB" sz="2800" dirty="0"/>
              <a:t> (2022) </a:t>
            </a:r>
            <a:r>
              <a:rPr lang="en-GB" sz="2800" i="1" dirty="0"/>
              <a:t>A growing demand for healthy food</a:t>
            </a:r>
            <a:r>
              <a:rPr lang="en-GB" sz="2800" dirty="0"/>
              <a:t>. Available at: </a:t>
            </a:r>
            <a:r>
              <a:rPr lang="en-GB" sz="2800" u="sng" dirty="0">
                <a:hlinkClick r:id="rId2"/>
              </a:rPr>
              <a:t>https://gnosisbylesaffre.com/blog/a-growing-demand-for-healthy-food/</a:t>
            </a:r>
            <a:r>
              <a:rPr lang="en-GB" sz="2800" dirty="0"/>
              <a:t> (Accessed: 4 December 2025).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defRPr/>
            </a:pPr>
            <a:r>
              <a:rPr lang="en-GB" sz="2800" dirty="0"/>
              <a:t>MD, E.S. (2025) </a:t>
            </a:r>
            <a:r>
              <a:rPr lang="en-GB" sz="2800" i="1" dirty="0"/>
              <a:t>Nutritional psychiatry: your brain on food</a:t>
            </a:r>
            <a:r>
              <a:rPr lang="en-GB" sz="2800" dirty="0"/>
              <a:t>. Harvard Health. Available at: </a:t>
            </a:r>
            <a:r>
              <a:rPr lang="en-GB" sz="2800" u="sng" dirty="0">
                <a:hlinkClick r:id="rId3"/>
              </a:rPr>
              <a:t>https://www.health.harvard.edu/blog/nutritional-psychiatry-your-brain-on-food-201511168626</a:t>
            </a:r>
            <a:r>
              <a:rPr lang="en-GB" sz="2800" dirty="0"/>
              <a:t> (Accessed: 4 December 2025).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defRPr/>
            </a:pPr>
            <a:r>
              <a:rPr lang="en-GB" sz="2800" dirty="0"/>
              <a:t>Human Foods Program (2025) </a:t>
            </a:r>
            <a:r>
              <a:rPr lang="en-GB" sz="2800" i="1" dirty="0"/>
              <a:t>How to understand and use the nutrition facts label</a:t>
            </a:r>
            <a:r>
              <a:rPr lang="en-GB" sz="2800" dirty="0"/>
              <a:t>. U.S. Food and Drug Administration. Available at: </a:t>
            </a:r>
            <a:r>
              <a:rPr lang="en-GB" sz="2800" u="sng" dirty="0">
                <a:hlinkClick r:id="rId4"/>
              </a:rPr>
              <a:t>https://www.fda.gov/food/nutrition-facts-label/how-understand-and-use-nutrition-facts-label</a:t>
            </a:r>
            <a:r>
              <a:rPr lang="en-GB" sz="2800" dirty="0"/>
              <a:t> (Accessed: 4 December 2025).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defRPr/>
            </a:pPr>
            <a:r>
              <a:rPr lang="en-GB" sz="2800" dirty="0"/>
              <a:t>Greggs (2021) </a:t>
            </a:r>
            <a:r>
              <a:rPr lang="en-GB" sz="2800" i="1" dirty="0"/>
              <a:t>Our strategy</a:t>
            </a:r>
            <a:r>
              <a:rPr lang="en-GB" sz="2800" dirty="0"/>
              <a:t>. Available at: </a:t>
            </a:r>
            <a:r>
              <a:rPr lang="en-GB" sz="2800" u="sng" dirty="0">
                <a:hlinkClick r:id="rId5"/>
              </a:rPr>
              <a:t>https://corporate.greggs.co.uk/about-us/our-strategy</a:t>
            </a:r>
            <a:r>
              <a:rPr lang="en-GB" sz="2800" dirty="0"/>
              <a:t> (Accessed: 4 December 2025).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defRPr/>
            </a:pPr>
            <a:r>
              <a:rPr lang="en-GB" sz="2800" dirty="0"/>
              <a:t>Mordor Intelligence (2025) </a:t>
            </a:r>
            <a:r>
              <a:rPr lang="en-GB" sz="2800" i="1" dirty="0"/>
              <a:t>United Kingdom foodservice market size and share analysis</a:t>
            </a:r>
            <a:r>
              <a:rPr lang="en-GB" sz="2800" dirty="0"/>
              <a:t>. Available at: </a:t>
            </a:r>
            <a:r>
              <a:rPr lang="en-GB" sz="2800" u="sng" dirty="0">
                <a:hlinkClick r:id="rId6"/>
              </a:rPr>
              <a:t>https://www.mordorintelligence.com/industry-reports/united-kingdom-foodservice-market</a:t>
            </a:r>
            <a:r>
              <a:rPr lang="en-GB" sz="2800" dirty="0"/>
              <a:t> (Accessed: 4 December 2025).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defRPr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B41733-88E9-B61E-9F4F-EB15B8BEEB00}"/>
              </a:ext>
            </a:extLst>
          </p:cNvPr>
          <p:cNvSpPr txBox="1"/>
          <p:nvPr/>
        </p:nvSpPr>
        <p:spPr>
          <a:xfrm>
            <a:off x="6184900" y="2000250"/>
            <a:ext cx="3657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References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C84984-700B-54E2-A813-CC322C4299A7}"/>
              </a:ext>
            </a:extLst>
          </p:cNvPr>
          <p:cNvSpPr/>
          <p:nvPr/>
        </p:nvSpPr>
        <p:spPr>
          <a:xfrm>
            <a:off x="850900" y="857250"/>
            <a:ext cx="13258800" cy="1958340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39726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451</Words>
  <Application>Microsoft Office PowerPoint</Application>
  <PresentationFormat>Custom</PresentationFormat>
  <Paragraphs>40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The Youngest Serif</vt:lpstr>
      <vt:lpstr>Times New Roman</vt:lpstr>
      <vt:lpstr>Calibri</vt:lpstr>
      <vt:lpstr>Arial</vt:lpstr>
      <vt:lpstr>Office Theme</vt:lpstr>
      <vt:lpstr> Assessment Component 2: Marketing Portfolio Poster  Company Selected: Greggs plc Proposed Brand: Greggs Fresh+  Programme Name: Master of Business Administration Module Name: Marketing Management Module Code: LCMB7024 Lecturer’s  Name: Dr Jayalakshmi Gopalkrishnan  Student Name: Md Emdadul Haque Suhag Student ID: 2425485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description/>
  <cp:lastModifiedBy/>
  <cp:revision>1</cp:revision>
  <dcterms:created xsi:type="dcterms:W3CDTF">2025-12-04T07:48:12Z</dcterms:created>
  <dcterms:modified xsi:type="dcterms:W3CDTF">2025-12-14T15:34:00Z</dcterms:modified>
  <dc:identifier/>
</cp:coreProperties>
</file>