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284" r:id="rId3"/>
    <p:sldId id="283" r:id="rId4"/>
    <p:sldId id="266" r:id="rId5"/>
    <p:sldId id="279" r:id="rId6"/>
    <p:sldId id="297" r:id="rId7"/>
    <p:sldId id="289" r:id="rId8"/>
    <p:sldId id="282" r:id="rId9"/>
    <p:sldId id="296" r:id="rId1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62" autoAdjust="0"/>
  </p:normalViewPr>
  <p:slideViewPr>
    <p:cSldViewPr>
      <p:cViewPr varScale="1">
        <p:scale>
          <a:sx n="74" d="100"/>
          <a:sy n="74" d="100"/>
        </p:scale>
        <p:origin x="268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xon Nting" userId="e41ce0e0-b4fc-441d-97de-78e5d36f8025" providerId="ADAL" clId="{1A7DAF54-C4F9-482C-B9D2-54356F175B6F}"/>
    <pc:docChg chg="delSld">
      <pc:chgData name="Rexon Nting" userId="e41ce0e0-b4fc-441d-97de-78e5d36f8025" providerId="ADAL" clId="{1A7DAF54-C4F9-482C-B9D2-54356F175B6F}" dt="2021-11-18T13:39:19.815" v="0" actId="47"/>
      <pc:docMkLst>
        <pc:docMk/>
      </pc:docMkLst>
      <pc:sldChg chg="del">
        <pc:chgData name="Rexon Nting" userId="e41ce0e0-b4fc-441d-97de-78e5d36f8025" providerId="ADAL" clId="{1A7DAF54-C4F9-482C-B9D2-54356F175B6F}" dt="2021-11-18T13:39:19.815" v="0" actId="47"/>
        <pc:sldMkLst>
          <pc:docMk/>
          <pc:sldMk cId="807687825" sldId="27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6536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30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BMSW5104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2"/>
            <a:ext cx="8681048" cy="3732445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Managing Projects in the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Organisation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Assessment  Support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559DF-EB22-F041-9E92-E64014C26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424" y="1124744"/>
            <a:ext cx="10670976" cy="4464496"/>
          </a:xfrm>
        </p:spPr>
        <p:txBody>
          <a:bodyPr/>
          <a:lstStyle/>
          <a:p>
            <a:r>
              <a:rPr lang="en-GB" sz="2800" dirty="0"/>
              <a:t>﻿Critically assess the usefulness of project management tools and techniques for managing a project within an organisation.</a:t>
            </a:r>
          </a:p>
          <a:p>
            <a:r>
              <a:rPr lang="en-GB" sz="2800" dirty="0"/>
              <a:t>Plan the implementation of a project of appropriate complexity within a workplace.</a:t>
            </a:r>
          </a:p>
          <a:p>
            <a:r>
              <a:rPr lang="en-GB" sz="2800" dirty="0"/>
              <a:t>Critically evaluate their ability to manage a project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9EB6B-8581-404A-8C26-14BD2EC90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2ECF2-D37A-8641-A347-8B60072ED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0D1FEE-904D-004D-B911-F8F4835DB452}"/>
              </a:ext>
            </a:extLst>
          </p:cNvPr>
          <p:cNvSpPr txBox="1"/>
          <p:nvPr/>
        </p:nvSpPr>
        <p:spPr>
          <a:xfrm>
            <a:off x="2945868" y="449577"/>
            <a:ext cx="41117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latin typeface="+mj-lt"/>
              </a:rPr>
              <a:t>LEARNING OUTCOMES </a:t>
            </a:r>
            <a:endParaRPr lang="en-GB" sz="3200" dirty="0">
              <a:latin typeface="+mj-lt"/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55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9DE97-CB07-9348-92CD-8EB466B7C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8098"/>
          </a:xfrm>
        </p:spPr>
        <p:txBody>
          <a:bodyPr/>
          <a:lstStyle/>
          <a:p>
            <a:r>
              <a:rPr lang="en-US" sz="3600" b="1" dirty="0"/>
              <a:t>Key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87F48-AAFE-9E49-9B3E-2D7F923CB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2576"/>
            <a:ext cx="10972800" cy="4592126"/>
          </a:xfrm>
        </p:spPr>
        <p:txBody>
          <a:bodyPr/>
          <a:lstStyle/>
          <a:p>
            <a:r>
              <a:rPr lang="en-GB" sz="2800" dirty="0"/>
              <a:t>ASSESSMENT TASK-100% (Task 1-75% and Task 2-25%)</a:t>
            </a:r>
          </a:p>
          <a:p>
            <a:r>
              <a:rPr lang="en-GB" sz="2800" dirty="0"/>
              <a:t>Task 1- 75% - to develop a 2500-word project management plan for a new project. </a:t>
            </a:r>
          </a:p>
          <a:p>
            <a:r>
              <a:rPr lang="en-GB" sz="2800" dirty="0"/>
              <a:t>You can choose any project with clear deliverables, start and end dates, etc e.g. Software development project, Construction project, Events planning project, Business Expansion project, Training project, etc.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A52CB-71C3-5C48-8F64-6A7D19637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B8235C-DA48-7B40-A643-B4EE27997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2855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3492C-F831-924C-A090-907042681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191" y="485592"/>
            <a:ext cx="6737617" cy="1000978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Key Information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AEF5-1022-7B49-833C-5B9919C2F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485716"/>
            <a:ext cx="11881320" cy="4138704"/>
          </a:xfrm>
        </p:spPr>
        <p:txBody>
          <a:bodyPr>
            <a:normAutofit/>
          </a:bodyPr>
          <a:lstStyle/>
          <a:p>
            <a:r>
              <a:rPr lang="en-GB" sz="3200" dirty="0"/>
              <a:t>Task 2- Evaluation of Project Management Plan (Submission of ppt slides)-25%.</a:t>
            </a:r>
          </a:p>
          <a:p>
            <a:r>
              <a:rPr lang="en-GB" sz="3200" dirty="0"/>
              <a:t>You are required to produce an academic presentation (about 10 ppt slides with speaker notes- 1000 words+-10%). </a:t>
            </a:r>
          </a:p>
          <a:p>
            <a:r>
              <a:rPr lang="en-GB" sz="3200" dirty="0"/>
              <a:t>You will try to pursue the senior management team of the organisation for approval of the project management plan. </a:t>
            </a:r>
            <a:endParaRPr lang="en-US" sz="3200" dirty="0"/>
          </a:p>
          <a:p>
            <a:pPr marL="0" indent="0">
              <a:buNone/>
              <a:defRPr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227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0EC34-E32E-7845-BFD6-1FD83FB18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548680"/>
          </a:xfrm>
        </p:spPr>
        <p:txBody>
          <a:bodyPr/>
          <a:lstStyle/>
          <a:p>
            <a:r>
              <a:rPr lang="en-US" dirty="0"/>
              <a:t>Task 1: Project management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2B336-15CF-014F-B72D-6038F4469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6" y="548680"/>
            <a:ext cx="11665296" cy="4752528"/>
          </a:xfrm>
        </p:spPr>
        <p:txBody>
          <a:bodyPr/>
          <a:lstStyle/>
          <a:p>
            <a:pPr algn="just"/>
            <a:r>
              <a:rPr lang="en-US" sz="2400"/>
              <a:t>Introduction </a:t>
            </a:r>
            <a:r>
              <a:rPr lang="en-US" sz="2400" b="1"/>
              <a:t>(approximately 250 words): </a:t>
            </a:r>
            <a:r>
              <a:rPr lang="en-US" sz="2400"/>
              <a:t>should include a basic project outline/purpose/description/scope based on your project. You can also state the purpose of the writing and an overview of the structure of the report. </a:t>
            </a:r>
          </a:p>
          <a:p>
            <a:pPr algn="just"/>
            <a:r>
              <a:rPr lang="en-US" sz="2400"/>
              <a:t>Main Body </a:t>
            </a:r>
            <a:r>
              <a:rPr lang="en-US" sz="2400" b="1"/>
              <a:t>(approximately 2000 words): </a:t>
            </a:r>
            <a:r>
              <a:rPr lang="en-US" sz="2400"/>
              <a:t>should include (but not limited to) any of the following: Stakeholder analysis, project organizational structure including roles and responsibilities, a typical Work Breakdown Structure (WBS), a decent draft of costs/resources use and benefits, consideration of resources (i.e., including your own time, even if the ‘perceived cost to you is zero’), an outline Project Schedule / Gantt Chart, a risk management plan, communication strategy, etc.</a:t>
            </a:r>
          </a:p>
          <a:p>
            <a:pPr algn="just"/>
            <a:r>
              <a:rPr lang="en-US" sz="2400"/>
              <a:t>Conclusion </a:t>
            </a:r>
            <a:r>
              <a:rPr lang="en-US" sz="2400" b="1"/>
              <a:t>(250 words): </a:t>
            </a:r>
            <a:r>
              <a:rPr lang="en-US" sz="2400"/>
              <a:t>A summary of the main issues covered in the report including a recommendation. 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F1468-A7E2-1E4C-A3D2-15C5CF8FD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E3DB5A-A236-4E45-82B5-8DEA2BF00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6250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52B3C-7C88-4DD9-B142-78A2AB04F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274638"/>
            <a:ext cx="11463064" cy="634082"/>
          </a:xfrm>
        </p:spPr>
        <p:txBody>
          <a:bodyPr/>
          <a:lstStyle/>
          <a:p>
            <a:r>
              <a:rPr lang="en-GB" dirty="0"/>
              <a:t>Task 2: Presentation of project management 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AD644-EF08-404D-BB3F-27096F389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6" y="1196752"/>
            <a:ext cx="11881320" cy="4320481"/>
          </a:xfrm>
        </p:spPr>
        <p:txBody>
          <a:bodyPr/>
          <a:lstStyle/>
          <a:p>
            <a:r>
              <a:rPr lang="en-US" dirty="0"/>
              <a:t>Produce an academic presentation (about 10 ppt slides with speaker notes- 1000 words +-10%).</a:t>
            </a:r>
          </a:p>
          <a:p>
            <a:r>
              <a:rPr lang="en-US" dirty="0"/>
              <a:t>Aim is to pursue and convince the senior management team of the </a:t>
            </a:r>
            <a:r>
              <a:rPr lang="en-US" dirty="0" err="1"/>
              <a:t>organisation</a:t>
            </a:r>
            <a:r>
              <a:rPr lang="en-US" dirty="0"/>
              <a:t> for approval of the project management plan.</a:t>
            </a:r>
          </a:p>
          <a:p>
            <a:r>
              <a:rPr lang="en-US" dirty="0"/>
              <a:t>Discuss the key findings and conclusions of the work in ppt slides, challenges and limitations that would hinder the recommendations suggested for the successful project implementation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65353-3298-41C5-AFAF-39F408AC0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586D16-3ADF-447B-A068-E89EF8C85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1780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EE479-A283-7D44-B963-E7C718E93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64994"/>
          </a:xfrm>
        </p:spPr>
        <p:txBody>
          <a:bodyPr/>
          <a:lstStyle/>
          <a:p>
            <a:r>
              <a:rPr lang="en-US" sz="3200" dirty="0"/>
              <a:t>Things to consider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EA54A-C9BF-0C47-9786-2051A4559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CFE06-8023-CC49-807E-1D9AA586B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A32AB5-1D9A-7E47-8D1C-4155509AFE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5496" y="939632"/>
            <a:ext cx="11305256" cy="388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Introduce project management plan and presentation in light of the COVID19 Pandemic.</a:t>
            </a:r>
          </a:p>
          <a:p>
            <a:r>
              <a:rPr lang="en-US" sz="2800" dirty="0"/>
              <a:t>Use a well-organized structure and present ideas with good grammar, spelling and punctuation. </a:t>
            </a:r>
          </a:p>
          <a:p>
            <a:r>
              <a:rPr lang="en-US" sz="2800" dirty="0" err="1"/>
              <a:t>Organise</a:t>
            </a:r>
            <a:r>
              <a:rPr lang="en-US" sz="2800" dirty="0"/>
              <a:t> report and presentation within the required word limits. </a:t>
            </a:r>
          </a:p>
          <a:p>
            <a:r>
              <a:rPr lang="en-US" sz="2800" dirty="0"/>
              <a:t>All relevant sections of the report must be referenced following Harvard referencing techniques with a full reference list. </a:t>
            </a: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60760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52B52-BE27-4847-BB17-DDFCAC02D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Materials to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C9413-D464-094F-B4E2-E62B0A011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Essential reading/textbooks for basic understanding</a:t>
            </a:r>
          </a:p>
          <a:p>
            <a:r>
              <a:rPr lang="en-US" dirty="0"/>
              <a:t>Research Articles in peer reviewed journals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1B4E9-367D-9E4E-A056-B6ACAA256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A92538-D4AF-9D4A-AE46-623ED0E12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924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text, indoor, painted&#10;&#10;Description automatically generated">
            <a:extLst>
              <a:ext uri="{FF2B5EF4-FFF2-40B4-BE49-F238E27FC236}">
                <a16:creationId xmlns:a16="http://schemas.microsoft.com/office/drawing/2014/main" id="{DA5AB32E-F698-E948-A9B2-E12072BDB8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1"/>
            <a:ext cx="12191999" cy="547260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B25C5-F484-1449-BABC-1E2A1E288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B4BFF3-D8D1-944B-9C1E-5ACBAC7E5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45188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502</Words>
  <Application>Microsoft Office PowerPoint</Application>
  <PresentationFormat>Widescreen</PresentationFormat>
  <Paragraphs>49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Myriad Pro</vt:lpstr>
      <vt:lpstr>Verdana</vt:lpstr>
      <vt:lpstr>20140311PresentationUWTSDTemplate</vt:lpstr>
      <vt:lpstr>BMSW5104</vt:lpstr>
      <vt:lpstr>PowerPoint Presentation</vt:lpstr>
      <vt:lpstr>Key Information</vt:lpstr>
      <vt:lpstr>Key Information</vt:lpstr>
      <vt:lpstr>Task 1: Project management plan</vt:lpstr>
      <vt:lpstr>Task 2: Presentation of project management plan</vt:lpstr>
      <vt:lpstr>Things to consider</vt:lpstr>
      <vt:lpstr>Materials to use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Rexon Nting</cp:lastModifiedBy>
  <cp:revision>29</cp:revision>
  <dcterms:created xsi:type="dcterms:W3CDTF">2020-07-15T10:17:24Z</dcterms:created>
  <dcterms:modified xsi:type="dcterms:W3CDTF">2021-11-18T13:39:28Z</dcterms:modified>
</cp:coreProperties>
</file>