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 id="258"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87BA73-747E-4AF2-80AD-725ACC8A1011}" v="15" dt="2022-02-26T02:09:16.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_mihai85@outlook.com" userId="62d0f7b7ac19656a" providerId="LiveId" clId="{7387BA73-747E-4AF2-80AD-725ACC8A1011}"/>
    <pc:docChg chg="undo redo custSel addSld modSld sldOrd">
      <pc:chgData name="eu_mihai85@outlook.com" userId="62d0f7b7ac19656a" providerId="LiveId" clId="{7387BA73-747E-4AF2-80AD-725ACC8A1011}" dt="2022-02-26T02:17:55.676" v="3166" actId="207"/>
      <pc:docMkLst>
        <pc:docMk/>
      </pc:docMkLst>
      <pc:sldChg chg="addSp delSp modSp mod modTransition setBg delDesignElem">
        <pc:chgData name="eu_mihai85@outlook.com" userId="62d0f7b7ac19656a" providerId="LiveId" clId="{7387BA73-747E-4AF2-80AD-725ACC8A1011}" dt="2022-02-26T02:05:50.411" v="3148" actId="1076"/>
        <pc:sldMkLst>
          <pc:docMk/>
          <pc:sldMk cId="3042866447" sldId="257"/>
        </pc:sldMkLst>
        <pc:spChg chg="mod ord">
          <ac:chgData name="eu_mihai85@outlook.com" userId="62d0f7b7ac19656a" providerId="LiveId" clId="{7387BA73-747E-4AF2-80AD-725ACC8A1011}" dt="2022-02-26T02:05:50.411" v="3148" actId="1076"/>
          <ac:spMkLst>
            <pc:docMk/>
            <pc:sldMk cId="3042866447" sldId="257"/>
            <ac:spMk id="2" creationId="{D4FF7CF4-1629-4F44-B0EF-1748DB3689DB}"/>
          </ac:spMkLst>
        </pc:spChg>
        <pc:spChg chg="mod ord">
          <ac:chgData name="eu_mihai85@outlook.com" userId="62d0f7b7ac19656a" providerId="LiveId" clId="{7387BA73-747E-4AF2-80AD-725ACC8A1011}" dt="2022-02-26T01:44:53.718" v="3136" actId="26606"/>
          <ac:spMkLst>
            <pc:docMk/>
            <pc:sldMk cId="3042866447" sldId="257"/>
            <ac:spMk id="3" creationId="{AFDD9CD0-2321-4593-9A5D-D89D77D110FF}"/>
          </ac:spMkLst>
        </pc:spChg>
        <pc:spChg chg="add del">
          <ac:chgData name="eu_mihai85@outlook.com" userId="62d0f7b7ac19656a" providerId="LiveId" clId="{7387BA73-747E-4AF2-80AD-725ACC8A1011}" dt="2022-02-26T01:41:37.181" v="3120" actId="26606"/>
          <ac:spMkLst>
            <pc:docMk/>
            <pc:sldMk cId="3042866447" sldId="257"/>
            <ac:spMk id="13" creationId="{63F5877B-98C7-49DD-83AB-0F6F57CB6543}"/>
          </ac:spMkLst>
        </pc:spChg>
        <pc:spChg chg="add del">
          <ac:chgData name="eu_mihai85@outlook.com" userId="62d0f7b7ac19656a" providerId="LiveId" clId="{7387BA73-747E-4AF2-80AD-725ACC8A1011}" dt="2022-02-26T01:41:37.181" v="3120" actId="26606"/>
          <ac:spMkLst>
            <pc:docMk/>
            <pc:sldMk cId="3042866447" sldId="257"/>
            <ac:spMk id="15" creationId="{4EA91930-66BC-4C41-B4F5-C31EB216F64B}"/>
          </ac:spMkLst>
        </pc:spChg>
        <pc:spChg chg="add del">
          <ac:chgData name="eu_mihai85@outlook.com" userId="62d0f7b7ac19656a" providerId="LiveId" clId="{7387BA73-747E-4AF2-80AD-725ACC8A1011}" dt="2022-02-26T01:41:37.181" v="3120" actId="26606"/>
          <ac:spMkLst>
            <pc:docMk/>
            <pc:sldMk cId="3042866447" sldId="257"/>
            <ac:spMk id="17" creationId="{6313CF8F-B436-401E-9575-DE0F8E8B5B17}"/>
          </ac:spMkLst>
        </pc:spChg>
        <pc:spChg chg="add del">
          <ac:chgData name="eu_mihai85@outlook.com" userId="62d0f7b7ac19656a" providerId="LiveId" clId="{7387BA73-747E-4AF2-80AD-725ACC8A1011}" dt="2022-02-26T01:41:37.181" v="3120" actId="26606"/>
          <ac:spMkLst>
            <pc:docMk/>
            <pc:sldMk cId="3042866447" sldId="257"/>
            <ac:spMk id="19" creationId="{2A38CFE9-C30A-4551-ACCB-D5808FBC39CD}"/>
          </ac:spMkLst>
        </pc:spChg>
        <pc:spChg chg="add del">
          <ac:chgData name="eu_mihai85@outlook.com" userId="62d0f7b7ac19656a" providerId="LiveId" clId="{7387BA73-747E-4AF2-80AD-725ACC8A1011}" dt="2022-02-26T01:41:37.181" v="3120" actId="26606"/>
          <ac:spMkLst>
            <pc:docMk/>
            <pc:sldMk cId="3042866447" sldId="257"/>
            <ac:spMk id="21" creationId="{67EF550F-47CE-4FB2-9DAC-12AD835C833D}"/>
          </ac:spMkLst>
        </pc:spChg>
        <pc:spChg chg="add del">
          <ac:chgData name="eu_mihai85@outlook.com" userId="62d0f7b7ac19656a" providerId="LiveId" clId="{7387BA73-747E-4AF2-80AD-725ACC8A1011}" dt="2022-02-26T01:44:53.718" v="3136" actId="26606"/>
          <ac:spMkLst>
            <pc:docMk/>
            <pc:sldMk cId="3042866447" sldId="257"/>
            <ac:spMk id="23" creationId="{C4E4288A-DFC8-40A2-90E5-70E851A933AD}"/>
          </ac:spMkLst>
        </pc:spChg>
        <pc:spChg chg="del">
          <ac:chgData name="eu_mihai85@outlook.com" userId="62d0f7b7ac19656a" providerId="LiveId" clId="{7387BA73-747E-4AF2-80AD-725ACC8A1011}" dt="2022-02-26T01:00:48.950" v="2006"/>
          <ac:spMkLst>
            <pc:docMk/>
            <pc:sldMk cId="3042866447" sldId="257"/>
            <ac:spMk id="26" creationId="{A7AE9375-4664-4DB2-922D-2782A6E439AC}"/>
          </ac:spMkLst>
        </pc:spChg>
        <pc:spChg chg="add del">
          <ac:chgData name="eu_mihai85@outlook.com" userId="62d0f7b7ac19656a" providerId="LiveId" clId="{7387BA73-747E-4AF2-80AD-725ACC8A1011}" dt="2022-02-26T01:44:53.718" v="3136" actId="26606"/>
          <ac:spMkLst>
            <pc:docMk/>
            <pc:sldMk cId="3042866447" sldId="257"/>
            <ac:spMk id="27" creationId="{BD2BFF02-DF78-4F07-B176-52514E13127D}"/>
          </ac:spMkLst>
        </pc:spChg>
        <pc:spChg chg="del">
          <ac:chgData name="eu_mihai85@outlook.com" userId="62d0f7b7ac19656a" providerId="LiveId" clId="{7387BA73-747E-4AF2-80AD-725ACC8A1011}" dt="2022-02-26T01:00:48.950" v="2006"/>
          <ac:spMkLst>
            <pc:docMk/>
            <pc:sldMk cId="3042866447" sldId="257"/>
            <ac:spMk id="30" creationId="{C87417AF-190E-4D6E-AFA6-7D3E84B0B430}"/>
          </ac:spMkLst>
        </pc:spChg>
        <pc:spChg chg="del">
          <ac:chgData name="eu_mihai85@outlook.com" userId="62d0f7b7ac19656a" providerId="LiveId" clId="{7387BA73-747E-4AF2-80AD-725ACC8A1011}" dt="2022-02-26T01:00:48.950" v="2006"/>
          <ac:spMkLst>
            <pc:docMk/>
            <pc:sldMk cId="3042866447" sldId="257"/>
            <ac:spMk id="32" creationId="{80B30ED8-273E-4C07-8568-2FE5CC5C483D}"/>
          </ac:spMkLst>
        </pc:spChg>
        <pc:spChg chg="add del">
          <ac:chgData name="eu_mihai85@outlook.com" userId="62d0f7b7ac19656a" providerId="LiveId" clId="{7387BA73-747E-4AF2-80AD-725ACC8A1011}" dt="2022-02-26T01:44:53.718" v="3136" actId="26606"/>
          <ac:spMkLst>
            <pc:docMk/>
            <pc:sldMk cId="3042866447" sldId="257"/>
            <ac:spMk id="34" creationId="{0DB06EAB-7D8C-403A-86C5-B5FD79A13650}"/>
          </ac:spMkLst>
        </pc:spChg>
        <pc:spChg chg="add">
          <ac:chgData name="eu_mihai85@outlook.com" userId="62d0f7b7ac19656a" providerId="LiveId" clId="{7387BA73-747E-4AF2-80AD-725ACC8A1011}" dt="2022-02-26T01:44:53.718" v="3136" actId="26606"/>
          <ac:spMkLst>
            <pc:docMk/>
            <pc:sldMk cId="3042866447" sldId="257"/>
            <ac:spMk id="39" creationId="{8D1AA55E-40D5-461B-A5A8-4AE8AAB71B08}"/>
          </ac:spMkLst>
        </pc:spChg>
        <pc:grpChg chg="add del">
          <ac:chgData name="eu_mihai85@outlook.com" userId="62d0f7b7ac19656a" providerId="LiveId" clId="{7387BA73-747E-4AF2-80AD-725ACC8A1011}" dt="2022-02-26T01:44:53.718" v="3136" actId="26606"/>
          <ac:grpSpMkLst>
            <pc:docMk/>
            <pc:sldMk cId="3042866447" sldId="257"/>
            <ac:grpSpMk id="24" creationId="{B63C2D82-D4FA-4A37-BB01-1E7B21E4FF20}"/>
          </ac:grpSpMkLst>
        </pc:grpChg>
        <pc:grpChg chg="add">
          <ac:chgData name="eu_mihai85@outlook.com" userId="62d0f7b7ac19656a" providerId="LiveId" clId="{7387BA73-747E-4AF2-80AD-725ACC8A1011}" dt="2022-02-26T01:44:53.718" v="3136" actId="26606"/>
          <ac:grpSpMkLst>
            <pc:docMk/>
            <pc:sldMk cId="3042866447" sldId="257"/>
            <ac:grpSpMk id="43" creationId="{4A52B06C-3838-48F3-8CF4-F4054598D9A8}"/>
          </ac:grpSpMkLst>
        </pc:grpChg>
        <pc:picChg chg="mod ord">
          <ac:chgData name="eu_mihai85@outlook.com" userId="62d0f7b7ac19656a" providerId="LiveId" clId="{7387BA73-747E-4AF2-80AD-725ACC8A1011}" dt="2022-02-26T01:45:25.894" v="3143" actId="1076"/>
          <ac:picMkLst>
            <pc:docMk/>
            <pc:sldMk cId="3042866447" sldId="257"/>
            <ac:picMk id="6" creationId="{CBE8572A-7DC7-4D2F-A664-507D06E9810D}"/>
          </ac:picMkLst>
        </pc:picChg>
        <pc:picChg chg="mod ord">
          <ac:chgData name="eu_mihai85@outlook.com" userId="62d0f7b7ac19656a" providerId="LiveId" clId="{7387BA73-747E-4AF2-80AD-725ACC8A1011}" dt="2022-02-26T01:45:20.446" v="3142" actId="1076"/>
          <ac:picMkLst>
            <pc:docMk/>
            <pc:sldMk cId="3042866447" sldId="257"/>
            <ac:picMk id="8" creationId="{65975B77-D8BA-4E0C-8A4B-92B1D43441B0}"/>
          </ac:picMkLst>
        </pc:picChg>
        <pc:cxnChg chg="del">
          <ac:chgData name="eu_mihai85@outlook.com" userId="62d0f7b7ac19656a" providerId="LiveId" clId="{7387BA73-747E-4AF2-80AD-725ACC8A1011}" dt="2022-02-26T01:00:48.950" v="2006"/>
          <ac:cxnSpMkLst>
            <pc:docMk/>
            <pc:sldMk cId="3042866447" sldId="257"/>
            <ac:cxnSpMk id="28" creationId="{EE504C98-6397-41C1-A8D8-2D9C4ED307E0}"/>
          </ac:cxnSpMkLst>
        </pc:cxnChg>
        <pc:cxnChg chg="add">
          <ac:chgData name="eu_mihai85@outlook.com" userId="62d0f7b7ac19656a" providerId="LiveId" clId="{7387BA73-747E-4AF2-80AD-725ACC8A1011}" dt="2022-02-26T01:44:53.718" v="3136" actId="26606"/>
          <ac:cxnSpMkLst>
            <pc:docMk/>
            <pc:sldMk cId="3042866447" sldId="257"/>
            <ac:cxnSpMk id="41" creationId="{7EB498BD-8089-4626-91EA-4978EBEF535E}"/>
          </ac:cxnSpMkLst>
        </pc:cxnChg>
      </pc:sldChg>
      <pc:sldChg chg="delSp modSp mod delDesignElem">
        <pc:chgData name="eu_mihai85@outlook.com" userId="62d0f7b7ac19656a" providerId="LiveId" clId="{7387BA73-747E-4AF2-80AD-725ACC8A1011}" dt="2022-02-26T01:01:50.220" v="2013"/>
        <pc:sldMkLst>
          <pc:docMk/>
          <pc:sldMk cId="2329663847" sldId="258"/>
        </pc:sldMkLst>
        <pc:spChg chg="mod">
          <ac:chgData name="eu_mihai85@outlook.com" userId="62d0f7b7ac19656a" providerId="LiveId" clId="{7387BA73-747E-4AF2-80AD-725ACC8A1011}" dt="2022-02-26T01:01:50.220" v="2013"/>
          <ac:spMkLst>
            <pc:docMk/>
            <pc:sldMk cId="2329663847" sldId="258"/>
            <ac:spMk id="2" creationId="{4020ACD6-00E6-46D6-8332-2EBC16CC43DF}"/>
          </ac:spMkLst>
        </pc:spChg>
        <pc:spChg chg="del">
          <ac:chgData name="eu_mihai85@outlook.com" userId="62d0f7b7ac19656a" providerId="LiveId" clId="{7387BA73-747E-4AF2-80AD-725ACC8A1011}" dt="2022-02-26T01:00:48.950" v="2006"/>
          <ac:spMkLst>
            <pc:docMk/>
            <pc:sldMk cId="2329663847" sldId="258"/>
            <ac:spMk id="14" creationId="{9228552E-C8B1-4A80-8448-0787CE0FC704}"/>
          </ac:spMkLst>
        </pc:spChg>
        <pc:graphicFrameChg chg="mod">
          <ac:chgData name="eu_mihai85@outlook.com" userId="62d0f7b7ac19656a" providerId="LiveId" clId="{7387BA73-747E-4AF2-80AD-725ACC8A1011}" dt="2022-02-23T11:39:18.534" v="1006" actId="2711"/>
          <ac:graphicFrameMkLst>
            <pc:docMk/>
            <pc:sldMk cId="2329663847" sldId="258"/>
            <ac:graphicFrameMk id="5" creationId="{A09A9FD5-2F92-45EC-8AAE-68FA4055E05A}"/>
          </ac:graphicFrameMkLst>
        </pc:graphicFrameChg>
      </pc:sldChg>
      <pc:sldChg chg="addSp delSp modSp mod delDesignElem">
        <pc:chgData name="eu_mihai85@outlook.com" userId="62d0f7b7ac19656a" providerId="LiveId" clId="{7387BA73-747E-4AF2-80AD-725ACC8A1011}" dt="2022-02-26T02:17:55.676" v="3166" actId="207"/>
        <pc:sldMkLst>
          <pc:docMk/>
          <pc:sldMk cId="801473868" sldId="259"/>
        </pc:sldMkLst>
        <pc:spChg chg="mod">
          <ac:chgData name="eu_mihai85@outlook.com" userId="62d0f7b7ac19656a" providerId="LiveId" clId="{7387BA73-747E-4AF2-80AD-725ACC8A1011}" dt="2022-02-26T02:17:55.676" v="3166" actId="207"/>
          <ac:spMkLst>
            <pc:docMk/>
            <pc:sldMk cId="801473868" sldId="259"/>
            <ac:spMk id="2" creationId="{567EE474-50E3-4B77-B222-44D0C25C3F4F}"/>
          </ac:spMkLst>
        </pc:spChg>
        <pc:spChg chg="mod">
          <ac:chgData name="eu_mihai85@outlook.com" userId="62d0f7b7ac19656a" providerId="LiveId" clId="{7387BA73-747E-4AF2-80AD-725ACC8A1011}" dt="2022-02-26T02:17:41.452" v="3165" actId="255"/>
          <ac:spMkLst>
            <pc:docMk/>
            <pc:sldMk cId="801473868" sldId="259"/>
            <ac:spMk id="3" creationId="{64406AF5-3BA3-4A96-987C-5630CB15756C}"/>
          </ac:spMkLst>
        </pc:spChg>
        <pc:spChg chg="add del">
          <ac:chgData name="eu_mihai85@outlook.com" userId="62d0f7b7ac19656a" providerId="LiveId" clId="{7387BA73-747E-4AF2-80AD-725ACC8A1011}" dt="2022-02-26T02:09:07.257" v="3151"/>
          <ac:spMkLst>
            <pc:docMk/>
            <pc:sldMk cId="801473868" sldId="259"/>
            <ac:spMk id="4" creationId="{6EE3BF2C-6FF3-4CAC-BC29-FFCF6FACF151}"/>
          </ac:spMkLst>
        </pc:spChg>
        <pc:spChg chg="add del">
          <ac:chgData name="eu_mihai85@outlook.com" userId="62d0f7b7ac19656a" providerId="LiveId" clId="{7387BA73-747E-4AF2-80AD-725ACC8A1011}" dt="2022-02-26T02:09:16.048" v="3153"/>
          <ac:spMkLst>
            <pc:docMk/>
            <pc:sldMk cId="801473868" sldId="259"/>
            <ac:spMk id="5" creationId="{D70CCD58-5CBE-4872-B0C4-30AE7286EDFE}"/>
          </ac:spMkLst>
        </pc:spChg>
        <pc:spChg chg="del">
          <ac:chgData name="eu_mihai85@outlook.com" userId="62d0f7b7ac19656a" providerId="LiveId" clId="{7387BA73-747E-4AF2-80AD-725ACC8A1011}" dt="2022-02-26T01:00:48.950" v="2006"/>
          <ac:spMkLst>
            <pc:docMk/>
            <pc:sldMk cId="801473868" sldId="259"/>
            <ac:spMk id="12" creationId="{9AA72BD9-2C5A-4EDC-931F-5AA08EACA0F3}"/>
          </ac:spMkLst>
        </pc:spChg>
        <pc:spChg chg="del">
          <ac:chgData name="eu_mihai85@outlook.com" userId="62d0f7b7ac19656a" providerId="LiveId" clId="{7387BA73-747E-4AF2-80AD-725ACC8A1011}" dt="2022-02-26T01:00:48.950" v="2006"/>
          <ac:spMkLst>
            <pc:docMk/>
            <pc:sldMk cId="801473868" sldId="259"/>
            <ac:spMk id="14" creationId="{DD3981AC-7B61-4947-BCF3-F7AA7FA385B9}"/>
          </ac:spMkLst>
        </pc:spChg>
        <pc:spChg chg="del">
          <ac:chgData name="eu_mihai85@outlook.com" userId="62d0f7b7ac19656a" providerId="LiveId" clId="{7387BA73-747E-4AF2-80AD-725ACC8A1011}" dt="2022-02-26T01:00:48.950" v="2006"/>
          <ac:spMkLst>
            <pc:docMk/>
            <pc:sldMk cId="801473868" sldId="259"/>
            <ac:spMk id="16" creationId="{55D4142C-5077-457F-A6AD-3FECFDB39685}"/>
          </ac:spMkLst>
        </pc:spChg>
        <pc:spChg chg="del">
          <ac:chgData name="eu_mihai85@outlook.com" userId="62d0f7b7ac19656a" providerId="LiveId" clId="{7387BA73-747E-4AF2-80AD-725ACC8A1011}" dt="2022-02-26T01:00:48.950" v="2006"/>
          <ac:spMkLst>
            <pc:docMk/>
            <pc:sldMk cId="801473868" sldId="259"/>
            <ac:spMk id="18" creationId="{7A5F0580-5EE9-419F-96EE-B6529EF6E7D0}"/>
          </ac:spMkLst>
        </pc:spChg>
        <pc:picChg chg="mod">
          <ac:chgData name="eu_mihai85@outlook.com" userId="62d0f7b7ac19656a" providerId="LiveId" clId="{7387BA73-747E-4AF2-80AD-725ACC8A1011}" dt="2022-02-26T01:16:02.530" v="2504" actId="1076"/>
          <ac:picMkLst>
            <pc:docMk/>
            <pc:sldMk cId="801473868" sldId="259"/>
            <ac:picMk id="6" creationId="{F1C1E763-AFDB-437C-86A8-64D6BC62E106}"/>
          </ac:picMkLst>
        </pc:picChg>
      </pc:sldChg>
      <pc:sldChg chg="delSp modSp mod ord delDesignElem">
        <pc:chgData name="eu_mihai85@outlook.com" userId="62d0f7b7ac19656a" providerId="LiveId" clId="{7387BA73-747E-4AF2-80AD-725ACC8A1011}" dt="2022-02-26T01:00:48.950" v="2006"/>
        <pc:sldMkLst>
          <pc:docMk/>
          <pc:sldMk cId="1858917911" sldId="260"/>
        </pc:sldMkLst>
        <pc:spChg chg="mod">
          <ac:chgData name="eu_mihai85@outlook.com" userId="62d0f7b7ac19656a" providerId="LiveId" clId="{7387BA73-747E-4AF2-80AD-725ACC8A1011}" dt="2022-02-23T11:41:38.020" v="1019" actId="2711"/>
          <ac:spMkLst>
            <pc:docMk/>
            <pc:sldMk cId="1858917911" sldId="260"/>
            <ac:spMk id="2" creationId="{3A9D154A-949C-4FB6-8E54-5E5B8BF33CFA}"/>
          </ac:spMkLst>
        </pc:spChg>
        <pc:spChg chg="mod">
          <ac:chgData name="eu_mihai85@outlook.com" userId="62d0f7b7ac19656a" providerId="LiveId" clId="{7387BA73-747E-4AF2-80AD-725ACC8A1011}" dt="2022-02-23T11:40:10.580" v="1013" actId="2711"/>
          <ac:spMkLst>
            <pc:docMk/>
            <pc:sldMk cId="1858917911" sldId="260"/>
            <ac:spMk id="3" creationId="{CCF4DB84-A4AC-4686-A856-2CECA88D7F42}"/>
          </ac:spMkLst>
        </pc:spChg>
        <pc:spChg chg="del">
          <ac:chgData name="eu_mihai85@outlook.com" userId="62d0f7b7ac19656a" providerId="LiveId" clId="{7387BA73-747E-4AF2-80AD-725ACC8A1011}" dt="2022-02-26T01:00:48.950" v="2006"/>
          <ac:spMkLst>
            <pc:docMk/>
            <pc:sldMk cId="1858917911" sldId="260"/>
            <ac:spMk id="30" creationId="{55D4142C-5077-457F-A6AD-3FECFDB39685}"/>
          </ac:spMkLst>
        </pc:spChg>
        <pc:spChg chg="del">
          <ac:chgData name="eu_mihai85@outlook.com" userId="62d0f7b7ac19656a" providerId="LiveId" clId="{7387BA73-747E-4AF2-80AD-725ACC8A1011}" dt="2022-02-26T01:00:48.950" v="2006"/>
          <ac:spMkLst>
            <pc:docMk/>
            <pc:sldMk cId="1858917911" sldId="260"/>
            <ac:spMk id="31" creationId="{21A75659-5A6F-4F77-9679-678A00B9D8DC}"/>
          </ac:spMkLst>
        </pc:spChg>
        <pc:spChg chg="del">
          <ac:chgData name="eu_mihai85@outlook.com" userId="62d0f7b7ac19656a" providerId="LiveId" clId="{7387BA73-747E-4AF2-80AD-725ACC8A1011}" dt="2022-02-26T01:00:48.950" v="2006"/>
          <ac:spMkLst>
            <pc:docMk/>
            <pc:sldMk cId="1858917911" sldId="260"/>
            <ac:spMk id="32" creationId="{7A5F0580-5EE9-419F-96EE-B6529EF6E7D0}"/>
          </ac:spMkLst>
        </pc:spChg>
        <pc:spChg chg="del">
          <ac:chgData name="eu_mihai85@outlook.com" userId="62d0f7b7ac19656a" providerId="LiveId" clId="{7387BA73-747E-4AF2-80AD-725ACC8A1011}" dt="2022-02-26T01:00:48.950" v="2006"/>
          <ac:spMkLst>
            <pc:docMk/>
            <pc:sldMk cId="1858917911" sldId="260"/>
            <ac:spMk id="33" creationId="{E30A3A45-140E-431E-AED0-07EF836310B3}"/>
          </ac:spMkLst>
        </pc:spChg>
      </pc:sldChg>
      <pc:sldChg chg="addSp delSp modSp new mod setBg setClrOvrMap delDesignElem">
        <pc:chgData name="eu_mihai85@outlook.com" userId="62d0f7b7ac19656a" providerId="LiveId" clId="{7387BA73-747E-4AF2-80AD-725ACC8A1011}" dt="2022-02-26T01:01:50.220" v="2013"/>
        <pc:sldMkLst>
          <pc:docMk/>
          <pc:sldMk cId="816576267" sldId="261"/>
        </pc:sldMkLst>
        <pc:spChg chg="mod ord">
          <ac:chgData name="eu_mihai85@outlook.com" userId="62d0f7b7ac19656a" providerId="LiveId" clId="{7387BA73-747E-4AF2-80AD-725ACC8A1011}" dt="2022-02-26T01:01:32.547" v="2010" actId="26606"/>
          <ac:spMkLst>
            <pc:docMk/>
            <pc:sldMk cId="816576267" sldId="261"/>
            <ac:spMk id="2" creationId="{D291A824-4442-4DA8-B408-C6C27643B5B9}"/>
          </ac:spMkLst>
        </pc:spChg>
        <pc:spChg chg="mod ord">
          <ac:chgData name="eu_mihai85@outlook.com" userId="62d0f7b7ac19656a" providerId="LiveId" clId="{7387BA73-747E-4AF2-80AD-725ACC8A1011}" dt="2022-02-26T01:01:32.547" v="2010" actId="26606"/>
          <ac:spMkLst>
            <pc:docMk/>
            <pc:sldMk cId="816576267" sldId="261"/>
            <ac:spMk id="3" creationId="{4422CF4F-D843-4680-B5C1-96D73C758E9C}"/>
          </ac:spMkLst>
        </pc:spChg>
        <pc:spChg chg="del mod">
          <ac:chgData name="eu_mihai85@outlook.com" userId="62d0f7b7ac19656a" providerId="LiveId" clId="{7387BA73-747E-4AF2-80AD-725ACC8A1011}" dt="2022-02-23T10:37:15.838" v="863" actId="931"/>
          <ac:spMkLst>
            <pc:docMk/>
            <pc:sldMk cId="816576267" sldId="261"/>
            <ac:spMk id="4" creationId="{B9B2FBCC-6617-476B-8FC1-F2DFA5358140}"/>
          </ac:spMkLst>
        </pc:spChg>
        <pc:spChg chg="add del mod">
          <ac:chgData name="eu_mihai85@outlook.com" userId="62d0f7b7ac19656a" providerId="LiveId" clId="{7387BA73-747E-4AF2-80AD-725ACC8A1011}" dt="2022-02-23T10:43:45.073" v="972" actId="21"/>
          <ac:spMkLst>
            <pc:docMk/>
            <pc:sldMk cId="816576267" sldId="261"/>
            <ac:spMk id="9" creationId="{0E719132-1ECF-4583-BDF9-152FA2CE5382}"/>
          </ac:spMkLst>
        </pc:spChg>
        <pc:spChg chg="add del">
          <ac:chgData name="eu_mihai85@outlook.com" userId="62d0f7b7ac19656a" providerId="LiveId" clId="{7387BA73-747E-4AF2-80AD-725ACC8A1011}" dt="2022-02-26T01:01:32.509" v="2009" actId="26606"/>
          <ac:spMkLst>
            <pc:docMk/>
            <pc:sldMk cId="816576267" sldId="261"/>
            <ac:spMk id="13" creationId="{EAE48C4B-3A90-42C3-BA00-6092B477179E}"/>
          </ac:spMkLst>
        </pc:spChg>
        <pc:spChg chg="add del">
          <ac:chgData name="eu_mihai85@outlook.com" userId="62d0f7b7ac19656a" providerId="LiveId" clId="{7387BA73-747E-4AF2-80AD-725ACC8A1011}" dt="2022-02-23T10:41:49.046" v="896" actId="26606"/>
          <ac:spMkLst>
            <pc:docMk/>
            <pc:sldMk cId="816576267" sldId="261"/>
            <ac:spMk id="14" creationId="{8F23F8A3-8FD7-4779-8323-FDC26BE99889}"/>
          </ac:spMkLst>
        </pc:spChg>
        <pc:spChg chg="add del">
          <ac:chgData name="eu_mihai85@outlook.com" userId="62d0f7b7ac19656a" providerId="LiveId" clId="{7387BA73-747E-4AF2-80AD-725ACC8A1011}" dt="2022-02-26T01:01:32.509" v="2009" actId="26606"/>
          <ac:spMkLst>
            <pc:docMk/>
            <pc:sldMk cId="816576267" sldId="261"/>
            <ac:spMk id="15" creationId="{F919E280-CA27-4214-97E6-294E0C3BC4B3}"/>
          </ac:spMkLst>
        </pc:spChg>
        <pc:spChg chg="add del">
          <ac:chgData name="eu_mihai85@outlook.com" userId="62d0f7b7ac19656a" providerId="LiveId" clId="{7387BA73-747E-4AF2-80AD-725ACC8A1011}" dt="2022-02-23T10:41:49.046" v="896" actId="26606"/>
          <ac:spMkLst>
            <pc:docMk/>
            <pc:sldMk cId="816576267" sldId="261"/>
            <ac:spMk id="16" creationId="{F605C4CC-A25C-416F-8333-7CB7DC97D870}"/>
          </ac:spMkLst>
        </pc:spChg>
        <pc:spChg chg="add del">
          <ac:chgData name="eu_mihai85@outlook.com" userId="62d0f7b7ac19656a" providerId="LiveId" clId="{7387BA73-747E-4AF2-80AD-725ACC8A1011}" dt="2022-02-26T01:01:50.220" v="2013"/>
          <ac:spMkLst>
            <pc:docMk/>
            <pc:sldMk cId="816576267" sldId="261"/>
            <ac:spMk id="17" creationId="{70BEB1E7-2F88-40BC-B73D-42E5B6F80BFC}"/>
          </ac:spMkLst>
        </pc:spChg>
        <pc:spChg chg="add del">
          <ac:chgData name="eu_mihai85@outlook.com" userId="62d0f7b7ac19656a" providerId="LiveId" clId="{7387BA73-747E-4AF2-80AD-725ACC8A1011}" dt="2022-02-26T01:01:50.220" v="2013"/>
          <ac:spMkLst>
            <pc:docMk/>
            <pc:sldMk cId="816576267" sldId="261"/>
            <ac:spMk id="18" creationId="{D2B783EE-0239-4717-BBEA-8C9EAC61C824}"/>
          </ac:spMkLst>
        </pc:spChg>
        <pc:spChg chg="add del">
          <ac:chgData name="eu_mihai85@outlook.com" userId="62d0f7b7ac19656a" providerId="LiveId" clId="{7387BA73-747E-4AF2-80AD-725ACC8A1011}" dt="2022-02-26T01:01:50.220" v="2013"/>
          <ac:spMkLst>
            <pc:docMk/>
            <pc:sldMk cId="816576267" sldId="261"/>
            <ac:spMk id="19" creationId="{A7B99495-F43F-4D80-A44F-2CB4764EB90B}"/>
          </ac:spMkLst>
        </pc:spChg>
        <pc:spChg chg="add del">
          <ac:chgData name="eu_mihai85@outlook.com" userId="62d0f7b7ac19656a" providerId="LiveId" clId="{7387BA73-747E-4AF2-80AD-725ACC8A1011}" dt="2022-02-26T01:00:48.950" v="2006"/>
          <ac:spMkLst>
            <pc:docMk/>
            <pc:sldMk cId="816576267" sldId="261"/>
            <ac:spMk id="21" creationId="{5A0118C5-4F8D-4CF4-BADD-53FEACC6C42A}"/>
          </ac:spMkLst>
        </pc:spChg>
        <pc:spChg chg="add del">
          <ac:chgData name="eu_mihai85@outlook.com" userId="62d0f7b7ac19656a" providerId="LiveId" clId="{7387BA73-747E-4AF2-80AD-725ACC8A1011}" dt="2022-02-26T01:00:48.950" v="2006"/>
          <ac:spMkLst>
            <pc:docMk/>
            <pc:sldMk cId="816576267" sldId="261"/>
            <ac:spMk id="31" creationId="{EAED1919-54A1-41C9-B30B-A3FF3F58E38B}"/>
          </ac:spMkLst>
        </pc:spChg>
        <pc:spChg chg="add del">
          <ac:chgData name="eu_mihai85@outlook.com" userId="62d0f7b7ac19656a" providerId="LiveId" clId="{7387BA73-747E-4AF2-80AD-725ACC8A1011}" dt="2022-02-26T01:00:48.950" v="2006"/>
          <ac:spMkLst>
            <pc:docMk/>
            <pc:sldMk cId="816576267" sldId="261"/>
            <ac:spMk id="37" creationId="{FFFEB18F-F81F-4CED-BE64-EB888A77C3B8}"/>
          </ac:spMkLst>
        </pc:spChg>
        <pc:grpChg chg="add del">
          <ac:chgData name="eu_mihai85@outlook.com" userId="62d0f7b7ac19656a" providerId="LiveId" clId="{7387BA73-747E-4AF2-80AD-725ACC8A1011}" dt="2022-02-26T01:00:48.950" v="2006"/>
          <ac:grpSpMkLst>
            <pc:docMk/>
            <pc:sldMk cId="816576267" sldId="261"/>
            <ac:grpSpMk id="23" creationId="{00C7DD97-49DC-4BFD-951D-CFF51B976DE9}"/>
          </ac:grpSpMkLst>
        </pc:grpChg>
        <pc:grpChg chg="add del">
          <ac:chgData name="eu_mihai85@outlook.com" userId="62d0f7b7ac19656a" providerId="LiveId" clId="{7387BA73-747E-4AF2-80AD-725ACC8A1011}" dt="2022-02-26T01:00:48.950" v="2006"/>
          <ac:grpSpMkLst>
            <pc:docMk/>
            <pc:sldMk cId="816576267" sldId="261"/>
            <ac:grpSpMk id="27" creationId="{176786CF-68E6-476D-909E-8522718B7BE0}"/>
          </ac:grpSpMkLst>
        </pc:grpChg>
        <pc:grpChg chg="add del">
          <ac:chgData name="eu_mihai85@outlook.com" userId="62d0f7b7ac19656a" providerId="LiveId" clId="{7387BA73-747E-4AF2-80AD-725ACC8A1011}" dt="2022-02-26T01:00:48.950" v="2006"/>
          <ac:grpSpMkLst>
            <pc:docMk/>
            <pc:sldMk cId="816576267" sldId="261"/>
            <ac:grpSpMk id="33" creationId="{00E015F5-1A99-4E40-BC3D-7707802996B5}"/>
          </ac:grpSpMkLst>
        </pc:grpChg>
        <pc:grpChg chg="add del">
          <ac:chgData name="eu_mihai85@outlook.com" userId="62d0f7b7ac19656a" providerId="LiveId" clId="{7387BA73-747E-4AF2-80AD-725ACC8A1011}" dt="2022-02-26T01:00:48.950" v="2006"/>
          <ac:grpSpMkLst>
            <pc:docMk/>
            <pc:sldMk cId="816576267" sldId="261"/>
            <ac:grpSpMk id="39" creationId="{A04977CB-3825-471A-A590-C57F8C350306}"/>
          </ac:grpSpMkLst>
        </pc:grpChg>
        <pc:picChg chg="add mod ord">
          <ac:chgData name="eu_mihai85@outlook.com" userId="62d0f7b7ac19656a" providerId="LiveId" clId="{7387BA73-747E-4AF2-80AD-725ACC8A1011}" dt="2022-02-26T01:01:32.547" v="2010" actId="26606"/>
          <ac:picMkLst>
            <pc:docMk/>
            <pc:sldMk cId="816576267" sldId="261"/>
            <ac:picMk id="6" creationId="{2DAAF62D-DA15-42A1-97DC-4808A8BE9B0B}"/>
          </ac:picMkLst>
        </pc:picChg>
        <pc:picChg chg="add mod ord">
          <ac:chgData name="eu_mihai85@outlook.com" userId="62d0f7b7ac19656a" providerId="LiveId" clId="{7387BA73-747E-4AF2-80AD-725ACC8A1011}" dt="2022-02-26T01:01:32.547" v="2010" actId="26606"/>
          <ac:picMkLst>
            <pc:docMk/>
            <pc:sldMk cId="816576267" sldId="261"/>
            <ac:picMk id="8" creationId="{83231873-3BE9-46D1-B5C1-DB10FBDAE39A}"/>
          </ac:picMkLst>
        </pc:picChg>
      </pc:sldChg>
      <pc:sldChg chg="addSp delSp modSp new mod setBg delDesignElem">
        <pc:chgData name="eu_mihai85@outlook.com" userId="62d0f7b7ac19656a" providerId="LiveId" clId="{7387BA73-747E-4AF2-80AD-725ACC8A1011}" dt="2022-02-26T01:07:22.815" v="2057" actId="1076"/>
        <pc:sldMkLst>
          <pc:docMk/>
          <pc:sldMk cId="4022550316" sldId="262"/>
        </pc:sldMkLst>
        <pc:spChg chg="mod">
          <ac:chgData name="eu_mihai85@outlook.com" userId="62d0f7b7ac19656a" providerId="LiveId" clId="{7387BA73-747E-4AF2-80AD-725ACC8A1011}" dt="2022-02-26T01:02:41.170" v="2017" actId="207"/>
          <ac:spMkLst>
            <pc:docMk/>
            <pc:sldMk cId="4022550316" sldId="262"/>
            <ac:spMk id="2" creationId="{3D97666A-F13A-4F85-9895-91CB14445B8D}"/>
          </ac:spMkLst>
        </pc:spChg>
        <pc:spChg chg="mod">
          <ac:chgData name="eu_mihai85@outlook.com" userId="62d0f7b7ac19656a" providerId="LiveId" clId="{7387BA73-747E-4AF2-80AD-725ACC8A1011}" dt="2022-02-26T01:07:22.815" v="2057" actId="1076"/>
          <ac:spMkLst>
            <pc:docMk/>
            <pc:sldMk cId="4022550316" sldId="262"/>
            <ac:spMk id="3" creationId="{F08F96D4-D708-496A-BD69-22201E559DD2}"/>
          </ac:spMkLst>
        </pc:spChg>
        <pc:spChg chg="mod">
          <ac:chgData name="eu_mihai85@outlook.com" userId="62d0f7b7ac19656a" providerId="LiveId" clId="{7387BA73-747E-4AF2-80AD-725ACC8A1011}" dt="2022-02-26T01:06:50.260" v="2053" actId="2711"/>
          <ac:spMkLst>
            <pc:docMk/>
            <pc:sldMk cId="4022550316" sldId="262"/>
            <ac:spMk id="4" creationId="{77B88CC2-BD2E-4A9C-9227-42168DADB2F2}"/>
          </ac:spMkLst>
        </pc:spChg>
        <pc:spChg chg="add del">
          <ac:chgData name="eu_mihai85@outlook.com" userId="62d0f7b7ac19656a" providerId="LiveId" clId="{7387BA73-747E-4AF2-80AD-725ACC8A1011}" dt="2022-02-26T01:02:28.561" v="2015" actId="26606"/>
          <ac:spMkLst>
            <pc:docMk/>
            <pc:sldMk cId="4022550316" sldId="262"/>
            <ac:spMk id="6" creationId="{B36F400F-DF28-43BC-8D8E-4929793B392A}"/>
          </ac:spMkLst>
        </pc:spChg>
        <pc:spChg chg="add">
          <ac:chgData name="eu_mihai85@outlook.com" userId="62d0f7b7ac19656a" providerId="LiveId" clId="{7387BA73-747E-4AF2-80AD-725ACC8A1011}" dt="2022-02-26T01:02:28.581" v="2016" actId="26606"/>
          <ac:spMkLst>
            <pc:docMk/>
            <pc:sldMk cId="4022550316" sldId="262"/>
            <ac:spMk id="8" creationId="{E35A04CF-97D4-4FF7-B359-C546B1F62E54}"/>
          </ac:spMkLst>
        </pc:spChg>
        <pc:spChg chg="add del">
          <ac:chgData name="eu_mihai85@outlook.com" userId="62d0f7b7ac19656a" providerId="LiveId" clId="{7387BA73-747E-4AF2-80AD-725ACC8A1011}" dt="2022-02-26T01:01:50.220" v="2013"/>
          <ac:spMkLst>
            <pc:docMk/>
            <pc:sldMk cId="4022550316" sldId="262"/>
            <ac:spMk id="9" creationId="{428D436F-9ACD-4C92-AFC8-C934C527A6A4}"/>
          </ac:spMkLst>
        </pc:spChg>
        <pc:spChg chg="add">
          <ac:chgData name="eu_mihai85@outlook.com" userId="62d0f7b7ac19656a" providerId="LiveId" clId="{7387BA73-747E-4AF2-80AD-725ACC8A1011}" dt="2022-02-26T01:02:28.581" v="2016" actId="26606"/>
          <ac:spMkLst>
            <pc:docMk/>
            <pc:sldMk cId="4022550316" sldId="262"/>
            <ac:spMk id="10" creationId="{1DE7243B-5109-444B-8FAF-7437C66BC0E9}"/>
          </ac:spMkLst>
        </pc:spChg>
        <pc:spChg chg="add del">
          <ac:chgData name="eu_mihai85@outlook.com" userId="62d0f7b7ac19656a" providerId="LiveId" clId="{7387BA73-747E-4AF2-80AD-725ACC8A1011}" dt="2022-02-26T01:01:50.220" v="2013"/>
          <ac:spMkLst>
            <pc:docMk/>
            <pc:sldMk cId="4022550316" sldId="262"/>
            <ac:spMk id="11" creationId="{090538E0-A884-4E60-A6AB-77D830E2FCED}"/>
          </ac:spMkLst>
        </pc:spChg>
        <pc:spChg chg="add">
          <ac:chgData name="eu_mihai85@outlook.com" userId="62d0f7b7ac19656a" providerId="LiveId" clId="{7387BA73-747E-4AF2-80AD-725ACC8A1011}" dt="2022-02-26T01:02:28.581" v="2016" actId="26606"/>
          <ac:spMkLst>
            <pc:docMk/>
            <pc:sldMk cId="4022550316" sldId="262"/>
            <ac:spMk id="12" creationId="{4C5D6221-DA7B-4611-AA26-7D8E349FDE96}"/>
          </ac:spMkLst>
        </pc:spChg>
        <pc:spChg chg="add del">
          <ac:chgData name="eu_mihai85@outlook.com" userId="62d0f7b7ac19656a" providerId="LiveId" clId="{7387BA73-747E-4AF2-80AD-725ACC8A1011}" dt="2022-02-26T01:01:50.220" v="2013"/>
          <ac:spMkLst>
            <pc:docMk/>
            <pc:sldMk cId="4022550316" sldId="262"/>
            <ac:spMk id="13" creationId="{DB0D7DD0-1C67-4D4C-9E06-678233DB8468}"/>
          </ac:spMkLst>
        </pc:spChg>
      </pc:sldChg>
      <pc:sldChg chg="modSp new mod">
        <pc:chgData name="eu_mihai85@outlook.com" userId="62d0f7b7ac19656a" providerId="LiveId" clId="{7387BA73-747E-4AF2-80AD-725ACC8A1011}" dt="2022-02-26T01:13:51.610" v="2484" actId="20577"/>
        <pc:sldMkLst>
          <pc:docMk/>
          <pc:sldMk cId="3793775768" sldId="263"/>
        </pc:sldMkLst>
        <pc:spChg chg="mod">
          <ac:chgData name="eu_mihai85@outlook.com" userId="62d0f7b7ac19656a" providerId="LiveId" clId="{7387BA73-747E-4AF2-80AD-725ACC8A1011}" dt="2022-02-26T01:08:23.023" v="2070" actId="207"/>
          <ac:spMkLst>
            <pc:docMk/>
            <pc:sldMk cId="3793775768" sldId="263"/>
            <ac:spMk id="2" creationId="{0D9D1A94-82CD-4981-B966-75CD57A276DE}"/>
          </ac:spMkLst>
        </pc:spChg>
        <pc:spChg chg="mod">
          <ac:chgData name="eu_mihai85@outlook.com" userId="62d0f7b7ac19656a" providerId="LiveId" clId="{7387BA73-747E-4AF2-80AD-725ACC8A1011}" dt="2022-02-26T01:13:51.610" v="2484" actId="20577"/>
          <ac:spMkLst>
            <pc:docMk/>
            <pc:sldMk cId="3793775768" sldId="263"/>
            <ac:spMk id="3" creationId="{75570A84-2A5F-4EAA-B9EB-6E6113DAAB53}"/>
          </ac:spMkLst>
        </pc:spChg>
      </pc:sldChg>
      <pc:sldChg chg="modSp new mod">
        <pc:chgData name="eu_mihai85@outlook.com" userId="62d0f7b7ac19656a" providerId="LiveId" clId="{7387BA73-747E-4AF2-80AD-725ACC8A1011}" dt="2022-02-26T01:40:00.088" v="3115" actId="2711"/>
        <pc:sldMkLst>
          <pc:docMk/>
          <pc:sldMk cId="1742303370" sldId="264"/>
        </pc:sldMkLst>
        <pc:spChg chg="mod">
          <ac:chgData name="eu_mihai85@outlook.com" userId="62d0f7b7ac19656a" providerId="LiveId" clId="{7387BA73-747E-4AF2-80AD-725ACC8A1011}" dt="2022-02-26T01:39:44.030" v="3114" actId="207"/>
          <ac:spMkLst>
            <pc:docMk/>
            <pc:sldMk cId="1742303370" sldId="264"/>
            <ac:spMk id="2" creationId="{3BF9590F-3364-414E-8490-52E4661AAE88}"/>
          </ac:spMkLst>
        </pc:spChg>
        <pc:spChg chg="mod">
          <ac:chgData name="eu_mihai85@outlook.com" userId="62d0f7b7ac19656a" providerId="LiveId" clId="{7387BA73-747E-4AF2-80AD-725ACC8A1011}" dt="2022-02-26T01:40:00.088" v="3115" actId="2711"/>
          <ac:spMkLst>
            <pc:docMk/>
            <pc:sldMk cId="1742303370" sldId="264"/>
            <ac:spMk id="3" creationId="{43B67C0B-4683-4634-80D4-8C551EA365F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EC0308-1C7B-4B2F-AAC0-DD423FCD6E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5767B0-A8DF-45B9-B7AA-AAC6473FC5E9}">
      <dgm:prSet custT="1"/>
      <dgm:spPr/>
      <dgm:t>
        <a:bodyPr/>
        <a:lstStyle/>
        <a:p>
          <a:r>
            <a:rPr lang="en-US" sz="2000" dirty="0">
              <a:latin typeface="Arial" panose="020B0604020202020204" pitchFamily="34" charset="0"/>
              <a:cs typeface="Arial" panose="020B0604020202020204" pitchFamily="34" charset="0"/>
            </a:rPr>
            <a:t>Technology can refer to the understanding of procedures and tactics employed in the manufacture of goods and services. The development and use of basic tools is the most basic form of technology.</a:t>
          </a:r>
        </a:p>
      </dgm:t>
    </dgm:pt>
    <dgm:pt modelId="{AAE6265D-E84C-4DCF-AB0A-AEB2B449651A}" type="parTrans" cxnId="{5FB962D0-8FD3-411E-AB70-9F98CE844870}">
      <dgm:prSet/>
      <dgm:spPr/>
      <dgm:t>
        <a:bodyPr/>
        <a:lstStyle/>
        <a:p>
          <a:endParaRPr lang="en-US"/>
        </a:p>
      </dgm:t>
    </dgm:pt>
    <dgm:pt modelId="{2FB1A2DD-46C1-4943-9579-2F0EBDA9D2DB}" type="sibTrans" cxnId="{5FB962D0-8FD3-411E-AB70-9F98CE844870}">
      <dgm:prSet/>
      <dgm:spPr/>
      <dgm:t>
        <a:bodyPr/>
        <a:lstStyle/>
        <a:p>
          <a:endParaRPr lang="en-US"/>
        </a:p>
      </dgm:t>
    </dgm:pt>
    <dgm:pt modelId="{ED2DE74E-0604-4DCD-81B4-70BD94962C99}">
      <dgm:prSet custT="1"/>
      <dgm:spPr/>
      <dgm:t>
        <a:bodyPr/>
        <a:lstStyle/>
        <a:p>
          <a:r>
            <a:rPr lang="en-US" sz="2800" dirty="0">
              <a:solidFill>
                <a:schemeClr val="accent4"/>
              </a:solidFill>
              <a:latin typeface="Arial" panose="020B0604020202020204" pitchFamily="34" charset="0"/>
              <a:cs typeface="Arial" panose="020B0604020202020204" pitchFamily="34" charset="0"/>
            </a:rPr>
            <a:t>Research question</a:t>
          </a:r>
          <a:r>
            <a:rPr lang="en-US" sz="2200" dirty="0">
              <a:latin typeface="Arial" panose="020B0604020202020204" pitchFamily="34" charset="0"/>
              <a:cs typeface="Arial" panose="020B0604020202020204" pitchFamily="34" charset="0"/>
            </a:rPr>
            <a:t>:</a:t>
          </a:r>
        </a:p>
        <a:p>
          <a:r>
            <a:rPr lang="en-US" sz="22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Which digital tool is most commonly used for collaboration at UWTSD?</a:t>
          </a:r>
          <a:endParaRPr lang="en-US" sz="2000" dirty="0">
            <a:latin typeface="Arial" panose="020B0604020202020204" pitchFamily="34" charset="0"/>
            <a:cs typeface="Arial" panose="020B0604020202020204" pitchFamily="34" charset="0"/>
          </a:endParaRPr>
        </a:p>
      </dgm:t>
    </dgm:pt>
    <dgm:pt modelId="{34123C63-4805-47F4-91B6-0CEEFDE9C1DA}" type="parTrans" cxnId="{B1CFE413-5ABE-4FDD-97B5-E5189CAE8A3B}">
      <dgm:prSet/>
      <dgm:spPr/>
      <dgm:t>
        <a:bodyPr/>
        <a:lstStyle/>
        <a:p>
          <a:endParaRPr lang="en-US"/>
        </a:p>
      </dgm:t>
    </dgm:pt>
    <dgm:pt modelId="{E8451D07-C0F2-4CC2-A003-EE4ED4DD2E46}" type="sibTrans" cxnId="{B1CFE413-5ABE-4FDD-97B5-E5189CAE8A3B}">
      <dgm:prSet/>
      <dgm:spPr/>
      <dgm:t>
        <a:bodyPr/>
        <a:lstStyle/>
        <a:p>
          <a:endParaRPr lang="en-US"/>
        </a:p>
      </dgm:t>
    </dgm:pt>
    <dgm:pt modelId="{D2FDF5C2-F00F-4279-8E4C-87FF250F34D0}" type="pres">
      <dgm:prSet presAssocID="{1DEC0308-1C7B-4B2F-AAC0-DD423FCD6E1F}" presName="root" presStyleCnt="0">
        <dgm:presLayoutVars>
          <dgm:dir/>
          <dgm:resizeHandles val="exact"/>
        </dgm:presLayoutVars>
      </dgm:prSet>
      <dgm:spPr/>
    </dgm:pt>
    <dgm:pt modelId="{DFFDBE94-E75B-469C-9014-296D35A1750C}" type="pres">
      <dgm:prSet presAssocID="{AF5767B0-A8DF-45B9-B7AA-AAC6473FC5E9}" presName="compNode" presStyleCnt="0"/>
      <dgm:spPr/>
    </dgm:pt>
    <dgm:pt modelId="{124E8EAB-CF4D-4E4D-9971-6C622CEFFE16}" type="pres">
      <dgm:prSet presAssocID="{AF5767B0-A8DF-45B9-B7AA-AAC6473FC5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B3194A06-7C0B-4E85-923C-FFEFB6C68A76}" type="pres">
      <dgm:prSet presAssocID="{AF5767B0-A8DF-45B9-B7AA-AAC6473FC5E9}" presName="spaceRect" presStyleCnt="0"/>
      <dgm:spPr/>
    </dgm:pt>
    <dgm:pt modelId="{20D68E02-E2E0-49EA-898C-4A1B737C3006}" type="pres">
      <dgm:prSet presAssocID="{AF5767B0-A8DF-45B9-B7AA-AAC6473FC5E9}" presName="textRect" presStyleLbl="revTx" presStyleIdx="0" presStyleCnt="2">
        <dgm:presLayoutVars>
          <dgm:chMax val="1"/>
          <dgm:chPref val="1"/>
        </dgm:presLayoutVars>
      </dgm:prSet>
      <dgm:spPr/>
    </dgm:pt>
    <dgm:pt modelId="{8E48D4E9-D2EF-4CF8-985C-323C0393A6D2}" type="pres">
      <dgm:prSet presAssocID="{2FB1A2DD-46C1-4943-9579-2F0EBDA9D2DB}" presName="sibTrans" presStyleCnt="0"/>
      <dgm:spPr/>
    </dgm:pt>
    <dgm:pt modelId="{12C8F764-AA12-460C-AD48-A4ABC0D96559}" type="pres">
      <dgm:prSet presAssocID="{ED2DE74E-0604-4DCD-81B4-70BD94962C99}" presName="compNode" presStyleCnt="0"/>
      <dgm:spPr/>
    </dgm:pt>
    <dgm:pt modelId="{32026417-E9BC-4EC2-8F00-36F266DC5CE7}" type="pres">
      <dgm:prSet presAssocID="{ED2DE74E-0604-4DCD-81B4-70BD94962C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9E25E636-0EE5-4584-B6BB-04F2C05A0B83}" type="pres">
      <dgm:prSet presAssocID="{ED2DE74E-0604-4DCD-81B4-70BD94962C99}" presName="spaceRect" presStyleCnt="0"/>
      <dgm:spPr/>
    </dgm:pt>
    <dgm:pt modelId="{E9123263-1718-41D7-A408-B53AF59DA690}" type="pres">
      <dgm:prSet presAssocID="{ED2DE74E-0604-4DCD-81B4-70BD94962C99}" presName="textRect" presStyleLbl="revTx" presStyleIdx="1" presStyleCnt="2">
        <dgm:presLayoutVars>
          <dgm:chMax val="1"/>
          <dgm:chPref val="1"/>
        </dgm:presLayoutVars>
      </dgm:prSet>
      <dgm:spPr/>
    </dgm:pt>
  </dgm:ptLst>
  <dgm:cxnLst>
    <dgm:cxn modelId="{B1CFE413-5ABE-4FDD-97B5-E5189CAE8A3B}" srcId="{1DEC0308-1C7B-4B2F-AAC0-DD423FCD6E1F}" destId="{ED2DE74E-0604-4DCD-81B4-70BD94962C99}" srcOrd="1" destOrd="0" parTransId="{34123C63-4805-47F4-91B6-0CEEFDE9C1DA}" sibTransId="{E8451D07-C0F2-4CC2-A003-EE4ED4DD2E46}"/>
    <dgm:cxn modelId="{2120B337-6567-404A-917B-D765ED762C96}" type="presOf" srcId="{1DEC0308-1C7B-4B2F-AAC0-DD423FCD6E1F}" destId="{D2FDF5C2-F00F-4279-8E4C-87FF250F34D0}" srcOrd="0" destOrd="0" presId="urn:microsoft.com/office/officeart/2018/2/layout/IconLabelList"/>
    <dgm:cxn modelId="{475F3EA7-EC95-4B68-BBC3-DE2D9D82C227}" type="presOf" srcId="{AF5767B0-A8DF-45B9-B7AA-AAC6473FC5E9}" destId="{20D68E02-E2E0-49EA-898C-4A1B737C3006}" srcOrd="0" destOrd="0" presId="urn:microsoft.com/office/officeart/2018/2/layout/IconLabelList"/>
    <dgm:cxn modelId="{562420D0-AE63-4EC5-85A6-0F050205E757}" type="presOf" srcId="{ED2DE74E-0604-4DCD-81B4-70BD94962C99}" destId="{E9123263-1718-41D7-A408-B53AF59DA690}" srcOrd="0" destOrd="0" presId="urn:microsoft.com/office/officeart/2018/2/layout/IconLabelList"/>
    <dgm:cxn modelId="{5FB962D0-8FD3-411E-AB70-9F98CE844870}" srcId="{1DEC0308-1C7B-4B2F-AAC0-DD423FCD6E1F}" destId="{AF5767B0-A8DF-45B9-B7AA-AAC6473FC5E9}" srcOrd="0" destOrd="0" parTransId="{AAE6265D-E84C-4DCF-AB0A-AEB2B449651A}" sibTransId="{2FB1A2DD-46C1-4943-9579-2F0EBDA9D2DB}"/>
    <dgm:cxn modelId="{E0FE6151-F241-4C0A-A09A-F096A8A0B5F1}" type="presParOf" srcId="{D2FDF5C2-F00F-4279-8E4C-87FF250F34D0}" destId="{DFFDBE94-E75B-469C-9014-296D35A1750C}" srcOrd="0" destOrd="0" presId="urn:microsoft.com/office/officeart/2018/2/layout/IconLabelList"/>
    <dgm:cxn modelId="{9D382F11-6965-4D11-9842-CB40D17B8933}" type="presParOf" srcId="{DFFDBE94-E75B-469C-9014-296D35A1750C}" destId="{124E8EAB-CF4D-4E4D-9971-6C622CEFFE16}" srcOrd="0" destOrd="0" presId="urn:microsoft.com/office/officeart/2018/2/layout/IconLabelList"/>
    <dgm:cxn modelId="{AD8369FF-0440-41D0-8FF6-85C8E1B2FF48}" type="presParOf" srcId="{DFFDBE94-E75B-469C-9014-296D35A1750C}" destId="{B3194A06-7C0B-4E85-923C-FFEFB6C68A76}" srcOrd="1" destOrd="0" presId="urn:microsoft.com/office/officeart/2018/2/layout/IconLabelList"/>
    <dgm:cxn modelId="{0340B3ED-ADC4-4D90-BC7B-6F12C4534625}" type="presParOf" srcId="{DFFDBE94-E75B-469C-9014-296D35A1750C}" destId="{20D68E02-E2E0-49EA-898C-4A1B737C3006}" srcOrd="2" destOrd="0" presId="urn:microsoft.com/office/officeart/2018/2/layout/IconLabelList"/>
    <dgm:cxn modelId="{D8376662-A71E-4BFF-AE9B-582552E91424}" type="presParOf" srcId="{D2FDF5C2-F00F-4279-8E4C-87FF250F34D0}" destId="{8E48D4E9-D2EF-4CF8-985C-323C0393A6D2}" srcOrd="1" destOrd="0" presId="urn:microsoft.com/office/officeart/2018/2/layout/IconLabelList"/>
    <dgm:cxn modelId="{B3339A09-F7CA-4076-B57E-91E2669826ED}" type="presParOf" srcId="{D2FDF5C2-F00F-4279-8E4C-87FF250F34D0}" destId="{12C8F764-AA12-460C-AD48-A4ABC0D96559}" srcOrd="2" destOrd="0" presId="urn:microsoft.com/office/officeart/2018/2/layout/IconLabelList"/>
    <dgm:cxn modelId="{7E58F865-381A-443B-8A24-D36B966A370E}" type="presParOf" srcId="{12C8F764-AA12-460C-AD48-A4ABC0D96559}" destId="{32026417-E9BC-4EC2-8F00-36F266DC5CE7}" srcOrd="0" destOrd="0" presId="urn:microsoft.com/office/officeart/2018/2/layout/IconLabelList"/>
    <dgm:cxn modelId="{248CCAEF-3B4F-47FC-A24C-CE9D4BC2CEB6}" type="presParOf" srcId="{12C8F764-AA12-460C-AD48-A4ABC0D96559}" destId="{9E25E636-0EE5-4584-B6BB-04F2C05A0B83}" srcOrd="1" destOrd="0" presId="urn:microsoft.com/office/officeart/2018/2/layout/IconLabelList"/>
    <dgm:cxn modelId="{FC1446CA-137B-435D-B0D4-40F74550566B}" type="presParOf" srcId="{12C8F764-AA12-460C-AD48-A4ABC0D96559}" destId="{E9123263-1718-41D7-A408-B53AF59DA6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E8EAB-CF4D-4E4D-9971-6C622CEFFE16}">
      <dsp:nvSpPr>
        <dsp:cNvPr id="0" name=""/>
        <dsp:cNvSpPr/>
      </dsp:nvSpPr>
      <dsp:spPr>
        <a:xfrm>
          <a:off x="1747800" y="7904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D68E02-E2E0-49EA-898C-4A1B737C3006}">
      <dsp:nvSpPr>
        <dsp:cNvPr id="0" name=""/>
        <dsp:cNvSpPr/>
      </dsp:nvSpPr>
      <dsp:spPr>
        <a:xfrm>
          <a:off x="559800" y="2652291"/>
          <a:ext cx="432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Technology can refer to the understanding of procedures and tactics employed in the manufacture of goods and services. The development and use of basic tools is the most basic form of technology.</a:t>
          </a:r>
        </a:p>
      </dsp:txBody>
      <dsp:txXfrm>
        <a:off x="559800" y="2652291"/>
        <a:ext cx="4320000" cy="1620000"/>
      </dsp:txXfrm>
    </dsp:sp>
    <dsp:sp modelId="{32026417-E9BC-4EC2-8F00-36F266DC5CE7}">
      <dsp:nvSpPr>
        <dsp:cNvPr id="0" name=""/>
        <dsp:cNvSpPr/>
      </dsp:nvSpPr>
      <dsp:spPr>
        <a:xfrm>
          <a:off x="6823800" y="7904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23263-1718-41D7-A408-B53AF59DA690}">
      <dsp:nvSpPr>
        <dsp:cNvPr id="0" name=""/>
        <dsp:cNvSpPr/>
      </dsp:nvSpPr>
      <dsp:spPr>
        <a:xfrm>
          <a:off x="5635800" y="2652291"/>
          <a:ext cx="432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accent4"/>
              </a:solidFill>
              <a:latin typeface="Arial" panose="020B0604020202020204" pitchFamily="34" charset="0"/>
              <a:cs typeface="Arial" panose="020B0604020202020204" pitchFamily="34" charset="0"/>
            </a:rPr>
            <a:t>Research question</a:t>
          </a:r>
          <a:r>
            <a:rPr lang="en-US" sz="2200" kern="1200" dirty="0">
              <a:latin typeface="Arial" panose="020B0604020202020204" pitchFamily="34" charset="0"/>
              <a:cs typeface="Arial" panose="020B0604020202020204" pitchFamily="34" charset="0"/>
            </a:rPr>
            <a:t>:</a:t>
          </a:r>
        </a:p>
        <a:p>
          <a:pPr marL="0" lvl="0" indent="0" algn="ctr" defTabSz="12446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Which digital tool is most commonly used for collaboration at UWTSD?</a:t>
          </a:r>
          <a:endParaRPr lang="en-US" sz="2000" kern="1200" dirty="0">
            <a:latin typeface="Arial" panose="020B0604020202020204" pitchFamily="34" charset="0"/>
            <a:cs typeface="Arial" panose="020B0604020202020204" pitchFamily="34" charset="0"/>
          </a:endParaRPr>
        </a:p>
      </dsp:txBody>
      <dsp:txXfrm>
        <a:off x="5635800" y="2652291"/>
        <a:ext cx="4320000" cy="16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E7FCE-B8FA-47DB-B1B4-DD0D73129BA0}"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1191609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E7FCE-B8FA-47DB-B1B4-DD0D73129BA0}"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2624387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E7FCE-B8FA-47DB-B1B4-DD0D73129BA0}"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2960145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E7FCE-B8FA-47DB-B1B4-DD0D73129BA0}"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508301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E7FCE-B8FA-47DB-B1B4-DD0D73129BA0}"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1350516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E7FCE-B8FA-47DB-B1B4-DD0D73129BA0}"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3354683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E7FCE-B8FA-47DB-B1B4-DD0D73129BA0}" type="datetimeFigureOut">
              <a:rPr lang="en-GB" smtClean="0"/>
              <a:t>26/02/2022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316313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E7FCE-B8FA-47DB-B1B4-DD0D73129BA0}"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2405757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E7FCE-B8FA-47DB-B1B4-DD0D73129BA0}"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1332590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E7FCE-B8FA-47DB-B1B4-DD0D73129BA0}"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3582708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E7FCE-B8FA-47DB-B1B4-DD0D73129BA0}"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D4574-DE08-49B9-AEA3-4F38F9F4A4BE}" type="slidenum">
              <a:rPr lang="en-GB" smtClean="0"/>
              <a:t>‹#›</a:t>
            </a:fld>
            <a:endParaRPr lang="en-GB"/>
          </a:p>
        </p:txBody>
      </p:sp>
    </p:spTree>
    <p:extLst>
      <p:ext uri="{BB962C8B-B14F-4D97-AF65-F5344CB8AC3E}">
        <p14:creationId xmlns:p14="http://schemas.microsoft.com/office/powerpoint/2010/main" val="1670253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E7FCE-B8FA-47DB-B1B4-DD0D73129BA0}" type="datetimeFigureOut">
              <a:rPr lang="en-GB" smtClean="0"/>
              <a:t>26/02/2022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FD4574-DE08-49B9-AEA3-4F38F9F4A4BE}" type="slidenum">
              <a:rPr lang="en-GB" smtClean="0"/>
              <a:t>‹#›</a:t>
            </a:fld>
            <a:endParaRPr lang="en-GB"/>
          </a:p>
        </p:txBody>
      </p:sp>
    </p:spTree>
    <p:extLst>
      <p:ext uri="{BB962C8B-B14F-4D97-AF65-F5344CB8AC3E}">
        <p14:creationId xmlns:p14="http://schemas.microsoft.com/office/powerpoint/2010/main" val="41199912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wmopen-organizationalbehavior/chapter/external-factors-of-organizational-culture/" TargetMode="External"/><Relationship Id="rId2" Type="http://schemas.openxmlformats.org/officeDocument/2006/relationships/image" Target="../media/image8.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64495-educational-reading-e-learning-education-technology-icon" TargetMode="External"/><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4.xml"/><Relationship Id="rId4" Type="http://schemas.openxmlformats.org/officeDocument/2006/relationships/hyperlink" Target="https://techboomers.com/c/digital-literacy"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ussinessinsider.com/8-things-you-can-do-to-evolve-your-career/" TargetMode="External"/><Relationship Id="rId2" Type="http://schemas.openxmlformats.org/officeDocument/2006/relationships/hyperlink" Target="https://www.salesforce.com/news/stories/what-are-digital-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4FF7CF4-1629-4F44-B0EF-1748DB3689DB}"/>
              </a:ext>
            </a:extLst>
          </p:cNvPr>
          <p:cNvSpPr>
            <a:spLocks noGrp="1"/>
          </p:cNvSpPr>
          <p:nvPr>
            <p:ph type="title"/>
          </p:nvPr>
        </p:nvSpPr>
        <p:spPr>
          <a:xfrm>
            <a:off x="803776" y="1336390"/>
            <a:ext cx="6190412" cy="1182927"/>
          </a:xfrm>
        </p:spPr>
        <p:txBody>
          <a:bodyPr vert="horz" lIns="91440" tIns="45720" rIns="91440" bIns="45720" rtlCol="0" anchor="b">
            <a:normAutofit/>
          </a:bodyPr>
          <a:lstStyle/>
          <a:p>
            <a:r>
              <a:rPr lang="en-US" sz="3900" kern="1200">
                <a:solidFill>
                  <a:schemeClr val="tx1"/>
                </a:solidFill>
                <a:latin typeface="+mj-lt"/>
                <a:ea typeface="+mj-ea"/>
                <a:cs typeface="+mj-cs"/>
              </a:rPr>
              <a:t>How to use technology to collaborate at UWTSD?</a:t>
            </a:r>
          </a:p>
        </p:txBody>
      </p:sp>
      <p:cxnSp>
        <p:nvCxnSpPr>
          <p:cNvPr id="41" name="Straight Connector 4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3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DD9CD0-2321-4593-9A5D-D89D77D110FF}"/>
              </a:ext>
            </a:extLst>
          </p:cNvPr>
          <p:cNvSpPr>
            <a:spLocks noGrp="1"/>
          </p:cNvSpPr>
          <p:nvPr>
            <p:ph sz="half" idx="1"/>
          </p:nvPr>
        </p:nvSpPr>
        <p:spPr>
          <a:xfrm>
            <a:off x="803776" y="2829330"/>
            <a:ext cx="6190412" cy="3344459"/>
          </a:xfrm>
        </p:spPr>
        <p:txBody>
          <a:bodyPr vert="horz" lIns="91440" tIns="45720" rIns="91440" bIns="45720" rtlCol="0" anchor="t">
            <a:normAutofit/>
          </a:bodyPr>
          <a:lstStyle/>
          <a:p>
            <a:pPr marL="0"/>
            <a:r>
              <a:rPr lang="en-US" sz="2000"/>
              <a:t>Module: </a:t>
            </a:r>
            <a:r>
              <a:rPr lang="en-US" sz="2000">
                <a:effectLst/>
              </a:rPr>
              <a:t>Digital Skills and Research Methods</a:t>
            </a:r>
          </a:p>
          <a:p>
            <a:r>
              <a:rPr lang="en-US" sz="2000"/>
              <a:t>Module code:</a:t>
            </a:r>
            <a:r>
              <a:rPr lang="en-US" sz="2000">
                <a:effectLst/>
              </a:rPr>
              <a:t> BMSW4003</a:t>
            </a:r>
          </a:p>
          <a:p>
            <a:pPr marL="0"/>
            <a:r>
              <a:rPr lang="en-US" sz="2000"/>
              <a:t>Lecturers name: Seyed Nasirpourosgoei</a:t>
            </a:r>
          </a:p>
          <a:p>
            <a:pPr marL="0"/>
            <a:r>
              <a:rPr lang="en-US" sz="2000"/>
              <a:t>Students names:</a:t>
            </a:r>
          </a:p>
          <a:p>
            <a:r>
              <a:rPr lang="en-US" sz="2000">
                <a:effectLst/>
              </a:rPr>
              <a:t>  </a:t>
            </a:r>
            <a:r>
              <a:rPr lang="en-US" sz="2000"/>
              <a:t>Geanina Elena Tronaru 2118801</a:t>
            </a:r>
          </a:p>
          <a:p>
            <a:r>
              <a:rPr lang="en-US" sz="2000">
                <a:effectLst/>
              </a:rPr>
              <a:t>Georgiana Ionita </a:t>
            </a:r>
            <a:r>
              <a:rPr lang="en-US" sz="2000"/>
              <a:t>2118802</a:t>
            </a:r>
            <a:endParaRPr lang="en-US" sz="2000">
              <a:effectLst/>
            </a:endParaRPr>
          </a:p>
        </p:txBody>
      </p:sp>
      <p:grpSp>
        <p:nvGrpSpPr>
          <p:cNvPr id="43" name="Group 42">
            <a:extLst>
              <a:ext uri="{FF2B5EF4-FFF2-40B4-BE49-F238E27FC236}">
                <a16:creationId xmlns:a16="http://schemas.microsoft.com/office/drawing/2014/main" id="{4A52B06C-3838-48F3-8CF4-F4054598D9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401" y="3608452"/>
            <a:ext cx="427516" cy="353137"/>
            <a:chOff x="7974401" y="3608452"/>
            <a:chExt cx="427516" cy="353137"/>
          </a:xfrm>
        </p:grpSpPr>
        <p:sp>
          <p:nvSpPr>
            <p:cNvPr id="4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2878" y="360845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4401" y="387045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pSp>
      <p:pic>
        <p:nvPicPr>
          <p:cNvPr id="8" name="Picture 7" descr="A person with long hair&#10;&#10;Description automatically generated with low confidence">
            <a:extLst>
              <a:ext uri="{FF2B5EF4-FFF2-40B4-BE49-F238E27FC236}">
                <a16:creationId xmlns:a16="http://schemas.microsoft.com/office/drawing/2014/main" id="{65975B77-D8BA-4E0C-8A4B-92B1D43441B0}"/>
              </a:ext>
            </a:extLst>
          </p:cNvPr>
          <p:cNvPicPr>
            <a:picLocks noChangeAspect="1"/>
          </p:cNvPicPr>
          <p:nvPr/>
        </p:nvPicPr>
        <p:blipFill rotWithShape="1">
          <a:blip r:embed="rId2">
            <a:extLst>
              <a:ext uri="{28A0092B-C50C-407E-A947-70E740481C1C}">
                <a14:useLocalDpi xmlns:a14="http://schemas.microsoft.com/office/drawing/2010/main" val="0"/>
              </a:ext>
            </a:extLst>
          </a:blip>
          <a:srcRect t="2000" r="-3" b="22998"/>
          <a:stretch/>
        </p:blipFill>
        <p:spPr>
          <a:xfrm>
            <a:off x="7261933" y="915195"/>
            <a:ext cx="2832296" cy="2832296"/>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solidFill>
            <a:srgbClr val="FFFFFF">
              <a:shade val="85000"/>
            </a:srgbClr>
          </a:solidFill>
          <a:ln>
            <a:noFill/>
          </a:ln>
          <a:effectLst>
            <a:reflection blurRad="12700" stA="38000" endPos="28000" dist="5000" dir="5400000" sy="-100000" algn="bl" rotWithShape="0"/>
          </a:effectLst>
        </p:spPr>
      </p:pic>
      <p:pic>
        <p:nvPicPr>
          <p:cNvPr id="6" name="Content Placeholder 5" descr="A person with red hair&#10;&#10;Description automatically generated">
            <a:extLst>
              <a:ext uri="{FF2B5EF4-FFF2-40B4-BE49-F238E27FC236}">
                <a16:creationId xmlns:a16="http://schemas.microsoft.com/office/drawing/2014/main" id="{CBE8572A-7DC7-4D2F-A664-507D06E9810D}"/>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4" b="24997"/>
          <a:stretch/>
        </p:blipFill>
        <p:spPr>
          <a:xfrm>
            <a:off x="8262878" y="3618014"/>
            <a:ext cx="2324791" cy="2324791"/>
          </a:xfrm>
          <a:custGeom>
            <a:avLst/>
            <a:gdLst/>
            <a:ahLst/>
            <a:cxnLst/>
            <a:rect l="l" t="t" r="r" b="b"/>
            <a:pathLst>
              <a:path w="2241934" h="2241934">
                <a:moveTo>
                  <a:pt x="1120967" y="0"/>
                </a:moveTo>
                <a:cubicBezTo>
                  <a:pt x="1740060" y="0"/>
                  <a:pt x="2241934" y="501874"/>
                  <a:pt x="2241934" y="1120967"/>
                </a:cubicBezTo>
                <a:cubicBezTo>
                  <a:pt x="2241934" y="1740060"/>
                  <a:pt x="1740060" y="2241934"/>
                  <a:pt x="1120967" y="2241934"/>
                </a:cubicBezTo>
                <a:cubicBezTo>
                  <a:pt x="501874" y="2241934"/>
                  <a:pt x="0" y="1740060"/>
                  <a:pt x="0" y="1120967"/>
                </a:cubicBezTo>
                <a:cubicBezTo>
                  <a:pt x="0" y="501874"/>
                  <a:pt x="501874" y="0"/>
                  <a:pt x="1120967" y="0"/>
                </a:cubicBezTo>
                <a:close/>
              </a:path>
            </a:pathLst>
          </a:custGeom>
        </p:spPr>
      </p:pic>
    </p:spTree>
    <p:extLst>
      <p:ext uri="{BB962C8B-B14F-4D97-AF65-F5344CB8AC3E}">
        <p14:creationId xmlns:p14="http://schemas.microsoft.com/office/powerpoint/2010/main" val="3042866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40516E8-0693-4784-9514-260D877C300D}"/>
              </a:ext>
            </a:extLst>
          </p:cNvPr>
          <p:cNvPicPr>
            <a:picLocks noChangeAspect="1"/>
          </p:cNvPicPr>
          <p:nvPr/>
        </p:nvPicPr>
        <p:blipFill rotWithShape="1">
          <a:blip r:embed="rId2">
            <a:alphaModFix amt="35000"/>
          </a:blip>
          <a:srcRect t="8018" b="7712"/>
          <a:stretch/>
        </p:blipFill>
        <p:spPr>
          <a:xfrm>
            <a:off x="0" y="0"/>
            <a:ext cx="12191980" cy="6857990"/>
          </a:xfrm>
          <a:prstGeom prst="rect">
            <a:avLst/>
          </a:prstGeom>
        </p:spPr>
      </p:pic>
      <p:sp>
        <p:nvSpPr>
          <p:cNvPr id="2" name="Title 1">
            <a:extLst>
              <a:ext uri="{FF2B5EF4-FFF2-40B4-BE49-F238E27FC236}">
                <a16:creationId xmlns:a16="http://schemas.microsoft.com/office/drawing/2014/main" id="{4020ACD6-00E6-46D6-8332-2EBC16CC43DF}"/>
              </a:ext>
            </a:extLst>
          </p:cNvPr>
          <p:cNvSpPr>
            <a:spLocks noGrp="1"/>
          </p:cNvSpPr>
          <p:nvPr>
            <p:ph type="title"/>
          </p:nvPr>
        </p:nvSpPr>
        <p:spPr/>
        <p:txBody>
          <a:bodyPr>
            <a:normAutofit/>
          </a:bodyPr>
          <a:lstStyle/>
          <a:p>
            <a:r>
              <a:rPr lang="en-US" sz="4000" b="1" dirty="0">
                <a:solidFill>
                  <a:srgbClr val="FFFFFF"/>
                </a:solidFill>
                <a:latin typeface="Arial" panose="020B0604020202020204" pitchFamily="34" charset="0"/>
                <a:cs typeface="Arial" panose="020B0604020202020204" pitchFamily="34" charset="0"/>
              </a:rPr>
              <a:t>Introduction</a:t>
            </a:r>
            <a:endParaRPr lang="en-GB" sz="4000" b="1"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09A9FD5-2F92-45EC-8AAE-68FA4055E05A}"/>
              </a:ext>
            </a:extLst>
          </p:cNvPr>
          <p:cNvGraphicFramePr>
            <a:graphicFrameLocks noGrp="1"/>
          </p:cNvGraphicFramePr>
          <p:nvPr>
            <p:ph idx="1"/>
            <p:extLst>
              <p:ext uri="{D42A27DB-BD31-4B8C-83A1-F6EECF244321}">
                <p14:modId xmlns:p14="http://schemas.microsoft.com/office/powerpoint/2010/main" val="25625423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966384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EE474-50E3-4B77-B222-44D0C25C3F4F}"/>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3200" dirty="0">
                <a:solidFill>
                  <a:srgbClr val="FFC000"/>
                </a:solidFill>
                <a:latin typeface="Arial" panose="020B0604020202020204" pitchFamily="34" charset="0"/>
                <a:cs typeface="Arial" panose="020B0604020202020204" pitchFamily="34" charset="0"/>
              </a:rPr>
              <a:t>Technology:</a:t>
            </a:r>
          </a:p>
        </p:txBody>
      </p:sp>
      <p:sp>
        <p:nvSpPr>
          <p:cNvPr id="3" name="Content Placeholder 2">
            <a:extLst>
              <a:ext uri="{FF2B5EF4-FFF2-40B4-BE49-F238E27FC236}">
                <a16:creationId xmlns:a16="http://schemas.microsoft.com/office/drawing/2014/main" id="{64406AF5-3BA3-4A96-987C-5630CB15756C}"/>
              </a:ext>
            </a:extLst>
          </p:cNvPr>
          <p:cNvSpPr>
            <a:spLocks noGrp="1"/>
          </p:cNvSpPr>
          <p:nvPr>
            <p:ph sz="half" idx="1"/>
          </p:nvPr>
        </p:nvSpPr>
        <p:spPr>
          <a:xfrm>
            <a:off x="187098" y="2514170"/>
            <a:ext cx="4757498" cy="3939891"/>
          </a:xfrm>
        </p:spPr>
        <p:txBody>
          <a:bodyPr vert="horz" lIns="91440" tIns="45720" rIns="91440" bIns="45720" rtlCol="0" anchor="t">
            <a:noAutofit/>
          </a:bodyPr>
          <a:lstStyle/>
          <a:p>
            <a:pPr marL="0" indent="0">
              <a:lnSpc>
                <a:spcPct val="150000"/>
              </a:lnSpc>
              <a:buNone/>
            </a:pPr>
            <a:r>
              <a:rPr lang="en-GB" sz="1600" dirty="0">
                <a:effectLst/>
                <a:latin typeface="Arial" panose="020B0604020202020204" pitchFamily="34" charset="0"/>
                <a:ea typeface="Calibri" panose="020F0502020204030204" pitchFamily="34" charset="0"/>
                <a:cs typeface="Arial" panose="020B0604020202020204" pitchFamily="34" charset="0"/>
              </a:rPr>
              <a:t>The technology can be seen as a system who combines a lot of elements, such as internet, activities, social contexts and communications. It can change the design of the human activity, starting with the activities, the tools used in communication, the structure. Nowadays, all the technologies are developed to facilitates the human interests, activities and to make the life of the individual easier. </a:t>
            </a:r>
            <a:r>
              <a:rPr lang="en-US" sz="1600" b="0" i="0" dirty="0">
                <a:effectLst/>
                <a:latin typeface="Arial" panose="020B0604020202020204" pitchFamily="34" charset="0"/>
                <a:cs typeface="Arial" panose="020B0604020202020204" pitchFamily="34" charset="0"/>
              </a:rPr>
              <a:t>(David M. Kaplan, </a:t>
            </a:r>
            <a:r>
              <a:rPr lang="en-US" sz="1600" b="0" i="0" dirty="0" err="1">
                <a:effectLst/>
                <a:latin typeface="Arial" panose="020B0604020202020204" pitchFamily="34" charset="0"/>
                <a:cs typeface="Arial" panose="020B0604020202020204" pitchFamily="34" charset="0"/>
              </a:rPr>
              <a:t>Ricoeur’s</a:t>
            </a:r>
            <a:r>
              <a:rPr lang="en-US" sz="1600" b="0" i="0" dirty="0">
                <a:effectLst/>
                <a:latin typeface="Arial" panose="020B0604020202020204" pitchFamily="34" charset="0"/>
                <a:cs typeface="Arial" panose="020B0604020202020204" pitchFamily="34" charset="0"/>
              </a:rPr>
              <a:t> Critical Theory,2003).</a:t>
            </a:r>
            <a:endParaRPr lang="en-US" sz="1600" dirty="0">
              <a:latin typeface="Arial" panose="020B0604020202020204" pitchFamily="34" charset="0"/>
              <a:cs typeface="Arial" panose="020B0604020202020204" pitchFamily="34" charset="0"/>
            </a:endParaRPr>
          </a:p>
        </p:txBody>
      </p:sp>
      <p:pic>
        <p:nvPicPr>
          <p:cNvPr id="6" name="Content Placeholder 5" descr="A picture containing outdoor object&#10;&#10;Description automatically generated">
            <a:extLst>
              <a:ext uri="{FF2B5EF4-FFF2-40B4-BE49-F238E27FC236}">
                <a16:creationId xmlns:a16="http://schemas.microsoft.com/office/drawing/2014/main" id="{F1C1E763-AFDB-437C-86A8-64D6BC62E10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165" t="9091" r="16854" b="-1"/>
          <a:stretch/>
        </p:blipFill>
        <p:spPr>
          <a:xfrm>
            <a:off x="4944596" y="0"/>
            <a:ext cx="8669532" cy="6857990"/>
          </a:xfrm>
          <a:prstGeom prst="rect">
            <a:avLst/>
          </a:prstGeom>
        </p:spPr>
      </p:pic>
      <p:sp>
        <p:nvSpPr>
          <p:cNvPr id="7" name="TextBox 6">
            <a:extLst>
              <a:ext uri="{FF2B5EF4-FFF2-40B4-BE49-F238E27FC236}">
                <a16:creationId xmlns:a16="http://schemas.microsoft.com/office/drawing/2014/main" id="{EC70C8AF-D45E-4F78-A07E-605D34FD0D24}"/>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urses.lumenlearning.com/wmopen-organizationalbehavior/chapter/external-factors-of-organizational-cul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8014738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154A-949C-4FB6-8E54-5E5B8BF33CFA}"/>
              </a:ext>
            </a:extLst>
          </p:cNvPr>
          <p:cNvSpPr>
            <a:spLocks noGrp="1"/>
          </p:cNvSpPr>
          <p:nvPr>
            <p:ph type="title"/>
          </p:nvPr>
        </p:nvSpPr>
        <p:spPr>
          <a:xfrm>
            <a:off x="8395868" y="1161288"/>
            <a:ext cx="3438144" cy="1124712"/>
          </a:xfrm>
        </p:spPr>
        <p:txBody>
          <a:bodyPr vert="horz" lIns="91440" tIns="45720" rIns="91440" bIns="45720" rtlCol="0" anchor="b">
            <a:normAutofit/>
          </a:bodyPr>
          <a:lstStyle/>
          <a:p>
            <a:r>
              <a:rPr lang="en-US" sz="2800" dirty="0">
                <a:latin typeface="Arial" panose="020B0604020202020204" pitchFamily="34" charset="0"/>
                <a:cs typeface="Arial" panose="020B0604020202020204" pitchFamily="34" charset="0"/>
              </a:rPr>
              <a:t>The importance in education</a:t>
            </a:r>
          </a:p>
        </p:txBody>
      </p:sp>
      <p:sp>
        <p:nvSpPr>
          <p:cNvPr id="3" name="Content Placeholder 2">
            <a:extLst>
              <a:ext uri="{FF2B5EF4-FFF2-40B4-BE49-F238E27FC236}">
                <a16:creationId xmlns:a16="http://schemas.microsoft.com/office/drawing/2014/main" id="{CCF4DB84-A4AC-4686-A856-2CECA88D7F42}"/>
              </a:ext>
            </a:extLst>
          </p:cNvPr>
          <p:cNvSpPr>
            <a:spLocks noGrp="1"/>
          </p:cNvSpPr>
          <p:nvPr>
            <p:ph sz="half" idx="1"/>
          </p:nvPr>
        </p:nvSpPr>
        <p:spPr>
          <a:xfrm>
            <a:off x="8395868" y="2718054"/>
            <a:ext cx="3438906" cy="3709258"/>
          </a:xfrm>
        </p:spPr>
        <p:txBody>
          <a:bodyPr vert="horz" lIns="91440" tIns="45720" rIns="91440" bIns="45720" rtlCol="0" anchor="t">
            <a:normAutofit/>
          </a:bodyPr>
          <a:lstStyle/>
          <a:p>
            <a:pPr marL="0" indent="0">
              <a:buNone/>
            </a:pPr>
            <a:r>
              <a:rPr lang="en-US" sz="1700" dirty="0">
                <a:latin typeface="Arial" panose="020B0604020202020204" pitchFamily="34" charset="0"/>
                <a:cs typeface="Arial" panose="020B0604020202020204" pitchFamily="34" charset="0"/>
              </a:rPr>
              <a:t>Technology is important in classrooms because:</a:t>
            </a:r>
          </a:p>
          <a:p>
            <a:r>
              <a:rPr lang="en-US" sz="1700" dirty="0">
                <a:latin typeface="Arial" panose="020B0604020202020204" pitchFamily="34" charset="0"/>
                <a:cs typeface="Arial" panose="020B0604020202020204" pitchFamily="34" charset="0"/>
              </a:rPr>
              <a:t>It opens up different ways of communication</a:t>
            </a:r>
          </a:p>
          <a:p>
            <a:r>
              <a:rPr lang="en-US" sz="1700" dirty="0">
                <a:latin typeface="Arial" panose="020B0604020202020204" pitchFamily="34" charset="0"/>
                <a:cs typeface="Arial" panose="020B0604020202020204" pitchFamily="34" charset="0"/>
              </a:rPr>
              <a:t>Can take the students from the chalkboard to a huge wealth of resource </a:t>
            </a:r>
          </a:p>
          <a:p>
            <a:r>
              <a:rPr lang="en-US" sz="1700" dirty="0">
                <a:latin typeface="Arial" panose="020B0604020202020204" pitchFamily="34" charset="0"/>
                <a:cs typeface="Arial" panose="020B0604020202020204" pitchFamily="34" charset="0"/>
              </a:rPr>
              <a:t>It can make the classes more interactive </a:t>
            </a:r>
          </a:p>
          <a:p>
            <a:r>
              <a:rPr lang="en-US" sz="1700" dirty="0">
                <a:latin typeface="Arial" panose="020B0604020202020204" pitchFamily="34" charset="0"/>
                <a:cs typeface="Arial" panose="020B0604020202020204" pitchFamily="34" charset="0"/>
              </a:rPr>
              <a:t>If they use the tools they love in school, they will be interested in learning</a:t>
            </a:r>
          </a:p>
        </p:txBody>
      </p:sp>
      <p:pic>
        <p:nvPicPr>
          <p:cNvPr id="6" name="Content Placeholder 5" descr="A picture containing text, queen, vector graphics&#10;&#10;Description automatically generated">
            <a:extLst>
              <a:ext uri="{FF2B5EF4-FFF2-40B4-BE49-F238E27FC236}">
                <a16:creationId xmlns:a16="http://schemas.microsoft.com/office/drawing/2014/main" id="{0492D496-F8F5-4248-B88A-3A1746B6F3C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667" t="1003" r="-4" b="8084"/>
          <a:stretch/>
        </p:blipFill>
        <p:spPr>
          <a:xfrm>
            <a:off x="20" y="10"/>
            <a:ext cx="8668492" cy="6857990"/>
          </a:xfrm>
          <a:prstGeom prst="rect">
            <a:avLst/>
          </a:prstGeom>
        </p:spPr>
      </p:pic>
      <p:sp>
        <p:nvSpPr>
          <p:cNvPr id="7" name="TextBox 6">
            <a:extLst>
              <a:ext uri="{FF2B5EF4-FFF2-40B4-BE49-F238E27FC236}">
                <a16:creationId xmlns:a16="http://schemas.microsoft.com/office/drawing/2014/main" id="{82CF4065-5D0B-43E8-A6CF-926A4DDC4500}"/>
              </a:ext>
            </a:extLst>
          </p:cNvPr>
          <p:cNvSpPr txBox="1"/>
          <p:nvPr/>
        </p:nvSpPr>
        <p:spPr>
          <a:xfrm>
            <a:off x="6348646"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64495-educational-reading-e-learning-education-technology-ic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8589179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1A824-4442-4DA8-B408-C6C27643B5B9}"/>
              </a:ext>
            </a:extLst>
          </p:cNvPr>
          <p:cNvSpPr>
            <a:spLocks noGrp="1"/>
          </p:cNvSpPr>
          <p:nvPr>
            <p:ph type="title"/>
          </p:nvPr>
        </p:nvSpPr>
        <p:spPr>
          <a:xfrm>
            <a:off x="838201" y="345810"/>
            <a:ext cx="5120561" cy="1325563"/>
          </a:xfrm>
        </p:spPr>
        <p:txBody>
          <a:bodyPr vert="horz" lIns="91440" tIns="45720" rIns="91440" bIns="45720" rtlCol="0" anchor="ctr">
            <a:normAutofit/>
          </a:bodyPr>
          <a:lstStyle/>
          <a:p>
            <a:r>
              <a:rPr lang="en-US" kern="1200">
                <a:solidFill>
                  <a:schemeClr val="tx1"/>
                </a:solidFill>
                <a:latin typeface="+mj-lt"/>
                <a:ea typeface="+mj-ea"/>
                <a:cs typeface="+mj-cs"/>
              </a:rPr>
              <a:t>Future propose</a:t>
            </a:r>
          </a:p>
        </p:txBody>
      </p:sp>
      <p:sp>
        <p:nvSpPr>
          <p:cNvPr id="3" name="Content Placeholder 2">
            <a:extLst>
              <a:ext uri="{FF2B5EF4-FFF2-40B4-BE49-F238E27FC236}">
                <a16:creationId xmlns:a16="http://schemas.microsoft.com/office/drawing/2014/main" id="{4422CF4F-D843-4680-B5C1-96D73C758E9C}"/>
              </a:ext>
            </a:extLst>
          </p:cNvPr>
          <p:cNvSpPr>
            <a:spLocks noGrp="1"/>
          </p:cNvSpPr>
          <p:nvPr>
            <p:ph sz="half" idx="1"/>
          </p:nvPr>
        </p:nvSpPr>
        <p:spPr>
          <a:xfrm>
            <a:off x="838201" y="1825625"/>
            <a:ext cx="5092194" cy="4351338"/>
          </a:xfrm>
        </p:spPr>
        <p:txBody>
          <a:bodyPr vert="horz" lIns="91440" tIns="45720" rIns="91440" bIns="45720" rtlCol="0">
            <a:normAutofit/>
          </a:bodyPr>
          <a:lstStyle/>
          <a:p>
            <a:pPr marL="0"/>
            <a:r>
              <a:rPr lang="en-US" sz="1800"/>
              <a:t>Knowing how to use digital skills can be very helpfull and, as students we have the opportunity to evaluate or digital capability, reflect our development needs and plan our path and future to help us to manage different projects and tasks.</a:t>
            </a:r>
          </a:p>
          <a:p>
            <a:pPr marL="0"/>
            <a:r>
              <a:rPr lang="en-US" sz="1800"/>
              <a:t>The university is giving us the occasion to use tools in a academic manner starting from the Moodle discussion boards, the Office 365 support, the Teams app where can we access or virtual classrooms. </a:t>
            </a:r>
          </a:p>
          <a:p>
            <a:pPr marL="0"/>
            <a:r>
              <a:rPr lang="en-US" sz="1800"/>
              <a:t>On the other hand, we have the support from good qualified people in IT support which can help us to access the eBooks, online journals, academic articles and more.</a:t>
            </a:r>
          </a:p>
        </p:txBody>
      </p:sp>
      <p:pic>
        <p:nvPicPr>
          <p:cNvPr id="6" name="Content Placeholder 5" descr="Two women working">
            <a:extLst>
              <a:ext uri="{FF2B5EF4-FFF2-40B4-BE49-F238E27FC236}">
                <a16:creationId xmlns:a16="http://schemas.microsoft.com/office/drawing/2014/main" id="{2DAAF62D-DA15-42A1-97DC-4808A8BE9B0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701" r="15203"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scene3d>
            <a:camera prst="orthographicFront"/>
            <a:lightRig rig="contrasting" dir="t">
              <a:rot lat="0" lon="0" rev="3000000"/>
            </a:lightRig>
          </a:scene3d>
          <a:sp3d contourW="7620">
            <a:bevelT w="95250" h="31750"/>
            <a:contourClr>
              <a:srgbClr val="333333"/>
            </a:contourClr>
          </a:sp3d>
        </p:spPr>
      </p:pic>
      <p:pic>
        <p:nvPicPr>
          <p:cNvPr id="8" name="Picture 7" descr="Graphical user interface, application&#10;&#10;Description automatically generated">
            <a:extLst>
              <a:ext uri="{FF2B5EF4-FFF2-40B4-BE49-F238E27FC236}">
                <a16:creationId xmlns:a16="http://schemas.microsoft.com/office/drawing/2014/main" id="{83231873-3BE9-46D1-B5C1-DB10FBDAE39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665" r="22406"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816576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97666A-F13A-4F85-9895-91CB14445B8D}"/>
              </a:ext>
            </a:extLst>
          </p:cNvPr>
          <p:cNvSpPr>
            <a:spLocks noGrp="1"/>
          </p:cNvSpPr>
          <p:nvPr>
            <p:ph type="title"/>
          </p:nvPr>
        </p:nvSpPr>
        <p:spPr>
          <a:xfrm>
            <a:off x="804672" y="1412489"/>
            <a:ext cx="2871095" cy="2156621"/>
          </a:xfrm>
        </p:spPr>
        <p:txBody>
          <a:bodyPr anchor="t">
            <a:normAutofit/>
          </a:bodyPr>
          <a:lstStyle/>
          <a:p>
            <a:r>
              <a:rPr lang="en-US" sz="3600" dirty="0">
                <a:solidFill>
                  <a:srgbClr val="FFC000"/>
                </a:solidFill>
              </a:rPr>
              <a:t>Our proposed method: </a:t>
            </a:r>
            <a:endParaRPr lang="en-GB" sz="3600" dirty="0">
              <a:solidFill>
                <a:srgbClr val="FFC000"/>
              </a:solidFill>
            </a:endParaRPr>
          </a:p>
        </p:txBody>
      </p:sp>
      <p:sp>
        <p:nvSpPr>
          <p:cNvPr id="3" name="Content Placeholder 2">
            <a:extLst>
              <a:ext uri="{FF2B5EF4-FFF2-40B4-BE49-F238E27FC236}">
                <a16:creationId xmlns:a16="http://schemas.microsoft.com/office/drawing/2014/main" id="{F08F96D4-D708-496A-BD69-22201E559DD2}"/>
              </a:ext>
            </a:extLst>
          </p:cNvPr>
          <p:cNvSpPr>
            <a:spLocks noGrp="1"/>
          </p:cNvSpPr>
          <p:nvPr>
            <p:ph sz="half" idx="1"/>
          </p:nvPr>
        </p:nvSpPr>
        <p:spPr>
          <a:xfrm>
            <a:off x="4730497" y="707772"/>
            <a:ext cx="2926080" cy="5521541"/>
          </a:xfrm>
        </p:spPr>
        <p:txBody>
          <a:bodyPr>
            <a:normAutofit fontScale="25000" lnSpcReduction="20000"/>
          </a:bodyPr>
          <a:lstStyle/>
          <a:p>
            <a:pPr marL="0" indent="0">
              <a:lnSpc>
                <a:spcPct val="150000"/>
              </a:lnSpc>
              <a:buNone/>
            </a:pPr>
            <a:r>
              <a:rPr lang="en-US" sz="8000" dirty="0">
                <a:latin typeface="Arial" panose="020B0604020202020204" pitchFamily="34" charset="0"/>
                <a:cs typeface="Arial" panose="020B0604020202020204" pitchFamily="34" charset="0"/>
              </a:rPr>
              <a:t>What? Who? How?</a:t>
            </a:r>
          </a:p>
          <a:p>
            <a:pPr>
              <a:lnSpc>
                <a:spcPct val="150000"/>
              </a:lnSpc>
            </a:pPr>
            <a:r>
              <a:rPr lang="en-GB" sz="5600" dirty="0">
                <a:latin typeface="Arial" panose="020B0604020202020204" pitchFamily="34" charset="0"/>
                <a:cs typeface="Arial" panose="020B0604020202020204" pitchFamily="34" charset="0"/>
              </a:rPr>
              <a:t>Our proposed method is based on a combination of tools, starting with the internet access continuing with using the phones, tablets ,laptops and finishing with the whole packet of IT programmes.</a:t>
            </a:r>
          </a:p>
          <a:p>
            <a:pPr>
              <a:lnSpc>
                <a:spcPct val="150000"/>
              </a:lnSpc>
            </a:pPr>
            <a:r>
              <a:rPr lang="en-GB" sz="5600" dirty="0">
                <a:latin typeface="Arial" panose="020B0604020202020204" pitchFamily="34" charset="0"/>
                <a:cs typeface="Arial" panose="020B0604020202020204" pitchFamily="34" charset="0"/>
              </a:rPr>
              <a:t>In our opinion, everyone who studies at UWTSD can access, learn how to use and evolve in this new academic stage, in terms of personal and professional development.  </a:t>
            </a:r>
            <a:endParaRPr lang="en-US" sz="5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7B88CC2-BD2E-4A9C-9227-42168DADB2F2}"/>
              </a:ext>
            </a:extLst>
          </p:cNvPr>
          <p:cNvSpPr>
            <a:spLocks noGrp="1"/>
          </p:cNvSpPr>
          <p:nvPr>
            <p:ph sz="half" idx="2"/>
          </p:nvPr>
        </p:nvSpPr>
        <p:spPr>
          <a:xfrm>
            <a:off x="8461248" y="707772"/>
            <a:ext cx="2926080" cy="5722675"/>
          </a:xfrm>
        </p:spPr>
        <p:txBody>
          <a:bodyPr>
            <a:normAutofit fontScale="25000" lnSpcReduction="20000"/>
          </a:bodyPr>
          <a:lstStyle/>
          <a:p>
            <a:pPr marL="0" indent="0">
              <a:buNone/>
            </a:pPr>
            <a:r>
              <a:rPr lang="en-US" sz="8000" dirty="0">
                <a:latin typeface="Arial" panose="020B0604020202020204" pitchFamily="34" charset="0"/>
                <a:cs typeface="Arial" panose="020B0604020202020204" pitchFamily="34" charset="0"/>
              </a:rPr>
              <a:t>How we will collect, </a:t>
            </a:r>
            <a:r>
              <a:rPr lang="en-US" sz="8000" dirty="0" err="1">
                <a:latin typeface="Arial" panose="020B0604020202020204" pitchFamily="34" charset="0"/>
                <a:cs typeface="Arial" panose="020B0604020202020204" pitchFamily="34" charset="0"/>
              </a:rPr>
              <a:t>analysed</a:t>
            </a:r>
            <a:r>
              <a:rPr lang="en-US" sz="8000" dirty="0">
                <a:latin typeface="Arial" panose="020B0604020202020204" pitchFamily="34" charset="0"/>
                <a:cs typeface="Arial" panose="020B0604020202020204" pitchFamily="34" charset="0"/>
              </a:rPr>
              <a:t> and revised our data?</a:t>
            </a:r>
          </a:p>
          <a:p>
            <a:pPr>
              <a:lnSpc>
                <a:spcPct val="170000"/>
              </a:lnSpc>
            </a:pPr>
            <a:r>
              <a:rPr lang="en-US" sz="5600" dirty="0">
                <a:latin typeface="Arial" panose="020B0604020202020204" pitchFamily="34" charset="0"/>
                <a:cs typeface="Arial" panose="020B0604020202020204" pitchFamily="34" charset="0"/>
              </a:rPr>
              <a:t>During this academic year, using means such as online lectures, IT lessons, Google Scholar and Microsoft Office all the data will be collected and stocked using special devices designated for students.</a:t>
            </a:r>
          </a:p>
          <a:p>
            <a:pPr>
              <a:lnSpc>
                <a:spcPct val="170000"/>
              </a:lnSpc>
            </a:pPr>
            <a:r>
              <a:rPr lang="en-US" sz="5600" dirty="0">
                <a:latin typeface="Arial" panose="020B0604020202020204" pitchFamily="34" charset="0"/>
                <a:cs typeface="Arial" panose="020B0604020202020204" pitchFamily="34" charset="0"/>
              </a:rPr>
              <a:t>All the </a:t>
            </a:r>
            <a:r>
              <a:rPr lang="en-US" sz="5600" dirty="0" err="1">
                <a:latin typeface="Arial" panose="020B0604020202020204" pitchFamily="34" charset="0"/>
                <a:cs typeface="Arial" panose="020B0604020202020204" pitchFamily="34" charset="0"/>
              </a:rPr>
              <a:t>informations</a:t>
            </a:r>
            <a:r>
              <a:rPr lang="en-US" sz="5600" dirty="0">
                <a:latin typeface="Arial" panose="020B0604020202020204" pitchFamily="34" charset="0"/>
                <a:cs typeface="Arial" panose="020B0604020202020204" pitchFamily="34" charset="0"/>
              </a:rPr>
              <a:t> collected in the past will be </a:t>
            </a:r>
            <a:r>
              <a:rPr lang="en-US" sz="5600" dirty="0" err="1">
                <a:latin typeface="Arial" panose="020B0604020202020204" pitchFamily="34" charset="0"/>
                <a:cs typeface="Arial" panose="020B0604020202020204" pitchFamily="34" charset="0"/>
              </a:rPr>
              <a:t>analysed</a:t>
            </a:r>
            <a:r>
              <a:rPr lang="en-US" sz="5600" dirty="0">
                <a:latin typeface="Arial" panose="020B0604020202020204" pitchFamily="34" charset="0"/>
                <a:cs typeface="Arial" panose="020B0604020202020204" pitchFamily="34" charset="0"/>
              </a:rPr>
              <a:t> and revised before any assignments,  online classes and before making the research for a new field activity.</a:t>
            </a:r>
            <a:endParaRPr lang="en-GB" sz="5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2550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D1A94-82CD-4981-B966-75CD57A276DE}"/>
              </a:ext>
            </a:extLst>
          </p:cNvPr>
          <p:cNvSpPr>
            <a:spLocks noGrp="1"/>
          </p:cNvSpPr>
          <p:nvPr>
            <p:ph type="title"/>
          </p:nvPr>
        </p:nvSpPr>
        <p:spPr/>
        <p:txBody>
          <a:bodyPr/>
          <a:lstStyle/>
          <a:p>
            <a:r>
              <a:rPr lang="en-US" dirty="0">
                <a:solidFill>
                  <a:srgbClr val="FFC000"/>
                </a:solidFill>
                <a:latin typeface="Arial" panose="020B0604020202020204" pitchFamily="34" charset="0"/>
                <a:cs typeface="Arial" panose="020B0604020202020204" pitchFamily="34" charset="0"/>
              </a:rPr>
              <a:t>Hypothesis</a:t>
            </a:r>
            <a:endParaRPr lang="en-GB"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570A84-2A5F-4EAA-B9EB-6E6113DAAB53}"/>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What it could happen if you don’t study and practice the UWTSD tools regularly?</a:t>
            </a:r>
          </a:p>
          <a:p>
            <a:pPr>
              <a:lnSpc>
                <a:spcPct val="150000"/>
              </a:lnSpc>
            </a:pPr>
            <a:r>
              <a:rPr lang="en-US" sz="1800" dirty="0">
                <a:latin typeface="Arial" panose="020B0604020202020204" pitchFamily="34" charset="0"/>
                <a:cs typeface="Arial" panose="020B0604020202020204" pitchFamily="34" charset="0"/>
              </a:rPr>
              <a:t>Here, at UWTSD, we can use our digital tools weekly and that could help us to practice the </a:t>
            </a:r>
            <a:r>
              <a:rPr lang="en-US" sz="1800" dirty="0" err="1">
                <a:latin typeface="Arial" panose="020B0604020202020204" pitchFamily="34" charset="0"/>
                <a:cs typeface="Arial" panose="020B0604020202020204" pitchFamily="34" charset="0"/>
              </a:rPr>
              <a:t>programmes</a:t>
            </a:r>
            <a:r>
              <a:rPr lang="en-US" sz="1800" dirty="0">
                <a:latin typeface="Arial" panose="020B0604020202020204" pitchFamily="34" charset="0"/>
                <a:cs typeface="Arial" panose="020B0604020202020204" pitchFamily="34" charset="0"/>
              </a:rPr>
              <a:t> necessary at online courses.</a:t>
            </a:r>
          </a:p>
          <a:p>
            <a:pPr>
              <a:lnSpc>
                <a:spcPct val="150000"/>
              </a:lnSpc>
            </a:pPr>
            <a:r>
              <a:rPr lang="en-US" sz="1800" dirty="0">
                <a:latin typeface="Arial" panose="020B0604020202020204" pitchFamily="34" charset="0"/>
                <a:cs typeface="Arial" panose="020B0604020202020204" pitchFamily="34" charset="0"/>
              </a:rPr>
              <a:t>All their core, these digital skills can help the students at UWTSD to communicate and collaborate, develop and share digital content and problem solve in a work place.</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775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590F-3364-414E-8490-52E4661AAE88}"/>
              </a:ext>
            </a:extLst>
          </p:cNvPr>
          <p:cNvSpPr>
            <a:spLocks noGrp="1"/>
          </p:cNvSpPr>
          <p:nvPr>
            <p:ph type="title"/>
          </p:nvPr>
        </p:nvSpPr>
        <p:spPr>
          <a:xfrm>
            <a:off x="838200" y="351872"/>
            <a:ext cx="10515600" cy="1325563"/>
          </a:xfrm>
        </p:spPr>
        <p:txBody>
          <a:bodyPr/>
          <a:lstStyle/>
          <a:p>
            <a:r>
              <a:rPr lang="en-US" dirty="0">
                <a:solidFill>
                  <a:srgbClr val="FFC000"/>
                </a:solidFill>
                <a:latin typeface="Arial" panose="020B0604020202020204" pitchFamily="34" charset="0"/>
                <a:cs typeface="Arial" panose="020B0604020202020204" pitchFamily="34" charset="0"/>
              </a:rPr>
              <a:t>Reference list:</a:t>
            </a:r>
            <a:endParaRPr lang="en-GB"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B67C0B-4683-4634-80D4-8C551EA365F7}"/>
              </a:ext>
            </a:extLst>
          </p:cNvPr>
          <p:cNvSpPr>
            <a:spLocks noGrp="1"/>
          </p:cNvSpPr>
          <p:nvPr>
            <p:ph idx="1"/>
          </p:nvPr>
        </p:nvSpPr>
        <p:spPr/>
        <p:txBody>
          <a:bodyPr>
            <a:normAutofit/>
          </a:bodyPr>
          <a:lstStyle/>
          <a:p>
            <a:pPr algn="l"/>
            <a:r>
              <a:rPr lang="en-US" sz="1050" b="0" i="0" dirty="0">
                <a:solidFill>
                  <a:srgbClr val="000000"/>
                </a:solidFill>
                <a:effectLst/>
                <a:latin typeface="Times New Roman" panose="02020603050405020304" pitchFamily="18" charset="0"/>
              </a:rPr>
              <a:t>References</a:t>
            </a:r>
          </a:p>
          <a:p>
            <a:pPr marL="342900" indent="-342900" algn="l">
              <a:buFont typeface="+mj-lt"/>
              <a:buAutoNum type="arabicPeriod"/>
            </a:pPr>
            <a:r>
              <a:rPr lang="en-US" sz="1800" b="0" i="0" dirty="0">
                <a:effectLst/>
                <a:latin typeface="Arial" panose="020B0604020202020204" pitchFamily="34" charset="0"/>
                <a:cs typeface="Arial" panose="020B0604020202020204" pitchFamily="34" charset="0"/>
              </a:rPr>
              <a:t>Kaplan, D., 2003. </a:t>
            </a:r>
            <a:r>
              <a:rPr lang="en-US" sz="1800" b="0" i="1" dirty="0" err="1">
                <a:effectLst/>
                <a:latin typeface="Arial" panose="020B0604020202020204" pitchFamily="34" charset="0"/>
                <a:cs typeface="Arial" panose="020B0604020202020204" pitchFamily="34" charset="0"/>
              </a:rPr>
              <a:t>Ricoeur's</a:t>
            </a:r>
            <a:r>
              <a:rPr lang="en-US" sz="1800" b="0" i="1" dirty="0">
                <a:effectLst/>
                <a:latin typeface="Arial" panose="020B0604020202020204" pitchFamily="34" charset="0"/>
                <a:cs typeface="Arial" panose="020B0604020202020204" pitchFamily="34" charset="0"/>
              </a:rPr>
              <a:t> critical theory</a:t>
            </a:r>
            <a:r>
              <a:rPr lang="en-US" sz="1800" b="0" i="0" dirty="0">
                <a:effectLst/>
                <a:latin typeface="Arial" panose="020B0604020202020204" pitchFamily="34" charset="0"/>
                <a:cs typeface="Arial" panose="020B0604020202020204" pitchFamily="34" charset="0"/>
              </a:rPr>
              <a:t>. Albany: State University of New York Press.</a:t>
            </a:r>
          </a:p>
          <a:p>
            <a:pPr marL="342900" indent="-342900" algn="l">
              <a:lnSpc>
                <a:spcPct val="150000"/>
              </a:lnSpc>
              <a:buFont typeface="+mj-lt"/>
              <a:buAutoNum type="arabicPeriod"/>
            </a:pPr>
            <a:r>
              <a:rPr lang="en-US" sz="1800" dirty="0">
                <a:latin typeface="Arial" panose="020B0604020202020204" pitchFamily="34" charset="0"/>
                <a:cs typeface="Arial" panose="020B0604020202020204" pitchFamily="34" charset="0"/>
              </a:rPr>
              <a:t>Solis, B and Swartz, L., 2022, </a:t>
            </a:r>
            <a:r>
              <a:rPr lang="en-US" sz="1800" i="1" dirty="0">
                <a:latin typeface="Arial" panose="020B0604020202020204" pitchFamily="34" charset="0"/>
                <a:cs typeface="Arial" panose="020B0604020202020204" pitchFamily="34" charset="0"/>
              </a:rPr>
              <a:t>Why Digital Skills Are The Foundation of Our Future Workforce</a:t>
            </a:r>
            <a:r>
              <a:rPr lang="en-US" sz="1800" dirty="0">
                <a:latin typeface="Arial" panose="020B0604020202020204" pitchFamily="34" charset="0"/>
                <a:cs typeface="Arial" panose="020B0604020202020204" pitchFamily="34" charset="0"/>
              </a:rPr>
              <a:t>. [online] Salesforce News. Available at: </a:t>
            </a:r>
            <a:r>
              <a:rPr lang="en-US" sz="1800" dirty="0">
                <a:latin typeface="Arial" panose="020B0604020202020204" pitchFamily="34" charset="0"/>
                <a:cs typeface="Arial" panose="020B0604020202020204" pitchFamily="34" charset="0"/>
                <a:hlinkClick r:id="rId2"/>
              </a:rPr>
              <a:t>https://www.salesforce.com/news/stories/what-are-digital-skills/</a:t>
            </a:r>
            <a:endParaRPr lang="en-US" sz="1800" dirty="0">
              <a:latin typeface="Arial" panose="020B0604020202020204" pitchFamily="34" charset="0"/>
              <a:cs typeface="Arial" panose="020B0604020202020204" pitchFamily="34" charset="0"/>
            </a:endParaRPr>
          </a:p>
          <a:p>
            <a:pPr marL="342900" indent="-342900" algn="l">
              <a:lnSpc>
                <a:spcPct val="150000"/>
              </a:lnSpc>
              <a:buFont typeface="+mj-lt"/>
              <a:buAutoNum type="arabicPeriod"/>
            </a:pPr>
            <a:r>
              <a:rPr lang="en-US" sz="1800" dirty="0">
                <a:latin typeface="Arial" panose="020B0604020202020204" pitchFamily="34" charset="0"/>
                <a:cs typeface="Arial" panose="020B0604020202020204" pitchFamily="34" charset="0"/>
              </a:rPr>
              <a:t>Levine, S., Dec 3 2011, </a:t>
            </a:r>
            <a:r>
              <a:rPr lang="en-US" sz="1800" i="1" dirty="0">
                <a:latin typeface="Arial" panose="020B0604020202020204" pitchFamily="34" charset="0"/>
                <a:cs typeface="Arial" panose="020B0604020202020204" pitchFamily="34" charset="0"/>
              </a:rPr>
              <a:t>8 Things You Can Do To Evolve Your Career. </a:t>
            </a:r>
            <a:r>
              <a:rPr lang="en-US" sz="1800" dirty="0">
                <a:latin typeface="Arial" panose="020B0604020202020204" pitchFamily="34" charset="0"/>
                <a:cs typeface="Arial" panose="020B0604020202020204" pitchFamily="34" charset="0"/>
              </a:rPr>
              <a:t>[online] Business Insider News. Available at: </a:t>
            </a:r>
            <a:r>
              <a:rPr lang="en-US" sz="1800" dirty="0">
                <a:latin typeface="Arial" panose="020B0604020202020204" pitchFamily="34" charset="0"/>
                <a:cs typeface="Arial" panose="020B0604020202020204" pitchFamily="34" charset="0"/>
                <a:hlinkClick r:id="rId3"/>
              </a:rPr>
              <a:t>https://www.bussinessinsider.com/8-things-you-can-do-to-evolve-your-career/</a:t>
            </a:r>
            <a:endParaRPr lang="en-US" sz="1800" dirty="0">
              <a:latin typeface="Arial" panose="020B0604020202020204" pitchFamily="34" charset="0"/>
              <a:cs typeface="Arial" panose="020B0604020202020204" pitchFamily="34" charset="0"/>
            </a:endParaRPr>
          </a:p>
          <a:p>
            <a:pPr marL="342900" indent="-342900" algn="l">
              <a:lnSpc>
                <a:spcPct val="150000"/>
              </a:lnSpc>
              <a:buFont typeface="+mj-lt"/>
              <a:buAutoNum type="arabicPeriod"/>
            </a:pPr>
            <a:endParaRPr lang="en-US" sz="1800" b="0" i="1" dirty="0">
              <a:effectLst/>
              <a:latin typeface="Arial" panose="020B0604020202020204" pitchFamily="34" charset="0"/>
              <a:cs typeface="Arial" panose="020B0604020202020204" pitchFamily="34" charset="0"/>
            </a:endParaRPr>
          </a:p>
          <a:p>
            <a:pPr marL="0" indent="0" algn="l">
              <a:buNone/>
            </a:pPr>
            <a:endParaRPr lang="en-US" sz="14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7423033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50e7c06cd2558e48a66ec69b516c831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0fc1134da84498eef5298f7edfc9592"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1C4AEE-3A1D-4B93-82CE-8A3AA80042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E12CE9-46CE-42E8-80DD-CF70AD5102A8}">
  <ds:schemaRefs>
    <ds:schemaRef ds:uri="http://purl.org/dc/dcmitype/"/>
    <ds:schemaRef ds:uri="http://www.w3.org/XML/1998/namespace"/>
    <ds:schemaRef ds:uri="4eb0a523-77d0-454a-93a8-50ca111d3c44"/>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0e7fbce4-8ae7-4085-8b0a-9efa4c7cae6d"/>
    <ds:schemaRef ds:uri="http://purl.org/dc/terms/"/>
  </ds:schemaRefs>
</ds:datastoreItem>
</file>

<file path=customXml/itemProps3.xml><?xml version="1.0" encoding="utf-8"?>
<ds:datastoreItem xmlns:ds="http://schemas.openxmlformats.org/officeDocument/2006/customXml" ds:itemID="{96B022D0-D9A8-4713-B2DA-AD4A4B8354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376</TotalTime>
  <Words>695</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How to use technology to collaborate at UWTSD?</vt:lpstr>
      <vt:lpstr>Introduction</vt:lpstr>
      <vt:lpstr>Technology:</vt:lpstr>
      <vt:lpstr>The importance in education</vt:lpstr>
      <vt:lpstr>Future propose</vt:lpstr>
      <vt:lpstr>Our proposed method: </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use technology to collaborate at UWTSD?</dc:title>
  <dc:creator>Georgiana Ionita (2118802)</dc:creator>
  <cp:lastModifiedBy>eu_mihai85@outlook.com</cp:lastModifiedBy>
  <cp:revision>1</cp:revision>
  <dcterms:created xsi:type="dcterms:W3CDTF">2022-02-20T18:31:45Z</dcterms:created>
  <dcterms:modified xsi:type="dcterms:W3CDTF">2022-02-26T02:17:59Z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