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308" r:id="rId3"/>
    <p:sldId id="257" r:id="rId4"/>
    <p:sldId id="286" r:id="rId5"/>
    <p:sldId id="258" r:id="rId6"/>
    <p:sldId id="295" r:id="rId7"/>
    <p:sldId id="296" r:id="rId8"/>
    <p:sldId id="297" r:id="rId9"/>
    <p:sldId id="298" r:id="rId10"/>
    <p:sldId id="265" r:id="rId11"/>
    <p:sldId id="266" r:id="rId12"/>
    <p:sldId id="269" r:id="rId13"/>
    <p:sldId id="273" r:id="rId14"/>
    <p:sldId id="272" r:id="rId15"/>
    <p:sldId id="271" r:id="rId16"/>
    <p:sldId id="276" r:id="rId17"/>
    <p:sldId id="300" r:id="rId18"/>
    <p:sldId id="275" r:id="rId19"/>
    <p:sldId id="261" r:id="rId20"/>
    <p:sldId id="260" r:id="rId21"/>
    <p:sldId id="262" r:id="rId22"/>
    <p:sldId id="263" r:id="rId23"/>
    <p:sldId id="313" r:id="rId24"/>
    <p:sldId id="301" r:id="rId25"/>
    <p:sldId id="285" r:id="rId26"/>
    <p:sldId id="302" r:id="rId27"/>
    <p:sldId id="310" r:id="rId28"/>
    <p:sldId id="311" r:id="rId29"/>
    <p:sldId id="309" r:id="rId30"/>
    <p:sldId id="303" r:id="rId31"/>
    <p:sldId id="304" r:id="rId32"/>
    <p:sldId id="306" r:id="rId33"/>
    <p:sldId id="305" r:id="rId34"/>
    <p:sldId id="30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E98468-64D2-4B2C-9A77-B3DB070A9BD2}" v="34" dt="2026-07-17T14:22:02.5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5947" autoAdjust="0"/>
  </p:normalViewPr>
  <p:slideViewPr>
    <p:cSldViewPr snapToGrid="0">
      <p:cViewPr varScale="1">
        <p:scale>
          <a:sx n="72" d="100"/>
          <a:sy n="72" d="100"/>
        </p:scale>
        <p:origin x="97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C2C12E33-C16A-4CEB-BB55-DA3588354377}"/>
    <pc:docChg chg="undo custSel addSld delSld modSld">
      <pc:chgData name="Laura Knight" userId="fcc6b1b8-7f69-4c06-9fd3-1a1553b3cd99" providerId="ADAL" clId="{C2C12E33-C16A-4CEB-BB55-DA3588354377}" dt="2026-07-17T14:30:29.099" v="1123" actId="14100"/>
      <pc:docMkLst>
        <pc:docMk/>
      </pc:docMkLst>
      <pc:sldChg chg="addSp delSp modSp mod">
        <pc:chgData name="Laura Knight" userId="fcc6b1b8-7f69-4c06-9fd3-1a1553b3cd99" providerId="ADAL" clId="{C2C12E33-C16A-4CEB-BB55-DA3588354377}" dt="2026-07-16T13:01:01.495" v="718" actId="26606"/>
        <pc:sldMkLst>
          <pc:docMk/>
          <pc:sldMk cId="2203465750" sldId="256"/>
        </pc:sldMkLst>
        <pc:spChg chg="mod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2" creationId="{B9491892-8D4B-0B0D-4DB6-F04BA112A323}"/>
          </ac:spMkLst>
        </pc:spChg>
        <pc:spChg chg="mod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3" creationId="{18EFE5A5-49A8-A8CF-8A46-3C2E71E04599}"/>
          </ac:spMkLst>
        </pc:spChg>
        <pc:spChg chg="del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23" creationId="{DA9C8D46-54D8-4DF1-99A2-E651C7B132F4}"/>
          </ac:spMkLst>
        </pc:spChg>
        <pc:spChg chg="del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24" creationId="{9715DAF0-AE1B-46C9-8A6B-DB2AA05AB91D}"/>
          </ac:spMkLst>
        </pc:spChg>
        <pc:spChg chg="del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25" creationId="{DE12BF4D-F47A-41C1-85FC-652E412D3B47}"/>
          </ac:spMkLst>
        </pc:spChg>
        <pc:spChg chg="del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26" creationId="{AAF055B3-1F95-4ABA-BFE4-A58320A8206E}"/>
          </ac:spMkLst>
        </pc:spChg>
        <pc:spChg chg="del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27" creationId="{65FBF53F-BBBA-4974-AD72-0E8CD294E50F}"/>
          </ac:spMkLst>
        </pc:spChg>
        <pc:spChg chg="del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28" creationId="{5A2875D7-3769-4291-959E-9FAD764A760C}"/>
          </ac:spMkLst>
        </pc:spChg>
        <pc:spChg chg="add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33" creationId="{4522B21E-B2B9-4C72-9A71-C87EFD137480}"/>
          </ac:spMkLst>
        </pc:spChg>
        <pc:spChg chg="add">
          <ac:chgData name="Laura Knight" userId="fcc6b1b8-7f69-4c06-9fd3-1a1553b3cd99" providerId="ADAL" clId="{C2C12E33-C16A-4CEB-BB55-DA3588354377}" dt="2026-07-16T13:01:01.495" v="718" actId="26606"/>
          <ac:spMkLst>
            <pc:docMk/>
            <pc:sldMk cId="2203465750" sldId="256"/>
            <ac:spMk id="35" creationId="{5EB7D2A2-F448-44D4-938C-DC84CBCB3B1E}"/>
          </ac:spMkLst>
        </pc:spChg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3841739302" sldId="258"/>
        </pc:sldMkLst>
      </pc:sldChg>
      <pc:sldChg chg="addSp delSp modSp mod">
        <pc:chgData name="Laura Knight" userId="fcc6b1b8-7f69-4c06-9fd3-1a1553b3cd99" providerId="ADAL" clId="{C2C12E33-C16A-4CEB-BB55-DA3588354377}" dt="2026-07-14T14:03:45.421" v="2" actId="26606"/>
        <pc:sldMkLst>
          <pc:docMk/>
          <pc:sldMk cId="89909960" sldId="261"/>
        </pc:sldMkLst>
        <pc:spChg chg="mod">
          <ac:chgData name="Laura Knight" userId="fcc6b1b8-7f69-4c06-9fd3-1a1553b3cd99" providerId="ADAL" clId="{C2C12E33-C16A-4CEB-BB55-DA3588354377}" dt="2026-07-14T14:03:45.421" v="2" actId="26606"/>
          <ac:spMkLst>
            <pc:docMk/>
            <pc:sldMk cId="89909960" sldId="261"/>
            <ac:spMk id="2" creationId="{89E43FF4-3F83-2893-A900-C7065FCB258B}"/>
          </ac:spMkLst>
        </pc:spChg>
        <pc:spChg chg="add">
          <ac:chgData name="Laura Knight" userId="fcc6b1b8-7f69-4c06-9fd3-1a1553b3cd99" providerId="ADAL" clId="{C2C12E33-C16A-4CEB-BB55-DA3588354377}" dt="2026-07-14T14:03:45.421" v="2" actId="26606"/>
          <ac:spMkLst>
            <pc:docMk/>
            <pc:sldMk cId="89909960" sldId="261"/>
            <ac:spMk id="19" creationId="{3B47FC9C-2ED3-4100-A4EF-E8CDFEE106C9}"/>
          </ac:spMkLst>
        </pc:spChg>
        <pc:picChg chg="mod ord">
          <ac:chgData name="Laura Knight" userId="fcc6b1b8-7f69-4c06-9fd3-1a1553b3cd99" providerId="ADAL" clId="{C2C12E33-C16A-4CEB-BB55-DA3588354377}" dt="2026-07-14T14:03:45.421" v="2" actId="26606"/>
          <ac:picMkLst>
            <pc:docMk/>
            <pc:sldMk cId="89909960" sldId="261"/>
            <ac:picMk id="5" creationId="{C96F277C-F39B-B141-7162-6ECD8F84944A}"/>
          </ac:picMkLst>
        </pc:picChg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1138230252" sldId="265"/>
        </pc:sldMkLst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1754710887" sldId="266"/>
        </pc:sldMkLst>
      </pc:sldChg>
      <pc:sldChg chg="add del">
        <pc:chgData name="Laura Knight" userId="fcc6b1b8-7f69-4c06-9fd3-1a1553b3cd99" providerId="ADAL" clId="{C2C12E33-C16A-4CEB-BB55-DA3588354377}" dt="2026-07-16T12:01:59.871" v="43" actId="47"/>
        <pc:sldMkLst>
          <pc:docMk/>
          <pc:sldMk cId="1715463685" sldId="267"/>
        </pc:sldMkLst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319444694" sldId="269"/>
        </pc:sldMkLst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4193357325" sldId="271"/>
        </pc:sldMkLst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623192494" sldId="272"/>
        </pc:sldMkLst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2589971963" sldId="273"/>
        </pc:sldMkLst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3670855521" sldId="275"/>
        </pc:sldMkLst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2352716810" sldId="276"/>
        </pc:sldMkLst>
      </pc:sldChg>
      <pc:sldChg chg="addSp delSp modSp mod">
        <pc:chgData name="Laura Knight" userId="fcc6b1b8-7f69-4c06-9fd3-1a1553b3cd99" providerId="ADAL" clId="{C2C12E33-C16A-4CEB-BB55-DA3588354377}" dt="2026-07-14T14:03:59.849" v="3" actId="26606"/>
        <pc:sldMkLst>
          <pc:docMk/>
          <pc:sldMk cId="247664403" sldId="285"/>
        </pc:sldMkLst>
        <pc:spChg chg="add">
          <ac:chgData name="Laura Knight" userId="fcc6b1b8-7f69-4c06-9fd3-1a1553b3cd99" providerId="ADAL" clId="{C2C12E33-C16A-4CEB-BB55-DA3588354377}" dt="2026-07-14T14:03:59.849" v="3" actId="26606"/>
          <ac:spMkLst>
            <pc:docMk/>
            <pc:sldMk cId="247664403" sldId="285"/>
            <ac:spMk id="15" creationId="{AB8C311F-7253-4AED-9701-7FC0708C41C7}"/>
          </ac:spMkLst>
        </pc:spChg>
        <pc:spChg chg="add">
          <ac:chgData name="Laura Knight" userId="fcc6b1b8-7f69-4c06-9fd3-1a1553b3cd99" providerId="ADAL" clId="{C2C12E33-C16A-4CEB-BB55-DA3588354377}" dt="2026-07-14T14:03:59.849" v="3" actId="26606"/>
          <ac:spMkLst>
            <pc:docMk/>
            <pc:sldMk cId="247664403" sldId="285"/>
            <ac:spMk id="17" creationId="{FD073016-B734-483B-8953-5BADEE145112}"/>
          </ac:spMkLst>
        </pc:spChg>
        <pc:spChg chg="add">
          <ac:chgData name="Laura Knight" userId="fcc6b1b8-7f69-4c06-9fd3-1a1553b3cd99" providerId="ADAL" clId="{C2C12E33-C16A-4CEB-BB55-DA3588354377}" dt="2026-07-14T14:03:59.849" v="3" actId="26606"/>
          <ac:spMkLst>
            <pc:docMk/>
            <pc:sldMk cId="247664403" sldId="285"/>
            <ac:spMk id="19" creationId="{90A7EAB6-59D3-4325-8DE6-E0CA4009CE53}"/>
          </ac:spMkLst>
        </pc:spChg>
        <pc:spChg chg="add">
          <ac:chgData name="Laura Knight" userId="fcc6b1b8-7f69-4c06-9fd3-1a1553b3cd99" providerId="ADAL" clId="{C2C12E33-C16A-4CEB-BB55-DA3588354377}" dt="2026-07-14T14:03:59.849" v="3" actId="26606"/>
          <ac:spMkLst>
            <pc:docMk/>
            <pc:sldMk cId="247664403" sldId="285"/>
            <ac:spMk id="21" creationId="{A8D57A06-A426-446D-B02C-A2DC6B62E45E}"/>
          </ac:spMkLst>
        </pc:spChg>
        <pc:picChg chg="mod">
          <ac:chgData name="Laura Knight" userId="fcc6b1b8-7f69-4c06-9fd3-1a1553b3cd99" providerId="ADAL" clId="{C2C12E33-C16A-4CEB-BB55-DA3588354377}" dt="2026-07-14T14:03:59.849" v="3" actId="26606"/>
          <ac:picMkLst>
            <pc:docMk/>
            <pc:sldMk cId="247664403" sldId="285"/>
            <ac:picMk id="5" creationId="{8249A0E6-17BF-9B03-E6A6-FA2398ED8BEA}"/>
          </ac:picMkLst>
        </pc:picChg>
      </pc:sldChg>
      <pc:sldChg chg="delSp add setBg delDesignElem">
        <pc:chgData name="Laura Knight" userId="fcc6b1b8-7f69-4c06-9fd3-1a1553b3cd99" providerId="ADAL" clId="{C2C12E33-C16A-4CEB-BB55-DA3588354377}" dt="2026-07-16T12:00:09.771" v="34"/>
        <pc:sldMkLst>
          <pc:docMk/>
          <pc:sldMk cId="3798910450" sldId="286"/>
        </pc:sldMkLst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3798910450" sldId="286"/>
            <ac:spMk id="1042" creationId="{B9E248E0-55F8-4E45-A07F-B49E0EEA97ED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3798910450" sldId="286"/>
            <ac:spMk id="1044" creationId="{311F016A-A753-449B-9EA6-322199B7119E}"/>
          </ac:spMkLst>
        </pc:spChg>
      </pc:sldChg>
      <pc:sldChg chg="delSp add del setBg delDesignElem">
        <pc:chgData name="Laura Knight" userId="fcc6b1b8-7f69-4c06-9fd3-1a1553b3cd99" providerId="ADAL" clId="{C2C12E33-C16A-4CEB-BB55-DA3588354377}" dt="2026-07-16T12:00:21.857" v="36" actId="47"/>
        <pc:sldMkLst>
          <pc:docMk/>
          <pc:sldMk cId="2323558379" sldId="291"/>
        </pc:sldMkLst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2323558379" sldId="291"/>
            <ac:spMk id="2083" creationId="{233F6408-E1FB-40EE-933F-488D38CCC73F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2323558379" sldId="291"/>
            <ac:spMk id="2085" creationId="{F055C0C5-567C-4C02-83F3-B427BC740697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2323558379" sldId="291"/>
            <ac:spMk id="2087" creationId="{E48B6BD6-5DED-4B86-A4B3-D35037F68FC4}"/>
          </ac:spMkLst>
        </pc:spChg>
      </pc:sldChg>
      <pc:sldChg chg="delSp add del setBg delDesignElem">
        <pc:chgData name="Laura Knight" userId="fcc6b1b8-7f69-4c06-9fd3-1a1553b3cd99" providerId="ADAL" clId="{C2C12E33-C16A-4CEB-BB55-DA3588354377}" dt="2026-07-16T12:00:29.732" v="37" actId="47"/>
        <pc:sldMkLst>
          <pc:docMk/>
          <pc:sldMk cId="1333998491" sldId="293"/>
        </pc:sldMkLst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1333998491" sldId="293"/>
            <ac:spMk id="1051" creationId="{45D37F4E-DDB4-456B-97E0-9937730A039F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1333998491" sldId="293"/>
            <ac:spMk id="1053" creationId="{B2DD41CD-8F47-4F56-AD12-4E2FF7696987}"/>
          </ac:spMkLst>
        </pc:spChg>
      </pc:sldChg>
      <pc:sldChg chg="delSp add del setBg delDesignElem">
        <pc:chgData name="Laura Knight" userId="fcc6b1b8-7f69-4c06-9fd3-1a1553b3cd99" providerId="ADAL" clId="{C2C12E33-C16A-4CEB-BB55-DA3588354377}" dt="2026-07-16T12:00:45.222" v="38" actId="47"/>
        <pc:sldMkLst>
          <pc:docMk/>
          <pc:sldMk cId="22029667" sldId="294"/>
        </pc:sldMkLst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22029667" sldId="294"/>
            <ac:spMk id="2059" creationId="{9B7AD9F6-8CE7-4299-8FC6-328F4DCD3FF9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22029667" sldId="294"/>
            <ac:spMk id="2061" creationId="{F49775AF-8896-43EE-92C6-83497D6DC56F}"/>
          </ac:spMkLst>
        </pc:spChg>
      </pc:sldChg>
      <pc:sldChg chg="add">
        <pc:chgData name="Laura Knight" userId="fcc6b1b8-7f69-4c06-9fd3-1a1553b3cd99" providerId="ADAL" clId="{C2C12E33-C16A-4CEB-BB55-DA3588354377}" dt="2026-07-16T12:00:09.771" v="34"/>
        <pc:sldMkLst>
          <pc:docMk/>
          <pc:sldMk cId="903637926" sldId="295"/>
        </pc:sldMkLst>
      </pc:sldChg>
      <pc:sldChg chg="delSp add setBg delDesignElem">
        <pc:chgData name="Laura Knight" userId="fcc6b1b8-7f69-4c06-9fd3-1a1553b3cd99" providerId="ADAL" clId="{C2C12E33-C16A-4CEB-BB55-DA3588354377}" dt="2026-07-16T12:00:09.771" v="34"/>
        <pc:sldMkLst>
          <pc:docMk/>
          <pc:sldMk cId="3466496293" sldId="296"/>
        </pc:sldMkLst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3466496293" sldId="296"/>
            <ac:spMk id="6151" creationId="{4F7EBAE4-9945-4473-9E34-B2C66EA0F03D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3466496293" sldId="296"/>
            <ac:spMk id="6153" creationId="{70BEB1E7-2F88-40BC-B73D-42E5B6F80BFC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3466496293" sldId="296"/>
            <ac:spMk id="6155" creationId="{A7B99495-F43F-4D80-A44F-2CB4764EB90B}"/>
          </ac:spMkLst>
        </pc:spChg>
      </pc:sldChg>
      <pc:sldChg chg="delSp modSp add mod setBg delDesignElem">
        <pc:chgData name="Laura Knight" userId="fcc6b1b8-7f69-4c06-9fd3-1a1553b3cd99" providerId="ADAL" clId="{C2C12E33-C16A-4CEB-BB55-DA3588354377}" dt="2026-07-16T12:00:59.662" v="41" actId="20577"/>
        <pc:sldMkLst>
          <pc:docMk/>
          <pc:sldMk cId="2244164929" sldId="297"/>
        </pc:sldMkLst>
        <pc:spChg chg="mod">
          <ac:chgData name="Laura Knight" userId="fcc6b1b8-7f69-4c06-9fd3-1a1553b3cd99" providerId="ADAL" clId="{C2C12E33-C16A-4CEB-BB55-DA3588354377}" dt="2026-07-16T12:00:59.662" v="41" actId="20577"/>
          <ac:spMkLst>
            <pc:docMk/>
            <pc:sldMk cId="2244164929" sldId="297"/>
            <ac:spMk id="4" creationId="{EBC1533D-EDA4-0078-0C84-B499E254EA60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2244164929" sldId="297"/>
            <ac:spMk id="4112" creationId="{B6FACB3C-9069-4791-BC5C-0DB7CD19B853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2244164929" sldId="297"/>
            <ac:spMk id="4113" creationId="{71F2038E-D777-4B76-81DD-DD13EE91B9DD}"/>
          </ac:spMkLst>
        </pc:spChg>
        <pc:grpChg chg="del">
          <ac:chgData name="Laura Knight" userId="fcc6b1b8-7f69-4c06-9fd3-1a1553b3cd99" providerId="ADAL" clId="{C2C12E33-C16A-4CEB-BB55-DA3588354377}" dt="2026-07-16T12:00:09.771" v="34"/>
          <ac:grpSpMkLst>
            <pc:docMk/>
            <pc:sldMk cId="2244164929" sldId="297"/>
            <ac:grpSpMk id="4107" creationId="{DD354807-230F-4402-B1B9-F733A8F1F190}"/>
          </ac:grpSpMkLst>
        </pc:grpChg>
      </pc:sldChg>
      <pc:sldChg chg="delSp add setBg delDesignElem">
        <pc:chgData name="Laura Knight" userId="fcc6b1b8-7f69-4c06-9fd3-1a1553b3cd99" providerId="ADAL" clId="{C2C12E33-C16A-4CEB-BB55-DA3588354377}" dt="2026-07-16T12:00:09.771" v="34"/>
        <pc:sldMkLst>
          <pc:docMk/>
          <pc:sldMk cId="3307234876" sldId="298"/>
        </pc:sldMkLst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3307234876" sldId="298"/>
            <ac:spMk id="5127" creationId="{5E39A796-BE83-48B1-B33F-35C4A32AAB57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3307234876" sldId="298"/>
            <ac:spMk id="5129" creationId="{72F84B47-E267-4194-8194-831DB7B5547F}"/>
          </ac:spMkLst>
        </pc:spChg>
      </pc:sldChg>
      <pc:sldChg chg="delSp modSp add del mod setBg delDesignElem">
        <pc:chgData name="Laura Knight" userId="fcc6b1b8-7f69-4c06-9fd3-1a1553b3cd99" providerId="ADAL" clId="{C2C12E33-C16A-4CEB-BB55-DA3588354377}" dt="2026-07-16T12:01:18.845" v="42" actId="47"/>
        <pc:sldMkLst>
          <pc:docMk/>
          <pc:sldMk cId="827730936" sldId="299"/>
        </pc:sldMkLst>
        <pc:spChg chg="mod">
          <ac:chgData name="Laura Knight" userId="fcc6b1b8-7f69-4c06-9fd3-1a1553b3cd99" providerId="ADAL" clId="{C2C12E33-C16A-4CEB-BB55-DA3588354377}" dt="2026-07-16T12:00:10.049" v="35" actId="27636"/>
          <ac:spMkLst>
            <pc:docMk/>
            <pc:sldMk cId="827730936" sldId="299"/>
            <ac:spMk id="3" creationId="{0C02F2B6-D0C2-0001-29E5-BF48BD2ED121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827730936" sldId="299"/>
            <ac:spMk id="16" creationId="{2C61293E-6EBE-43EF-A52C-9BEBFD7679D4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827730936" sldId="299"/>
            <ac:spMk id="18" creationId="{21540236-BFD5-4A9D-8840-4703E7F76825}"/>
          </ac:spMkLst>
        </pc:spChg>
      </pc:sldChg>
      <pc:sldChg chg="delSp add setBg delDesignElem">
        <pc:chgData name="Laura Knight" userId="fcc6b1b8-7f69-4c06-9fd3-1a1553b3cd99" providerId="ADAL" clId="{C2C12E33-C16A-4CEB-BB55-DA3588354377}" dt="2026-07-16T12:00:09.771" v="34"/>
        <pc:sldMkLst>
          <pc:docMk/>
          <pc:sldMk cId="423606428" sldId="300"/>
        </pc:sldMkLst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423606428" sldId="300"/>
            <ac:spMk id="8" creationId="{777A147A-9ED8-46B4-8660-1B3C2AA880B5}"/>
          </ac:spMkLst>
        </pc:spChg>
        <pc:spChg chg="del">
          <ac:chgData name="Laura Knight" userId="fcc6b1b8-7f69-4c06-9fd3-1a1553b3cd99" providerId="ADAL" clId="{C2C12E33-C16A-4CEB-BB55-DA3588354377}" dt="2026-07-16T12:00:09.771" v="34"/>
          <ac:spMkLst>
            <pc:docMk/>
            <pc:sldMk cId="423606428" sldId="300"/>
            <ac:spMk id="10" creationId="{5D6C15A0-C087-4593-8414-2B4EC1CDC3DE}"/>
          </ac:spMkLst>
        </pc:spChg>
      </pc:sldChg>
      <pc:sldChg chg="addSp delSp modSp new mod modAnim modNotesTx">
        <pc:chgData name="Laura Knight" userId="fcc6b1b8-7f69-4c06-9fd3-1a1553b3cd99" providerId="ADAL" clId="{C2C12E33-C16A-4CEB-BB55-DA3588354377}" dt="2026-07-16T13:45:58.087" v="1091" actId="14100"/>
        <pc:sldMkLst>
          <pc:docMk/>
          <pc:sldMk cId="1234001331" sldId="301"/>
        </pc:sldMkLst>
        <pc:spChg chg="mod">
          <ac:chgData name="Laura Knight" userId="fcc6b1b8-7f69-4c06-9fd3-1a1553b3cd99" providerId="ADAL" clId="{C2C12E33-C16A-4CEB-BB55-DA3588354377}" dt="2026-07-16T12:07:35.169" v="52" actId="20577"/>
          <ac:spMkLst>
            <pc:docMk/>
            <pc:sldMk cId="1234001331" sldId="301"/>
            <ac:spMk id="2" creationId="{256BF37E-A690-9A08-BCEE-2F65355EB0D3}"/>
          </ac:spMkLst>
        </pc:spChg>
        <pc:spChg chg="add del mod">
          <ac:chgData name="Laura Knight" userId="fcc6b1b8-7f69-4c06-9fd3-1a1553b3cd99" providerId="ADAL" clId="{C2C12E33-C16A-4CEB-BB55-DA3588354377}" dt="2026-07-16T13:04:45.484" v="730" actId="27636"/>
          <ac:spMkLst>
            <pc:docMk/>
            <pc:sldMk cId="1234001331" sldId="301"/>
            <ac:spMk id="3" creationId="{65D0B71E-9E10-598D-B713-5E1345DF9856}"/>
          </ac:spMkLst>
        </pc:spChg>
        <pc:spChg chg="add mod">
          <ac:chgData name="Laura Knight" userId="fcc6b1b8-7f69-4c06-9fd3-1a1553b3cd99" providerId="ADAL" clId="{C2C12E33-C16A-4CEB-BB55-DA3588354377}" dt="2026-07-16T13:45:58.087" v="1091" actId="14100"/>
          <ac:spMkLst>
            <pc:docMk/>
            <pc:sldMk cId="1234001331" sldId="301"/>
            <ac:spMk id="5" creationId="{48860A8F-0DA1-567A-F998-2DB21A336957}"/>
          </ac:spMkLst>
        </pc:spChg>
        <pc:spChg chg="add del mod">
          <ac:chgData name="Laura Knight" userId="fcc6b1b8-7f69-4c06-9fd3-1a1553b3cd99" providerId="ADAL" clId="{C2C12E33-C16A-4CEB-BB55-DA3588354377}" dt="2026-07-16T12:12:24.234" v="67"/>
          <ac:spMkLst>
            <pc:docMk/>
            <pc:sldMk cId="1234001331" sldId="301"/>
            <ac:spMk id="6" creationId="{75059E32-6C55-9A4B-025A-C890664AB98A}"/>
          </ac:spMkLst>
        </pc:spChg>
        <pc:graphicFrameChg chg="add mod">
          <ac:chgData name="Laura Knight" userId="fcc6b1b8-7f69-4c06-9fd3-1a1553b3cd99" providerId="ADAL" clId="{C2C12E33-C16A-4CEB-BB55-DA3588354377}" dt="2026-07-16T12:07:40.862" v="55"/>
          <ac:graphicFrameMkLst>
            <pc:docMk/>
            <pc:sldMk cId="1234001331" sldId="301"/>
            <ac:graphicFrameMk id="4" creationId="{39D451CD-9A5A-C9D9-B2C5-0AA4368B90AE}"/>
          </ac:graphicFrameMkLst>
        </pc:graphicFrameChg>
      </pc:sldChg>
      <pc:sldChg chg="addSp modSp new mod">
        <pc:chgData name="Laura Knight" userId="fcc6b1b8-7f69-4c06-9fd3-1a1553b3cd99" providerId="ADAL" clId="{C2C12E33-C16A-4CEB-BB55-DA3588354377}" dt="2026-07-16T13:55:00.679" v="1107" actId="1076"/>
        <pc:sldMkLst>
          <pc:docMk/>
          <pc:sldMk cId="3229903176" sldId="302"/>
        </pc:sldMkLst>
        <pc:spChg chg="mod">
          <ac:chgData name="Laura Knight" userId="fcc6b1b8-7f69-4c06-9fd3-1a1553b3cd99" providerId="ADAL" clId="{C2C12E33-C16A-4CEB-BB55-DA3588354377}" dt="2026-07-16T13:07:05.240" v="756" actId="313"/>
          <ac:spMkLst>
            <pc:docMk/>
            <pc:sldMk cId="3229903176" sldId="302"/>
            <ac:spMk id="2" creationId="{7E63F81E-5669-C45B-13EA-A569EECAFE5F}"/>
          </ac:spMkLst>
        </pc:spChg>
        <pc:spChg chg="mod">
          <ac:chgData name="Laura Knight" userId="fcc6b1b8-7f69-4c06-9fd3-1a1553b3cd99" providerId="ADAL" clId="{C2C12E33-C16A-4CEB-BB55-DA3588354377}" dt="2026-07-16T13:55:00.679" v="1107" actId="1076"/>
          <ac:spMkLst>
            <pc:docMk/>
            <pc:sldMk cId="3229903176" sldId="302"/>
            <ac:spMk id="3" creationId="{47A25CE1-2A0D-9060-5BFA-60E6D20A28D9}"/>
          </ac:spMkLst>
        </pc:spChg>
        <pc:spChg chg="add mod">
          <ac:chgData name="Laura Knight" userId="fcc6b1b8-7f69-4c06-9fd3-1a1553b3cd99" providerId="ADAL" clId="{C2C12E33-C16A-4CEB-BB55-DA3588354377}" dt="2026-07-16T13:47:05.408" v="1097" actId="1076"/>
          <ac:spMkLst>
            <pc:docMk/>
            <pc:sldMk cId="3229903176" sldId="302"/>
            <ac:spMk id="5" creationId="{6C5FDF97-CD68-7AB3-14C6-2451EA28EBC3}"/>
          </ac:spMkLst>
        </pc:spChg>
        <pc:spChg chg="add mod ord">
          <ac:chgData name="Laura Knight" userId="fcc6b1b8-7f69-4c06-9fd3-1a1553b3cd99" providerId="ADAL" clId="{C2C12E33-C16A-4CEB-BB55-DA3588354377}" dt="2026-07-16T13:47:01.598" v="1096" actId="1076"/>
          <ac:spMkLst>
            <pc:docMk/>
            <pc:sldMk cId="3229903176" sldId="302"/>
            <ac:spMk id="6" creationId="{93A667D4-B3E7-9C48-ECE1-07931A53C049}"/>
          </ac:spMkLst>
        </pc:spChg>
        <pc:picChg chg="add mod">
          <ac:chgData name="Laura Knight" userId="fcc6b1b8-7f69-4c06-9fd3-1a1553b3cd99" providerId="ADAL" clId="{C2C12E33-C16A-4CEB-BB55-DA3588354377}" dt="2026-07-16T13:54:48.151" v="1106" actId="1076"/>
          <ac:picMkLst>
            <pc:docMk/>
            <pc:sldMk cId="3229903176" sldId="302"/>
            <ac:picMk id="8" creationId="{6B0C08D2-6D9A-C8A6-73E3-A73FBC10E573}"/>
          </ac:picMkLst>
        </pc:picChg>
      </pc:sldChg>
      <pc:sldChg chg="addSp modSp new mod setBg modNotesTx">
        <pc:chgData name="Laura Knight" userId="fcc6b1b8-7f69-4c06-9fd3-1a1553b3cd99" providerId="ADAL" clId="{C2C12E33-C16A-4CEB-BB55-DA3588354377}" dt="2026-07-16T13:44:34.184" v="1088" actId="1440"/>
        <pc:sldMkLst>
          <pc:docMk/>
          <pc:sldMk cId="2905221975" sldId="303"/>
        </pc:sldMkLst>
        <pc:spChg chg="mod">
          <ac:chgData name="Laura Knight" userId="fcc6b1b8-7f69-4c06-9fd3-1a1553b3cd99" providerId="ADAL" clId="{C2C12E33-C16A-4CEB-BB55-DA3588354377}" dt="2026-07-16T13:43:47.052" v="1076" actId="26606"/>
          <ac:spMkLst>
            <pc:docMk/>
            <pc:sldMk cId="2905221975" sldId="303"/>
            <ac:spMk id="2" creationId="{295D22E0-6994-5F4D-7BA4-DA64548F2954}"/>
          </ac:spMkLst>
        </pc:spChg>
        <pc:spChg chg="mod">
          <ac:chgData name="Laura Knight" userId="fcc6b1b8-7f69-4c06-9fd3-1a1553b3cd99" providerId="ADAL" clId="{C2C12E33-C16A-4CEB-BB55-DA3588354377}" dt="2026-07-16T13:44:13.932" v="1084" actId="1076"/>
          <ac:spMkLst>
            <pc:docMk/>
            <pc:sldMk cId="2905221975" sldId="303"/>
            <ac:spMk id="3" creationId="{0A968A15-CAA0-1D75-08F0-3C1515C3C50F}"/>
          </ac:spMkLst>
        </pc:spChg>
        <pc:spChg chg="add">
          <ac:chgData name="Laura Knight" userId="fcc6b1b8-7f69-4c06-9fd3-1a1553b3cd99" providerId="ADAL" clId="{C2C12E33-C16A-4CEB-BB55-DA3588354377}" dt="2026-07-16T13:43:47.052" v="1076" actId="26606"/>
          <ac:spMkLst>
            <pc:docMk/>
            <pc:sldMk cId="2905221975" sldId="303"/>
            <ac:spMk id="10" creationId="{743AA782-23D1-4521-8CAD-47662984AA08}"/>
          </ac:spMkLst>
        </pc:spChg>
        <pc:spChg chg="add">
          <ac:chgData name="Laura Knight" userId="fcc6b1b8-7f69-4c06-9fd3-1a1553b3cd99" providerId="ADAL" clId="{C2C12E33-C16A-4CEB-BB55-DA3588354377}" dt="2026-07-16T13:43:47.052" v="1076" actId="26606"/>
          <ac:spMkLst>
            <pc:docMk/>
            <pc:sldMk cId="2905221975" sldId="303"/>
            <ac:spMk id="12" creationId="{650D18FE-0824-4A46-B22C-A86B52E5780A}"/>
          </ac:spMkLst>
        </pc:spChg>
        <pc:picChg chg="add mod">
          <ac:chgData name="Laura Knight" userId="fcc6b1b8-7f69-4c06-9fd3-1a1553b3cd99" providerId="ADAL" clId="{C2C12E33-C16A-4CEB-BB55-DA3588354377}" dt="2026-07-16T13:44:34.184" v="1088" actId="1440"/>
          <ac:picMkLst>
            <pc:docMk/>
            <pc:sldMk cId="2905221975" sldId="303"/>
            <ac:picMk id="5" creationId="{8BFB9AA7-8046-2647-AAA8-412FCEFA2E9C}"/>
          </ac:picMkLst>
        </pc:picChg>
      </pc:sldChg>
      <pc:sldChg chg="addSp delSp modSp new mod">
        <pc:chgData name="Laura Knight" userId="fcc6b1b8-7f69-4c06-9fd3-1a1553b3cd99" providerId="ADAL" clId="{C2C12E33-C16A-4CEB-BB55-DA3588354377}" dt="2026-07-16T13:00:34.515" v="717" actId="1076"/>
        <pc:sldMkLst>
          <pc:docMk/>
          <pc:sldMk cId="1604129440" sldId="304"/>
        </pc:sldMkLst>
        <pc:spChg chg="add mod">
          <ac:chgData name="Laura Knight" userId="fcc6b1b8-7f69-4c06-9fd3-1a1553b3cd99" providerId="ADAL" clId="{C2C12E33-C16A-4CEB-BB55-DA3588354377}" dt="2026-07-16T12:15:20.730" v="113" actId="1076"/>
          <ac:spMkLst>
            <pc:docMk/>
            <pc:sldMk cId="1604129440" sldId="304"/>
            <ac:spMk id="2" creationId="{0013FEB9-4FD6-42CC-9278-53E647F72159}"/>
          </ac:spMkLst>
        </pc:spChg>
        <pc:spChg chg="add mod">
          <ac:chgData name="Laura Knight" userId="fcc6b1b8-7f69-4c06-9fd3-1a1553b3cd99" providerId="ADAL" clId="{C2C12E33-C16A-4CEB-BB55-DA3588354377}" dt="2026-07-16T12:15:48.518" v="124" actId="1076"/>
          <ac:spMkLst>
            <pc:docMk/>
            <pc:sldMk cId="1604129440" sldId="304"/>
            <ac:spMk id="3" creationId="{22FA80FD-A228-52A2-817C-6B51E033E217}"/>
          </ac:spMkLst>
        </pc:spChg>
        <pc:spChg chg="add mod">
          <ac:chgData name="Laura Knight" userId="fcc6b1b8-7f69-4c06-9fd3-1a1553b3cd99" providerId="ADAL" clId="{C2C12E33-C16A-4CEB-BB55-DA3588354377}" dt="2026-07-16T12:15:50.132" v="125" actId="1076"/>
          <ac:spMkLst>
            <pc:docMk/>
            <pc:sldMk cId="1604129440" sldId="304"/>
            <ac:spMk id="4" creationId="{88047A4F-B6C3-B485-B8B3-51516B8C5A3C}"/>
          </ac:spMkLst>
        </pc:spChg>
        <pc:spChg chg="add del mod">
          <ac:chgData name="Laura Knight" userId="fcc6b1b8-7f69-4c06-9fd3-1a1553b3cd99" providerId="ADAL" clId="{C2C12E33-C16A-4CEB-BB55-DA3588354377}" dt="2026-07-16T12:15:43.836" v="122" actId="478"/>
          <ac:spMkLst>
            <pc:docMk/>
            <pc:sldMk cId="1604129440" sldId="304"/>
            <ac:spMk id="5" creationId="{17B75225-53CD-8A95-B081-71150CBF6333}"/>
          </ac:spMkLst>
        </pc:spChg>
        <pc:spChg chg="add mod">
          <ac:chgData name="Laura Knight" userId="fcc6b1b8-7f69-4c06-9fd3-1a1553b3cd99" providerId="ADAL" clId="{C2C12E33-C16A-4CEB-BB55-DA3588354377}" dt="2026-07-16T12:15:41.431" v="121" actId="1076"/>
          <ac:spMkLst>
            <pc:docMk/>
            <pc:sldMk cId="1604129440" sldId="304"/>
            <ac:spMk id="6" creationId="{04B13C67-4762-6698-0E77-AA062F1D11B2}"/>
          </ac:spMkLst>
        </pc:spChg>
        <pc:spChg chg="add mod">
          <ac:chgData name="Laura Knight" userId="fcc6b1b8-7f69-4c06-9fd3-1a1553b3cd99" providerId="ADAL" clId="{C2C12E33-C16A-4CEB-BB55-DA3588354377}" dt="2026-07-16T12:15:39.442" v="120" actId="1076"/>
          <ac:spMkLst>
            <pc:docMk/>
            <pc:sldMk cId="1604129440" sldId="304"/>
            <ac:spMk id="7" creationId="{6E7FBEB9-8E73-F70B-67BD-11DD916EEC39}"/>
          </ac:spMkLst>
        </pc:spChg>
        <pc:spChg chg="add mod">
          <ac:chgData name="Laura Knight" userId="fcc6b1b8-7f69-4c06-9fd3-1a1553b3cd99" providerId="ADAL" clId="{C2C12E33-C16A-4CEB-BB55-DA3588354377}" dt="2026-07-16T13:00:29.409" v="716" actId="113"/>
          <ac:spMkLst>
            <pc:docMk/>
            <pc:sldMk cId="1604129440" sldId="304"/>
            <ac:spMk id="8" creationId="{0FA71EBF-AA55-D4FC-FC87-67358A553AA5}"/>
          </ac:spMkLst>
        </pc:spChg>
        <pc:spChg chg="add del mod">
          <ac:chgData name="Laura Knight" userId="fcc6b1b8-7f69-4c06-9fd3-1a1553b3cd99" providerId="ADAL" clId="{C2C12E33-C16A-4CEB-BB55-DA3588354377}" dt="2026-07-16T12:16:19.775" v="182" actId="478"/>
          <ac:spMkLst>
            <pc:docMk/>
            <pc:sldMk cId="1604129440" sldId="304"/>
            <ac:spMk id="9" creationId="{D99212E0-2B90-805C-231E-4AC28F1EEE8C}"/>
          </ac:spMkLst>
        </pc:spChg>
        <pc:spChg chg="add mod">
          <ac:chgData name="Laura Knight" userId="fcc6b1b8-7f69-4c06-9fd3-1a1553b3cd99" providerId="ADAL" clId="{C2C12E33-C16A-4CEB-BB55-DA3588354377}" dt="2026-07-16T12:59:56.707" v="709" actId="113"/>
          <ac:spMkLst>
            <pc:docMk/>
            <pc:sldMk cId="1604129440" sldId="304"/>
            <ac:spMk id="10" creationId="{F5DDF458-B36B-0011-02DC-D4B7292C3237}"/>
          </ac:spMkLst>
        </pc:spChg>
        <pc:spChg chg="add mod">
          <ac:chgData name="Laura Knight" userId="fcc6b1b8-7f69-4c06-9fd3-1a1553b3cd99" providerId="ADAL" clId="{C2C12E33-C16A-4CEB-BB55-DA3588354377}" dt="2026-07-16T12:59:51.369" v="706" actId="113"/>
          <ac:spMkLst>
            <pc:docMk/>
            <pc:sldMk cId="1604129440" sldId="304"/>
            <ac:spMk id="11" creationId="{502895C6-B286-D580-15D7-9A36E8325C89}"/>
          </ac:spMkLst>
        </pc:spChg>
        <pc:spChg chg="add mod">
          <ac:chgData name="Laura Knight" userId="fcc6b1b8-7f69-4c06-9fd3-1a1553b3cd99" providerId="ADAL" clId="{C2C12E33-C16A-4CEB-BB55-DA3588354377}" dt="2026-07-16T13:00:19.126" v="712" actId="1076"/>
          <ac:spMkLst>
            <pc:docMk/>
            <pc:sldMk cId="1604129440" sldId="304"/>
            <ac:spMk id="12" creationId="{58506BE4-C80D-0986-A266-E4C01603B600}"/>
          </ac:spMkLst>
        </pc:spChg>
        <pc:graphicFrameChg chg="add del mod modGraphic">
          <ac:chgData name="Laura Knight" userId="fcc6b1b8-7f69-4c06-9fd3-1a1553b3cd99" providerId="ADAL" clId="{C2C12E33-C16A-4CEB-BB55-DA3588354377}" dt="2026-07-16T12:57:46.497" v="628" actId="478"/>
          <ac:graphicFrameMkLst>
            <pc:docMk/>
            <pc:sldMk cId="1604129440" sldId="304"/>
            <ac:graphicFrameMk id="13" creationId="{78E925FB-6A12-B385-F873-0BE67F562B10}"/>
          </ac:graphicFrameMkLst>
        </pc:graphicFrameChg>
        <pc:picChg chg="add mod ord">
          <ac:chgData name="Laura Knight" userId="fcc6b1b8-7f69-4c06-9fd3-1a1553b3cd99" providerId="ADAL" clId="{C2C12E33-C16A-4CEB-BB55-DA3588354377}" dt="2026-07-16T13:00:34.515" v="717" actId="1076"/>
          <ac:picMkLst>
            <pc:docMk/>
            <pc:sldMk cId="1604129440" sldId="304"/>
            <ac:picMk id="15" creationId="{956B0E1A-33B3-81FA-E2F7-D75595EF0923}"/>
          </ac:picMkLst>
        </pc:picChg>
      </pc:sldChg>
      <pc:sldChg chg="addSp delSp modSp new mod setBg">
        <pc:chgData name="Laura Knight" userId="fcc6b1b8-7f69-4c06-9fd3-1a1553b3cd99" providerId="ADAL" clId="{C2C12E33-C16A-4CEB-BB55-DA3588354377}" dt="2026-07-16T12:47:07.806" v="625" actId="26606"/>
        <pc:sldMkLst>
          <pc:docMk/>
          <pc:sldMk cId="3650616551" sldId="305"/>
        </pc:sldMkLst>
        <pc:spChg chg="mod">
          <ac:chgData name="Laura Knight" userId="fcc6b1b8-7f69-4c06-9fd3-1a1553b3cd99" providerId="ADAL" clId="{C2C12E33-C16A-4CEB-BB55-DA3588354377}" dt="2026-07-16T12:47:07.806" v="625" actId="26606"/>
          <ac:spMkLst>
            <pc:docMk/>
            <pc:sldMk cId="3650616551" sldId="305"/>
            <ac:spMk id="2" creationId="{74261063-C88A-8283-56CF-6ED8D60EDB92}"/>
          </ac:spMkLst>
        </pc:spChg>
        <pc:spChg chg="del">
          <ac:chgData name="Laura Knight" userId="fcc6b1b8-7f69-4c06-9fd3-1a1553b3cd99" providerId="ADAL" clId="{C2C12E33-C16A-4CEB-BB55-DA3588354377}" dt="2026-07-16T12:25:26.317" v="351"/>
          <ac:spMkLst>
            <pc:docMk/>
            <pc:sldMk cId="3650616551" sldId="305"/>
            <ac:spMk id="3" creationId="{33B9743A-E369-0BE9-FE34-BAA51A0F7CEF}"/>
          </ac:spMkLst>
        </pc:spChg>
        <pc:spChg chg="add del mod">
          <ac:chgData name="Laura Knight" userId="fcc6b1b8-7f69-4c06-9fd3-1a1553b3cd99" providerId="ADAL" clId="{C2C12E33-C16A-4CEB-BB55-DA3588354377}" dt="2026-07-16T12:47:07.806" v="625" actId="26606"/>
          <ac:spMkLst>
            <pc:docMk/>
            <pc:sldMk cId="3650616551" sldId="305"/>
            <ac:spMk id="6" creationId="{D5FFE3A0-849C-74D7-FA5D-4FC0E1164891}"/>
          </ac:spMkLst>
        </pc:spChg>
        <pc:spChg chg="add del">
          <ac:chgData name="Laura Knight" userId="fcc6b1b8-7f69-4c06-9fd3-1a1553b3cd99" providerId="ADAL" clId="{C2C12E33-C16A-4CEB-BB55-DA3588354377}" dt="2026-07-16T12:47:07.790" v="624" actId="26606"/>
          <ac:spMkLst>
            <pc:docMk/>
            <pc:sldMk cId="3650616551" sldId="305"/>
            <ac:spMk id="13" creationId="{A3363022-C969-41E9-8EB2-E4C94908C1FA}"/>
          </ac:spMkLst>
        </pc:spChg>
        <pc:spChg chg="add del">
          <ac:chgData name="Laura Knight" userId="fcc6b1b8-7f69-4c06-9fd3-1a1553b3cd99" providerId="ADAL" clId="{C2C12E33-C16A-4CEB-BB55-DA3588354377}" dt="2026-07-16T12:47:07.790" v="624" actId="26606"/>
          <ac:spMkLst>
            <pc:docMk/>
            <pc:sldMk cId="3650616551" sldId="305"/>
            <ac:spMk id="15" creationId="{8D1AD6B3-BE88-4CEB-BA17-790657CC4729}"/>
          </ac:spMkLst>
        </pc:spChg>
        <pc:spChg chg="add">
          <ac:chgData name="Laura Knight" userId="fcc6b1b8-7f69-4c06-9fd3-1a1553b3cd99" providerId="ADAL" clId="{C2C12E33-C16A-4CEB-BB55-DA3588354377}" dt="2026-07-16T12:47:07.806" v="625" actId="26606"/>
          <ac:spMkLst>
            <pc:docMk/>
            <pc:sldMk cId="3650616551" sldId="305"/>
            <ac:spMk id="22" creationId="{74751229-0244-4FBB-BED1-407467F4C951}"/>
          </ac:spMkLst>
        </pc:spChg>
        <pc:grpChg chg="add del">
          <ac:chgData name="Laura Knight" userId="fcc6b1b8-7f69-4c06-9fd3-1a1553b3cd99" providerId="ADAL" clId="{C2C12E33-C16A-4CEB-BB55-DA3588354377}" dt="2026-07-16T12:47:07.790" v="624" actId="26606"/>
          <ac:grpSpMkLst>
            <pc:docMk/>
            <pc:sldMk cId="3650616551" sldId="305"/>
            <ac:grpSpMk id="17" creationId="{89D1390B-7E13-4B4F-9CB2-391063412E54}"/>
          </ac:grpSpMkLst>
        </pc:grpChg>
        <pc:graphicFrameChg chg="add del mod modGraphic">
          <ac:chgData name="Laura Knight" userId="fcc6b1b8-7f69-4c06-9fd3-1a1553b3cd99" providerId="ADAL" clId="{C2C12E33-C16A-4CEB-BB55-DA3588354377}" dt="2026-07-16T12:25:35.529" v="353" actId="478"/>
          <ac:graphicFrameMkLst>
            <pc:docMk/>
            <pc:sldMk cId="3650616551" sldId="305"/>
            <ac:graphicFrameMk id="4" creationId="{7B51E40B-7EEA-07D9-F801-DE1AD8F0E257}"/>
          </ac:graphicFrameMkLst>
        </pc:graphicFrameChg>
        <pc:picChg chg="add del">
          <ac:chgData name="Laura Knight" userId="fcc6b1b8-7f69-4c06-9fd3-1a1553b3cd99" providerId="ADAL" clId="{C2C12E33-C16A-4CEB-BB55-DA3588354377}" dt="2026-07-16T12:47:07.790" v="624" actId="26606"/>
          <ac:picMkLst>
            <pc:docMk/>
            <pc:sldMk cId="3650616551" sldId="305"/>
            <ac:picMk id="10" creationId="{3C23D8F0-B728-E7BF-D0D1-F1C9BAF51774}"/>
          </ac:picMkLst>
        </pc:picChg>
        <pc:picChg chg="add">
          <ac:chgData name="Laura Knight" userId="fcc6b1b8-7f69-4c06-9fd3-1a1553b3cd99" providerId="ADAL" clId="{C2C12E33-C16A-4CEB-BB55-DA3588354377}" dt="2026-07-16T12:47:07.806" v="625" actId="26606"/>
          <ac:picMkLst>
            <pc:docMk/>
            <pc:sldMk cId="3650616551" sldId="305"/>
            <ac:picMk id="12" creationId="{FC1C24A1-A669-480A-984E-9F370BDE33C3}"/>
          </ac:picMkLst>
        </pc:picChg>
        <pc:picChg chg="add">
          <ac:chgData name="Laura Knight" userId="fcc6b1b8-7f69-4c06-9fd3-1a1553b3cd99" providerId="ADAL" clId="{C2C12E33-C16A-4CEB-BB55-DA3588354377}" dt="2026-07-16T12:47:07.806" v="625" actId="26606"/>
          <ac:picMkLst>
            <pc:docMk/>
            <pc:sldMk cId="3650616551" sldId="305"/>
            <ac:picMk id="23" creationId="{CE2C2EFF-E9A2-3045-5154-1EC7F7EF4153}"/>
          </ac:picMkLst>
        </pc:picChg>
      </pc:sldChg>
      <pc:sldChg chg="modSp new mod">
        <pc:chgData name="Laura Knight" userId="fcc6b1b8-7f69-4c06-9fd3-1a1553b3cd99" providerId="ADAL" clId="{C2C12E33-C16A-4CEB-BB55-DA3588354377}" dt="2026-07-16T12:26:21.490" v="369" actId="20577"/>
        <pc:sldMkLst>
          <pc:docMk/>
          <pc:sldMk cId="1649585389" sldId="306"/>
        </pc:sldMkLst>
        <pc:spChg chg="mod">
          <ac:chgData name="Laura Knight" userId="fcc6b1b8-7f69-4c06-9fd3-1a1553b3cd99" providerId="ADAL" clId="{C2C12E33-C16A-4CEB-BB55-DA3588354377}" dt="2026-07-16T12:26:21.490" v="369" actId="20577"/>
          <ac:spMkLst>
            <pc:docMk/>
            <pc:sldMk cId="1649585389" sldId="306"/>
            <ac:spMk id="2" creationId="{489213AB-E88F-1E1C-D902-4851EBEEA1ED}"/>
          </ac:spMkLst>
        </pc:spChg>
      </pc:sldChg>
      <pc:sldChg chg="addSp delSp modSp new mod setBg">
        <pc:chgData name="Laura Knight" userId="fcc6b1b8-7f69-4c06-9fd3-1a1553b3cd99" providerId="ADAL" clId="{C2C12E33-C16A-4CEB-BB55-DA3588354377}" dt="2026-07-16T12:46:58.802" v="622" actId="26606"/>
        <pc:sldMkLst>
          <pc:docMk/>
          <pc:sldMk cId="3851274276" sldId="307"/>
        </pc:sldMkLst>
        <pc:spChg chg="mod">
          <ac:chgData name="Laura Knight" userId="fcc6b1b8-7f69-4c06-9fd3-1a1553b3cd99" providerId="ADAL" clId="{C2C12E33-C16A-4CEB-BB55-DA3588354377}" dt="2026-07-16T12:46:58.802" v="622" actId="26606"/>
          <ac:spMkLst>
            <pc:docMk/>
            <pc:sldMk cId="3851274276" sldId="307"/>
            <ac:spMk id="2" creationId="{185F2063-F262-F108-D9DB-9241F3473509}"/>
          </ac:spMkLst>
        </pc:spChg>
        <pc:spChg chg="del mod">
          <ac:chgData name="Laura Knight" userId="fcc6b1b8-7f69-4c06-9fd3-1a1553b3cd99" providerId="ADAL" clId="{C2C12E33-C16A-4CEB-BB55-DA3588354377}" dt="2026-07-16T12:46:58.802" v="622" actId="26606"/>
          <ac:spMkLst>
            <pc:docMk/>
            <pc:sldMk cId="3851274276" sldId="307"/>
            <ac:spMk id="3" creationId="{371273C7-A259-9B2B-14CB-2C54866C667B}"/>
          </ac:spMkLst>
        </pc:spChg>
        <pc:spChg chg="add">
          <ac:chgData name="Laura Knight" userId="fcc6b1b8-7f69-4c06-9fd3-1a1553b3cd99" providerId="ADAL" clId="{C2C12E33-C16A-4CEB-BB55-DA3588354377}" dt="2026-07-16T12:46:58.802" v="622" actId="26606"/>
          <ac:spMkLst>
            <pc:docMk/>
            <pc:sldMk cId="3851274276" sldId="307"/>
            <ac:spMk id="9" creationId="{56E9B3E6-E277-4D68-BA48-9CB43FFBD6E2}"/>
          </ac:spMkLst>
        </pc:spChg>
        <pc:spChg chg="add">
          <ac:chgData name="Laura Knight" userId="fcc6b1b8-7f69-4c06-9fd3-1a1553b3cd99" providerId="ADAL" clId="{C2C12E33-C16A-4CEB-BB55-DA3588354377}" dt="2026-07-16T12:46:58.802" v="622" actId="26606"/>
          <ac:spMkLst>
            <pc:docMk/>
            <pc:sldMk cId="3851274276" sldId="307"/>
            <ac:spMk id="16" creationId="{D5B0017B-2ECA-49AF-B397-DC140825DF8D}"/>
          </ac:spMkLst>
        </pc:spChg>
        <pc:grpChg chg="add">
          <ac:chgData name="Laura Knight" userId="fcc6b1b8-7f69-4c06-9fd3-1a1553b3cd99" providerId="ADAL" clId="{C2C12E33-C16A-4CEB-BB55-DA3588354377}" dt="2026-07-16T12:46:58.802" v="622" actId="26606"/>
          <ac:grpSpMkLst>
            <pc:docMk/>
            <pc:sldMk cId="3851274276" sldId="307"/>
            <ac:grpSpMk id="11" creationId="{AE1C45F0-260A-458C-96ED-C1F6D2151219}"/>
          </ac:grpSpMkLst>
        </pc:grpChg>
        <pc:graphicFrameChg chg="add">
          <ac:chgData name="Laura Knight" userId="fcc6b1b8-7f69-4c06-9fd3-1a1553b3cd99" providerId="ADAL" clId="{C2C12E33-C16A-4CEB-BB55-DA3588354377}" dt="2026-07-16T12:46:58.802" v="622" actId="26606"/>
          <ac:graphicFrameMkLst>
            <pc:docMk/>
            <pc:sldMk cId="3851274276" sldId="307"/>
            <ac:graphicFrameMk id="5" creationId="{FD2E025E-2C39-D4E5-D6B6-20F5CA33FAEB}"/>
          </ac:graphicFrameMkLst>
        </pc:graphicFrameChg>
        <pc:cxnChg chg="add">
          <ac:chgData name="Laura Knight" userId="fcc6b1b8-7f69-4c06-9fd3-1a1553b3cd99" providerId="ADAL" clId="{C2C12E33-C16A-4CEB-BB55-DA3588354377}" dt="2026-07-16T12:46:58.802" v="622" actId="26606"/>
          <ac:cxnSpMkLst>
            <pc:docMk/>
            <pc:sldMk cId="3851274276" sldId="307"/>
            <ac:cxnSpMk id="18" creationId="{6CF1BAF6-AD41-4082-B212-8A1F9A2E8779}"/>
          </ac:cxnSpMkLst>
        </pc:cxnChg>
      </pc:sldChg>
      <pc:sldChg chg="addSp delSp modSp new mod">
        <pc:chgData name="Laura Knight" userId="fcc6b1b8-7f69-4c06-9fd3-1a1553b3cd99" providerId="ADAL" clId="{C2C12E33-C16A-4CEB-BB55-DA3588354377}" dt="2026-07-16T12:32:59.116" v="428" actId="1076"/>
        <pc:sldMkLst>
          <pc:docMk/>
          <pc:sldMk cId="2491145254" sldId="308"/>
        </pc:sldMkLst>
        <pc:spChg chg="mod">
          <ac:chgData name="Laura Knight" userId="fcc6b1b8-7f69-4c06-9fd3-1a1553b3cd99" providerId="ADAL" clId="{C2C12E33-C16A-4CEB-BB55-DA3588354377}" dt="2026-07-16T12:32:59.116" v="428" actId="1076"/>
          <ac:spMkLst>
            <pc:docMk/>
            <pc:sldMk cId="2491145254" sldId="308"/>
            <ac:spMk id="2" creationId="{67E51031-8F6E-DFEE-7C6C-6CCF4945F71A}"/>
          </ac:spMkLst>
        </pc:spChg>
        <pc:spChg chg="del">
          <ac:chgData name="Laura Knight" userId="fcc6b1b8-7f69-4c06-9fd3-1a1553b3cd99" providerId="ADAL" clId="{C2C12E33-C16A-4CEB-BB55-DA3588354377}" dt="2026-07-16T12:32:17.620" v="417" actId="22"/>
          <ac:spMkLst>
            <pc:docMk/>
            <pc:sldMk cId="2491145254" sldId="308"/>
            <ac:spMk id="3" creationId="{7A6FAB40-912A-1141-CBB5-34ACA07F16B5}"/>
          </ac:spMkLst>
        </pc:spChg>
        <pc:picChg chg="add mod ord modCrop">
          <ac:chgData name="Laura Knight" userId="fcc6b1b8-7f69-4c06-9fd3-1a1553b3cd99" providerId="ADAL" clId="{C2C12E33-C16A-4CEB-BB55-DA3588354377}" dt="2026-07-16T12:32:49.650" v="425" actId="1076"/>
          <ac:picMkLst>
            <pc:docMk/>
            <pc:sldMk cId="2491145254" sldId="308"/>
            <ac:picMk id="5" creationId="{545AC7BB-5FEF-0C08-7396-E1ABF024797E}"/>
          </ac:picMkLst>
        </pc:picChg>
      </pc:sldChg>
      <pc:sldChg chg="addSp delSp modSp new mod setBg">
        <pc:chgData name="Laura Knight" userId="fcc6b1b8-7f69-4c06-9fd3-1a1553b3cd99" providerId="ADAL" clId="{C2C12E33-C16A-4CEB-BB55-DA3588354377}" dt="2026-07-16T13:14:30.546" v="906" actId="26606"/>
        <pc:sldMkLst>
          <pc:docMk/>
          <pc:sldMk cId="2395936436" sldId="309"/>
        </pc:sldMkLst>
        <pc:spChg chg="add del">
          <ac:chgData name="Laura Knight" userId="fcc6b1b8-7f69-4c06-9fd3-1a1553b3cd99" providerId="ADAL" clId="{C2C12E33-C16A-4CEB-BB55-DA3588354377}" dt="2026-07-16T13:14:30.546" v="906" actId="26606"/>
          <ac:spMkLst>
            <pc:docMk/>
            <pc:sldMk cId="2395936436" sldId="309"/>
            <ac:spMk id="8" creationId="{AB8C311F-7253-4AED-9701-7FC0708C41C7}"/>
          </ac:spMkLst>
        </pc:spChg>
        <pc:spChg chg="add del">
          <ac:chgData name="Laura Knight" userId="fcc6b1b8-7f69-4c06-9fd3-1a1553b3cd99" providerId="ADAL" clId="{C2C12E33-C16A-4CEB-BB55-DA3588354377}" dt="2026-07-16T13:14:30.546" v="906" actId="26606"/>
          <ac:spMkLst>
            <pc:docMk/>
            <pc:sldMk cId="2395936436" sldId="309"/>
            <ac:spMk id="10" creationId="{E2384209-CB15-4CDF-9D31-C44FD9A3F20D}"/>
          </ac:spMkLst>
        </pc:spChg>
        <pc:spChg chg="add del">
          <ac:chgData name="Laura Knight" userId="fcc6b1b8-7f69-4c06-9fd3-1a1553b3cd99" providerId="ADAL" clId="{C2C12E33-C16A-4CEB-BB55-DA3588354377}" dt="2026-07-16T13:14:30.546" v="906" actId="26606"/>
          <ac:spMkLst>
            <pc:docMk/>
            <pc:sldMk cId="2395936436" sldId="309"/>
            <ac:spMk id="12" creationId="{2633B3B5-CC90-43F0-8714-D31D1F3F0209}"/>
          </ac:spMkLst>
        </pc:spChg>
        <pc:spChg chg="add del">
          <ac:chgData name="Laura Knight" userId="fcc6b1b8-7f69-4c06-9fd3-1a1553b3cd99" providerId="ADAL" clId="{C2C12E33-C16A-4CEB-BB55-DA3588354377}" dt="2026-07-16T13:14:30.546" v="906" actId="26606"/>
          <ac:spMkLst>
            <pc:docMk/>
            <pc:sldMk cId="2395936436" sldId="309"/>
            <ac:spMk id="14" creationId="{A8D57A06-A426-446D-B02C-A2DC6B62E45E}"/>
          </ac:spMkLst>
        </pc:spChg>
        <pc:picChg chg="add mod">
          <ac:chgData name="Laura Knight" userId="fcc6b1b8-7f69-4c06-9fd3-1a1553b3cd99" providerId="ADAL" clId="{C2C12E33-C16A-4CEB-BB55-DA3588354377}" dt="2026-07-16T13:14:30.546" v="906" actId="26606"/>
          <ac:picMkLst>
            <pc:docMk/>
            <pc:sldMk cId="2395936436" sldId="309"/>
            <ac:picMk id="3" creationId="{68678A15-338B-E8D3-4813-C660E7521999}"/>
          </ac:picMkLst>
        </pc:picChg>
      </pc:sldChg>
      <pc:sldChg chg="addSp delSp modSp new mod setBg">
        <pc:chgData name="Laura Knight" userId="fcc6b1b8-7f69-4c06-9fd3-1a1553b3cd99" providerId="ADAL" clId="{C2C12E33-C16A-4CEB-BB55-DA3588354377}" dt="2026-07-17T14:24:45.484" v="1112" actId="14100"/>
        <pc:sldMkLst>
          <pc:docMk/>
          <pc:sldMk cId="1260103112" sldId="310"/>
        </pc:sldMkLst>
        <pc:spChg chg="mod">
          <ac:chgData name="Laura Knight" userId="fcc6b1b8-7f69-4c06-9fd3-1a1553b3cd99" providerId="ADAL" clId="{C2C12E33-C16A-4CEB-BB55-DA3588354377}" dt="2026-07-17T14:24:34.674" v="1109" actId="26606"/>
          <ac:spMkLst>
            <pc:docMk/>
            <pc:sldMk cId="1260103112" sldId="310"/>
            <ac:spMk id="2" creationId="{7587C45E-138E-EC80-AC4B-1ECF07AC2671}"/>
          </ac:spMkLst>
        </pc:spChg>
        <pc:spChg chg="del">
          <ac:chgData name="Laura Knight" userId="fcc6b1b8-7f69-4c06-9fd3-1a1553b3cd99" providerId="ADAL" clId="{C2C12E33-C16A-4CEB-BB55-DA3588354377}" dt="2026-07-17T14:24:29.759" v="1108" actId="22"/>
          <ac:spMkLst>
            <pc:docMk/>
            <pc:sldMk cId="1260103112" sldId="310"/>
            <ac:spMk id="3" creationId="{BEA765A7-8C6C-7968-9DCC-6F0AE428BE29}"/>
          </ac:spMkLst>
        </pc:spChg>
        <pc:spChg chg="add">
          <ac:chgData name="Laura Knight" userId="fcc6b1b8-7f69-4c06-9fd3-1a1553b3cd99" providerId="ADAL" clId="{C2C12E33-C16A-4CEB-BB55-DA3588354377}" dt="2026-07-17T14:24:34.674" v="1109" actId="26606"/>
          <ac:spMkLst>
            <pc:docMk/>
            <pc:sldMk cId="1260103112" sldId="310"/>
            <ac:spMk id="10" creationId="{6753252F-4873-4F63-801D-CC719279A7D5}"/>
          </ac:spMkLst>
        </pc:spChg>
        <pc:spChg chg="add">
          <ac:chgData name="Laura Knight" userId="fcc6b1b8-7f69-4c06-9fd3-1a1553b3cd99" providerId="ADAL" clId="{C2C12E33-C16A-4CEB-BB55-DA3588354377}" dt="2026-07-17T14:24:34.674" v="1109" actId="26606"/>
          <ac:spMkLst>
            <pc:docMk/>
            <pc:sldMk cId="1260103112" sldId="310"/>
            <ac:spMk id="12" creationId="{047C8CCB-F95D-4249-92DD-651249D3535A}"/>
          </ac:spMkLst>
        </pc:spChg>
        <pc:picChg chg="add mod ord">
          <ac:chgData name="Laura Knight" userId="fcc6b1b8-7f69-4c06-9fd3-1a1553b3cd99" providerId="ADAL" clId="{C2C12E33-C16A-4CEB-BB55-DA3588354377}" dt="2026-07-17T14:24:45.484" v="1112" actId="14100"/>
          <ac:picMkLst>
            <pc:docMk/>
            <pc:sldMk cId="1260103112" sldId="310"/>
            <ac:picMk id="5" creationId="{66715E0B-99E7-2786-8188-F9E080DEA355}"/>
          </ac:picMkLst>
        </pc:picChg>
      </pc:sldChg>
      <pc:sldChg chg="addSp delSp modSp new mod setBg">
        <pc:chgData name="Laura Knight" userId="fcc6b1b8-7f69-4c06-9fd3-1a1553b3cd99" providerId="ADAL" clId="{C2C12E33-C16A-4CEB-BB55-DA3588354377}" dt="2026-07-17T14:30:29.099" v="1123" actId="14100"/>
        <pc:sldMkLst>
          <pc:docMk/>
          <pc:sldMk cId="1538397736" sldId="311"/>
        </pc:sldMkLst>
        <pc:spChg chg="mod">
          <ac:chgData name="Laura Knight" userId="fcc6b1b8-7f69-4c06-9fd3-1a1553b3cd99" providerId="ADAL" clId="{C2C12E33-C16A-4CEB-BB55-DA3588354377}" dt="2026-07-17T14:30:15.815" v="1118" actId="26606"/>
          <ac:spMkLst>
            <pc:docMk/>
            <pc:sldMk cId="1538397736" sldId="311"/>
            <ac:spMk id="2" creationId="{E89C3B23-79FC-E877-1D2B-2489B39D17FA}"/>
          </ac:spMkLst>
        </pc:spChg>
        <pc:spChg chg="del">
          <ac:chgData name="Laura Knight" userId="fcc6b1b8-7f69-4c06-9fd3-1a1553b3cd99" providerId="ADAL" clId="{C2C12E33-C16A-4CEB-BB55-DA3588354377}" dt="2026-07-17T14:29:31.538" v="1113" actId="22"/>
          <ac:spMkLst>
            <pc:docMk/>
            <pc:sldMk cId="1538397736" sldId="311"/>
            <ac:spMk id="3" creationId="{DB3C143E-7744-C058-5DC8-481013552E5E}"/>
          </ac:spMkLst>
        </pc:spChg>
        <pc:spChg chg="add">
          <ac:chgData name="Laura Knight" userId="fcc6b1b8-7f69-4c06-9fd3-1a1553b3cd99" providerId="ADAL" clId="{C2C12E33-C16A-4CEB-BB55-DA3588354377}" dt="2026-07-17T14:30:15.815" v="1118" actId="26606"/>
          <ac:spMkLst>
            <pc:docMk/>
            <pc:sldMk cId="1538397736" sldId="311"/>
            <ac:spMk id="10" creationId="{D4771268-CB57-404A-9271-370EB28F6090}"/>
          </ac:spMkLst>
        </pc:spChg>
        <pc:picChg chg="add mod ord">
          <ac:chgData name="Laura Knight" userId="fcc6b1b8-7f69-4c06-9fd3-1a1553b3cd99" providerId="ADAL" clId="{C2C12E33-C16A-4CEB-BB55-DA3588354377}" dt="2026-07-17T14:30:29.099" v="1123" actId="14100"/>
          <ac:picMkLst>
            <pc:docMk/>
            <pc:sldMk cId="1538397736" sldId="311"/>
            <ac:picMk id="5" creationId="{861A6478-D4F8-6ADA-E15C-DD3072AF048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cjsonline.gov.uk/" TargetMode="Externa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cjsonline.gov.uk/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F37387-6391-4B9F-A5A1-DCD33E38AB65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0FBF105-6997-4FA1-8353-B07E56D977F8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According to </a:t>
          </a:r>
          <a:r>
            <a:rPr lang="en-US" sz="2400" dirty="0">
              <a:solidFill>
                <a:schemeClr val="tx1"/>
              </a:solidFill>
              <a:hlinkClick xmlns:r="http://schemas.openxmlformats.org/officeDocument/2006/relationships" r:id="rId1"/>
            </a:rPr>
            <a:t>www.cjsonline.gov.uk</a:t>
          </a:r>
          <a:r>
            <a:rPr lang="en-US" sz="2400" dirty="0">
              <a:solidFill>
                <a:schemeClr val="tx1"/>
              </a:solidFill>
            </a:rPr>
            <a:t> the purpose of the CJS is ‘to deliver justice for all, by convicting &amp; punishing the guilty &amp; helping them to stop offending, while protecting the innocent’</a:t>
          </a:r>
        </a:p>
      </dgm:t>
    </dgm:pt>
    <dgm:pt modelId="{34584B47-125A-43E7-BBCD-593A9C1F9CAD}" type="parTrans" cxnId="{2D225E9E-A801-40FA-BE97-29B12FE2EC03}">
      <dgm:prSet/>
      <dgm:spPr/>
      <dgm:t>
        <a:bodyPr/>
        <a:lstStyle/>
        <a:p>
          <a:endParaRPr lang="en-US"/>
        </a:p>
      </dgm:t>
    </dgm:pt>
    <dgm:pt modelId="{68AF4CBD-6B6B-4F7D-BDEB-9502C5195A50}" type="sibTrans" cxnId="{2D225E9E-A801-40FA-BE97-29B12FE2EC0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56B921A4-182F-4925-A7DA-70B40181AD37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Alternatively</a:t>
          </a:r>
          <a:r>
            <a:rPr lang="en-US" sz="2400" dirty="0">
              <a:solidFill>
                <a:schemeClr val="tx1"/>
              </a:solidFill>
            </a:rPr>
            <a:t>, the </a:t>
          </a:r>
          <a:r>
            <a:rPr lang="en-US" sz="2400" b="1" dirty="0">
              <a:solidFill>
                <a:schemeClr val="tx1"/>
              </a:solidFill>
            </a:rPr>
            <a:t>Working Together to Cut Crime &amp; Deliver Justice (2007), Criminal Justice Strategic Plan </a:t>
          </a:r>
          <a:r>
            <a:rPr lang="en-US" sz="2400" dirty="0">
              <a:solidFill>
                <a:schemeClr val="tx1"/>
              </a:solidFill>
            </a:rPr>
            <a:t>states that, ‘the central purpose of the CJS is to deliver an efficient, effective, accountable &amp; fair justice process for the public.’</a:t>
          </a:r>
        </a:p>
      </dgm:t>
    </dgm:pt>
    <dgm:pt modelId="{5574AA2C-5192-456F-B81A-0B8810F5730A}" type="parTrans" cxnId="{A43DDBE3-5BD8-48E9-A89A-2FD046BC1919}">
      <dgm:prSet/>
      <dgm:spPr/>
      <dgm:t>
        <a:bodyPr/>
        <a:lstStyle/>
        <a:p>
          <a:endParaRPr lang="en-US"/>
        </a:p>
      </dgm:t>
    </dgm:pt>
    <dgm:pt modelId="{D087C3EF-471B-4159-AA3B-82F3563A0D77}" type="sibTrans" cxnId="{A43DDBE3-5BD8-48E9-A89A-2FD046BC1919}">
      <dgm:prSet/>
      <dgm:spPr/>
      <dgm:t>
        <a:bodyPr/>
        <a:lstStyle/>
        <a:p>
          <a:endParaRPr lang="en-US"/>
        </a:p>
      </dgm:t>
    </dgm:pt>
    <dgm:pt modelId="{358A3835-94B5-4AD0-A611-71D556A06ABF}" type="pres">
      <dgm:prSet presAssocID="{98F37387-6391-4B9F-A5A1-DCD33E38AB65}" presName="linearFlow" presStyleCnt="0">
        <dgm:presLayoutVars>
          <dgm:resizeHandles val="exact"/>
        </dgm:presLayoutVars>
      </dgm:prSet>
      <dgm:spPr/>
    </dgm:pt>
    <dgm:pt modelId="{D796F4E8-8952-4D89-9D39-528679CD44A2}" type="pres">
      <dgm:prSet presAssocID="{A0FBF105-6997-4FA1-8353-B07E56D977F8}" presName="node" presStyleLbl="node1" presStyleIdx="0" presStyleCnt="2" custScaleX="263714">
        <dgm:presLayoutVars>
          <dgm:bulletEnabled val="1"/>
        </dgm:presLayoutVars>
      </dgm:prSet>
      <dgm:spPr/>
    </dgm:pt>
    <dgm:pt modelId="{FCE5A0F1-848A-455A-B682-0CB257FAE749}" type="pres">
      <dgm:prSet presAssocID="{68AF4CBD-6B6B-4F7D-BDEB-9502C5195A50}" presName="sibTrans" presStyleLbl="sibTrans2D1" presStyleIdx="0" presStyleCnt="1"/>
      <dgm:spPr/>
    </dgm:pt>
    <dgm:pt modelId="{27CCF2C3-7890-4FA2-B59B-7284FA6B8374}" type="pres">
      <dgm:prSet presAssocID="{68AF4CBD-6B6B-4F7D-BDEB-9502C5195A50}" presName="connectorText" presStyleLbl="sibTrans2D1" presStyleIdx="0" presStyleCnt="1"/>
      <dgm:spPr/>
    </dgm:pt>
    <dgm:pt modelId="{4D940EDB-9D6D-41D2-9883-75D8BD8A2781}" type="pres">
      <dgm:prSet presAssocID="{56B921A4-182F-4925-A7DA-70B40181AD37}" presName="node" presStyleLbl="node1" presStyleIdx="1" presStyleCnt="2" custScaleX="257949">
        <dgm:presLayoutVars>
          <dgm:bulletEnabled val="1"/>
        </dgm:presLayoutVars>
      </dgm:prSet>
      <dgm:spPr/>
    </dgm:pt>
  </dgm:ptLst>
  <dgm:cxnLst>
    <dgm:cxn modelId="{C48F331E-FB1B-4167-B989-DE2C0BDF3D0B}" type="presOf" srcId="{98F37387-6391-4B9F-A5A1-DCD33E38AB65}" destId="{358A3835-94B5-4AD0-A611-71D556A06ABF}" srcOrd="0" destOrd="0" presId="urn:microsoft.com/office/officeart/2005/8/layout/process2"/>
    <dgm:cxn modelId="{62A25546-ADD0-4D46-844B-DEA8B553531C}" type="presOf" srcId="{56B921A4-182F-4925-A7DA-70B40181AD37}" destId="{4D940EDB-9D6D-41D2-9883-75D8BD8A2781}" srcOrd="0" destOrd="0" presId="urn:microsoft.com/office/officeart/2005/8/layout/process2"/>
    <dgm:cxn modelId="{78DAE851-8465-4F34-B953-99E7D2DB5153}" type="presOf" srcId="{A0FBF105-6997-4FA1-8353-B07E56D977F8}" destId="{D796F4E8-8952-4D89-9D39-528679CD44A2}" srcOrd="0" destOrd="0" presId="urn:microsoft.com/office/officeart/2005/8/layout/process2"/>
    <dgm:cxn modelId="{69E2239D-70A2-4F95-812C-FFCAEC5BCD0B}" type="presOf" srcId="{68AF4CBD-6B6B-4F7D-BDEB-9502C5195A50}" destId="{27CCF2C3-7890-4FA2-B59B-7284FA6B8374}" srcOrd="1" destOrd="0" presId="urn:microsoft.com/office/officeart/2005/8/layout/process2"/>
    <dgm:cxn modelId="{2D225E9E-A801-40FA-BE97-29B12FE2EC03}" srcId="{98F37387-6391-4B9F-A5A1-DCD33E38AB65}" destId="{A0FBF105-6997-4FA1-8353-B07E56D977F8}" srcOrd="0" destOrd="0" parTransId="{34584B47-125A-43E7-BBCD-593A9C1F9CAD}" sibTransId="{68AF4CBD-6B6B-4F7D-BDEB-9502C5195A50}"/>
    <dgm:cxn modelId="{3F26E8B7-E292-4FEF-92A9-07D310A31047}" type="presOf" srcId="{68AF4CBD-6B6B-4F7D-BDEB-9502C5195A50}" destId="{FCE5A0F1-848A-455A-B682-0CB257FAE749}" srcOrd="0" destOrd="0" presId="urn:microsoft.com/office/officeart/2005/8/layout/process2"/>
    <dgm:cxn modelId="{A43DDBE3-5BD8-48E9-A89A-2FD046BC1919}" srcId="{98F37387-6391-4B9F-A5A1-DCD33E38AB65}" destId="{56B921A4-182F-4925-A7DA-70B40181AD37}" srcOrd="1" destOrd="0" parTransId="{5574AA2C-5192-456F-B81A-0B8810F5730A}" sibTransId="{D087C3EF-471B-4159-AA3B-82F3563A0D77}"/>
    <dgm:cxn modelId="{2B2B1D92-7CC4-4B78-A858-EA8F758B0636}" type="presParOf" srcId="{358A3835-94B5-4AD0-A611-71D556A06ABF}" destId="{D796F4E8-8952-4D89-9D39-528679CD44A2}" srcOrd="0" destOrd="0" presId="urn:microsoft.com/office/officeart/2005/8/layout/process2"/>
    <dgm:cxn modelId="{B8E8FF3A-63CC-4DCE-98C8-CE869AE19A24}" type="presParOf" srcId="{358A3835-94B5-4AD0-A611-71D556A06ABF}" destId="{FCE5A0F1-848A-455A-B682-0CB257FAE749}" srcOrd="1" destOrd="0" presId="urn:microsoft.com/office/officeart/2005/8/layout/process2"/>
    <dgm:cxn modelId="{BFEA468E-ABAD-4877-8913-D5181F7D45C9}" type="presParOf" srcId="{FCE5A0F1-848A-455A-B682-0CB257FAE749}" destId="{27CCF2C3-7890-4FA2-B59B-7284FA6B8374}" srcOrd="0" destOrd="0" presId="urn:microsoft.com/office/officeart/2005/8/layout/process2"/>
    <dgm:cxn modelId="{6F04850B-C382-45F2-AA2C-E91EDAE086AF}" type="presParOf" srcId="{358A3835-94B5-4AD0-A611-71D556A06ABF}" destId="{4D940EDB-9D6D-41D2-9883-75D8BD8A2781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C81C04-5D15-478F-84FE-02148589BA97}" type="doc">
      <dgm:prSet loTypeId="urn:microsoft.com/office/officeart/2005/8/layout/process2" loCatId="process" qsTypeId="urn:microsoft.com/office/officeart/2005/8/quickstyle/simple1" qsCatId="simple" csTypeId="urn:microsoft.com/office/officeart/2005/8/colors/accent3_2" csCatId="accent3" phldr="1"/>
      <dgm:spPr/>
    </dgm:pt>
    <dgm:pt modelId="{82CEB67F-163F-4127-9FDC-E4EE42B6ED61}">
      <dgm:prSet phldrT="[Text]" custT="1"/>
      <dgm:spPr/>
      <dgm:t>
        <a:bodyPr/>
        <a:lstStyle/>
        <a:p>
          <a:r>
            <a:rPr lang="en-US" sz="2400"/>
            <a:t>Secondary legislation is usually concerned with detailed changes to the law made under powers from an existing Act of Parliament</a:t>
          </a:r>
          <a:endParaRPr lang="en-US" sz="2400" dirty="0"/>
        </a:p>
      </dgm:t>
    </dgm:pt>
    <dgm:pt modelId="{54BCBC64-0124-428D-AD25-9C8202F61038}" type="parTrans" cxnId="{AEFFD329-B256-4FB5-9846-2993E72FAAFA}">
      <dgm:prSet/>
      <dgm:spPr/>
      <dgm:t>
        <a:bodyPr/>
        <a:lstStyle/>
        <a:p>
          <a:endParaRPr lang="en-US"/>
        </a:p>
      </dgm:t>
    </dgm:pt>
    <dgm:pt modelId="{CF9C42A3-62F8-42BA-9E33-33484E426617}" type="sibTrans" cxnId="{AEFFD329-B256-4FB5-9846-2993E72FAAFA}">
      <dgm:prSet/>
      <dgm:spPr/>
      <dgm:t>
        <a:bodyPr/>
        <a:lstStyle/>
        <a:p>
          <a:endParaRPr lang="en-US"/>
        </a:p>
      </dgm:t>
    </dgm:pt>
    <dgm:pt modelId="{D90087BC-B4AA-44F9-BA46-60B767D2B4B7}">
      <dgm:prSet phldrT="[Text]" custT="1"/>
      <dgm:spPr/>
      <dgm:t>
        <a:bodyPr/>
        <a:lstStyle/>
        <a:p>
          <a:r>
            <a:rPr lang="en-US" sz="2400"/>
            <a:t>Statutory instruments form the majority of secondary legislation but it can also include Rules, Regulations or Codes of Practice</a:t>
          </a:r>
          <a:endParaRPr lang="en-US" sz="2400" dirty="0"/>
        </a:p>
      </dgm:t>
    </dgm:pt>
    <dgm:pt modelId="{7800ED59-BE98-49AA-9331-2A62E2668090}" type="parTrans" cxnId="{0AC00002-5488-42D7-925C-5E3B3F27DC59}">
      <dgm:prSet/>
      <dgm:spPr/>
      <dgm:t>
        <a:bodyPr/>
        <a:lstStyle/>
        <a:p>
          <a:endParaRPr lang="en-US"/>
        </a:p>
      </dgm:t>
    </dgm:pt>
    <dgm:pt modelId="{2D64AD47-9E15-4336-A1D2-6B9EE59936F5}" type="sibTrans" cxnId="{0AC00002-5488-42D7-925C-5E3B3F27DC59}">
      <dgm:prSet/>
      <dgm:spPr/>
      <dgm:t>
        <a:bodyPr/>
        <a:lstStyle/>
        <a:p>
          <a:endParaRPr lang="en-US"/>
        </a:p>
      </dgm:t>
    </dgm:pt>
    <dgm:pt modelId="{CB2C4902-B5A3-410A-82C9-7450103912FD}" type="pres">
      <dgm:prSet presAssocID="{80C81C04-5D15-478F-84FE-02148589BA97}" presName="linearFlow" presStyleCnt="0">
        <dgm:presLayoutVars>
          <dgm:resizeHandles val="exact"/>
        </dgm:presLayoutVars>
      </dgm:prSet>
      <dgm:spPr/>
    </dgm:pt>
    <dgm:pt modelId="{33120FFF-D6C0-46B4-8A82-30DD249CF5CE}" type="pres">
      <dgm:prSet presAssocID="{82CEB67F-163F-4127-9FDC-E4EE42B6ED61}" presName="node" presStyleLbl="node1" presStyleIdx="0" presStyleCnt="2" custScaleX="137315">
        <dgm:presLayoutVars>
          <dgm:bulletEnabled val="1"/>
        </dgm:presLayoutVars>
      </dgm:prSet>
      <dgm:spPr/>
    </dgm:pt>
    <dgm:pt modelId="{81253EB3-D93F-43E9-BFB4-9BDA480E3EF2}" type="pres">
      <dgm:prSet presAssocID="{CF9C42A3-62F8-42BA-9E33-33484E426617}" presName="sibTrans" presStyleLbl="sibTrans2D1" presStyleIdx="0" presStyleCnt="1"/>
      <dgm:spPr/>
    </dgm:pt>
    <dgm:pt modelId="{8EADBC64-2BC9-43D0-93B0-E863459C5F84}" type="pres">
      <dgm:prSet presAssocID="{CF9C42A3-62F8-42BA-9E33-33484E426617}" presName="connectorText" presStyleLbl="sibTrans2D1" presStyleIdx="0" presStyleCnt="1"/>
      <dgm:spPr/>
    </dgm:pt>
    <dgm:pt modelId="{FD1F6135-87DB-423A-A347-4ECE4868358E}" type="pres">
      <dgm:prSet presAssocID="{D90087BC-B4AA-44F9-BA46-60B767D2B4B7}" presName="node" presStyleLbl="node1" presStyleIdx="1" presStyleCnt="2" custScaleX="138499" custLinFactNeighborY="-1401">
        <dgm:presLayoutVars>
          <dgm:bulletEnabled val="1"/>
        </dgm:presLayoutVars>
      </dgm:prSet>
      <dgm:spPr/>
    </dgm:pt>
  </dgm:ptLst>
  <dgm:cxnLst>
    <dgm:cxn modelId="{0AC00002-5488-42D7-925C-5E3B3F27DC59}" srcId="{80C81C04-5D15-478F-84FE-02148589BA97}" destId="{D90087BC-B4AA-44F9-BA46-60B767D2B4B7}" srcOrd="1" destOrd="0" parTransId="{7800ED59-BE98-49AA-9331-2A62E2668090}" sibTransId="{2D64AD47-9E15-4336-A1D2-6B9EE59936F5}"/>
    <dgm:cxn modelId="{A21CE507-1CEA-47F5-A117-0DF8DF329183}" type="presOf" srcId="{80C81C04-5D15-478F-84FE-02148589BA97}" destId="{CB2C4902-B5A3-410A-82C9-7450103912FD}" srcOrd="0" destOrd="0" presId="urn:microsoft.com/office/officeart/2005/8/layout/process2"/>
    <dgm:cxn modelId="{AEFFD329-B256-4FB5-9846-2993E72FAAFA}" srcId="{80C81C04-5D15-478F-84FE-02148589BA97}" destId="{82CEB67F-163F-4127-9FDC-E4EE42B6ED61}" srcOrd="0" destOrd="0" parTransId="{54BCBC64-0124-428D-AD25-9C8202F61038}" sibTransId="{CF9C42A3-62F8-42BA-9E33-33484E426617}"/>
    <dgm:cxn modelId="{C40FBD2F-0CF8-4385-9ED4-CDD3A4136087}" type="presOf" srcId="{D90087BC-B4AA-44F9-BA46-60B767D2B4B7}" destId="{FD1F6135-87DB-423A-A347-4ECE4868358E}" srcOrd="0" destOrd="0" presId="urn:microsoft.com/office/officeart/2005/8/layout/process2"/>
    <dgm:cxn modelId="{4EE1DB78-A73F-4A8A-A664-BEB824158644}" type="presOf" srcId="{CF9C42A3-62F8-42BA-9E33-33484E426617}" destId="{8EADBC64-2BC9-43D0-93B0-E863459C5F84}" srcOrd="1" destOrd="0" presId="urn:microsoft.com/office/officeart/2005/8/layout/process2"/>
    <dgm:cxn modelId="{1717088D-F2A0-4548-B25E-24C020F2B3EB}" type="presOf" srcId="{82CEB67F-163F-4127-9FDC-E4EE42B6ED61}" destId="{33120FFF-D6C0-46B4-8A82-30DD249CF5CE}" srcOrd="0" destOrd="0" presId="urn:microsoft.com/office/officeart/2005/8/layout/process2"/>
    <dgm:cxn modelId="{90CF3AA8-74D1-492E-A443-515771BAC6FF}" type="presOf" srcId="{CF9C42A3-62F8-42BA-9E33-33484E426617}" destId="{81253EB3-D93F-43E9-BFB4-9BDA480E3EF2}" srcOrd="0" destOrd="0" presId="urn:microsoft.com/office/officeart/2005/8/layout/process2"/>
    <dgm:cxn modelId="{E167067D-46D8-4CE4-8098-C74F9526BB87}" type="presParOf" srcId="{CB2C4902-B5A3-410A-82C9-7450103912FD}" destId="{33120FFF-D6C0-46B4-8A82-30DD249CF5CE}" srcOrd="0" destOrd="0" presId="urn:microsoft.com/office/officeart/2005/8/layout/process2"/>
    <dgm:cxn modelId="{939A41E4-C9B5-43D0-8A88-661BA6103D55}" type="presParOf" srcId="{CB2C4902-B5A3-410A-82C9-7450103912FD}" destId="{81253EB3-D93F-43E9-BFB4-9BDA480E3EF2}" srcOrd="1" destOrd="0" presId="urn:microsoft.com/office/officeart/2005/8/layout/process2"/>
    <dgm:cxn modelId="{CD801010-8878-437E-8A9D-2E63DBBEF2A1}" type="presParOf" srcId="{81253EB3-D93F-43E9-BFB4-9BDA480E3EF2}" destId="{8EADBC64-2BC9-43D0-93B0-E863459C5F84}" srcOrd="0" destOrd="0" presId="urn:microsoft.com/office/officeart/2005/8/layout/process2"/>
    <dgm:cxn modelId="{69E93CBF-16AF-4DE2-A0C6-62E5D490584B}" type="presParOf" srcId="{CB2C4902-B5A3-410A-82C9-7450103912FD}" destId="{FD1F6135-87DB-423A-A347-4ECE4868358E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C5E181-5C88-4E17-ABDC-8CED487A3A6A}" type="doc">
      <dgm:prSet loTypeId="urn:microsoft.com/office/officeart/2005/8/layout/process2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2D74BAF-094F-4A70-BA2B-F32D53325AE9}">
      <dgm:prSet phldrT="[Text]" custT="1"/>
      <dgm:spPr/>
      <dgm:t>
        <a:bodyPr/>
        <a:lstStyle/>
        <a:p>
          <a:r>
            <a:rPr lang="en-US" sz="2400" dirty="0"/>
            <a:t>An example, S66 of Police and Criminal Evidence Act (PACE) requires the Secretary of State to issue Codes of Practice in connection with the exercise of a wide range of powers by police </a:t>
          </a:r>
        </a:p>
      </dgm:t>
    </dgm:pt>
    <dgm:pt modelId="{C3385A55-312A-4B04-8388-D62568EDAAB4}" type="parTrans" cxnId="{FB9875C3-281F-406E-86EF-5AF7E0B6A06C}">
      <dgm:prSet/>
      <dgm:spPr/>
      <dgm:t>
        <a:bodyPr/>
        <a:lstStyle/>
        <a:p>
          <a:endParaRPr lang="en-US"/>
        </a:p>
      </dgm:t>
    </dgm:pt>
    <dgm:pt modelId="{12E05FF6-BB41-4608-9AD5-5B842F8FB229}" type="sibTrans" cxnId="{FB9875C3-281F-406E-86EF-5AF7E0B6A06C}">
      <dgm:prSet/>
      <dgm:spPr/>
      <dgm:t>
        <a:bodyPr/>
        <a:lstStyle/>
        <a:p>
          <a:endParaRPr lang="en-US"/>
        </a:p>
      </dgm:t>
    </dgm:pt>
    <dgm:pt modelId="{B64E40AC-41B4-4528-B97B-0C2B66F7994F}">
      <dgm:prSet phldrT="[Text]" custT="1"/>
      <dgm:spPr/>
      <dgm:t>
        <a:bodyPr/>
        <a:lstStyle/>
        <a:p>
          <a:r>
            <a:rPr lang="en-US" sz="2400" dirty="0"/>
            <a:t>Highway Code – produced by the Department for Transport</a:t>
          </a:r>
        </a:p>
      </dgm:t>
    </dgm:pt>
    <dgm:pt modelId="{4F04FB2E-DB65-45A9-AF4C-C697782A1C60}" type="parTrans" cxnId="{82C0AE78-C6CD-4C8E-A10F-975441BD38E0}">
      <dgm:prSet/>
      <dgm:spPr/>
      <dgm:t>
        <a:bodyPr/>
        <a:lstStyle/>
        <a:p>
          <a:endParaRPr lang="en-US"/>
        </a:p>
      </dgm:t>
    </dgm:pt>
    <dgm:pt modelId="{0FA21A9D-EF52-4149-A518-B1AAB4B7E675}" type="sibTrans" cxnId="{82C0AE78-C6CD-4C8E-A10F-975441BD38E0}">
      <dgm:prSet/>
      <dgm:spPr/>
      <dgm:t>
        <a:bodyPr/>
        <a:lstStyle/>
        <a:p>
          <a:endParaRPr lang="en-US" dirty="0"/>
        </a:p>
      </dgm:t>
    </dgm:pt>
    <dgm:pt modelId="{F512F611-C919-432C-AC67-271AAC165BD5}">
      <dgm:prSet phldrT="[Text]" custT="1"/>
      <dgm:spPr/>
      <dgm:t>
        <a:bodyPr/>
        <a:lstStyle/>
        <a:p>
          <a:r>
            <a:rPr lang="en-US" sz="2400" dirty="0"/>
            <a:t>Byelaws – local laws made by a local council under an enabling power contained in a public general act or a local act requiring something to be done or not done in a specified area.  They are accompanied by some sanction or penalty for their non-observance</a:t>
          </a:r>
        </a:p>
      </dgm:t>
    </dgm:pt>
    <dgm:pt modelId="{E7C23D6E-6016-4F5A-AE3B-11C47501A11F}" type="parTrans" cxnId="{171AA3D9-BD6D-48A2-9B0F-C935DCFC938B}">
      <dgm:prSet/>
      <dgm:spPr/>
      <dgm:t>
        <a:bodyPr/>
        <a:lstStyle/>
        <a:p>
          <a:endParaRPr lang="en-US"/>
        </a:p>
      </dgm:t>
    </dgm:pt>
    <dgm:pt modelId="{5725D525-A95D-46B4-9FB4-880F41C66AA4}" type="sibTrans" cxnId="{171AA3D9-BD6D-48A2-9B0F-C935DCFC938B}">
      <dgm:prSet/>
      <dgm:spPr/>
      <dgm:t>
        <a:bodyPr/>
        <a:lstStyle/>
        <a:p>
          <a:endParaRPr lang="en-US"/>
        </a:p>
      </dgm:t>
    </dgm:pt>
    <dgm:pt modelId="{21687E78-D9F9-4C8B-B5C3-C7AB991EB58C}" type="pres">
      <dgm:prSet presAssocID="{15C5E181-5C88-4E17-ABDC-8CED487A3A6A}" presName="linearFlow" presStyleCnt="0">
        <dgm:presLayoutVars>
          <dgm:resizeHandles val="exact"/>
        </dgm:presLayoutVars>
      </dgm:prSet>
      <dgm:spPr/>
    </dgm:pt>
    <dgm:pt modelId="{3DBD6924-2B99-43BC-B0A7-35B48F267B0B}" type="pres">
      <dgm:prSet presAssocID="{52D74BAF-094F-4A70-BA2B-F32D53325AE9}" presName="node" presStyleLbl="node1" presStyleIdx="0" presStyleCnt="3" custScaleX="170870" custLinFactNeighborX="186" custLinFactNeighborY="5910">
        <dgm:presLayoutVars>
          <dgm:bulletEnabled val="1"/>
        </dgm:presLayoutVars>
      </dgm:prSet>
      <dgm:spPr/>
    </dgm:pt>
    <dgm:pt modelId="{C0C07ACC-9AF3-43AC-8A4D-19F64B6E352A}" type="pres">
      <dgm:prSet presAssocID="{12E05FF6-BB41-4608-9AD5-5B842F8FB229}" presName="sibTrans" presStyleLbl="sibTrans2D1" presStyleIdx="0" presStyleCnt="2"/>
      <dgm:spPr/>
    </dgm:pt>
    <dgm:pt modelId="{84889DD2-82CE-4691-ADEE-F31F529CADCE}" type="pres">
      <dgm:prSet presAssocID="{12E05FF6-BB41-4608-9AD5-5B842F8FB229}" presName="connectorText" presStyleLbl="sibTrans2D1" presStyleIdx="0" presStyleCnt="2"/>
      <dgm:spPr/>
    </dgm:pt>
    <dgm:pt modelId="{2A8146F4-41FF-433C-9AF1-8BEF825A21FF}" type="pres">
      <dgm:prSet presAssocID="{B64E40AC-41B4-4528-B97B-0C2B66F7994F}" presName="node" presStyleLbl="node1" presStyleIdx="1" presStyleCnt="3" custScaleX="177313" custScaleY="47286">
        <dgm:presLayoutVars>
          <dgm:bulletEnabled val="1"/>
        </dgm:presLayoutVars>
      </dgm:prSet>
      <dgm:spPr/>
    </dgm:pt>
    <dgm:pt modelId="{138C7B43-4791-4005-86BF-CF5D6D630A4E}" type="pres">
      <dgm:prSet presAssocID="{0FA21A9D-EF52-4149-A518-B1AAB4B7E675}" presName="sibTrans" presStyleLbl="sibTrans2D1" presStyleIdx="1" presStyleCnt="2"/>
      <dgm:spPr/>
    </dgm:pt>
    <dgm:pt modelId="{B6ACDAB1-4E5F-4AAB-97D1-AF7E5E93DB63}" type="pres">
      <dgm:prSet presAssocID="{0FA21A9D-EF52-4149-A518-B1AAB4B7E675}" presName="connectorText" presStyleLbl="sibTrans2D1" presStyleIdx="1" presStyleCnt="2"/>
      <dgm:spPr/>
    </dgm:pt>
    <dgm:pt modelId="{19F9C0C5-F3C8-4048-8995-DD00B5E18C43}" type="pres">
      <dgm:prSet presAssocID="{F512F611-C919-432C-AC67-271AAC165BD5}" presName="node" presStyleLbl="node1" presStyleIdx="2" presStyleCnt="3" custScaleX="167081" custScaleY="160140">
        <dgm:presLayoutVars>
          <dgm:bulletEnabled val="1"/>
        </dgm:presLayoutVars>
      </dgm:prSet>
      <dgm:spPr/>
    </dgm:pt>
  </dgm:ptLst>
  <dgm:cxnLst>
    <dgm:cxn modelId="{9802DC03-F1E4-42CB-BE1D-7F454270C281}" type="presOf" srcId="{F512F611-C919-432C-AC67-271AAC165BD5}" destId="{19F9C0C5-F3C8-4048-8995-DD00B5E18C43}" srcOrd="0" destOrd="0" presId="urn:microsoft.com/office/officeart/2005/8/layout/process2"/>
    <dgm:cxn modelId="{A2FED83A-6A63-4046-9EBD-1B6E2483D7B7}" type="presOf" srcId="{52D74BAF-094F-4A70-BA2B-F32D53325AE9}" destId="{3DBD6924-2B99-43BC-B0A7-35B48F267B0B}" srcOrd="0" destOrd="0" presId="urn:microsoft.com/office/officeart/2005/8/layout/process2"/>
    <dgm:cxn modelId="{7FA4BB65-1081-439B-9594-248282A4BDEF}" type="presOf" srcId="{B64E40AC-41B4-4528-B97B-0C2B66F7994F}" destId="{2A8146F4-41FF-433C-9AF1-8BEF825A21FF}" srcOrd="0" destOrd="0" presId="urn:microsoft.com/office/officeart/2005/8/layout/process2"/>
    <dgm:cxn modelId="{AB56B04D-C847-42D3-BA99-F6B1A6971D13}" type="presOf" srcId="{12E05FF6-BB41-4608-9AD5-5B842F8FB229}" destId="{84889DD2-82CE-4691-ADEE-F31F529CADCE}" srcOrd="1" destOrd="0" presId="urn:microsoft.com/office/officeart/2005/8/layout/process2"/>
    <dgm:cxn modelId="{82C0AE78-C6CD-4C8E-A10F-975441BD38E0}" srcId="{15C5E181-5C88-4E17-ABDC-8CED487A3A6A}" destId="{B64E40AC-41B4-4528-B97B-0C2B66F7994F}" srcOrd="1" destOrd="0" parTransId="{4F04FB2E-DB65-45A9-AF4C-C697782A1C60}" sibTransId="{0FA21A9D-EF52-4149-A518-B1AAB4B7E675}"/>
    <dgm:cxn modelId="{9F109F7E-1C9E-4619-BF3D-4AA404202FBD}" type="presOf" srcId="{12E05FF6-BB41-4608-9AD5-5B842F8FB229}" destId="{C0C07ACC-9AF3-43AC-8A4D-19F64B6E352A}" srcOrd="0" destOrd="0" presId="urn:microsoft.com/office/officeart/2005/8/layout/process2"/>
    <dgm:cxn modelId="{BD643C83-F01A-45A0-917E-6BBBC4B89513}" type="presOf" srcId="{0FA21A9D-EF52-4149-A518-B1AAB4B7E675}" destId="{138C7B43-4791-4005-86BF-CF5D6D630A4E}" srcOrd="0" destOrd="0" presId="urn:microsoft.com/office/officeart/2005/8/layout/process2"/>
    <dgm:cxn modelId="{A1C306A0-A43B-447F-ABF5-4D6AC7BFF217}" type="presOf" srcId="{15C5E181-5C88-4E17-ABDC-8CED487A3A6A}" destId="{21687E78-D9F9-4C8B-B5C3-C7AB991EB58C}" srcOrd="0" destOrd="0" presId="urn:microsoft.com/office/officeart/2005/8/layout/process2"/>
    <dgm:cxn modelId="{8024F2C2-C28D-42E8-8927-338E0D080D75}" type="presOf" srcId="{0FA21A9D-EF52-4149-A518-B1AAB4B7E675}" destId="{B6ACDAB1-4E5F-4AAB-97D1-AF7E5E93DB63}" srcOrd="1" destOrd="0" presId="urn:microsoft.com/office/officeart/2005/8/layout/process2"/>
    <dgm:cxn modelId="{FB9875C3-281F-406E-86EF-5AF7E0B6A06C}" srcId="{15C5E181-5C88-4E17-ABDC-8CED487A3A6A}" destId="{52D74BAF-094F-4A70-BA2B-F32D53325AE9}" srcOrd="0" destOrd="0" parTransId="{C3385A55-312A-4B04-8388-D62568EDAAB4}" sibTransId="{12E05FF6-BB41-4608-9AD5-5B842F8FB229}"/>
    <dgm:cxn modelId="{171AA3D9-BD6D-48A2-9B0F-C935DCFC938B}" srcId="{15C5E181-5C88-4E17-ABDC-8CED487A3A6A}" destId="{F512F611-C919-432C-AC67-271AAC165BD5}" srcOrd="2" destOrd="0" parTransId="{E7C23D6E-6016-4F5A-AE3B-11C47501A11F}" sibTransId="{5725D525-A95D-46B4-9FB4-880F41C66AA4}"/>
    <dgm:cxn modelId="{6916826C-927D-44F2-9238-DB31008173F1}" type="presParOf" srcId="{21687E78-D9F9-4C8B-B5C3-C7AB991EB58C}" destId="{3DBD6924-2B99-43BC-B0A7-35B48F267B0B}" srcOrd="0" destOrd="0" presId="urn:microsoft.com/office/officeart/2005/8/layout/process2"/>
    <dgm:cxn modelId="{C0D5CFCA-0115-403F-B434-8C3DD54821B1}" type="presParOf" srcId="{21687E78-D9F9-4C8B-B5C3-C7AB991EB58C}" destId="{C0C07ACC-9AF3-43AC-8A4D-19F64B6E352A}" srcOrd="1" destOrd="0" presId="urn:microsoft.com/office/officeart/2005/8/layout/process2"/>
    <dgm:cxn modelId="{CB5F59CA-623C-4756-83F3-5206D356DDD6}" type="presParOf" srcId="{C0C07ACC-9AF3-43AC-8A4D-19F64B6E352A}" destId="{84889DD2-82CE-4691-ADEE-F31F529CADCE}" srcOrd="0" destOrd="0" presId="urn:microsoft.com/office/officeart/2005/8/layout/process2"/>
    <dgm:cxn modelId="{AE0FD93D-B142-4860-B33D-21855DCA97E3}" type="presParOf" srcId="{21687E78-D9F9-4C8B-B5C3-C7AB991EB58C}" destId="{2A8146F4-41FF-433C-9AF1-8BEF825A21FF}" srcOrd="2" destOrd="0" presId="urn:microsoft.com/office/officeart/2005/8/layout/process2"/>
    <dgm:cxn modelId="{24D88866-8955-41BD-89AE-71C0943F63F9}" type="presParOf" srcId="{21687E78-D9F9-4C8B-B5C3-C7AB991EB58C}" destId="{138C7B43-4791-4005-86BF-CF5D6D630A4E}" srcOrd="3" destOrd="0" presId="urn:microsoft.com/office/officeart/2005/8/layout/process2"/>
    <dgm:cxn modelId="{0DA45D6C-B2F9-4CF7-BB34-42FA55CA01CF}" type="presParOf" srcId="{138C7B43-4791-4005-86BF-CF5D6D630A4E}" destId="{B6ACDAB1-4E5F-4AAB-97D1-AF7E5E93DB63}" srcOrd="0" destOrd="0" presId="urn:microsoft.com/office/officeart/2005/8/layout/process2"/>
    <dgm:cxn modelId="{B9B25FE5-0FAA-4924-BC88-7FED52FAB750}" type="presParOf" srcId="{21687E78-D9F9-4C8B-B5C3-C7AB991EB58C}" destId="{19F9C0C5-F3C8-4048-8995-DD00B5E18C4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784A30-D829-4EA8-A901-728E5056A01B}" type="doc">
      <dgm:prSet loTypeId="urn:microsoft.com/office/officeart/2005/8/layout/pList2" loCatId="picture" qsTypeId="urn:microsoft.com/office/officeart/2005/8/quickstyle/simple1" qsCatId="simple" csTypeId="urn:microsoft.com/office/officeart/2005/8/colors/accent1_2" csCatId="accent1" phldr="1"/>
      <dgm:spPr/>
    </dgm:pt>
    <dgm:pt modelId="{E26DCE13-DC7E-4B2D-8FF2-36C1B3466568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800" dirty="0">
              <a:solidFill>
                <a:schemeClr val="tx1"/>
              </a:solidFill>
            </a:rPr>
            <a:t>Magistrates Court</a:t>
          </a:r>
        </a:p>
      </dgm:t>
    </dgm:pt>
    <dgm:pt modelId="{C99AD761-E91A-4DB6-A790-DFEB6DF724C5}" type="parTrans" cxnId="{0E23489B-01D1-4EA9-86E1-AACCC57477A2}">
      <dgm:prSet/>
      <dgm:spPr/>
      <dgm:t>
        <a:bodyPr/>
        <a:lstStyle/>
        <a:p>
          <a:endParaRPr lang="en-US"/>
        </a:p>
      </dgm:t>
    </dgm:pt>
    <dgm:pt modelId="{AC77D4F9-2C87-4E82-8EEC-1DB76B427AA6}" type="sibTrans" cxnId="{0E23489B-01D1-4EA9-86E1-AACCC57477A2}">
      <dgm:prSet/>
      <dgm:spPr/>
      <dgm:t>
        <a:bodyPr/>
        <a:lstStyle/>
        <a:p>
          <a:endParaRPr lang="en-US"/>
        </a:p>
      </dgm:t>
    </dgm:pt>
    <dgm:pt modelId="{0ABF08CB-4D47-4881-8C90-1A03A05310B8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800" dirty="0">
              <a:solidFill>
                <a:schemeClr val="tx1"/>
              </a:solidFill>
            </a:rPr>
            <a:t>Youth Court</a:t>
          </a:r>
        </a:p>
      </dgm:t>
    </dgm:pt>
    <dgm:pt modelId="{A18579F0-1908-4DAE-9F00-86B223472987}" type="parTrans" cxnId="{77B19BEE-1840-4B5B-AB73-D0E03FBCE012}">
      <dgm:prSet/>
      <dgm:spPr/>
      <dgm:t>
        <a:bodyPr/>
        <a:lstStyle/>
        <a:p>
          <a:endParaRPr lang="en-US"/>
        </a:p>
      </dgm:t>
    </dgm:pt>
    <dgm:pt modelId="{655DDCD6-D6EF-482E-90EA-B934684B94EA}" type="sibTrans" cxnId="{77B19BEE-1840-4B5B-AB73-D0E03FBCE012}">
      <dgm:prSet/>
      <dgm:spPr/>
      <dgm:t>
        <a:bodyPr/>
        <a:lstStyle/>
        <a:p>
          <a:endParaRPr lang="en-US"/>
        </a:p>
      </dgm:t>
    </dgm:pt>
    <dgm:pt modelId="{F84543B9-0BF6-498D-BA7D-916FAAC7B965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800" dirty="0">
              <a:solidFill>
                <a:schemeClr val="tx1"/>
              </a:solidFill>
            </a:rPr>
            <a:t>Crown Court</a:t>
          </a:r>
        </a:p>
      </dgm:t>
    </dgm:pt>
    <dgm:pt modelId="{9639D480-78CD-4613-9D42-5194BC026F06}" type="parTrans" cxnId="{7AD23768-238E-4254-A9F2-6E1638A5CC74}">
      <dgm:prSet/>
      <dgm:spPr/>
      <dgm:t>
        <a:bodyPr/>
        <a:lstStyle/>
        <a:p>
          <a:endParaRPr lang="en-US"/>
        </a:p>
      </dgm:t>
    </dgm:pt>
    <dgm:pt modelId="{EC12E4ED-D61F-4B72-B6F6-11B20F36B2C8}" type="sibTrans" cxnId="{7AD23768-238E-4254-A9F2-6E1638A5CC74}">
      <dgm:prSet/>
      <dgm:spPr/>
      <dgm:t>
        <a:bodyPr/>
        <a:lstStyle/>
        <a:p>
          <a:endParaRPr lang="en-US"/>
        </a:p>
      </dgm:t>
    </dgm:pt>
    <dgm:pt modelId="{6519DD4C-60EE-4E40-B06C-56C06A162A8D}" type="pres">
      <dgm:prSet presAssocID="{94784A30-D829-4EA8-A901-728E5056A01B}" presName="Name0" presStyleCnt="0">
        <dgm:presLayoutVars>
          <dgm:dir/>
          <dgm:resizeHandles val="exact"/>
        </dgm:presLayoutVars>
      </dgm:prSet>
      <dgm:spPr/>
    </dgm:pt>
    <dgm:pt modelId="{18BA41D7-85A1-4A1B-87A9-B8525E379CAE}" type="pres">
      <dgm:prSet presAssocID="{94784A30-D829-4EA8-A901-728E5056A01B}" presName="bkgdShp" presStyleLbl="alignAccFollowNode1" presStyleIdx="0" presStyleCnt="1"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tx1">
              <a:alpha val="90000"/>
            </a:schemeClr>
          </a:solidFill>
        </a:ln>
      </dgm:spPr>
    </dgm:pt>
    <dgm:pt modelId="{D9504074-16EA-461C-B906-151443AF22D5}" type="pres">
      <dgm:prSet presAssocID="{94784A30-D829-4EA8-A901-728E5056A01B}" presName="linComp" presStyleCnt="0"/>
      <dgm:spPr/>
    </dgm:pt>
    <dgm:pt modelId="{21216E8B-41A6-49C0-AFD7-86FCD0833996}" type="pres">
      <dgm:prSet presAssocID="{E26DCE13-DC7E-4B2D-8FF2-36C1B3466568}" presName="compNode" presStyleCnt="0"/>
      <dgm:spPr/>
    </dgm:pt>
    <dgm:pt modelId="{710E928F-D159-424F-AD0E-673A15C4BE46}" type="pres">
      <dgm:prSet presAssocID="{E26DCE13-DC7E-4B2D-8FF2-36C1B3466568}" presName="node" presStyleLbl="node1" presStyleIdx="0" presStyleCnt="3" custLinFactNeighborX="-2787" custLinFactNeighborY="431">
        <dgm:presLayoutVars>
          <dgm:bulletEnabled val="1"/>
        </dgm:presLayoutVars>
      </dgm:prSet>
      <dgm:spPr/>
    </dgm:pt>
    <dgm:pt modelId="{4DD9534F-416C-479E-8083-45416B8CE6FD}" type="pres">
      <dgm:prSet presAssocID="{E26DCE13-DC7E-4B2D-8FF2-36C1B3466568}" presName="invisiNode" presStyleLbl="node1" presStyleIdx="0" presStyleCnt="3"/>
      <dgm:spPr/>
    </dgm:pt>
    <dgm:pt modelId="{6E952930-5C9F-4AC4-BF33-AEF3CF638CF0}" type="pres">
      <dgm:prSet presAssocID="{E26DCE13-DC7E-4B2D-8FF2-36C1B3466568}" presName="imagNode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</dgm:pt>
    <dgm:pt modelId="{C27A301A-DC63-41F5-AEC7-4782506198A5}" type="pres">
      <dgm:prSet presAssocID="{AC77D4F9-2C87-4E82-8EEC-1DB76B427AA6}" presName="sibTrans" presStyleLbl="sibTrans2D1" presStyleIdx="0" presStyleCnt="0"/>
      <dgm:spPr/>
    </dgm:pt>
    <dgm:pt modelId="{DF8735FC-ACC9-4349-A258-709026E8C217}" type="pres">
      <dgm:prSet presAssocID="{0ABF08CB-4D47-4881-8C90-1A03A05310B8}" presName="compNode" presStyleCnt="0"/>
      <dgm:spPr/>
    </dgm:pt>
    <dgm:pt modelId="{3841D969-0F8D-4A9F-81BE-CE8F8D62E64F}" type="pres">
      <dgm:prSet presAssocID="{0ABF08CB-4D47-4881-8C90-1A03A05310B8}" presName="node" presStyleLbl="node1" presStyleIdx="1" presStyleCnt="3">
        <dgm:presLayoutVars>
          <dgm:bulletEnabled val="1"/>
        </dgm:presLayoutVars>
      </dgm:prSet>
      <dgm:spPr/>
    </dgm:pt>
    <dgm:pt modelId="{EF3B0FC2-FDCC-4D0C-B53B-9648BF07979B}" type="pres">
      <dgm:prSet presAssocID="{0ABF08CB-4D47-4881-8C90-1A03A05310B8}" presName="invisiNode" presStyleLbl="node1" presStyleIdx="1" presStyleCnt="3"/>
      <dgm:spPr/>
    </dgm:pt>
    <dgm:pt modelId="{8488E724-BA62-43C5-953C-83B57F321637}" type="pres">
      <dgm:prSet presAssocID="{0ABF08CB-4D47-4881-8C90-1A03A05310B8}" presName="imagNode" presStyleLbl="fgImgPlace1" presStyleIdx="1" presStyleCnt="3" custLinFactNeighborX="3716" custLinFactNeighborY="4746"/>
      <dgm:spPr>
        <a:blipFill rotWithShape="1">
          <a:blip xmlns:r="http://schemas.openxmlformats.org/officeDocument/2006/relationships" r:embed="rId2"/>
          <a:stretch>
            <a:fillRect/>
          </a:stretch>
        </a:blipFill>
        <a:ln>
          <a:solidFill>
            <a:schemeClr val="tx1"/>
          </a:solidFill>
        </a:ln>
      </dgm:spPr>
    </dgm:pt>
    <dgm:pt modelId="{42EC1FB4-D68F-4399-861C-0F9FE7EED27F}" type="pres">
      <dgm:prSet presAssocID="{655DDCD6-D6EF-482E-90EA-B934684B94EA}" presName="sibTrans" presStyleLbl="sibTrans2D1" presStyleIdx="0" presStyleCnt="0"/>
      <dgm:spPr/>
    </dgm:pt>
    <dgm:pt modelId="{9705DB92-6C5F-4311-8E10-A08845F5E652}" type="pres">
      <dgm:prSet presAssocID="{F84543B9-0BF6-498D-BA7D-916FAAC7B965}" presName="compNode" presStyleCnt="0"/>
      <dgm:spPr/>
    </dgm:pt>
    <dgm:pt modelId="{B961DA11-1EA0-42D2-8E8A-4F90BBAFF89D}" type="pres">
      <dgm:prSet presAssocID="{F84543B9-0BF6-498D-BA7D-916FAAC7B965}" presName="node" presStyleLbl="node1" presStyleIdx="2" presStyleCnt="3" custLinFactNeighborX="3329" custLinFactNeighborY="-716">
        <dgm:presLayoutVars>
          <dgm:bulletEnabled val="1"/>
        </dgm:presLayoutVars>
      </dgm:prSet>
      <dgm:spPr/>
    </dgm:pt>
    <dgm:pt modelId="{DD257477-84A7-48C1-9920-1AD551278ED1}" type="pres">
      <dgm:prSet presAssocID="{F84543B9-0BF6-498D-BA7D-916FAAC7B965}" presName="invisiNode" presStyleLbl="node1" presStyleIdx="2" presStyleCnt="3"/>
      <dgm:spPr/>
    </dgm:pt>
    <dgm:pt modelId="{0E5F4E41-6F56-4DEB-87E7-D4236D1ACE95}" type="pres">
      <dgm:prSet presAssocID="{F84543B9-0BF6-498D-BA7D-916FAAC7B965}" presName="imagNod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  <a:ln>
          <a:solidFill>
            <a:schemeClr val="tx1"/>
          </a:solidFill>
        </a:ln>
      </dgm:spPr>
    </dgm:pt>
  </dgm:ptLst>
  <dgm:cxnLst>
    <dgm:cxn modelId="{B3926416-6463-4B10-BA07-F7FE3A217F5E}" type="presOf" srcId="{E26DCE13-DC7E-4B2D-8FF2-36C1B3466568}" destId="{710E928F-D159-424F-AD0E-673A15C4BE46}" srcOrd="0" destOrd="0" presId="urn:microsoft.com/office/officeart/2005/8/layout/pList2"/>
    <dgm:cxn modelId="{7AD23768-238E-4254-A9F2-6E1638A5CC74}" srcId="{94784A30-D829-4EA8-A901-728E5056A01B}" destId="{F84543B9-0BF6-498D-BA7D-916FAAC7B965}" srcOrd="2" destOrd="0" parTransId="{9639D480-78CD-4613-9D42-5194BC026F06}" sibTransId="{EC12E4ED-D61F-4B72-B6F6-11B20F36B2C8}"/>
    <dgm:cxn modelId="{F20E544C-FFBB-4F21-BF0A-1DD99E708CCA}" type="presOf" srcId="{0ABF08CB-4D47-4881-8C90-1A03A05310B8}" destId="{3841D969-0F8D-4A9F-81BE-CE8F8D62E64F}" srcOrd="0" destOrd="0" presId="urn:microsoft.com/office/officeart/2005/8/layout/pList2"/>
    <dgm:cxn modelId="{B32C7B57-9143-4895-849E-BA3C36A1DBAA}" type="presOf" srcId="{94784A30-D829-4EA8-A901-728E5056A01B}" destId="{6519DD4C-60EE-4E40-B06C-56C06A162A8D}" srcOrd="0" destOrd="0" presId="urn:microsoft.com/office/officeart/2005/8/layout/pList2"/>
    <dgm:cxn modelId="{10428E80-0C08-47C5-9D33-87037AD3A579}" type="presOf" srcId="{655DDCD6-D6EF-482E-90EA-B934684B94EA}" destId="{42EC1FB4-D68F-4399-861C-0F9FE7EED27F}" srcOrd="0" destOrd="0" presId="urn:microsoft.com/office/officeart/2005/8/layout/pList2"/>
    <dgm:cxn modelId="{34963196-F740-4714-B547-0A63249D59C0}" type="presOf" srcId="{F84543B9-0BF6-498D-BA7D-916FAAC7B965}" destId="{B961DA11-1EA0-42D2-8E8A-4F90BBAFF89D}" srcOrd="0" destOrd="0" presId="urn:microsoft.com/office/officeart/2005/8/layout/pList2"/>
    <dgm:cxn modelId="{0E23489B-01D1-4EA9-86E1-AACCC57477A2}" srcId="{94784A30-D829-4EA8-A901-728E5056A01B}" destId="{E26DCE13-DC7E-4B2D-8FF2-36C1B3466568}" srcOrd="0" destOrd="0" parTransId="{C99AD761-E91A-4DB6-A790-DFEB6DF724C5}" sibTransId="{AC77D4F9-2C87-4E82-8EEC-1DB76B427AA6}"/>
    <dgm:cxn modelId="{306AF4E9-241D-499E-BFBD-D72BC2E55606}" type="presOf" srcId="{AC77D4F9-2C87-4E82-8EEC-1DB76B427AA6}" destId="{C27A301A-DC63-41F5-AEC7-4782506198A5}" srcOrd="0" destOrd="0" presId="urn:microsoft.com/office/officeart/2005/8/layout/pList2"/>
    <dgm:cxn modelId="{77B19BEE-1840-4B5B-AB73-D0E03FBCE012}" srcId="{94784A30-D829-4EA8-A901-728E5056A01B}" destId="{0ABF08CB-4D47-4881-8C90-1A03A05310B8}" srcOrd="1" destOrd="0" parTransId="{A18579F0-1908-4DAE-9F00-86B223472987}" sibTransId="{655DDCD6-D6EF-482E-90EA-B934684B94EA}"/>
    <dgm:cxn modelId="{9D41F469-F7CB-40A2-B4D9-7FC10041B8BD}" type="presParOf" srcId="{6519DD4C-60EE-4E40-B06C-56C06A162A8D}" destId="{18BA41D7-85A1-4A1B-87A9-B8525E379CAE}" srcOrd="0" destOrd="0" presId="urn:microsoft.com/office/officeart/2005/8/layout/pList2"/>
    <dgm:cxn modelId="{09E42545-21DD-4E4C-AC4C-FF9FADB85151}" type="presParOf" srcId="{6519DD4C-60EE-4E40-B06C-56C06A162A8D}" destId="{D9504074-16EA-461C-B906-151443AF22D5}" srcOrd="1" destOrd="0" presId="urn:microsoft.com/office/officeart/2005/8/layout/pList2"/>
    <dgm:cxn modelId="{5B57B899-185E-42EA-820C-DD88902A64DC}" type="presParOf" srcId="{D9504074-16EA-461C-B906-151443AF22D5}" destId="{21216E8B-41A6-49C0-AFD7-86FCD0833996}" srcOrd="0" destOrd="0" presId="urn:microsoft.com/office/officeart/2005/8/layout/pList2"/>
    <dgm:cxn modelId="{1FF126A6-CCAD-4F8C-96C7-DC9C3054BCBE}" type="presParOf" srcId="{21216E8B-41A6-49C0-AFD7-86FCD0833996}" destId="{710E928F-D159-424F-AD0E-673A15C4BE46}" srcOrd="0" destOrd="0" presId="urn:microsoft.com/office/officeart/2005/8/layout/pList2"/>
    <dgm:cxn modelId="{199893F8-ABEE-473E-B9F0-3E239932FED0}" type="presParOf" srcId="{21216E8B-41A6-49C0-AFD7-86FCD0833996}" destId="{4DD9534F-416C-479E-8083-45416B8CE6FD}" srcOrd="1" destOrd="0" presId="urn:microsoft.com/office/officeart/2005/8/layout/pList2"/>
    <dgm:cxn modelId="{BF55C68C-6494-448B-AD5F-82FA96FBF3CB}" type="presParOf" srcId="{21216E8B-41A6-49C0-AFD7-86FCD0833996}" destId="{6E952930-5C9F-4AC4-BF33-AEF3CF638CF0}" srcOrd="2" destOrd="0" presId="urn:microsoft.com/office/officeart/2005/8/layout/pList2"/>
    <dgm:cxn modelId="{BF7FFA1C-7BBF-48A8-8508-BBB6372FEDC6}" type="presParOf" srcId="{D9504074-16EA-461C-B906-151443AF22D5}" destId="{C27A301A-DC63-41F5-AEC7-4782506198A5}" srcOrd="1" destOrd="0" presId="urn:microsoft.com/office/officeart/2005/8/layout/pList2"/>
    <dgm:cxn modelId="{A66E7A26-D5AA-40C1-BD4D-3461EBE7D1C2}" type="presParOf" srcId="{D9504074-16EA-461C-B906-151443AF22D5}" destId="{DF8735FC-ACC9-4349-A258-709026E8C217}" srcOrd="2" destOrd="0" presId="urn:microsoft.com/office/officeart/2005/8/layout/pList2"/>
    <dgm:cxn modelId="{3B411532-3276-4B34-8671-4B8E076A1DB7}" type="presParOf" srcId="{DF8735FC-ACC9-4349-A258-709026E8C217}" destId="{3841D969-0F8D-4A9F-81BE-CE8F8D62E64F}" srcOrd="0" destOrd="0" presId="urn:microsoft.com/office/officeart/2005/8/layout/pList2"/>
    <dgm:cxn modelId="{CB2A1C0E-83EB-407E-8354-8700F9D0F0C0}" type="presParOf" srcId="{DF8735FC-ACC9-4349-A258-709026E8C217}" destId="{EF3B0FC2-FDCC-4D0C-B53B-9648BF07979B}" srcOrd="1" destOrd="0" presId="urn:microsoft.com/office/officeart/2005/8/layout/pList2"/>
    <dgm:cxn modelId="{0BA60DFC-2EBB-423C-8D98-EF6E4B565256}" type="presParOf" srcId="{DF8735FC-ACC9-4349-A258-709026E8C217}" destId="{8488E724-BA62-43C5-953C-83B57F321637}" srcOrd="2" destOrd="0" presId="urn:microsoft.com/office/officeart/2005/8/layout/pList2"/>
    <dgm:cxn modelId="{98FE5505-2E6D-4871-9A51-A880BEC280FB}" type="presParOf" srcId="{D9504074-16EA-461C-B906-151443AF22D5}" destId="{42EC1FB4-D68F-4399-861C-0F9FE7EED27F}" srcOrd="3" destOrd="0" presId="urn:microsoft.com/office/officeart/2005/8/layout/pList2"/>
    <dgm:cxn modelId="{BD92C109-25A6-4703-B2F3-BCB9D3BC95E1}" type="presParOf" srcId="{D9504074-16EA-461C-B906-151443AF22D5}" destId="{9705DB92-6C5F-4311-8E10-A08845F5E652}" srcOrd="4" destOrd="0" presId="urn:microsoft.com/office/officeart/2005/8/layout/pList2"/>
    <dgm:cxn modelId="{BFB0B2E4-4F4C-44DF-B1A6-4FA727744BB6}" type="presParOf" srcId="{9705DB92-6C5F-4311-8E10-A08845F5E652}" destId="{B961DA11-1EA0-42D2-8E8A-4F90BBAFF89D}" srcOrd="0" destOrd="0" presId="urn:microsoft.com/office/officeart/2005/8/layout/pList2"/>
    <dgm:cxn modelId="{E9DDDEB0-9F37-4B94-90AD-E58E72F11FBC}" type="presParOf" srcId="{9705DB92-6C5F-4311-8E10-A08845F5E652}" destId="{DD257477-84A7-48C1-9920-1AD551278ED1}" srcOrd="1" destOrd="0" presId="urn:microsoft.com/office/officeart/2005/8/layout/pList2"/>
    <dgm:cxn modelId="{6D3F8ACA-57E7-4F9E-9949-BA2EC56BF4C4}" type="presParOf" srcId="{9705DB92-6C5F-4311-8E10-A08845F5E652}" destId="{0E5F4E41-6F56-4DEB-87E7-D4236D1ACE95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C4DCF13-059F-4E25-B5D1-D383B11A434D}" type="doc">
      <dgm:prSet loTypeId="urn:microsoft.com/office/officeart/2005/8/layout/list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A56BA6-4419-417F-A940-1A53F4FA884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Coroner’s Court</a:t>
          </a:r>
        </a:p>
      </dgm:t>
    </dgm:pt>
    <dgm:pt modelId="{DCEDE93A-104F-4CF8-B09F-85481321759D}" type="parTrans" cxnId="{BF0FDB10-D459-4827-995A-45755F9D08D9}">
      <dgm:prSet/>
      <dgm:spPr/>
      <dgm:t>
        <a:bodyPr/>
        <a:lstStyle/>
        <a:p>
          <a:endParaRPr lang="en-US"/>
        </a:p>
      </dgm:t>
    </dgm:pt>
    <dgm:pt modelId="{61DB1028-E8C9-46D7-A74E-BFD4A57AC9F7}" type="sibTrans" cxnId="{BF0FDB10-D459-4827-995A-45755F9D08D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7F7034C9-06FA-41AA-AB4C-FAF469809E37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Family Court</a:t>
          </a:r>
        </a:p>
      </dgm:t>
    </dgm:pt>
    <dgm:pt modelId="{3C843D2F-B493-46EF-847F-6E9477D532D5}" type="parTrans" cxnId="{2C05273C-E2B6-443F-98C9-DE3C70263C39}">
      <dgm:prSet/>
      <dgm:spPr/>
      <dgm:t>
        <a:bodyPr/>
        <a:lstStyle/>
        <a:p>
          <a:endParaRPr lang="en-US"/>
        </a:p>
      </dgm:t>
    </dgm:pt>
    <dgm:pt modelId="{322F7D2B-E7EA-4A82-BC65-D019301C153B}" type="sibTrans" cxnId="{2C05273C-E2B6-443F-98C9-DE3C70263C3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8CCDE831-E5A3-47D9-8ED0-050D4A099A24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Court Martial (Military)</a:t>
          </a:r>
        </a:p>
      </dgm:t>
    </dgm:pt>
    <dgm:pt modelId="{4209A2E8-9FD5-4007-A34F-93CB9E4C1D34}" type="parTrans" cxnId="{80D3A7CA-ED52-4445-B29A-6AEF2E87F8A0}">
      <dgm:prSet/>
      <dgm:spPr/>
      <dgm:t>
        <a:bodyPr/>
        <a:lstStyle/>
        <a:p>
          <a:endParaRPr lang="en-US"/>
        </a:p>
      </dgm:t>
    </dgm:pt>
    <dgm:pt modelId="{A9C6FB9F-830B-4116-8AA7-F289BD757A40}" type="sibTrans" cxnId="{80D3A7CA-ED52-4445-B29A-6AEF2E87F8A0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5336E289-C6CF-4D9E-8F6A-26550D9841B7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High Court (Civil Court)</a:t>
          </a:r>
        </a:p>
      </dgm:t>
    </dgm:pt>
    <dgm:pt modelId="{1DEC118D-A440-4BF2-B0D5-C3D3F7884BEF}" type="parTrans" cxnId="{993C1837-E973-4AD5-8564-9F1B380B69C9}">
      <dgm:prSet/>
      <dgm:spPr/>
      <dgm:t>
        <a:bodyPr/>
        <a:lstStyle/>
        <a:p>
          <a:endParaRPr lang="en-US"/>
        </a:p>
      </dgm:t>
    </dgm:pt>
    <dgm:pt modelId="{1409713D-4955-4C2D-823E-5331581F2AE4}" type="sibTrans" cxnId="{993C1837-E973-4AD5-8564-9F1B380B69C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403A9BC2-209B-4101-B5E1-C7F6D26D4734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County Court</a:t>
          </a:r>
        </a:p>
      </dgm:t>
    </dgm:pt>
    <dgm:pt modelId="{48B7C736-9E00-4230-B418-9D53166EB39F}" type="parTrans" cxnId="{23A3ECBA-11B3-408A-B3D8-16AF14B70D03}">
      <dgm:prSet/>
      <dgm:spPr/>
      <dgm:t>
        <a:bodyPr/>
        <a:lstStyle/>
        <a:p>
          <a:endParaRPr lang="en-US"/>
        </a:p>
      </dgm:t>
    </dgm:pt>
    <dgm:pt modelId="{9300A399-C336-4BFE-A660-9BE82E076473}" type="sibTrans" cxnId="{23A3ECBA-11B3-408A-B3D8-16AF14B70D0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0AEDAC7C-A264-46A0-80AC-1390FA841BD8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Admiralty Court (Maritime)</a:t>
          </a:r>
        </a:p>
      </dgm:t>
    </dgm:pt>
    <dgm:pt modelId="{D297B048-A8C8-4EEE-BA6E-D595296AAFD1}" type="parTrans" cxnId="{2DEA996F-521C-4289-A96A-C38E7D00B446}">
      <dgm:prSet/>
      <dgm:spPr/>
      <dgm:t>
        <a:bodyPr/>
        <a:lstStyle/>
        <a:p>
          <a:endParaRPr lang="en-US"/>
        </a:p>
      </dgm:t>
    </dgm:pt>
    <dgm:pt modelId="{DCBB1635-5ED2-4669-8AF3-B7F3468FDB50}" type="sibTrans" cxnId="{2DEA996F-521C-4289-A96A-C38E7D00B446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3D72E82F-5EF4-464F-9BB9-896CD65AE8C4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Clerical Court (Church)</a:t>
          </a:r>
        </a:p>
      </dgm:t>
    </dgm:pt>
    <dgm:pt modelId="{A1B3C90D-30FD-4A54-8B07-DD582D9DAB96}" type="parTrans" cxnId="{73E0C9E8-C06D-4DB4-89B1-A4611DA84575}">
      <dgm:prSet/>
      <dgm:spPr/>
      <dgm:t>
        <a:bodyPr/>
        <a:lstStyle/>
        <a:p>
          <a:endParaRPr lang="en-US"/>
        </a:p>
      </dgm:t>
    </dgm:pt>
    <dgm:pt modelId="{D05A48F8-0A71-4339-A445-42FC9EB88B06}" type="sibTrans" cxnId="{73E0C9E8-C06D-4DB4-89B1-A4611DA84575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29A4397C-577E-475A-964D-E30637B20751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Small Claims Court</a:t>
          </a:r>
        </a:p>
      </dgm:t>
    </dgm:pt>
    <dgm:pt modelId="{8B6541D3-D1E1-4078-BAD1-11ADD6068AE0}" type="parTrans" cxnId="{5087C392-6A37-4E8F-9806-E25D4CE982F1}">
      <dgm:prSet/>
      <dgm:spPr/>
      <dgm:t>
        <a:bodyPr/>
        <a:lstStyle/>
        <a:p>
          <a:endParaRPr lang="en-US"/>
        </a:p>
      </dgm:t>
    </dgm:pt>
    <dgm:pt modelId="{53305F96-221E-4013-A2D9-540C96158D4B}" type="sibTrans" cxnId="{5087C392-6A37-4E8F-9806-E25D4CE982F1}">
      <dgm:prSet/>
      <dgm:spPr/>
      <dgm:t>
        <a:bodyPr/>
        <a:lstStyle/>
        <a:p>
          <a:endParaRPr lang="en-US"/>
        </a:p>
      </dgm:t>
    </dgm:pt>
    <dgm:pt modelId="{4B86C165-9B7E-6149-8E75-4C8161098026}" type="pres">
      <dgm:prSet presAssocID="{1C4DCF13-059F-4E25-B5D1-D383B11A434D}" presName="linear" presStyleCnt="0">
        <dgm:presLayoutVars>
          <dgm:dir/>
          <dgm:animLvl val="lvl"/>
          <dgm:resizeHandles val="exact"/>
        </dgm:presLayoutVars>
      </dgm:prSet>
      <dgm:spPr/>
    </dgm:pt>
    <dgm:pt modelId="{207832A6-3DB8-8D4E-8E58-F1AECB084C17}" type="pres">
      <dgm:prSet presAssocID="{6DA56BA6-4419-417F-A940-1A53F4FA8843}" presName="parentLin" presStyleCnt="0"/>
      <dgm:spPr/>
    </dgm:pt>
    <dgm:pt modelId="{D589EF17-159A-3640-9DB6-45D552989A53}" type="pres">
      <dgm:prSet presAssocID="{6DA56BA6-4419-417F-A940-1A53F4FA8843}" presName="parentLeftMargin" presStyleLbl="node1" presStyleIdx="0" presStyleCnt="8"/>
      <dgm:spPr/>
    </dgm:pt>
    <dgm:pt modelId="{C3A09CC3-5A30-8D4E-B918-C46C16FDCF6E}" type="pres">
      <dgm:prSet presAssocID="{6DA56BA6-4419-417F-A940-1A53F4FA8843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8E907A8-BC78-C54E-98EE-958D55AA0EBD}" type="pres">
      <dgm:prSet presAssocID="{6DA56BA6-4419-417F-A940-1A53F4FA8843}" presName="negativeSpace" presStyleCnt="0"/>
      <dgm:spPr/>
    </dgm:pt>
    <dgm:pt modelId="{E5291AB8-1C29-E340-BD7E-23847681C633}" type="pres">
      <dgm:prSet presAssocID="{6DA56BA6-4419-417F-A940-1A53F4FA8843}" presName="childText" presStyleLbl="conFgAcc1" presStyleIdx="0" presStyleCnt="8">
        <dgm:presLayoutVars>
          <dgm:bulletEnabled val="1"/>
        </dgm:presLayoutVars>
      </dgm:prSet>
      <dgm:spPr/>
    </dgm:pt>
    <dgm:pt modelId="{997CFCD0-73FA-3644-9AE8-95939A6544DD}" type="pres">
      <dgm:prSet presAssocID="{61DB1028-E8C9-46D7-A74E-BFD4A57AC9F7}" presName="spaceBetweenRectangles" presStyleCnt="0"/>
      <dgm:spPr/>
    </dgm:pt>
    <dgm:pt modelId="{4B3AEDEE-3511-1F4F-9064-916FF2D25A94}" type="pres">
      <dgm:prSet presAssocID="{7F7034C9-06FA-41AA-AB4C-FAF469809E37}" presName="parentLin" presStyleCnt="0"/>
      <dgm:spPr/>
    </dgm:pt>
    <dgm:pt modelId="{771085A2-BFA2-7C4E-B894-4859379FADFC}" type="pres">
      <dgm:prSet presAssocID="{7F7034C9-06FA-41AA-AB4C-FAF469809E37}" presName="parentLeftMargin" presStyleLbl="node1" presStyleIdx="0" presStyleCnt="8"/>
      <dgm:spPr/>
    </dgm:pt>
    <dgm:pt modelId="{2787A11E-D7E9-494C-B1B6-F8B9E9AEC3F4}" type="pres">
      <dgm:prSet presAssocID="{7F7034C9-06FA-41AA-AB4C-FAF469809E3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A822F028-5132-F14C-9E84-1BD7A1655887}" type="pres">
      <dgm:prSet presAssocID="{7F7034C9-06FA-41AA-AB4C-FAF469809E37}" presName="negativeSpace" presStyleCnt="0"/>
      <dgm:spPr/>
    </dgm:pt>
    <dgm:pt modelId="{B307BD5B-BD1A-FF41-A58A-1F51230FDE29}" type="pres">
      <dgm:prSet presAssocID="{7F7034C9-06FA-41AA-AB4C-FAF469809E37}" presName="childText" presStyleLbl="conFgAcc1" presStyleIdx="1" presStyleCnt="8">
        <dgm:presLayoutVars>
          <dgm:bulletEnabled val="1"/>
        </dgm:presLayoutVars>
      </dgm:prSet>
      <dgm:spPr/>
    </dgm:pt>
    <dgm:pt modelId="{9CC088EA-3848-CE45-AB74-BAAC1293B806}" type="pres">
      <dgm:prSet presAssocID="{322F7D2B-E7EA-4A82-BC65-D019301C153B}" presName="spaceBetweenRectangles" presStyleCnt="0"/>
      <dgm:spPr/>
    </dgm:pt>
    <dgm:pt modelId="{A666609C-6F2C-314B-94AA-10B442BE690D}" type="pres">
      <dgm:prSet presAssocID="{8CCDE831-E5A3-47D9-8ED0-050D4A099A24}" presName="parentLin" presStyleCnt="0"/>
      <dgm:spPr/>
    </dgm:pt>
    <dgm:pt modelId="{78F4FBB0-ECBD-104B-9066-00FF950812B7}" type="pres">
      <dgm:prSet presAssocID="{8CCDE831-E5A3-47D9-8ED0-050D4A099A24}" presName="parentLeftMargin" presStyleLbl="node1" presStyleIdx="1" presStyleCnt="8"/>
      <dgm:spPr/>
    </dgm:pt>
    <dgm:pt modelId="{38CA4202-C59B-304C-ADB5-77C0EBA378FA}" type="pres">
      <dgm:prSet presAssocID="{8CCDE831-E5A3-47D9-8ED0-050D4A099A2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EF76DF2-1FE6-F64D-B79F-44C2CBD509BE}" type="pres">
      <dgm:prSet presAssocID="{8CCDE831-E5A3-47D9-8ED0-050D4A099A24}" presName="negativeSpace" presStyleCnt="0"/>
      <dgm:spPr/>
    </dgm:pt>
    <dgm:pt modelId="{74D17D9B-C910-D447-A2FC-2361460296BF}" type="pres">
      <dgm:prSet presAssocID="{8CCDE831-E5A3-47D9-8ED0-050D4A099A24}" presName="childText" presStyleLbl="conFgAcc1" presStyleIdx="2" presStyleCnt="8">
        <dgm:presLayoutVars>
          <dgm:bulletEnabled val="1"/>
        </dgm:presLayoutVars>
      </dgm:prSet>
      <dgm:spPr/>
    </dgm:pt>
    <dgm:pt modelId="{779E2306-F9A8-394B-B54E-0B9DF8706AF6}" type="pres">
      <dgm:prSet presAssocID="{A9C6FB9F-830B-4116-8AA7-F289BD757A40}" presName="spaceBetweenRectangles" presStyleCnt="0"/>
      <dgm:spPr/>
    </dgm:pt>
    <dgm:pt modelId="{5ABD4BB0-4F78-4D46-8C23-C8C1D1882F4E}" type="pres">
      <dgm:prSet presAssocID="{5336E289-C6CF-4D9E-8F6A-26550D9841B7}" presName="parentLin" presStyleCnt="0"/>
      <dgm:spPr/>
    </dgm:pt>
    <dgm:pt modelId="{E0DFFBEB-F8F9-1F4D-92E5-D31762834773}" type="pres">
      <dgm:prSet presAssocID="{5336E289-C6CF-4D9E-8F6A-26550D9841B7}" presName="parentLeftMargin" presStyleLbl="node1" presStyleIdx="2" presStyleCnt="8"/>
      <dgm:spPr/>
    </dgm:pt>
    <dgm:pt modelId="{1311B2B3-F93F-0D40-9D0A-B4F6A9C369DD}" type="pres">
      <dgm:prSet presAssocID="{5336E289-C6CF-4D9E-8F6A-26550D9841B7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06451FB8-9DDB-384C-B9FE-C094C1153FBE}" type="pres">
      <dgm:prSet presAssocID="{5336E289-C6CF-4D9E-8F6A-26550D9841B7}" presName="negativeSpace" presStyleCnt="0"/>
      <dgm:spPr/>
    </dgm:pt>
    <dgm:pt modelId="{4477F9A3-765B-2D49-ADD1-28FA338B3C20}" type="pres">
      <dgm:prSet presAssocID="{5336E289-C6CF-4D9E-8F6A-26550D9841B7}" presName="childText" presStyleLbl="conFgAcc1" presStyleIdx="3" presStyleCnt="8">
        <dgm:presLayoutVars>
          <dgm:bulletEnabled val="1"/>
        </dgm:presLayoutVars>
      </dgm:prSet>
      <dgm:spPr/>
    </dgm:pt>
    <dgm:pt modelId="{BAE87DD7-F830-C542-B236-D957D2C7021F}" type="pres">
      <dgm:prSet presAssocID="{1409713D-4955-4C2D-823E-5331581F2AE4}" presName="spaceBetweenRectangles" presStyleCnt="0"/>
      <dgm:spPr/>
    </dgm:pt>
    <dgm:pt modelId="{A2C3CD82-D12B-9648-B28A-02CEA89EFDBD}" type="pres">
      <dgm:prSet presAssocID="{403A9BC2-209B-4101-B5E1-C7F6D26D4734}" presName="parentLin" presStyleCnt="0"/>
      <dgm:spPr/>
    </dgm:pt>
    <dgm:pt modelId="{087D0250-069C-954E-8497-1AD6552DD258}" type="pres">
      <dgm:prSet presAssocID="{403A9BC2-209B-4101-B5E1-C7F6D26D4734}" presName="parentLeftMargin" presStyleLbl="node1" presStyleIdx="3" presStyleCnt="8"/>
      <dgm:spPr/>
    </dgm:pt>
    <dgm:pt modelId="{FD1C8BA7-2C70-7B43-A0A0-C18D2E105CA4}" type="pres">
      <dgm:prSet presAssocID="{403A9BC2-209B-4101-B5E1-C7F6D26D473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4BEC3AE-8A9C-4447-9638-9D8ECF97A7D2}" type="pres">
      <dgm:prSet presAssocID="{403A9BC2-209B-4101-B5E1-C7F6D26D4734}" presName="negativeSpace" presStyleCnt="0"/>
      <dgm:spPr/>
    </dgm:pt>
    <dgm:pt modelId="{4EF0F008-B1D1-5046-9C3E-3B3062069B4D}" type="pres">
      <dgm:prSet presAssocID="{403A9BC2-209B-4101-B5E1-C7F6D26D4734}" presName="childText" presStyleLbl="conFgAcc1" presStyleIdx="4" presStyleCnt="8">
        <dgm:presLayoutVars>
          <dgm:bulletEnabled val="1"/>
        </dgm:presLayoutVars>
      </dgm:prSet>
      <dgm:spPr/>
    </dgm:pt>
    <dgm:pt modelId="{851AF1EB-8CFD-834E-BF03-3B5C4C12B4FA}" type="pres">
      <dgm:prSet presAssocID="{9300A399-C336-4BFE-A660-9BE82E076473}" presName="spaceBetweenRectangles" presStyleCnt="0"/>
      <dgm:spPr/>
    </dgm:pt>
    <dgm:pt modelId="{5F5634B9-033F-1E45-AA30-BAE9CE94D9A3}" type="pres">
      <dgm:prSet presAssocID="{0AEDAC7C-A264-46A0-80AC-1390FA841BD8}" presName="parentLin" presStyleCnt="0"/>
      <dgm:spPr/>
    </dgm:pt>
    <dgm:pt modelId="{06C6C747-0361-4647-908E-8B00A1E4B892}" type="pres">
      <dgm:prSet presAssocID="{0AEDAC7C-A264-46A0-80AC-1390FA841BD8}" presName="parentLeftMargin" presStyleLbl="node1" presStyleIdx="4" presStyleCnt="8"/>
      <dgm:spPr/>
    </dgm:pt>
    <dgm:pt modelId="{0863841A-A569-C744-9AFA-4BFBB8924E01}" type="pres">
      <dgm:prSet presAssocID="{0AEDAC7C-A264-46A0-80AC-1390FA841BD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67C13400-5672-FE44-9D75-8311B9819724}" type="pres">
      <dgm:prSet presAssocID="{0AEDAC7C-A264-46A0-80AC-1390FA841BD8}" presName="negativeSpace" presStyleCnt="0"/>
      <dgm:spPr/>
    </dgm:pt>
    <dgm:pt modelId="{C0339C10-FA66-8B4C-9AAC-CEE9405F5E71}" type="pres">
      <dgm:prSet presAssocID="{0AEDAC7C-A264-46A0-80AC-1390FA841BD8}" presName="childText" presStyleLbl="conFgAcc1" presStyleIdx="5" presStyleCnt="8">
        <dgm:presLayoutVars>
          <dgm:bulletEnabled val="1"/>
        </dgm:presLayoutVars>
      </dgm:prSet>
      <dgm:spPr/>
    </dgm:pt>
    <dgm:pt modelId="{A7FD5F23-8242-F54E-A206-48A85A4216EF}" type="pres">
      <dgm:prSet presAssocID="{DCBB1635-5ED2-4669-8AF3-B7F3468FDB50}" presName="spaceBetweenRectangles" presStyleCnt="0"/>
      <dgm:spPr/>
    </dgm:pt>
    <dgm:pt modelId="{0F03836C-212D-784A-BB2A-D9C890EF35B2}" type="pres">
      <dgm:prSet presAssocID="{3D72E82F-5EF4-464F-9BB9-896CD65AE8C4}" presName="parentLin" presStyleCnt="0"/>
      <dgm:spPr/>
    </dgm:pt>
    <dgm:pt modelId="{589EA94B-7B9F-2F45-90E2-384E99D3FC51}" type="pres">
      <dgm:prSet presAssocID="{3D72E82F-5EF4-464F-9BB9-896CD65AE8C4}" presName="parentLeftMargin" presStyleLbl="node1" presStyleIdx="5" presStyleCnt="8"/>
      <dgm:spPr/>
    </dgm:pt>
    <dgm:pt modelId="{7CABCCCD-369E-B349-9219-2561B57CFBF6}" type="pres">
      <dgm:prSet presAssocID="{3D72E82F-5EF4-464F-9BB9-896CD65AE8C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D7CE3326-A36B-5447-993D-A4CE2F8D9BBD}" type="pres">
      <dgm:prSet presAssocID="{3D72E82F-5EF4-464F-9BB9-896CD65AE8C4}" presName="negativeSpace" presStyleCnt="0"/>
      <dgm:spPr/>
    </dgm:pt>
    <dgm:pt modelId="{62442186-C49D-C241-AE78-520A685A29C2}" type="pres">
      <dgm:prSet presAssocID="{3D72E82F-5EF4-464F-9BB9-896CD65AE8C4}" presName="childText" presStyleLbl="conFgAcc1" presStyleIdx="6" presStyleCnt="8">
        <dgm:presLayoutVars>
          <dgm:bulletEnabled val="1"/>
        </dgm:presLayoutVars>
      </dgm:prSet>
      <dgm:spPr/>
    </dgm:pt>
    <dgm:pt modelId="{02950EB4-DDDD-1E40-A55E-0073B325B46D}" type="pres">
      <dgm:prSet presAssocID="{D05A48F8-0A71-4339-A445-42FC9EB88B06}" presName="spaceBetweenRectangles" presStyleCnt="0"/>
      <dgm:spPr/>
    </dgm:pt>
    <dgm:pt modelId="{64571DCA-CF68-7642-89F0-DE4E3E2A7532}" type="pres">
      <dgm:prSet presAssocID="{29A4397C-577E-475A-964D-E30637B20751}" presName="parentLin" presStyleCnt="0"/>
      <dgm:spPr/>
    </dgm:pt>
    <dgm:pt modelId="{C251D874-AE26-6148-8534-51DD04D4E0AA}" type="pres">
      <dgm:prSet presAssocID="{29A4397C-577E-475A-964D-E30637B20751}" presName="parentLeftMargin" presStyleLbl="node1" presStyleIdx="6" presStyleCnt="8"/>
      <dgm:spPr/>
    </dgm:pt>
    <dgm:pt modelId="{1F355678-A55C-F240-B77F-5477D78E53AF}" type="pres">
      <dgm:prSet presAssocID="{29A4397C-577E-475A-964D-E30637B20751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7FA2CF50-F234-A14F-A741-95455BCF20E8}" type="pres">
      <dgm:prSet presAssocID="{29A4397C-577E-475A-964D-E30637B20751}" presName="negativeSpace" presStyleCnt="0"/>
      <dgm:spPr/>
    </dgm:pt>
    <dgm:pt modelId="{5DEBFCF5-6BBB-4141-AB7B-F29FECD05B74}" type="pres">
      <dgm:prSet presAssocID="{29A4397C-577E-475A-964D-E30637B20751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2F476100-DE38-EA41-A278-C31394AE9218}" type="presOf" srcId="{3D72E82F-5EF4-464F-9BB9-896CD65AE8C4}" destId="{589EA94B-7B9F-2F45-90E2-384E99D3FC51}" srcOrd="0" destOrd="0" presId="urn:microsoft.com/office/officeart/2005/8/layout/list1"/>
    <dgm:cxn modelId="{BF0FDB10-D459-4827-995A-45755F9D08D9}" srcId="{1C4DCF13-059F-4E25-B5D1-D383B11A434D}" destId="{6DA56BA6-4419-417F-A940-1A53F4FA8843}" srcOrd="0" destOrd="0" parTransId="{DCEDE93A-104F-4CF8-B09F-85481321759D}" sibTransId="{61DB1028-E8C9-46D7-A74E-BFD4A57AC9F7}"/>
    <dgm:cxn modelId="{F2819B1F-45A8-B347-A7C9-E850908F85BF}" type="presOf" srcId="{403A9BC2-209B-4101-B5E1-C7F6D26D4734}" destId="{FD1C8BA7-2C70-7B43-A0A0-C18D2E105CA4}" srcOrd="1" destOrd="0" presId="urn:microsoft.com/office/officeart/2005/8/layout/list1"/>
    <dgm:cxn modelId="{5069A023-EDF2-AF41-9269-3D9286D2667E}" type="presOf" srcId="{5336E289-C6CF-4D9E-8F6A-26550D9841B7}" destId="{1311B2B3-F93F-0D40-9D0A-B4F6A9C369DD}" srcOrd="1" destOrd="0" presId="urn:microsoft.com/office/officeart/2005/8/layout/list1"/>
    <dgm:cxn modelId="{9C56B428-8ACB-CA41-9F4F-451A5B12F235}" type="presOf" srcId="{6DA56BA6-4419-417F-A940-1A53F4FA8843}" destId="{D589EF17-159A-3640-9DB6-45D552989A53}" srcOrd="0" destOrd="0" presId="urn:microsoft.com/office/officeart/2005/8/layout/list1"/>
    <dgm:cxn modelId="{E4207433-5DC4-6E42-91E0-595AC59B1387}" type="presOf" srcId="{7F7034C9-06FA-41AA-AB4C-FAF469809E37}" destId="{2787A11E-D7E9-494C-B1B6-F8B9E9AEC3F4}" srcOrd="1" destOrd="0" presId="urn:microsoft.com/office/officeart/2005/8/layout/list1"/>
    <dgm:cxn modelId="{23F6CA34-0C40-ED4E-9EA3-768154F1CAAE}" type="presOf" srcId="{8CCDE831-E5A3-47D9-8ED0-050D4A099A24}" destId="{38CA4202-C59B-304C-ADB5-77C0EBA378FA}" srcOrd="1" destOrd="0" presId="urn:microsoft.com/office/officeart/2005/8/layout/list1"/>
    <dgm:cxn modelId="{993C1837-E973-4AD5-8564-9F1B380B69C9}" srcId="{1C4DCF13-059F-4E25-B5D1-D383B11A434D}" destId="{5336E289-C6CF-4D9E-8F6A-26550D9841B7}" srcOrd="3" destOrd="0" parTransId="{1DEC118D-A440-4BF2-B0D5-C3D3F7884BEF}" sibTransId="{1409713D-4955-4C2D-823E-5331581F2AE4}"/>
    <dgm:cxn modelId="{2C05273C-E2B6-443F-98C9-DE3C70263C39}" srcId="{1C4DCF13-059F-4E25-B5D1-D383B11A434D}" destId="{7F7034C9-06FA-41AA-AB4C-FAF469809E37}" srcOrd="1" destOrd="0" parTransId="{3C843D2F-B493-46EF-847F-6E9477D532D5}" sibTransId="{322F7D2B-E7EA-4A82-BC65-D019301C153B}"/>
    <dgm:cxn modelId="{8A42653D-7E48-6E42-91A5-494D7E68150B}" type="presOf" srcId="{29A4397C-577E-475A-964D-E30637B20751}" destId="{1F355678-A55C-F240-B77F-5477D78E53AF}" srcOrd="1" destOrd="0" presId="urn:microsoft.com/office/officeart/2005/8/layout/list1"/>
    <dgm:cxn modelId="{39121842-D5E2-6640-B075-BE151F73C4D0}" type="presOf" srcId="{29A4397C-577E-475A-964D-E30637B20751}" destId="{C251D874-AE26-6148-8534-51DD04D4E0AA}" srcOrd="0" destOrd="0" presId="urn:microsoft.com/office/officeart/2005/8/layout/list1"/>
    <dgm:cxn modelId="{9DFBC646-B37A-F34B-8CD3-F1C8DB92C03B}" type="presOf" srcId="{0AEDAC7C-A264-46A0-80AC-1390FA841BD8}" destId="{0863841A-A569-C744-9AFA-4BFBB8924E01}" srcOrd="1" destOrd="0" presId="urn:microsoft.com/office/officeart/2005/8/layout/list1"/>
    <dgm:cxn modelId="{7258254C-445F-B842-8C85-D7A9F78FCA0F}" type="presOf" srcId="{1C4DCF13-059F-4E25-B5D1-D383B11A434D}" destId="{4B86C165-9B7E-6149-8E75-4C8161098026}" srcOrd="0" destOrd="0" presId="urn:microsoft.com/office/officeart/2005/8/layout/list1"/>
    <dgm:cxn modelId="{2DEA996F-521C-4289-A96A-C38E7D00B446}" srcId="{1C4DCF13-059F-4E25-B5D1-D383B11A434D}" destId="{0AEDAC7C-A264-46A0-80AC-1390FA841BD8}" srcOrd="5" destOrd="0" parTransId="{D297B048-A8C8-4EEE-BA6E-D595296AAFD1}" sibTransId="{DCBB1635-5ED2-4669-8AF3-B7F3468FDB50}"/>
    <dgm:cxn modelId="{F3FB2275-D014-8C42-B09E-0D69DF834428}" type="presOf" srcId="{0AEDAC7C-A264-46A0-80AC-1390FA841BD8}" destId="{06C6C747-0361-4647-908E-8B00A1E4B892}" srcOrd="0" destOrd="0" presId="urn:microsoft.com/office/officeart/2005/8/layout/list1"/>
    <dgm:cxn modelId="{0120D356-2268-DB44-B5DF-F116177A9F19}" type="presOf" srcId="{6DA56BA6-4419-417F-A940-1A53F4FA8843}" destId="{C3A09CC3-5A30-8D4E-B918-C46C16FDCF6E}" srcOrd="1" destOrd="0" presId="urn:microsoft.com/office/officeart/2005/8/layout/list1"/>
    <dgm:cxn modelId="{01A70D81-16B8-0847-ACFE-C8A84212C288}" type="presOf" srcId="{403A9BC2-209B-4101-B5E1-C7F6D26D4734}" destId="{087D0250-069C-954E-8497-1AD6552DD258}" srcOrd="0" destOrd="0" presId="urn:microsoft.com/office/officeart/2005/8/layout/list1"/>
    <dgm:cxn modelId="{C64F8F83-111C-4A40-AAA1-44627D7E1732}" type="presOf" srcId="{3D72E82F-5EF4-464F-9BB9-896CD65AE8C4}" destId="{7CABCCCD-369E-B349-9219-2561B57CFBF6}" srcOrd="1" destOrd="0" presId="urn:microsoft.com/office/officeart/2005/8/layout/list1"/>
    <dgm:cxn modelId="{5087C392-6A37-4E8F-9806-E25D4CE982F1}" srcId="{1C4DCF13-059F-4E25-B5D1-D383B11A434D}" destId="{29A4397C-577E-475A-964D-E30637B20751}" srcOrd="7" destOrd="0" parTransId="{8B6541D3-D1E1-4078-BAD1-11ADD6068AE0}" sibTransId="{53305F96-221E-4013-A2D9-540C96158D4B}"/>
    <dgm:cxn modelId="{55E0A4B9-597C-CA49-B4C9-1BE1DF577337}" type="presOf" srcId="{5336E289-C6CF-4D9E-8F6A-26550D9841B7}" destId="{E0DFFBEB-F8F9-1F4D-92E5-D31762834773}" srcOrd="0" destOrd="0" presId="urn:microsoft.com/office/officeart/2005/8/layout/list1"/>
    <dgm:cxn modelId="{23A3ECBA-11B3-408A-B3D8-16AF14B70D03}" srcId="{1C4DCF13-059F-4E25-B5D1-D383B11A434D}" destId="{403A9BC2-209B-4101-B5E1-C7F6D26D4734}" srcOrd="4" destOrd="0" parTransId="{48B7C736-9E00-4230-B418-9D53166EB39F}" sibTransId="{9300A399-C336-4BFE-A660-9BE82E076473}"/>
    <dgm:cxn modelId="{2FB9F8C9-085A-3446-9117-C073FFE5130E}" type="presOf" srcId="{7F7034C9-06FA-41AA-AB4C-FAF469809E37}" destId="{771085A2-BFA2-7C4E-B894-4859379FADFC}" srcOrd="0" destOrd="0" presId="urn:microsoft.com/office/officeart/2005/8/layout/list1"/>
    <dgm:cxn modelId="{80D3A7CA-ED52-4445-B29A-6AEF2E87F8A0}" srcId="{1C4DCF13-059F-4E25-B5D1-D383B11A434D}" destId="{8CCDE831-E5A3-47D9-8ED0-050D4A099A24}" srcOrd="2" destOrd="0" parTransId="{4209A2E8-9FD5-4007-A34F-93CB9E4C1D34}" sibTransId="{A9C6FB9F-830B-4116-8AA7-F289BD757A40}"/>
    <dgm:cxn modelId="{09513BD4-48CB-1A40-9DBC-5486120F8868}" type="presOf" srcId="{8CCDE831-E5A3-47D9-8ED0-050D4A099A24}" destId="{78F4FBB0-ECBD-104B-9066-00FF950812B7}" srcOrd="0" destOrd="0" presId="urn:microsoft.com/office/officeart/2005/8/layout/list1"/>
    <dgm:cxn modelId="{73E0C9E8-C06D-4DB4-89B1-A4611DA84575}" srcId="{1C4DCF13-059F-4E25-B5D1-D383B11A434D}" destId="{3D72E82F-5EF4-464F-9BB9-896CD65AE8C4}" srcOrd="6" destOrd="0" parTransId="{A1B3C90D-30FD-4A54-8B07-DD582D9DAB96}" sibTransId="{D05A48F8-0A71-4339-A445-42FC9EB88B06}"/>
    <dgm:cxn modelId="{7F9B7C02-D8FF-DA47-A14D-7460CD42027B}" type="presParOf" srcId="{4B86C165-9B7E-6149-8E75-4C8161098026}" destId="{207832A6-3DB8-8D4E-8E58-F1AECB084C17}" srcOrd="0" destOrd="0" presId="urn:microsoft.com/office/officeart/2005/8/layout/list1"/>
    <dgm:cxn modelId="{691F92D8-B408-7944-8F81-708EFABCBA94}" type="presParOf" srcId="{207832A6-3DB8-8D4E-8E58-F1AECB084C17}" destId="{D589EF17-159A-3640-9DB6-45D552989A53}" srcOrd="0" destOrd="0" presId="urn:microsoft.com/office/officeart/2005/8/layout/list1"/>
    <dgm:cxn modelId="{124E013C-4CEE-2547-92C7-B7654FE9573D}" type="presParOf" srcId="{207832A6-3DB8-8D4E-8E58-F1AECB084C17}" destId="{C3A09CC3-5A30-8D4E-B918-C46C16FDCF6E}" srcOrd="1" destOrd="0" presId="urn:microsoft.com/office/officeart/2005/8/layout/list1"/>
    <dgm:cxn modelId="{66371A13-CD1A-0046-88ED-AA2A90027978}" type="presParOf" srcId="{4B86C165-9B7E-6149-8E75-4C8161098026}" destId="{28E907A8-BC78-C54E-98EE-958D55AA0EBD}" srcOrd="1" destOrd="0" presId="urn:microsoft.com/office/officeart/2005/8/layout/list1"/>
    <dgm:cxn modelId="{62FB2E23-60E5-9E43-B930-B51D07EA71DC}" type="presParOf" srcId="{4B86C165-9B7E-6149-8E75-4C8161098026}" destId="{E5291AB8-1C29-E340-BD7E-23847681C633}" srcOrd="2" destOrd="0" presId="urn:microsoft.com/office/officeart/2005/8/layout/list1"/>
    <dgm:cxn modelId="{4E2BC0E1-111C-0446-B140-25C59970A2A6}" type="presParOf" srcId="{4B86C165-9B7E-6149-8E75-4C8161098026}" destId="{997CFCD0-73FA-3644-9AE8-95939A6544DD}" srcOrd="3" destOrd="0" presId="urn:microsoft.com/office/officeart/2005/8/layout/list1"/>
    <dgm:cxn modelId="{F20FD071-E4CD-8141-97D1-6CA2BDBAD0B2}" type="presParOf" srcId="{4B86C165-9B7E-6149-8E75-4C8161098026}" destId="{4B3AEDEE-3511-1F4F-9064-916FF2D25A94}" srcOrd="4" destOrd="0" presId="urn:microsoft.com/office/officeart/2005/8/layout/list1"/>
    <dgm:cxn modelId="{2EF44A5F-5783-A746-AD3E-BA3622DDE231}" type="presParOf" srcId="{4B3AEDEE-3511-1F4F-9064-916FF2D25A94}" destId="{771085A2-BFA2-7C4E-B894-4859379FADFC}" srcOrd="0" destOrd="0" presId="urn:microsoft.com/office/officeart/2005/8/layout/list1"/>
    <dgm:cxn modelId="{FC1FA369-D66F-6045-B3F0-2C710EF7BCEE}" type="presParOf" srcId="{4B3AEDEE-3511-1F4F-9064-916FF2D25A94}" destId="{2787A11E-D7E9-494C-B1B6-F8B9E9AEC3F4}" srcOrd="1" destOrd="0" presId="urn:microsoft.com/office/officeart/2005/8/layout/list1"/>
    <dgm:cxn modelId="{BB717E08-4811-8443-A4E5-D51578139DEC}" type="presParOf" srcId="{4B86C165-9B7E-6149-8E75-4C8161098026}" destId="{A822F028-5132-F14C-9E84-1BD7A1655887}" srcOrd="5" destOrd="0" presId="urn:microsoft.com/office/officeart/2005/8/layout/list1"/>
    <dgm:cxn modelId="{5BF9BBCD-5EBA-414F-8269-618C8FD7238C}" type="presParOf" srcId="{4B86C165-9B7E-6149-8E75-4C8161098026}" destId="{B307BD5B-BD1A-FF41-A58A-1F51230FDE29}" srcOrd="6" destOrd="0" presId="urn:microsoft.com/office/officeart/2005/8/layout/list1"/>
    <dgm:cxn modelId="{32A4C37A-5CB7-354C-BBA9-762646ED2BC9}" type="presParOf" srcId="{4B86C165-9B7E-6149-8E75-4C8161098026}" destId="{9CC088EA-3848-CE45-AB74-BAAC1293B806}" srcOrd="7" destOrd="0" presId="urn:microsoft.com/office/officeart/2005/8/layout/list1"/>
    <dgm:cxn modelId="{604F478D-2603-6A42-8C7E-AEFE131A0B3D}" type="presParOf" srcId="{4B86C165-9B7E-6149-8E75-4C8161098026}" destId="{A666609C-6F2C-314B-94AA-10B442BE690D}" srcOrd="8" destOrd="0" presId="urn:microsoft.com/office/officeart/2005/8/layout/list1"/>
    <dgm:cxn modelId="{52F8B1BC-3D9B-164C-A223-0BD4906D0126}" type="presParOf" srcId="{A666609C-6F2C-314B-94AA-10B442BE690D}" destId="{78F4FBB0-ECBD-104B-9066-00FF950812B7}" srcOrd="0" destOrd="0" presId="urn:microsoft.com/office/officeart/2005/8/layout/list1"/>
    <dgm:cxn modelId="{D62660AA-4423-CF4F-B775-F433C2E394C5}" type="presParOf" srcId="{A666609C-6F2C-314B-94AA-10B442BE690D}" destId="{38CA4202-C59B-304C-ADB5-77C0EBA378FA}" srcOrd="1" destOrd="0" presId="urn:microsoft.com/office/officeart/2005/8/layout/list1"/>
    <dgm:cxn modelId="{71EAF8A0-25AA-EE48-9F17-EBFBF888A2D9}" type="presParOf" srcId="{4B86C165-9B7E-6149-8E75-4C8161098026}" destId="{5EF76DF2-1FE6-F64D-B79F-44C2CBD509BE}" srcOrd="9" destOrd="0" presId="urn:microsoft.com/office/officeart/2005/8/layout/list1"/>
    <dgm:cxn modelId="{152C6663-2B9F-E94E-9260-3A3F5CE4A117}" type="presParOf" srcId="{4B86C165-9B7E-6149-8E75-4C8161098026}" destId="{74D17D9B-C910-D447-A2FC-2361460296BF}" srcOrd="10" destOrd="0" presId="urn:microsoft.com/office/officeart/2005/8/layout/list1"/>
    <dgm:cxn modelId="{18B22CA7-94A0-504C-88BD-97AC0845AC9A}" type="presParOf" srcId="{4B86C165-9B7E-6149-8E75-4C8161098026}" destId="{779E2306-F9A8-394B-B54E-0B9DF8706AF6}" srcOrd="11" destOrd="0" presId="urn:microsoft.com/office/officeart/2005/8/layout/list1"/>
    <dgm:cxn modelId="{ED72133A-BF7D-7440-A4F2-1A1AF2A5971F}" type="presParOf" srcId="{4B86C165-9B7E-6149-8E75-4C8161098026}" destId="{5ABD4BB0-4F78-4D46-8C23-C8C1D1882F4E}" srcOrd="12" destOrd="0" presId="urn:microsoft.com/office/officeart/2005/8/layout/list1"/>
    <dgm:cxn modelId="{B24A1246-9D43-524C-AC56-BFE1329C47C0}" type="presParOf" srcId="{5ABD4BB0-4F78-4D46-8C23-C8C1D1882F4E}" destId="{E0DFFBEB-F8F9-1F4D-92E5-D31762834773}" srcOrd="0" destOrd="0" presId="urn:microsoft.com/office/officeart/2005/8/layout/list1"/>
    <dgm:cxn modelId="{4468A358-DFEC-5748-B943-E55B70EF99B8}" type="presParOf" srcId="{5ABD4BB0-4F78-4D46-8C23-C8C1D1882F4E}" destId="{1311B2B3-F93F-0D40-9D0A-B4F6A9C369DD}" srcOrd="1" destOrd="0" presId="urn:microsoft.com/office/officeart/2005/8/layout/list1"/>
    <dgm:cxn modelId="{9CF07F8D-24D6-A84C-80C4-4D947C394B5A}" type="presParOf" srcId="{4B86C165-9B7E-6149-8E75-4C8161098026}" destId="{06451FB8-9DDB-384C-B9FE-C094C1153FBE}" srcOrd="13" destOrd="0" presId="urn:microsoft.com/office/officeart/2005/8/layout/list1"/>
    <dgm:cxn modelId="{44F7F1E1-F88D-114D-BCBD-B9969B4DB46F}" type="presParOf" srcId="{4B86C165-9B7E-6149-8E75-4C8161098026}" destId="{4477F9A3-765B-2D49-ADD1-28FA338B3C20}" srcOrd="14" destOrd="0" presId="urn:microsoft.com/office/officeart/2005/8/layout/list1"/>
    <dgm:cxn modelId="{C7010125-8D41-4B4A-A757-0F45B72876EA}" type="presParOf" srcId="{4B86C165-9B7E-6149-8E75-4C8161098026}" destId="{BAE87DD7-F830-C542-B236-D957D2C7021F}" srcOrd="15" destOrd="0" presId="urn:microsoft.com/office/officeart/2005/8/layout/list1"/>
    <dgm:cxn modelId="{26E047D0-AC72-C24D-BD45-8ACD30E4A8D7}" type="presParOf" srcId="{4B86C165-9B7E-6149-8E75-4C8161098026}" destId="{A2C3CD82-D12B-9648-B28A-02CEA89EFDBD}" srcOrd="16" destOrd="0" presId="urn:microsoft.com/office/officeart/2005/8/layout/list1"/>
    <dgm:cxn modelId="{D24CA76D-420D-474F-8FCF-56A7729822C7}" type="presParOf" srcId="{A2C3CD82-D12B-9648-B28A-02CEA89EFDBD}" destId="{087D0250-069C-954E-8497-1AD6552DD258}" srcOrd="0" destOrd="0" presId="urn:microsoft.com/office/officeart/2005/8/layout/list1"/>
    <dgm:cxn modelId="{ABAC8CFE-1F16-014A-A88E-84AD38F7619D}" type="presParOf" srcId="{A2C3CD82-D12B-9648-B28A-02CEA89EFDBD}" destId="{FD1C8BA7-2C70-7B43-A0A0-C18D2E105CA4}" srcOrd="1" destOrd="0" presId="urn:microsoft.com/office/officeart/2005/8/layout/list1"/>
    <dgm:cxn modelId="{DDB90799-6F59-B64C-8F91-D038517F6D76}" type="presParOf" srcId="{4B86C165-9B7E-6149-8E75-4C8161098026}" destId="{64BEC3AE-8A9C-4447-9638-9D8ECF97A7D2}" srcOrd="17" destOrd="0" presId="urn:microsoft.com/office/officeart/2005/8/layout/list1"/>
    <dgm:cxn modelId="{5B2C873D-1FA8-6749-9970-48D43F020772}" type="presParOf" srcId="{4B86C165-9B7E-6149-8E75-4C8161098026}" destId="{4EF0F008-B1D1-5046-9C3E-3B3062069B4D}" srcOrd="18" destOrd="0" presId="urn:microsoft.com/office/officeart/2005/8/layout/list1"/>
    <dgm:cxn modelId="{16E3C3D1-3CCB-3A4A-9A70-9E4852B63D99}" type="presParOf" srcId="{4B86C165-9B7E-6149-8E75-4C8161098026}" destId="{851AF1EB-8CFD-834E-BF03-3B5C4C12B4FA}" srcOrd="19" destOrd="0" presId="urn:microsoft.com/office/officeart/2005/8/layout/list1"/>
    <dgm:cxn modelId="{D3226E68-6CC1-5446-8B0E-0985FFD021A8}" type="presParOf" srcId="{4B86C165-9B7E-6149-8E75-4C8161098026}" destId="{5F5634B9-033F-1E45-AA30-BAE9CE94D9A3}" srcOrd="20" destOrd="0" presId="urn:microsoft.com/office/officeart/2005/8/layout/list1"/>
    <dgm:cxn modelId="{287C1B27-1C4D-6C42-9D2F-6A87189C046B}" type="presParOf" srcId="{5F5634B9-033F-1E45-AA30-BAE9CE94D9A3}" destId="{06C6C747-0361-4647-908E-8B00A1E4B892}" srcOrd="0" destOrd="0" presId="urn:microsoft.com/office/officeart/2005/8/layout/list1"/>
    <dgm:cxn modelId="{29CFC0BD-A56C-394D-9920-BC5F2EAB34A0}" type="presParOf" srcId="{5F5634B9-033F-1E45-AA30-BAE9CE94D9A3}" destId="{0863841A-A569-C744-9AFA-4BFBB8924E01}" srcOrd="1" destOrd="0" presId="urn:microsoft.com/office/officeart/2005/8/layout/list1"/>
    <dgm:cxn modelId="{C5214400-D6E6-7846-AFEA-70C3353AE38F}" type="presParOf" srcId="{4B86C165-9B7E-6149-8E75-4C8161098026}" destId="{67C13400-5672-FE44-9D75-8311B9819724}" srcOrd="21" destOrd="0" presId="urn:microsoft.com/office/officeart/2005/8/layout/list1"/>
    <dgm:cxn modelId="{1588E4D1-A60C-FD47-BA7D-60D084DFBC75}" type="presParOf" srcId="{4B86C165-9B7E-6149-8E75-4C8161098026}" destId="{C0339C10-FA66-8B4C-9AAC-CEE9405F5E71}" srcOrd="22" destOrd="0" presId="urn:microsoft.com/office/officeart/2005/8/layout/list1"/>
    <dgm:cxn modelId="{13A809B6-ED89-6446-A776-DA6744FA6265}" type="presParOf" srcId="{4B86C165-9B7E-6149-8E75-4C8161098026}" destId="{A7FD5F23-8242-F54E-A206-48A85A4216EF}" srcOrd="23" destOrd="0" presId="urn:microsoft.com/office/officeart/2005/8/layout/list1"/>
    <dgm:cxn modelId="{6C066B95-E933-3346-91A3-70C520D7DB80}" type="presParOf" srcId="{4B86C165-9B7E-6149-8E75-4C8161098026}" destId="{0F03836C-212D-784A-BB2A-D9C890EF35B2}" srcOrd="24" destOrd="0" presId="urn:microsoft.com/office/officeart/2005/8/layout/list1"/>
    <dgm:cxn modelId="{8E2803FD-4237-8444-AEAD-26B5180B5220}" type="presParOf" srcId="{0F03836C-212D-784A-BB2A-D9C890EF35B2}" destId="{589EA94B-7B9F-2F45-90E2-384E99D3FC51}" srcOrd="0" destOrd="0" presId="urn:microsoft.com/office/officeart/2005/8/layout/list1"/>
    <dgm:cxn modelId="{9F68D6FC-0B73-034D-9FC0-3ED31AA4EDDB}" type="presParOf" srcId="{0F03836C-212D-784A-BB2A-D9C890EF35B2}" destId="{7CABCCCD-369E-B349-9219-2561B57CFBF6}" srcOrd="1" destOrd="0" presId="urn:microsoft.com/office/officeart/2005/8/layout/list1"/>
    <dgm:cxn modelId="{C8F49453-764D-8F4F-A66E-B2F4D65B841D}" type="presParOf" srcId="{4B86C165-9B7E-6149-8E75-4C8161098026}" destId="{D7CE3326-A36B-5447-993D-A4CE2F8D9BBD}" srcOrd="25" destOrd="0" presId="urn:microsoft.com/office/officeart/2005/8/layout/list1"/>
    <dgm:cxn modelId="{F8EC1CEA-61AC-BA44-834C-3235AF89B8BE}" type="presParOf" srcId="{4B86C165-9B7E-6149-8E75-4C8161098026}" destId="{62442186-C49D-C241-AE78-520A685A29C2}" srcOrd="26" destOrd="0" presId="urn:microsoft.com/office/officeart/2005/8/layout/list1"/>
    <dgm:cxn modelId="{6C679186-EAEC-D144-BE51-6E4E8CB50024}" type="presParOf" srcId="{4B86C165-9B7E-6149-8E75-4C8161098026}" destId="{02950EB4-DDDD-1E40-A55E-0073B325B46D}" srcOrd="27" destOrd="0" presId="urn:microsoft.com/office/officeart/2005/8/layout/list1"/>
    <dgm:cxn modelId="{1454FC01-E149-0C48-AFAD-8607D257209E}" type="presParOf" srcId="{4B86C165-9B7E-6149-8E75-4C8161098026}" destId="{64571DCA-CF68-7642-89F0-DE4E3E2A7532}" srcOrd="28" destOrd="0" presId="urn:microsoft.com/office/officeart/2005/8/layout/list1"/>
    <dgm:cxn modelId="{BBB941BD-AFC4-9E44-A58F-1253FFF01F5E}" type="presParOf" srcId="{64571DCA-CF68-7642-89F0-DE4E3E2A7532}" destId="{C251D874-AE26-6148-8534-51DD04D4E0AA}" srcOrd="0" destOrd="0" presId="urn:microsoft.com/office/officeart/2005/8/layout/list1"/>
    <dgm:cxn modelId="{0C480882-560E-EE4C-8E64-C1785F5D03D6}" type="presParOf" srcId="{64571DCA-CF68-7642-89F0-DE4E3E2A7532}" destId="{1F355678-A55C-F240-B77F-5477D78E53AF}" srcOrd="1" destOrd="0" presId="urn:microsoft.com/office/officeart/2005/8/layout/list1"/>
    <dgm:cxn modelId="{E781CF99-ECB9-EF4D-B354-29DB96243377}" type="presParOf" srcId="{4B86C165-9B7E-6149-8E75-4C8161098026}" destId="{7FA2CF50-F234-A14F-A741-95455BCF20E8}" srcOrd="29" destOrd="0" presId="urn:microsoft.com/office/officeart/2005/8/layout/list1"/>
    <dgm:cxn modelId="{538240EB-887C-4A49-826E-A6179A21DA57}" type="presParOf" srcId="{4B86C165-9B7E-6149-8E75-4C8161098026}" destId="{5DEBFCF5-6BBB-4141-AB7B-F29FECD05B74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85C6937-3B3F-473D-B1B3-09A5190AA4E9}" type="doc">
      <dgm:prSet loTypeId="urn:microsoft.com/office/officeart/2005/8/layout/default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E2A3431A-1197-48A1-A686-C17BA3FC7709}">
      <dgm:prSet phldrT="[Text]" custT="1"/>
      <dgm:spPr/>
      <dgm:t>
        <a:bodyPr/>
        <a:lstStyle/>
        <a:p>
          <a:r>
            <a:rPr lang="en-US" sz="2400" dirty="0"/>
            <a:t>1. Summary only offences</a:t>
          </a:r>
        </a:p>
      </dgm:t>
    </dgm:pt>
    <dgm:pt modelId="{46A5684E-A421-4D79-83AD-B8A0A22E716D}" type="sibTrans" cxnId="{8874C055-9ED1-4AD9-91CA-56C819DB2AC0}">
      <dgm:prSet/>
      <dgm:spPr/>
      <dgm:t>
        <a:bodyPr/>
        <a:lstStyle/>
        <a:p>
          <a:endParaRPr lang="en-US"/>
        </a:p>
      </dgm:t>
    </dgm:pt>
    <dgm:pt modelId="{4CD21042-FDE2-466B-AF41-CD1423A8BD60}" type="parTrans" cxnId="{8874C055-9ED1-4AD9-91CA-56C819DB2AC0}">
      <dgm:prSet/>
      <dgm:spPr/>
      <dgm:t>
        <a:bodyPr/>
        <a:lstStyle/>
        <a:p>
          <a:endParaRPr lang="en-US"/>
        </a:p>
      </dgm:t>
    </dgm:pt>
    <dgm:pt modelId="{4CAA737C-EDED-418E-A163-47A5B2100F18}">
      <dgm:prSet phldrT="[Text]" custT="1"/>
      <dgm:spPr/>
      <dgm:t>
        <a:bodyPr/>
        <a:lstStyle/>
        <a:p>
          <a:r>
            <a:rPr lang="en-US" sz="2400" dirty="0"/>
            <a:t>2. Either</a:t>
          </a:r>
          <a:r>
            <a:rPr lang="en-US" sz="2400" baseline="0" dirty="0"/>
            <a:t> way offences</a:t>
          </a:r>
          <a:endParaRPr lang="en-US" sz="2400" dirty="0"/>
        </a:p>
      </dgm:t>
    </dgm:pt>
    <dgm:pt modelId="{DC17753E-A99D-4230-B7FA-4FEB652C611A}" type="sibTrans" cxnId="{753492C5-2C8F-44CB-8941-862684B7AB97}">
      <dgm:prSet/>
      <dgm:spPr/>
      <dgm:t>
        <a:bodyPr/>
        <a:lstStyle/>
        <a:p>
          <a:endParaRPr lang="en-US"/>
        </a:p>
      </dgm:t>
    </dgm:pt>
    <dgm:pt modelId="{84A8A159-6896-41FF-AFDD-6F5D939BF9BA}" type="parTrans" cxnId="{753492C5-2C8F-44CB-8941-862684B7AB97}">
      <dgm:prSet/>
      <dgm:spPr/>
      <dgm:t>
        <a:bodyPr/>
        <a:lstStyle/>
        <a:p>
          <a:endParaRPr lang="en-US"/>
        </a:p>
      </dgm:t>
    </dgm:pt>
    <dgm:pt modelId="{14F15391-EECA-426B-B13F-BE2457CED8F3}">
      <dgm:prSet phldrT="[Text]" custT="1"/>
      <dgm:spPr/>
      <dgm:t>
        <a:bodyPr/>
        <a:lstStyle/>
        <a:p>
          <a:r>
            <a:rPr lang="en-US" sz="2400" dirty="0"/>
            <a:t>4. Indictable offences (consists of 2 &amp; 3)</a:t>
          </a:r>
        </a:p>
      </dgm:t>
    </dgm:pt>
    <dgm:pt modelId="{9E137AA7-4970-4ED1-9241-3071E13878F6}" type="sibTrans" cxnId="{43B0DC0C-4859-4B4D-9FB0-ABDB24B00E8A}">
      <dgm:prSet/>
      <dgm:spPr/>
      <dgm:t>
        <a:bodyPr/>
        <a:lstStyle/>
        <a:p>
          <a:endParaRPr lang="en-US"/>
        </a:p>
      </dgm:t>
    </dgm:pt>
    <dgm:pt modelId="{380C397A-7205-4F77-8A02-7F1FE767F771}" type="parTrans" cxnId="{43B0DC0C-4859-4B4D-9FB0-ABDB24B00E8A}">
      <dgm:prSet/>
      <dgm:spPr/>
      <dgm:t>
        <a:bodyPr/>
        <a:lstStyle/>
        <a:p>
          <a:endParaRPr lang="en-US"/>
        </a:p>
      </dgm:t>
    </dgm:pt>
    <dgm:pt modelId="{1FF356B5-14A2-4A90-85CC-D63FFDF0283C}">
      <dgm:prSet phldrT="[Text]" custT="1"/>
      <dgm:spPr/>
      <dgm:t>
        <a:bodyPr/>
        <a:lstStyle/>
        <a:p>
          <a:r>
            <a:rPr lang="en-US" sz="2400" dirty="0"/>
            <a:t>3. Indictment only offences</a:t>
          </a:r>
        </a:p>
      </dgm:t>
    </dgm:pt>
    <dgm:pt modelId="{E25347F0-31D4-4978-AE49-5CB9E9DE4E5D}" type="sibTrans" cxnId="{81877E35-EF09-4F34-9E22-41DEB0BF3BD8}">
      <dgm:prSet/>
      <dgm:spPr/>
      <dgm:t>
        <a:bodyPr/>
        <a:lstStyle/>
        <a:p>
          <a:endParaRPr lang="en-US"/>
        </a:p>
      </dgm:t>
    </dgm:pt>
    <dgm:pt modelId="{09DC9819-223E-4DA5-8441-5E48BE81C028}" type="parTrans" cxnId="{81877E35-EF09-4F34-9E22-41DEB0BF3BD8}">
      <dgm:prSet/>
      <dgm:spPr/>
      <dgm:t>
        <a:bodyPr/>
        <a:lstStyle/>
        <a:p>
          <a:endParaRPr lang="en-US"/>
        </a:p>
      </dgm:t>
    </dgm:pt>
    <dgm:pt modelId="{8FC403CC-2C6D-E644-9231-A0822033B7FA}" type="pres">
      <dgm:prSet presAssocID="{C85C6937-3B3F-473D-B1B3-09A5190AA4E9}" presName="diagram" presStyleCnt="0">
        <dgm:presLayoutVars>
          <dgm:dir/>
          <dgm:resizeHandles val="exact"/>
        </dgm:presLayoutVars>
      </dgm:prSet>
      <dgm:spPr/>
    </dgm:pt>
    <dgm:pt modelId="{252CB2EC-718E-944A-9464-9C8D86F7BAB8}" type="pres">
      <dgm:prSet presAssocID="{E2A3431A-1197-48A1-A686-C17BA3FC7709}" presName="node" presStyleLbl="node1" presStyleIdx="0" presStyleCnt="4">
        <dgm:presLayoutVars>
          <dgm:bulletEnabled val="1"/>
        </dgm:presLayoutVars>
      </dgm:prSet>
      <dgm:spPr/>
    </dgm:pt>
    <dgm:pt modelId="{945603E8-EB01-AD40-B98C-1EC60F6D2D92}" type="pres">
      <dgm:prSet presAssocID="{46A5684E-A421-4D79-83AD-B8A0A22E716D}" presName="sibTrans" presStyleCnt="0"/>
      <dgm:spPr/>
    </dgm:pt>
    <dgm:pt modelId="{936FBC01-E7F6-2249-AC63-E1910CC1A945}" type="pres">
      <dgm:prSet presAssocID="{4CAA737C-EDED-418E-A163-47A5B2100F18}" presName="node" presStyleLbl="node1" presStyleIdx="1" presStyleCnt="4">
        <dgm:presLayoutVars>
          <dgm:bulletEnabled val="1"/>
        </dgm:presLayoutVars>
      </dgm:prSet>
      <dgm:spPr/>
    </dgm:pt>
    <dgm:pt modelId="{16AF4669-2E6C-F24F-8BD0-FC7AC11ECE5C}" type="pres">
      <dgm:prSet presAssocID="{DC17753E-A99D-4230-B7FA-4FEB652C611A}" presName="sibTrans" presStyleCnt="0"/>
      <dgm:spPr/>
    </dgm:pt>
    <dgm:pt modelId="{5FCBAAB7-8B96-FB45-9F30-4C8D4B69349E}" type="pres">
      <dgm:prSet presAssocID="{1FF356B5-14A2-4A90-85CC-D63FFDF0283C}" presName="node" presStyleLbl="node1" presStyleIdx="2" presStyleCnt="4">
        <dgm:presLayoutVars>
          <dgm:bulletEnabled val="1"/>
        </dgm:presLayoutVars>
      </dgm:prSet>
      <dgm:spPr/>
    </dgm:pt>
    <dgm:pt modelId="{11A48BB7-9DA0-C343-81D0-F1F935395019}" type="pres">
      <dgm:prSet presAssocID="{E25347F0-31D4-4978-AE49-5CB9E9DE4E5D}" presName="sibTrans" presStyleCnt="0"/>
      <dgm:spPr/>
    </dgm:pt>
    <dgm:pt modelId="{63A0E6CB-FF2D-D948-8AAD-A6014B57B92D}" type="pres">
      <dgm:prSet presAssocID="{14F15391-EECA-426B-B13F-BE2457CED8F3}" presName="node" presStyleLbl="node1" presStyleIdx="3" presStyleCnt="4">
        <dgm:presLayoutVars>
          <dgm:bulletEnabled val="1"/>
        </dgm:presLayoutVars>
      </dgm:prSet>
      <dgm:spPr/>
    </dgm:pt>
  </dgm:ptLst>
  <dgm:cxnLst>
    <dgm:cxn modelId="{58CF3701-3B30-2740-BF3E-7C12ECB08BB1}" type="presOf" srcId="{4CAA737C-EDED-418E-A163-47A5B2100F18}" destId="{936FBC01-E7F6-2249-AC63-E1910CC1A945}" srcOrd="0" destOrd="0" presId="urn:microsoft.com/office/officeart/2005/8/layout/default"/>
    <dgm:cxn modelId="{43B0DC0C-4859-4B4D-9FB0-ABDB24B00E8A}" srcId="{C85C6937-3B3F-473D-B1B3-09A5190AA4E9}" destId="{14F15391-EECA-426B-B13F-BE2457CED8F3}" srcOrd="3" destOrd="0" parTransId="{380C397A-7205-4F77-8A02-7F1FE767F771}" sibTransId="{9E137AA7-4970-4ED1-9241-3071E13878F6}"/>
    <dgm:cxn modelId="{4096E314-D06E-9D4B-B88D-8E91EAA4EFF1}" type="presOf" srcId="{14F15391-EECA-426B-B13F-BE2457CED8F3}" destId="{63A0E6CB-FF2D-D948-8AAD-A6014B57B92D}" srcOrd="0" destOrd="0" presId="urn:microsoft.com/office/officeart/2005/8/layout/default"/>
    <dgm:cxn modelId="{30766C1D-76A9-9C4C-B02A-B55FF707FDDD}" type="presOf" srcId="{C85C6937-3B3F-473D-B1B3-09A5190AA4E9}" destId="{8FC403CC-2C6D-E644-9231-A0822033B7FA}" srcOrd="0" destOrd="0" presId="urn:microsoft.com/office/officeart/2005/8/layout/default"/>
    <dgm:cxn modelId="{81877E35-EF09-4F34-9E22-41DEB0BF3BD8}" srcId="{C85C6937-3B3F-473D-B1B3-09A5190AA4E9}" destId="{1FF356B5-14A2-4A90-85CC-D63FFDF0283C}" srcOrd="2" destOrd="0" parTransId="{09DC9819-223E-4DA5-8441-5E48BE81C028}" sibTransId="{E25347F0-31D4-4978-AE49-5CB9E9DE4E5D}"/>
    <dgm:cxn modelId="{8874C055-9ED1-4AD9-91CA-56C819DB2AC0}" srcId="{C85C6937-3B3F-473D-B1B3-09A5190AA4E9}" destId="{E2A3431A-1197-48A1-A686-C17BA3FC7709}" srcOrd="0" destOrd="0" parTransId="{4CD21042-FDE2-466B-AF41-CD1423A8BD60}" sibTransId="{46A5684E-A421-4D79-83AD-B8A0A22E716D}"/>
    <dgm:cxn modelId="{3074308B-0427-0B42-9C95-D268A115E78C}" type="presOf" srcId="{E2A3431A-1197-48A1-A686-C17BA3FC7709}" destId="{252CB2EC-718E-944A-9464-9C8D86F7BAB8}" srcOrd="0" destOrd="0" presId="urn:microsoft.com/office/officeart/2005/8/layout/default"/>
    <dgm:cxn modelId="{753492C5-2C8F-44CB-8941-862684B7AB97}" srcId="{C85C6937-3B3F-473D-B1B3-09A5190AA4E9}" destId="{4CAA737C-EDED-418E-A163-47A5B2100F18}" srcOrd="1" destOrd="0" parTransId="{84A8A159-6896-41FF-AFDD-6F5D939BF9BA}" sibTransId="{DC17753E-A99D-4230-B7FA-4FEB652C611A}"/>
    <dgm:cxn modelId="{FAA718EB-CF06-534A-BBCA-2F9125B357CA}" type="presOf" srcId="{1FF356B5-14A2-4A90-85CC-D63FFDF0283C}" destId="{5FCBAAB7-8B96-FB45-9F30-4C8D4B69349E}" srcOrd="0" destOrd="0" presId="urn:microsoft.com/office/officeart/2005/8/layout/default"/>
    <dgm:cxn modelId="{F28D0BCC-D008-D345-B199-BD3E5440172B}" type="presParOf" srcId="{8FC403CC-2C6D-E644-9231-A0822033B7FA}" destId="{252CB2EC-718E-944A-9464-9C8D86F7BAB8}" srcOrd="0" destOrd="0" presId="urn:microsoft.com/office/officeart/2005/8/layout/default"/>
    <dgm:cxn modelId="{EFBA0D02-E014-3F46-8054-69B523A7C4EA}" type="presParOf" srcId="{8FC403CC-2C6D-E644-9231-A0822033B7FA}" destId="{945603E8-EB01-AD40-B98C-1EC60F6D2D92}" srcOrd="1" destOrd="0" presId="urn:microsoft.com/office/officeart/2005/8/layout/default"/>
    <dgm:cxn modelId="{BF644CF4-F859-5E47-9619-C44F13AC5E5F}" type="presParOf" srcId="{8FC403CC-2C6D-E644-9231-A0822033B7FA}" destId="{936FBC01-E7F6-2249-AC63-E1910CC1A945}" srcOrd="2" destOrd="0" presId="urn:microsoft.com/office/officeart/2005/8/layout/default"/>
    <dgm:cxn modelId="{AF6C602E-5B0B-A841-943D-10A116E257EA}" type="presParOf" srcId="{8FC403CC-2C6D-E644-9231-A0822033B7FA}" destId="{16AF4669-2E6C-F24F-8BD0-FC7AC11ECE5C}" srcOrd="3" destOrd="0" presId="urn:microsoft.com/office/officeart/2005/8/layout/default"/>
    <dgm:cxn modelId="{04B005F4-6003-2F45-B52C-C7B1440364AD}" type="presParOf" srcId="{8FC403CC-2C6D-E644-9231-A0822033B7FA}" destId="{5FCBAAB7-8B96-FB45-9F30-4C8D4B69349E}" srcOrd="4" destOrd="0" presId="urn:microsoft.com/office/officeart/2005/8/layout/default"/>
    <dgm:cxn modelId="{D452819C-823E-034F-9FD7-C2EBF33089AF}" type="presParOf" srcId="{8FC403CC-2C6D-E644-9231-A0822033B7FA}" destId="{11A48BB7-9DA0-C343-81D0-F1F935395019}" srcOrd="5" destOrd="0" presId="urn:microsoft.com/office/officeart/2005/8/layout/default"/>
    <dgm:cxn modelId="{2BB25053-A084-4348-A105-B8029B0AAD1D}" type="presParOf" srcId="{8FC403CC-2C6D-E644-9231-A0822033B7FA}" destId="{63A0E6CB-FF2D-D948-8AAD-A6014B57B92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B48F0A4-1EAE-4215-A8FA-B3A397A6D61E}" type="doc">
      <dgm:prSet loTypeId="urn:microsoft.com/office/officeart/2005/8/layout/process1" loCatId="process" qsTypeId="urn:microsoft.com/office/officeart/2005/8/quickstyle/simple1" qsCatId="simple" csTypeId="urn:microsoft.com/office/officeart/2005/8/colors/colorful3" csCatId="colorful" phldr="1"/>
      <dgm:spPr/>
    </dgm:pt>
    <dgm:pt modelId="{603E8E63-B93C-45E5-9DA5-56876F0FF284}">
      <dgm:prSet phldrT="[Text]" custT="1"/>
      <dgm:spPr/>
      <dgm:t>
        <a:bodyPr/>
        <a:lstStyle/>
        <a:p>
          <a:r>
            <a:rPr lang="en-US" sz="2400"/>
            <a:t>Community Orders</a:t>
          </a:r>
          <a:endParaRPr lang="en-US" sz="2400" dirty="0"/>
        </a:p>
      </dgm:t>
    </dgm:pt>
    <dgm:pt modelId="{8B84613B-9447-4A1E-82FB-0FEA5990B28D}" type="parTrans" cxnId="{ECDE1381-F35B-4486-A29F-5CC38B622748}">
      <dgm:prSet/>
      <dgm:spPr/>
      <dgm:t>
        <a:bodyPr/>
        <a:lstStyle/>
        <a:p>
          <a:endParaRPr lang="en-US"/>
        </a:p>
      </dgm:t>
    </dgm:pt>
    <dgm:pt modelId="{F3E47270-98FF-412F-A4C2-3F517F1A32A2}" type="sibTrans" cxnId="{ECDE1381-F35B-4486-A29F-5CC38B622748}">
      <dgm:prSet/>
      <dgm:spPr/>
      <dgm:t>
        <a:bodyPr/>
        <a:lstStyle/>
        <a:p>
          <a:endParaRPr lang="en-US"/>
        </a:p>
      </dgm:t>
    </dgm:pt>
    <dgm:pt modelId="{1077A54F-6D33-4280-8FD0-E4CE8DA3FE25}">
      <dgm:prSet phldrT="[Text]" custT="1"/>
      <dgm:spPr/>
      <dgm:t>
        <a:bodyPr/>
        <a:lstStyle/>
        <a:p>
          <a:r>
            <a:rPr lang="en-US" sz="2400"/>
            <a:t>Fines</a:t>
          </a:r>
          <a:endParaRPr lang="en-US" sz="2400" dirty="0"/>
        </a:p>
      </dgm:t>
    </dgm:pt>
    <dgm:pt modelId="{E6860E65-B9FF-473D-9B95-9D54D21EF5CA}" type="parTrans" cxnId="{6F4C4BD7-D4D4-4AF6-B86F-BB125E634020}">
      <dgm:prSet/>
      <dgm:spPr/>
      <dgm:t>
        <a:bodyPr/>
        <a:lstStyle/>
        <a:p>
          <a:endParaRPr lang="en-US"/>
        </a:p>
      </dgm:t>
    </dgm:pt>
    <dgm:pt modelId="{2AA2DD77-7131-46A1-98C6-4CD6A52A2D7E}" type="sibTrans" cxnId="{6F4C4BD7-D4D4-4AF6-B86F-BB125E634020}">
      <dgm:prSet/>
      <dgm:spPr/>
      <dgm:t>
        <a:bodyPr/>
        <a:lstStyle/>
        <a:p>
          <a:endParaRPr lang="en-US" dirty="0"/>
        </a:p>
      </dgm:t>
    </dgm:pt>
    <dgm:pt modelId="{0739FAEA-32EF-422D-928B-290733A031C8}">
      <dgm:prSet phldrT="[Text]" custT="1"/>
      <dgm:spPr/>
      <dgm:t>
        <a:bodyPr/>
        <a:lstStyle/>
        <a:p>
          <a:r>
            <a:rPr lang="en-US" sz="2400"/>
            <a:t>Custodial sentences</a:t>
          </a:r>
          <a:endParaRPr lang="en-US" sz="2400" dirty="0"/>
        </a:p>
      </dgm:t>
    </dgm:pt>
    <dgm:pt modelId="{E545F1B9-A6C2-4EDB-8481-2BB569A5C4A9}" type="parTrans" cxnId="{1CC71D47-7177-4585-B9E3-70F5D9EF6ACA}">
      <dgm:prSet/>
      <dgm:spPr/>
      <dgm:t>
        <a:bodyPr/>
        <a:lstStyle/>
        <a:p>
          <a:endParaRPr lang="en-US"/>
        </a:p>
      </dgm:t>
    </dgm:pt>
    <dgm:pt modelId="{68FBBC18-B817-4B5F-B4A0-6EF5508EF93D}" type="sibTrans" cxnId="{1CC71D47-7177-4585-B9E3-70F5D9EF6ACA}">
      <dgm:prSet/>
      <dgm:spPr/>
      <dgm:t>
        <a:bodyPr/>
        <a:lstStyle/>
        <a:p>
          <a:endParaRPr lang="en-US"/>
        </a:p>
      </dgm:t>
    </dgm:pt>
    <dgm:pt modelId="{93C22275-2051-4B47-A991-4275EBB4867A}" type="pres">
      <dgm:prSet presAssocID="{9B48F0A4-1EAE-4215-A8FA-B3A397A6D61E}" presName="Name0" presStyleCnt="0">
        <dgm:presLayoutVars>
          <dgm:dir/>
          <dgm:resizeHandles val="exact"/>
        </dgm:presLayoutVars>
      </dgm:prSet>
      <dgm:spPr/>
    </dgm:pt>
    <dgm:pt modelId="{C313B214-6EB8-4B6A-9FEE-AC35DD76FE64}" type="pres">
      <dgm:prSet presAssocID="{603E8E63-B93C-45E5-9DA5-56876F0FF284}" presName="node" presStyleLbl="node1" presStyleIdx="0" presStyleCnt="3">
        <dgm:presLayoutVars>
          <dgm:bulletEnabled val="1"/>
        </dgm:presLayoutVars>
      </dgm:prSet>
      <dgm:spPr/>
    </dgm:pt>
    <dgm:pt modelId="{1168D1E8-0269-470C-8BE3-9FA37BB2E62C}" type="pres">
      <dgm:prSet presAssocID="{F3E47270-98FF-412F-A4C2-3F517F1A32A2}" presName="sibTrans" presStyleLbl="sibTrans2D1" presStyleIdx="0" presStyleCnt="2"/>
      <dgm:spPr/>
    </dgm:pt>
    <dgm:pt modelId="{D09DFF2F-302E-438C-A5B5-B97B546277DF}" type="pres">
      <dgm:prSet presAssocID="{F3E47270-98FF-412F-A4C2-3F517F1A32A2}" presName="connectorText" presStyleLbl="sibTrans2D1" presStyleIdx="0" presStyleCnt="2"/>
      <dgm:spPr/>
    </dgm:pt>
    <dgm:pt modelId="{3C5962A5-6E73-40BC-A625-50A1A3994E39}" type="pres">
      <dgm:prSet presAssocID="{1077A54F-6D33-4280-8FD0-E4CE8DA3FE25}" presName="node" presStyleLbl="node1" presStyleIdx="1" presStyleCnt="3">
        <dgm:presLayoutVars>
          <dgm:bulletEnabled val="1"/>
        </dgm:presLayoutVars>
      </dgm:prSet>
      <dgm:spPr/>
    </dgm:pt>
    <dgm:pt modelId="{2467FF4B-A4AA-4342-8410-68D88FB5D9D4}" type="pres">
      <dgm:prSet presAssocID="{2AA2DD77-7131-46A1-98C6-4CD6A52A2D7E}" presName="sibTrans" presStyleLbl="sibTrans2D1" presStyleIdx="1" presStyleCnt="2"/>
      <dgm:spPr/>
    </dgm:pt>
    <dgm:pt modelId="{83EF54C8-DFE5-4167-8DF6-B555F7288F65}" type="pres">
      <dgm:prSet presAssocID="{2AA2DD77-7131-46A1-98C6-4CD6A52A2D7E}" presName="connectorText" presStyleLbl="sibTrans2D1" presStyleIdx="1" presStyleCnt="2"/>
      <dgm:spPr/>
    </dgm:pt>
    <dgm:pt modelId="{862A0978-0305-4B1E-A83C-09680FCF6767}" type="pres">
      <dgm:prSet presAssocID="{0739FAEA-32EF-422D-928B-290733A031C8}" presName="node" presStyleLbl="node1" presStyleIdx="2" presStyleCnt="3" custLinFactNeighborY="-1058">
        <dgm:presLayoutVars>
          <dgm:bulletEnabled val="1"/>
        </dgm:presLayoutVars>
      </dgm:prSet>
      <dgm:spPr/>
    </dgm:pt>
  </dgm:ptLst>
  <dgm:cxnLst>
    <dgm:cxn modelId="{4048A000-1348-4F7E-BC3F-73614D2D21C5}" type="presOf" srcId="{603E8E63-B93C-45E5-9DA5-56876F0FF284}" destId="{C313B214-6EB8-4B6A-9FEE-AC35DD76FE64}" srcOrd="0" destOrd="0" presId="urn:microsoft.com/office/officeart/2005/8/layout/process1"/>
    <dgm:cxn modelId="{F0DDCF03-7ABF-45C9-A8BC-DD08FE553FDB}" type="presOf" srcId="{F3E47270-98FF-412F-A4C2-3F517F1A32A2}" destId="{D09DFF2F-302E-438C-A5B5-B97B546277DF}" srcOrd="1" destOrd="0" presId="urn:microsoft.com/office/officeart/2005/8/layout/process1"/>
    <dgm:cxn modelId="{22D59E0C-C699-4A75-895B-3C4E7BC3CE53}" type="presOf" srcId="{2AA2DD77-7131-46A1-98C6-4CD6A52A2D7E}" destId="{83EF54C8-DFE5-4167-8DF6-B555F7288F65}" srcOrd="1" destOrd="0" presId="urn:microsoft.com/office/officeart/2005/8/layout/process1"/>
    <dgm:cxn modelId="{01249F2A-DE55-45FA-94D8-547BE9224ADD}" type="presOf" srcId="{0739FAEA-32EF-422D-928B-290733A031C8}" destId="{862A0978-0305-4B1E-A83C-09680FCF6767}" srcOrd="0" destOrd="0" presId="urn:microsoft.com/office/officeart/2005/8/layout/process1"/>
    <dgm:cxn modelId="{1CC71D47-7177-4585-B9E3-70F5D9EF6ACA}" srcId="{9B48F0A4-1EAE-4215-A8FA-B3A397A6D61E}" destId="{0739FAEA-32EF-422D-928B-290733A031C8}" srcOrd="2" destOrd="0" parTransId="{E545F1B9-A6C2-4EDB-8481-2BB569A5C4A9}" sibTransId="{68FBBC18-B817-4B5F-B4A0-6EF5508EF93D}"/>
    <dgm:cxn modelId="{2C536A6B-DDA0-4FA8-A7B6-35FEA4DBA4FA}" type="presOf" srcId="{9B48F0A4-1EAE-4215-A8FA-B3A397A6D61E}" destId="{93C22275-2051-4B47-A991-4275EBB4867A}" srcOrd="0" destOrd="0" presId="urn:microsoft.com/office/officeart/2005/8/layout/process1"/>
    <dgm:cxn modelId="{ECDE1381-F35B-4486-A29F-5CC38B622748}" srcId="{9B48F0A4-1EAE-4215-A8FA-B3A397A6D61E}" destId="{603E8E63-B93C-45E5-9DA5-56876F0FF284}" srcOrd="0" destOrd="0" parTransId="{8B84613B-9447-4A1E-82FB-0FEA5990B28D}" sibTransId="{F3E47270-98FF-412F-A4C2-3F517F1A32A2}"/>
    <dgm:cxn modelId="{F388A78B-C121-4A4B-96DF-640D040F945B}" type="presOf" srcId="{1077A54F-6D33-4280-8FD0-E4CE8DA3FE25}" destId="{3C5962A5-6E73-40BC-A625-50A1A3994E39}" srcOrd="0" destOrd="0" presId="urn:microsoft.com/office/officeart/2005/8/layout/process1"/>
    <dgm:cxn modelId="{D908C19E-384D-4320-9BF4-532B7CECA67E}" type="presOf" srcId="{2AA2DD77-7131-46A1-98C6-4CD6A52A2D7E}" destId="{2467FF4B-A4AA-4342-8410-68D88FB5D9D4}" srcOrd="0" destOrd="0" presId="urn:microsoft.com/office/officeart/2005/8/layout/process1"/>
    <dgm:cxn modelId="{6F4C4BD7-D4D4-4AF6-B86F-BB125E634020}" srcId="{9B48F0A4-1EAE-4215-A8FA-B3A397A6D61E}" destId="{1077A54F-6D33-4280-8FD0-E4CE8DA3FE25}" srcOrd="1" destOrd="0" parTransId="{E6860E65-B9FF-473D-9B95-9D54D21EF5CA}" sibTransId="{2AA2DD77-7131-46A1-98C6-4CD6A52A2D7E}"/>
    <dgm:cxn modelId="{7CE255D7-2B1C-4664-8463-3B24DDBAF15D}" type="presOf" srcId="{F3E47270-98FF-412F-A4C2-3F517F1A32A2}" destId="{1168D1E8-0269-470C-8BE3-9FA37BB2E62C}" srcOrd="0" destOrd="0" presId="urn:microsoft.com/office/officeart/2005/8/layout/process1"/>
    <dgm:cxn modelId="{1C4E93C7-A189-45DA-A469-F04683CC8680}" type="presParOf" srcId="{93C22275-2051-4B47-A991-4275EBB4867A}" destId="{C313B214-6EB8-4B6A-9FEE-AC35DD76FE64}" srcOrd="0" destOrd="0" presId="urn:microsoft.com/office/officeart/2005/8/layout/process1"/>
    <dgm:cxn modelId="{541861C1-1BB0-495D-97DD-D22546A0310E}" type="presParOf" srcId="{93C22275-2051-4B47-A991-4275EBB4867A}" destId="{1168D1E8-0269-470C-8BE3-9FA37BB2E62C}" srcOrd="1" destOrd="0" presId="urn:microsoft.com/office/officeart/2005/8/layout/process1"/>
    <dgm:cxn modelId="{B3C19A3E-0854-4A01-9938-62293CC1D5E9}" type="presParOf" srcId="{1168D1E8-0269-470C-8BE3-9FA37BB2E62C}" destId="{D09DFF2F-302E-438C-A5B5-B97B546277DF}" srcOrd="0" destOrd="0" presId="urn:microsoft.com/office/officeart/2005/8/layout/process1"/>
    <dgm:cxn modelId="{773E5715-6704-41FC-93CC-E93360E87693}" type="presParOf" srcId="{93C22275-2051-4B47-A991-4275EBB4867A}" destId="{3C5962A5-6E73-40BC-A625-50A1A3994E39}" srcOrd="2" destOrd="0" presId="urn:microsoft.com/office/officeart/2005/8/layout/process1"/>
    <dgm:cxn modelId="{21E1F7E3-C62D-42CA-967B-50B8AE4E9D36}" type="presParOf" srcId="{93C22275-2051-4B47-A991-4275EBB4867A}" destId="{2467FF4B-A4AA-4342-8410-68D88FB5D9D4}" srcOrd="3" destOrd="0" presId="urn:microsoft.com/office/officeart/2005/8/layout/process1"/>
    <dgm:cxn modelId="{129E6250-C948-4651-9225-D986EC14188D}" type="presParOf" srcId="{2467FF4B-A4AA-4342-8410-68D88FB5D9D4}" destId="{83EF54C8-DFE5-4167-8DF6-B555F7288F65}" srcOrd="0" destOrd="0" presId="urn:microsoft.com/office/officeart/2005/8/layout/process1"/>
    <dgm:cxn modelId="{203121C3-609A-492E-87A8-BDB39CF43B3F}" type="presParOf" srcId="{93C22275-2051-4B47-A991-4275EBB4867A}" destId="{862A0978-0305-4B1E-A83C-09680FCF6767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EB0A733-7012-4D51-A188-826E1EC6B6E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007EA5F-CFA8-45D0-A67C-4F04CD16911E}">
      <dgm:prSet/>
      <dgm:spPr/>
      <dgm:t>
        <a:bodyPr/>
        <a:lstStyle/>
        <a:p>
          <a:r>
            <a:rPr lang="en-GB"/>
            <a:t>What is volume crime?</a:t>
          </a:r>
          <a:endParaRPr lang="en-US"/>
        </a:p>
      </dgm:t>
    </dgm:pt>
    <dgm:pt modelId="{18B3C061-B6D9-4777-9516-4DF1842DD3DD}" type="parTrans" cxnId="{4E20A2A4-5AE1-4E96-AFE0-2AF62F0FF724}">
      <dgm:prSet/>
      <dgm:spPr/>
      <dgm:t>
        <a:bodyPr/>
        <a:lstStyle/>
        <a:p>
          <a:endParaRPr lang="en-US"/>
        </a:p>
      </dgm:t>
    </dgm:pt>
    <dgm:pt modelId="{D9D46CEE-D658-4368-B1F4-2B2A5CF30BE5}" type="sibTrans" cxnId="{4E20A2A4-5AE1-4E96-AFE0-2AF62F0FF724}">
      <dgm:prSet/>
      <dgm:spPr/>
      <dgm:t>
        <a:bodyPr/>
        <a:lstStyle/>
        <a:p>
          <a:endParaRPr lang="en-US"/>
        </a:p>
      </dgm:t>
    </dgm:pt>
    <dgm:pt modelId="{5D0BD1A3-8261-4A42-A325-E0AD79DC858E}">
      <dgm:prSet/>
      <dgm:spPr/>
      <dgm:t>
        <a:bodyPr/>
        <a:lstStyle/>
        <a:p>
          <a:r>
            <a:rPr lang="en-GB"/>
            <a:t>Explain what the actus reus of an offence is and provide one example</a:t>
          </a:r>
          <a:endParaRPr lang="en-US"/>
        </a:p>
      </dgm:t>
    </dgm:pt>
    <dgm:pt modelId="{4ECAC313-74D0-4178-B356-2823E7FD6121}" type="parTrans" cxnId="{62796738-2160-4626-BC52-F744C9C9CF31}">
      <dgm:prSet/>
      <dgm:spPr/>
      <dgm:t>
        <a:bodyPr/>
        <a:lstStyle/>
        <a:p>
          <a:endParaRPr lang="en-US"/>
        </a:p>
      </dgm:t>
    </dgm:pt>
    <dgm:pt modelId="{261A3F95-0F1E-430B-AEAA-4008A7976492}" type="sibTrans" cxnId="{62796738-2160-4626-BC52-F744C9C9CF31}">
      <dgm:prSet/>
      <dgm:spPr/>
      <dgm:t>
        <a:bodyPr/>
        <a:lstStyle/>
        <a:p>
          <a:endParaRPr lang="en-US"/>
        </a:p>
      </dgm:t>
    </dgm:pt>
    <dgm:pt modelId="{FA831771-92C2-41E5-B4FD-230710AB8A07}">
      <dgm:prSet/>
      <dgm:spPr/>
      <dgm:t>
        <a:bodyPr/>
        <a:lstStyle/>
        <a:p>
          <a:r>
            <a:rPr lang="en-GB"/>
            <a:t>Explain what the mens rea of an offence is and provide one example.</a:t>
          </a:r>
          <a:endParaRPr lang="en-US"/>
        </a:p>
      </dgm:t>
    </dgm:pt>
    <dgm:pt modelId="{386C3DFD-9875-4B5B-A4F0-B3EB10D7FE5D}" type="parTrans" cxnId="{941C1AC1-7B86-4767-8474-3D94307D1FA3}">
      <dgm:prSet/>
      <dgm:spPr/>
      <dgm:t>
        <a:bodyPr/>
        <a:lstStyle/>
        <a:p>
          <a:endParaRPr lang="en-US"/>
        </a:p>
      </dgm:t>
    </dgm:pt>
    <dgm:pt modelId="{2A50175D-F354-4722-9252-232039B31B50}" type="sibTrans" cxnId="{941C1AC1-7B86-4767-8474-3D94307D1FA3}">
      <dgm:prSet/>
      <dgm:spPr/>
      <dgm:t>
        <a:bodyPr/>
        <a:lstStyle/>
        <a:p>
          <a:endParaRPr lang="en-US"/>
        </a:p>
      </dgm:t>
    </dgm:pt>
    <dgm:pt modelId="{FA708EB7-16A9-4A34-B1C9-F9EE735DC472}" type="pres">
      <dgm:prSet presAssocID="{EEB0A733-7012-4D51-A188-826E1EC6B6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C3324-B132-4FD4-A9BE-35F3ADC794B4}" type="pres">
      <dgm:prSet presAssocID="{8007EA5F-CFA8-45D0-A67C-4F04CD16911E}" presName="hierRoot1" presStyleCnt="0"/>
      <dgm:spPr/>
    </dgm:pt>
    <dgm:pt modelId="{100E75E0-2A99-4C25-B107-42C100A2AEA1}" type="pres">
      <dgm:prSet presAssocID="{8007EA5F-CFA8-45D0-A67C-4F04CD16911E}" presName="composite" presStyleCnt="0"/>
      <dgm:spPr/>
    </dgm:pt>
    <dgm:pt modelId="{123A4C0A-84BA-4F8F-A473-3505774AC886}" type="pres">
      <dgm:prSet presAssocID="{8007EA5F-CFA8-45D0-A67C-4F04CD16911E}" presName="background" presStyleLbl="node0" presStyleIdx="0" presStyleCnt="3"/>
      <dgm:spPr/>
    </dgm:pt>
    <dgm:pt modelId="{412E78A1-16F7-4996-8B9A-D33396C2BD9C}" type="pres">
      <dgm:prSet presAssocID="{8007EA5F-CFA8-45D0-A67C-4F04CD16911E}" presName="text" presStyleLbl="fgAcc0" presStyleIdx="0" presStyleCnt="3">
        <dgm:presLayoutVars>
          <dgm:chPref val="3"/>
        </dgm:presLayoutVars>
      </dgm:prSet>
      <dgm:spPr/>
    </dgm:pt>
    <dgm:pt modelId="{0513CA84-E599-4349-8B7F-193A006D4963}" type="pres">
      <dgm:prSet presAssocID="{8007EA5F-CFA8-45D0-A67C-4F04CD16911E}" presName="hierChild2" presStyleCnt="0"/>
      <dgm:spPr/>
    </dgm:pt>
    <dgm:pt modelId="{C18C9A80-2C7A-4695-9951-3A62052DD78A}" type="pres">
      <dgm:prSet presAssocID="{5D0BD1A3-8261-4A42-A325-E0AD79DC858E}" presName="hierRoot1" presStyleCnt="0"/>
      <dgm:spPr/>
    </dgm:pt>
    <dgm:pt modelId="{EFF60016-ED31-4E53-9E19-65A380068FCC}" type="pres">
      <dgm:prSet presAssocID="{5D0BD1A3-8261-4A42-A325-E0AD79DC858E}" presName="composite" presStyleCnt="0"/>
      <dgm:spPr/>
    </dgm:pt>
    <dgm:pt modelId="{81EC3AA1-04C3-4468-98F6-A97A6A8F5680}" type="pres">
      <dgm:prSet presAssocID="{5D0BD1A3-8261-4A42-A325-E0AD79DC858E}" presName="background" presStyleLbl="node0" presStyleIdx="1" presStyleCnt="3"/>
      <dgm:spPr/>
    </dgm:pt>
    <dgm:pt modelId="{1CE23563-5A52-40C1-8193-4107024AADF8}" type="pres">
      <dgm:prSet presAssocID="{5D0BD1A3-8261-4A42-A325-E0AD79DC858E}" presName="text" presStyleLbl="fgAcc0" presStyleIdx="1" presStyleCnt="3">
        <dgm:presLayoutVars>
          <dgm:chPref val="3"/>
        </dgm:presLayoutVars>
      </dgm:prSet>
      <dgm:spPr/>
    </dgm:pt>
    <dgm:pt modelId="{71FB5DC8-F09A-40C4-9334-A8FAA85FB9C7}" type="pres">
      <dgm:prSet presAssocID="{5D0BD1A3-8261-4A42-A325-E0AD79DC858E}" presName="hierChild2" presStyleCnt="0"/>
      <dgm:spPr/>
    </dgm:pt>
    <dgm:pt modelId="{9B7FDA12-092E-4473-85A8-33051F723EAA}" type="pres">
      <dgm:prSet presAssocID="{FA831771-92C2-41E5-B4FD-230710AB8A07}" presName="hierRoot1" presStyleCnt="0"/>
      <dgm:spPr/>
    </dgm:pt>
    <dgm:pt modelId="{AF1F0495-8727-41BD-A55C-F43A7E5687C3}" type="pres">
      <dgm:prSet presAssocID="{FA831771-92C2-41E5-B4FD-230710AB8A07}" presName="composite" presStyleCnt="0"/>
      <dgm:spPr/>
    </dgm:pt>
    <dgm:pt modelId="{26A81086-CA2E-492A-9D7E-77EB6CE1B1CE}" type="pres">
      <dgm:prSet presAssocID="{FA831771-92C2-41E5-B4FD-230710AB8A07}" presName="background" presStyleLbl="node0" presStyleIdx="2" presStyleCnt="3"/>
      <dgm:spPr/>
    </dgm:pt>
    <dgm:pt modelId="{38E2CCE7-7562-4521-890B-C70E00409559}" type="pres">
      <dgm:prSet presAssocID="{FA831771-92C2-41E5-B4FD-230710AB8A07}" presName="text" presStyleLbl="fgAcc0" presStyleIdx="2" presStyleCnt="3">
        <dgm:presLayoutVars>
          <dgm:chPref val="3"/>
        </dgm:presLayoutVars>
      </dgm:prSet>
      <dgm:spPr/>
    </dgm:pt>
    <dgm:pt modelId="{597531F4-CD60-467C-99AE-E99FC85C51A0}" type="pres">
      <dgm:prSet presAssocID="{FA831771-92C2-41E5-B4FD-230710AB8A07}" presName="hierChild2" presStyleCnt="0"/>
      <dgm:spPr/>
    </dgm:pt>
  </dgm:ptLst>
  <dgm:cxnLst>
    <dgm:cxn modelId="{62796738-2160-4626-BC52-F744C9C9CF31}" srcId="{EEB0A733-7012-4D51-A188-826E1EC6B6EC}" destId="{5D0BD1A3-8261-4A42-A325-E0AD79DC858E}" srcOrd="1" destOrd="0" parTransId="{4ECAC313-74D0-4178-B356-2823E7FD6121}" sibTransId="{261A3F95-0F1E-430B-AEAA-4008A7976492}"/>
    <dgm:cxn modelId="{6743E36F-6867-4601-9CF6-B131400652D7}" type="presOf" srcId="{FA831771-92C2-41E5-B4FD-230710AB8A07}" destId="{38E2CCE7-7562-4521-890B-C70E00409559}" srcOrd="0" destOrd="0" presId="urn:microsoft.com/office/officeart/2005/8/layout/hierarchy1"/>
    <dgm:cxn modelId="{4E20A2A4-5AE1-4E96-AFE0-2AF62F0FF724}" srcId="{EEB0A733-7012-4D51-A188-826E1EC6B6EC}" destId="{8007EA5F-CFA8-45D0-A67C-4F04CD16911E}" srcOrd="0" destOrd="0" parTransId="{18B3C061-B6D9-4777-9516-4DF1842DD3DD}" sibTransId="{D9D46CEE-D658-4368-B1F4-2B2A5CF30BE5}"/>
    <dgm:cxn modelId="{DD73CCBE-198C-4C81-9F3B-FC16C42CA1CA}" type="presOf" srcId="{5D0BD1A3-8261-4A42-A325-E0AD79DC858E}" destId="{1CE23563-5A52-40C1-8193-4107024AADF8}" srcOrd="0" destOrd="0" presId="urn:microsoft.com/office/officeart/2005/8/layout/hierarchy1"/>
    <dgm:cxn modelId="{941C1AC1-7B86-4767-8474-3D94307D1FA3}" srcId="{EEB0A733-7012-4D51-A188-826E1EC6B6EC}" destId="{FA831771-92C2-41E5-B4FD-230710AB8A07}" srcOrd="2" destOrd="0" parTransId="{386C3DFD-9875-4B5B-A4F0-B3EB10D7FE5D}" sibTransId="{2A50175D-F354-4722-9252-232039B31B50}"/>
    <dgm:cxn modelId="{CE22F3DA-E62B-440A-96DF-7E0D1E6E58B5}" type="presOf" srcId="{8007EA5F-CFA8-45D0-A67C-4F04CD16911E}" destId="{412E78A1-16F7-4996-8B9A-D33396C2BD9C}" srcOrd="0" destOrd="0" presId="urn:microsoft.com/office/officeart/2005/8/layout/hierarchy1"/>
    <dgm:cxn modelId="{7CB495F8-CAC4-47D8-922B-C788BF4B5786}" type="presOf" srcId="{EEB0A733-7012-4D51-A188-826E1EC6B6EC}" destId="{FA708EB7-16A9-4A34-B1C9-F9EE735DC472}" srcOrd="0" destOrd="0" presId="urn:microsoft.com/office/officeart/2005/8/layout/hierarchy1"/>
    <dgm:cxn modelId="{FC454AAE-CB91-4994-97C0-3AA827D356ED}" type="presParOf" srcId="{FA708EB7-16A9-4A34-B1C9-F9EE735DC472}" destId="{E93C3324-B132-4FD4-A9BE-35F3ADC794B4}" srcOrd="0" destOrd="0" presId="urn:microsoft.com/office/officeart/2005/8/layout/hierarchy1"/>
    <dgm:cxn modelId="{9D2CAA75-9A16-4564-B54F-56F8B5A60080}" type="presParOf" srcId="{E93C3324-B132-4FD4-A9BE-35F3ADC794B4}" destId="{100E75E0-2A99-4C25-B107-42C100A2AEA1}" srcOrd="0" destOrd="0" presId="urn:microsoft.com/office/officeart/2005/8/layout/hierarchy1"/>
    <dgm:cxn modelId="{0ED7EEC2-866B-4FBF-A1A0-C7070C899E37}" type="presParOf" srcId="{100E75E0-2A99-4C25-B107-42C100A2AEA1}" destId="{123A4C0A-84BA-4F8F-A473-3505774AC886}" srcOrd="0" destOrd="0" presId="urn:microsoft.com/office/officeart/2005/8/layout/hierarchy1"/>
    <dgm:cxn modelId="{54D50292-BF7F-4BFC-9E25-5CE4F73A52A1}" type="presParOf" srcId="{100E75E0-2A99-4C25-B107-42C100A2AEA1}" destId="{412E78A1-16F7-4996-8B9A-D33396C2BD9C}" srcOrd="1" destOrd="0" presId="urn:microsoft.com/office/officeart/2005/8/layout/hierarchy1"/>
    <dgm:cxn modelId="{AF38AB26-494A-42F1-8348-F4A309C3F2A5}" type="presParOf" srcId="{E93C3324-B132-4FD4-A9BE-35F3ADC794B4}" destId="{0513CA84-E599-4349-8B7F-193A006D4963}" srcOrd="1" destOrd="0" presId="urn:microsoft.com/office/officeart/2005/8/layout/hierarchy1"/>
    <dgm:cxn modelId="{86A6ACCF-590A-4A92-AB67-F0E01403035D}" type="presParOf" srcId="{FA708EB7-16A9-4A34-B1C9-F9EE735DC472}" destId="{C18C9A80-2C7A-4695-9951-3A62052DD78A}" srcOrd="1" destOrd="0" presId="urn:microsoft.com/office/officeart/2005/8/layout/hierarchy1"/>
    <dgm:cxn modelId="{281C5C0F-B91C-4664-959D-A8BCAF2B9717}" type="presParOf" srcId="{C18C9A80-2C7A-4695-9951-3A62052DD78A}" destId="{EFF60016-ED31-4E53-9E19-65A380068FCC}" srcOrd="0" destOrd="0" presId="urn:microsoft.com/office/officeart/2005/8/layout/hierarchy1"/>
    <dgm:cxn modelId="{51A024E5-2D93-47A5-BA00-B99C3F7461C3}" type="presParOf" srcId="{EFF60016-ED31-4E53-9E19-65A380068FCC}" destId="{81EC3AA1-04C3-4468-98F6-A97A6A8F5680}" srcOrd="0" destOrd="0" presId="urn:microsoft.com/office/officeart/2005/8/layout/hierarchy1"/>
    <dgm:cxn modelId="{ED80D8C3-98FE-4DFD-A21C-27838C50A1C6}" type="presParOf" srcId="{EFF60016-ED31-4E53-9E19-65A380068FCC}" destId="{1CE23563-5A52-40C1-8193-4107024AADF8}" srcOrd="1" destOrd="0" presId="urn:microsoft.com/office/officeart/2005/8/layout/hierarchy1"/>
    <dgm:cxn modelId="{38B6AFE8-DFF5-487A-A278-3C627396943F}" type="presParOf" srcId="{C18C9A80-2C7A-4695-9951-3A62052DD78A}" destId="{71FB5DC8-F09A-40C4-9334-A8FAA85FB9C7}" srcOrd="1" destOrd="0" presId="urn:microsoft.com/office/officeart/2005/8/layout/hierarchy1"/>
    <dgm:cxn modelId="{8EA38F79-28F9-4FA5-81C3-4E7F9D6178EC}" type="presParOf" srcId="{FA708EB7-16A9-4A34-B1C9-F9EE735DC472}" destId="{9B7FDA12-092E-4473-85A8-33051F723EAA}" srcOrd="2" destOrd="0" presId="urn:microsoft.com/office/officeart/2005/8/layout/hierarchy1"/>
    <dgm:cxn modelId="{32A04954-8DD8-4AF3-831C-13DCCD8AEAEB}" type="presParOf" srcId="{9B7FDA12-092E-4473-85A8-33051F723EAA}" destId="{AF1F0495-8727-41BD-A55C-F43A7E5687C3}" srcOrd="0" destOrd="0" presId="urn:microsoft.com/office/officeart/2005/8/layout/hierarchy1"/>
    <dgm:cxn modelId="{9598BE7A-10D1-40E9-AD93-180BAC5D4688}" type="presParOf" srcId="{AF1F0495-8727-41BD-A55C-F43A7E5687C3}" destId="{26A81086-CA2E-492A-9D7E-77EB6CE1B1CE}" srcOrd="0" destOrd="0" presId="urn:microsoft.com/office/officeart/2005/8/layout/hierarchy1"/>
    <dgm:cxn modelId="{0FFB01AD-0A7D-476E-9D54-3423A8BB8D9A}" type="presParOf" srcId="{AF1F0495-8727-41BD-A55C-F43A7E5687C3}" destId="{38E2CCE7-7562-4521-890B-C70E00409559}" srcOrd="1" destOrd="0" presId="urn:microsoft.com/office/officeart/2005/8/layout/hierarchy1"/>
    <dgm:cxn modelId="{44774CD5-959A-4211-A607-E19B2BB4F1BD}" type="presParOf" srcId="{9B7FDA12-092E-4473-85A8-33051F723EAA}" destId="{597531F4-CD60-467C-99AE-E99FC85C51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6F4E8-8952-4D89-9D39-528679CD44A2}">
      <dsp:nvSpPr>
        <dsp:cNvPr id="0" name=""/>
        <dsp:cNvSpPr/>
      </dsp:nvSpPr>
      <dsp:spPr>
        <a:xfrm>
          <a:off x="-76548" y="3045"/>
          <a:ext cx="7003271" cy="199357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According to </a:t>
          </a:r>
          <a:r>
            <a:rPr lang="en-US" sz="2400" kern="1200" dirty="0">
              <a:solidFill>
                <a:schemeClr val="tx1"/>
              </a:solidFill>
              <a:hlinkClick xmlns:r="http://schemas.openxmlformats.org/officeDocument/2006/relationships" r:id="rId1"/>
            </a:rPr>
            <a:t>www.cjsonline.gov.uk</a:t>
          </a:r>
          <a:r>
            <a:rPr lang="en-US" sz="2400" kern="1200" dirty="0">
              <a:solidFill>
                <a:schemeClr val="tx1"/>
              </a:solidFill>
            </a:rPr>
            <a:t> the purpose of the CJS is ‘to deliver justice for all, by convicting &amp; punishing the guilty &amp; helping them to stop offending, while protecting the innocent’</a:t>
          </a:r>
        </a:p>
      </dsp:txBody>
      <dsp:txXfrm>
        <a:off x="-18158" y="61435"/>
        <a:ext cx="6886491" cy="1876790"/>
      </dsp:txXfrm>
    </dsp:sp>
    <dsp:sp modelId="{FCE5A0F1-848A-455A-B682-0CB257FAE749}">
      <dsp:nvSpPr>
        <dsp:cNvPr id="0" name=""/>
        <dsp:cNvSpPr/>
      </dsp:nvSpPr>
      <dsp:spPr>
        <a:xfrm rot="5400000">
          <a:off x="3051292" y="2046455"/>
          <a:ext cx="747589" cy="897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700" kern="1200"/>
        </a:p>
      </dsp:txBody>
      <dsp:txXfrm rot="-5400000">
        <a:off x="3155955" y="2121214"/>
        <a:ext cx="538264" cy="523312"/>
      </dsp:txXfrm>
    </dsp:sp>
    <dsp:sp modelId="{4D940EDB-9D6D-41D2-9883-75D8BD8A2781}">
      <dsp:nvSpPr>
        <dsp:cNvPr id="0" name=""/>
        <dsp:cNvSpPr/>
      </dsp:nvSpPr>
      <dsp:spPr>
        <a:xfrm>
          <a:off x="0" y="2993401"/>
          <a:ext cx="6850174" cy="1993570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Alternatively</a:t>
          </a:r>
          <a:r>
            <a:rPr lang="en-US" sz="2400" kern="1200" dirty="0">
              <a:solidFill>
                <a:schemeClr val="tx1"/>
              </a:solidFill>
            </a:rPr>
            <a:t>, the </a:t>
          </a:r>
          <a:r>
            <a:rPr lang="en-US" sz="2400" b="1" kern="1200" dirty="0">
              <a:solidFill>
                <a:schemeClr val="tx1"/>
              </a:solidFill>
            </a:rPr>
            <a:t>Working Together to Cut Crime &amp; Deliver Justice (2007), Criminal Justice Strategic Plan </a:t>
          </a:r>
          <a:r>
            <a:rPr lang="en-US" sz="2400" kern="1200" dirty="0">
              <a:solidFill>
                <a:schemeClr val="tx1"/>
              </a:solidFill>
            </a:rPr>
            <a:t>states that, ‘the central purpose of the CJS is to deliver an efficient, effective, accountable &amp; fair justice process for the public.’</a:t>
          </a:r>
        </a:p>
      </dsp:txBody>
      <dsp:txXfrm>
        <a:off x="58390" y="3051791"/>
        <a:ext cx="6733394" cy="18767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120FFF-D6C0-46B4-8A82-30DD249CF5CE}">
      <dsp:nvSpPr>
        <dsp:cNvPr id="0" name=""/>
        <dsp:cNvSpPr/>
      </dsp:nvSpPr>
      <dsp:spPr>
        <a:xfrm>
          <a:off x="1097815" y="613"/>
          <a:ext cx="5533057" cy="20084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Secondary legislation is usually concerned with detailed changes to the law made under powers from an existing Act of Parliament</a:t>
          </a:r>
          <a:endParaRPr lang="en-US" sz="2400" kern="1200" dirty="0"/>
        </a:p>
      </dsp:txBody>
      <dsp:txXfrm>
        <a:off x="1156641" y="59439"/>
        <a:ext cx="5415405" cy="1890803"/>
      </dsp:txXfrm>
    </dsp:sp>
    <dsp:sp modelId="{81253EB3-D93F-43E9-BFB4-9BDA480E3EF2}">
      <dsp:nvSpPr>
        <dsp:cNvPr id="0" name=""/>
        <dsp:cNvSpPr/>
      </dsp:nvSpPr>
      <dsp:spPr>
        <a:xfrm rot="5400000">
          <a:off x="3493034" y="2052244"/>
          <a:ext cx="742618" cy="9038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700" kern="1200"/>
        </a:p>
      </dsp:txBody>
      <dsp:txXfrm rot="-5400000">
        <a:off x="3593203" y="2132837"/>
        <a:ext cx="542282" cy="519833"/>
      </dsp:txXfrm>
    </dsp:sp>
    <dsp:sp modelId="{FD1F6135-87DB-423A-A347-4ECE4868358E}">
      <dsp:nvSpPr>
        <dsp:cNvPr id="0" name=""/>
        <dsp:cNvSpPr/>
      </dsp:nvSpPr>
      <dsp:spPr>
        <a:xfrm>
          <a:off x="1073960" y="2999226"/>
          <a:ext cx="5580766" cy="20084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Statutory instruments form the majority of secondary legislation but it can also include Rules, Regulations or Codes of Practice</a:t>
          </a:r>
          <a:endParaRPr lang="en-US" sz="2400" kern="1200" dirty="0"/>
        </a:p>
      </dsp:txBody>
      <dsp:txXfrm>
        <a:off x="1132786" y="3058052"/>
        <a:ext cx="5463114" cy="18908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D6924-2B99-43BC-B0A7-35B48F267B0B}">
      <dsp:nvSpPr>
        <dsp:cNvPr id="0" name=""/>
        <dsp:cNvSpPr/>
      </dsp:nvSpPr>
      <dsp:spPr>
        <a:xfrm>
          <a:off x="25026" y="41240"/>
          <a:ext cx="8747551" cy="12798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An example, S66 of Police and Criminal Evidence Act (PACE) requires the Secretary of State to issue Codes of Practice in connection with the exercise of a wide range of powers by police </a:t>
          </a:r>
        </a:p>
      </dsp:txBody>
      <dsp:txXfrm>
        <a:off x="62512" y="78726"/>
        <a:ext cx="8672579" cy="1204882"/>
      </dsp:txXfrm>
    </dsp:sp>
    <dsp:sp modelId="{C0C07ACC-9AF3-43AC-8A4D-19F64B6E352A}">
      <dsp:nvSpPr>
        <dsp:cNvPr id="0" name=""/>
        <dsp:cNvSpPr/>
      </dsp:nvSpPr>
      <dsp:spPr>
        <a:xfrm rot="5421192">
          <a:off x="4167207" y="1334181"/>
          <a:ext cx="451589" cy="575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4220639" y="1396355"/>
        <a:ext cx="345560" cy="316112"/>
      </dsp:txXfrm>
    </dsp:sp>
    <dsp:sp modelId="{2A8146F4-41FF-433C-9AF1-8BEF825A21FF}">
      <dsp:nvSpPr>
        <dsp:cNvPr id="0" name=""/>
        <dsp:cNvSpPr/>
      </dsp:nvSpPr>
      <dsp:spPr>
        <a:xfrm>
          <a:off x="-149417" y="1923203"/>
          <a:ext cx="9077395" cy="605192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Highway Code – produced by the Department for Transport</a:t>
          </a:r>
        </a:p>
      </dsp:txBody>
      <dsp:txXfrm>
        <a:off x="-131692" y="1940928"/>
        <a:ext cx="9041945" cy="569742"/>
      </dsp:txXfrm>
    </dsp:sp>
    <dsp:sp modelId="{138C7B43-4791-4005-86BF-CF5D6D630A4E}">
      <dsp:nvSpPr>
        <dsp:cNvPr id="0" name=""/>
        <dsp:cNvSpPr/>
      </dsp:nvSpPr>
      <dsp:spPr>
        <a:xfrm rot="5400000">
          <a:off x="4149307" y="2560391"/>
          <a:ext cx="479945" cy="575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 rot="-5400000">
        <a:off x="4216500" y="2608386"/>
        <a:ext cx="345560" cy="335962"/>
      </dsp:txXfrm>
    </dsp:sp>
    <dsp:sp modelId="{19F9C0C5-F3C8-4048-8995-DD00B5E18C43}">
      <dsp:nvSpPr>
        <dsp:cNvPr id="0" name=""/>
        <dsp:cNvSpPr/>
      </dsp:nvSpPr>
      <dsp:spPr>
        <a:xfrm>
          <a:off x="112492" y="3168322"/>
          <a:ext cx="8553576" cy="204955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Byelaws – local laws made by a local council under an enabling power contained in a public general act or a local act requiring something to be done or not done in a specified area.  They are accompanied by some sanction or penalty for their non-observance</a:t>
          </a:r>
        </a:p>
      </dsp:txBody>
      <dsp:txXfrm>
        <a:off x="172522" y="3228352"/>
        <a:ext cx="8433516" cy="19294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A41D7-85A1-4A1B-87A9-B8525E379CAE}">
      <dsp:nvSpPr>
        <dsp:cNvPr id="0" name=""/>
        <dsp:cNvSpPr/>
      </dsp:nvSpPr>
      <dsp:spPr>
        <a:xfrm>
          <a:off x="0" y="0"/>
          <a:ext cx="11258549" cy="216466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  <a:alpha val="90000"/>
          </a:schemeClr>
        </a:solidFill>
        <a:ln w="1905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52930-5C9F-4AC4-BF33-AEF3CF638CF0}">
      <dsp:nvSpPr>
        <dsp:cNvPr id="0" name=""/>
        <dsp:cNvSpPr/>
      </dsp:nvSpPr>
      <dsp:spPr>
        <a:xfrm>
          <a:off x="337756" y="288621"/>
          <a:ext cx="3307198" cy="158741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E928F-D159-424F-AD0E-673A15C4BE46}">
      <dsp:nvSpPr>
        <dsp:cNvPr id="0" name=""/>
        <dsp:cNvSpPr/>
      </dsp:nvSpPr>
      <dsp:spPr>
        <a:xfrm rot="10800000">
          <a:off x="245584" y="2164660"/>
          <a:ext cx="3307198" cy="264569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Magistrates Court</a:t>
          </a:r>
        </a:p>
      </dsp:txBody>
      <dsp:txXfrm rot="10800000">
        <a:off x="326948" y="2164660"/>
        <a:ext cx="3144470" cy="2564332"/>
      </dsp:txXfrm>
    </dsp:sp>
    <dsp:sp modelId="{8488E724-BA62-43C5-953C-83B57F321637}">
      <dsp:nvSpPr>
        <dsp:cNvPr id="0" name=""/>
        <dsp:cNvSpPr/>
      </dsp:nvSpPr>
      <dsp:spPr>
        <a:xfrm>
          <a:off x="4098570" y="363960"/>
          <a:ext cx="3307198" cy="158741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1D969-0F8D-4A9F-81BE-CE8F8D62E64F}">
      <dsp:nvSpPr>
        <dsp:cNvPr id="0" name=""/>
        <dsp:cNvSpPr/>
      </dsp:nvSpPr>
      <dsp:spPr>
        <a:xfrm rot="10800000">
          <a:off x="3975675" y="2164660"/>
          <a:ext cx="3307198" cy="264569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Youth Court</a:t>
          </a:r>
        </a:p>
      </dsp:txBody>
      <dsp:txXfrm rot="10800000">
        <a:off x="4057039" y="2164660"/>
        <a:ext cx="3144470" cy="2564332"/>
      </dsp:txXfrm>
    </dsp:sp>
    <dsp:sp modelId="{0E5F4E41-6F56-4DEB-87E7-D4236D1ACE95}">
      <dsp:nvSpPr>
        <dsp:cNvPr id="0" name=""/>
        <dsp:cNvSpPr/>
      </dsp:nvSpPr>
      <dsp:spPr>
        <a:xfrm>
          <a:off x="7613593" y="288621"/>
          <a:ext cx="3307198" cy="158741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1DA11-1EA0-42D2-8E8A-4F90BBAFF89D}">
      <dsp:nvSpPr>
        <dsp:cNvPr id="0" name=""/>
        <dsp:cNvSpPr/>
      </dsp:nvSpPr>
      <dsp:spPr>
        <a:xfrm rot="10800000">
          <a:off x="7723690" y="2145717"/>
          <a:ext cx="3307198" cy="264569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Crown Court</a:t>
          </a:r>
        </a:p>
      </dsp:txBody>
      <dsp:txXfrm rot="10800000">
        <a:off x="7805054" y="2145717"/>
        <a:ext cx="3144470" cy="25643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291AB8-1C29-E340-BD7E-23847681C633}">
      <dsp:nvSpPr>
        <dsp:cNvPr id="0" name=""/>
        <dsp:cNvSpPr/>
      </dsp:nvSpPr>
      <dsp:spPr>
        <a:xfrm>
          <a:off x="0" y="2471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A09CC3-5A30-8D4E-B918-C46C16FDCF6E}">
      <dsp:nvSpPr>
        <dsp:cNvPr id="0" name=""/>
        <dsp:cNvSpPr/>
      </dsp:nvSpPr>
      <dsp:spPr>
        <a:xfrm>
          <a:off x="365851" y="25703"/>
          <a:ext cx="5121924" cy="44280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Coroner’s Court</a:t>
          </a:r>
        </a:p>
      </dsp:txBody>
      <dsp:txXfrm>
        <a:off x="387467" y="47319"/>
        <a:ext cx="5078692" cy="399568"/>
      </dsp:txXfrm>
    </dsp:sp>
    <dsp:sp modelId="{B307BD5B-BD1A-FF41-A58A-1F51230FDE29}">
      <dsp:nvSpPr>
        <dsp:cNvPr id="0" name=""/>
        <dsp:cNvSpPr/>
      </dsp:nvSpPr>
      <dsp:spPr>
        <a:xfrm>
          <a:off x="0" y="9275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7A11E-D7E9-494C-B1B6-F8B9E9AEC3F4}">
      <dsp:nvSpPr>
        <dsp:cNvPr id="0" name=""/>
        <dsp:cNvSpPr/>
      </dsp:nvSpPr>
      <dsp:spPr>
        <a:xfrm>
          <a:off x="365851" y="706103"/>
          <a:ext cx="5121924" cy="44280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Family Court</a:t>
          </a:r>
        </a:p>
      </dsp:txBody>
      <dsp:txXfrm>
        <a:off x="387467" y="727719"/>
        <a:ext cx="5078692" cy="399568"/>
      </dsp:txXfrm>
    </dsp:sp>
    <dsp:sp modelId="{74D17D9B-C910-D447-A2FC-2361460296BF}">
      <dsp:nvSpPr>
        <dsp:cNvPr id="0" name=""/>
        <dsp:cNvSpPr/>
      </dsp:nvSpPr>
      <dsp:spPr>
        <a:xfrm>
          <a:off x="0" y="16079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CA4202-C59B-304C-ADB5-77C0EBA378FA}">
      <dsp:nvSpPr>
        <dsp:cNvPr id="0" name=""/>
        <dsp:cNvSpPr/>
      </dsp:nvSpPr>
      <dsp:spPr>
        <a:xfrm>
          <a:off x="365851" y="1386503"/>
          <a:ext cx="5121924" cy="44280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Court Martial (Military)</a:t>
          </a:r>
        </a:p>
      </dsp:txBody>
      <dsp:txXfrm>
        <a:off x="387467" y="1408119"/>
        <a:ext cx="5078692" cy="399568"/>
      </dsp:txXfrm>
    </dsp:sp>
    <dsp:sp modelId="{4477F9A3-765B-2D49-ADD1-28FA338B3C20}">
      <dsp:nvSpPr>
        <dsp:cNvPr id="0" name=""/>
        <dsp:cNvSpPr/>
      </dsp:nvSpPr>
      <dsp:spPr>
        <a:xfrm>
          <a:off x="0" y="22883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1B2B3-F93F-0D40-9D0A-B4F6A9C369DD}">
      <dsp:nvSpPr>
        <dsp:cNvPr id="0" name=""/>
        <dsp:cNvSpPr/>
      </dsp:nvSpPr>
      <dsp:spPr>
        <a:xfrm>
          <a:off x="365851" y="2066903"/>
          <a:ext cx="5121924" cy="44280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High Court (Civil Court)</a:t>
          </a:r>
        </a:p>
      </dsp:txBody>
      <dsp:txXfrm>
        <a:off x="387467" y="2088519"/>
        <a:ext cx="5078692" cy="399568"/>
      </dsp:txXfrm>
    </dsp:sp>
    <dsp:sp modelId="{4EF0F008-B1D1-5046-9C3E-3B3062069B4D}">
      <dsp:nvSpPr>
        <dsp:cNvPr id="0" name=""/>
        <dsp:cNvSpPr/>
      </dsp:nvSpPr>
      <dsp:spPr>
        <a:xfrm>
          <a:off x="0" y="29687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1C8BA7-2C70-7B43-A0A0-C18D2E105CA4}">
      <dsp:nvSpPr>
        <dsp:cNvPr id="0" name=""/>
        <dsp:cNvSpPr/>
      </dsp:nvSpPr>
      <dsp:spPr>
        <a:xfrm>
          <a:off x="365851" y="2747303"/>
          <a:ext cx="5121924" cy="44280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County Court</a:t>
          </a:r>
        </a:p>
      </dsp:txBody>
      <dsp:txXfrm>
        <a:off x="387467" y="2768919"/>
        <a:ext cx="5078692" cy="399568"/>
      </dsp:txXfrm>
    </dsp:sp>
    <dsp:sp modelId="{C0339C10-FA66-8B4C-9AAC-CEE9405F5E71}">
      <dsp:nvSpPr>
        <dsp:cNvPr id="0" name=""/>
        <dsp:cNvSpPr/>
      </dsp:nvSpPr>
      <dsp:spPr>
        <a:xfrm>
          <a:off x="0" y="36491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63841A-A569-C744-9AFA-4BFBB8924E01}">
      <dsp:nvSpPr>
        <dsp:cNvPr id="0" name=""/>
        <dsp:cNvSpPr/>
      </dsp:nvSpPr>
      <dsp:spPr>
        <a:xfrm>
          <a:off x="365851" y="3427703"/>
          <a:ext cx="5121924" cy="44280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Admiralty Court (Maritime)</a:t>
          </a:r>
        </a:p>
      </dsp:txBody>
      <dsp:txXfrm>
        <a:off x="387467" y="3449319"/>
        <a:ext cx="5078692" cy="399568"/>
      </dsp:txXfrm>
    </dsp:sp>
    <dsp:sp modelId="{62442186-C49D-C241-AE78-520A685A29C2}">
      <dsp:nvSpPr>
        <dsp:cNvPr id="0" name=""/>
        <dsp:cNvSpPr/>
      </dsp:nvSpPr>
      <dsp:spPr>
        <a:xfrm>
          <a:off x="0" y="43295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BCCCD-369E-B349-9219-2561B57CFBF6}">
      <dsp:nvSpPr>
        <dsp:cNvPr id="0" name=""/>
        <dsp:cNvSpPr/>
      </dsp:nvSpPr>
      <dsp:spPr>
        <a:xfrm>
          <a:off x="365851" y="4108103"/>
          <a:ext cx="5121924" cy="44280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Clerical Court (Church)</a:t>
          </a:r>
        </a:p>
      </dsp:txBody>
      <dsp:txXfrm>
        <a:off x="387467" y="4129719"/>
        <a:ext cx="5078692" cy="399568"/>
      </dsp:txXfrm>
    </dsp:sp>
    <dsp:sp modelId="{5DEBFCF5-6BBB-4141-AB7B-F29FECD05B74}">
      <dsp:nvSpPr>
        <dsp:cNvPr id="0" name=""/>
        <dsp:cNvSpPr/>
      </dsp:nvSpPr>
      <dsp:spPr>
        <a:xfrm>
          <a:off x="0" y="50099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355678-A55C-F240-B77F-5477D78E53AF}">
      <dsp:nvSpPr>
        <dsp:cNvPr id="0" name=""/>
        <dsp:cNvSpPr/>
      </dsp:nvSpPr>
      <dsp:spPr>
        <a:xfrm>
          <a:off x="365851" y="4788503"/>
          <a:ext cx="5121924" cy="44280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Small Claims Court</a:t>
          </a:r>
        </a:p>
      </dsp:txBody>
      <dsp:txXfrm>
        <a:off x="387467" y="4810119"/>
        <a:ext cx="5078692" cy="3995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CB2EC-718E-944A-9464-9C8D86F7BAB8}">
      <dsp:nvSpPr>
        <dsp:cNvPr id="0" name=""/>
        <dsp:cNvSpPr/>
      </dsp:nvSpPr>
      <dsp:spPr>
        <a:xfrm>
          <a:off x="956" y="17314"/>
          <a:ext cx="3730048" cy="22380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1. Summary only offences</a:t>
          </a:r>
        </a:p>
      </dsp:txBody>
      <dsp:txXfrm>
        <a:off x="956" y="17314"/>
        <a:ext cx="3730048" cy="2238028"/>
      </dsp:txXfrm>
    </dsp:sp>
    <dsp:sp modelId="{936FBC01-E7F6-2249-AC63-E1910CC1A945}">
      <dsp:nvSpPr>
        <dsp:cNvPr id="0" name=""/>
        <dsp:cNvSpPr/>
      </dsp:nvSpPr>
      <dsp:spPr>
        <a:xfrm>
          <a:off x="4104009" y="17314"/>
          <a:ext cx="3730048" cy="2238028"/>
        </a:xfrm>
        <a:prstGeom prst="rect">
          <a:avLst/>
        </a:prstGeom>
        <a:solidFill>
          <a:schemeClr val="accent3">
            <a:hueOff val="1372388"/>
            <a:satOff val="8237"/>
            <a:lumOff val="627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2. Either</a:t>
          </a:r>
          <a:r>
            <a:rPr lang="en-US" sz="2400" kern="1200" baseline="0" dirty="0"/>
            <a:t> way offences</a:t>
          </a:r>
          <a:endParaRPr lang="en-US" sz="2400" kern="1200" dirty="0"/>
        </a:p>
      </dsp:txBody>
      <dsp:txXfrm>
        <a:off x="4104009" y="17314"/>
        <a:ext cx="3730048" cy="2238028"/>
      </dsp:txXfrm>
    </dsp:sp>
    <dsp:sp modelId="{5FCBAAB7-8B96-FB45-9F30-4C8D4B69349E}">
      <dsp:nvSpPr>
        <dsp:cNvPr id="0" name=""/>
        <dsp:cNvSpPr/>
      </dsp:nvSpPr>
      <dsp:spPr>
        <a:xfrm>
          <a:off x="956" y="2628347"/>
          <a:ext cx="3730048" cy="2238028"/>
        </a:xfrm>
        <a:prstGeom prst="rect">
          <a:avLst/>
        </a:prstGeom>
        <a:solidFill>
          <a:schemeClr val="accent3">
            <a:hueOff val="2744775"/>
            <a:satOff val="16475"/>
            <a:lumOff val="1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3. Indictment only offences</a:t>
          </a:r>
        </a:p>
      </dsp:txBody>
      <dsp:txXfrm>
        <a:off x="956" y="2628347"/>
        <a:ext cx="3730048" cy="2238028"/>
      </dsp:txXfrm>
    </dsp:sp>
    <dsp:sp modelId="{63A0E6CB-FF2D-D948-8AAD-A6014B57B92D}">
      <dsp:nvSpPr>
        <dsp:cNvPr id="0" name=""/>
        <dsp:cNvSpPr/>
      </dsp:nvSpPr>
      <dsp:spPr>
        <a:xfrm>
          <a:off x="4104009" y="2628347"/>
          <a:ext cx="3730048" cy="2238028"/>
        </a:xfrm>
        <a:prstGeom prst="rect">
          <a:avLst/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4. Indictable offences (consists of 2 &amp; 3)</a:t>
          </a:r>
        </a:p>
      </dsp:txBody>
      <dsp:txXfrm>
        <a:off x="4104009" y="2628347"/>
        <a:ext cx="3730048" cy="22380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13B214-6EB8-4B6A-9FEE-AC35DD76FE64}">
      <dsp:nvSpPr>
        <dsp:cNvPr id="0" name=""/>
        <dsp:cNvSpPr/>
      </dsp:nvSpPr>
      <dsp:spPr>
        <a:xfrm>
          <a:off x="7202" y="2063504"/>
          <a:ext cx="2152763" cy="12916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Community Orders</a:t>
          </a:r>
          <a:endParaRPr lang="en-US" sz="2400" kern="1200" dirty="0"/>
        </a:p>
      </dsp:txBody>
      <dsp:txXfrm>
        <a:off x="45033" y="2101335"/>
        <a:ext cx="2077101" cy="1215996"/>
      </dsp:txXfrm>
    </dsp:sp>
    <dsp:sp modelId="{1168D1E8-0269-470C-8BE3-9FA37BB2E62C}">
      <dsp:nvSpPr>
        <dsp:cNvPr id="0" name=""/>
        <dsp:cNvSpPr/>
      </dsp:nvSpPr>
      <dsp:spPr>
        <a:xfrm>
          <a:off x="2375242" y="2442390"/>
          <a:ext cx="456385" cy="5338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375242" y="2549167"/>
        <a:ext cx="319470" cy="320331"/>
      </dsp:txXfrm>
    </dsp:sp>
    <dsp:sp modelId="{3C5962A5-6E73-40BC-A625-50A1A3994E39}">
      <dsp:nvSpPr>
        <dsp:cNvPr id="0" name=""/>
        <dsp:cNvSpPr/>
      </dsp:nvSpPr>
      <dsp:spPr>
        <a:xfrm>
          <a:off x="3021072" y="2063504"/>
          <a:ext cx="2152763" cy="1291658"/>
        </a:xfrm>
        <a:prstGeom prst="roundRect">
          <a:avLst>
            <a:gd name="adj" fmla="val 10000"/>
          </a:avLst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Fines</a:t>
          </a:r>
          <a:endParaRPr lang="en-US" sz="2400" kern="1200" dirty="0"/>
        </a:p>
      </dsp:txBody>
      <dsp:txXfrm>
        <a:off x="3058903" y="2101335"/>
        <a:ext cx="2077101" cy="1215996"/>
      </dsp:txXfrm>
    </dsp:sp>
    <dsp:sp modelId="{2467FF4B-A4AA-4342-8410-68D88FB5D9D4}">
      <dsp:nvSpPr>
        <dsp:cNvPr id="0" name=""/>
        <dsp:cNvSpPr/>
      </dsp:nvSpPr>
      <dsp:spPr>
        <a:xfrm rot="21584412">
          <a:off x="5389110" y="2435499"/>
          <a:ext cx="456390" cy="5338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5389111" y="2542586"/>
        <a:ext cx="319473" cy="320331"/>
      </dsp:txXfrm>
    </dsp:sp>
    <dsp:sp modelId="{862A0978-0305-4B1E-A83C-09680FCF6767}">
      <dsp:nvSpPr>
        <dsp:cNvPr id="0" name=""/>
        <dsp:cNvSpPr/>
      </dsp:nvSpPr>
      <dsp:spPr>
        <a:xfrm>
          <a:off x="6034941" y="2049838"/>
          <a:ext cx="2152763" cy="1291658"/>
        </a:xfrm>
        <a:prstGeom prst="roundRect">
          <a:avLst>
            <a:gd name="adj" fmla="val 10000"/>
          </a:avLst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Custodial sentences</a:t>
          </a:r>
          <a:endParaRPr lang="en-US" sz="2400" kern="1200" dirty="0"/>
        </a:p>
      </dsp:txBody>
      <dsp:txXfrm>
        <a:off x="6072772" y="2087669"/>
        <a:ext cx="2077101" cy="12159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A4C0A-84BA-4F8F-A473-3505774AC886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E78A1-16F7-4996-8B9A-D33396C2BD9C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is volume crime?</a:t>
          </a:r>
          <a:endParaRPr lang="en-US" sz="2200" kern="1200"/>
        </a:p>
      </dsp:txBody>
      <dsp:txXfrm>
        <a:off x="378614" y="886531"/>
        <a:ext cx="2810360" cy="1744948"/>
      </dsp:txXfrm>
    </dsp:sp>
    <dsp:sp modelId="{81EC3AA1-04C3-4468-98F6-A97A6A8F5680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23563-5A52-40C1-8193-4107024AADF8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Explain what the actus reus of an offence is and provide one example</a:t>
          </a:r>
          <a:endParaRPr lang="en-US" sz="2200" kern="1200"/>
        </a:p>
      </dsp:txBody>
      <dsp:txXfrm>
        <a:off x="3946203" y="886531"/>
        <a:ext cx="2810360" cy="1744948"/>
      </dsp:txXfrm>
    </dsp:sp>
    <dsp:sp modelId="{26A81086-CA2E-492A-9D7E-77EB6CE1B1CE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2CCE7-7562-4521-890B-C70E00409559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Explain what the mens rea of an offence is and provide one example.</a:t>
          </a:r>
          <a:endParaRPr lang="en-US" sz="2200" kern="120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681C39-3947-4D18-A4A7-94581DE08C25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8CF28-B688-4501-A4AD-B524541F2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790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college.police.uk/docs/acpo/VCMM-191109.pdf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012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3621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379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73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3755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0571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618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62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9478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546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597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638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69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114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29ECED-63E4-694B-9517-658FDC65C9A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633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241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Victim support 2024 describes crime as</a:t>
            </a:r>
            <a:r>
              <a:rPr lang="en-GB" b="0" i="0" dirty="0">
                <a:solidFill>
                  <a:srgbClr val="4A4A4A"/>
                </a:solidFill>
                <a:effectLst/>
                <a:highlight>
                  <a:srgbClr val="FFFFFF"/>
                </a:highlight>
                <a:latin typeface="Trebuchet MS" panose="020B0603020202020204" pitchFamily="34" charset="0"/>
              </a:rPr>
              <a:t> a deliberate act that causes physical or psychological harm, damage to or loss of property, and is against the law.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4532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Assaults, Theft, vehicle crime, criminal damage and drugs to name a few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8030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The Management of Priority and Volume Crime Second Edition (college.police.uk)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4506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Starter Activity: "Who is Criminally Responsible?" (5 minutes)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Display three scenarios: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Scenario A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driver accidentally hits a pedestrian after suffering an unexpected medical episode.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Scenario B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driver deliberately steers towards a pedestrian and hits them.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Scenario C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driver intends to hit a pedestrian but misses.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students: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person should be criminally responsible?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causing harm enough on its own?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Debrief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Introduce the idea that the criminal law generally requires: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guilty act =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guilty mind =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4326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Introduction to Actus Reus (10 minutes)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Definition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means the external element of the offence.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may consist of: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act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omission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state of affairs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consequence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Assault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Causing another person to fear immediate unlawful violence.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Criminal Damage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Destroying or damaging property.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Theft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Appropriating property belonging to another.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Teaching Point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"If I think about stealing a laptop but never touch it, have I committed theft?"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Answer: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actus reus has occurred.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5366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Omission in Criminal Law (England and Wales)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criminal law, a person is usually liable for what they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rather than for what they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fail to do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This means that, as a general rule, there is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criminal liability for an omission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 failure to act), even if action could have prevented harm.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criminal liability can arise when a person has a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duty to act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fails to fulfil that duty. Common situations where a duty exists include: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Duties arising from a relationship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(for example, a parent caring for a child).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Contractual duties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(such as a railway employee responsible for operating safety equipment).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 office duties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(for example, police officers or prison officers failing to perform required duties).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Voluntarily assumed duties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(where a person takes responsibility for another's welfare).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Creation of a dangerous situation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(where a person creates a risk and then fails to take reasonable steps to prevent harm).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If a person accidentally starts a fire and then walks away without attempting to deal with it or seek help, they may be criminally liable because they created the danger and failed to act.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point for policing students: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omission becomes criminally significant not simply because someone failed to act, but because the law recognised a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duty to act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the circumstances and that duty was breached, resulting in harm or risk of harm.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useful summary is: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general duty to rescue, but liability can arise where a recognised legal duty to act exists.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8944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Title: Causation in Criminal Law: Factual and Legal Causation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is Causation Important?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result crimes (such as murder, manslaughter and criminal damage), the prosecution must prove that the defendant's actions caused the prohibited consequence.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Factual Causation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"But For" Test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"But for the defendant's actions, would the result have occurred?"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If the answer is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→ Factual causation is established.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❌ If the answer is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→ Factual causation is not established.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assaults B and B dies from the injuries.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Question: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Would B have died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for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A's assault?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Answer: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No.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Therefore, factual causation is proven.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Legal Causation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Factual causation alone is not enough.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prosecution must also prove that the defendant's conduct was: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Operating Cause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defendant's act must still be contributing to the outcome.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Substantial Cause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defendant's act must be more than a minimal or insignificant cause.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defendant does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have to be the only cause.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punches B.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 is taken to hospital where treatment is imperfect, but B dies.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A's assault is still an operating and substantial cause of death.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Legal causation remains.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Breaking the Chain of Causation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chain may be broken by a: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Free, deliberate and informed act of another person (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novus actus interveniens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Unforeseeable event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Extraordinary medical treatment (rare)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the chain is broken, the defendant may no longer be liable for the result.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Quick Summary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Plain Text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STEP 1: FACTUAL CAUSATION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"But for the defendant's conduct,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would the result have happened?"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↓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STEP 2: LEGAL CAUSATION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 the defendant's conduct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operating and substantial cause?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11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↓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13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YES TO BOTH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14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Causation is established.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Show more lines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Like a Police Officer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investigating a result crime, 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did the suspect do?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Would the harm have occurred without that act?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Did anything happen afterwards that might have broken the chain of causation?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Factual causation = "But for?"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causation = "Still an operating and substantial cause?"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423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Introduction to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 (10 minutes)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Definition</a:t>
            </a:r>
          </a:p>
          <a:p>
            <a:pPr fontAlgn="t"/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refers to the mental element of a crime.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forms include: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Recklessness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Knowledge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Dishonesty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Criminal Damage</a:t>
            </a:r>
          </a:p>
          <a:p>
            <a:pPr fontAlgn="t"/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Intending damage OR being reckless as to damage.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Theft</a:t>
            </a:r>
          </a:p>
          <a:p>
            <a:pPr fontAlgn="t"/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Dishonesty.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Intention permanently to deprive.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Simple Example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 accidentally picks up another student's identical coat.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Question: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 they committed theft?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 may be present.</a:t>
            </a:r>
          </a:p>
          <a:p>
            <a:pPr fontAlgn="t"/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 is missing due to honest mistake.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2255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Phone Theft Scenario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 takes a phone from a café table and leaves.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students: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happened?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Possible answers: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 appropriated.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 belonging to another taken.</a:t>
            </a:r>
          </a:p>
          <a:p>
            <a:pPr fontAlgn="t"/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was the suspect thinking?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Possible answers: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Dishonest.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Intended to keep the phone.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that officers must gather evidence of both.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Evidence of actus reus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CCTV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Witnesses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Recovery of property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Evidence of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Admissions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Suspect behaviour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Attempts to conceal actions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03457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Introduction to Points to Prove (15 minutes)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Definition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Points to prove are the legal elements that investigators must establish to show an offence has been committed.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help officers: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Structure investigations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 evidence requirements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 charging decisions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 1: Theft (Theft Act 1968, s.1)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Points to prove: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person: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Dishonestly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Appropriated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Belonging to another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 intention permanently to deprive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 a simple theft scenario.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students: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"What evidence would prove each point?"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Point to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ProvePossible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EvidenceDishonestlyAdmissions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circumstancesAppropriatedCCTVPropertyDescription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itemBelonging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anotherOwner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statementIntention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depriveSale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item, refusal to return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 2: Assault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Points to prove: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suspect caused another person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apprehend immediate unlawful violence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evidence might support each point?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Potential answers: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Victim statement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Witness statements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Body-worn video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6746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True or False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Every crime requires an actus reus. ✅ True</a:t>
            </a:r>
          </a:p>
          <a:p>
            <a:pPr fontAlgn="t"/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 refers to the physical act. ❌ False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Theft requires dishonesty. ✅ True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Points to prove help guide investigations. ✅ True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Thinking about a crime alone usually creates criminal liability. ❌ False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350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9275A-2BD3-9CEF-7493-18B7A1F6FA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791F60-4137-33A5-4661-9EC62BFBA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1BCE1-CD06-8436-FCD9-FF65FC16F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3B1F5-1740-D5D1-73D9-14D73B5E5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462DAB-339C-8EC4-6436-70155E30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44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4DFFB-FC41-C219-F353-E74053532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9BCB2-5982-7E4F-605E-1A7CA53126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2C667-CB69-01C7-F0B6-0D77EAEB9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2456D-4789-5D62-ACA9-6FEEB9592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1705A-57CD-8692-BE15-DA657C36D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629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476B1-8F12-30DE-20C8-DEABC09A5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70D6C5-5E29-345F-E3F5-5C77F26CA9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BD7EF-5C63-D986-893D-AB12F9449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14C40-4AD9-98A0-586A-B96C6BA25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A3695-9DFC-1E1C-1B24-55A225023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93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490EF-1A3A-96A8-5326-D8F4C28CD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D6FF8-AB6E-C472-2218-2889AABF4A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3C60AF-63DC-82AA-9BD4-83A0034C75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F0CF0F-EA3A-1023-5499-0147090C5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A3F40E-75EA-D34B-A009-F72DD8A25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79C70B-89D4-69A0-1B03-D5F30F341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854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43925-2F1C-78FF-1C51-AAC68AEE8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C302FF-E063-AB34-C1C9-0691342F1C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C70110-1B7C-D538-98BB-6AFA2580D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D38A63-D769-AB04-EFC3-8B80AA3099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57D453-6DEE-25F8-57AC-D81B9534A9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86BAF3-3979-E982-AF30-B0876B414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9CAB89-7191-9F61-3140-39BB78FA5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4B1C94-6D51-3F7B-73C7-20ADDC52D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835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277C0-AFCB-AED6-06C6-4CB90A78E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CFFEC6-EC1B-BD56-F61C-1A9437E61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9228A5-B0AE-8E49-B26B-C7D5399DE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DAAC28-6A0B-CDBF-D014-7DD1ABFA3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96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A0359F-DD5C-A5DF-0174-C05D95C13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00304C-BFC3-F108-1C28-67AF34AD1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982F9D-A39D-CAAF-8F30-A5B5FBB3E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6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C178-37D2-8729-EF87-F9C5B20D2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F4788-F70F-617C-268E-892D0F29D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9923E3-37AE-1CD7-6D2D-A2442A9041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F7B1A9-4E0E-8598-792A-D583983D2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73E73F-C162-31B0-125D-F6D21A7FE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C2EE9-BC76-514C-AF2E-2968CBB95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712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0D042-5D5A-4B7E-4B9F-C5550004B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04D9C6-9594-0264-0C6B-49B1D8C28A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075E9-CCD7-9650-AC58-BFFF24BD8B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4446B-D7A8-4105-871B-F30075C1B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53D155-F887-82F4-6EC0-C14A729A3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F10A3C-ABCD-3D50-76B7-1C9D59F52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60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CE3C7-E933-9BCA-2CCC-56E2EEF8D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5920DA-79C9-13FA-CF99-DA63BEC93B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BD1B4-19A9-696E-A5FD-C3429AA53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2F443-EFCC-4B8B-67BF-3D43198F6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343-98E6-7179-83A8-B9FB31530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86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9B3D07-AB93-45EE-D4ED-A39DD4C873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2A86A4-2B71-BC1B-1A5A-C523894CFD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C38C2-F437-47B7-9B67-15F0F7A74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DA68A-33FF-4E0E-9F9A-3CCCC8CEB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445D6B-23FC-28CE-85DF-B9333A325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19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1EAE90-B942-8627-2D2B-35325193B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D4C579-AE88-3B3D-6EA1-1B2B8C82B6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168BC-9A7A-3B4E-0B95-9122635B45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8B2FFC-BA9C-4463-A600-772024E541EE}" type="datetimeFigureOut">
              <a:rPr lang="en-GB" smtClean="0"/>
              <a:t>24/08/2026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361B46-21D0-3519-F82E-07CB49E995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D1DE8-D354-A86A-4BC9-BE104A863B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8191BA-4740-4455-AF35-F8BB6E692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057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college.police.uk/docs/acpo/VCMM-191109.pdf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91892-8D4B-0B0D-4DB6-F04BA112A3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7200" dirty="0"/>
              <a:t>Basic Criminal Offences</a:t>
            </a:r>
            <a:br>
              <a:rPr lang="en-GB" sz="7200" dirty="0"/>
            </a:br>
            <a:r>
              <a:rPr lang="en-GB" sz="3200" dirty="0"/>
              <a:t>BMPL4015A</a:t>
            </a:r>
            <a:endParaRPr lang="en-GB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EFE5A5-49A8-A8CF-8A46-3C2E71E045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1"/>
            <a:ext cx="9144000" cy="840655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Lecturer: Steven Thompson</a:t>
            </a:r>
          </a:p>
          <a:p>
            <a:r>
              <a:rPr lang="en-GB" dirty="0"/>
              <a:t>28 September 2026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46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51031-8F6E-DFEE-7C6C-6CCF4945F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we going to be studying?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B7009F8-1B2E-AA01-6A04-E49521DF7B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526" y="768626"/>
            <a:ext cx="7781216" cy="497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145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50369-5B9B-9DB7-04A2-B98B378A2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Assessment </a:t>
            </a:r>
            <a:endParaRPr lang="en-GB" sz="4000" dirty="0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70785395-3814-7FF0-F8C9-C34431666A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617" r="15147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1B2549-4B36-EBEE-A38C-353F6BD035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524" t="41044" r="27327" b="39014"/>
          <a:stretch>
            <a:fillRect/>
          </a:stretch>
        </p:blipFill>
        <p:spPr>
          <a:xfrm>
            <a:off x="49489" y="2095689"/>
            <a:ext cx="6808308" cy="19197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262832D-A87B-609E-31F1-7AB2746253CC}"/>
              </a:ext>
            </a:extLst>
          </p:cNvPr>
          <p:cNvSpPr txBox="1"/>
          <p:nvPr/>
        </p:nvSpPr>
        <p:spPr>
          <a:xfrm>
            <a:off x="628153" y="4317558"/>
            <a:ext cx="42459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What? – 2-hour exam (Multiple choice and short answer questions).</a:t>
            </a:r>
          </a:p>
          <a:p>
            <a:endParaRPr lang="en-GB" dirty="0"/>
          </a:p>
          <a:p>
            <a:r>
              <a:rPr lang="en-GB" dirty="0"/>
              <a:t>When? – Exam period in January. Date TBC.</a:t>
            </a:r>
          </a:p>
        </p:txBody>
      </p:sp>
    </p:spTree>
    <p:extLst>
      <p:ext uri="{BB962C8B-B14F-4D97-AF65-F5344CB8AC3E}">
        <p14:creationId xmlns:p14="http://schemas.microsoft.com/office/powerpoint/2010/main" val="3819142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riminal Justice">
            <a:extLst>
              <a:ext uri="{FF2B5EF4-FFF2-40B4-BE49-F238E27FC236}">
                <a16:creationId xmlns:a16="http://schemas.microsoft.com/office/drawing/2014/main" id="{B793526F-83C9-DDE7-0D39-20BEFD2D61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0" r="1" b="1"/>
          <a:stretch/>
        </p:blipFill>
        <p:spPr bwMode="auto">
          <a:xfrm>
            <a:off x="4252394" y="2577601"/>
            <a:ext cx="7462838" cy="4280399"/>
          </a:xfrm>
          <a:custGeom>
            <a:avLst/>
            <a:gdLst/>
            <a:ahLst/>
            <a:cxnLst/>
            <a:rect l="l" t="t" r="r" b="b"/>
            <a:pathLst>
              <a:path w="7462838" h="4280399">
                <a:moveTo>
                  <a:pt x="3731419" y="0"/>
                </a:moveTo>
                <a:cubicBezTo>
                  <a:pt x="5792225" y="0"/>
                  <a:pt x="7462838" y="1670613"/>
                  <a:pt x="7462838" y="3731419"/>
                </a:cubicBezTo>
                <a:cubicBezTo>
                  <a:pt x="7462838" y="3828019"/>
                  <a:pt x="7459167" y="3923762"/>
                  <a:pt x="7451957" y="4018516"/>
                </a:cubicBezTo>
                <a:lnTo>
                  <a:pt x="7422046" y="4280399"/>
                </a:lnTo>
                <a:lnTo>
                  <a:pt x="40793" y="4280399"/>
                </a:lnTo>
                <a:lnTo>
                  <a:pt x="10881" y="4018516"/>
                </a:lnTo>
                <a:cubicBezTo>
                  <a:pt x="3671" y="3923762"/>
                  <a:pt x="0" y="3828019"/>
                  <a:pt x="0" y="3731419"/>
                </a:cubicBezTo>
                <a:cubicBezTo>
                  <a:pt x="0" y="1670613"/>
                  <a:pt x="1670614" y="0"/>
                  <a:pt x="373141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1360" y="2590678"/>
            <a:ext cx="4001034" cy="275774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</a:t>
            </a:r>
          </a:p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Criminal Justice </a:t>
            </a:r>
          </a:p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0" name="Picture 6" descr="Policing and Criminal Justice • Agilisys">
            <a:extLst>
              <a:ext uri="{FF2B5EF4-FFF2-40B4-BE49-F238E27FC236}">
                <a16:creationId xmlns:a16="http://schemas.microsoft.com/office/drawing/2014/main" id="{150683F2-EA0E-C6B8-4A44-EC171AEFB0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22" r="-3" b="4349"/>
          <a:stretch/>
        </p:blipFill>
        <p:spPr bwMode="auto">
          <a:xfrm>
            <a:off x="8610600" y="10"/>
            <a:ext cx="3581400" cy="3769196"/>
          </a:xfrm>
          <a:custGeom>
            <a:avLst/>
            <a:gdLst/>
            <a:ahLst/>
            <a:cxnLst/>
            <a:rect l="l" t="t" r="r" b="b"/>
            <a:pathLst>
              <a:path w="3581400" h="3769206">
                <a:moveTo>
                  <a:pt x="366014" y="0"/>
                </a:moveTo>
                <a:lnTo>
                  <a:pt x="3581400" y="0"/>
                </a:lnTo>
                <a:lnTo>
                  <a:pt x="3581400" y="3507525"/>
                </a:lnTo>
                <a:lnTo>
                  <a:pt x="3442408" y="3574481"/>
                </a:lnTo>
                <a:cubicBezTo>
                  <a:pt x="3145957" y="3699869"/>
                  <a:pt x="2820025" y="3769206"/>
                  <a:pt x="2477898" y="3769206"/>
                </a:cubicBezTo>
                <a:cubicBezTo>
                  <a:pt x="1109392" y="3769206"/>
                  <a:pt x="0" y="2659814"/>
                  <a:pt x="0" y="1291308"/>
                </a:cubicBezTo>
                <a:cubicBezTo>
                  <a:pt x="0" y="863650"/>
                  <a:pt x="108339" y="461296"/>
                  <a:pt x="299069" y="11019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91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935095" y="288846"/>
            <a:ext cx="10730570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The Purpose of the Criminal Justice System (CJS)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935095" y="1275021"/>
          <a:ext cx="6850174" cy="4990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What Can The Average Person Do To Improve The Criminal Justice System?">
            <a:extLst>
              <a:ext uri="{FF2B5EF4-FFF2-40B4-BE49-F238E27FC236}">
                <a16:creationId xmlns:a16="http://schemas.microsoft.com/office/drawing/2014/main" id="{D0628D17-6619-8ABE-42B4-8583C923B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2343150"/>
            <a:ext cx="3733800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73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96F4E8-8952-4D89-9D39-528679CD44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D796F4E8-8952-4D89-9D39-528679CD44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CE5A0F1-848A-455A-B682-0CB257FAE7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CE5A0F1-848A-455A-B682-0CB257FAE7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940EDB-9D6D-41D2-9883-75D8BD8A27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4D940EDB-9D6D-41D2-9883-75D8BD8A27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09520" y="346441"/>
            <a:ext cx="10751293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The Police Role within the CJS</a:t>
            </a:r>
          </a:p>
        </p:txBody>
      </p:sp>
      <p:pic>
        <p:nvPicPr>
          <p:cNvPr id="3074" name="Picture 2" descr="Refuge response to Police perpetrated domestic abuse report - Refuge  Charity - Domestic Violence Help">
            <a:extLst>
              <a:ext uri="{FF2B5EF4-FFF2-40B4-BE49-F238E27FC236}">
                <a16:creationId xmlns:a16="http://schemas.microsoft.com/office/drawing/2014/main" id="{9043B0F9-1C48-A078-FB7E-3C3FB48092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2" y="4265638"/>
            <a:ext cx="3318516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esearching the Future: Policing Vision 2025 - EMPAC home page">
            <a:extLst>
              <a:ext uri="{FF2B5EF4-FFF2-40B4-BE49-F238E27FC236}">
                <a16:creationId xmlns:a16="http://schemas.microsoft.com/office/drawing/2014/main" id="{1D3D0CC5-4FD8-8BA3-D176-7B7E0B034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2" y="1239426"/>
            <a:ext cx="3318516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199EE2-77BE-53C0-B9B8-00F329C1A057}"/>
              </a:ext>
            </a:extLst>
          </p:cNvPr>
          <p:cNvSpPr txBox="1"/>
          <p:nvPr/>
        </p:nvSpPr>
        <p:spPr>
          <a:xfrm>
            <a:off x="819150" y="1239053"/>
            <a:ext cx="5700920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dirty="0">
                <a:solidFill>
                  <a:schemeClr val="accent2"/>
                </a:solidFill>
              </a:rPr>
              <a:t>According to the Crown Prosecution Service (CPS)</a:t>
            </a:r>
            <a:r>
              <a:rPr lang="en-US" b="1" dirty="0">
                <a:solidFill>
                  <a:schemeClr val="accent2"/>
                </a:solidFill>
              </a:rPr>
              <a:t>: </a:t>
            </a:r>
            <a:br>
              <a:rPr lang="en-US" b="1" dirty="0"/>
            </a:br>
            <a:br>
              <a:rPr lang="en-US" dirty="0"/>
            </a:br>
            <a:r>
              <a:rPr lang="en-US" sz="1800" dirty="0">
                <a:solidFill>
                  <a:schemeClr val="tx1"/>
                </a:solidFill>
              </a:rPr>
              <a:t>‘The police are responsible for the investigation of crime, collection of evidence &amp; the arrest or detention of suspected offenders.’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705795-D840-6CDA-A14F-3C75AC06690E}"/>
              </a:ext>
            </a:extLst>
          </p:cNvPr>
          <p:cNvSpPr txBox="1"/>
          <p:nvPr/>
        </p:nvSpPr>
        <p:spPr>
          <a:xfrm>
            <a:off x="1078216" y="3750365"/>
            <a:ext cx="5335835" cy="2648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b="1" dirty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dirty="0">
                <a:solidFill>
                  <a:schemeClr val="accent2"/>
                </a:solidFill>
              </a:rPr>
              <a:t>The Policing Vision 2025 states that the policing mission is: </a:t>
            </a:r>
            <a:br>
              <a:rPr lang="en-US" sz="1800" b="1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i="1" dirty="0">
                <a:solidFill>
                  <a:schemeClr val="tx1"/>
                </a:solidFill>
              </a:rPr>
              <a:t>‘To make communities safer by upholding the law fairly &amp; firmly; preventing crime &amp; antisocial behaviour; keeping the peace; protecting &amp; reassuring communities; investigating crime &amp; bringing offenders to justice.’</a:t>
            </a:r>
          </a:p>
        </p:txBody>
      </p:sp>
    </p:spTree>
    <p:extLst>
      <p:ext uri="{BB962C8B-B14F-4D97-AF65-F5344CB8AC3E}">
        <p14:creationId xmlns:p14="http://schemas.microsoft.com/office/powerpoint/2010/main" val="90363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EFAAE3-3D4F-5D2B-C197-2605FAB83EB0}"/>
              </a:ext>
            </a:extLst>
          </p:cNvPr>
          <p:cNvSpPr txBox="1"/>
          <p:nvPr/>
        </p:nvSpPr>
        <p:spPr>
          <a:xfrm>
            <a:off x="402759" y="1454956"/>
            <a:ext cx="539336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>
                <a:solidFill>
                  <a:schemeClr val="accent2"/>
                </a:solidFill>
              </a:rPr>
              <a:t>The Law in England and Wales</a:t>
            </a:r>
          </a:p>
        </p:txBody>
      </p:sp>
      <p:pic>
        <p:nvPicPr>
          <p:cNvPr id="6146" name="Picture 2" descr="What Is the Difference Between Criminal Law and Civil Law? | Britannica">
            <a:extLst>
              <a:ext uri="{FF2B5EF4-FFF2-40B4-BE49-F238E27FC236}">
                <a16:creationId xmlns:a16="http://schemas.microsoft.com/office/drawing/2014/main" id="{BD9420B4-B12F-607B-3183-E25CA1A292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57" r="20196" b="-1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496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5072" y="-55564"/>
            <a:ext cx="10511028" cy="1454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kern="1200" dirty="0">
              <a:solidFill>
                <a:schemeClr val="accent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1533D-EDA4-0078-0C84-B499E254EA60}"/>
              </a:ext>
            </a:extLst>
          </p:cNvPr>
          <p:cNvSpPr txBox="1"/>
          <p:nvPr/>
        </p:nvSpPr>
        <p:spPr>
          <a:xfrm>
            <a:off x="371176" y="603098"/>
            <a:ext cx="6107194" cy="3353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800" b="1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Common Law : </a:t>
            </a: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The law that has been created over the centuries by judicial decisions and not by legislation from Parliament. </a:t>
            </a:r>
            <a:b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</a:br>
            <a:endParaRPr kumimoji="0" lang="en-US" altLang="en-US" sz="28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pic>
        <p:nvPicPr>
          <p:cNvPr id="4098" name="Picture 2" descr="Common Law: Definition, Meaning, Systems, Examples – StudiousGuy">
            <a:extLst>
              <a:ext uri="{FF2B5EF4-FFF2-40B4-BE49-F238E27FC236}">
                <a16:creationId xmlns:a16="http://schemas.microsoft.com/office/drawing/2014/main" id="{CA777378-8B08-724C-1399-191DFD0CA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9641" y="1751607"/>
            <a:ext cx="5060983" cy="336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91F57CC-5AD2-1416-5BDA-7CFEF78FF0F3}"/>
              </a:ext>
            </a:extLst>
          </p:cNvPr>
          <p:cNvSpPr txBox="1"/>
          <p:nvPr/>
        </p:nvSpPr>
        <p:spPr>
          <a:xfrm>
            <a:off x="341376" y="2550477"/>
            <a:ext cx="5754624" cy="43088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Examples of </a:t>
            </a:r>
            <a:r>
              <a:rPr lang="en-GB" sz="2200" b="1" u="sng" dirty="0">
                <a:solidFill>
                  <a:schemeClr val="bg1"/>
                </a:solidFill>
              </a:rPr>
              <a:t>Common Law </a:t>
            </a:r>
            <a:r>
              <a:rPr lang="en-GB" sz="2200" dirty="0">
                <a:solidFill>
                  <a:schemeClr val="bg1"/>
                </a:solidFill>
              </a:rPr>
              <a:t>Offences are: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357B4A-72BC-19C3-66D1-8764D7189E8B}"/>
              </a:ext>
            </a:extLst>
          </p:cNvPr>
          <p:cNvSpPr txBox="1"/>
          <p:nvPr/>
        </p:nvSpPr>
        <p:spPr>
          <a:xfrm>
            <a:off x="371176" y="2981364"/>
            <a:ext cx="5900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Murder/Manslaughter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Breach of the Peace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Perverting the course of justice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Contempt of court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False imprisonment/Kidnapping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Refuse to assist a constable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Misconduct in a public 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Bribery and corruption – public offices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Keeping a disorderly house</a:t>
            </a:r>
          </a:p>
        </p:txBody>
      </p:sp>
    </p:spTree>
    <p:extLst>
      <p:ext uri="{BB962C8B-B14F-4D97-AF65-F5344CB8AC3E}">
        <p14:creationId xmlns:p14="http://schemas.microsoft.com/office/powerpoint/2010/main" val="2244164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95F6E69-B407-CFCA-3BD2-AA60645C54E3}"/>
              </a:ext>
            </a:extLst>
          </p:cNvPr>
          <p:cNvSpPr txBox="1"/>
          <p:nvPr/>
        </p:nvSpPr>
        <p:spPr>
          <a:xfrm>
            <a:off x="207917" y="214493"/>
            <a:ext cx="4431139" cy="2434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32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Statute Law: </a:t>
            </a:r>
            <a:br>
              <a:rPr kumimoji="0" lang="en-US" altLang="en-US" sz="20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20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Law enabled by Acts of Parliament through legislation e.g. Theft Act 1968 and Police And Criminal Evidence Act 1984. 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00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5122" name="Picture 2" descr="Statute Limitation Photos - Free &amp; Royalty-Free Stock Photos from Dreamstime">
            <a:extLst>
              <a:ext uri="{FF2B5EF4-FFF2-40B4-BE49-F238E27FC236}">
                <a16:creationId xmlns:a16="http://schemas.microsoft.com/office/drawing/2014/main" id="{08597D48-4E64-7CDC-1B61-F00CD37650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862" y="1431838"/>
            <a:ext cx="6019331" cy="399107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8EDEE59-B08E-1779-61B1-C89DECDEA7A7}"/>
              </a:ext>
            </a:extLst>
          </p:cNvPr>
          <p:cNvSpPr txBox="1"/>
          <p:nvPr/>
        </p:nvSpPr>
        <p:spPr>
          <a:xfrm>
            <a:off x="207917" y="2603652"/>
            <a:ext cx="414854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Acts of Parliament are prime statute law. </a:t>
            </a:r>
            <a:b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</a:br>
            <a:b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</a:b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Acts of parliament are divided into sections that may contain definitions, offences, powers of arrest and interpretations of words and expressions used.</a:t>
            </a:r>
            <a:b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</a:br>
            <a:b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</a:b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An act is a complex document that often requires technical details such as fines and penalties.</a:t>
            </a:r>
          </a:p>
        </p:txBody>
      </p:sp>
    </p:spTree>
    <p:extLst>
      <p:ext uri="{BB962C8B-B14F-4D97-AF65-F5344CB8AC3E}">
        <p14:creationId xmlns:p14="http://schemas.microsoft.com/office/powerpoint/2010/main" val="3307234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AB0952F9-32FF-5538-5BBC-3A14F30BA2D9}"/>
              </a:ext>
            </a:extLst>
          </p:cNvPr>
          <p:cNvSpPr/>
          <p:nvPr/>
        </p:nvSpPr>
        <p:spPr>
          <a:xfrm>
            <a:off x="5657322" y="879678"/>
            <a:ext cx="5425135" cy="2394801"/>
          </a:xfrm>
          <a:custGeom>
            <a:avLst/>
            <a:gdLst>
              <a:gd name="csX0" fmla="*/ 0 w 5425135"/>
              <a:gd name="csY0" fmla="*/ 239480 h 2394801"/>
              <a:gd name="csX1" fmla="*/ 239480 w 5425135"/>
              <a:gd name="csY1" fmla="*/ 0 h 2394801"/>
              <a:gd name="csX2" fmla="*/ 5185655 w 5425135"/>
              <a:gd name="csY2" fmla="*/ 0 h 2394801"/>
              <a:gd name="csX3" fmla="*/ 5425135 w 5425135"/>
              <a:gd name="csY3" fmla="*/ 239480 h 2394801"/>
              <a:gd name="csX4" fmla="*/ 5425135 w 5425135"/>
              <a:gd name="csY4" fmla="*/ 2155321 h 2394801"/>
              <a:gd name="csX5" fmla="*/ 5185655 w 5425135"/>
              <a:gd name="csY5" fmla="*/ 2394801 h 2394801"/>
              <a:gd name="csX6" fmla="*/ 239480 w 5425135"/>
              <a:gd name="csY6" fmla="*/ 2394801 h 2394801"/>
              <a:gd name="csX7" fmla="*/ 0 w 5425135"/>
              <a:gd name="csY7" fmla="*/ 2155321 h 2394801"/>
              <a:gd name="csX8" fmla="*/ 0 w 5425135"/>
              <a:gd name="csY8" fmla="*/ 239480 h 239480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5425135" h="2394801">
                <a:moveTo>
                  <a:pt x="0" y="239480"/>
                </a:moveTo>
                <a:cubicBezTo>
                  <a:pt x="0" y="107219"/>
                  <a:pt x="107219" y="0"/>
                  <a:pt x="239480" y="0"/>
                </a:cubicBezTo>
                <a:lnTo>
                  <a:pt x="5185655" y="0"/>
                </a:lnTo>
                <a:cubicBezTo>
                  <a:pt x="5317916" y="0"/>
                  <a:pt x="5425135" y="107219"/>
                  <a:pt x="5425135" y="239480"/>
                </a:cubicBezTo>
                <a:lnTo>
                  <a:pt x="5425135" y="2155321"/>
                </a:lnTo>
                <a:cubicBezTo>
                  <a:pt x="5425135" y="2287582"/>
                  <a:pt x="5317916" y="2394801"/>
                  <a:pt x="5185655" y="2394801"/>
                </a:cubicBezTo>
                <a:lnTo>
                  <a:pt x="239480" y="2394801"/>
                </a:lnTo>
                <a:cubicBezTo>
                  <a:pt x="107219" y="2394801"/>
                  <a:pt x="0" y="2287582"/>
                  <a:pt x="0" y="2155321"/>
                </a:cubicBezTo>
                <a:lnTo>
                  <a:pt x="0" y="23948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1581" tIns="161581" rIns="161581" bIns="16158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b="1" kern="1200" dirty="0"/>
              <a:t>Sets Judicial Precedent:</a:t>
            </a: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/>
              <a:t>The decision of one case where circumstances are similar is binding on others. </a:t>
            </a:r>
            <a:r>
              <a:rPr lang="en-US" sz="2400" kern="1200" dirty="0" err="1"/>
              <a:t>E.g</a:t>
            </a:r>
            <a:endParaRPr lang="en-US" sz="2400" kern="1200" dirty="0"/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b="1" kern="1200" dirty="0"/>
              <a:t>R v </a:t>
            </a:r>
            <a:r>
              <a:rPr lang="en-US" sz="2400" b="1" kern="1200" dirty="0" err="1"/>
              <a:t>Turnball</a:t>
            </a:r>
            <a:r>
              <a:rPr lang="en-US" sz="2400" b="1" kern="1200" dirty="0"/>
              <a:t> (1976) 3 All ER 549</a:t>
            </a: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400" kern="1200" dirty="0"/>
          </a:p>
        </p:txBody>
      </p:sp>
      <p:sp>
        <p:nvSpPr>
          <p:cNvPr id="6" name="Free-form: Shape 5">
            <a:extLst>
              <a:ext uri="{FF2B5EF4-FFF2-40B4-BE49-F238E27FC236}">
                <a16:creationId xmlns:a16="http://schemas.microsoft.com/office/drawing/2014/main" id="{F9F00524-28D4-1D3D-48B0-C92AB8ABB0FE}"/>
              </a:ext>
            </a:extLst>
          </p:cNvPr>
          <p:cNvSpPr/>
          <p:nvPr/>
        </p:nvSpPr>
        <p:spPr>
          <a:xfrm>
            <a:off x="8149748" y="3335630"/>
            <a:ext cx="440283" cy="366902"/>
          </a:xfrm>
          <a:custGeom>
            <a:avLst/>
            <a:gdLst>
              <a:gd name="csX0" fmla="*/ 0 w 366901"/>
              <a:gd name="csY0" fmla="*/ 88056 h 440282"/>
              <a:gd name="csX1" fmla="*/ 183451 w 366901"/>
              <a:gd name="csY1" fmla="*/ 88056 h 440282"/>
              <a:gd name="csX2" fmla="*/ 183451 w 366901"/>
              <a:gd name="csY2" fmla="*/ 0 h 440282"/>
              <a:gd name="csX3" fmla="*/ 366901 w 366901"/>
              <a:gd name="csY3" fmla="*/ 220141 h 440282"/>
              <a:gd name="csX4" fmla="*/ 183451 w 366901"/>
              <a:gd name="csY4" fmla="*/ 440282 h 440282"/>
              <a:gd name="csX5" fmla="*/ 183451 w 366901"/>
              <a:gd name="csY5" fmla="*/ 352226 h 440282"/>
              <a:gd name="csX6" fmla="*/ 0 w 366901"/>
              <a:gd name="csY6" fmla="*/ 352226 h 440282"/>
              <a:gd name="csX7" fmla="*/ 0 w 366901"/>
              <a:gd name="csY7" fmla="*/ 88056 h 44028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366901" h="440282">
                <a:moveTo>
                  <a:pt x="293521" y="1"/>
                </a:moveTo>
                <a:lnTo>
                  <a:pt x="293521" y="220142"/>
                </a:lnTo>
                <a:lnTo>
                  <a:pt x="366901" y="220142"/>
                </a:lnTo>
                <a:lnTo>
                  <a:pt x="183451" y="440281"/>
                </a:lnTo>
                <a:lnTo>
                  <a:pt x="0" y="220142"/>
                </a:lnTo>
                <a:lnTo>
                  <a:pt x="73380" y="220142"/>
                </a:lnTo>
                <a:lnTo>
                  <a:pt x="73380" y="1"/>
                </a:lnTo>
                <a:lnTo>
                  <a:pt x="293521" y="1"/>
                </a:lnTo>
                <a:close/>
              </a:path>
            </a:pathLst>
          </a:custGeom>
        </p:spPr>
        <p:style>
          <a:lnRef idx="0">
            <a:schemeClr val="accent1">
              <a:shade val="9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9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shade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8057" tIns="0" rIns="88056" bIns="110071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800" kern="1200"/>
          </a:p>
        </p:txBody>
      </p:sp>
      <p:sp>
        <p:nvSpPr>
          <p:cNvPr id="7" name="Free-form: Shape 6">
            <a:extLst>
              <a:ext uri="{FF2B5EF4-FFF2-40B4-BE49-F238E27FC236}">
                <a16:creationId xmlns:a16="http://schemas.microsoft.com/office/drawing/2014/main" id="{8B4A4875-400A-5B7C-1BB6-97C9D4EC3D75}"/>
              </a:ext>
            </a:extLst>
          </p:cNvPr>
          <p:cNvSpPr/>
          <p:nvPr/>
        </p:nvSpPr>
        <p:spPr>
          <a:xfrm>
            <a:off x="5161721" y="3763682"/>
            <a:ext cx="6416338" cy="747031"/>
          </a:xfrm>
          <a:custGeom>
            <a:avLst/>
            <a:gdLst>
              <a:gd name="csX0" fmla="*/ 0 w 6416338"/>
              <a:gd name="csY0" fmla="*/ 74703 h 747031"/>
              <a:gd name="csX1" fmla="*/ 74703 w 6416338"/>
              <a:gd name="csY1" fmla="*/ 0 h 747031"/>
              <a:gd name="csX2" fmla="*/ 6341635 w 6416338"/>
              <a:gd name="csY2" fmla="*/ 0 h 747031"/>
              <a:gd name="csX3" fmla="*/ 6416338 w 6416338"/>
              <a:gd name="csY3" fmla="*/ 74703 h 747031"/>
              <a:gd name="csX4" fmla="*/ 6416338 w 6416338"/>
              <a:gd name="csY4" fmla="*/ 672328 h 747031"/>
              <a:gd name="csX5" fmla="*/ 6341635 w 6416338"/>
              <a:gd name="csY5" fmla="*/ 747031 h 747031"/>
              <a:gd name="csX6" fmla="*/ 74703 w 6416338"/>
              <a:gd name="csY6" fmla="*/ 747031 h 747031"/>
              <a:gd name="csX7" fmla="*/ 0 w 6416338"/>
              <a:gd name="csY7" fmla="*/ 672328 h 747031"/>
              <a:gd name="csX8" fmla="*/ 0 w 6416338"/>
              <a:gd name="csY8" fmla="*/ 74703 h 74703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416338" h="747031">
                <a:moveTo>
                  <a:pt x="0" y="74703"/>
                </a:moveTo>
                <a:cubicBezTo>
                  <a:pt x="0" y="33446"/>
                  <a:pt x="33446" y="0"/>
                  <a:pt x="74703" y="0"/>
                </a:cubicBezTo>
                <a:lnTo>
                  <a:pt x="6341635" y="0"/>
                </a:lnTo>
                <a:cubicBezTo>
                  <a:pt x="6382892" y="0"/>
                  <a:pt x="6416338" y="33446"/>
                  <a:pt x="6416338" y="74703"/>
                </a:cubicBezTo>
                <a:lnTo>
                  <a:pt x="6416338" y="672328"/>
                </a:lnTo>
                <a:cubicBezTo>
                  <a:pt x="6416338" y="713585"/>
                  <a:pt x="6382892" y="747031"/>
                  <a:pt x="6341635" y="747031"/>
                </a:cubicBezTo>
                <a:lnTo>
                  <a:pt x="74703" y="747031"/>
                </a:lnTo>
                <a:cubicBezTo>
                  <a:pt x="33446" y="747031"/>
                  <a:pt x="0" y="713585"/>
                  <a:pt x="0" y="672328"/>
                </a:cubicBezTo>
                <a:lnTo>
                  <a:pt x="0" y="7470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80000"/>
              <a:hueOff val="272799"/>
              <a:satOff val="-28446"/>
              <a:lumOff val="19110"/>
              <a:alphaOff val="0"/>
            </a:schemeClr>
          </a:fillRef>
          <a:effectRef idx="0">
            <a:schemeClr val="accent1">
              <a:shade val="80000"/>
              <a:hueOff val="272799"/>
              <a:satOff val="-28446"/>
              <a:lumOff val="1911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3320" tIns="113320" rIns="113320" bIns="113320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/>
              <a:t>Stated Cases are the </a:t>
            </a:r>
            <a:r>
              <a:rPr lang="en-US" sz="2400" u="sng" kern="1200" dirty="0"/>
              <a:t>‘benchmark’ </a:t>
            </a:r>
            <a:r>
              <a:rPr lang="en-US" sz="2400" kern="1200" dirty="0"/>
              <a:t>by which all other SIMILAR cases are tried</a:t>
            </a:r>
          </a:p>
        </p:txBody>
      </p:sp>
      <p:sp>
        <p:nvSpPr>
          <p:cNvPr id="8" name="Free-form: Shape 7">
            <a:extLst>
              <a:ext uri="{FF2B5EF4-FFF2-40B4-BE49-F238E27FC236}">
                <a16:creationId xmlns:a16="http://schemas.microsoft.com/office/drawing/2014/main" id="{67CC47FD-719E-3935-C5D1-C9371F5D93F2}"/>
              </a:ext>
            </a:extLst>
          </p:cNvPr>
          <p:cNvSpPr/>
          <p:nvPr/>
        </p:nvSpPr>
        <p:spPr>
          <a:xfrm>
            <a:off x="8149748" y="4571864"/>
            <a:ext cx="440283" cy="366902"/>
          </a:xfrm>
          <a:custGeom>
            <a:avLst/>
            <a:gdLst>
              <a:gd name="csX0" fmla="*/ 0 w 366901"/>
              <a:gd name="csY0" fmla="*/ 88056 h 440282"/>
              <a:gd name="csX1" fmla="*/ 183451 w 366901"/>
              <a:gd name="csY1" fmla="*/ 88056 h 440282"/>
              <a:gd name="csX2" fmla="*/ 183451 w 366901"/>
              <a:gd name="csY2" fmla="*/ 0 h 440282"/>
              <a:gd name="csX3" fmla="*/ 366901 w 366901"/>
              <a:gd name="csY3" fmla="*/ 220141 h 440282"/>
              <a:gd name="csX4" fmla="*/ 183451 w 366901"/>
              <a:gd name="csY4" fmla="*/ 440282 h 440282"/>
              <a:gd name="csX5" fmla="*/ 183451 w 366901"/>
              <a:gd name="csY5" fmla="*/ 352226 h 440282"/>
              <a:gd name="csX6" fmla="*/ 0 w 366901"/>
              <a:gd name="csY6" fmla="*/ 352226 h 440282"/>
              <a:gd name="csX7" fmla="*/ 0 w 366901"/>
              <a:gd name="csY7" fmla="*/ 88056 h 44028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366901" h="440282">
                <a:moveTo>
                  <a:pt x="293521" y="1"/>
                </a:moveTo>
                <a:lnTo>
                  <a:pt x="293521" y="220142"/>
                </a:lnTo>
                <a:lnTo>
                  <a:pt x="366901" y="220142"/>
                </a:lnTo>
                <a:lnTo>
                  <a:pt x="183451" y="440281"/>
                </a:lnTo>
                <a:lnTo>
                  <a:pt x="0" y="220142"/>
                </a:lnTo>
                <a:lnTo>
                  <a:pt x="73380" y="220142"/>
                </a:lnTo>
                <a:lnTo>
                  <a:pt x="73380" y="1"/>
                </a:lnTo>
                <a:lnTo>
                  <a:pt x="293521" y="1"/>
                </a:lnTo>
                <a:close/>
              </a:path>
            </a:pathLst>
          </a:custGeom>
        </p:spPr>
        <p:style>
          <a:lnRef idx="0">
            <a:schemeClr val="accent1">
              <a:shade val="90000"/>
              <a:hueOff val="545439"/>
              <a:satOff val="-56168"/>
              <a:lumOff val="36611"/>
              <a:alphaOff val="0"/>
            </a:schemeClr>
          </a:lnRef>
          <a:fillRef idx="1">
            <a:schemeClr val="accent1">
              <a:shade val="90000"/>
              <a:hueOff val="545439"/>
              <a:satOff val="-56168"/>
              <a:lumOff val="36611"/>
              <a:alphaOff val="0"/>
            </a:schemeClr>
          </a:fillRef>
          <a:effectRef idx="0">
            <a:schemeClr val="accent1">
              <a:shade val="90000"/>
              <a:hueOff val="545439"/>
              <a:satOff val="-56168"/>
              <a:lumOff val="3661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8057" tIns="0" rIns="88056" bIns="110071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800" kern="1200"/>
          </a:p>
        </p:txBody>
      </p:sp>
      <p:sp>
        <p:nvSpPr>
          <p:cNvPr id="9" name="Free-form: Shape 8">
            <a:extLst>
              <a:ext uri="{FF2B5EF4-FFF2-40B4-BE49-F238E27FC236}">
                <a16:creationId xmlns:a16="http://schemas.microsoft.com/office/drawing/2014/main" id="{66A7C13F-724D-092A-B4C6-8F3401CDD731}"/>
              </a:ext>
            </a:extLst>
          </p:cNvPr>
          <p:cNvSpPr/>
          <p:nvPr/>
        </p:nvSpPr>
        <p:spPr>
          <a:xfrm>
            <a:off x="5866505" y="4999916"/>
            <a:ext cx="5006770" cy="978404"/>
          </a:xfrm>
          <a:custGeom>
            <a:avLst/>
            <a:gdLst>
              <a:gd name="csX0" fmla="*/ 0 w 5006770"/>
              <a:gd name="csY0" fmla="*/ 97840 h 978404"/>
              <a:gd name="csX1" fmla="*/ 97840 w 5006770"/>
              <a:gd name="csY1" fmla="*/ 0 h 978404"/>
              <a:gd name="csX2" fmla="*/ 4908930 w 5006770"/>
              <a:gd name="csY2" fmla="*/ 0 h 978404"/>
              <a:gd name="csX3" fmla="*/ 5006770 w 5006770"/>
              <a:gd name="csY3" fmla="*/ 97840 h 978404"/>
              <a:gd name="csX4" fmla="*/ 5006770 w 5006770"/>
              <a:gd name="csY4" fmla="*/ 880564 h 978404"/>
              <a:gd name="csX5" fmla="*/ 4908930 w 5006770"/>
              <a:gd name="csY5" fmla="*/ 978404 h 978404"/>
              <a:gd name="csX6" fmla="*/ 97840 w 5006770"/>
              <a:gd name="csY6" fmla="*/ 978404 h 978404"/>
              <a:gd name="csX7" fmla="*/ 0 w 5006770"/>
              <a:gd name="csY7" fmla="*/ 880564 h 978404"/>
              <a:gd name="csX8" fmla="*/ 0 w 5006770"/>
              <a:gd name="csY8" fmla="*/ 97840 h 97840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5006770" h="978404">
                <a:moveTo>
                  <a:pt x="0" y="97840"/>
                </a:moveTo>
                <a:cubicBezTo>
                  <a:pt x="0" y="43804"/>
                  <a:pt x="43804" y="0"/>
                  <a:pt x="97840" y="0"/>
                </a:cubicBezTo>
                <a:lnTo>
                  <a:pt x="4908930" y="0"/>
                </a:lnTo>
                <a:cubicBezTo>
                  <a:pt x="4962966" y="0"/>
                  <a:pt x="5006770" y="43804"/>
                  <a:pt x="5006770" y="97840"/>
                </a:cubicBezTo>
                <a:lnTo>
                  <a:pt x="5006770" y="880564"/>
                </a:lnTo>
                <a:cubicBezTo>
                  <a:pt x="5006770" y="934600"/>
                  <a:pt x="4962966" y="978404"/>
                  <a:pt x="4908930" y="978404"/>
                </a:cubicBezTo>
                <a:lnTo>
                  <a:pt x="97840" y="978404"/>
                </a:lnTo>
                <a:cubicBezTo>
                  <a:pt x="43804" y="978404"/>
                  <a:pt x="0" y="934600"/>
                  <a:pt x="0" y="880564"/>
                </a:cubicBezTo>
                <a:lnTo>
                  <a:pt x="0" y="9784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80000"/>
              <a:hueOff val="545598"/>
              <a:satOff val="-56892"/>
              <a:lumOff val="38221"/>
              <a:alphaOff val="0"/>
            </a:schemeClr>
          </a:fillRef>
          <a:effectRef idx="0">
            <a:schemeClr val="accent1">
              <a:shade val="80000"/>
              <a:hueOff val="545598"/>
              <a:satOff val="-56892"/>
              <a:lumOff val="3822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0096" tIns="120096" rIns="120096" bIns="120096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/>
              <a:t>Put simply, they are guidelines as to ‘best practice’ for legal practitioners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CEB57C-2785-6C3E-1125-A546B45B56AD}"/>
              </a:ext>
            </a:extLst>
          </p:cNvPr>
          <p:cNvSpPr txBox="1"/>
          <p:nvPr/>
        </p:nvSpPr>
        <p:spPr>
          <a:xfrm>
            <a:off x="457200" y="647700"/>
            <a:ext cx="43460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/>
              <a:t>Case Law </a:t>
            </a:r>
          </a:p>
        </p:txBody>
      </p:sp>
      <p:pic>
        <p:nvPicPr>
          <p:cNvPr id="7170" name="Picture 2" descr="Case Law concept stock illustration. Illustration of business - 79028669">
            <a:extLst>
              <a:ext uri="{FF2B5EF4-FFF2-40B4-BE49-F238E27FC236}">
                <a16:creationId xmlns:a16="http://schemas.microsoft.com/office/drawing/2014/main" id="{EB1BBBB5-62EC-4E74-4472-B0FEF40E5D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" y="2286000"/>
            <a:ext cx="3492500" cy="316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230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74159" y="311727"/>
            <a:ext cx="11035456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Discuss: What is Secondary Legislation?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2076" y="2794107"/>
            <a:ext cx="4247539" cy="3429000"/>
          </a:xfrm>
          <a:prstGeom prst="rect">
            <a:avLst/>
          </a:prstGeom>
        </p:spPr>
      </p:pic>
      <p:graphicFrame>
        <p:nvGraphicFramePr>
          <p:cNvPr id="2" name="Diagram 1"/>
          <p:cNvGraphicFramePr/>
          <p:nvPr/>
        </p:nvGraphicFramePr>
        <p:xfrm>
          <a:off x="-514350" y="1280160"/>
          <a:ext cx="7728688" cy="5022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5471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3120FFF-D6C0-46B4-8A82-30DD249CF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3120FFF-D6C0-46B4-8A82-30DD249CF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253EB3-D93F-43E9-BFB4-9BDA480E3E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1253EB3-D93F-43E9-BFB4-9BDA480E3E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D1F6135-87DB-423A-A347-4ECE48683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D1F6135-87DB-423A-A347-4ECE486835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9390" y="3913256"/>
            <a:ext cx="2916456" cy="269397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83659" y="299604"/>
            <a:ext cx="11015330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What are Codes of Practice?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37132718"/>
              </p:ext>
            </p:extLst>
          </p:nvPr>
        </p:nvGraphicFramePr>
        <p:xfrm>
          <a:off x="202406" y="1013927"/>
          <a:ext cx="8778561" cy="5221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194" name="Picture 2" descr="PACE: A Practical Guide to the Police and Criminal Evidence Act 1984 by  Paul Ozin, Heather Norton | Waterstones">
            <a:extLst>
              <a:ext uri="{FF2B5EF4-FFF2-40B4-BE49-F238E27FC236}">
                <a16:creationId xmlns:a16="http://schemas.microsoft.com/office/drawing/2014/main" id="{CFE7900A-E276-B8DC-FB48-785B900785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5568" y="231612"/>
            <a:ext cx="2324100" cy="349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4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BD6924-2B99-43BC-B0A7-35B48F267B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DBD6924-2B99-43BC-B0A7-35B48F267B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C07ACC-9AF3-43AC-8A4D-19F64B6E35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C0C07ACC-9AF3-43AC-8A4D-19F64B6E35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8146F4-41FF-433C-9AF1-8BEF825A21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2A8146F4-41FF-433C-9AF1-8BEF825A21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38C7B43-4791-4005-86BF-CF5D6D630A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138C7B43-4791-4005-86BF-CF5D6D630A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F9C0C5-F3C8-4048-8995-DD00B5E18C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9F9C0C5-F3C8-4048-8995-DD00B5E18C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83489" y="142061"/>
            <a:ext cx="9701517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Discuss: The Criminal Courts </a:t>
            </a: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What’s the difference?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647700" y="1761893"/>
          <a:ext cx="11258549" cy="481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997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BA41D7-85A1-4A1B-87A9-B8525E379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18BA41D7-85A1-4A1B-87A9-B8525E379C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952930-5C9F-4AC4-BF33-AEF3CF638C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E952930-5C9F-4AC4-BF33-AEF3CF638C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0E928F-D159-424F-AD0E-673A15C4BE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710E928F-D159-424F-AD0E-673A15C4BE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88E724-BA62-43C5-953C-83B57F3216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8488E724-BA62-43C5-953C-83B57F3216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841D969-0F8D-4A9F-81BE-CE8F8D62E6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3841D969-0F8D-4A9F-81BE-CE8F8D62E6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5F4E41-6F56-4DEB-87E7-D4236D1ACE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0E5F4E41-6F56-4DEB-87E7-D4236D1ACE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961DA11-1EA0-42D2-8E8A-4F90BBAFF8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B961DA11-1EA0-42D2-8E8A-4F90BBAFF8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6688" y="224014"/>
            <a:ext cx="1099406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The Courts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16688" y="1084522"/>
          <a:ext cx="10994065" cy="5549463"/>
        </p:xfrm>
        <a:graphic>
          <a:graphicData uri="http://schemas.openxmlformats.org/drawingml/2006/table">
            <a:tbl>
              <a:tblPr firstRow="1" firstCol="1" bandRow="1">
                <a:tableStyleId>{0505E3EF-67EA-436B-97B2-0124C06EBD24}</a:tableStyleId>
              </a:tblPr>
              <a:tblGrid>
                <a:gridCol w="1553634">
                  <a:extLst>
                    <a:ext uri="{9D8B030D-6E8A-4147-A177-3AD203B41FA5}">
                      <a16:colId xmlns:a16="http://schemas.microsoft.com/office/drawing/2014/main" val="2856417928"/>
                    </a:ext>
                  </a:extLst>
                </a:gridCol>
                <a:gridCol w="3478760">
                  <a:extLst>
                    <a:ext uri="{9D8B030D-6E8A-4147-A177-3AD203B41FA5}">
                      <a16:colId xmlns:a16="http://schemas.microsoft.com/office/drawing/2014/main" val="525698744"/>
                    </a:ext>
                  </a:extLst>
                </a:gridCol>
                <a:gridCol w="3213154">
                  <a:extLst>
                    <a:ext uri="{9D8B030D-6E8A-4147-A177-3AD203B41FA5}">
                      <a16:colId xmlns:a16="http://schemas.microsoft.com/office/drawing/2014/main" val="1279814217"/>
                    </a:ext>
                  </a:extLst>
                </a:gridCol>
                <a:gridCol w="2748517">
                  <a:extLst>
                    <a:ext uri="{9D8B030D-6E8A-4147-A177-3AD203B41FA5}">
                      <a16:colId xmlns:a16="http://schemas.microsoft.com/office/drawing/2014/main" val="2159193648"/>
                    </a:ext>
                  </a:extLst>
                </a:gridCol>
              </a:tblGrid>
              <a:tr h="3433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Courts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Types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of Cases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Features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Appeals go to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5186126"/>
                  </a:ext>
                </a:extLst>
              </a:tr>
              <a:tr h="7184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Youth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Defendants aged 10 to 17 years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Not usually open to the public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Crown Court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2457181"/>
                  </a:ext>
                </a:extLst>
              </a:tr>
              <a:tr h="1111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Magistrates’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Offences triable: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Summarily only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Offences triable either way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Usually open to the public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Crown Court or High Court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0048856"/>
                  </a:ext>
                </a:extLst>
              </a:tr>
              <a:tr h="21554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Crown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Offences triable: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Only on indictment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Either way referred from Magistrates’ Court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Appeals from Magistrates’ Court and Youth Court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Judge and jury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Court of Appeal (Criminal division)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2545380"/>
                  </a:ext>
                </a:extLst>
              </a:tr>
              <a:tr h="5018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Appeal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Appeals from Crown Courts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Criminal and Civil divisions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Supreme Court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4305567"/>
                  </a:ext>
                </a:extLst>
              </a:tr>
              <a:tr h="7184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Supreme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Appeals from Court of Appeals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Replaced the House of Lords in 2009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Final point of appeal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86404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319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86482" y="264467"/>
            <a:ext cx="10369152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Other Courts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74395378"/>
              </p:ext>
            </p:extLst>
          </p:nvPr>
        </p:nvGraphicFramePr>
        <p:xfrm>
          <a:off x="566576" y="1179926"/>
          <a:ext cx="7317035" cy="54136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3169" y="2647210"/>
            <a:ext cx="4839730" cy="2479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35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3A09CC3-5A30-8D4E-B918-C46C16FDCF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C3A09CC3-5A30-8D4E-B918-C46C16FDCF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291AB8-1C29-E340-BD7E-23847681C6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5291AB8-1C29-E340-BD7E-23847681C6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787A11E-D7E9-494C-B1B6-F8B9E9AEC3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2787A11E-D7E9-494C-B1B6-F8B9E9AEC3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07BD5B-BD1A-FF41-A58A-1F51230FD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B307BD5B-BD1A-FF41-A58A-1F51230FDE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8CA4202-C59B-304C-ADB5-77C0EBA378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38CA4202-C59B-304C-ADB5-77C0EBA378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4D17D9B-C910-D447-A2FC-2361460296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74D17D9B-C910-D447-A2FC-2361460296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311B2B3-F93F-0D40-9D0A-B4F6A9C369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1311B2B3-F93F-0D40-9D0A-B4F6A9C369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77F9A3-765B-2D49-ADD1-28FA338B3C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graphicEl>
                                              <a:dgm id="{4477F9A3-765B-2D49-ADD1-28FA338B3C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D1C8BA7-2C70-7B43-A0A0-C18D2E105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FD1C8BA7-2C70-7B43-A0A0-C18D2E105C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EF0F008-B1D1-5046-9C3E-3B3062069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4EF0F008-B1D1-5046-9C3E-3B3062069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63841A-A569-C744-9AFA-4BFBB8924E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graphicEl>
                                              <a:dgm id="{0863841A-A569-C744-9AFA-4BFBB8924E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339C10-FA66-8B4C-9AAC-CEE9405F5E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graphicEl>
                                              <a:dgm id="{C0339C10-FA66-8B4C-9AAC-CEE9405F5E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CABCCCD-369E-B349-9219-2561B57CFB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graphicEl>
                                              <a:dgm id="{7CABCCCD-369E-B349-9219-2561B57CFB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442186-C49D-C241-AE78-520A685A2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graphicEl>
                                              <a:dgm id="{62442186-C49D-C241-AE78-520A685A2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355678-A55C-F240-B77F-5477D78E53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">
                                            <p:graphicEl>
                                              <a:dgm id="{1F355678-A55C-F240-B77F-5477D78E53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EBFCF5-6BBB-4141-AB7B-F29FECD05B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">
                                            <p:graphicEl>
                                              <a:dgm id="{5DEBFCF5-6BBB-4141-AB7B-F29FECD05B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61336" y="257315"/>
            <a:ext cx="9701517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The Categories of Offence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361336" y="1481057"/>
          <a:ext cx="7835014" cy="4883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42" name="Picture 2" descr="Crime and motoring offence solicitors - Foys Solicitors">
            <a:extLst>
              <a:ext uri="{FF2B5EF4-FFF2-40B4-BE49-F238E27FC236}">
                <a16:creationId xmlns:a16="http://schemas.microsoft.com/office/drawing/2014/main" id="{83916B71-C068-9B52-96E1-FCA22A7C5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836" y="2760852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71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52CB2EC-718E-944A-9464-9C8D86F7BA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52CB2EC-718E-944A-9464-9C8D86F7BA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36FBC01-E7F6-2249-AC63-E1910CC1A9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936FBC01-E7F6-2249-AC63-E1910CC1A9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FCBAAB7-8B96-FB45-9F30-4C8D4B693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5FCBAAB7-8B96-FB45-9F30-4C8D4B6934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3A0E6CB-FF2D-D948-8AAD-A6014B57B9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63A0E6CB-FF2D-D948-8AAD-A6014B57B9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01C5C6-14D5-ECE7-7CAA-62FFB8728B10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1900" b="1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Summary only </a:t>
            </a:r>
            <a:b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</a:br>
            <a:br>
              <a:rPr lang="en-US" altLang="en-US" sz="1900" b="1"/>
            </a:br>
            <a:r>
              <a:rPr lang="en-US" altLang="en-US" sz="1900"/>
              <a:t>C</a:t>
            </a:r>
            <a:r>
              <a:rPr kumimoji="0" lang="en-US" altLang="en-US" sz="190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a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n only be tried in Mags court. </a:t>
            </a:r>
            <a:b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endParaRPr kumimoji="0" lang="en-US" altLang="en-US" sz="1900" b="1" i="0" u="sng" strike="noStrike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Indictment only </a:t>
            </a:r>
            <a:b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</a:br>
            <a:br>
              <a:rPr lang="en-US" altLang="en-US" sz="1900"/>
            </a:br>
            <a:r>
              <a:rPr lang="en-US" altLang="en-US" sz="1900"/>
              <a:t>C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an only be heard in Crown court</a:t>
            </a:r>
            <a:endParaRPr kumimoji="0" lang="en-US" altLang="en-US" sz="1900" b="1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1900" b="1" i="0" u="none" strike="noStrike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Either Way </a:t>
            </a:r>
            <a:b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</a:br>
            <a:br>
              <a:rPr lang="en-US" altLang="en-US" sz="1900" b="1"/>
            </a:br>
            <a:r>
              <a:rPr lang="en-US" altLang="en-US" sz="1900"/>
              <a:t>C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ases that can be heard in either </a:t>
            </a:r>
            <a:r>
              <a:rPr kumimoji="0" lang="en-US" altLang="en-US" sz="19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Mags court or crown court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.  </a:t>
            </a:r>
            <a:b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b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Initially the Mags will decide which is the most suitable court for the case in question. </a:t>
            </a:r>
            <a:b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br>
              <a:rPr lang="en-US" altLang="en-US" sz="1900"/>
            </a:b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Even if the </a:t>
            </a:r>
            <a:r>
              <a:rPr lang="en-US" altLang="en-US" sz="1900"/>
              <a:t>Mags 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decide that the case is suitable for them to hear the defendant can still elect to go before a jury at Crown Court.  </a:t>
            </a:r>
            <a:endParaRPr kumimoji="0" lang="en-US" altLang="en-US" sz="1900" b="1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1900" b="1" i="0" u="none" strike="noStrike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Indictable offences </a:t>
            </a:r>
            <a:b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</a:br>
            <a:br>
              <a:rPr kumimoji="0" lang="en-US" altLang="en-US" sz="19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r>
              <a:rPr kumimoji="0" lang="en-US" altLang="en-US" sz="190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Collective term for indictment only and either way offences. Term used extensively in legislation </a:t>
            </a:r>
            <a:endParaRPr kumimoji="0" lang="en-US" altLang="en-US" sz="190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92117-C73E-1A74-73DE-C2CABFA48293}"/>
              </a:ext>
            </a:extLst>
          </p:cNvPr>
          <p:cNvSpPr txBox="1"/>
          <p:nvPr/>
        </p:nvSpPr>
        <p:spPr>
          <a:xfrm>
            <a:off x="192610" y="642551"/>
            <a:ext cx="40956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solidFill>
                  <a:schemeClr val="accent2"/>
                </a:solidFill>
              </a:rPr>
              <a:t>Different types of offences….</a:t>
            </a:r>
            <a:endParaRPr lang="en-US" sz="3600" dirty="0">
              <a:solidFill>
                <a:schemeClr val="accent2"/>
              </a:solidFill>
            </a:endParaRPr>
          </a:p>
        </p:txBody>
      </p:sp>
      <p:pic>
        <p:nvPicPr>
          <p:cNvPr id="9220" name="Picture 4" descr="Indictable offences Vs. Summary Convictions | Slaferek Callihoo">
            <a:extLst>
              <a:ext uri="{FF2B5EF4-FFF2-40B4-BE49-F238E27FC236}">
                <a16:creationId xmlns:a16="http://schemas.microsoft.com/office/drawing/2014/main" id="{589C7CB6-4BCA-F183-75CD-204818AA82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19" y="3066878"/>
            <a:ext cx="3848100" cy="210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064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9360" y="260191"/>
            <a:ext cx="8497230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Sentencing</a:t>
            </a:r>
          </a:p>
        </p:txBody>
      </p:sp>
      <p:sp>
        <p:nvSpPr>
          <p:cNvPr id="2" name="Down Arrow Callout 1"/>
          <p:cNvSpPr/>
          <p:nvPr/>
        </p:nvSpPr>
        <p:spPr>
          <a:xfrm>
            <a:off x="69360" y="1294464"/>
            <a:ext cx="8497230" cy="1382751"/>
          </a:xfrm>
          <a:prstGeom prst="downArrow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There are three primary options at the courts disposal once a defendant has been found guilty: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20522" y="1172789"/>
          <a:ext cx="819490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68121" y="5040845"/>
            <a:ext cx="8497230" cy="7109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These options can be used separately or together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5E20DB-40FD-4CDA-3943-804BFB75774B}"/>
              </a:ext>
            </a:extLst>
          </p:cNvPr>
          <p:cNvSpPr txBox="1"/>
          <p:nvPr/>
        </p:nvSpPr>
        <p:spPr>
          <a:xfrm rot="572892">
            <a:off x="9164243" y="1614425"/>
            <a:ext cx="235225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en-GB" b="1" dirty="0"/>
            </a:br>
            <a:br>
              <a:rPr lang="en-GB" b="1" dirty="0"/>
            </a:br>
            <a:r>
              <a:rPr lang="en-GB" b="1" dirty="0"/>
              <a:t>What are your thoughts about these disposal options?</a:t>
            </a:r>
            <a:br>
              <a:rPr lang="en-GB" b="1" dirty="0"/>
            </a:br>
            <a:endParaRPr lang="en-GB" b="1" dirty="0"/>
          </a:p>
          <a:p>
            <a:pPr algn="ctr"/>
            <a:r>
              <a:rPr lang="en-GB" b="1" dirty="0"/>
              <a:t>When do you think the courts would opt for these disposal methods?</a:t>
            </a:r>
          </a:p>
        </p:txBody>
      </p:sp>
    </p:spTree>
    <p:extLst>
      <p:ext uri="{BB962C8B-B14F-4D97-AF65-F5344CB8AC3E}">
        <p14:creationId xmlns:p14="http://schemas.microsoft.com/office/powerpoint/2010/main" val="367085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313B214-6EB8-4B6A-9FEE-AC35DD76F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C313B214-6EB8-4B6A-9FEE-AC35DD76FE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168D1E8-0269-470C-8BE3-9FA37BB2E6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1168D1E8-0269-470C-8BE3-9FA37BB2E6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C5962A5-6E73-40BC-A625-50A1A3994E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3C5962A5-6E73-40BC-A625-50A1A3994E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467FF4B-A4AA-4342-8410-68D88FB5D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graphicEl>
                                              <a:dgm id="{2467FF4B-A4AA-4342-8410-68D88FB5D9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62A0978-0305-4B1E-A83C-09680FCF67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graphicEl>
                                              <a:dgm id="{862A0978-0305-4B1E-A83C-09680FCF67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43FF4-3F83-2893-A900-C7065FCB2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crime?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6F277C-F39B-B141-7162-6ECD8F8494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960" b="12162"/>
          <a:stretch/>
        </p:blipFill>
        <p:spPr>
          <a:xfrm>
            <a:off x="1981131" y="557189"/>
            <a:ext cx="8229737" cy="4629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099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50A9A-033E-7AE8-7641-62707EA5B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Volume and Priority Crime?</a:t>
            </a:r>
            <a:br>
              <a:rPr lang="en-US" sz="2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EB5B3F-F5F5-CD58-12D9-71DE7F4BAA52}"/>
              </a:ext>
            </a:extLst>
          </p:cNvPr>
          <p:cNvSpPr txBox="1"/>
          <p:nvPr/>
        </p:nvSpPr>
        <p:spPr>
          <a:xfrm>
            <a:off x="1882588" y="1311818"/>
            <a:ext cx="8426823" cy="3975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Association of Chief P</a:t>
            </a:r>
            <a:r>
              <a:rPr lang="en-US" sz="2800" dirty="0"/>
              <a:t>olice </a:t>
            </a: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Officers (ACPO) 2009 Defines volume crime as: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5BB127-3D3E-3A13-5A7F-406B6F9473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1151" y="2354239"/>
            <a:ext cx="10389698" cy="39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6089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A7DE83-72EC-C872-499F-17E81F0EE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Volume crime examples: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BE198E5-C9B4-4744-92B5-580DCA43F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840" y="954841"/>
            <a:ext cx="3793472" cy="28451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F4E90D-2EC9-714E-8373-082FE6D1A9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4959" y="586483"/>
            <a:ext cx="3797570" cy="1481052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666839-65C8-A427-703A-1775FAC5A1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556150" y="2422097"/>
            <a:ext cx="3062819" cy="20138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836CC1-B86A-5635-73D3-9111408DC7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6176" y="1033857"/>
            <a:ext cx="3797984" cy="2687073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BF0658EE-E827-B3EC-A723-5C1F9654972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7840" y="4653452"/>
            <a:ext cx="3794760" cy="1755076"/>
          </a:xfrm>
          <a:prstGeom prst="rect">
            <a:avLst/>
          </a:prstGeom>
        </p:spPr>
      </p:pic>
      <p:sp>
        <p:nvSpPr>
          <p:cNvPr id="3" name="Star: 10 Points 2">
            <a:extLst>
              <a:ext uri="{FF2B5EF4-FFF2-40B4-BE49-F238E27FC236}">
                <a16:creationId xmlns:a16="http://schemas.microsoft.com/office/drawing/2014/main" id="{81162E2C-E86B-C9A3-D72F-E61C544A283A}"/>
              </a:ext>
            </a:extLst>
          </p:cNvPr>
          <p:cNvSpPr/>
          <p:nvPr/>
        </p:nvSpPr>
        <p:spPr>
          <a:xfrm>
            <a:off x="2557670" y="4741948"/>
            <a:ext cx="1543642" cy="1161211"/>
          </a:xfrm>
          <a:prstGeom prst="star10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Assaults</a:t>
            </a:r>
          </a:p>
        </p:txBody>
      </p:sp>
      <p:sp>
        <p:nvSpPr>
          <p:cNvPr id="10" name="Star: 10 Points 9">
            <a:extLst>
              <a:ext uri="{FF2B5EF4-FFF2-40B4-BE49-F238E27FC236}">
                <a16:creationId xmlns:a16="http://schemas.microsoft.com/office/drawing/2014/main" id="{18A95955-9636-7BBD-E346-12A124E40409}"/>
              </a:ext>
            </a:extLst>
          </p:cNvPr>
          <p:cNvSpPr/>
          <p:nvPr/>
        </p:nvSpPr>
        <p:spPr>
          <a:xfrm>
            <a:off x="8708839" y="2649837"/>
            <a:ext cx="1543642" cy="1161211"/>
          </a:xfrm>
          <a:prstGeom prst="star10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Theft</a:t>
            </a:r>
          </a:p>
        </p:txBody>
      </p:sp>
      <p:sp>
        <p:nvSpPr>
          <p:cNvPr id="14" name="Star: 10 Points 13">
            <a:extLst>
              <a:ext uri="{FF2B5EF4-FFF2-40B4-BE49-F238E27FC236}">
                <a16:creationId xmlns:a16="http://schemas.microsoft.com/office/drawing/2014/main" id="{17947271-7ACC-B078-EFAE-4E1E4B6F9F4D}"/>
              </a:ext>
            </a:extLst>
          </p:cNvPr>
          <p:cNvSpPr/>
          <p:nvPr/>
        </p:nvSpPr>
        <p:spPr>
          <a:xfrm>
            <a:off x="6691313" y="3945413"/>
            <a:ext cx="1543642" cy="1161211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Vehicle Crime</a:t>
            </a:r>
          </a:p>
        </p:txBody>
      </p:sp>
      <p:sp>
        <p:nvSpPr>
          <p:cNvPr id="16" name="Star: 10 Points 15">
            <a:extLst>
              <a:ext uri="{FF2B5EF4-FFF2-40B4-BE49-F238E27FC236}">
                <a16:creationId xmlns:a16="http://schemas.microsoft.com/office/drawing/2014/main" id="{730B9BFD-8455-8004-2FA2-BABC3D6E9821}"/>
              </a:ext>
            </a:extLst>
          </p:cNvPr>
          <p:cNvSpPr/>
          <p:nvPr/>
        </p:nvSpPr>
        <p:spPr>
          <a:xfrm>
            <a:off x="-159367" y="2784202"/>
            <a:ext cx="1543642" cy="1161211"/>
          </a:xfrm>
          <a:prstGeom prst="star10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Criminal Damage</a:t>
            </a:r>
          </a:p>
        </p:txBody>
      </p:sp>
      <p:sp>
        <p:nvSpPr>
          <p:cNvPr id="19" name="Star: 10 Points 18">
            <a:extLst>
              <a:ext uri="{FF2B5EF4-FFF2-40B4-BE49-F238E27FC236}">
                <a16:creationId xmlns:a16="http://schemas.microsoft.com/office/drawing/2014/main" id="{0621EC5C-B3F7-0E67-FC60-CE78407F5E10}"/>
              </a:ext>
            </a:extLst>
          </p:cNvPr>
          <p:cNvSpPr/>
          <p:nvPr/>
        </p:nvSpPr>
        <p:spPr>
          <a:xfrm>
            <a:off x="6691313" y="0"/>
            <a:ext cx="1543642" cy="1161211"/>
          </a:xfrm>
          <a:prstGeom prst="star10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Drugs</a:t>
            </a:r>
          </a:p>
        </p:txBody>
      </p:sp>
    </p:spTree>
    <p:extLst>
      <p:ext uri="{BB962C8B-B14F-4D97-AF65-F5344CB8AC3E}">
        <p14:creationId xmlns:p14="http://schemas.microsoft.com/office/powerpoint/2010/main" val="288158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4" grpId="0" animBg="1"/>
      <p:bldP spid="16" grpId="0" animBg="1"/>
      <p:bldP spid="1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22C415-21C5-DB79-573D-9368BD6D4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Further reading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E39E3117-1B94-5984-4D02-3033E08DCF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049452" y="467208"/>
            <a:ext cx="4131699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5671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CF1576-85E0-D7C8-0047-399966812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B047C15-E381-2E67-ED96-D77129F46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FF971E4-6614-61EB-1A97-999EC8ACB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92EA1C7-2841-0F55-A7B4-A740CCDA7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C1F686-79BB-4260-B7C8-3CBDC6AA00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7200" dirty="0"/>
              <a:t>Break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C79476-2482-3B2C-D0EA-1A491883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1"/>
            <a:ext cx="9144000" cy="840655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Lecturer: Steven Thompson</a:t>
            </a:r>
          </a:p>
          <a:p>
            <a:r>
              <a:rPr lang="en-GB" dirty="0"/>
              <a:t>28 September 2026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1BC9A5F-116D-79D3-57BF-A2B0C7E29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602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BF37E-A690-9A08-BCEE-2F65355EB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0B71E-9E10-598D-B713-5E1345DF9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258586" cy="3994730"/>
          </a:xfrm>
        </p:spPr>
        <p:txBody>
          <a:bodyPr>
            <a:normAutofit fontScale="47500" lnSpcReduction="20000"/>
          </a:bodyPr>
          <a:lstStyle/>
          <a:p>
            <a:pPr marL="0" indent="0" fontAlgn="t">
              <a:buNone/>
            </a:pPr>
            <a:r>
              <a:rPr lang="en-GB" sz="5000" b="1" dirty="0"/>
              <a:t>Scenario A</a:t>
            </a:r>
          </a:p>
          <a:p>
            <a:pPr fontAlgn="t"/>
            <a:r>
              <a:rPr lang="en-GB" sz="5000" dirty="0"/>
              <a:t>A driver accidentally hits a pedestrian after suffering an unexpected medical episode.</a:t>
            </a:r>
          </a:p>
          <a:p>
            <a:pPr marL="0" indent="0" fontAlgn="t">
              <a:buNone/>
            </a:pPr>
            <a:r>
              <a:rPr lang="en-GB" sz="5000" b="1" dirty="0"/>
              <a:t>Scenario B</a:t>
            </a:r>
          </a:p>
          <a:p>
            <a:pPr fontAlgn="t"/>
            <a:r>
              <a:rPr lang="en-GB" sz="5000" dirty="0"/>
              <a:t>A driver deliberately steers towards a pedestrian and hits them.</a:t>
            </a:r>
          </a:p>
          <a:p>
            <a:pPr marL="0" indent="0" fontAlgn="t">
              <a:buNone/>
            </a:pPr>
            <a:r>
              <a:rPr lang="en-GB" sz="5000" b="1" dirty="0"/>
              <a:t>Scenario C</a:t>
            </a:r>
          </a:p>
          <a:p>
            <a:pPr fontAlgn="t"/>
            <a:r>
              <a:rPr lang="en-GB" sz="5000" dirty="0"/>
              <a:t>A driver intends to hit a pedestrian but misses.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allout: Left Arrow 4">
            <a:extLst>
              <a:ext uri="{FF2B5EF4-FFF2-40B4-BE49-F238E27FC236}">
                <a16:creationId xmlns:a16="http://schemas.microsoft.com/office/drawing/2014/main" id="{48860A8F-0DA1-567A-F998-2DB21A336957}"/>
              </a:ext>
            </a:extLst>
          </p:cNvPr>
          <p:cNvSpPr/>
          <p:nvPr/>
        </p:nvSpPr>
        <p:spPr>
          <a:xfrm>
            <a:off x="5152445" y="1137035"/>
            <a:ext cx="6607534" cy="4253949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t"/>
            <a:r>
              <a:rPr lang="en-GB" sz="3200" dirty="0">
                <a:solidFill>
                  <a:schemeClr val="tx1"/>
                </a:solidFill>
              </a:rPr>
              <a:t>Which person should be criminally responsible?</a:t>
            </a:r>
          </a:p>
          <a:p>
            <a:pPr algn="ctr" fontAlgn="t"/>
            <a:endParaRPr lang="en-GB" sz="3200" dirty="0">
              <a:solidFill>
                <a:schemeClr val="tx1"/>
              </a:solidFill>
            </a:endParaRPr>
          </a:p>
          <a:p>
            <a:pPr algn="ctr" fontAlgn="t"/>
            <a:r>
              <a:rPr lang="en-GB" sz="3200" dirty="0">
                <a:solidFill>
                  <a:schemeClr val="tx1"/>
                </a:solidFill>
              </a:rPr>
              <a:t>Why?</a:t>
            </a:r>
          </a:p>
          <a:p>
            <a:pPr algn="ctr" fontAlgn="t"/>
            <a:endParaRPr lang="en-GB" sz="3200" dirty="0">
              <a:solidFill>
                <a:schemeClr val="tx1"/>
              </a:solidFill>
            </a:endParaRPr>
          </a:p>
          <a:p>
            <a:pPr algn="ctr" fontAlgn="t"/>
            <a:r>
              <a:rPr lang="en-GB" sz="3200" dirty="0">
                <a:solidFill>
                  <a:schemeClr val="tx1"/>
                </a:solidFill>
              </a:rPr>
              <a:t>Is causing harm enough on its own?</a:t>
            </a:r>
          </a:p>
        </p:txBody>
      </p:sp>
    </p:spTree>
    <p:extLst>
      <p:ext uri="{BB962C8B-B14F-4D97-AF65-F5344CB8AC3E}">
        <p14:creationId xmlns:p14="http://schemas.microsoft.com/office/powerpoint/2010/main" val="1234001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sign&#10;&#10;Description automatically generated">
            <a:extLst>
              <a:ext uri="{FF2B5EF4-FFF2-40B4-BE49-F238E27FC236}">
                <a16:creationId xmlns:a16="http://schemas.microsoft.com/office/drawing/2014/main" id="{8249A0E6-17BF-9B03-E6A6-FA2398ED8B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75" r="197" b="1"/>
          <a:stretch/>
        </p:blipFill>
        <p:spPr>
          <a:xfrm>
            <a:off x="811844" y="457200"/>
            <a:ext cx="1056831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44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3F81E-5669-C45B-13EA-A569EECAF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Actus Reus – The ‘guilty act’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25CE1-2A0D-9060-5BFA-60E6D20A2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" y="1483719"/>
            <a:ext cx="5785237" cy="4351338"/>
          </a:xfrm>
        </p:spPr>
        <p:txBody>
          <a:bodyPr/>
          <a:lstStyle/>
          <a:p>
            <a:r>
              <a:rPr lang="en-GB" dirty="0"/>
              <a:t>Means the external element of the offence</a:t>
            </a:r>
          </a:p>
          <a:p>
            <a:r>
              <a:rPr lang="en-GB" dirty="0"/>
              <a:t>May consist of:</a:t>
            </a:r>
          </a:p>
          <a:p>
            <a:pPr>
              <a:buFontTx/>
              <a:buChar char="-"/>
            </a:pPr>
            <a:r>
              <a:rPr lang="en-GB" dirty="0"/>
              <a:t>A positive act</a:t>
            </a:r>
          </a:p>
          <a:p>
            <a:pPr>
              <a:buFontTx/>
              <a:buChar char="-"/>
            </a:pPr>
            <a:r>
              <a:rPr lang="en-GB" dirty="0"/>
              <a:t>An omission (a failure to act)</a:t>
            </a:r>
          </a:p>
          <a:p>
            <a:pPr>
              <a:buFontTx/>
              <a:buChar char="-"/>
            </a:pPr>
            <a:r>
              <a:rPr lang="en-GB" dirty="0"/>
              <a:t>A state of affairs</a:t>
            </a:r>
          </a:p>
          <a:p>
            <a:pPr>
              <a:buFontTx/>
              <a:buChar char="-"/>
            </a:pPr>
            <a:r>
              <a:rPr lang="en-GB" dirty="0"/>
              <a:t>A consequence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A667D4-B3E7-9C48-ECE1-07931A53C049}"/>
              </a:ext>
            </a:extLst>
          </p:cNvPr>
          <p:cNvSpPr/>
          <p:nvPr/>
        </p:nvSpPr>
        <p:spPr>
          <a:xfrm>
            <a:off x="7625301" y="285826"/>
            <a:ext cx="4285753" cy="142328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FDF97-CD68-7AB3-14C6-2451EA28EBC3}"/>
              </a:ext>
            </a:extLst>
          </p:cNvPr>
          <p:cNvSpPr txBox="1"/>
          <p:nvPr/>
        </p:nvSpPr>
        <p:spPr>
          <a:xfrm>
            <a:off x="7991060" y="427741"/>
            <a:ext cx="37132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en-GB" sz="24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"If I think about stealing a laptop but never touch it, have I committed theft?"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0C08D2-6D9A-C8A6-73E3-A73FBC10E5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1120" y="1997082"/>
            <a:ext cx="6862638" cy="4575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90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465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87C45E-138E-EC80-AC4B-1ECF07AC2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 omission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6715E0B-99E7-2786-8188-F9E080DEA3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68731" y="238539"/>
            <a:ext cx="8981698" cy="5995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1031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C3B23-79FC-E877-1D2B-2489B39D1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Causation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61A6478-D4F8-6ADA-E15C-DD3072AF04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02734" y="159026"/>
            <a:ext cx="4423576" cy="6627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3977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678A15-338B-E8D3-4813-C660E75219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9364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D22E0-6994-5F4D-7BA4-DA64548F2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3410977" cy="1481328"/>
          </a:xfrm>
        </p:spPr>
        <p:txBody>
          <a:bodyPr anchor="b">
            <a:normAutofit/>
          </a:bodyPr>
          <a:lstStyle/>
          <a:p>
            <a:r>
              <a:rPr lang="en-GB" sz="5400" dirty="0" err="1"/>
              <a:t>Mens</a:t>
            </a:r>
            <a:r>
              <a:rPr lang="en-GB" sz="5400" dirty="0"/>
              <a:t> rea </a:t>
            </a:r>
            <a:br>
              <a:rPr lang="en-GB" sz="5400" dirty="0"/>
            </a:br>
            <a:r>
              <a:rPr lang="en-GB" sz="2800" dirty="0"/>
              <a:t>(A guilty Mind)</a:t>
            </a:r>
            <a:endParaRPr lang="en-GB" sz="5400" dirty="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68A15-CAA0-1D75-08F0-3C1515C3C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761" y="3043615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b="1" dirty="0" err="1"/>
              <a:t>Mens</a:t>
            </a:r>
            <a:r>
              <a:rPr lang="en-GB" sz="2200" b="1" dirty="0"/>
              <a:t> rea refers to the mental element of a crime:</a:t>
            </a:r>
          </a:p>
          <a:p>
            <a:r>
              <a:rPr lang="en-GB" sz="2200" dirty="0"/>
              <a:t>Common forms:</a:t>
            </a:r>
          </a:p>
          <a:p>
            <a:pPr>
              <a:buFontTx/>
              <a:buChar char="-"/>
            </a:pPr>
            <a:r>
              <a:rPr lang="en-GB" sz="2200" dirty="0"/>
              <a:t>Intention</a:t>
            </a:r>
          </a:p>
          <a:p>
            <a:pPr>
              <a:buFontTx/>
              <a:buChar char="-"/>
            </a:pPr>
            <a:r>
              <a:rPr lang="en-GB" sz="2200" dirty="0"/>
              <a:t>Recklessness</a:t>
            </a:r>
          </a:p>
          <a:p>
            <a:pPr>
              <a:buFontTx/>
              <a:buChar char="-"/>
            </a:pPr>
            <a:r>
              <a:rPr lang="en-GB" sz="2200" dirty="0"/>
              <a:t>Knowledge</a:t>
            </a:r>
          </a:p>
          <a:p>
            <a:pPr>
              <a:buFontTx/>
              <a:buChar char="-"/>
            </a:pPr>
            <a:r>
              <a:rPr lang="en-GB" sz="2200" dirty="0"/>
              <a:t>Dishonesty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FB9AA7-8046-2647-AAA8-412FCEFA2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7849" y="1008987"/>
            <a:ext cx="7803648" cy="52089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52219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56B0E1A-33B3-81FA-E2F7-D75595EF092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1000"/>
          </a:blip>
          <a:stretch>
            <a:fillRect/>
          </a:stretch>
        </p:blipFill>
        <p:spPr>
          <a:xfrm>
            <a:off x="0" y="0"/>
            <a:ext cx="12247659" cy="7493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13FEB9-4FD6-42CC-9278-53E647F72159}"/>
              </a:ext>
            </a:extLst>
          </p:cNvPr>
          <p:cNvSpPr txBox="1"/>
          <p:nvPr/>
        </p:nvSpPr>
        <p:spPr>
          <a:xfrm>
            <a:off x="811033" y="1940119"/>
            <a:ext cx="445273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/>
            <a:r>
              <a:rPr lang="en-GB" sz="4400"/>
              <a:t>Person takes a phone from a café table and leaves.</a:t>
            </a:r>
            <a:endParaRPr lang="en-GB" sz="4400" dirty="0"/>
          </a:p>
        </p:txBody>
      </p:sp>
      <p:sp>
        <p:nvSpPr>
          <p:cNvPr id="3" name="Callout: Left Arrow 2">
            <a:extLst>
              <a:ext uri="{FF2B5EF4-FFF2-40B4-BE49-F238E27FC236}">
                <a16:creationId xmlns:a16="http://schemas.microsoft.com/office/drawing/2014/main" id="{22FA80FD-A228-52A2-817C-6B51E033E217}"/>
              </a:ext>
            </a:extLst>
          </p:cNvPr>
          <p:cNvSpPr/>
          <p:nvPr/>
        </p:nvSpPr>
        <p:spPr>
          <a:xfrm>
            <a:off x="5947575" y="381663"/>
            <a:ext cx="5160397" cy="1137037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allout: Left Arrow 3">
            <a:extLst>
              <a:ext uri="{FF2B5EF4-FFF2-40B4-BE49-F238E27FC236}">
                <a16:creationId xmlns:a16="http://schemas.microsoft.com/office/drawing/2014/main" id="{88047A4F-B6C3-B485-B8B3-51516B8C5A3C}"/>
              </a:ext>
            </a:extLst>
          </p:cNvPr>
          <p:cNvSpPr/>
          <p:nvPr/>
        </p:nvSpPr>
        <p:spPr>
          <a:xfrm>
            <a:off x="6004559" y="1905331"/>
            <a:ext cx="5160397" cy="1137037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allout: Left Arrow 5">
            <a:extLst>
              <a:ext uri="{FF2B5EF4-FFF2-40B4-BE49-F238E27FC236}">
                <a16:creationId xmlns:a16="http://schemas.microsoft.com/office/drawing/2014/main" id="{04B13C67-4762-6698-0E77-AA062F1D11B2}"/>
              </a:ext>
            </a:extLst>
          </p:cNvPr>
          <p:cNvSpPr/>
          <p:nvPr/>
        </p:nvSpPr>
        <p:spPr>
          <a:xfrm>
            <a:off x="6061543" y="3429000"/>
            <a:ext cx="5160397" cy="1137037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allout: Left Arrow 6">
            <a:extLst>
              <a:ext uri="{FF2B5EF4-FFF2-40B4-BE49-F238E27FC236}">
                <a16:creationId xmlns:a16="http://schemas.microsoft.com/office/drawing/2014/main" id="{6E7FBEB9-8E73-F70B-67BD-11DD916EEC39}"/>
              </a:ext>
            </a:extLst>
          </p:cNvPr>
          <p:cNvSpPr/>
          <p:nvPr/>
        </p:nvSpPr>
        <p:spPr>
          <a:xfrm>
            <a:off x="6151659" y="5087509"/>
            <a:ext cx="5160397" cy="1137037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A71EBF-AA55-D4FC-FC87-67358A553AA5}"/>
              </a:ext>
            </a:extLst>
          </p:cNvPr>
          <p:cNvSpPr txBox="1"/>
          <p:nvPr/>
        </p:nvSpPr>
        <p:spPr>
          <a:xfrm>
            <a:off x="7991061" y="620202"/>
            <a:ext cx="22740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1. What is the actus reus?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DDF458-B36B-0011-02DC-D4B7292C3237}"/>
              </a:ext>
            </a:extLst>
          </p:cNvPr>
          <p:cNvSpPr txBox="1"/>
          <p:nvPr/>
        </p:nvSpPr>
        <p:spPr>
          <a:xfrm>
            <a:off x="7991061" y="2146852"/>
            <a:ext cx="28147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2. What might the </a:t>
            </a:r>
            <a:r>
              <a:rPr lang="en-GB" sz="2400" b="1" dirty="0" err="1"/>
              <a:t>mens</a:t>
            </a:r>
            <a:r>
              <a:rPr lang="en-GB" sz="2400" b="1" dirty="0"/>
              <a:t> rea be?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2895C6-B286-D580-15D7-9A36E8325C89}"/>
              </a:ext>
            </a:extLst>
          </p:cNvPr>
          <p:cNvSpPr txBox="1"/>
          <p:nvPr/>
        </p:nvSpPr>
        <p:spPr>
          <a:xfrm>
            <a:off x="7991061" y="3546282"/>
            <a:ext cx="31169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evidence might there be to establish the actus reus?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506BE4-C80D-0986-A266-E4C01603B600}"/>
              </a:ext>
            </a:extLst>
          </p:cNvPr>
          <p:cNvSpPr txBox="1"/>
          <p:nvPr/>
        </p:nvSpPr>
        <p:spPr>
          <a:xfrm>
            <a:off x="8134184" y="5147917"/>
            <a:ext cx="28306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evidence might there be to establish the </a:t>
            </a:r>
            <a:r>
              <a:rPr lang="en-GB" sz="2000" b="1" dirty="0" err="1"/>
              <a:t>mens</a:t>
            </a:r>
            <a:r>
              <a:rPr lang="en-GB" sz="2000" b="1" dirty="0"/>
              <a:t> rea?</a:t>
            </a:r>
          </a:p>
        </p:txBody>
      </p:sp>
    </p:spTree>
    <p:extLst>
      <p:ext uri="{BB962C8B-B14F-4D97-AF65-F5344CB8AC3E}">
        <p14:creationId xmlns:p14="http://schemas.microsoft.com/office/powerpoint/2010/main" val="160412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/>
      <p:bldP spid="10" grpId="0"/>
      <p:bldP spid="11" grpId="0"/>
      <p:bldP spid="1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213AB-E88F-1E1C-D902-4851EBEEA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Points to Prove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DEECF-8D4D-843F-1A1A-AED7C8E32C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5853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261063-C88A-8283-56CF-6ED8D60ED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170311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Quick True/False quiz</a:t>
            </a:r>
          </a:p>
        </p:txBody>
      </p:sp>
      <p:pic>
        <p:nvPicPr>
          <p:cNvPr id="23" name="Graphic 22" descr="Head with Gears">
            <a:extLst>
              <a:ext uri="{FF2B5EF4-FFF2-40B4-BE49-F238E27FC236}">
                <a16:creationId xmlns:a16="http://schemas.microsoft.com/office/drawing/2014/main" id="{CE2C2EFF-E9A2-3045-5154-1EC7F7EF415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8256" y="942315"/>
            <a:ext cx="1289051" cy="1289051"/>
          </a:xfrm>
          <a:prstGeom prst="rect">
            <a:avLst/>
          </a:prstGeom>
        </p:spPr>
      </p:pic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FC1C24A1-A669-480A-984E-9F370BDE3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F065F6-0FB4-87CB-FEFE-6F25F3058124}"/>
              </a:ext>
            </a:extLst>
          </p:cNvPr>
          <p:cNvSpPr txBox="1"/>
          <p:nvPr/>
        </p:nvSpPr>
        <p:spPr>
          <a:xfrm>
            <a:off x="291549" y="2994991"/>
            <a:ext cx="529263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t">
              <a:buFont typeface="+mj-lt"/>
              <a:buAutoNum type="arabicPeriod"/>
            </a:pPr>
            <a:r>
              <a:rPr lang="en-GB" sz="2400" dirty="0"/>
              <a:t>Every crime requires an actus reus. </a:t>
            </a:r>
          </a:p>
          <a:p>
            <a:pPr marL="457200" indent="-457200" fontAlgn="t">
              <a:buFont typeface="+mj-lt"/>
              <a:buAutoNum type="arabicPeriod"/>
            </a:pPr>
            <a:r>
              <a:rPr lang="en-GB" sz="2400" dirty="0" err="1"/>
              <a:t>Mens</a:t>
            </a:r>
            <a:r>
              <a:rPr lang="en-GB" sz="2400" dirty="0"/>
              <a:t> rea refers to the physical act. </a:t>
            </a:r>
          </a:p>
          <a:p>
            <a:pPr marL="457200" indent="-457200" fontAlgn="t">
              <a:buFont typeface="+mj-lt"/>
              <a:buAutoNum type="arabicPeriod"/>
            </a:pPr>
            <a:r>
              <a:rPr lang="en-GB" sz="2400" dirty="0"/>
              <a:t>Theft requires dishonesty. </a:t>
            </a:r>
          </a:p>
          <a:p>
            <a:pPr marL="457200" indent="-457200" fontAlgn="t">
              <a:buFont typeface="+mj-lt"/>
              <a:buAutoNum type="arabicPeriod"/>
            </a:pPr>
            <a:r>
              <a:rPr lang="en-GB" sz="2400" dirty="0"/>
              <a:t>Points to prove help guide investigations. </a:t>
            </a:r>
          </a:p>
          <a:p>
            <a:pPr marL="457200" indent="-457200" fontAlgn="t">
              <a:buFont typeface="+mj-lt"/>
              <a:buAutoNum type="arabicPeriod"/>
            </a:pPr>
            <a:r>
              <a:rPr lang="en-GB" sz="2400" dirty="0"/>
              <a:t>Thinking about a crime alone usually creates criminal liability.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8959E6-5283-D923-CBFA-F448AD855917}"/>
              </a:ext>
            </a:extLst>
          </p:cNvPr>
          <p:cNvSpPr txBox="1"/>
          <p:nvPr/>
        </p:nvSpPr>
        <p:spPr>
          <a:xfrm>
            <a:off x="5584186" y="2960413"/>
            <a:ext cx="13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400" dirty="0"/>
              <a:t>✅ True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2B312B-929E-5AA0-1004-DCC3FB99A167}"/>
              </a:ext>
            </a:extLst>
          </p:cNvPr>
          <p:cNvSpPr txBox="1"/>
          <p:nvPr/>
        </p:nvSpPr>
        <p:spPr>
          <a:xfrm>
            <a:off x="5584185" y="4804743"/>
            <a:ext cx="1533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400" dirty="0"/>
              <a:t>❌ False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9C0983-1CC3-7141-A17B-5542A674D990}"/>
              </a:ext>
            </a:extLst>
          </p:cNvPr>
          <p:cNvSpPr txBox="1"/>
          <p:nvPr/>
        </p:nvSpPr>
        <p:spPr>
          <a:xfrm>
            <a:off x="5584186" y="3639068"/>
            <a:ext cx="13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400" dirty="0"/>
              <a:t>✅ True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19170D-8F4D-9D4D-AB3B-421E8F51A3F1}"/>
              </a:ext>
            </a:extLst>
          </p:cNvPr>
          <p:cNvSpPr txBox="1"/>
          <p:nvPr/>
        </p:nvSpPr>
        <p:spPr>
          <a:xfrm>
            <a:off x="5584186" y="4052242"/>
            <a:ext cx="13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400" dirty="0"/>
              <a:t>✅ True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AF97C3-BE94-1E6B-A584-C80A806E72D4}"/>
              </a:ext>
            </a:extLst>
          </p:cNvPr>
          <p:cNvSpPr txBox="1"/>
          <p:nvPr/>
        </p:nvSpPr>
        <p:spPr>
          <a:xfrm>
            <a:off x="5584185" y="3299741"/>
            <a:ext cx="1533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400" dirty="0"/>
              <a:t>❌ False</a:t>
            </a:r>
          </a:p>
        </p:txBody>
      </p:sp>
    </p:spTree>
    <p:extLst>
      <p:ext uri="{BB962C8B-B14F-4D97-AF65-F5344CB8AC3E}">
        <p14:creationId xmlns:p14="http://schemas.microsoft.com/office/powerpoint/2010/main" val="365061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F2063-F262-F108-D9DB-9241F3473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THINKPOINT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2E025E-2C39-D4E5-D6B6-20F5CA33FA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01091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1274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2633</Words>
  <Application>Microsoft Office PowerPoint</Application>
  <PresentationFormat>Widescreen</PresentationFormat>
  <Paragraphs>417</Paragraphs>
  <Slides>34</Slides>
  <Notes>27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Aptos</vt:lpstr>
      <vt:lpstr>Aptos Display</vt:lpstr>
      <vt:lpstr>Arial</vt:lpstr>
      <vt:lpstr>Calibri</vt:lpstr>
      <vt:lpstr>Trebuchet MS</vt:lpstr>
      <vt:lpstr>Office Theme</vt:lpstr>
      <vt:lpstr>Basic Criminal Offences BMPL4015A</vt:lpstr>
      <vt:lpstr>What are we going to be studying?</vt:lpstr>
      <vt:lpstr>Assessment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a crime?</vt:lpstr>
      <vt:lpstr>What is Volume and Priority Crime? </vt:lpstr>
      <vt:lpstr>Volume crime examples: </vt:lpstr>
      <vt:lpstr>Further reading</vt:lpstr>
      <vt:lpstr>Break</vt:lpstr>
      <vt:lpstr>Scenario</vt:lpstr>
      <vt:lpstr>PowerPoint Presentation</vt:lpstr>
      <vt:lpstr>Actus Reus – The ‘guilty act’</vt:lpstr>
      <vt:lpstr>An omission</vt:lpstr>
      <vt:lpstr>Causation</vt:lpstr>
      <vt:lpstr>PowerPoint Presentation</vt:lpstr>
      <vt:lpstr>Mens rea  (A guilty Mind)</vt:lpstr>
      <vt:lpstr>PowerPoint Presentation</vt:lpstr>
      <vt:lpstr>Points to Prove</vt:lpstr>
      <vt:lpstr>Quick True/False quiz</vt:lpstr>
      <vt:lpstr>THINKPOINT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Andrews</dc:creator>
  <cp:lastModifiedBy>Steven Thompson</cp:lastModifiedBy>
  <cp:revision>12</cp:revision>
  <dcterms:created xsi:type="dcterms:W3CDTF">2024-06-10T09:43:00Z</dcterms:created>
  <dcterms:modified xsi:type="dcterms:W3CDTF">2026-08-24T10:13:35Z</dcterms:modified>
</cp:coreProperties>
</file>