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Lst>
  <p:notesMasterIdLst>
    <p:notesMasterId r:id="rId14"/>
  </p:notesMasterIdLst>
  <p:sldIdLst>
    <p:sldId id="265" r:id="rId2"/>
    <p:sldId id="256" r:id="rId3"/>
    <p:sldId id="257" r:id="rId4"/>
    <p:sldId id="259" r:id="rId5"/>
    <p:sldId id="258" r:id="rId6"/>
    <p:sldId id="264" r:id="rId7"/>
    <p:sldId id="260" r:id="rId8"/>
    <p:sldId id="263" r:id="rId9"/>
    <p:sldId id="266" r:id="rId10"/>
    <p:sldId id="261" r:id="rId11"/>
    <p:sldId id="262"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39230F-DB07-4D7C-A61F-28C06751900C}" v="36" dt="2022-03-28T18:51:54.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9598" autoAdjust="0"/>
  </p:normalViewPr>
  <p:slideViewPr>
    <p:cSldViewPr snapToGrid="0">
      <p:cViewPr>
        <p:scale>
          <a:sx n="60" d="100"/>
          <a:sy n="60" d="100"/>
        </p:scale>
        <p:origin x="1430" y="18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ette cole" userId="ad2664c3f3cd861c" providerId="LiveId" clId="{6739230F-DB07-4D7C-A61F-28C06751900C}"/>
    <pc:docChg chg="custSel modSld sldOrd">
      <pc:chgData name="olivette cole" userId="ad2664c3f3cd861c" providerId="LiveId" clId="{6739230F-DB07-4D7C-A61F-28C06751900C}" dt="2022-03-28T18:54:00.378" v="6409" actId="20577"/>
      <pc:docMkLst>
        <pc:docMk/>
      </pc:docMkLst>
      <pc:sldChg chg="modSp mod modNotesTx">
        <pc:chgData name="olivette cole" userId="ad2664c3f3cd861c" providerId="LiveId" clId="{6739230F-DB07-4D7C-A61F-28C06751900C}" dt="2022-03-28T11:32:30.062" v="4704" actId="20577"/>
        <pc:sldMkLst>
          <pc:docMk/>
          <pc:sldMk cId="4105303326" sldId="256"/>
        </pc:sldMkLst>
        <pc:spChg chg="mod">
          <ac:chgData name="olivette cole" userId="ad2664c3f3cd861c" providerId="LiveId" clId="{6739230F-DB07-4D7C-A61F-28C06751900C}" dt="2022-03-17T23:04:31.742" v="12" actId="2711"/>
          <ac:spMkLst>
            <pc:docMk/>
            <pc:sldMk cId="4105303326" sldId="256"/>
            <ac:spMk id="2" creationId="{73327C2B-26DC-5641-A1C8-7A505163F124}"/>
          </ac:spMkLst>
        </pc:spChg>
      </pc:sldChg>
      <pc:sldChg chg="ord modNotesTx">
        <pc:chgData name="olivette cole" userId="ad2664c3f3cd861c" providerId="LiveId" clId="{6739230F-DB07-4D7C-A61F-28C06751900C}" dt="2022-03-28T18:54:00.378" v="6409" actId="20577"/>
        <pc:sldMkLst>
          <pc:docMk/>
          <pc:sldMk cId="1345356687" sldId="257"/>
        </pc:sldMkLst>
      </pc:sldChg>
      <pc:sldChg chg="modSp mod modNotesTx">
        <pc:chgData name="olivette cole" userId="ad2664c3f3cd861c" providerId="LiveId" clId="{6739230F-DB07-4D7C-A61F-28C06751900C}" dt="2022-03-28T12:30:36.053" v="5093" actId="20577"/>
        <pc:sldMkLst>
          <pc:docMk/>
          <pc:sldMk cId="3778774622" sldId="258"/>
        </pc:sldMkLst>
        <pc:spChg chg="mod">
          <ac:chgData name="olivette cole" userId="ad2664c3f3cd861c" providerId="LiveId" clId="{6739230F-DB07-4D7C-A61F-28C06751900C}" dt="2022-03-18T03:28:10.994" v="673" actId="27636"/>
          <ac:spMkLst>
            <pc:docMk/>
            <pc:sldMk cId="3778774622" sldId="258"/>
            <ac:spMk id="3" creationId="{0D09DF40-3B6D-E54C-B9C1-FA8131E31615}"/>
          </ac:spMkLst>
        </pc:spChg>
      </pc:sldChg>
      <pc:sldChg chg="modNotesTx">
        <pc:chgData name="olivette cole" userId="ad2664c3f3cd861c" providerId="LiveId" clId="{6739230F-DB07-4D7C-A61F-28C06751900C}" dt="2022-03-28T12:04:17.922" v="4910" actId="20577"/>
        <pc:sldMkLst>
          <pc:docMk/>
          <pc:sldMk cId="3114910877" sldId="259"/>
        </pc:sldMkLst>
      </pc:sldChg>
      <pc:sldChg chg="modSp mod modNotesTx">
        <pc:chgData name="olivette cole" userId="ad2664c3f3cd861c" providerId="LiveId" clId="{6739230F-DB07-4D7C-A61F-28C06751900C}" dt="2022-03-28T18:09:59.358" v="5781" actId="20577"/>
        <pc:sldMkLst>
          <pc:docMk/>
          <pc:sldMk cId="1073355920" sldId="260"/>
        </pc:sldMkLst>
        <pc:spChg chg="mod">
          <ac:chgData name="olivette cole" userId="ad2664c3f3cd861c" providerId="LiveId" clId="{6739230F-DB07-4D7C-A61F-28C06751900C}" dt="2022-03-18T12:10:30.635" v="4146" actId="14100"/>
          <ac:spMkLst>
            <pc:docMk/>
            <pc:sldMk cId="1073355920" sldId="260"/>
            <ac:spMk id="2" creationId="{E9776CDD-4A8F-9046-8362-58856610306E}"/>
          </ac:spMkLst>
        </pc:spChg>
        <pc:spChg chg="mod">
          <ac:chgData name="olivette cole" userId="ad2664c3f3cd861c" providerId="LiveId" clId="{6739230F-DB07-4D7C-A61F-28C06751900C}" dt="2022-03-28T18:01:55.799" v="5498" actId="1076"/>
          <ac:spMkLst>
            <pc:docMk/>
            <pc:sldMk cId="1073355920" sldId="260"/>
            <ac:spMk id="109" creationId="{1F0FA87F-08E9-174A-9814-4EBF654A2C6C}"/>
          </ac:spMkLst>
        </pc:spChg>
      </pc:sldChg>
      <pc:sldChg chg="delSp modSp mod modNotesTx">
        <pc:chgData name="olivette cole" userId="ad2664c3f3cd861c" providerId="LiveId" clId="{6739230F-DB07-4D7C-A61F-28C06751900C}" dt="2022-03-28T18:48:48.933" v="6256" actId="20577"/>
        <pc:sldMkLst>
          <pc:docMk/>
          <pc:sldMk cId="679755263" sldId="261"/>
        </pc:sldMkLst>
        <pc:spChg chg="mod">
          <ac:chgData name="olivette cole" userId="ad2664c3f3cd861c" providerId="LiveId" clId="{6739230F-DB07-4D7C-A61F-28C06751900C}" dt="2022-03-18T06:04:17.193" v="3933" actId="20577"/>
          <ac:spMkLst>
            <pc:docMk/>
            <pc:sldMk cId="679755263" sldId="261"/>
            <ac:spMk id="2" creationId="{0344DB84-1751-8B4F-8762-9F34A4CAB87E}"/>
          </ac:spMkLst>
        </pc:spChg>
        <pc:spChg chg="mod">
          <ac:chgData name="olivette cole" userId="ad2664c3f3cd861c" providerId="LiveId" clId="{6739230F-DB07-4D7C-A61F-28C06751900C}" dt="2022-03-18T06:05:43.251" v="3982" actId="20577"/>
          <ac:spMkLst>
            <pc:docMk/>
            <pc:sldMk cId="679755263" sldId="261"/>
            <ac:spMk id="3" creationId="{79E97F35-841C-5E45-BDF3-F871B17E14BB}"/>
          </ac:spMkLst>
        </pc:spChg>
        <pc:picChg chg="del">
          <ac:chgData name="olivette cole" userId="ad2664c3f3cd861c" providerId="LiveId" clId="{6739230F-DB07-4D7C-A61F-28C06751900C}" dt="2022-03-18T06:04:30.419" v="3934" actId="21"/>
          <ac:picMkLst>
            <pc:docMk/>
            <pc:sldMk cId="679755263" sldId="261"/>
            <ac:picMk id="4" creationId="{6F9D31E6-C4D4-4401-8919-256E1C6870AD}"/>
          </ac:picMkLst>
        </pc:picChg>
      </pc:sldChg>
      <pc:sldChg chg="delSp modSp mod modNotesTx">
        <pc:chgData name="olivette cole" userId="ad2664c3f3cd861c" providerId="LiveId" clId="{6739230F-DB07-4D7C-A61F-28C06751900C}" dt="2022-03-28T18:51:44.186" v="6406" actId="20577"/>
        <pc:sldMkLst>
          <pc:docMk/>
          <pc:sldMk cId="3160436946" sldId="262"/>
        </pc:sldMkLst>
        <pc:spChg chg="mod">
          <ac:chgData name="olivette cole" userId="ad2664c3f3cd861c" providerId="LiveId" clId="{6739230F-DB07-4D7C-A61F-28C06751900C}" dt="2022-03-18T05:13:29.094" v="3411" actId="20577"/>
          <ac:spMkLst>
            <pc:docMk/>
            <pc:sldMk cId="3160436946" sldId="262"/>
            <ac:spMk id="18" creationId="{EF70CE2F-3BEE-49AB-9AAC-43F21BB37C8A}"/>
          </ac:spMkLst>
        </pc:spChg>
        <pc:picChg chg="del">
          <ac:chgData name="olivette cole" userId="ad2664c3f3cd861c" providerId="LiveId" clId="{6739230F-DB07-4D7C-A61F-28C06751900C}" dt="2022-03-18T05:13:36.942" v="3412" actId="478"/>
          <ac:picMkLst>
            <pc:docMk/>
            <pc:sldMk cId="3160436946" sldId="262"/>
            <ac:picMk id="4" creationId="{5CACDB91-88FF-433B-8911-179C4D50D66A}"/>
          </ac:picMkLst>
        </pc:picChg>
      </pc:sldChg>
      <pc:sldChg chg="modSp mod modNotesTx">
        <pc:chgData name="olivette cole" userId="ad2664c3f3cd861c" providerId="LiveId" clId="{6739230F-DB07-4D7C-A61F-28C06751900C}" dt="2022-03-28T18:42:46.971" v="6073" actId="5793"/>
        <pc:sldMkLst>
          <pc:docMk/>
          <pc:sldMk cId="2442951252" sldId="263"/>
        </pc:sldMkLst>
        <pc:spChg chg="mod">
          <ac:chgData name="olivette cole" userId="ad2664c3f3cd861c" providerId="LiveId" clId="{6739230F-DB07-4D7C-A61F-28C06751900C}" dt="2022-03-18T04:48:41.064" v="2928" actId="20577"/>
          <ac:spMkLst>
            <pc:docMk/>
            <pc:sldMk cId="2442951252" sldId="263"/>
            <ac:spMk id="2" creationId="{C852D7CD-EA36-624D-9D9F-174DD3FE7487}"/>
          </ac:spMkLst>
        </pc:spChg>
        <pc:spChg chg="mod">
          <ac:chgData name="olivette cole" userId="ad2664c3f3cd861c" providerId="LiveId" clId="{6739230F-DB07-4D7C-A61F-28C06751900C}" dt="2022-03-18T05:05:48.400" v="3359" actId="20577"/>
          <ac:spMkLst>
            <pc:docMk/>
            <pc:sldMk cId="2442951252" sldId="263"/>
            <ac:spMk id="41" creationId="{269A380C-099C-AD44-9AE9-E8D6F6CE2F69}"/>
          </ac:spMkLst>
        </pc:spChg>
      </pc:sldChg>
      <pc:sldChg chg="modSp mod modNotesTx">
        <pc:chgData name="olivette cole" userId="ad2664c3f3cd861c" providerId="LiveId" clId="{6739230F-DB07-4D7C-A61F-28C06751900C}" dt="2022-03-28T17:58:05.375" v="5438" actId="20577"/>
        <pc:sldMkLst>
          <pc:docMk/>
          <pc:sldMk cId="4038809077" sldId="264"/>
        </pc:sldMkLst>
        <pc:spChg chg="mod">
          <ac:chgData name="olivette cole" userId="ad2664c3f3cd861c" providerId="LiveId" clId="{6739230F-DB07-4D7C-A61F-28C06751900C}" dt="2022-03-18T03:49:03.749" v="1493" actId="20577"/>
          <ac:spMkLst>
            <pc:docMk/>
            <pc:sldMk cId="4038809077" sldId="264"/>
            <ac:spMk id="2" creationId="{F0940FED-A138-0C4C-84D6-A5BA9AB42C70}"/>
          </ac:spMkLst>
        </pc:spChg>
        <pc:spChg chg="mod">
          <ac:chgData name="olivette cole" userId="ad2664c3f3cd861c" providerId="LiveId" clId="{6739230F-DB07-4D7C-A61F-28C06751900C}" dt="2022-03-18T03:48:47.966" v="1478" actId="14100"/>
          <ac:spMkLst>
            <pc:docMk/>
            <pc:sldMk cId="4038809077" sldId="264"/>
            <ac:spMk id="3" creationId="{8038F3CA-C8C0-4046-97AB-D60DD1AF6A20}"/>
          </ac:spMkLst>
        </pc:spChg>
      </pc:sldChg>
      <pc:sldChg chg="delSp modSp mod modNotesTx">
        <pc:chgData name="olivette cole" userId="ad2664c3f3cd861c" providerId="LiveId" clId="{6739230F-DB07-4D7C-A61F-28C06751900C}" dt="2022-03-28T18:45:13.492" v="6075" actId="20577"/>
        <pc:sldMkLst>
          <pc:docMk/>
          <pc:sldMk cId="1048115282" sldId="266"/>
        </pc:sldMkLst>
        <pc:spChg chg="mod">
          <ac:chgData name="olivette cole" userId="ad2664c3f3cd861c" providerId="LiveId" clId="{6739230F-DB07-4D7C-A61F-28C06751900C}" dt="2022-03-18T05:16:08.424" v="3443" actId="20577"/>
          <ac:spMkLst>
            <pc:docMk/>
            <pc:sldMk cId="1048115282" sldId="266"/>
            <ac:spMk id="2" creationId="{E31E17D4-D1CE-D643-8917-544761E90793}"/>
          </ac:spMkLst>
        </pc:spChg>
        <pc:spChg chg="mod">
          <ac:chgData name="olivette cole" userId="ad2664c3f3cd861c" providerId="LiveId" clId="{6739230F-DB07-4D7C-A61F-28C06751900C}" dt="2022-03-18T05:59:48.079" v="3895" actId="313"/>
          <ac:spMkLst>
            <pc:docMk/>
            <pc:sldMk cId="1048115282" sldId="266"/>
            <ac:spMk id="3" creationId="{49B64531-80BE-E148-ABA9-8F199FAE7DB9}"/>
          </ac:spMkLst>
        </pc:spChg>
        <pc:picChg chg="del">
          <ac:chgData name="olivette cole" userId="ad2664c3f3cd861c" providerId="LiveId" clId="{6739230F-DB07-4D7C-A61F-28C06751900C}" dt="2022-03-18T05:16:21.137" v="3445" actId="478"/>
          <ac:picMkLst>
            <pc:docMk/>
            <pc:sldMk cId="1048115282" sldId="266"/>
            <ac:picMk id="4" creationId="{0D650309-81C1-4ECA-9E35-8B8E69C0EC0E}"/>
          </ac:picMkLst>
        </pc:picChg>
      </pc:sldChg>
      <pc:sldChg chg="modSp mod">
        <pc:chgData name="olivette cole" userId="ad2664c3f3cd861c" providerId="LiveId" clId="{6739230F-DB07-4D7C-A61F-28C06751900C}" dt="2022-03-18T06:15:30.405" v="4130" actId="14100"/>
        <pc:sldMkLst>
          <pc:docMk/>
          <pc:sldMk cId="108341024" sldId="267"/>
        </pc:sldMkLst>
        <pc:spChg chg="mod">
          <ac:chgData name="olivette cole" userId="ad2664c3f3cd861c" providerId="LiveId" clId="{6739230F-DB07-4D7C-A61F-28C06751900C}" dt="2022-03-18T06:15:30.405" v="4130" actId="14100"/>
          <ac:spMkLst>
            <pc:docMk/>
            <pc:sldMk cId="108341024" sldId="267"/>
            <ac:spMk id="85" creationId="{DD10BF8C-6D4A-034D-8A8E-3CC059D392D6}"/>
          </ac:spMkLst>
        </pc:spChg>
      </pc:sldChg>
    </pc:docChg>
  </pc:docChgLst>
  <pc:docChgLst>
    <pc:chgData name="olivette cole" userId="ad2664c3f3cd861c" providerId="LiveId" clId="{F8FB7F1F-6FA2-40C9-897E-39F65C33A99A}"/>
    <pc:docChg chg="undo custSel addSld delSld modSld sldOrd modMainMaster">
      <pc:chgData name="olivette cole" userId="ad2664c3f3cd861c" providerId="LiveId" clId="{F8FB7F1F-6FA2-40C9-897E-39F65C33A99A}" dt="2022-03-07T16:47:48.811" v="4578"/>
      <pc:docMkLst>
        <pc:docMk/>
      </pc:docMkLst>
      <pc:sldChg chg="addSp delSp modSp mod setBg addAnim modAnim setClrOvrMap delDesignElem">
        <pc:chgData name="olivette cole" userId="ad2664c3f3cd861c" providerId="LiveId" clId="{F8FB7F1F-6FA2-40C9-897E-39F65C33A99A}" dt="2022-03-07T12:28:20.347" v="4574" actId="20577"/>
        <pc:sldMkLst>
          <pc:docMk/>
          <pc:sldMk cId="4105303326" sldId="256"/>
        </pc:sldMkLst>
        <pc:spChg chg="mod">
          <ac:chgData name="olivette cole" userId="ad2664c3f3cd861c" providerId="LiveId" clId="{F8FB7F1F-6FA2-40C9-897E-39F65C33A99A}" dt="2022-03-07T12:28:20.347" v="4574" actId="20577"/>
          <ac:spMkLst>
            <pc:docMk/>
            <pc:sldMk cId="4105303326" sldId="256"/>
            <ac:spMk id="2" creationId="{73327C2B-26DC-5641-A1C8-7A505163F124}"/>
          </ac:spMkLst>
        </pc:spChg>
        <pc:spChg chg="add del">
          <ac:chgData name="olivette cole" userId="ad2664c3f3cd861c" providerId="LiveId" clId="{F8FB7F1F-6FA2-40C9-897E-39F65C33A99A}" dt="2022-03-07T02:07:53.781" v="3664" actId="26606"/>
          <ac:spMkLst>
            <pc:docMk/>
            <pc:sldMk cId="4105303326" sldId="256"/>
            <ac:spMk id="5" creationId="{1EDF7896-F56A-49DA-90F3-F5CE8B9833AD}"/>
          </ac:spMkLst>
        </pc:spChg>
        <pc:spChg chg="add del">
          <ac:chgData name="olivette cole" userId="ad2664c3f3cd861c" providerId="LiveId" clId="{F8FB7F1F-6FA2-40C9-897E-39F65C33A99A}" dt="2022-03-07T02:08:04.182" v="3670" actId="26606"/>
          <ac:spMkLst>
            <pc:docMk/>
            <pc:sldMk cId="4105303326" sldId="256"/>
            <ac:spMk id="7" creationId="{57ABABA7-0420-4200-9B65-1C1967CE9373}"/>
          </ac:spMkLst>
        </pc:spChg>
        <pc:spChg chg="add del">
          <ac:chgData name="olivette cole" userId="ad2664c3f3cd861c" providerId="LiveId" clId="{F8FB7F1F-6FA2-40C9-897E-39F65C33A99A}" dt="2022-03-07T02:07:53.781" v="3664" actId="26606"/>
          <ac:spMkLst>
            <pc:docMk/>
            <pc:sldMk cId="4105303326" sldId="256"/>
            <ac:spMk id="8" creationId="{1FF9CEF5-A50D-4B8B-9852-D76F7037867E}"/>
          </ac:spMkLst>
        </pc:spChg>
        <pc:spChg chg="add del">
          <ac:chgData name="olivette cole" userId="ad2664c3f3cd861c" providerId="LiveId" clId="{F8FB7F1F-6FA2-40C9-897E-39F65C33A99A}" dt="2022-03-07T02:08:19.271" v="3676" actId="26606"/>
          <ac:spMkLst>
            <pc:docMk/>
            <pc:sldMk cId="4105303326" sldId="256"/>
            <ac:spMk id="12" creationId="{1EDF7896-F56A-49DA-90F3-F5CE8B9833AD}"/>
          </ac:spMkLst>
        </pc:spChg>
        <pc:spChg chg="add del">
          <ac:chgData name="olivette cole" userId="ad2664c3f3cd861c" providerId="LiveId" clId="{F8FB7F1F-6FA2-40C9-897E-39F65C33A99A}" dt="2022-03-07T02:08:04.182" v="3670" actId="26606"/>
          <ac:spMkLst>
            <pc:docMk/>
            <pc:sldMk cId="4105303326" sldId="256"/>
            <ac:spMk id="23" creationId="{1E86F813-D67B-409D-AA77-FA8878C28E40}"/>
          </ac:spMkLst>
        </pc:spChg>
        <pc:spChg chg="add del">
          <ac:chgData name="olivette cole" userId="ad2664c3f3cd861c" providerId="LiveId" clId="{F8FB7F1F-6FA2-40C9-897E-39F65C33A99A}" dt="2022-03-07T02:07:53.781" v="3664" actId="26606"/>
          <ac:spMkLst>
            <pc:docMk/>
            <pc:sldMk cId="4105303326" sldId="256"/>
            <ac:spMk id="24" creationId="{30684D86-C9D1-40C3-A9B6-EC935C7312E3}"/>
          </ac:spMkLst>
        </pc:spChg>
        <pc:spChg chg="add del">
          <ac:chgData name="olivette cole" userId="ad2664c3f3cd861c" providerId="LiveId" clId="{F8FB7F1F-6FA2-40C9-897E-39F65C33A99A}" dt="2022-03-07T02:08:04.182" v="3670" actId="26606"/>
          <ac:spMkLst>
            <pc:docMk/>
            <pc:sldMk cId="4105303326" sldId="256"/>
            <ac:spMk id="25" creationId="{1F0BB6E0-44F4-4938-8070-5992040BD1D5}"/>
          </ac:spMkLst>
        </pc:spChg>
        <pc:spChg chg="del">
          <ac:chgData name="olivette cole" userId="ad2664c3f3cd861c" providerId="LiveId" clId="{F8FB7F1F-6FA2-40C9-897E-39F65C33A99A}" dt="2022-03-04T22:56:19.918" v="1733" actId="26606"/>
          <ac:spMkLst>
            <pc:docMk/>
            <pc:sldMk cId="4105303326" sldId="256"/>
            <ac:spMk id="26" creationId="{A8DB9CD9-59B1-4D73-BC4C-98796A48EF9B}"/>
          </ac:spMkLst>
        </pc:spChg>
        <pc:spChg chg="del">
          <ac:chgData name="olivette cole" userId="ad2664c3f3cd861c" providerId="LiveId" clId="{F8FB7F1F-6FA2-40C9-897E-39F65C33A99A}" dt="2022-03-04T22:56:19.918" v="1733" actId="26606"/>
          <ac:spMkLst>
            <pc:docMk/>
            <pc:sldMk cId="4105303326" sldId="256"/>
            <ac:spMk id="27" creationId="{8874A6A9-41FF-4E33-AFA8-F9F81436A59E}"/>
          </ac:spMkLst>
        </pc:spChg>
        <pc:spChg chg="add del">
          <ac:chgData name="olivette cole" userId="ad2664c3f3cd861c" providerId="LiveId" clId="{F8FB7F1F-6FA2-40C9-897E-39F65C33A99A}" dt="2022-03-07T02:07:56.831" v="3666" actId="26606"/>
          <ac:spMkLst>
            <pc:docMk/>
            <pc:sldMk cId="4105303326" sldId="256"/>
            <ac:spMk id="29" creationId="{1FF9CEF5-A50D-4B8B-9852-D76F7037867E}"/>
          </ac:spMkLst>
        </pc:spChg>
        <pc:spChg chg="add del">
          <ac:chgData name="olivette cole" userId="ad2664c3f3cd861c" providerId="LiveId" clId="{F8FB7F1F-6FA2-40C9-897E-39F65C33A99A}" dt="2022-03-07T02:07:56.831" v="3666" actId="26606"/>
          <ac:spMkLst>
            <pc:docMk/>
            <pc:sldMk cId="4105303326" sldId="256"/>
            <ac:spMk id="32" creationId="{30684D86-C9D1-40C3-A9B6-EC935C7312E3}"/>
          </ac:spMkLst>
        </pc:spChg>
        <pc:spChg chg="add del">
          <ac:chgData name="olivette cole" userId="ad2664c3f3cd861c" providerId="LiveId" clId="{F8FB7F1F-6FA2-40C9-897E-39F65C33A99A}" dt="2022-03-07T02:07:56.831" v="3666" actId="26606"/>
          <ac:spMkLst>
            <pc:docMk/>
            <pc:sldMk cId="4105303326" sldId="256"/>
            <ac:spMk id="33" creationId="{1EDF7896-F56A-49DA-90F3-F5CE8B9833AD}"/>
          </ac:spMkLst>
        </pc:spChg>
        <pc:spChg chg="add del">
          <ac:chgData name="olivette cole" userId="ad2664c3f3cd861c" providerId="LiveId" clId="{F8FB7F1F-6FA2-40C9-897E-39F65C33A99A}" dt="2022-03-07T02:07:59.283" v="3668" actId="26606"/>
          <ac:spMkLst>
            <pc:docMk/>
            <pc:sldMk cId="4105303326" sldId="256"/>
            <ac:spMk id="35" creationId="{1FF9CEF5-A50D-4B8B-9852-D76F7037867E}"/>
          </ac:spMkLst>
        </pc:spChg>
        <pc:spChg chg="add del">
          <ac:chgData name="olivette cole" userId="ad2664c3f3cd861c" providerId="LiveId" clId="{F8FB7F1F-6FA2-40C9-897E-39F65C33A99A}" dt="2022-03-07T01:56:07.053" v="3574"/>
          <ac:spMkLst>
            <pc:docMk/>
            <pc:sldMk cId="4105303326" sldId="256"/>
            <ac:spMk id="36" creationId="{C7D023E4-8DE1-436E-9847-ED6A4B4B04FD}"/>
          </ac:spMkLst>
        </pc:spChg>
        <pc:spChg chg="add del">
          <ac:chgData name="olivette cole" userId="ad2664c3f3cd861c" providerId="LiveId" clId="{F8FB7F1F-6FA2-40C9-897E-39F65C33A99A}" dt="2022-03-07T02:07:59.283" v="3668" actId="26606"/>
          <ac:spMkLst>
            <pc:docMk/>
            <pc:sldMk cId="4105303326" sldId="256"/>
            <ac:spMk id="40" creationId="{30684D86-C9D1-40C3-A9B6-EC935C7312E3}"/>
          </ac:spMkLst>
        </pc:spChg>
        <pc:spChg chg="add del">
          <ac:chgData name="olivette cole" userId="ad2664c3f3cd861c" providerId="LiveId" clId="{F8FB7F1F-6FA2-40C9-897E-39F65C33A99A}" dt="2022-03-07T02:07:59.283" v="3668" actId="26606"/>
          <ac:spMkLst>
            <pc:docMk/>
            <pc:sldMk cId="4105303326" sldId="256"/>
            <ac:spMk id="41" creationId="{1EDF7896-F56A-49DA-90F3-F5CE8B9833AD}"/>
          </ac:spMkLst>
        </pc:spChg>
        <pc:spChg chg="add del">
          <ac:chgData name="olivette cole" userId="ad2664c3f3cd861c" providerId="LiveId" clId="{F8FB7F1F-6FA2-40C9-897E-39F65C33A99A}" dt="2022-03-07T02:08:05.532" v="3672" actId="26606"/>
          <ac:spMkLst>
            <pc:docMk/>
            <pc:sldMk cId="4105303326" sldId="256"/>
            <ac:spMk id="45" creationId="{57ABABA7-0420-4200-9B65-1C1967CE9373}"/>
          </ac:spMkLst>
        </pc:spChg>
        <pc:spChg chg="add del">
          <ac:chgData name="olivette cole" userId="ad2664c3f3cd861c" providerId="LiveId" clId="{F8FB7F1F-6FA2-40C9-897E-39F65C33A99A}" dt="2022-03-07T02:08:05.532" v="3672" actId="26606"/>
          <ac:spMkLst>
            <pc:docMk/>
            <pc:sldMk cId="4105303326" sldId="256"/>
            <ac:spMk id="46" creationId="{A317EBE3-FF86-4DA1-BC9A-331F7F2144E9}"/>
          </ac:spMkLst>
        </pc:spChg>
        <pc:spChg chg="add del">
          <ac:chgData name="olivette cole" userId="ad2664c3f3cd861c" providerId="LiveId" clId="{F8FB7F1F-6FA2-40C9-897E-39F65C33A99A}" dt="2022-03-07T02:08:15.802" v="3674" actId="26606"/>
          <ac:spMkLst>
            <pc:docMk/>
            <pc:sldMk cId="4105303326" sldId="256"/>
            <ac:spMk id="50" creationId="{57ABABA7-0420-4200-9B65-1C1967CE9373}"/>
          </ac:spMkLst>
        </pc:spChg>
        <pc:spChg chg="add del">
          <ac:chgData name="olivette cole" userId="ad2664c3f3cd861c" providerId="LiveId" clId="{F8FB7F1F-6FA2-40C9-897E-39F65C33A99A}" dt="2022-03-07T02:08:15.802" v="3674" actId="26606"/>
          <ac:spMkLst>
            <pc:docMk/>
            <pc:sldMk cId="4105303326" sldId="256"/>
            <ac:spMk id="54" creationId="{8576F020-8157-45CE-B1D9-6FA47AFEB4FA}"/>
          </ac:spMkLst>
        </pc:spChg>
        <pc:spChg chg="add del">
          <ac:chgData name="olivette cole" userId="ad2664c3f3cd861c" providerId="LiveId" clId="{F8FB7F1F-6FA2-40C9-897E-39F65C33A99A}" dt="2022-03-07T02:08:19.271" v="3676" actId="26606"/>
          <ac:spMkLst>
            <pc:docMk/>
            <pc:sldMk cId="4105303326" sldId="256"/>
            <ac:spMk id="56" creationId="{1FF9CEF5-A50D-4B8B-9852-D76F7037867E}"/>
          </ac:spMkLst>
        </pc:spChg>
        <pc:spChg chg="add del">
          <ac:chgData name="olivette cole" userId="ad2664c3f3cd861c" providerId="LiveId" clId="{F8FB7F1F-6FA2-40C9-897E-39F65C33A99A}" dt="2022-03-07T02:08:19.271" v="3676" actId="26606"/>
          <ac:spMkLst>
            <pc:docMk/>
            <pc:sldMk cId="4105303326" sldId="256"/>
            <ac:spMk id="58" creationId="{30684D86-C9D1-40C3-A9B6-EC935C7312E3}"/>
          </ac:spMkLst>
        </pc:spChg>
        <pc:spChg chg="add del">
          <ac:chgData name="olivette cole" userId="ad2664c3f3cd861c" providerId="LiveId" clId="{F8FB7F1F-6FA2-40C9-897E-39F65C33A99A}" dt="2022-03-07T02:08:28.261" v="3678" actId="26606"/>
          <ac:spMkLst>
            <pc:docMk/>
            <pc:sldMk cId="4105303326" sldId="256"/>
            <ac:spMk id="60" creationId="{F2EA518E-6C90-4FB8-9D88-C59B749893F3}"/>
          </ac:spMkLst>
        </pc:spChg>
        <pc:spChg chg="add del">
          <ac:chgData name="olivette cole" userId="ad2664c3f3cd861c" providerId="LiveId" clId="{F8FB7F1F-6FA2-40C9-897E-39F65C33A99A}" dt="2022-03-07T02:08:28.261" v="3678" actId="26606"/>
          <ac:spMkLst>
            <pc:docMk/>
            <pc:sldMk cId="4105303326" sldId="256"/>
            <ac:spMk id="61" creationId="{51AFC3C9-5F6F-4B0C-B9BC-4538C1E6F3E3}"/>
          </ac:spMkLst>
        </pc:spChg>
        <pc:spChg chg="add del">
          <ac:chgData name="olivette cole" userId="ad2664c3f3cd861c" providerId="LiveId" clId="{F8FB7F1F-6FA2-40C9-897E-39F65C33A99A}" dt="2022-03-07T02:08:28.261" v="3678" actId="26606"/>
          <ac:spMkLst>
            <pc:docMk/>
            <pc:sldMk cId="4105303326" sldId="256"/>
            <ac:spMk id="62" creationId="{BA844245-4805-4DD5-AF47-842A0B27FA79}"/>
          </ac:spMkLst>
        </pc:spChg>
        <pc:spChg chg="add del">
          <ac:chgData name="olivette cole" userId="ad2664c3f3cd861c" providerId="LiveId" clId="{F8FB7F1F-6FA2-40C9-897E-39F65C33A99A}" dt="2022-03-07T02:08:29.629" v="3680" actId="26606"/>
          <ac:spMkLst>
            <pc:docMk/>
            <pc:sldMk cId="4105303326" sldId="256"/>
            <ac:spMk id="64" creationId="{57ABABA7-0420-4200-9B65-1C1967CE9373}"/>
          </ac:spMkLst>
        </pc:spChg>
        <pc:spChg chg="add del">
          <ac:chgData name="olivette cole" userId="ad2664c3f3cd861c" providerId="LiveId" clId="{F8FB7F1F-6FA2-40C9-897E-39F65C33A99A}" dt="2022-03-07T02:08:29.629" v="3680" actId="26606"/>
          <ac:spMkLst>
            <pc:docMk/>
            <pc:sldMk cId="4105303326" sldId="256"/>
            <ac:spMk id="65" creationId="{1E86F813-D67B-409D-AA77-FA8878C28E40}"/>
          </ac:spMkLst>
        </pc:spChg>
        <pc:spChg chg="add del">
          <ac:chgData name="olivette cole" userId="ad2664c3f3cd861c" providerId="LiveId" clId="{F8FB7F1F-6FA2-40C9-897E-39F65C33A99A}" dt="2022-03-07T02:08:35.498" v="3682" actId="26606"/>
          <ac:spMkLst>
            <pc:docMk/>
            <pc:sldMk cId="4105303326" sldId="256"/>
            <ac:spMk id="67" creationId="{57ABABA7-0420-4200-9B65-1C1967CE9373}"/>
          </ac:spMkLst>
        </pc:spChg>
        <pc:spChg chg="add del">
          <ac:chgData name="olivette cole" userId="ad2664c3f3cd861c" providerId="LiveId" clId="{F8FB7F1F-6FA2-40C9-897E-39F65C33A99A}" dt="2022-03-07T02:08:35.498" v="3682" actId="26606"/>
          <ac:spMkLst>
            <pc:docMk/>
            <pc:sldMk cId="4105303326" sldId="256"/>
            <ac:spMk id="72" creationId="{8576F020-8157-45CE-B1D9-6FA47AFEB4FA}"/>
          </ac:spMkLst>
        </pc:spChg>
        <pc:spChg chg="add del">
          <ac:chgData name="olivette cole" userId="ad2664c3f3cd861c" providerId="LiveId" clId="{F8FB7F1F-6FA2-40C9-897E-39F65C33A99A}" dt="2022-03-07T02:08:53.723" v="3684" actId="26606"/>
          <ac:spMkLst>
            <pc:docMk/>
            <pc:sldMk cId="4105303326" sldId="256"/>
            <ac:spMk id="74" creationId="{1FF9CEF5-A50D-4B8B-9852-D76F7037867E}"/>
          </ac:spMkLst>
        </pc:spChg>
        <pc:spChg chg="add del">
          <ac:chgData name="olivette cole" userId="ad2664c3f3cd861c" providerId="LiveId" clId="{F8FB7F1F-6FA2-40C9-897E-39F65C33A99A}" dt="2022-03-07T02:08:53.723" v="3684" actId="26606"/>
          <ac:spMkLst>
            <pc:docMk/>
            <pc:sldMk cId="4105303326" sldId="256"/>
            <ac:spMk id="76" creationId="{30684D86-C9D1-40C3-A9B6-EC935C7312E3}"/>
          </ac:spMkLst>
        </pc:spChg>
        <pc:spChg chg="add del">
          <ac:chgData name="olivette cole" userId="ad2664c3f3cd861c" providerId="LiveId" clId="{F8FB7F1F-6FA2-40C9-897E-39F65C33A99A}" dt="2022-03-07T02:08:53.723" v="3684" actId="26606"/>
          <ac:spMkLst>
            <pc:docMk/>
            <pc:sldMk cId="4105303326" sldId="256"/>
            <ac:spMk id="77" creationId="{1EDF7896-F56A-49DA-90F3-F5CE8B9833AD}"/>
          </ac:spMkLst>
        </pc:spChg>
        <pc:spChg chg="add del">
          <ac:chgData name="olivette cole" userId="ad2664c3f3cd861c" providerId="LiveId" clId="{F8FB7F1F-6FA2-40C9-897E-39F65C33A99A}" dt="2022-03-07T02:08:56.714" v="3686" actId="26606"/>
          <ac:spMkLst>
            <pc:docMk/>
            <pc:sldMk cId="4105303326" sldId="256"/>
            <ac:spMk id="79" creationId="{F2EA518E-6C90-4FB8-9D88-C59B749893F3}"/>
          </ac:spMkLst>
        </pc:spChg>
        <pc:spChg chg="add del">
          <ac:chgData name="olivette cole" userId="ad2664c3f3cd861c" providerId="LiveId" clId="{F8FB7F1F-6FA2-40C9-897E-39F65C33A99A}" dt="2022-03-07T02:08:56.714" v="3686" actId="26606"/>
          <ac:spMkLst>
            <pc:docMk/>
            <pc:sldMk cId="4105303326" sldId="256"/>
            <ac:spMk id="80" creationId="{51AFC3C9-5F6F-4B0C-B9BC-4538C1E6F3E3}"/>
          </ac:spMkLst>
        </pc:spChg>
        <pc:spChg chg="add del">
          <ac:chgData name="olivette cole" userId="ad2664c3f3cd861c" providerId="LiveId" clId="{F8FB7F1F-6FA2-40C9-897E-39F65C33A99A}" dt="2022-03-07T02:08:56.714" v="3686" actId="26606"/>
          <ac:spMkLst>
            <pc:docMk/>
            <pc:sldMk cId="4105303326" sldId="256"/>
            <ac:spMk id="81" creationId="{BA844245-4805-4DD5-AF47-842A0B27FA79}"/>
          </ac:spMkLst>
        </pc:spChg>
        <pc:spChg chg="add del">
          <ac:chgData name="olivette cole" userId="ad2664c3f3cd861c" providerId="LiveId" clId="{F8FB7F1F-6FA2-40C9-897E-39F65C33A99A}" dt="2022-03-07T02:08:57.719" v="3688" actId="26606"/>
          <ac:spMkLst>
            <pc:docMk/>
            <pc:sldMk cId="4105303326" sldId="256"/>
            <ac:spMk id="83" creationId="{F81819F9-8CAC-4A6C-8F06-0482027F9736}"/>
          </ac:spMkLst>
        </pc:spChg>
        <pc:spChg chg="add del">
          <ac:chgData name="olivette cole" userId="ad2664c3f3cd861c" providerId="LiveId" clId="{F8FB7F1F-6FA2-40C9-897E-39F65C33A99A}" dt="2022-03-07T02:08:57.719" v="3688" actId="26606"/>
          <ac:spMkLst>
            <pc:docMk/>
            <pc:sldMk cId="4105303326" sldId="256"/>
            <ac:spMk id="84" creationId="{4A98CC08-AEC2-4E8F-8F52-0F5C6372DB4F}"/>
          </ac:spMkLst>
        </pc:spChg>
        <pc:spChg chg="add del">
          <ac:chgData name="olivette cole" userId="ad2664c3f3cd861c" providerId="LiveId" clId="{F8FB7F1F-6FA2-40C9-897E-39F65C33A99A}" dt="2022-03-07T02:08:57.719" v="3688" actId="26606"/>
          <ac:spMkLst>
            <pc:docMk/>
            <pc:sldMk cId="4105303326" sldId="256"/>
            <ac:spMk id="100" creationId="{1310EFE2-B91D-47E7-B117-C2A802800A7C}"/>
          </ac:spMkLst>
        </pc:spChg>
        <pc:spChg chg="add del">
          <ac:chgData name="olivette cole" userId="ad2664c3f3cd861c" providerId="LiveId" clId="{F8FB7F1F-6FA2-40C9-897E-39F65C33A99A}" dt="2022-03-07T02:09:02.775" v="3690" actId="26606"/>
          <ac:spMkLst>
            <pc:docMk/>
            <pc:sldMk cId="4105303326" sldId="256"/>
            <ac:spMk id="102" creationId="{57ABABA7-0420-4200-9B65-1C1967CE9373}"/>
          </ac:spMkLst>
        </pc:spChg>
        <pc:spChg chg="add del">
          <ac:chgData name="olivette cole" userId="ad2664c3f3cd861c" providerId="LiveId" clId="{F8FB7F1F-6FA2-40C9-897E-39F65C33A99A}" dt="2022-03-07T02:09:02.775" v="3690" actId="26606"/>
          <ac:spMkLst>
            <pc:docMk/>
            <pc:sldMk cId="4105303326" sldId="256"/>
            <ac:spMk id="103" creationId="{A317EBE3-FF86-4DA1-BC9A-331F7F2144E9}"/>
          </ac:spMkLst>
        </pc:spChg>
        <pc:spChg chg="add del">
          <ac:chgData name="olivette cole" userId="ad2664c3f3cd861c" providerId="LiveId" clId="{F8FB7F1F-6FA2-40C9-897E-39F65C33A99A}" dt="2022-03-07T02:09:05.870" v="3692" actId="26606"/>
          <ac:spMkLst>
            <pc:docMk/>
            <pc:sldMk cId="4105303326" sldId="256"/>
            <ac:spMk id="109" creationId="{57ABABA7-0420-4200-9B65-1C1967CE9373}"/>
          </ac:spMkLst>
        </pc:spChg>
        <pc:spChg chg="add del">
          <ac:chgData name="olivette cole" userId="ad2664c3f3cd861c" providerId="LiveId" clId="{F8FB7F1F-6FA2-40C9-897E-39F65C33A99A}" dt="2022-03-07T02:09:05.870" v="3692" actId="26606"/>
          <ac:spMkLst>
            <pc:docMk/>
            <pc:sldMk cId="4105303326" sldId="256"/>
            <ac:spMk id="110" creationId="{A317EBE3-FF86-4DA1-BC9A-331F7F2144E9}"/>
          </ac:spMkLst>
        </pc:spChg>
        <pc:spChg chg="add del">
          <ac:chgData name="olivette cole" userId="ad2664c3f3cd861c" providerId="LiveId" clId="{F8FB7F1F-6FA2-40C9-897E-39F65C33A99A}" dt="2022-03-07T02:09:07.542" v="3694" actId="26606"/>
          <ac:spMkLst>
            <pc:docMk/>
            <pc:sldMk cId="4105303326" sldId="256"/>
            <ac:spMk id="117" creationId="{1FF9CEF5-A50D-4B8B-9852-D76F7037867E}"/>
          </ac:spMkLst>
        </pc:spChg>
        <pc:spChg chg="add del">
          <ac:chgData name="olivette cole" userId="ad2664c3f3cd861c" providerId="LiveId" clId="{F8FB7F1F-6FA2-40C9-897E-39F65C33A99A}" dt="2022-03-07T02:09:07.542" v="3694" actId="26606"/>
          <ac:spMkLst>
            <pc:docMk/>
            <pc:sldMk cId="4105303326" sldId="256"/>
            <ac:spMk id="123" creationId="{30684D86-C9D1-40C3-A9B6-EC935C7312E3}"/>
          </ac:spMkLst>
        </pc:spChg>
        <pc:spChg chg="add del">
          <ac:chgData name="olivette cole" userId="ad2664c3f3cd861c" providerId="LiveId" clId="{F8FB7F1F-6FA2-40C9-897E-39F65C33A99A}" dt="2022-03-07T02:09:07.542" v="3694" actId="26606"/>
          <ac:spMkLst>
            <pc:docMk/>
            <pc:sldMk cId="4105303326" sldId="256"/>
            <ac:spMk id="124" creationId="{1EDF7896-F56A-49DA-90F3-F5CE8B9833AD}"/>
          </ac:spMkLst>
        </pc:spChg>
        <pc:spChg chg="add del">
          <ac:chgData name="olivette cole" userId="ad2664c3f3cd861c" providerId="LiveId" clId="{F8FB7F1F-6FA2-40C9-897E-39F65C33A99A}" dt="2022-03-07T03:28:45.203" v="4382"/>
          <ac:spMkLst>
            <pc:docMk/>
            <pc:sldMk cId="4105303326" sldId="256"/>
            <ac:spMk id="126" creationId="{1FF9CEF5-A50D-4B8B-9852-D76F7037867E}"/>
          </ac:spMkLst>
        </pc:spChg>
        <pc:spChg chg="add del">
          <ac:chgData name="olivette cole" userId="ad2664c3f3cd861c" providerId="LiveId" clId="{F8FB7F1F-6FA2-40C9-897E-39F65C33A99A}" dt="2022-03-07T03:28:45.203" v="4382"/>
          <ac:spMkLst>
            <pc:docMk/>
            <pc:sldMk cId="4105303326" sldId="256"/>
            <ac:spMk id="132" creationId="{30684D86-C9D1-40C3-A9B6-EC935C7312E3}"/>
          </ac:spMkLst>
        </pc:spChg>
        <pc:spChg chg="add del">
          <ac:chgData name="olivette cole" userId="ad2664c3f3cd861c" providerId="LiveId" clId="{F8FB7F1F-6FA2-40C9-897E-39F65C33A99A}" dt="2022-03-07T03:28:45.203" v="4382"/>
          <ac:spMkLst>
            <pc:docMk/>
            <pc:sldMk cId="4105303326" sldId="256"/>
            <ac:spMk id="133" creationId="{1EDF7896-F56A-49DA-90F3-F5CE8B9833AD}"/>
          </ac:spMkLst>
        </pc:spChg>
        <pc:grpChg chg="add del">
          <ac:chgData name="olivette cole" userId="ad2664c3f3cd861c" providerId="LiveId" clId="{F8FB7F1F-6FA2-40C9-897E-39F65C33A99A}" dt="2022-03-07T02:08:04.182" v="3670" actId="26606"/>
          <ac:grpSpMkLst>
            <pc:docMk/>
            <pc:sldMk cId="4105303326" sldId="256"/>
            <ac:grpSpMk id="9" creationId="{46F1E992-B14A-4FD5-8E41-E19C83492C2A}"/>
          </ac:grpSpMkLst>
        </pc:grpChg>
        <pc:grpChg chg="add del">
          <ac:chgData name="olivette cole" userId="ad2664c3f3cd861c" providerId="LiveId" clId="{F8FB7F1F-6FA2-40C9-897E-39F65C33A99A}" dt="2022-03-07T02:07:53.781" v="3664" actId="26606"/>
          <ac:grpSpMkLst>
            <pc:docMk/>
            <pc:sldMk cId="4105303326" sldId="256"/>
            <ac:grpSpMk id="10" creationId="{065753F1-EEE2-45ED-88A1-ECB4A495D0AD}"/>
          </ac:grpSpMkLst>
        </pc:grpChg>
        <pc:grpChg chg="add del">
          <ac:chgData name="olivette cole" userId="ad2664c3f3cd861c" providerId="LiveId" clId="{F8FB7F1F-6FA2-40C9-897E-39F65C33A99A}" dt="2022-03-07T02:08:05.532" v="3672" actId="26606"/>
          <ac:grpSpMkLst>
            <pc:docMk/>
            <pc:sldMk cId="4105303326" sldId="256"/>
            <ac:grpSpMk id="11" creationId="{7A03E380-9CD1-4ABA-A763-9F9D252B8908}"/>
          </ac:grpSpMkLst>
        </pc:grpChg>
        <pc:grpChg chg="add del">
          <ac:chgData name="olivette cole" userId="ad2664c3f3cd861c" providerId="LiveId" clId="{F8FB7F1F-6FA2-40C9-897E-39F65C33A99A}" dt="2022-03-07T02:09:02.775" v="3690" actId="26606"/>
          <ac:grpSpMkLst>
            <pc:docMk/>
            <pc:sldMk cId="4105303326" sldId="256"/>
            <ac:grpSpMk id="13" creationId="{7A03E380-9CD1-4ABA-A763-9F9D252B8908}"/>
          </ac:grpSpMkLst>
        </pc:grpChg>
        <pc:grpChg chg="del">
          <ac:chgData name="olivette cole" userId="ad2664c3f3cd861c" providerId="LiveId" clId="{F8FB7F1F-6FA2-40C9-897E-39F65C33A99A}" dt="2022-03-04T22:56:19.918" v="1733" actId="26606"/>
          <ac:grpSpMkLst>
            <pc:docMk/>
            <pc:sldMk cId="4105303326" sldId="256"/>
            <ac:grpSpMk id="28" creationId="{721D730E-1F97-4071-B143-B05E6D2599BC}"/>
          </ac:grpSpMkLst>
        </pc:grpChg>
        <pc:grpChg chg="add del">
          <ac:chgData name="olivette cole" userId="ad2664c3f3cd861c" providerId="LiveId" clId="{F8FB7F1F-6FA2-40C9-897E-39F65C33A99A}" dt="2022-03-07T02:07:56.831" v="3666" actId="26606"/>
          <ac:grpSpMkLst>
            <pc:docMk/>
            <pc:sldMk cId="4105303326" sldId="256"/>
            <ac:grpSpMk id="31" creationId="{065753F1-EEE2-45ED-88A1-ECB4A495D0AD}"/>
          </ac:grpSpMkLst>
        </pc:grpChg>
        <pc:grpChg chg="add del">
          <ac:chgData name="olivette cole" userId="ad2664c3f3cd861c" providerId="LiveId" clId="{F8FB7F1F-6FA2-40C9-897E-39F65C33A99A}" dt="2022-03-07T01:56:07.053" v="3574"/>
          <ac:grpSpMkLst>
            <pc:docMk/>
            <pc:sldMk cId="4105303326" sldId="256"/>
            <ac:grpSpMk id="38" creationId="{1FEC590B-3306-47E9-BD67-97F3F76169A4}"/>
          </ac:grpSpMkLst>
        </pc:grpChg>
        <pc:grpChg chg="add del">
          <ac:chgData name="olivette cole" userId="ad2664c3f3cd861c" providerId="LiveId" clId="{F8FB7F1F-6FA2-40C9-897E-39F65C33A99A}" dt="2022-03-07T02:07:59.283" v="3668" actId="26606"/>
          <ac:grpSpMkLst>
            <pc:docMk/>
            <pc:sldMk cId="4105303326" sldId="256"/>
            <ac:grpSpMk id="39" creationId="{065753F1-EEE2-45ED-88A1-ECB4A495D0AD}"/>
          </ac:grpSpMkLst>
        </pc:grpChg>
        <pc:grpChg chg="add del">
          <ac:chgData name="olivette cole" userId="ad2664c3f3cd861c" providerId="LiveId" clId="{F8FB7F1F-6FA2-40C9-897E-39F65C33A99A}" dt="2022-03-07T01:56:07.053" v="3574"/>
          <ac:grpSpMkLst>
            <pc:docMk/>
            <pc:sldMk cId="4105303326" sldId="256"/>
            <ac:grpSpMk id="42" creationId="{A47AAF5E-1692-48C9-98FB-6432BF0BC4F7}"/>
          </ac:grpSpMkLst>
        </pc:grpChg>
        <pc:grpChg chg="add del">
          <ac:chgData name="olivette cole" userId="ad2664c3f3cd861c" providerId="LiveId" clId="{F8FB7F1F-6FA2-40C9-897E-39F65C33A99A}" dt="2022-03-07T02:08:15.802" v="3674" actId="26606"/>
          <ac:grpSpMkLst>
            <pc:docMk/>
            <pc:sldMk cId="4105303326" sldId="256"/>
            <ac:grpSpMk id="51" creationId="{7A03E380-9CD1-4ABA-A763-9F9D252B8908}"/>
          </ac:grpSpMkLst>
        </pc:grpChg>
        <pc:grpChg chg="add del">
          <ac:chgData name="olivette cole" userId="ad2664c3f3cd861c" providerId="LiveId" clId="{F8FB7F1F-6FA2-40C9-897E-39F65C33A99A}" dt="2022-03-07T02:08:35.498" v="3682" actId="26606"/>
          <ac:grpSpMkLst>
            <pc:docMk/>
            <pc:sldMk cId="4105303326" sldId="256"/>
            <ac:grpSpMk id="68" creationId="{7A03E380-9CD1-4ABA-A763-9F9D252B8908}"/>
          </ac:grpSpMkLst>
        </pc:grpChg>
        <pc:grpChg chg="add del">
          <ac:chgData name="olivette cole" userId="ad2664c3f3cd861c" providerId="LiveId" clId="{F8FB7F1F-6FA2-40C9-897E-39F65C33A99A}" dt="2022-03-07T02:08:57.719" v="3688" actId="26606"/>
          <ac:grpSpMkLst>
            <pc:docMk/>
            <pc:sldMk cId="4105303326" sldId="256"/>
            <ac:grpSpMk id="85" creationId="{5D1545E6-EB3C-4478-A661-A2CA963F129C}"/>
          </ac:grpSpMkLst>
        </pc:grpChg>
        <pc:grpChg chg="add del">
          <ac:chgData name="olivette cole" userId="ad2664c3f3cd861c" providerId="LiveId" clId="{F8FB7F1F-6FA2-40C9-897E-39F65C33A99A}" dt="2022-03-07T02:08:57.719" v="3688" actId="26606"/>
          <ac:grpSpMkLst>
            <pc:docMk/>
            <pc:sldMk cId="4105303326" sldId="256"/>
            <ac:grpSpMk id="88" creationId="{40A75861-F6C5-44A9-B161-B03701CBDE0C}"/>
          </ac:grpSpMkLst>
        </pc:grpChg>
        <pc:grpChg chg="add del">
          <ac:chgData name="olivette cole" userId="ad2664c3f3cd861c" providerId="LiveId" clId="{F8FB7F1F-6FA2-40C9-897E-39F65C33A99A}" dt="2022-03-07T02:09:05.870" v="3692" actId="26606"/>
          <ac:grpSpMkLst>
            <pc:docMk/>
            <pc:sldMk cId="4105303326" sldId="256"/>
            <ac:grpSpMk id="111" creationId="{7A03E380-9CD1-4ABA-A763-9F9D252B8908}"/>
          </ac:grpSpMkLst>
        </pc:grpChg>
        <pc:grpChg chg="add del">
          <ac:chgData name="olivette cole" userId="ad2664c3f3cd861c" providerId="LiveId" clId="{F8FB7F1F-6FA2-40C9-897E-39F65C33A99A}" dt="2022-03-07T02:09:07.542" v="3694" actId="26606"/>
          <ac:grpSpMkLst>
            <pc:docMk/>
            <pc:sldMk cId="4105303326" sldId="256"/>
            <ac:grpSpMk id="119" creationId="{065753F1-EEE2-45ED-88A1-ECB4A495D0AD}"/>
          </ac:grpSpMkLst>
        </pc:grpChg>
        <pc:grpChg chg="add del">
          <ac:chgData name="olivette cole" userId="ad2664c3f3cd861c" providerId="LiveId" clId="{F8FB7F1F-6FA2-40C9-897E-39F65C33A99A}" dt="2022-03-07T03:28:45.203" v="4382"/>
          <ac:grpSpMkLst>
            <pc:docMk/>
            <pc:sldMk cId="4105303326" sldId="256"/>
            <ac:grpSpMk id="128" creationId="{065753F1-EEE2-45ED-88A1-ECB4A495D0AD}"/>
          </ac:grpSpMkLst>
        </pc:grpChg>
        <pc:picChg chg="add del">
          <ac:chgData name="olivette cole" userId="ad2664c3f3cd861c" providerId="LiveId" clId="{F8FB7F1F-6FA2-40C9-897E-39F65C33A99A}" dt="2022-03-07T02:07:53.781" v="3664" actId="26606"/>
          <ac:picMkLst>
            <pc:docMk/>
            <pc:sldMk cId="4105303326" sldId="256"/>
            <ac:picMk id="4" creationId="{86DFDC4A-A946-4646-9AE3-BBE0315D33A2}"/>
          </ac:picMkLst>
        </pc:picChg>
        <pc:picChg chg="add del">
          <ac:chgData name="olivette cole" userId="ad2664c3f3cd861c" providerId="LiveId" clId="{F8FB7F1F-6FA2-40C9-897E-39F65C33A99A}" dt="2022-03-07T02:07:56.831" v="3666" actId="26606"/>
          <ac:picMkLst>
            <pc:docMk/>
            <pc:sldMk cId="4105303326" sldId="256"/>
            <ac:picMk id="30" creationId="{8F7DAB0B-609F-42C7-8F0B-8C037A61959E}"/>
          </ac:picMkLst>
        </pc:picChg>
        <pc:picChg chg="add del">
          <ac:chgData name="olivette cole" userId="ad2664c3f3cd861c" providerId="LiveId" clId="{F8FB7F1F-6FA2-40C9-897E-39F65C33A99A}" dt="2022-03-07T02:07:59.283" v="3668" actId="26606"/>
          <ac:picMkLst>
            <pc:docMk/>
            <pc:sldMk cId="4105303326" sldId="256"/>
            <ac:picMk id="37" creationId="{86DFDC4A-A946-4646-9AE3-BBE0315D33A2}"/>
          </ac:picMkLst>
        </pc:picChg>
        <pc:picChg chg="add del">
          <ac:chgData name="olivette cole" userId="ad2664c3f3cd861c" providerId="LiveId" clId="{F8FB7F1F-6FA2-40C9-897E-39F65C33A99A}" dt="2022-03-07T02:08:19.271" v="3676" actId="26606"/>
          <ac:picMkLst>
            <pc:docMk/>
            <pc:sldMk cId="4105303326" sldId="256"/>
            <ac:picMk id="57" creationId="{85F65A8B-B427-4E89-A157-C4A80B0F1FAB}"/>
          </ac:picMkLst>
        </pc:picChg>
        <pc:picChg chg="add del">
          <ac:chgData name="olivette cole" userId="ad2664c3f3cd861c" providerId="LiveId" clId="{F8FB7F1F-6FA2-40C9-897E-39F65C33A99A}" dt="2022-03-07T02:08:53.723" v="3684" actId="26606"/>
          <ac:picMkLst>
            <pc:docMk/>
            <pc:sldMk cId="4105303326" sldId="256"/>
            <ac:picMk id="75" creationId="{85F65A8B-B427-4E89-A157-C4A80B0F1FAB}"/>
          </ac:picMkLst>
        </pc:picChg>
        <pc:picChg chg="add del">
          <ac:chgData name="olivette cole" userId="ad2664c3f3cd861c" providerId="LiveId" clId="{F8FB7F1F-6FA2-40C9-897E-39F65C33A99A}" dt="2022-03-07T02:09:07.542" v="3694" actId="26606"/>
          <ac:picMkLst>
            <pc:docMk/>
            <pc:sldMk cId="4105303326" sldId="256"/>
            <ac:picMk id="118" creationId="{8F7DAB0B-609F-42C7-8F0B-8C037A61959E}"/>
          </ac:picMkLst>
        </pc:picChg>
        <pc:picChg chg="add">
          <ac:chgData name="olivette cole" userId="ad2664c3f3cd861c" providerId="LiveId" clId="{F8FB7F1F-6FA2-40C9-897E-39F65C33A99A}" dt="2022-03-07T02:09:07.589" v="3695" actId="26606"/>
          <ac:picMkLst>
            <pc:docMk/>
            <pc:sldMk cId="4105303326" sldId="256"/>
            <ac:picMk id="127" creationId="{86DFDC4A-A946-4646-9AE3-BBE0315D33A2}"/>
          </ac:picMkLst>
        </pc:picChg>
        <pc:cxnChg chg="add del">
          <ac:chgData name="olivette cole" userId="ad2664c3f3cd861c" providerId="LiveId" clId="{F8FB7F1F-6FA2-40C9-897E-39F65C33A99A}" dt="2022-03-07T02:08:05.532" v="3672" actId="26606"/>
          <ac:cxnSpMkLst>
            <pc:docMk/>
            <pc:sldMk cId="4105303326" sldId="256"/>
            <ac:cxnSpMk id="48" creationId="{34D43EC1-35FA-4FC3-8526-F655CEB09D9C}"/>
          </ac:cxnSpMkLst>
        </pc:cxnChg>
        <pc:cxnChg chg="add del">
          <ac:chgData name="olivette cole" userId="ad2664c3f3cd861c" providerId="LiveId" clId="{F8FB7F1F-6FA2-40C9-897E-39F65C33A99A}" dt="2022-03-07T02:09:02.775" v="3690" actId="26606"/>
          <ac:cxnSpMkLst>
            <pc:docMk/>
            <pc:sldMk cId="4105303326" sldId="256"/>
            <ac:cxnSpMk id="104" creationId="{34D43EC1-35FA-4FC3-8526-F655CEB09D9C}"/>
          </ac:cxnSpMkLst>
        </pc:cxnChg>
        <pc:cxnChg chg="add del">
          <ac:chgData name="olivette cole" userId="ad2664c3f3cd861c" providerId="LiveId" clId="{F8FB7F1F-6FA2-40C9-897E-39F65C33A99A}" dt="2022-03-07T02:09:05.870" v="3692" actId="26606"/>
          <ac:cxnSpMkLst>
            <pc:docMk/>
            <pc:sldMk cId="4105303326" sldId="256"/>
            <ac:cxnSpMk id="115" creationId="{34D43EC1-35FA-4FC3-8526-F655CEB09D9C}"/>
          </ac:cxnSpMkLst>
        </pc:cxnChg>
      </pc:sldChg>
      <pc:sldChg chg="addSp delSp modSp mod ord setBg delDesignElem">
        <pc:chgData name="olivette cole" userId="ad2664c3f3cd861c" providerId="LiveId" clId="{F8FB7F1F-6FA2-40C9-897E-39F65C33A99A}" dt="2022-03-07T16:47:48.811" v="4578"/>
        <pc:sldMkLst>
          <pc:docMk/>
          <pc:sldMk cId="1345356687" sldId="257"/>
        </pc:sldMkLst>
        <pc:spChg chg="mod">
          <ac:chgData name="olivette cole" userId="ad2664c3f3cd861c" providerId="LiveId" clId="{F8FB7F1F-6FA2-40C9-897E-39F65C33A99A}" dt="2022-03-07T03:40:48.879" v="4403" actId="26606"/>
          <ac:spMkLst>
            <pc:docMk/>
            <pc:sldMk cId="1345356687" sldId="257"/>
            <ac:spMk id="2" creationId="{F24AA22D-CE82-F64D-8EFF-1F83EBEF0B47}"/>
          </ac:spMkLst>
        </pc:spChg>
        <pc:spChg chg="add del mod">
          <ac:chgData name="olivette cole" userId="ad2664c3f3cd861c" providerId="LiveId" clId="{F8FB7F1F-6FA2-40C9-897E-39F65C33A99A}" dt="2022-03-07T02:11:37.819" v="3719" actId="26606"/>
          <ac:spMkLst>
            <pc:docMk/>
            <pc:sldMk cId="1345356687" sldId="257"/>
            <ac:spMk id="3" creationId="{C7DD8440-7DFA-B44B-B74B-21286C91D53C}"/>
          </ac:spMkLst>
        </pc:spChg>
        <pc:spChg chg="del">
          <ac:chgData name="olivette cole" userId="ad2664c3f3cd861c" providerId="LiveId" clId="{F8FB7F1F-6FA2-40C9-897E-39F65C33A99A}" dt="2022-03-04T22:55:58.197" v="1731" actId="26606"/>
          <ac:spMkLst>
            <pc:docMk/>
            <pc:sldMk cId="1345356687" sldId="257"/>
            <ac:spMk id="8" creationId="{1B15ED52-F352-441B-82BF-E0EA34836D08}"/>
          </ac:spMkLst>
        </pc:spChg>
        <pc:spChg chg="add del">
          <ac:chgData name="olivette cole" userId="ad2664c3f3cd861c" providerId="LiveId" clId="{F8FB7F1F-6FA2-40C9-897E-39F65C33A99A}" dt="2022-03-07T02:11:29.343" v="3714" actId="26606"/>
          <ac:spMkLst>
            <pc:docMk/>
            <pc:sldMk cId="1345356687" sldId="257"/>
            <ac:spMk id="9" creationId="{A3D9AEEE-1CCD-43C0-BA3E-16D60A6E23C0}"/>
          </ac:spMkLst>
        </pc:spChg>
        <pc:spChg chg="del">
          <ac:chgData name="olivette cole" userId="ad2664c3f3cd861c" providerId="LiveId" clId="{F8FB7F1F-6FA2-40C9-897E-39F65C33A99A}" dt="2022-03-04T22:55:58.197" v="1731" actId="26606"/>
          <ac:spMkLst>
            <pc:docMk/>
            <pc:sldMk cId="1345356687" sldId="257"/>
            <ac:spMk id="10" creationId="{3B2E3793-BFE6-45A2-9B7B-E18844431C99}"/>
          </ac:spMkLst>
        </pc:spChg>
        <pc:spChg chg="add del">
          <ac:chgData name="olivette cole" userId="ad2664c3f3cd861c" providerId="LiveId" clId="{F8FB7F1F-6FA2-40C9-897E-39F65C33A99A}" dt="2022-03-07T02:11:29.343" v="3714" actId="26606"/>
          <ac:spMkLst>
            <pc:docMk/>
            <pc:sldMk cId="1345356687" sldId="257"/>
            <ac:spMk id="11" creationId="{60F880A6-33D3-4EEC-A780-B73559B9F24C}"/>
          </ac:spMkLst>
        </pc:spChg>
        <pc:spChg chg="del">
          <ac:chgData name="olivette cole" userId="ad2664c3f3cd861c" providerId="LiveId" clId="{F8FB7F1F-6FA2-40C9-897E-39F65C33A99A}" dt="2022-03-04T22:55:58.197" v="1731" actId="26606"/>
          <ac:spMkLst>
            <pc:docMk/>
            <pc:sldMk cId="1345356687" sldId="257"/>
            <ac:spMk id="12" creationId="{BC4C4868-CB8F-4AF9-9CDB-8108F2C19B67}"/>
          </ac:spMkLst>
        </pc:spChg>
        <pc:spChg chg="add del">
          <ac:chgData name="olivette cole" userId="ad2664c3f3cd861c" providerId="LiveId" clId="{F8FB7F1F-6FA2-40C9-897E-39F65C33A99A}" dt="2022-03-07T02:11:29.343" v="3714" actId="26606"/>
          <ac:spMkLst>
            <pc:docMk/>
            <pc:sldMk cId="1345356687" sldId="257"/>
            <ac:spMk id="13" creationId="{2C6246ED-0535-4496-A8F6-1E80CC4EB853}"/>
          </ac:spMkLst>
        </pc:spChg>
        <pc:spChg chg="del">
          <ac:chgData name="olivette cole" userId="ad2664c3f3cd861c" providerId="LiveId" clId="{F8FB7F1F-6FA2-40C9-897E-39F65C33A99A}" dt="2022-03-04T22:55:58.197" v="1731" actId="26606"/>
          <ac:spMkLst>
            <pc:docMk/>
            <pc:sldMk cId="1345356687" sldId="257"/>
            <ac:spMk id="14" creationId="{375E0459-6403-40CD-989D-56A4407CA12E}"/>
          </ac:spMkLst>
        </pc:spChg>
        <pc:spChg chg="add del">
          <ac:chgData name="olivette cole" userId="ad2664c3f3cd861c" providerId="LiveId" clId="{F8FB7F1F-6FA2-40C9-897E-39F65C33A99A}" dt="2022-03-07T02:11:31.713" v="3716" actId="26606"/>
          <ac:spMkLst>
            <pc:docMk/>
            <pc:sldMk cId="1345356687" sldId="257"/>
            <ac:spMk id="15" creationId="{0B0685DC-0CEE-482C-8A89-7A85EECA3D93}"/>
          </ac:spMkLst>
        </pc:spChg>
        <pc:spChg chg="del">
          <ac:chgData name="olivette cole" userId="ad2664c3f3cd861c" providerId="LiveId" clId="{F8FB7F1F-6FA2-40C9-897E-39F65C33A99A}" dt="2022-03-04T22:55:58.197" v="1731" actId="26606"/>
          <ac:spMkLst>
            <pc:docMk/>
            <pc:sldMk cId="1345356687" sldId="257"/>
            <ac:spMk id="16" creationId="{53E5B1A8-3AC9-4BD1-9BBC-78CA94F2D1BA}"/>
          </ac:spMkLst>
        </pc:spChg>
        <pc:spChg chg="add del">
          <ac:chgData name="olivette cole" userId="ad2664c3f3cd861c" providerId="LiveId" clId="{F8FB7F1F-6FA2-40C9-897E-39F65C33A99A}" dt="2022-03-07T02:11:31.713" v="3716" actId="26606"/>
          <ac:spMkLst>
            <pc:docMk/>
            <pc:sldMk cId="1345356687" sldId="257"/>
            <ac:spMk id="17" creationId="{A31628A5-06CF-426B-948A-59ED234C9D1A}"/>
          </ac:spMkLst>
        </pc:spChg>
        <pc:spChg chg="add del">
          <ac:chgData name="olivette cole" userId="ad2664c3f3cd861c" providerId="LiveId" clId="{F8FB7F1F-6FA2-40C9-897E-39F65C33A99A}" dt="2022-03-07T02:11:31.713" v="3716" actId="26606"/>
          <ac:spMkLst>
            <pc:docMk/>
            <pc:sldMk cId="1345356687" sldId="257"/>
            <ac:spMk id="18" creationId="{C7DD8440-7DFA-B44B-B74B-21286C91D53C}"/>
          </ac:spMkLst>
        </pc:spChg>
        <pc:spChg chg="add del">
          <ac:chgData name="olivette cole" userId="ad2664c3f3cd861c" providerId="LiveId" clId="{F8FB7F1F-6FA2-40C9-897E-39F65C33A99A}" dt="2022-03-07T01:56:07.053" v="3574"/>
          <ac:spMkLst>
            <pc:docMk/>
            <pc:sldMk cId="1345356687" sldId="257"/>
            <ac:spMk id="21" creationId="{9EBF13D5-64BB-423E-9E4C-F39114475A0C}"/>
          </ac:spMkLst>
        </pc:spChg>
        <pc:spChg chg="add del">
          <ac:chgData name="olivette cole" userId="ad2664c3f3cd861c" providerId="LiveId" clId="{F8FB7F1F-6FA2-40C9-897E-39F65C33A99A}" dt="2022-03-07T02:11:37.803" v="3718" actId="26606"/>
          <ac:spMkLst>
            <pc:docMk/>
            <pc:sldMk cId="1345356687" sldId="257"/>
            <ac:spMk id="22" creationId="{B16F0F56-7B4E-43DC-AA4A-7E1896ED1415}"/>
          </ac:spMkLst>
        </pc:spChg>
        <pc:spChg chg="add del">
          <ac:chgData name="olivette cole" userId="ad2664c3f3cd861c" providerId="LiveId" clId="{F8FB7F1F-6FA2-40C9-897E-39F65C33A99A}" dt="2022-03-07T02:11:37.803" v="3718" actId="26606"/>
          <ac:spMkLst>
            <pc:docMk/>
            <pc:sldMk cId="1345356687" sldId="257"/>
            <ac:spMk id="24" creationId="{AEAAD1C9-1487-4C1B-8CA2-A565EA7B5BAF}"/>
          </ac:spMkLst>
        </pc:spChg>
        <pc:spChg chg="add del">
          <ac:chgData name="olivette cole" userId="ad2664c3f3cd861c" providerId="LiveId" clId="{F8FB7F1F-6FA2-40C9-897E-39F65C33A99A}" dt="2022-03-07T02:11:37.803" v="3718" actId="26606"/>
          <ac:spMkLst>
            <pc:docMk/>
            <pc:sldMk cId="1345356687" sldId="257"/>
            <ac:spMk id="25" creationId="{1A5F4AA7-D436-4D3E-9311-E3CAACDFAD54}"/>
          </ac:spMkLst>
        </pc:spChg>
        <pc:spChg chg="add del">
          <ac:chgData name="olivette cole" userId="ad2664c3f3cd861c" providerId="LiveId" clId="{F8FB7F1F-6FA2-40C9-897E-39F65C33A99A}" dt="2022-03-07T02:11:37.803" v="3718" actId="26606"/>
          <ac:spMkLst>
            <pc:docMk/>
            <pc:sldMk cId="1345356687" sldId="257"/>
            <ac:spMk id="26" creationId="{C7DD8440-7DFA-B44B-B74B-21286C91D53C}"/>
          </ac:spMkLst>
        </pc:spChg>
        <pc:spChg chg="add del">
          <ac:chgData name="olivette cole" userId="ad2664c3f3cd861c" providerId="LiveId" clId="{F8FB7F1F-6FA2-40C9-897E-39F65C33A99A}" dt="2022-03-07T02:11:37.803" v="3718" actId="26606"/>
          <ac:spMkLst>
            <pc:docMk/>
            <pc:sldMk cId="1345356687" sldId="257"/>
            <ac:spMk id="28" creationId="{5C6FA62F-E948-4EBA-AE1A-47CBEE9FC547}"/>
          </ac:spMkLst>
        </pc:spChg>
        <pc:spChg chg="add del">
          <ac:chgData name="olivette cole" userId="ad2664c3f3cd861c" providerId="LiveId" clId="{F8FB7F1F-6FA2-40C9-897E-39F65C33A99A}" dt="2022-03-07T03:28:45.203" v="4382"/>
          <ac:spMkLst>
            <pc:docMk/>
            <pc:sldMk cId="1345356687" sldId="257"/>
            <ac:spMk id="30" creationId="{19FE08D8-CEA0-461E-870A-02CD15D9B9D2}"/>
          </ac:spMkLst>
        </pc:spChg>
        <pc:spChg chg="add del">
          <ac:chgData name="olivette cole" userId="ad2664c3f3cd861c" providerId="LiveId" clId="{F8FB7F1F-6FA2-40C9-897E-39F65C33A99A}" dt="2022-03-07T03:28:45.203" v="4382"/>
          <ac:spMkLst>
            <pc:docMk/>
            <pc:sldMk cId="1345356687" sldId="257"/>
            <ac:spMk id="32" creationId="{2B982904-A46E-41DF-BA98-61E2300C7DCB}"/>
          </ac:spMkLst>
        </pc:spChg>
        <pc:spChg chg="add del">
          <ac:chgData name="olivette cole" userId="ad2664c3f3cd861c" providerId="LiveId" clId="{F8FB7F1F-6FA2-40C9-897E-39F65C33A99A}" dt="2022-03-07T03:28:45.203" v="4382"/>
          <ac:spMkLst>
            <pc:docMk/>
            <pc:sldMk cId="1345356687" sldId="257"/>
            <ac:spMk id="33" creationId="{27018161-547E-48F7-A0D9-272C9EA5B379}"/>
          </ac:spMkLst>
        </pc:spChg>
        <pc:spChg chg="add del mod">
          <ac:chgData name="olivette cole" userId="ad2664c3f3cd861c" providerId="LiveId" clId="{F8FB7F1F-6FA2-40C9-897E-39F65C33A99A}" dt="2022-03-07T03:40:48.879" v="4403" actId="26606"/>
          <ac:spMkLst>
            <pc:docMk/>
            <pc:sldMk cId="1345356687" sldId="257"/>
            <ac:spMk id="34" creationId="{C7DD8440-7DFA-B44B-B74B-21286C91D53C}"/>
          </ac:spMkLst>
        </pc:spChg>
        <pc:spChg chg="add">
          <ac:chgData name="olivette cole" userId="ad2664c3f3cd861c" providerId="LiveId" clId="{F8FB7F1F-6FA2-40C9-897E-39F65C33A99A}" dt="2022-03-07T03:40:48.879" v="4403" actId="26606"/>
          <ac:spMkLst>
            <pc:docMk/>
            <pc:sldMk cId="1345356687" sldId="257"/>
            <ac:spMk id="38" creationId="{327D73B4-9F5C-4A64-A179-51B9500CB8B5}"/>
          </ac:spMkLst>
        </pc:spChg>
        <pc:spChg chg="add del">
          <ac:chgData name="olivette cole" userId="ad2664c3f3cd861c" providerId="LiveId" clId="{F8FB7F1F-6FA2-40C9-897E-39F65C33A99A}" dt="2022-03-07T03:40:22.678" v="4398" actId="26606"/>
          <ac:spMkLst>
            <pc:docMk/>
            <pc:sldMk cId="1345356687" sldId="257"/>
            <ac:spMk id="39" creationId="{907EF6B7-1338-4443-8C46-6A318D952DFD}"/>
          </ac:spMkLst>
        </pc:spChg>
        <pc:spChg chg="add">
          <ac:chgData name="olivette cole" userId="ad2664c3f3cd861c" providerId="LiveId" clId="{F8FB7F1F-6FA2-40C9-897E-39F65C33A99A}" dt="2022-03-07T03:40:48.879" v="4403" actId="26606"/>
          <ac:spMkLst>
            <pc:docMk/>
            <pc:sldMk cId="1345356687" sldId="257"/>
            <ac:spMk id="40" creationId="{C1F06963-6374-4B48-844F-071A9BAAAE02}"/>
          </ac:spMkLst>
        </pc:spChg>
        <pc:spChg chg="add del">
          <ac:chgData name="olivette cole" userId="ad2664c3f3cd861c" providerId="LiveId" clId="{F8FB7F1F-6FA2-40C9-897E-39F65C33A99A}" dt="2022-03-07T03:40:22.678" v="4398" actId="26606"/>
          <ac:spMkLst>
            <pc:docMk/>
            <pc:sldMk cId="1345356687" sldId="257"/>
            <ac:spMk id="41" creationId="{DAAE4CDD-124C-4DCF-9584-B6033B545DD5}"/>
          </ac:spMkLst>
        </pc:spChg>
        <pc:spChg chg="add">
          <ac:chgData name="olivette cole" userId="ad2664c3f3cd861c" providerId="LiveId" clId="{F8FB7F1F-6FA2-40C9-897E-39F65C33A99A}" dt="2022-03-07T03:40:48.879" v="4403" actId="26606"/>
          <ac:spMkLst>
            <pc:docMk/>
            <pc:sldMk cId="1345356687" sldId="257"/>
            <ac:spMk id="42" creationId="{6CB927A4-E432-4310-9CD5-E89FF5063179}"/>
          </ac:spMkLst>
        </pc:spChg>
        <pc:spChg chg="add del">
          <ac:chgData name="olivette cole" userId="ad2664c3f3cd861c" providerId="LiveId" clId="{F8FB7F1F-6FA2-40C9-897E-39F65C33A99A}" dt="2022-03-07T03:40:22.678" v="4398" actId="26606"/>
          <ac:spMkLst>
            <pc:docMk/>
            <pc:sldMk cId="1345356687" sldId="257"/>
            <ac:spMk id="43" creationId="{081E4A58-353D-44AE-B2FC-2A74E2E400F7}"/>
          </ac:spMkLst>
        </pc:spChg>
        <pc:spChg chg="add">
          <ac:chgData name="olivette cole" userId="ad2664c3f3cd861c" providerId="LiveId" clId="{F8FB7F1F-6FA2-40C9-897E-39F65C33A99A}" dt="2022-03-07T03:40:48.879" v="4403" actId="26606"/>
          <ac:spMkLst>
            <pc:docMk/>
            <pc:sldMk cId="1345356687" sldId="257"/>
            <ac:spMk id="44" creationId="{1453BF6C-B012-48B7-B4E8-6D7AC7C27D02}"/>
          </ac:spMkLst>
        </pc:spChg>
        <pc:spChg chg="add del">
          <ac:chgData name="olivette cole" userId="ad2664c3f3cd861c" providerId="LiveId" clId="{F8FB7F1F-6FA2-40C9-897E-39F65C33A99A}" dt="2022-03-07T03:40:40.374" v="4400" actId="26606"/>
          <ac:spMkLst>
            <pc:docMk/>
            <pc:sldMk cId="1345356687" sldId="257"/>
            <ac:spMk id="45" creationId="{BD92035A-AA2F-4CD8-A556-1CE8BDEC75BD}"/>
          </ac:spMkLst>
        </pc:spChg>
        <pc:spChg chg="add del">
          <ac:chgData name="olivette cole" userId="ad2664c3f3cd861c" providerId="LiveId" clId="{F8FB7F1F-6FA2-40C9-897E-39F65C33A99A}" dt="2022-03-07T03:40:40.374" v="4400" actId="26606"/>
          <ac:spMkLst>
            <pc:docMk/>
            <pc:sldMk cId="1345356687" sldId="257"/>
            <ac:spMk id="46" creationId="{5C8908E2-EE49-44D2-9428-A28D2312A8D5}"/>
          </ac:spMkLst>
        </pc:spChg>
        <pc:spChg chg="add del">
          <ac:chgData name="olivette cole" userId="ad2664c3f3cd861c" providerId="LiveId" clId="{F8FB7F1F-6FA2-40C9-897E-39F65C33A99A}" dt="2022-03-07T03:40:40.374" v="4400" actId="26606"/>
          <ac:spMkLst>
            <pc:docMk/>
            <pc:sldMk cId="1345356687" sldId="257"/>
            <ac:spMk id="47" creationId="{ED888B23-07FA-482A-96DF-47E31AF1A603}"/>
          </ac:spMkLst>
        </pc:spChg>
        <pc:spChg chg="add mod">
          <ac:chgData name="olivette cole" userId="ad2664c3f3cd861c" providerId="LiveId" clId="{F8FB7F1F-6FA2-40C9-897E-39F65C33A99A}" dt="2022-03-07T03:40:55.968" v="4404" actId="5793"/>
          <ac:spMkLst>
            <pc:docMk/>
            <pc:sldMk cId="1345356687" sldId="257"/>
            <ac:spMk id="50" creationId="{C7DD8440-7DFA-B44B-B74B-21286C91D53C}"/>
          </ac:spMkLst>
        </pc:spChg>
        <pc:spChg chg="add">
          <ac:chgData name="olivette cole" userId="ad2664c3f3cd861c" providerId="LiveId" clId="{F8FB7F1F-6FA2-40C9-897E-39F65C33A99A}" dt="2022-03-07T03:40:48.879" v="4403" actId="26606"/>
          <ac:spMkLst>
            <pc:docMk/>
            <pc:sldMk cId="1345356687" sldId="257"/>
            <ac:spMk id="51" creationId="{E3020543-B24B-4EC4-8FFC-8DD88EEA91A8}"/>
          </ac:spMkLst>
        </pc:spChg>
        <pc:grpChg chg="add del">
          <ac:chgData name="olivette cole" userId="ad2664c3f3cd861c" providerId="LiveId" clId="{F8FB7F1F-6FA2-40C9-897E-39F65C33A99A}" dt="2022-03-07T01:56:07.053" v="3574"/>
          <ac:grpSpMkLst>
            <pc:docMk/>
            <pc:sldMk cId="1345356687" sldId="257"/>
            <ac:grpSpMk id="23" creationId="{FEBC7BED-6AA7-4C43-BEE8-A3CB5F8C1E0E}"/>
          </ac:grpSpMkLst>
        </pc:grpChg>
        <pc:grpChg chg="add del">
          <ac:chgData name="olivette cole" userId="ad2664c3f3cd861c" providerId="LiveId" clId="{F8FB7F1F-6FA2-40C9-897E-39F65C33A99A}" dt="2022-03-07T01:56:07.053" v="3574"/>
          <ac:grpSpMkLst>
            <pc:docMk/>
            <pc:sldMk cId="1345356687" sldId="257"/>
            <ac:grpSpMk id="27" creationId="{BA19DEE5-2EE5-445A-B461-7D2879B05209}"/>
          </ac:grpSpMkLst>
        </pc:grpChg>
        <pc:grpChg chg="add del">
          <ac:chgData name="olivette cole" userId="ad2664c3f3cd861c" providerId="LiveId" clId="{F8FB7F1F-6FA2-40C9-897E-39F65C33A99A}" dt="2022-03-07T01:56:07.053" v="3574"/>
          <ac:grpSpMkLst>
            <pc:docMk/>
            <pc:sldMk cId="1345356687" sldId="257"/>
            <ac:grpSpMk id="31" creationId="{43F5E015-E085-4624-B431-B42414448684}"/>
          </ac:grpSpMkLst>
        </pc:grpChg>
        <pc:grpChg chg="add del">
          <ac:chgData name="olivette cole" userId="ad2664c3f3cd861c" providerId="LiveId" clId="{F8FB7F1F-6FA2-40C9-897E-39F65C33A99A}" dt="2022-03-07T03:40:40.374" v="4400" actId="26606"/>
          <ac:grpSpMkLst>
            <pc:docMk/>
            <pc:sldMk cId="1345356687" sldId="257"/>
            <ac:grpSpMk id="48" creationId="{5D1A9D8B-3117-4D9D-BDA4-DD81895098B0}"/>
          </ac:grpSpMkLst>
        </pc:grpChg>
        <pc:graphicFrameChg chg="add del">
          <ac:chgData name="olivette cole" userId="ad2664c3f3cd861c" providerId="LiveId" clId="{F8FB7F1F-6FA2-40C9-897E-39F65C33A99A}" dt="2022-03-07T02:11:29.343" v="3714" actId="26606"/>
          <ac:graphicFrameMkLst>
            <pc:docMk/>
            <pc:sldMk cId="1345356687" sldId="257"/>
            <ac:graphicFrameMk id="5" creationId="{9E99F7A1-5DFC-4D25-9DC7-B453F5BB4477}"/>
          </ac:graphicFrameMkLst>
        </pc:graphicFrameChg>
        <pc:graphicFrameChg chg="add del">
          <ac:chgData name="olivette cole" userId="ad2664c3f3cd861c" providerId="LiveId" clId="{F8FB7F1F-6FA2-40C9-897E-39F65C33A99A}" dt="2022-03-07T03:40:48.863" v="4402" actId="26606"/>
          <ac:graphicFrameMkLst>
            <pc:docMk/>
            <pc:sldMk cId="1345356687" sldId="257"/>
            <ac:graphicFrameMk id="36" creationId="{1563C2FA-6AA9-4C2C-A28A-F3543FD04084}"/>
          </ac:graphicFrameMkLst>
        </pc:graphicFrameChg>
        <pc:cxnChg chg="add del">
          <ac:chgData name="olivette cole" userId="ad2664c3f3cd861c" providerId="LiveId" clId="{F8FB7F1F-6FA2-40C9-897E-39F65C33A99A}" dt="2022-03-07T02:11:31.713" v="3716" actId="26606"/>
          <ac:cxnSpMkLst>
            <pc:docMk/>
            <pc:sldMk cId="1345356687" sldId="257"/>
            <ac:cxnSpMk id="19" creationId="{2D902729-F83B-46AA-B572-057BD32A6991}"/>
          </ac:cxnSpMkLst>
        </pc:cxnChg>
        <pc:cxnChg chg="add">
          <ac:chgData name="olivette cole" userId="ad2664c3f3cd861c" providerId="LiveId" clId="{F8FB7F1F-6FA2-40C9-897E-39F65C33A99A}" dt="2022-03-07T03:40:48.879" v="4403" actId="26606"/>
          <ac:cxnSpMkLst>
            <pc:docMk/>
            <pc:sldMk cId="1345356687" sldId="257"/>
            <ac:cxnSpMk id="49" creationId="{C49DA8F6-BCC1-4447-B54C-57856834B94B}"/>
          </ac:cxnSpMkLst>
        </pc:cxnChg>
      </pc:sldChg>
      <pc:sldChg chg="addSp delSp modSp mod setBg setClrOvrMap delDesignElem">
        <pc:chgData name="olivette cole" userId="ad2664c3f3cd861c" providerId="LiveId" clId="{F8FB7F1F-6FA2-40C9-897E-39F65C33A99A}" dt="2022-03-07T03:42:57.857" v="4417" actId="26606"/>
        <pc:sldMkLst>
          <pc:docMk/>
          <pc:sldMk cId="3778774622" sldId="258"/>
        </pc:sldMkLst>
        <pc:spChg chg="mod">
          <ac:chgData name="olivette cole" userId="ad2664c3f3cd861c" providerId="LiveId" clId="{F8FB7F1F-6FA2-40C9-897E-39F65C33A99A}" dt="2022-03-07T03:42:57.857" v="4417" actId="26606"/>
          <ac:spMkLst>
            <pc:docMk/>
            <pc:sldMk cId="3778774622" sldId="258"/>
            <ac:spMk id="2" creationId="{C19DD7E7-4D08-B344-85A6-7EAF5CC56327}"/>
          </ac:spMkLst>
        </pc:spChg>
        <pc:spChg chg="mod ord">
          <ac:chgData name="olivette cole" userId="ad2664c3f3cd861c" providerId="LiveId" clId="{F8FB7F1F-6FA2-40C9-897E-39F65C33A99A}" dt="2022-03-07T03:42:57.857" v="4417" actId="26606"/>
          <ac:spMkLst>
            <pc:docMk/>
            <pc:sldMk cId="3778774622" sldId="258"/>
            <ac:spMk id="3" creationId="{0D09DF40-3B6D-E54C-B9C1-FA8131E31615}"/>
          </ac:spMkLst>
        </pc:spChg>
        <pc:spChg chg="add del">
          <ac:chgData name="olivette cole" userId="ad2664c3f3cd861c" providerId="LiveId" clId="{F8FB7F1F-6FA2-40C9-897E-39F65C33A99A}" dt="2022-03-07T03:28:45.203" v="4382"/>
          <ac:spMkLst>
            <pc:docMk/>
            <pc:sldMk cId="3778774622" sldId="258"/>
            <ac:spMk id="8" creationId="{1EDD21E1-BAF0-4314-AB31-82ECB8AC9EA9}"/>
          </ac:spMkLst>
        </pc:spChg>
        <pc:spChg chg="add del">
          <ac:chgData name="olivette cole" userId="ad2664c3f3cd861c" providerId="LiveId" clId="{F8FB7F1F-6FA2-40C9-897E-39F65C33A99A}" dt="2022-03-07T03:28:45.203" v="4382"/>
          <ac:spMkLst>
            <pc:docMk/>
            <pc:sldMk cId="3778774622" sldId="258"/>
            <ac:spMk id="9" creationId="{FDC8619C-F25D-468E-95FA-2A2151D7DDD2}"/>
          </ac:spMkLst>
        </pc:spChg>
        <pc:spChg chg="add del">
          <ac:chgData name="olivette cole" userId="ad2664c3f3cd861c" providerId="LiveId" clId="{F8FB7F1F-6FA2-40C9-897E-39F65C33A99A}" dt="2022-03-07T03:41:19.094" v="4406" actId="26606"/>
          <ac:spMkLst>
            <pc:docMk/>
            <pc:sldMk cId="3778774622" sldId="258"/>
            <ac:spMk id="10" creationId="{327D73B4-9F5C-4A64-A179-51B9500CB8B5}"/>
          </ac:spMkLst>
        </pc:spChg>
        <pc:spChg chg="add del">
          <ac:chgData name="olivette cole" userId="ad2664c3f3cd861c" providerId="LiveId" clId="{F8FB7F1F-6FA2-40C9-897E-39F65C33A99A}" dt="2022-03-07T02:12:12.225" v="3725" actId="26606"/>
          <ac:spMkLst>
            <pc:docMk/>
            <pc:sldMk cId="3778774622" sldId="258"/>
            <ac:spMk id="11" creationId="{763516C8-F227-4B77-9AA7-61B9A0B78253}"/>
          </ac:spMkLst>
        </pc:spChg>
        <pc:spChg chg="add del">
          <ac:chgData name="olivette cole" userId="ad2664c3f3cd861c" providerId="LiveId" clId="{F8FB7F1F-6FA2-40C9-897E-39F65C33A99A}" dt="2022-03-07T03:41:19.094" v="4406" actId="26606"/>
          <ac:spMkLst>
            <pc:docMk/>
            <pc:sldMk cId="3778774622" sldId="258"/>
            <ac:spMk id="12" creationId="{C1F06963-6374-4B48-844F-071A9BAAAE02}"/>
          </ac:spMkLst>
        </pc:spChg>
        <pc:spChg chg="add del">
          <ac:chgData name="olivette cole" userId="ad2664c3f3cd861c" providerId="LiveId" clId="{F8FB7F1F-6FA2-40C9-897E-39F65C33A99A}" dt="2022-03-07T02:12:12.225" v="3725" actId="26606"/>
          <ac:spMkLst>
            <pc:docMk/>
            <pc:sldMk cId="3778774622" sldId="258"/>
            <ac:spMk id="13" creationId="{D91B420C-C4C8-44DF-96B2-FBD1014646FE}"/>
          </ac:spMkLst>
        </pc:spChg>
        <pc:spChg chg="add del">
          <ac:chgData name="olivette cole" userId="ad2664c3f3cd861c" providerId="LiveId" clId="{F8FB7F1F-6FA2-40C9-897E-39F65C33A99A}" dt="2022-03-07T03:28:45.203" v="4382"/>
          <ac:spMkLst>
            <pc:docMk/>
            <pc:sldMk cId="3778774622" sldId="258"/>
            <ac:spMk id="15" creationId="{7D9439D6-DEAD-4CEB-A61B-BE3D64D1B598}"/>
          </ac:spMkLst>
        </pc:spChg>
        <pc:spChg chg="add del">
          <ac:chgData name="olivette cole" userId="ad2664c3f3cd861c" providerId="LiveId" clId="{F8FB7F1F-6FA2-40C9-897E-39F65C33A99A}" dt="2022-03-07T03:42:35.333" v="4412" actId="26606"/>
          <ac:spMkLst>
            <pc:docMk/>
            <pc:sldMk cId="3778774622" sldId="258"/>
            <ac:spMk id="17" creationId="{DABE3E45-88CF-45D8-8D40-C773324D93F6}"/>
          </ac:spMkLst>
        </pc:spChg>
        <pc:spChg chg="add del">
          <ac:chgData name="olivette cole" userId="ad2664c3f3cd861c" providerId="LiveId" clId="{F8FB7F1F-6FA2-40C9-897E-39F65C33A99A}" dt="2022-03-07T03:41:19.094" v="4406" actId="26606"/>
          <ac:spMkLst>
            <pc:docMk/>
            <pc:sldMk cId="3778774622" sldId="258"/>
            <ac:spMk id="19" creationId="{E3020543-B24B-4EC4-8FFC-8DD88EEA91A8}"/>
          </ac:spMkLst>
        </pc:spChg>
        <pc:spChg chg="del">
          <ac:chgData name="olivette cole" userId="ad2664c3f3cd861c" providerId="LiveId" clId="{F8FB7F1F-6FA2-40C9-897E-39F65C33A99A}" dt="2022-03-07T01:56:07.053" v="3574"/>
          <ac:spMkLst>
            <pc:docMk/>
            <pc:sldMk cId="3778774622" sldId="258"/>
            <ac:spMk id="20" creationId="{03AF1C04-3FEF-41BD-BB84-2F263765BEBC}"/>
          </ac:spMkLst>
        </pc:spChg>
        <pc:spChg chg="add del">
          <ac:chgData name="olivette cole" userId="ad2664c3f3cd861c" providerId="LiveId" clId="{F8FB7F1F-6FA2-40C9-897E-39F65C33A99A}" dt="2022-03-07T03:41:32.690" v="4408" actId="26606"/>
          <ac:spMkLst>
            <pc:docMk/>
            <pc:sldMk cId="3778774622" sldId="258"/>
            <ac:spMk id="23" creationId="{2EB492CD-616E-47F8-933B-5E2D952A0593}"/>
          </ac:spMkLst>
        </pc:spChg>
        <pc:spChg chg="add del">
          <ac:chgData name="olivette cole" userId="ad2664c3f3cd861c" providerId="LiveId" clId="{F8FB7F1F-6FA2-40C9-897E-39F65C33A99A}" dt="2022-03-07T03:41:32.690" v="4408" actId="26606"/>
          <ac:spMkLst>
            <pc:docMk/>
            <pc:sldMk cId="3778774622" sldId="258"/>
            <ac:spMk id="24" creationId="{59383CF9-23B5-4335-9B21-1791C4CF1C75}"/>
          </ac:spMkLst>
        </pc:spChg>
        <pc:spChg chg="add del">
          <ac:chgData name="olivette cole" userId="ad2664c3f3cd861c" providerId="LiveId" clId="{F8FB7F1F-6FA2-40C9-897E-39F65C33A99A}" dt="2022-03-07T03:41:32.690" v="4408" actId="26606"/>
          <ac:spMkLst>
            <pc:docMk/>
            <pc:sldMk cId="3778774622" sldId="258"/>
            <ac:spMk id="25" creationId="{0007FE00-9498-4706-B255-6437B0252C02}"/>
          </ac:spMkLst>
        </pc:spChg>
        <pc:spChg chg="add del">
          <ac:chgData name="olivette cole" userId="ad2664c3f3cd861c" providerId="LiveId" clId="{F8FB7F1F-6FA2-40C9-897E-39F65C33A99A}" dt="2022-03-07T03:42:25.267" v="4410" actId="26606"/>
          <ac:spMkLst>
            <pc:docMk/>
            <pc:sldMk cId="3778774622" sldId="258"/>
            <ac:spMk id="27" creationId="{4AC6B390-BC59-4F1D-A0EE-D71A92F0A0B2}"/>
          </ac:spMkLst>
        </pc:spChg>
        <pc:spChg chg="add del">
          <ac:chgData name="olivette cole" userId="ad2664c3f3cd861c" providerId="LiveId" clId="{F8FB7F1F-6FA2-40C9-897E-39F65C33A99A}" dt="2022-03-07T03:42:25.267" v="4410" actId="26606"/>
          <ac:spMkLst>
            <pc:docMk/>
            <pc:sldMk cId="3778774622" sldId="258"/>
            <ac:spMk id="28" creationId="{B6C60D79-16F1-4C4B-B7E3-7634E7069CDE}"/>
          </ac:spMkLst>
        </pc:spChg>
        <pc:spChg chg="add del">
          <ac:chgData name="olivette cole" userId="ad2664c3f3cd861c" providerId="LiveId" clId="{F8FB7F1F-6FA2-40C9-897E-39F65C33A99A}" dt="2022-03-07T03:42:25.267" v="4410" actId="26606"/>
          <ac:spMkLst>
            <pc:docMk/>
            <pc:sldMk cId="3778774622" sldId="258"/>
            <ac:spMk id="29" creationId="{426B127E-6498-4C77-9C9D-4553A5113B80}"/>
          </ac:spMkLst>
        </pc:spChg>
        <pc:spChg chg="add del">
          <ac:chgData name="olivette cole" userId="ad2664c3f3cd861c" providerId="LiveId" clId="{F8FB7F1F-6FA2-40C9-897E-39F65C33A99A}" dt="2022-03-07T03:42:35.333" v="4412" actId="26606"/>
          <ac:spMkLst>
            <pc:docMk/>
            <pc:sldMk cId="3778774622" sldId="258"/>
            <ac:spMk id="31" creationId="{1CD81A2A-6ED4-4EF4-A14C-912D31E14800}"/>
          </ac:spMkLst>
        </pc:spChg>
        <pc:spChg chg="add del">
          <ac:chgData name="olivette cole" userId="ad2664c3f3cd861c" providerId="LiveId" clId="{F8FB7F1F-6FA2-40C9-897E-39F65C33A99A}" dt="2022-03-07T03:42:35.333" v="4412" actId="26606"/>
          <ac:spMkLst>
            <pc:docMk/>
            <pc:sldMk cId="3778774622" sldId="258"/>
            <ac:spMk id="32" creationId="{1661932C-CA15-4E17-B115-FAE7CBEE4789}"/>
          </ac:spMkLst>
        </pc:spChg>
        <pc:spChg chg="add del">
          <ac:chgData name="olivette cole" userId="ad2664c3f3cd861c" providerId="LiveId" clId="{F8FB7F1F-6FA2-40C9-897E-39F65C33A99A}" dt="2022-03-07T03:42:35.333" v="4412" actId="26606"/>
          <ac:spMkLst>
            <pc:docMk/>
            <pc:sldMk cId="3778774622" sldId="258"/>
            <ac:spMk id="33" creationId="{8590ADD5-9383-4D3D-9047-3DA2593CCB5D}"/>
          </ac:spMkLst>
        </pc:spChg>
        <pc:spChg chg="add del">
          <ac:chgData name="olivette cole" userId="ad2664c3f3cd861c" providerId="LiveId" clId="{F8FB7F1F-6FA2-40C9-897E-39F65C33A99A}" dt="2022-03-07T03:42:35.333" v="4412" actId="26606"/>
          <ac:spMkLst>
            <pc:docMk/>
            <pc:sldMk cId="3778774622" sldId="258"/>
            <ac:spMk id="35" creationId="{B91ECDA9-56DC-4270-8F33-01C5637B8CEB}"/>
          </ac:spMkLst>
        </pc:spChg>
        <pc:spChg chg="add del">
          <ac:chgData name="olivette cole" userId="ad2664c3f3cd861c" providerId="LiveId" clId="{F8FB7F1F-6FA2-40C9-897E-39F65C33A99A}" dt="2022-03-07T03:42:35.333" v="4412" actId="26606"/>
          <ac:spMkLst>
            <pc:docMk/>
            <pc:sldMk cId="3778774622" sldId="258"/>
            <ac:spMk id="36" creationId="{75F47824-961D-465D-84F9-EAE11BC6173B}"/>
          </ac:spMkLst>
        </pc:spChg>
        <pc:spChg chg="add del">
          <ac:chgData name="olivette cole" userId="ad2664c3f3cd861c" providerId="LiveId" clId="{F8FB7F1F-6FA2-40C9-897E-39F65C33A99A}" dt="2022-03-07T03:42:35.333" v="4412" actId="26606"/>
          <ac:spMkLst>
            <pc:docMk/>
            <pc:sldMk cId="3778774622" sldId="258"/>
            <ac:spMk id="37" creationId="{FEC9DA3E-C1D7-472D-B7C0-F71AE41FBA23}"/>
          </ac:spMkLst>
        </pc:spChg>
        <pc:spChg chg="add del">
          <ac:chgData name="olivette cole" userId="ad2664c3f3cd861c" providerId="LiveId" clId="{F8FB7F1F-6FA2-40C9-897E-39F65C33A99A}" dt="2022-03-07T03:42:52.566" v="4414" actId="26606"/>
          <ac:spMkLst>
            <pc:docMk/>
            <pc:sldMk cId="3778774622" sldId="258"/>
            <ac:spMk id="39" creationId="{77C59BEC-C4CC-4741-B975-08C543178D3D}"/>
          </ac:spMkLst>
        </pc:spChg>
        <pc:spChg chg="add del">
          <ac:chgData name="olivette cole" userId="ad2664c3f3cd861c" providerId="LiveId" clId="{F8FB7F1F-6FA2-40C9-897E-39F65C33A99A}" dt="2022-03-07T03:42:52.566" v="4414" actId="26606"/>
          <ac:spMkLst>
            <pc:docMk/>
            <pc:sldMk cId="3778774622" sldId="258"/>
            <ac:spMk id="40" creationId="{72DEF309-605D-4117-9340-6D589B6C3A34}"/>
          </ac:spMkLst>
        </pc:spChg>
        <pc:spChg chg="add del">
          <ac:chgData name="olivette cole" userId="ad2664c3f3cd861c" providerId="LiveId" clId="{F8FB7F1F-6FA2-40C9-897E-39F65C33A99A}" dt="2022-03-07T03:42:52.566" v="4414" actId="26606"/>
          <ac:spMkLst>
            <pc:docMk/>
            <pc:sldMk cId="3778774622" sldId="258"/>
            <ac:spMk id="41" creationId="{A7B99495-F43F-4D80-A44F-2CB4764EB90B}"/>
          </ac:spMkLst>
        </pc:spChg>
        <pc:spChg chg="add del">
          <ac:chgData name="olivette cole" userId="ad2664c3f3cd861c" providerId="LiveId" clId="{F8FB7F1F-6FA2-40C9-897E-39F65C33A99A}" dt="2022-03-07T03:42:57.842" v="4416" actId="26606"/>
          <ac:spMkLst>
            <pc:docMk/>
            <pc:sldMk cId="3778774622" sldId="258"/>
            <ac:spMk id="43" creationId="{CB6E2F43-29E9-49D9-91FC-E5FEFAAA70DE}"/>
          </ac:spMkLst>
        </pc:spChg>
        <pc:spChg chg="add del">
          <ac:chgData name="olivette cole" userId="ad2664c3f3cd861c" providerId="LiveId" clId="{F8FB7F1F-6FA2-40C9-897E-39F65C33A99A}" dt="2022-03-07T03:42:57.842" v="4416" actId="26606"/>
          <ac:spMkLst>
            <pc:docMk/>
            <pc:sldMk cId="3778774622" sldId="258"/>
            <ac:spMk id="44" creationId="{3BA62E19-CD42-4C09-B825-844B4943D49D}"/>
          </ac:spMkLst>
        </pc:spChg>
        <pc:spChg chg="add del">
          <ac:chgData name="olivette cole" userId="ad2664c3f3cd861c" providerId="LiveId" clId="{F8FB7F1F-6FA2-40C9-897E-39F65C33A99A}" dt="2022-03-07T03:42:57.842" v="4416" actId="26606"/>
          <ac:spMkLst>
            <pc:docMk/>
            <pc:sldMk cId="3778774622" sldId="258"/>
            <ac:spMk id="45" creationId="{8E63CC27-1C86-4653-8866-79C24C5C51FB}"/>
          </ac:spMkLst>
        </pc:spChg>
        <pc:spChg chg="add">
          <ac:chgData name="olivette cole" userId="ad2664c3f3cd861c" providerId="LiveId" clId="{F8FB7F1F-6FA2-40C9-897E-39F65C33A99A}" dt="2022-03-07T03:42:57.857" v="4417" actId="26606"/>
          <ac:spMkLst>
            <pc:docMk/>
            <pc:sldMk cId="3778774622" sldId="258"/>
            <ac:spMk id="47" creationId="{24D46527-8963-4773-8769-07E6ACE08487}"/>
          </ac:spMkLst>
        </pc:spChg>
        <pc:spChg chg="add">
          <ac:chgData name="olivette cole" userId="ad2664c3f3cd861c" providerId="LiveId" clId="{F8FB7F1F-6FA2-40C9-897E-39F65C33A99A}" dt="2022-03-07T03:42:57.857" v="4417" actId="26606"/>
          <ac:spMkLst>
            <pc:docMk/>
            <pc:sldMk cId="3778774622" sldId="258"/>
            <ac:spMk id="48" creationId="{920E13D1-85D7-4BF3-9903-59216CB5AE14}"/>
          </ac:spMkLst>
        </pc:spChg>
        <pc:grpChg chg="add del">
          <ac:chgData name="olivette cole" userId="ad2664c3f3cd861c" providerId="LiveId" clId="{F8FB7F1F-6FA2-40C9-897E-39F65C33A99A}" dt="2022-03-07T03:41:19.094" v="4406" actId="26606"/>
          <ac:grpSpMkLst>
            <pc:docMk/>
            <pc:sldMk cId="3778774622" sldId="258"/>
            <ac:grpSpMk id="14" creationId="{5614C7C0-FA1D-4105-8345-1DF76F9870A8}"/>
          </ac:grpSpMkLst>
        </pc:grpChg>
        <pc:grpChg chg="del">
          <ac:chgData name="olivette cole" userId="ad2664c3f3cd861c" providerId="LiveId" clId="{F8FB7F1F-6FA2-40C9-897E-39F65C33A99A}" dt="2022-03-07T01:56:07.053" v="3574"/>
          <ac:grpSpMkLst>
            <pc:docMk/>
            <pc:sldMk cId="3778774622" sldId="258"/>
            <ac:grpSpMk id="22" creationId="{2DD5E267-EB6F-47DF-ABEF-2C1BED44DAC6}"/>
          </ac:grpSpMkLst>
        </pc:grpChg>
        <pc:grpChg chg="del">
          <ac:chgData name="olivette cole" userId="ad2664c3f3cd861c" providerId="LiveId" clId="{F8FB7F1F-6FA2-40C9-897E-39F65C33A99A}" dt="2022-03-07T01:56:07.053" v="3574"/>
          <ac:grpSpMkLst>
            <pc:docMk/>
            <pc:sldMk cId="3778774622" sldId="258"/>
            <ac:grpSpMk id="26" creationId="{66828D02-A05D-412B-9F20-B68E970B9FC2}"/>
          </ac:grpSpMkLst>
        </pc:grpChg>
        <pc:grpChg chg="del">
          <ac:chgData name="olivette cole" userId="ad2664c3f3cd861c" providerId="LiveId" clId="{F8FB7F1F-6FA2-40C9-897E-39F65C33A99A}" dt="2022-03-07T01:56:07.053" v="3574"/>
          <ac:grpSpMkLst>
            <pc:docMk/>
            <pc:sldMk cId="3778774622" sldId="258"/>
            <ac:grpSpMk id="30" creationId="{E27AF472-EAE3-4572-AB69-B92BD10DBC6D}"/>
          </ac:grpSpMkLst>
        </pc:grpChg>
        <pc:picChg chg="mod ord">
          <ac:chgData name="olivette cole" userId="ad2664c3f3cd861c" providerId="LiveId" clId="{F8FB7F1F-6FA2-40C9-897E-39F65C33A99A}" dt="2022-03-07T03:42:57.857" v="4417" actId="26606"/>
          <ac:picMkLst>
            <pc:docMk/>
            <pc:sldMk cId="3778774622" sldId="258"/>
            <ac:picMk id="6" creationId="{E7A1F2FE-7384-A643-BEAF-1844C2C62AA6}"/>
          </ac:picMkLst>
        </pc:picChg>
        <pc:cxnChg chg="add del">
          <ac:chgData name="olivette cole" userId="ad2664c3f3cd861c" providerId="LiveId" clId="{F8FB7F1F-6FA2-40C9-897E-39F65C33A99A}" dt="2022-03-07T03:41:19.094" v="4406" actId="26606"/>
          <ac:cxnSpMkLst>
            <pc:docMk/>
            <pc:sldMk cId="3778774622" sldId="258"/>
            <ac:cxnSpMk id="21" creationId="{C49DA8F6-BCC1-4447-B54C-57856834B94B}"/>
          </ac:cxnSpMkLst>
        </pc:cxnChg>
        <pc:cxnChg chg="add del">
          <ac:chgData name="olivette cole" userId="ad2664c3f3cd861c" providerId="LiveId" clId="{F8FB7F1F-6FA2-40C9-897E-39F65C33A99A}" dt="2022-03-07T03:42:35.333" v="4412" actId="26606"/>
          <ac:cxnSpMkLst>
            <pc:docMk/>
            <pc:sldMk cId="3778774622" sldId="258"/>
            <ac:cxnSpMk id="34" creationId="{49CD1692-827B-4C8D-B4A1-134FD04CF45C}"/>
          </ac:cxnSpMkLst>
        </pc:cxnChg>
      </pc:sldChg>
      <pc:sldChg chg="addSp delSp modSp mod ord setBg addAnim modAnim delDesignElem modNotesTx">
        <pc:chgData name="olivette cole" userId="ad2664c3f3cd861c" providerId="LiveId" clId="{F8FB7F1F-6FA2-40C9-897E-39F65C33A99A}" dt="2022-03-07T03:36:03.410" v="4391"/>
        <pc:sldMkLst>
          <pc:docMk/>
          <pc:sldMk cId="3114910877" sldId="259"/>
        </pc:sldMkLst>
        <pc:spChg chg="mod">
          <ac:chgData name="olivette cole" userId="ad2664c3f3cd861c" providerId="LiveId" clId="{F8FB7F1F-6FA2-40C9-897E-39F65C33A99A}" dt="2022-03-07T01:35:46" v="3382" actId="14100"/>
          <ac:spMkLst>
            <pc:docMk/>
            <pc:sldMk cId="3114910877" sldId="259"/>
            <ac:spMk id="2" creationId="{369AC870-A958-7F4A-8649-B34A8AA71BA6}"/>
          </ac:spMkLst>
        </pc:spChg>
        <pc:spChg chg="mod">
          <ac:chgData name="olivette cole" userId="ad2664c3f3cd861c" providerId="LiveId" clId="{F8FB7F1F-6FA2-40C9-897E-39F65C33A99A}" dt="2022-03-07T00:56:01.874" v="3280" actId="14100"/>
          <ac:spMkLst>
            <pc:docMk/>
            <pc:sldMk cId="3114910877" sldId="259"/>
            <ac:spMk id="3" creationId="{6807104E-6DFC-0040-B2E2-24B0AF09F63C}"/>
          </ac:spMkLst>
        </pc:spChg>
        <pc:spChg chg="del">
          <ac:chgData name="olivette cole" userId="ad2664c3f3cd861c" providerId="LiveId" clId="{F8FB7F1F-6FA2-40C9-897E-39F65C33A99A}" dt="2022-03-04T22:55:47.393" v="1729" actId="26606"/>
          <ac:spMkLst>
            <pc:docMk/>
            <pc:sldMk cId="3114910877" sldId="259"/>
            <ac:spMk id="8" creationId="{827B839B-9ADE-406B-8590-F1CAEDED45A1}"/>
          </ac:spMkLst>
        </pc:spChg>
        <pc:spChg chg="del">
          <ac:chgData name="olivette cole" userId="ad2664c3f3cd861c" providerId="LiveId" clId="{F8FB7F1F-6FA2-40C9-897E-39F65C33A99A}" dt="2022-03-04T22:55:47.393" v="1729" actId="26606"/>
          <ac:spMkLst>
            <pc:docMk/>
            <pc:sldMk cId="3114910877" sldId="259"/>
            <ac:spMk id="10" creationId="{CFE45BF0-46DB-408C-B5F7-7B11716805D4}"/>
          </ac:spMkLst>
        </pc:spChg>
        <pc:spChg chg="del">
          <ac:chgData name="olivette cole" userId="ad2664c3f3cd861c" providerId="LiveId" clId="{F8FB7F1F-6FA2-40C9-897E-39F65C33A99A}" dt="2022-03-04T22:55:47.393" v="1729" actId="26606"/>
          <ac:spMkLst>
            <pc:docMk/>
            <pc:sldMk cId="3114910877" sldId="259"/>
            <ac:spMk id="12" creationId="{2AEBC8F2-97B1-41B4-93F1-2D289E197FBA}"/>
          </ac:spMkLst>
        </pc:spChg>
        <pc:spChg chg="add del mod">
          <ac:chgData name="olivette cole" userId="ad2664c3f3cd861c" providerId="LiveId" clId="{F8FB7F1F-6FA2-40C9-897E-39F65C33A99A}" dt="2022-03-07T01:26:22.487" v="3349" actId="478"/>
          <ac:spMkLst>
            <pc:docMk/>
            <pc:sldMk cId="3114910877" sldId="259"/>
            <ac:spMk id="13" creationId="{EF2DD90A-E466-4CCC-8EB2-D85229C39782}"/>
          </ac:spMkLst>
        </pc:spChg>
        <pc:spChg chg="del">
          <ac:chgData name="olivette cole" userId="ad2664c3f3cd861c" providerId="LiveId" clId="{F8FB7F1F-6FA2-40C9-897E-39F65C33A99A}" dt="2022-03-04T22:55:47.393" v="1729" actId="26606"/>
          <ac:spMkLst>
            <pc:docMk/>
            <pc:sldMk cId="3114910877" sldId="259"/>
            <ac:spMk id="14" creationId="{472E3A19-F5D5-48FC-BB9C-48C2F68F598B}"/>
          </ac:spMkLst>
        </pc:spChg>
        <pc:spChg chg="del">
          <ac:chgData name="olivette cole" userId="ad2664c3f3cd861c" providerId="LiveId" clId="{F8FB7F1F-6FA2-40C9-897E-39F65C33A99A}" dt="2022-03-04T22:55:47.393" v="1729" actId="26606"/>
          <ac:spMkLst>
            <pc:docMk/>
            <pc:sldMk cId="3114910877" sldId="259"/>
            <ac:spMk id="16" creationId="{7A62E32F-BB65-43A8-8EB5-92346890E549}"/>
          </ac:spMkLst>
        </pc:spChg>
        <pc:spChg chg="del">
          <ac:chgData name="olivette cole" userId="ad2664c3f3cd861c" providerId="LiveId" clId="{F8FB7F1F-6FA2-40C9-897E-39F65C33A99A}" dt="2022-03-04T22:55:47.393" v="1729" actId="26606"/>
          <ac:spMkLst>
            <pc:docMk/>
            <pc:sldMk cId="3114910877" sldId="259"/>
            <ac:spMk id="18" creationId="{14E91B64-9FCC-451E-AFB4-A827D6329367}"/>
          </ac:spMkLst>
        </pc:spChg>
        <pc:spChg chg="add mod">
          <ac:chgData name="olivette cole" userId="ad2664c3f3cd861c" providerId="LiveId" clId="{F8FB7F1F-6FA2-40C9-897E-39F65C33A99A}" dt="2022-03-07T00:58:30.922" v="3287" actId="1076"/>
          <ac:spMkLst>
            <pc:docMk/>
            <pc:sldMk cId="3114910877" sldId="259"/>
            <ac:spMk id="21" creationId="{4BE6E83A-D596-4941-9771-C09474FB46BC}"/>
          </ac:spMkLst>
        </pc:spChg>
        <pc:spChg chg="add del">
          <ac:chgData name="olivette cole" userId="ad2664c3f3cd861c" providerId="LiveId" clId="{F8FB7F1F-6FA2-40C9-897E-39F65C33A99A}" dt="2022-03-07T01:56:07.053" v="3574"/>
          <ac:spMkLst>
            <pc:docMk/>
            <pc:sldMk cId="3114910877" sldId="259"/>
            <ac:spMk id="23" creationId="{9EBF13D5-64BB-423E-9E4C-F39114475A0C}"/>
          </ac:spMkLst>
        </pc:spChg>
        <pc:spChg chg="add mod">
          <ac:chgData name="olivette cole" userId="ad2664c3f3cd861c" providerId="LiveId" clId="{F8FB7F1F-6FA2-40C9-897E-39F65C33A99A}" dt="2022-03-07T01:34:32.868" v="3376" actId="1076"/>
          <ac:spMkLst>
            <pc:docMk/>
            <pc:sldMk cId="3114910877" sldId="259"/>
            <ac:spMk id="24" creationId="{C413AF7D-4ECF-4C14-B306-5DFDC169DB6D}"/>
          </ac:spMkLst>
        </pc:spChg>
        <pc:spChg chg="add mod">
          <ac:chgData name="olivette cole" userId="ad2664c3f3cd861c" providerId="LiveId" clId="{F8FB7F1F-6FA2-40C9-897E-39F65C33A99A}" dt="2022-03-07T01:28:22.746" v="3361" actId="1076"/>
          <ac:spMkLst>
            <pc:docMk/>
            <pc:sldMk cId="3114910877" sldId="259"/>
            <ac:spMk id="28" creationId="{C8504DCD-8D8A-4F43-B179-6B973CFD516A}"/>
          </ac:spMkLst>
        </pc:spChg>
        <pc:spChg chg="add mod">
          <ac:chgData name="olivette cole" userId="ad2664c3f3cd861c" providerId="LiveId" clId="{F8FB7F1F-6FA2-40C9-897E-39F65C33A99A}" dt="2022-03-07T01:29:10.189" v="3366" actId="1076"/>
          <ac:spMkLst>
            <pc:docMk/>
            <pc:sldMk cId="3114910877" sldId="259"/>
            <ac:spMk id="32" creationId="{4560A3D0-80F5-431F-86EA-0FD2E210E5BF}"/>
          </ac:spMkLst>
        </pc:spChg>
        <pc:spChg chg="add mod">
          <ac:chgData name="olivette cole" userId="ad2664c3f3cd861c" providerId="LiveId" clId="{F8FB7F1F-6FA2-40C9-897E-39F65C33A99A}" dt="2022-03-07T01:28:56.973" v="3365" actId="1076"/>
          <ac:spMkLst>
            <pc:docMk/>
            <pc:sldMk cId="3114910877" sldId="259"/>
            <ac:spMk id="41" creationId="{AF701E30-1E33-4EDD-9489-F920770AFBB1}"/>
          </ac:spMkLst>
        </pc:spChg>
        <pc:spChg chg="add mod">
          <ac:chgData name="olivette cole" userId="ad2664c3f3cd861c" providerId="LiveId" clId="{F8FB7F1F-6FA2-40C9-897E-39F65C33A99A}" dt="2022-03-07T01:28:46.502" v="3364" actId="2711"/>
          <ac:spMkLst>
            <pc:docMk/>
            <pc:sldMk cId="3114910877" sldId="259"/>
            <ac:spMk id="42" creationId="{3263C8D8-3109-4088-9924-1C0438337619}"/>
          </ac:spMkLst>
        </pc:spChg>
        <pc:spChg chg="add mod">
          <ac:chgData name="olivette cole" userId="ad2664c3f3cd861c" providerId="LiveId" clId="{F8FB7F1F-6FA2-40C9-897E-39F65C33A99A}" dt="2022-03-07T02:24:18.556" v="3941" actId="1076"/>
          <ac:spMkLst>
            <pc:docMk/>
            <pc:sldMk cId="3114910877" sldId="259"/>
            <ac:spMk id="43" creationId="{B7433FD1-8701-4010-B9F1-9919B3EEF410}"/>
          </ac:spMkLst>
        </pc:spChg>
        <pc:grpChg chg="add del">
          <ac:chgData name="olivette cole" userId="ad2664c3f3cd861c" providerId="LiveId" clId="{F8FB7F1F-6FA2-40C9-897E-39F65C33A99A}" dt="2022-03-07T01:56:07.053" v="3574"/>
          <ac:grpSpMkLst>
            <pc:docMk/>
            <pc:sldMk cId="3114910877" sldId="259"/>
            <ac:grpSpMk id="25" creationId="{FEBC7BED-6AA7-4C43-BEE8-A3CB5F8C1E0E}"/>
          </ac:grpSpMkLst>
        </pc:grpChg>
        <pc:grpChg chg="add del">
          <ac:chgData name="olivette cole" userId="ad2664c3f3cd861c" providerId="LiveId" clId="{F8FB7F1F-6FA2-40C9-897E-39F65C33A99A}" dt="2022-03-07T01:56:07.053" v="3574"/>
          <ac:grpSpMkLst>
            <pc:docMk/>
            <pc:sldMk cId="3114910877" sldId="259"/>
            <ac:grpSpMk id="29" creationId="{BA19DEE5-2EE5-445A-B461-7D2879B05209}"/>
          </ac:grpSpMkLst>
        </pc:grpChg>
        <pc:grpChg chg="add del">
          <ac:chgData name="olivette cole" userId="ad2664c3f3cd861c" providerId="LiveId" clId="{F8FB7F1F-6FA2-40C9-897E-39F65C33A99A}" dt="2022-03-07T01:56:07.053" v="3574"/>
          <ac:grpSpMkLst>
            <pc:docMk/>
            <pc:sldMk cId="3114910877" sldId="259"/>
            <ac:grpSpMk id="33" creationId="{43F5E015-E085-4624-B431-B42414448684}"/>
          </ac:grpSpMkLst>
        </pc:grpChg>
        <pc:picChg chg="add del mod">
          <ac:chgData name="olivette cole" userId="ad2664c3f3cd861c" providerId="LiveId" clId="{F8FB7F1F-6FA2-40C9-897E-39F65C33A99A}" dt="2022-03-07T00:13:57.255" v="2987" actId="478"/>
          <ac:picMkLst>
            <pc:docMk/>
            <pc:sldMk cId="3114910877" sldId="259"/>
            <ac:picMk id="4" creationId="{C423F1EF-8894-4D53-B54E-C1843DEE2467}"/>
          </ac:picMkLst>
        </pc:picChg>
        <pc:picChg chg="add mod">
          <ac:chgData name="olivette cole" userId="ad2664c3f3cd861c" providerId="LiveId" clId="{F8FB7F1F-6FA2-40C9-897E-39F65C33A99A}" dt="2022-03-07T01:29:46.238" v="3375" actId="1076"/>
          <ac:picMkLst>
            <pc:docMk/>
            <pc:sldMk cId="3114910877" sldId="259"/>
            <ac:picMk id="12" creationId="{63E163BA-48CE-48B2-A2E0-057CF2CAFEB2}"/>
          </ac:picMkLst>
        </pc:picChg>
      </pc:sldChg>
      <pc:sldChg chg="addSp delSp modSp mod setBg delDesignElem">
        <pc:chgData name="olivette cole" userId="ad2664c3f3cd861c" providerId="LiveId" clId="{F8FB7F1F-6FA2-40C9-897E-39F65C33A99A}" dt="2022-03-07T03:47:35.801" v="4462" actId="1076"/>
        <pc:sldMkLst>
          <pc:docMk/>
          <pc:sldMk cId="1073355920" sldId="260"/>
        </pc:sldMkLst>
        <pc:spChg chg="mod">
          <ac:chgData name="olivette cole" userId="ad2664c3f3cd861c" providerId="LiveId" clId="{F8FB7F1F-6FA2-40C9-897E-39F65C33A99A}" dt="2022-03-07T03:46:54.851" v="4456" actId="14100"/>
          <ac:spMkLst>
            <pc:docMk/>
            <pc:sldMk cId="1073355920" sldId="260"/>
            <ac:spMk id="2" creationId="{E9776CDD-4A8F-9046-8362-58856610306E}"/>
          </ac:spMkLst>
        </pc:spChg>
        <pc:spChg chg="add del mod">
          <ac:chgData name="olivette cole" userId="ad2664c3f3cd861c" providerId="LiveId" clId="{F8FB7F1F-6FA2-40C9-897E-39F65C33A99A}" dt="2022-03-07T01:55:49.321" v="3561" actId="26606"/>
          <ac:spMkLst>
            <pc:docMk/>
            <pc:sldMk cId="1073355920" sldId="260"/>
            <ac:spMk id="3" creationId="{1F0FA87F-08E9-174A-9814-4EBF654A2C6C}"/>
          </ac:spMkLst>
        </pc:spChg>
        <pc:spChg chg="del">
          <ac:chgData name="olivette cole" userId="ad2664c3f3cd861c" providerId="LiveId" clId="{F8FB7F1F-6FA2-40C9-897E-39F65C33A99A}" dt="2022-03-04T22:54:27.640" v="1722" actId="26606"/>
          <ac:spMkLst>
            <pc:docMk/>
            <pc:sldMk cId="1073355920" sldId="260"/>
            <ac:spMk id="8" creationId="{4BC99CB9-DDAD-44A2-8A1C-E3AF4E72DF5C}"/>
          </ac:spMkLst>
        </pc:spChg>
        <pc:spChg chg="del">
          <ac:chgData name="olivette cole" userId="ad2664c3f3cd861c" providerId="LiveId" clId="{F8FB7F1F-6FA2-40C9-897E-39F65C33A99A}" dt="2022-03-04T22:54:27.640" v="1722" actId="26606"/>
          <ac:spMkLst>
            <pc:docMk/>
            <pc:sldMk cId="1073355920" sldId="260"/>
            <ac:spMk id="10" creationId="{64053CBF-3932-45FF-8285-EE5146085F3A}"/>
          </ac:spMkLst>
        </pc:spChg>
        <pc:spChg chg="add del">
          <ac:chgData name="olivette cole" userId="ad2664c3f3cd861c" providerId="LiveId" clId="{F8FB7F1F-6FA2-40C9-897E-39F65C33A99A}" dt="2022-03-07T01:55:49.321" v="3561" actId="26606"/>
          <ac:spMkLst>
            <pc:docMk/>
            <pc:sldMk cId="1073355920" sldId="260"/>
            <ac:spMk id="27" creationId="{C3420C89-0B09-4632-A4AF-3971D08BF7A8}"/>
          </ac:spMkLst>
        </pc:spChg>
        <pc:spChg chg="add del">
          <ac:chgData name="olivette cole" userId="ad2664c3f3cd861c" providerId="LiveId" clId="{F8FB7F1F-6FA2-40C9-897E-39F65C33A99A}" dt="2022-03-07T01:55:49.321" v="3561" actId="26606"/>
          <ac:spMkLst>
            <pc:docMk/>
            <pc:sldMk cId="1073355920" sldId="260"/>
            <ac:spMk id="29" creationId="{4E5CBA61-BF74-40B4-A3A8-366BBA626CCF}"/>
          </ac:spMkLst>
        </pc:spChg>
        <pc:spChg chg="add del">
          <ac:chgData name="olivette cole" userId="ad2664c3f3cd861c" providerId="LiveId" clId="{F8FB7F1F-6FA2-40C9-897E-39F65C33A99A}" dt="2022-03-07T01:54:40.711" v="3548" actId="26606"/>
          <ac:spMkLst>
            <pc:docMk/>
            <pc:sldMk cId="1073355920" sldId="260"/>
            <ac:spMk id="46" creationId="{1F0FA87F-08E9-174A-9814-4EBF654A2C6C}"/>
          </ac:spMkLst>
        </pc:spChg>
        <pc:spChg chg="add del">
          <ac:chgData name="olivette cole" userId="ad2664c3f3cd861c" providerId="LiveId" clId="{F8FB7F1F-6FA2-40C9-897E-39F65C33A99A}" dt="2022-03-07T01:54:40.711" v="3548" actId="26606"/>
          <ac:spMkLst>
            <pc:docMk/>
            <pc:sldMk cId="1073355920" sldId="260"/>
            <ac:spMk id="47" creationId="{91F32EBA-ED97-466E-8CFA-8382584155D0}"/>
          </ac:spMkLst>
        </pc:spChg>
        <pc:spChg chg="add del">
          <ac:chgData name="olivette cole" userId="ad2664c3f3cd861c" providerId="LiveId" clId="{F8FB7F1F-6FA2-40C9-897E-39F65C33A99A}" dt="2022-03-07T01:54:40.711" v="3548" actId="26606"/>
          <ac:spMkLst>
            <pc:docMk/>
            <pc:sldMk cId="1073355920" sldId="260"/>
            <ac:spMk id="49" creationId="{62A38935-BB53-4DF7-A56E-48DD25B685D7}"/>
          </ac:spMkLst>
        </pc:spChg>
        <pc:spChg chg="add del">
          <ac:chgData name="olivette cole" userId="ad2664c3f3cd861c" providerId="LiveId" clId="{F8FB7F1F-6FA2-40C9-897E-39F65C33A99A}" dt="2022-03-07T01:55:38.993" v="3556" actId="26606"/>
          <ac:spMkLst>
            <pc:docMk/>
            <pc:sldMk cId="1073355920" sldId="260"/>
            <ac:spMk id="53" creationId="{2813A4FA-24A5-41ED-A534-3807D1B2F344}"/>
          </ac:spMkLst>
        </pc:spChg>
        <pc:spChg chg="add del">
          <ac:chgData name="olivette cole" userId="ad2664c3f3cd861c" providerId="LiveId" clId="{F8FB7F1F-6FA2-40C9-897E-39F65C33A99A}" dt="2022-03-07T01:55:38.993" v="3556" actId="26606"/>
          <ac:spMkLst>
            <pc:docMk/>
            <pc:sldMk cId="1073355920" sldId="260"/>
            <ac:spMk id="55" creationId="{C3944F27-CA70-4E84-A51A-E6BF89558979}"/>
          </ac:spMkLst>
        </pc:spChg>
        <pc:spChg chg="add del">
          <ac:chgData name="olivette cole" userId="ad2664c3f3cd861c" providerId="LiveId" clId="{F8FB7F1F-6FA2-40C9-897E-39F65C33A99A}" dt="2022-03-07T01:55:00.188" v="3550" actId="26606"/>
          <ac:spMkLst>
            <pc:docMk/>
            <pc:sldMk cId="1073355920" sldId="260"/>
            <ac:spMk id="56" creationId="{B6FACB3C-9069-4791-BC5C-0DB7CD19B853}"/>
          </ac:spMkLst>
        </pc:spChg>
        <pc:spChg chg="add del">
          <ac:chgData name="olivette cole" userId="ad2664c3f3cd861c" providerId="LiveId" clId="{F8FB7F1F-6FA2-40C9-897E-39F65C33A99A}" dt="2022-03-07T01:55:00.188" v="3550" actId="26606"/>
          <ac:spMkLst>
            <pc:docMk/>
            <pc:sldMk cId="1073355920" sldId="260"/>
            <ac:spMk id="57" creationId="{71F2038E-D777-4B76-81DD-DD13EE91B9DD}"/>
          </ac:spMkLst>
        </pc:spChg>
        <pc:spChg chg="add del">
          <ac:chgData name="olivette cole" userId="ad2664c3f3cd861c" providerId="LiveId" clId="{F8FB7F1F-6FA2-40C9-897E-39F65C33A99A}" dt="2022-03-07T01:55:00.188" v="3550" actId="26606"/>
          <ac:spMkLst>
            <pc:docMk/>
            <pc:sldMk cId="1073355920" sldId="260"/>
            <ac:spMk id="58" creationId="{1F0FA87F-08E9-174A-9814-4EBF654A2C6C}"/>
          </ac:spMkLst>
        </pc:spChg>
        <pc:spChg chg="add del">
          <ac:chgData name="olivette cole" userId="ad2664c3f3cd861c" providerId="LiveId" clId="{F8FB7F1F-6FA2-40C9-897E-39F65C33A99A}" dt="2022-03-07T01:55:23.727" v="3552" actId="26606"/>
          <ac:spMkLst>
            <pc:docMk/>
            <pc:sldMk cId="1073355920" sldId="260"/>
            <ac:spMk id="60" creationId="{25FCE169-4276-4005-8C82-CCC9C80C4FCF}"/>
          </ac:spMkLst>
        </pc:spChg>
        <pc:spChg chg="add del">
          <ac:chgData name="olivette cole" userId="ad2664c3f3cd861c" providerId="LiveId" clId="{F8FB7F1F-6FA2-40C9-897E-39F65C33A99A}" dt="2022-03-07T01:55:23.727" v="3552" actId="26606"/>
          <ac:spMkLst>
            <pc:docMk/>
            <pc:sldMk cId="1073355920" sldId="260"/>
            <ac:spMk id="61" creationId="{B775CD93-9DF2-48CB-9F57-1BCA9A46C7FA}"/>
          </ac:spMkLst>
        </pc:spChg>
        <pc:spChg chg="add del">
          <ac:chgData name="olivette cole" userId="ad2664c3f3cd861c" providerId="LiveId" clId="{F8FB7F1F-6FA2-40C9-897E-39F65C33A99A}" dt="2022-03-07T01:55:23.727" v="3552" actId="26606"/>
          <ac:spMkLst>
            <pc:docMk/>
            <pc:sldMk cId="1073355920" sldId="260"/>
            <ac:spMk id="62" creationId="{E186B68C-84BC-4A6E-99D1-EE87483C1349}"/>
          </ac:spMkLst>
        </pc:spChg>
        <pc:spChg chg="add del">
          <ac:chgData name="olivette cole" userId="ad2664c3f3cd861c" providerId="LiveId" clId="{F8FB7F1F-6FA2-40C9-897E-39F65C33A99A}" dt="2022-03-07T01:55:23.727" v="3552" actId="26606"/>
          <ac:spMkLst>
            <pc:docMk/>
            <pc:sldMk cId="1073355920" sldId="260"/>
            <ac:spMk id="63" creationId="{1C091803-41C2-48E0-9228-5148460C7479}"/>
          </ac:spMkLst>
        </pc:spChg>
        <pc:spChg chg="add del">
          <ac:chgData name="olivette cole" userId="ad2664c3f3cd861c" providerId="LiveId" clId="{F8FB7F1F-6FA2-40C9-897E-39F65C33A99A}" dt="2022-03-07T01:55:23.727" v="3552" actId="26606"/>
          <ac:spMkLst>
            <pc:docMk/>
            <pc:sldMk cId="1073355920" sldId="260"/>
            <ac:spMk id="64" creationId="{1F0FA87F-08E9-174A-9814-4EBF654A2C6C}"/>
          </ac:spMkLst>
        </pc:spChg>
        <pc:spChg chg="add del">
          <ac:chgData name="olivette cole" userId="ad2664c3f3cd861c" providerId="LiveId" clId="{F8FB7F1F-6FA2-40C9-897E-39F65C33A99A}" dt="2022-03-07T01:55:23.727" v="3552" actId="26606"/>
          <ac:spMkLst>
            <pc:docMk/>
            <pc:sldMk cId="1073355920" sldId="260"/>
            <ac:spMk id="65" creationId="{01955DCA-E99D-4678-99DB-8075105C122D}"/>
          </ac:spMkLst>
        </pc:spChg>
        <pc:spChg chg="add del">
          <ac:chgData name="olivette cole" userId="ad2664c3f3cd861c" providerId="LiveId" clId="{F8FB7F1F-6FA2-40C9-897E-39F65C33A99A}" dt="2022-03-07T01:55:34.034" v="3554" actId="26606"/>
          <ac:spMkLst>
            <pc:docMk/>
            <pc:sldMk cId="1073355920" sldId="260"/>
            <ac:spMk id="67" creationId="{4038CB10-1F5C-4D54-9DF7-12586DE5B007}"/>
          </ac:spMkLst>
        </pc:spChg>
        <pc:spChg chg="add del">
          <ac:chgData name="olivette cole" userId="ad2664c3f3cd861c" providerId="LiveId" clId="{F8FB7F1F-6FA2-40C9-897E-39F65C33A99A}" dt="2022-03-07T01:55:34.034" v="3554" actId="26606"/>
          <ac:spMkLst>
            <pc:docMk/>
            <pc:sldMk cId="1073355920" sldId="260"/>
            <ac:spMk id="68" creationId="{36D30126-6314-4A93-B27E-5C66CF781924}"/>
          </ac:spMkLst>
        </pc:spChg>
        <pc:spChg chg="add del">
          <ac:chgData name="olivette cole" userId="ad2664c3f3cd861c" providerId="LiveId" clId="{F8FB7F1F-6FA2-40C9-897E-39F65C33A99A}" dt="2022-03-07T01:55:34.034" v="3554" actId="26606"/>
          <ac:spMkLst>
            <pc:docMk/>
            <pc:sldMk cId="1073355920" sldId="260"/>
            <ac:spMk id="69" creationId="{73ED6512-6858-4552-B699-9A97FE9A4EA2}"/>
          </ac:spMkLst>
        </pc:spChg>
        <pc:spChg chg="add del">
          <ac:chgData name="olivette cole" userId="ad2664c3f3cd861c" providerId="LiveId" clId="{F8FB7F1F-6FA2-40C9-897E-39F65C33A99A}" dt="2022-03-07T01:55:34.034" v="3554" actId="26606"/>
          <ac:spMkLst>
            <pc:docMk/>
            <pc:sldMk cId="1073355920" sldId="260"/>
            <ac:spMk id="70" creationId="{1F0FA87F-08E9-174A-9814-4EBF654A2C6C}"/>
          </ac:spMkLst>
        </pc:spChg>
        <pc:spChg chg="add del">
          <ac:chgData name="olivette cole" userId="ad2664c3f3cd861c" providerId="LiveId" clId="{F8FB7F1F-6FA2-40C9-897E-39F65C33A99A}" dt="2022-03-07T01:55:38.993" v="3556" actId="26606"/>
          <ac:spMkLst>
            <pc:docMk/>
            <pc:sldMk cId="1073355920" sldId="260"/>
            <ac:spMk id="72" creationId="{12609869-9E80-471B-A487-A53288E0E791}"/>
          </ac:spMkLst>
        </pc:spChg>
        <pc:spChg chg="add del">
          <ac:chgData name="olivette cole" userId="ad2664c3f3cd861c" providerId="LiveId" clId="{F8FB7F1F-6FA2-40C9-897E-39F65C33A99A}" dt="2022-03-07T01:55:38.993" v="3556" actId="26606"/>
          <ac:spMkLst>
            <pc:docMk/>
            <pc:sldMk cId="1073355920" sldId="260"/>
            <ac:spMk id="73" creationId="{1F0FA87F-08E9-174A-9814-4EBF654A2C6C}"/>
          </ac:spMkLst>
        </pc:spChg>
        <pc:spChg chg="add del">
          <ac:chgData name="olivette cole" userId="ad2664c3f3cd861c" providerId="LiveId" clId="{F8FB7F1F-6FA2-40C9-897E-39F65C33A99A}" dt="2022-03-07T01:55:38.993" v="3556" actId="26606"/>
          <ac:spMkLst>
            <pc:docMk/>
            <pc:sldMk cId="1073355920" sldId="260"/>
            <ac:spMk id="74" creationId="{7004738A-9D34-43E8-97D2-CA0EED4F8BE0}"/>
          </ac:spMkLst>
        </pc:spChg>
        <pc:spChg chg="add del">
          <ac:chgData name="olivette cole" userId="ad2664c3f3cd861c" providerId="LiveId" clId="{F8FB7F1F-6FA2-40C9-897E-39F65C33A99A}" dt="2022-03-07T01:55:38.993" v="3556" actId="26606"/>
          <ac:spMkLst>
            <pc:docMk/>
            <pc:sldMk cId="1073355920" sldId="260"/>
            <ac:spMk id="75" creationId="{B8B8D07F-F13E-443E-BA68-2D26672D76B9}"/>
          </ac:spMkLst>
        </pc:spChg>
        <pc:spChg chg="add del">
          <ac:chgData name="olivette cole" userId="ad2664c3f3cd861c" providerId="LiveId" clId="{F8FB7F1F-6FA2-40C9-897E-39F65C33A99A}" dt="2022-03-07T01:55:44.062" v="3558" actId="26606"/>
          <ac:spMkLst>
            <pc:docMk/>
            <pc:sldMk cId="1073355920" sldId="260"/>
            <ac:spMk id="77" creationId="{91F32EBA-ED97-466E-8CFA-8382584155D0}"/>
          </ac:spMkLst>
        </pc:spChg>
        <pc:spChg chg="add del">
          <ac:chgData name="olivette cole" userId="ad2664c3f3cd861c" providerId="LiveId" clId="{F8FB7F1F-6FA2-40C9-897E-39F65C33A99A}" dt="2022-03-07T01:55:44.062" v="3558" actId="26606"/>
          <ac:spMkLst>
            <pc:docMk/>
            <pc:sldMk cId="1073355920" sldId="260"/>
            <ac:spMk id="78" creationId="{1F0FA87F-08E9-174A-9814-4EBF654A2C6C}"/>
          </ac:spMkLst>
        </pc:spChg>
        <pc:spChg chg="add del">
          <ac:chgData name="olivette cole" userId="ad2664c3f3cd861c" providerId="LiveId" clId="{F8FB7F1F-6FA2-40C9-897E-39F65C33A99A}" dt="2022-03-07T01:55:44.062" v="3558" actId="26606"/>
          <ac:spMkLst>
            <pc:docMk/>
            <pc:sldMk cId="1073355920" sldId="260"/>
            <ac:spMk id="79" creationId="{62A38935-BB53-4DF7-A56E-48DD25B685D7}"/>
          </ac:spMkLst>
        </pc:spChg>
        <pc:spChg chg="add del">
          <ac:chgData name="olivette cole" userId="ad2664c3f3cd861c" providerId="LiveId" clId="{F8FB7F1F-6FA2-40C9-897E-39F65C33A99A}" dt="2022-03-07T01:55:49.305" v="3560" actId="26606"/>
          <ac:spMkLst>
            <pc:docMk/>
            <pc:sldMk cId="1073355920" sldId="260"/>
            <ac:spMk id="81" creationId="{DD38EE57-B708-47C9-A4A4-E25F09FAB029}"/>
          </ac:spMkLst>
        </pc:spChg>
        <pc:spChg chg="add del">
          <ac:chgData name="olivette cole" userId="ad2664c3f3cd861c" providerId="LiveId" clId="{F8FB7F1F-6FA2-40C9-897E-39F65C33A99A}" dt="2022-03-07T01:55:49.305" v="3560" actId="26606"/>
          <ac:spMkLst>
            <pc:docMk/>
            <pc:sldMk cId="1073355920" sldId="260"/>
            <ac:spMk id="85" creationId="{1F0FA87F-08E9-174A-9814-4EBF654A2C6C}"/>
          </ac:spMkLst>
        </pc:spChg>
        <pc:spChg chg="add del">
          <ac:chgData name="olivette cole" userId="ad2664c3f3cd861c" providerId="LiveId" clId="{F8FB7F1F-6FA2-40C9-897E-39F65C33A99A}" dt="2022-03-07T01:56:07.053" v="3574"/>
          <ac:spMkLst>
            <pc:docMk/>
            <pc:sldMk cId="1073355920" sldId="260"/>
            <ac:spMk id="87" creationId="{2B566528-1B12-4246-9431-5C2D7D081168}"/>
          </ac:spMkLst>
        </pc:spChg>
        <pc:spChg chg="add del mod ord">
          <ac:chgData name="olivette cole" userId="ad2664c3f3cd861c" providerId="LiveId" clId="{F8FB7F1F-6FA2-40C9-897E-39F65C33A99A}" dt="2022-03-07T02:14:10.158" v="3742" actId="26606"/>
          <ac:spMkLst>
            <pc:docMk/>
            <pc:sldMk cId="1073355920" sldId="260"/>
            <ac:spMk id="91" creationId="{1F0FA87F-08E9-174A-9814-4EBF654A2C6C}"/>
          </ac:spMkLst>
        </pc:spChg>
        <pc:spChg chg="add del">
          <ac:chgData name="olivette cole" userId="ad2664c3f3cd861c" providerId="LiveId" clId="{F8FB7F1F-6FA2-40C9-897E-39F65C33A99A}" dt="2022-03-07T02:13:43.913" v="3735" actId="26606"/>
          <ac:spMkLst>
            <pc:docMk/>
            <pc:sldMk cId="1073355920" sldId="260"/>
            <ac:spMk id="93" creationId="{3F4C104D-5F30-4811-9376-566B26E4719A}"/>
          </ac:spMkLst>
        </pc:spChg>
        <pc:spChg chg="add del">
          <ac:chgData name="olivette cole" userId="ad2664c3f3cd861c" providerId="LiveId" clId="{F8FB7F1F-6FA2-40C9-897E-39F65C33A99A}" dt="2022-03-07T02:13:43.913" v="3735" actId="26606"/>
          <ac:spMkLst>
            <pc:docMk/>
            <pc:sldMk cId="1073355920" sldId="260"/>
            <ac:spMk id="94" creationId="{0815E34B-5D02-4E01-A936-E8E1C0AB6F12}"/>
          </ac:spMkLst>
        </pc:spChg>
        <pc:spChg chg="add del">
          <ac:chgData name="olivette cole" userId="ad2664c3f3cd861c" providerId="LiveId" clId="{F8FB7F1F-6FA2-40C9-897E-39F65C33A99A}" dt="2022-03-07T02:13:43.913" v="3735" actId="26606"/>
          <ac:spMkLst>
            <pc:docMk/>
            <pc:sldMk cId="1073355920" sldId="260"/>
            <ac:spMk id="95" creationId="{7DE3414B-B032-4710-A468-D3285E38C5FF}"/>
          </ac:spMkLst>
        </pc:spChg>
        <pc:spChg chg="add del">
          <ac:chgData name="olivette cole" userId="ad2664c3f3cd861c" providerId="LiveId" clId="{F8FB7F1F-6FA2-40C9-897E-39F65C33A99A}" dt="2022-03-07T01:56:19.589" v="3578" actId="26606"/>
          <ac:spMkLst>
            <pc:docMk/>
            <pc:sldMk cId="1073355920" sldId="260"/>
            <ac:spMk id="96" creationId="{4FAE1107-CEC3-4041-8BAA-CDB6F6759B35}"/>
          </ac:spMkLst>
        </pc:spChg>
        <pc:spChg chg="add del">
          <ac:chgData name="olivette cole" userId="ad2664c3f3cd861c" providerId="LiveId" clId="{F8FB7F1F-6FA2-40C9-897E-39F65C33A99A}" dt="2022-03-07T02:13:51.382" v="3737" actId="26606"/>
          <ac:spMkLst>
            <pc:docMk/>
            <pc:sldMk cId="1073355920" sldId="260"/>
            <ac:spMk id="97" creationId="{E491B121-12B5-4977-A064-636AB0B9B0BD}"/>
          </ac:spMkLst>
        </pc:spChg>
        <pc:spChg chg="add del">
          <ac:chgData name="olivette cole" userId="ad2664c3f3cd861c" providerId="LiveId" clId="{F8FB7F1F-6FA2-40C9-897E-39F65C33A99A}" dt="2022-03-07T02:13:51.382" v="3737" actId="26606"/>
          <ac:spMkLst>
            <pc:docMk/>
            <pc:sldMk cId="1073355920" sldId="260"/>
            <ac:spMk id="99" creationId="{2ED05F70-AB3E-4472-B26B-EFE6A5A59BC8}"/>
          </ac:spMkLst>
        </pc:spChg>
        <pc:spChg chg="add del">
          <ac:chgData name="olivette cole" userId="ad2664c3f3cd861c" providerId="LiveId" clId="{F8FB7F1F-6FA2-40C9-897E-39F65C33A99A}" dt="2022-03-07T01:56:28.944" v="3581"/>
          <ac:spMkLst>
            <pc:docMk/>
            <pc:sldMk cId="1073355920" sldId="260"/>
            <ac:spMk id="100" creationId="{CA4D39DB-AFA4-47BA-A7F2-13A71D210C66}"/>
          </ac:spMkLst>
        </pc:spChg>
        <pc:spChg chg="add del">
          <ac:chgData name="olivette cole" userId="ad2664c3f3cd861c" providerId="LiveId" clId="{F8FB7F1F-6FA2-40C9-897E-39F65C33A99A}" dt="2022-03-07T02:13:51.382" v="3737" actId="26606"/>
          <ac:spMkLst>
            <pc:docMk/>
            <pc:sldMk cId="1073355920" sldId="260"/>
            <ac:spMk id="101" creationId="{21F6BE39-9E37-45F0-B10C-92305CFB7C77}"/>
          </ac:spMkLst>
        </pc:spChg>
        <pc:spChg chg="add del">
          <ac:chgData name="olivette cole" userId="ad2664c3f3cd861c" providerId="LiveId" clId="{F8FB7F1F-6FA2-40C9-897E-39F65C33A99A}" dt="2022-03-07T02:14:10.142" v="3741" actId="26606"/>
          <ac:spMkLst>
            <pc:docMk/>
            <pc:sldMk cId="1073355920" sldId="260"/>
            <ac:spMk id="105" creationId="{1F0FA87F-08E9-174A-9814-4EBF654A2C6C}"/>
          </ac:spMkLst>
        </pc:spChg>
        <pc:spChg chg="add del">
          <ac:chgData name="olivette cole" userId="ad2664c3f3cd861c" providerId="LiveId" clId="{F8FB7F1F-6FA2-40C9-897E-39F65C33A99A}" dt="2022-03-07T03:28:45.203" v="4382"/>
          <ac:spMkLst>
            <pc:docMk/>
            <pc:sldMk cId="1073355920" sldId="260"/>
            <ac:spMk id="107" creationId="{3F4C104D-5F30-4811-9376-566B26E4719A}"/>
          </ac:spMkLst>
        </pc:spChg>
        <pc:spChg chg="add del">
          <ac:chgData name="olivette cole" userId="ad2664c3f3cd861c" providerId="LiveId" clId="{F8FB7F1F-6FA2-40C9-897E-39F65C33A99A}" dt="2022-03-07T03:28:45.203" v="4382"/>
          <ac:spMkLst>
            <pc:docMk/>
            <pc:sldMk cId="1073355920" sldId="260"/>
            <ac:spMk id="108" creationId="{0815E34B-5D02-4E01-A936-E8E1C0AB6F12}"/>
          </ac:spMkLst>
        </pc:spChg>
        <pc:spChg chg="add mod">
          <ac:chgData name="olivette cole" userId="ad2664c3f3cd861c" providerId="LiveId" clId="{F8FB7F1F-6FA2-40C9-897E-39F65C33A99A}" dt="2022-03-07T03:47:35.801" v="4462" actId="1076"/>
          <ac:spMkLst>
            <pc:docMk/>
            <pc:sldMk cId="1073355920" sldId="260"/>
            <ac:spMk id="109" creationId="{1F0FA87F-08E9-174A-9814-4EBF654A2C6C}"/>
          </ac:spMkLst>
        </pc:spChg>
        <pc:spChg chg="add del">
          <ac:chgData name="olivette cole" userId="ad2664c3f3cd861c" providerId="LiveId" clId="{F8FB7F1F-6FA2-40C9-897E-39F65C33A99A}" dt="2022-03-07T03:28:45.203" v="4382"/>
          <ac:spMkLst>
            <pc:docMk/>
            <pc:sldMk cId="1073355920" sldId="260"/>
            <ac:spMk id="110" creationId="{7DE3414B-B032-4710-A468-D3285E38C5FF}"/>
          </ac:spMkLst>
        </pc:spChg>
        <pc:spChg chg="add del">
          <ac:chgData name="olivette cole" userId="ad2664c3f3cd861c" providerId="LiveId" clId="{F8FB7F1F-6FA2-40C9-897E-39F65C33A99A}" dt="2022-03-07T03:45:15.739" v="4428" actId="26606"/>
          <ac:spMkLst>
            <pc:docMk/>
            <pc:sldMk cId="1073355920" sldId="260"/>
            <ac:spMk id="114" creationId="{4AC6B390-BC59-4F1D-A0EE-D71A92F0A0B2}"/>
          </ac:spMkLst>
        </pc:spChg>
        <pc:spChg chg="add del">
          <ac:chgData name="olivette cole" userId="ad2664c3f3cd861c" providerId="LiveId" clId="{F8FB7F1F-6FA2-40C9-897E-39F65C33A99A}" dt="2022-03-07T03:45:15.739" v="4428" actId="26606"/>
          <ac:spMkLst>
            <pc:docMk/>
            <pc:sldMk cId="1073355920" sldId="260"/>
            <ac:spMk id="116" creationId="{B6C60D79-16F1-4C4B-B7E3-7634E7069CDE}"/>
          </ac:spMkLst>
        </pc:spChg>
        <pc:spChg chg="add del">
          <ac:chgData name="olivette cole" userId="ad2664c3f3cd861c" providerId="LiveId" clId="{F8FB7F1F-6FA2-40C9-897E-39F65C33A99A}" dt="2022-03-07T03:45:15.739" v="4428" actId="26606"/>
          <ac:spMkLst>
            <pc:docMk/>
            <pc:sldMk cId="1073355920" sldId="260"/>
            <ac:spMk id="118" creationId="{426B127E-6498-4C77-9C9D-4553A5113B80}"/>
          </ac:spMkLst>
        </pc:spChg>
        <pc:spChg chg="add">
          <ac:chgData name="olivette cole" userId="ad2664c3f3cd861c" providerId="LiveId" clId="{F8FB7F1F-6FA2-40C9-897E-39F65C33A99A}" dt="2022-03-07T03:45:15.770" v="4429" actId="26606"/>
          <ac:spMkLst>
            <pc:docMk/>
            <pc:sldMk cId="1073355920" sldId="260"/>
            <ac:spMk id="123" creationId="{B6FACB3C-9069-4791-BC5C-0DB7CD19B853}"/>
          </ac:spMkLst>
        </pc:spChg>
        <pc:spChg chg="add">
          <ac:chgData name="olivette cole" userId="ad2664c3f3cd861c" providerId="LiveId" clId="{F8FB7F1F-6FA2-40C9-897E-39F65C33A99A}" dt="2022-03-07T03:45:15.770" v="4429" actId="26606"/>
          <ac:spMkLst>
            <pc:docMk/>
            <pc:sldMk cId="1073355920" sldId="260"/>
            <ac:spMk id="124" creationId="{71F2038E-D777-4B76-81DD-DD13EE91B9DD}"/>
          </ac:spMkLst>
        </pc:spChg>
        <pc:grpChg chg="del">
          <ac:chgData name="olivette cole" userId="ad2664c3f3cd861c" providerId="LiveId" clId="{F8FB7F1F-6FA2-40C9-897E-39F65C33A99A}" dt="2022-03-04T22:54:27.640" v="1722" actId="26606"/>
          <ac:grpSpMkLst>
            <pc:docMk/>
            <pc:sldMk cId="1073355920" sldId="260"/>
            <ac:grpSpMk id="12" creationId="{2E751C04-BEA6-446B-A678-9C74819EBD4C}"/>
          </ac:grpSpMkLst>
        </pc:grpChg>
        <pc:grpChg chg="del">
          <ac:chgData name="olivette cole" userId="ad2664c3f3cd861c" providerId="LiveId" clId="{F8FB7F1F-6FA2-40C9-897E-39F65C33A99A}" dt="2022-03-04T22:54:27.640" v="1722" actId="26606"/>
          <ac:grpSpMkLst>
            <pc:docMk/>
            <pc:sldMk cId="1073355920" sldId="260"/>
            <ac:grpSpMk id="18" creationId="{B63ACBA3-DEFD-4C6D-BBA0-64468FA99C2D}"/>
          </ac:grpSpMkLst>
        </pc:grpChg>
        <pc:grpChg chg="add del">
          <ac:chgData name="olivette cole" userId="ad2664c3f3cd861c" providerId="LiveId" clId="{F8FB7F1F-6FA2-40C9-897E-39F65C33A99A}" dt="2022-03-07T01:55:49.321" v="3561" actId="26606"/>
          <ac:grpSpMkLst>
            <pc:docMk/>
            <pc:sldMk cId="1073355920" sldId="260"/>
            <ac:grpSpMk id="31" creationId="{AC27E70C-5470-4262-B9CE-AE52C51CF4C1}"/>
          </ac:grpSpMkLst>
        </pc:grpChg>
        <pc:grpChg chg="add del">
          <ac:chgData name="olivette cole" userId="ad2664c3f3cd861c" providerId="LiveId" clId="{F8FB7F1F-6FA2-40C9-897E-39F65C33A99A}" dt="2022-03-07T01:55:49.321" v="3561" actId="26606"/>
          <ac:grpSpMkLst>
            <pc:docMk/>
            <pc:sldMk cId="1073355920" sldId="260"/>
            <ac:grpSpMk id="35" creationId="{E27AF472-EAE3-4572-AB69-B92BD10DBC6D}"/>
          </ac:grpSpMkLst>
        </pc:grpChg>
        <pc:grpChg chg="add del">
          <ac:chgData name="olivette cole" userId="ad2664c3f3cd861c" providerId="LiveId" clId="{F8FB7F1F-6FA2-40C9-897E-39F65C33A99A}" dt="2022-03-07T01:55:00.188" v="3550" actId="26606"/>
          <ac:grpSpMkLst>
            <pc:docMk/>
            <pc:sldMk cId="1073355920" sldId="260"/>
            <ac:grpSpMk id="51" creationId="{DD354807-230F-4402-B1B9-F733A8F1F190}"/>
          </ac:grpSpMkLst>
        </pc:grpChg>
        <pc:grpChg chg="add del">
          <ac:chgData name="olivette cole" userId="ad2664c3f3cd861c" providerId="LiveId" clId="{F8FB7F1F-6FA2-40C9-897E-39F65C33A99A}" dt="2022-03-07T01:55:49.305" v="3560" actId="26606"/>
          <ac:grpSpMkLst>
            <pc:docMk/>
            <pc:sldMk cId="1073355920" sldId="260"/>
            <ac:grpSpMk id="82" creationId="{57A28182-58A5-4DBB-8F64-BD944BCA8154}"/>
          </ac:grpSpMkLst>
        </pc:grpChg>
        <pc:grpChg chg="add del">
          <ac:chgData name="olivette cole" userId="ad2664c3f3cd861c" providerId="LiveId" clId="{F8FB7F1F-6FA2-40C9-897E-39F65C33A99A}" dt="2022-03-07T01:56:07.053" v="3574"/>
          <ac:grpSpMkLst>
            <pc:docMk/>
            <pc:sldMk cId="1073355920" sldId="260"/>
            <ac:grpSpMk id="88" creationId="{FA366754-A2F4-475B-8217-AB06F5F15F36}"/>
          </ac:grpSpMkLst>
        </pc:grpChg>
        <pc:grpChg chg="add del">
          <ac:chgData name="olivette cole" userId="ad2664c3f3cd861c" providerId="LiveId" clId="{F8FB7F1F-6FA2-40C9-897E-39F65C33A99A}" dt="2022-03-07T01:56:07.053" v="3574"/>
          <ac:grpSpMkLst>
            <pc:docMk/>
            <pc:sldMk cId="1073355920" sldId="260"/>
            <ac:grpSpMk id="92" creationId="{828A5161-06F1-46CF-8AD7-844680A59E13}"/>
          </ac:grpSpMkLst>
        </pc:grpChg>
        <pc:grpChg chg="add">
          <ac:chgData name="olivette cole" userId="ad2664c3f3cd861c" providerId="LiveId" clId="{F8FB7F1F-6FA2-40C9-897E-39F65C33A99A}" dt="2022-03-07T03:45:15.770" v="4429" actId="26606"/>
          <ac:grpSpMkLst>
            <pc:docMk/>
            <pc:sldMk cId="1073355920" sldId="260"/>
            <ac:grpSpMk id="125" creationId="{DD354807-230F-4402-B1B9-F733A8F1F190}"/>
          </ac:grpSpMkLst>
        </pc:grpChg>
        <pc:graphicFrameChg chg="add del">
          <ac:chgData name="olivette cole" userId="ad2664c3f3cd861c" providerId="LiveId" clId="{F8FB7F1F-6FA2-40C9-897E-39F65C33A99A}" dt="2022-03-07T01:54:25.849" v="3546" actId="26606"/>
          <ac:graphicFrameMkLst>
            <pc:docMk/>
            <pc:sldMk cId="1073355920" sldId="260"/>
            <ac:graphicFrameMk id="44" creationId="{3A5EE9E2-FFB0-43C3-98AD-D921451E1695}"/>
          </ac:graphicFrameMkLst>
        </pc:graphicFrameChg>
        <pc:graphicFrameChg chg="add del">
          <ac:chgData name="olivette cole" userId="ad2664c3f3cd861c" providerId="LiveId" clId="{F8FB7F1F-6FA2-40C9-897E-39F65C33A99A}" dt="2022-03-07T02:13:59.219" v="3739" actId="26606"/>
          <ac:graphicFrameMkLst>
            <pc:docMk/>
            <pc:sldMk cId="1073355920" sldId="260"/>
            <ac:graphicFrameMk id="103" creationId="{4DE9BFA1-B0F4-453E-94A2-BB37ACD38292}"/>
          </ac:graphicFrameMkLst>
        </pc:graphicFrameChg>
        <pc:picChg chg="add mod ord">
          <ac:chgData name="olivette cole" userId="ad2664c3f3cd861c" providerId="LiveId" clId="{F8FB7F1F-6FA2-40C9-897E-39F65C33A99A}" dt="2022-03-07T03:47:19.072" v="4461" actId="1076"/>
          <ac:picMkLst>
            <pc:docMk/>
            <pc:sldMk cId="1073355920" sldId="260"/>
            <ac:picMk id="4" creationId="{874191CD-0D24-44A1-B767-3E8E2DBB44A1}"/>
          </ac:picMkLst>
        </pc:picChg>
        <pc:cxnChg chg="add del">
          <ac:chgData name="olivette cole" userId="ad2664c3f3cd861c" providerId="LiveId" clId="{F8FB7F1F-6FA2-40C9-897E-39F65C33A99A}" dt="2022-03-07T01:56:19.589" v="3578" actId="26606"/>
          <ac:cxnSpMkLst>
            <pc:docMk/>
            <pc:sldMk cId="1073355920" sldId="260"/>
            <ac:cxnSpMk id="98" creationId="{1AEA88FB-F5DD-45CE-AAE1-7B33D0ABDD25}"/>
          </ac:cxnSpMkLst>
        </pc:cxnChg>
      </pc:sldChg>
      <pc:sldChg chg="addSp delSp modSp mod ord setBg delDesignElem">
        <pc:chgData name="olivette cole" userId="ad2664c3f3cd861c" providerId="LiveId" clId="{F8FB7F1F-6FA2-40C9-897E-39F65C33A99A}" dt="2022-03-07T03:49:41.888" v="4477" actId="26606"/>
        <pc:sldMkLst>
          <pc:docMk/>
          <pc:sldMk cId="679755263" sldId="261"/>
        </pc:sldMkLst>
        <pc:spChg chg="mod">
          <ac:chgData name="olivette cole" userId="ad2664c3f3cd861c" providerId="LiveId" clId="{F8FB7F1F-6FA2-40C9-897E-39F65C33A99A}" dt="2022-03-07T03:49:41.888" v="4477" actId="26606"/>
          <ac:spMkLst>
            <pc:docMk/>
            <pc:sldMk cId="679755263" sldId="261"/>
            <ac:spMk id="2" creationId="{0344DB84-1751-8B4F-8762-9F34A4CAB87E}"/>
          </ac:spMkLst>
        </pc:spChg>
        <pc:spChg chg="mod ord">
          <ac:chgData name="olivette cole" userId="ad2664c3f3cd861c" providerId="LiveId" clId="{F8FB7F1F-6FA2-40C9-897E-39F65C33A99A}" dt="2022-03-07T03:49:41.888" v="4477" actId="26606"/>
          <ac:spMkLst>
            <pc:docMk/>
            <pc:sldMk cId="679755263" sldId="261"/>
            <ac:spMk id="3" creationId="{79E97F35-841C-5E45-BDF3-F871B17E14BB}"/>
          </ac:spMkLst>
        </pc:spChg>
        <pc:spChg chg="add del">
          <ac:chgData name="olivette cole" userId="ad2664c3f3cd861c" providerId="LiveId" clId="{F8FB7F1F-6FA2-40C9-897E-39F65C33A99A}" dt="2022-03-04T21:25:47.218" v="1615" actId="26606"/>
          <ac:spMkLst>
            <pc:docMk/>
            <pc:sldMk cId="679755263" sldId="261"/>
            <ac:spMk id="8" creationId="{827B839B-9ADE-406B-8590-F1CAEDED45A1}"/>
          </ac:spMkLst>
        </pc:spChg>
        <pc:spChg chg="add del">
          <ac:chgData name="olivette cole" userId="ad2664c3f3cd861c" providerId="LiveId" clId="{F8FB7F1F-6FA2-40C9-897E-39F65C33A99A}" dt="2022-03-07T03:49:40.459" v="4474" actId="26606"/>
          <ac:spMkLst>
            <pc:docMk/>
            <pc:sldMk cId="679755263" sldId="261"/>
            <ac:spMk id="9" creationId="{B775CD93-9DF2-48CB-9F57-1BCA9A46C7FA}"/>
          </ac:spMkLst>
        </pc:spChg>
        <pc:spChg chg="add del">
          <ac:chgData name="olivette cole" userId="ad2664c3f3cd861c" providerId="LiveId" clId="{F8FB7F1F-6FA2-40C9-897E-39F65C33A99A}" dt="2022-03-04T21:25:47.218" v="1615" actId="26606"/>
          <ac:spMkLst>
            <pc:docMk/>
            <pc:sldMk cId="679755263" sldId="261"/>
            <ac:spMk id="10" creationId="{CFE45BF0-46DB-408C-B5F7-7B11716805D4}"/>
          </ac:spMkLst>
        </pc:spChg>
        <pc:spChg chg="add del">
          <ac:chgData name="olivette cole" userId="ad2664c3f3cd861c" providerId="LiveId" clId="{F8FB7F1F-6FA2-40C9-897E-39F65C33A99A}" dt="2022-03-07T03:49:40.459" v="4474" actId="26606"/>
          <ac:spMkLst>
            <pc:docMk/>
            <pc:sldMk cId="679755263" sldId="261"/>
            <ac:spMk id="11" creationId="{E186B68C-84BC-4A6E-99D1-EE87483C1349}"/>
          </ac:spMkLst>
        </pc:spChg>
        <pc:spChg chg="add del">
          <ac:chgData name="olivette cole" userId="ad2664c3f3cd861c" providerId="LiveId" clId="{F8FB7F1F-6FA2-40C9-897E-39F65C33A99A}" dt="2022-03-04T21:25:47.218" v="1615" actId="26606"/>
          <ac:spMkLst>
            <pc:docMk/>
            <pc:sldMk cId="679755263" sldId="261"/>
            <ac:spMk id="12" creationId="{2AEBC8F2-97B1-41B4-93F1-2D289E197FBA}"/>
          </ac:spMkLst>
        </pc:spChg>
        <pc:spChg chg="add del">
          <ac:chgData name="olivette cole" userId="ad2664c3f3cd861c" providerId="LiveId" clId="{F8FB7F1F-6FA2-40C9-897E-39F65C33A99A}" dt="2022-03-07T03:49:40.459" v="4474" actId="26606"/>
          <ac:spMkLst>
            <pc:docMk/>
            <pc:sldMk cId="679755263" sldId="261"/>
            <ac:spMk id="13" creationId="{6166C6D1-23AC-49C4-BA07-238E4E9F8CEB}"/>
          </ac:spMkLst>
        </pc:spChg>
        <pc:spChg chg="add del">
          <ac:chgData name="olivette cole" userId="ad2664c3f3cd861c" providerId="LiveId" clId="{F8FB7F1F-6FA2-40C9-897E-39F65C33A99A}" dt="2022-03-04T21:25:47.218" v="1615" actId="26606"/>
          <ac:spMkLst>
            <pc:docMk/>
            <pc:sldMk cId="679755263" sldId="261"/>
            <ac:spMk id="14" creationId="{472E3A19-F5D5-48FC-BB9C-48C2F68F598B}"/>
          </ac:spMkLst>
        </pc:spChg>
        <pc:spChg chg="add del">
          <ac:chgData name="olivette cole" userId="ad2664c3f3cd861c" providerId="LiveId" clId="{F8FB7F1F-6FA2-40C9-897E-39F65C33A99A}" dt="2022-03-07T03:49:40.459" v="4474" actId="26606"/>
          <ac:spMkLst>
            <pc:docMk/>
            <pc:sldMk cId="679755263" sldId="261"/>
            <ac:spMk id="15" creationId="{33A87B69-D1B1-4DA7-B224-F220FC5235E6}"/>
          </ac:spMkLst>
        </pc:spChg>
        <pc:spChg chg="add del">
          <ac:chgData name="olivette cole" userId="ad2664c3f3cd861c" providerId="LiveId" clId="{F8FB7F1F-6FA2-40C9-897E-39F65C33A99A}" dt="2022-03-04T21:25:47.218" v="1615" actId="26606"/>
          <ac:spMkLst>
            <pc:docMk/>
            <pc:sldMk cId="679755263" sldId="261"/>
            <ac:spMk id="16" creationId="{7A62E32F-BB65-43A8-8EB5-92346890E549}"/>
          </ac:spMkLst>
        </pc:spChg>
        <pc:spChg chg="add del">
          <ac:chgData name="olivette cole" userId="ad2664c3f3cd861c" providerId="LiveId" clId="{F8FB7F1F-6FA2-40C9-897E-39F65C33A99A}" dt="2022-03-07T03:49:40.459" v="4474" actId="26606"/>
          <ac:spMkLst>
            <pc:docMk/>
            <pc:sldMk cId="679755263" sldId="261"/>
            <ac:spMk id="17" creationId="{1C091803-41C2-48E0-9228-5148460C7479}"/>
          </ac:spMkLst>
        </pc:spChg>
        <pc:spChg chg="add del">
          <ac:chgData name="olivette cole" userId="ad2664c3f3cd861c" providerId="LiveId" clId="{F8FB7F1F-6FA2-40C9-897E-39F65C33A99A}" dt="2022-03-04T21:25:47.218" v="1615" actId="26606"/>
          <ac:spMkLst>
            <pc:docMk/>
            <pc:sldMk cId="679755263" sldId="261"/>
            <ac:spMk id="18" creationId="{14E91B64-9FCC-451E-AFB4-A827D6329367}"/>
          </ac:spMkLst>
        </pc:spChg>
        <pc:spChg chg="add del">
          <ac:chgData name="olivette cole" userId="ad2664c3f3cd861c" providerId="LiveId" clId="{F8FB7F1F-6FA2-40C9-897E-39F65C33A99A}" dt="2022-03-07T03:49:41.873" v="4476" actId="26606"/>
          <ac:spMkLst>
            <pc:docMk/>
            <pc:sldMk cId="679755263" sldId="261"/>
            <ac:spMk id="19" creationId="{4AC6B390-BC59-4F1D-A0EE-D71A92F0A0B2}"/>
          </ac:spMkLst>
        </pc:spChg>
        <pc:spChg chg="add del">
          <ac:chgData name="olivette cole" userId="ad2664c3f3cd861c" providerId="LiveId" clId="{F8FB7F1F-6FA2-40C9-897E-39F65C33A99A}" dt="2022-03-07T03:49:41.873" v="4476" actId="26606"/>
          <ac:spMkLst>
            <pc:docMk/>
            <pc:sldMk cId="679755263" sldId="261"/>
            <ac:spMk id="20" creationId="{B6C60D79-16F1-4C4B-B7E3-7634E7069CDE}"/>
          </ac:spMkLst>
        </pc:spChg>
        <pc:spChg chg="add del">
          <ac:chgData name="olivette cole" userId="ad2664c3f3cd861c" providerId="LiveId" clId="{F8FB7F1F-6FA2-40C9-897E-39F65C33A99A}" dt="2022-03-07T03:49:41.873" v="4476" actId="26606"/>
          <ac:spMkLst>
            <pc:docMk/>
            <pc:sldMk cId="679755263" sldId="261"/>
            <ac:spMk id="21" creationId="{426B127E-6498-4C77-9C9D-4553A5113B80}"/>
          </ac:spMkLst>
        </pc:spChg>
        <pc:spChg chg="add del">
          <ac:chgData name="olivette cole" userId="ad2664c3f3cd861c" providerId="LiveId" clId="{F8FB7F1F-6FA2-40C9-897E-39F65C33A99A}" dt="2022-03-04T21:25:41.540" v="1612" actId="26606"/>
          <ac:spMkLst>
            <pc:docMk/>
            <pc:sldMk cId="679755263" sldId="261"/>
            <ac:spMk id="23" creationId="{C3420C89-0B09-4632-A4AF-3971D08BF7A8}"/>
          </ac:spMkLst>
        </pc:spChg>
        <pc:spChg chg="add">
          <ac:chgData name="olivette cole" userId="ad2664c3f3cd861c" providerId="LiveId" clId="{F8FB7F1F-6FA2-40C9-897E-39F65C33A99A}" dt="2022-03-07T03:49:41.888" v="4477" actId="26606"/>
          <ac:spMkLst>
            <pc:docMk/>
            <pc:sldMk cId="679755263" sldId="261"/>
            <ac:spMk id="24" creationId="{B775CD93-9DF2-48CB-9F57-1BCA9A46C7FA}"/>
          </ac:spMkLst>
        </pc:spChg>
        <pc:spChg chg="add del">
          <ac:chgData name="olivette cole" userId="ad2664c3f3cd861c" providerId="LiveId" clId="{F8FB7F1F-6FA2-40C9-897E-39F65C33A99A}" dt="2022-03-04T21:25:41.540" v="1612" actId="26606"/>
          <ac:spMkLst>
            <pc:docMk/>
            <pc:sldMk cId="679755263" sldId="261"/>
            <ac:spMk id="25" creationId="{4E5CBA61-BF74-40B4-A3A8-366BBA626CCF}"/>
          </ac:spMkLst>
        </pc:spChg>
        <pc:spChg chg="add">
          <ac:chgData name="olivette cole" userId="ad2664c3f3cd861c" providerId="LiveId" clId="{F8FB7F1F-6FA2-40C9-897E-39F65C33A99A}" dt="2022-03-07T03:49:41.888" v="4477" actId="26606"/>
          <ac:spMkLst>
            <pc:docMk/>
            <pc:sldMk cId="679755263" sldId="261"/>
            <ac:spMk id="26" creationId="{E186B68C-84BC-4A6E-99D1-EE87483C1349}"/>
          </ac:spMkLst>
        </pc:spChg>
        <pc:spChg chg="add">
          <ac:chgData name="olivette cole" userId="ad2664c3f3cd861c" providerId="LiveId" clId="{F8FB7F1F-6FA2-40C9-897E-39F65C33A99A}" dt="2022-03-07T03:49:41.888" v="4477" actId="26606"/>
          <ac:spMkLst>
            <pc:docMk/>
            <pc:sldMk cId="679755263" sldId="261"/>
            <ac:spMk id="28" creationId="{6166C6D1-23AC-49C4-BA07-238E4E9F8CEB}"/>
          </ac:spMkLst>
        </pc:spChg>
        <pc:spChg chg="add del">
          <ac:chgData name="olivette cole" userId="ad2664c3f3cd861c" providerId="LiveId" clId="{F8FB7F1F-6FA2-40C9-897E-39F65C33A99A}" dt="2022-03-04T22:25:16.596" v="1625" actId="26606"/>
          <ac:spMkLst>
            <pc:docMk/>
            <pc:sldMk cId="679755263" sldId="261"/>
            <ac:spMk id="29" creationId="{7D20183A-0B1D-4A1F-89B1-ADBEDBC6E54E}"/>
          </ac:spMkLst>
        </pc:spChg>
        <pc:spChg chg="add">
          <ac:chgData name="olivette cole" userId="ad2664c3f3cd861c" providerId="LiveId" clId="{F8FB7F1F-6FA2-40C9-897E-39F65C33A99A}" dt="2022-03-07T03:49:41.888" v="4477" actId="26606"/>
          <ac:spMkLst>
            <pc:docMk/>
            <pc:sldMk cId="679755263" sldId="261"/>
            <ac:spMk id="30" creationId="{33A87B69-D1B1-4DA7-B224-F220FC5235E6}"/>
          </ac:spMkLst>
        </pc:spChg>
        <pc:spChg chg="add">
          <ac:chgData name="olivette cole" userId="ad2664c3f3cd861c" providerId="LiveId" clId="{F8FB7F1F-6FA2-40C9-897E-39F65C33A99A}" dt="2022-03-07T03:49:41.888" v="4477" actId="26606"/>
          <ac:spMkLst>
            <pc:docMk/>
            <pc:sldMk cId="679755263" sldId="261"/>
            <ac:spMk id="32" creationId="{1C091803-41C2-48E0-9228-5148460C7479}"/>
          </ac:spMkLst>
        </pc:spChg>
        <pc:spChg chg="add del">
          <ac:chgData name="olivette cole" userId="ad2664c3f3cd861c" providerId="LiveId" clId="{F8FB7F1F-6FA2-40C9-897E-39F65C33A99A}" dt="2022-03-04T21:25:47.189" v="1614" actId="26606"/>
          <ac:spMkLst>
            <pc:docMk/>
            <pc:sldMk cId="679755263" sldId="261"/>
            <ac:spMk id="40" creationId="{2B566528-1B12-4246-9431-5C2D7D081168}"/>
          </ac:spMkLst>
        </pc:spChg>
        <pc:spChg chg="add del">
          <ac:chgData name="olivette cole" userId="ad2664c3f3cd861c" providerId="LiveId" clId="{F8FB7F1F-6FA2-40C9-897E-39F65C33A99A}" dt="2022-03-04T22:25:16.596" v="1625" actId="26606"/>
          <ac:spMkLst>
            <pc:docMk/>
            <pc:sldMk cId="679755263" sldId="261"/>
            <ac:spMk id="46" creationId="{B5FA7C47-B7C1-4D2E-AB49-ED23BA34BA83}"/>
          </ac:spMkLst>
        </pc:spChg>
        <pc:spChg chg="add del">
          <ac:chgData name="olivette cole" userId="ad2664c3f3cd861c" providerId="LiveId" clId="{F8FB7F1F-6FA2-40C9-897E-39F65C33A99A}" dt="2022-03-04T22:25:16.596" v="1625" actId="26606"/>
          <ac:spMkLst>
            <pc:docMk/>
            <pc:sldMk cId="679755263" sldId="261"/>
            <ac:spMk id="47" creationId="{596EE156-ABF1-4329-A6BA-03B4254E0877}"/>
          </ac:spMkLst>
        </pc:spChg>
        <pc:spChg chg="add del">
          <ac:chgData name="olivette cole" userId="ad2664c3f3cd861c" providerId="LiveId" clId="{F8FB7F1F-6FA2-40C9-897E-39F65C33A99A}" dt="2022-03-04T22:25:16.596" v="1625" actId="26606"/>
          <ac:spMkLst>
            <pc:docMk/>
            <pc:sldMk cId="679755263" sldId="261"/>
            <ac:spMk id="48" creationId="{19B9933F-AAB3-444A-8BB5-9CA194A8BC63}"/>
          </ac:spMkLst>
        </pc:spChg>
        <pc:spChg chg="add del">
          <ac:chgData name="olivette cole" userId="ad2664c3f3cd861c" providerId="LiveId" clId="{F8FB7F1F-6FA2-40C9-897E-39F65C33A99A}" dt="2022-03-04T22:25:16.596" v="1625" actId="26606"/>
          <ac:spMkLst>
            <pc:docMk/>
            <pc:sldMk cId="679755263" sldId="261"/>
            <ac:spMk id="49" creationId="{131031D3-26CD-4214-A9A4-5857EFA15A0C}"/>
          </ac:spMkLst>
        </pc:spChg>
        <pc:spChg chg="add del">
          <ac:chgData name="olivette cole" userId="ad2664c3f3cd861c" providerId="LiveId" clId="{F8FB7F1F-6FA2-40C9-897E-39F65C33A99A}" dt="2022-03-04T22:25:16.580" v="1624" actId="26606"/>
          <ac:spMkLst>
            <pc:docMk/>
            <pc:sldMk cId="679755263" sldId="261"/>
            <ac:spMk id="54" creationId="{2B566528-1B12-4246-9431-5C2D7D081168}"/>
          </ac:spMkLst>
        </pc:spChg>
        <pc:spChg chg="add del">
          <ac:chgData name="olivette cole" userId="ad2664c3f3cd861c" providerId="LiveId" clId="{F8FB7F1F-6FA2-40C9-897E-39F65C33A99A}" dt="2022-03-04T22:25:16.580" v="1624" actId="26606"/>
          <ac:spMkLst>
            <pc:docMk/>
            <pc:sldMk cId="679755263" sldId="261"/>
            <ac:spMk id="56" creationId="{D3F51FEB-38FB-4F6C-9F7B-2F2AFAB65463}"/>
          </ac:spMkLst>
        </pc:spChg>
        <pc:spChg chg="add del">
          <ac:chgData name="olivette cole" userId="ad2664c3f3cd861c" providerId="LiveId" clId="{F8FB7F1F-6FA2-40C9-897E-39F65C33A99A}" dt="2022-03-04T22:25:16.580" v="1624" actId="26606"/>
          <ac:spMkLst>
            <pc:docMk/>
            <pc:sldMk cId="679755263" sldId="261"/>
            <ac:spMk id="58" creationId="{1E547BA6-BAE0-43BB-A7CA-60F69CE252F0}"/>
          </ac:spMkLst>
        </pc:spChg>
        <pc:spChg chg="add del">
          <ac:chgData name="olivette cole" userId="ad2664c3f3cd861c" providerId="LiveId" clId="{F8FB7F1F-6FA2-40C9-897E-39F65C33A99A}" dt="2022-03-04T22:53:39.388" v="1714" actId="26606"/>
          <ac:spMkLst>
            <pc:docMk/>
            <pc:sldMk cId="679755263" sldId="261"/>
            <ac:spMk id="64" creationId="{91F32EBA-ED97-466E-8CFA-8382584155D0}"/>
          </ac:spMkLst>
        </pc:spChg>
        <pc:spChg chg="add del">
          <ac:chgData name="olivette cole" userId="ad2664c3f3cd861c" providerId="LiveId" clId="{F8FB7F1F-6FA2-40C9-897E-39F65C33A99A}" dt="2022-03-04T22:53:39.388" v="1714" actId="26606"/>
          <ac:spMkLst>
            <pc:docMk/>
            <pc:sldMk cId="679755263" sldId="261"/>
            <ac:spMk id="65" creationId="{62A38935-BB53-4DF7-A56E-48DD25B685D7}"/>
          </ac:spMkLst>
        </pc:spChg>
        <pc:spChg chg="add del">
          <ac:chgData name="olivette cole" userId="ad2664c3f3cd861c" providerId="LiveId" clId="{F8FB7F1F-6FA2-40C9-897E-39F65C33A99A}" dt="2022-03-07T01:56:07.053" v="3574"/>
          <ac:spMkLst>
            <pc:docMk/>
            <pc:sldMk cId="679755263" sldId="261"/>
            <ac:spMk id="70" creationId="{03AF1C04-3FEF-41BD-BB84-2F263765BEBC}"/>
          </ac:spMkLst>
        </pc:spChg>
        <pc:grpChg chg="add del">
          <ac:chgData name="olivette cole" userId="ad2664c3f3cd861c" providerId="LiveId" clId="{F8FB7F1F-6FA2-40C9-897E-39F65C33A99A}" dt="2022-03-04T21:25:41.540" v="1612" actId="26606"/>
          <ac:grpSpMkLst>
            <pc:docMk/>
            <pc:sldMk cId="679755263" sldId="261"/>
            <ac:grpSpMk id="27" creationId="{AC27E70C-5470-4262-B9CE-AE52C51CF4C1}"/>
          </ac:grpSpMkLst>
        </pc:grpChg>
        <pc:grpChg chg="add del">
          <ac:chgData name="olivette cole" userId="ad2664c3f3cd861c" providerId="LiveId" clId="{F8FB7F1F-6FA2-40C9-897E-39F65C33A99A}" dt="2022-03-04T21:25:41.540" v="1612" actId="26606"/>
          <ac:grpSpMkLst>
            <pc:docMk/>
            <pc:sldMk cId="679755263" sldId="261"/>
            <ac:grpSpMk id="31" creationId="{E27AF472-EAE3-4572-AB69-B92BD10DBC6D}"/>
          </ac:grpSpMkLst>
        </pc:grpChg>
        <pc:grpChg chg="add del">
          <ac:chgData name="olivette cole" userId="ad2664c3f3cd861c" providerId="LiveId" clId="{F8FB7F1F-6FA2-40C9-897E-39F65C33A99A}" dt="2022-03-04T21:25:47.189" v="1614" actId="26606"/>
          <ac:grpSpMkLst>
            <pc:docMk/>
            <pc:sldMk cId="679755263" sldId="261"/>
            <ac:grpSpMk id="41" creationId="{287F69AB-2350-44E3-9076-00265B93F313}"/>
          </ac:grpSpMkLst>
        </pc:grpChg>
        <pc:grpChg chg="add del">
          <ac:chgData name="olivette cole" userId="ad2664c3f3cd861c" providerId="LiveId" clId="{F8FB7F1F-6FA2-40C9-897E-39F65C33A99A}" dt="2022-03-04T21:25:47.189" v="1614" actId="26606"/>
          <ac:grpSpMkLst>
            <pc:docMk/>
            <pc:sldMk cId="679755263" sldId="261"/>
            <ac:grpSpMk id="43" creationId="{3EA7D759-6BEF-4CBD-A325-BCFA77832B3F}"/>
          </ac:grpSpMkLst>
        </pc:grpChg>
        <pc:grpChg chg="add del">
          <ac:chgData name="olivette cole" userId="ad2664c3f3cd861c" providerId="LiveId" clId="{F8FB7F1F-6FA2-40C9-897E-39F65C33A99A}" dt="2022-03-04T22:25:16.580" v="1624" actId="26606"/>
          <ac:grpSpMkLst>
            <pc:docMk/>
            <pc:sldMk cId="679755263" sldId="261"/>
            <ac:grpSpMk id="60" creationId="{15CBE6EC-46EF-45D9-8E16-DCDC5917CA31}"/>
          </ac:grpSpMkLst>
        </pc:grpChg>
        <pc:grpChg chg="add del">
          <ac:chgData name="olivette cole" userId="ad2664c3f3cd861c" providerId="LiveId" clId="{F8FB7F1F-6FA2-40C9-897E-39F65C33A99A}" dt="2022-03-07T01:56:07.053" v="3574"/>
          <ac:grpSpMkLst>
            <pc:docMk/>
            <pc:sldMk cId="679755263" sldId="261"/>
            <ac:grpSpMk id="72" creationId="{2DD5E267-EB6F-47DF-ABEF-2C1BED44DAC6}"/>
          </ac:grpSpMkLst>
        </pc:grpChg>
        <pc:grpChg chg="add del">
          <ac:chgData name="olivette cole" userId="ad2664c3f3cd861c" providerId="LiveId" clId="{F8FB7F1F-6FA2-40C9-897E-39F65C33A99A}" dt="2022-03-07T01:56:07.053" v="3574"/>
          <ac:grpSpMkLst>
            <pc:docMk/>
            <pc:sldMk cId="679755263" sldId="261"/>
            <ac:grpSpMk id="76" creationId="{66828D02-A05D-412B-9F20-B68E970B9FC2}"/>
          </ac:grpSpMkLst>
        </pc:grpChg>
        <pc:grpChg chg="add del">
          <ac:chgData name="olivette cole" userId="ad2664c3f3cd861c" providerId="LiveId" clId="{F8FB7F1F-6FA2-40C9-897E-39F65C33A99A}" dt="2022-03-07T01:56:07.053" v="3574"/>
          <ac:grpSpMkLst>
            <pc:docMk/>
            <pc:sldMk cId="679755263" sldId="261"/>
            <ac:grpSpMk id="80" creationId="{E27AF472-EAE3-4572-AB69-B92BD10DBC6D}"/>
          </ac:grpSpMkLst>
        </pc:grpChg>
        <pc:picChg chg="add mod ord">
          <ac:chgData name="olivette cole" userId="ad2664c3f3cd861c" providerId="LiveId" clId="{F8FB7F1F-6FA2-40C9-897E-39F65C33A99A}" dt="2022-03-07T03:49:41.888" v="4477" actId="26606"/>
          <ac:picMkLst>
            <pc:docMk/>
            <pc:sldMk cId="679755263" sldId="261"/>
            <ac:picMk id="4" creationId="{6F9D31E6-C4D4-4401-8919-256E1C6870AD}"/>
          </ac:picMkLst>
        </pc:picChg>
      </pc:sldChg>
      <pc:sldChg chg="addSp delSp modSp mod ord setBg delDesignElem modNotesTx">
        <pc:chgData name="olivette cole" userId="ad2664c3f3cd861c" providerId="LiveId" clId="{F8FB7F1F-6FA2-40C9-897E-39F65C33A99A}" dt="2022-03-07T03:55:16.925" v="4542" actId="5793"/>
        <pc:sldMkLst>
          <pc:docMk/>
          <pc:sldMk cId="3160436946" sldId="262"/>
        </pc:sldMkLst>
        <pc:spChg chg="mod ord">
          <ac:chgData name="olivette cole" userId="ad2664c3f3cd861c" providerId="LiveId" clId="{F8FB7F1F-6FA2-40C9-897E-39F65C33A99A}" dt="2022-03-07T03:54:14.757" v="4501" actId="26606"/>
          <ac:spMkLst>
            <pc:docMk/>
            <pc:sldMk cId="3160436946" sldId="262"/>
            <ac:spMk id="2" creationId="{037557CC-F925-AF4F-BEF8-802F2254BF09}"/>
          </ac:spMkLst>
        </pc:spChg>
        <pc:spChg chg="add mod ord">
          <ac:chgData name="olivette cole" userId="ad2664c3f3cd861c" providerId="LiveId" clId="{F8FB7F1F-6FA2-40C9-897E-39F65C33A99A}" dt="2022-03-07T03:55:16.925" v="4542" actId="5793"/>
          <ac:spMkLst>
            <pc:docMk/>
            <pc:sldMk cId="3160436946" sldId="262"/>
            <ac:spMk id="18" creationId="{EF70CE2F-3BEE-49AB-9AAC-43F21BB37C8A}"/>
          </ac:spMkLst>
        </pc:spChg>
        <pc:spChg chg="add del">
          <ac:chgData name="olivette cole" userId="ad2664c3f3cd861c" providerId="LiveId" clId="{F8FB7F1F-6FA2-40C9-897E-39F65C33A99A}" dt="2022-03-07T03:51:11.015" v="4479" actId="26606"/>
          <ac:spMkLst>
            <pc:docMk/>
            <pc:sldMk cId="3160436946" sldId="262"/>
            <ac:spMk id="20" creationId="{B775CD93-9DF2-48CB-9F57-1BCA9A46C7FA}"/>
          </ac:spMkLst>
        </pc:spChg>
        <pc:spChg chg="add del">
          <ac:chgData name="olivette cole" userId="ad2664c3f3cd861c" providerId="LiveId" clId="{F8FB7F1F-6FA2-40C9-897E-39F65C33A99A}" dt="2022-03-07T03:51:11.015" v="4479" actId="26606"/>
          <ac:spMkLst>
            <pc:docMk/>
            <pc:sldMk cId="3160436946" sldId="262"/>
            <ac:spMk id="21" creationId="{E186B68C-84BC-4A6E-99D1-EE87483C1349}"/>
          </ac:spMkLst>
        </pc:spChg>
        <pc:spChg chg="add del">
          <ac:chgData name="olivette cole" userId="ad2664c3f3cd861c" providerId="LiveId" clId="{F8FB7F1F-6FA2-40C9-897E-39F65C33A99A}" dt="2022-03-07T03:51:11.015" v="4479" actId="26606"/>
          <ac:spMkLst>
            <pc:docMk/>
            <pc:sldMk cId="3160436946" sldId="262"/>
            <ac:spMk id="22" creationId="{6166C6D1-23AC-49C4-BA07-238E4E9F8CEB}"/>
          </ac:spMkLst>
        </pc:spChg>
        <pc:spChg chg="add del">
          <ac:chgData name="olivette cole" userId="ad2664c3f3cd861c" providerId="LiveId" clId="{F8FB7F1F-6FA2-40C9-897E-39F65C33A99A}" dt="2022-03-07T03:28:45.203" v="4382"/>
          <ac:spMkLst>
            <pc:docMk/>
            <pc:sldMk cId="3160436946" sldId="262"/>
            <ac:spMk id="23" creationId="{763516C8-F227-4B77-9AA7-61B9A0B78253}"/>
          </ac:spMkLst>
        </pc:spChg>
        <pc:spChg chg="add del">
          <ac:chgData name="olivette cole" userId="ad2664c3f3cd861c" providerId="LiveId" clId="{F8FB7F1F-6FA2-40C9-897E-39F65C33A99A}" dt="2022-03-07T03:54:14.757" v="4501" actId="26606"/>
          <ac:spMkLst>
            <pc:docMk/>
            <pc:sldMk cId="3160436946" sldId="262"/>
            <ac:spMk id="24" creationId="{B775CD93-9DF2-48CB-9F57-1BCA9A46C7FA}"/>
          </ac:spMkLst>
        </pc:spChg>
        <pc:spChg chg="add del">
          <ac:chgData name="olivette cole" userId="ad2664c3f3cd861c" providerId="LiveId" clId="{F8FB7F1F-6FA2-40C9-897E-39F65C33A99A}" dt="2022-03-07T03:28:45.203" v="4382"/>
          <ac:spMkLst>
            <pc:docMk/>
            <pc:sldMk cId="3160436946" sldId="262"/>
            <ac:spMk id="25" creationId="{D91B420C-C4C8-44DF-96B2-FBD1014646FE}"/>
          </ac:spMkLst>
        </pc:spChg>
        <pc:spChg chg="add del">
          <ac:chgData name="olivette cole" userId="ad2664c3f3cd861c" providerId="LiveId" clId="{F8FB7F1F-6FA2-40C9-897E-39F65C33A99A}" dt="2022-03-07T03:54:14.757" v="4501" actId="26606"/>
          <ac:spMkLst>
            <pc:docMk/>
            <pc:sldMk cId="3160436946" sldId="262"/>
            <ac:spMk id="26" creationId="{E186B68C-84BC-4A6E-99D1-EE87483C1349}"/>
          </ac:spMkLst>
        </pc:spChg>
        <pc:spChg chg="add del">
          <ac:chgData name="olivette cole" userId="ad2664c3f3cd861c" providerId="LiveId" clId="{F8FB7F1F-6FA2-40C9-897E-39F65C33A99A}" dt="2022-03-07T03:28:45.203" v="4382"/>
          <ac:spMkLst>
            <pc:docMk/>
            <pc:sldMk cId="3160436946" sldId="262"/>
            <ac:spMk id="27" creationId="{070928B1-3E69-44AC-A1EE-B4E4270A7A51}"/>
          </ac:spMkLst>
        </pc:spChg>
        <pc:spChg chg="add del">
          <ac:chgData name="olivette cole" userId="ad2664c3f3cd861c" providerId="LiveId" clId="{F8FB7F1F-6FA2-40C9-897E-39F65C33A99A}" dt="2022-03-07T03:54:14.757" v="4501" actId="26606"/>
          <ac:spMkLst>
            <pc:docMk/>
            <pc:sldMk cId="3160436946" sldId="262"/>
            <ac:spMk id="28" creationId="{6166C6D1-23AC-49C4-BA07-238E4E9F8CEB}"/>
          </ac:spMkLst>
        </pc:spChg>
        <pc:spChg chg="add del">
          <ac:chgData name="olivette cole" userId="ad2664c3f3cd861c" providerId="LiveId" clId="{F8FB7F1F-6FA2-40C9-897E-39F65C33A99A}" dt="2022-03-07T03:51:11.015" v="4479" actId="26606"/>
          <ac:spMkLst>
            <pc:docMk/>
            <pc:sldMk cId="3160436946" sldId="262"/>
            <ac:spMk id="29" creationId="{33A87B69-D1B1-4DA7-B224-F220FC5235E6}"/>
          </ac:spMkLst>
        </pc:spChg>
        <pc:spChg chg="add del">
          <ac:chgData name="olivette cole" userId="ad2664c3f3cd861c" providerId="LiveId" clId="{F8FB7F1F-6FA2-40C9-897E-39F65C33A99A}" dt="2022-03-07T03:54:14.757" v="4501" actId="26606"/>
          <ac:spMkLst>
            <pc:docMk/>
            <pc:sldMk cId="3160436946" sldId="262"/>
            <ac:spMk id="30" creationId="{33A87B69-D1B1-4DA7-B224-F220FC5235E6}"/>
          </ac:spMkLst>
        </pc:spChg>
        <pc:spChg chg="add del">
          <ac:chgData name="olivette cole" userId="ad2664c3f3cd861c" providerId="LiveId" clId="{F8FB7F1F-6FA2-40C9-897E-39F65C33A99A}" dt="2022-03-07T03:51:11.015" v="4479" actId="26606"/>
          <ac:spMkLst>
            <pc:docMk/>
            <pc:sldMk cId="3160436946" sldId="262"/>
            <ac:spMk id="31" creationId="{1C091803-41C2-48E0-9228-5148460C7479}"/>
          </ac:spMkLst>
        </pc:spChg>
        <pc:spChg chg="add del">
          <ac:chgData name="olivette cole" userId="ad2664c3f3cd861c" providerId="LiveId" clId="{F8FB7F1F-6FA2-40C9-897E-39F65C33A99A}" dt="2022-03-07T03:54:14.757" v="4501" actId="26606"/>
          <ac:spMkLst>
            <pc:docMk/>
            <pc:sldMk cId="3160436946" sldId="262"/>
            <ac:spMk id="32" creationId="{1C091803-41C2-48E0-9228-5148460C7479}"/>
          </ac:spMkLst>
        </pc:spChg>
        <pc:spChg chg="add del">
          <ac:chgData name="olivette cole" userId="ad2664c3f3cd861c" providerId="LiveId" clId="{F8FB7F1F-6FA2-40C9-897E-39F65C33A99A}" dt="2022-03-07T03:54:00.818" v="4490" actId="26606"/>
          <ac:spMkLst>
            <pc:docMk/>
            <pc:sldMk cId="3160436946" sldId="262"/>
            <ac:spMk id="34" creationId="{B775CD93-9DF2-48CB-9F57-1BCA9A46C7FA}"/>
          </ac:spMkLst>
        </pc:spChg>
        <pc:spChg chg="add del">
          <ac:chgData name="olivette cole" userId="ad2664c3f3cd861c" providerId="LiveId" clId="{F8FB7F1F-6FA2-40C9-897E-39F65C33A99A}" dt="2022-03-07T03:54:00.818" v="4490" actId="26606"/>
          <ac:spMkLst>
            <pc:docMk/>
            <pc:sldMk cId="3160436946" sldId="262"/>
            <ac:spMk id="37" creationId="{6166C6D1-23AC-49C4-BA07-238E4E9F8CEB}"/>
          </ac:spMkLst>
        </pc:spChg>
        <pc:spChg chg="del">
          <ac:chgData name="olivette cole" userId="ad2664c3f3cd861c" providerId="LiveId" clId="{F8FB7F1F-6FA2-40C9-897E-39F65C33A99A}" dt="2022-03-04T22:54:49.030" v="1723" actId="26606"/>
          <ac:spMkLst>
            <pc:docMk/>
            <pc:sldMk cId="3160436946" sldId="262"/>
            <ac:spMk id="39" creationId="{D4771268-CB57-404A-9271-370EB28F6090}"/>
          </ac:spMkLst>
        </pc:spChg>
        <pc:spChg chg="add del">
          <ac:chgData name="olivette cole" userId="ad2664c3f3cd861c" providerId="LiveId" clId="{F8FB7F1F-6FA2-40C9-897E-39F65C33A99A}" dt="2022-03-07T03:54:00.818" v="4490" actId="26606"/>
          <ac:spMkLst>
            <pc:docMk/>
            <pc:sldMk cId="3160436946" sldId="262"/>
            <ac:spMk id="41" creationId="{E186B68C-84BC-4A6E-99D1-EE87483C1349}"/>
          </ac:spMkLst>
        </pc:spChg>
        <pc:spChg chg="add del">
          <ac:chgData name="olivette cole" userId="ad2664c3f3cd861c" providerId="LiveId" clId="{F8FB7F1F-6FA2-40C9-897E-39F65C33A99A}" dt="2022-03-07T03:54:00.818" v="4490" actId="26606"/>
          <ac:spMkLst>
            <pc:docMk/>
            <pc:sldMk cId="3160436946" sldId="262"/>
            <ac:spMk id="43" creationId="{1C091803-41C2-48E0-9228-5148460C7479}"/>
          </ac:spMkLst>
        </pc:spChg>
        <pc:spChg chg="add del">
          <ac:chgData name="olivette cole" userId="ad2664c3f3cd861c" providerId="LiveId" clId="{F8FB7F1F-6FA2-40C9-897E-39F65C33A99A}" dt="2022-03-05T20:12:23.059" v="2679" actId="26606"/>
          <ac:spMkLst>
            <pc:docMk/>
            <pc:sldMk cId="3160436946" sldId="262"/>
            <ac:spMk id="44" creationId="{C7D023E4-8DE1-436E-9847-ED6A4B4B04FD}"/>
          </ac:spMkLst>
        </pc:spChg>
        <pc:spChg chg="add del">
          <ac:chgData name="olivette cole" userId="ad2664c3f3cd861c" providerId="LiveId" clId="{F8FB7F1F-6FA2-40C9-897E-39F65C33A99A}" dt="2022-03-05T20:12:23.059" v="2679" actId="26606"/>
          <ac:spMkLst>
            <pc:docMk/>
            <pc:sldMk cId="3160436946" sldId="262"/>
            <ac:spMk id="46" creationId="{8B2B1708-8CE4-4A20-94F5-55118AE2CBD7}"/>
          </ac:spMkLst>
        </pc:spChg>
        <pc:spChg chg="add del">
          <ac:chgData name="olivette cole" userId="ad2664c3f3cd861c" providerId="LiveId" clId="{F8FB7F1F-6FA2-40C9-897E-39F65C33A99A}" dt="2022-03-07T03:54:04.075" v="4492" actId="26606"/>
          <ac:spMkLst>
            <pc:docMk/>
            <pc:sldMk cId="3160436946" sldId="262"/>
            <ac:spMk id="61" creationId="{48CAE4AE-A9DF-45AF-9A9C-1712BC63418E}"/>
          </ac:spMkLst>
        </pc:spChg>
        <pc:spChg chg="add del">
          <ac:chgData name="olivette cole" userId="ad2664c3f3cd861c" providerId="LiveId" clId="{F8FB7F1F-6FA2-40C9-897E-39F65C33A99A}" dt="2022-03-07T03:54:04.075" v="4492" actId="26606"/>
          <ac:spMkLst>
            <pc:docMk/>
            <pc:sldMk cId="3160436946" sldId="262"/>
            <ac:spMk id="62" creationId="{E972DE0D-2E53-4159-ABD3-C601524262C2}"/>
          </ac:spMkLst>
        </pc:spChg>
        <pc:spChg chg="add del">
          <ac:chgData name="olivette cole" userId="ad2664c3f3cd861c" providerId="LiveId" clId="{F8FB7F1F-6FA2-40C9-897E-39F65C33A99A}" dt="2022-03-05T20:11:07.012" v="2674" actId="26606"/>
          <ac:spMkLst>
            <pc:docMk/>
            <pc:sldMk cId="3160436946" sldId="262"/>
            <ac:spMk id="64" creationId="{4038CB10-1F5C-4D54-9DF7-12586DE5B007}"/>
          </ac:spMkLst>
        </pc:spChg>
        <pc:spChg chg="add del">
          <ac:chgData name="olivette cole" userId="ad2664c3f3cd861c" providerId="LiveId" clId="{F8FB7F1F-6FA2-40C9-897E-39F65C33A99A}" dt="2022-03-05T20:11:07.012" v="2674" actId="26606"/>
          <ac:spMkLst>
            <pc:docMk/>
            <pc:sldMk cId="3160436946" sldId="262"/>
            <ac:spMk id="66" creationId="{36D30126-6314-4A93-B27E-5C66CF781924}"/>
          </ac:spMkLst>
        </pc:spChg>
        <pc:spChg chg="add del">
          <ac:chgData name="olivette cole" userId="ad2664c3f3cd861c" providerId="LiveId" clId="{F8FB7F1F-6FA2-40C9-897E-39F65C33A99A}" dt="2022-03-05T20:11:07.012" v="2674" actId="26606"/>
          <ac:spMkLst>
            <pc:docMk/>
            <pc:sldMk cId="3160436946" sldId="262"/>
            <ac:spMk id="68" creationId="{73ED6512-6858-4552-B699-9A97FE9A4EA2}"/>
          </ac:spMkLst>
        </pc:spChg>
        <pc:spChg chg="add del">
          <ac:chgData name="olivette cole" userId="ad2664c3f3cd861c" providerId="LiveId" clId="{F8FB7F1F-6FA2-40C9-897E-39F65C33A99A}" dt="2022-03-05T20:11:37.053" v="2676" actId="26606"/>
          <ac:spMkLst>
            <pc:docMk/>
            <pc:sldMk cId="3160436946" sldId="262"/>
            <ac:spMk id="70" creationId="{33A87B69-D1B1-4DA7-B224-F220FC5235E6}"/>
          </ac:spMkLst>
        </pc:spChg>
        <pc:spChg chg="add del">
          <ac:chgData name="olivette cole" userId="ad2664c3f3cd861c" providerId="LiveId" clId="{F8FB7F1F-6FA2-40C9-897E-39F65C33A99A}" dt="2022-03-05T20:11:37.053" v="2676" actId="26606"/>
          <ac:spMkLst>
            <pc:docMk/>
            <pc:sldMk cId="3160436946" sldId="262"/>
            <ac:spMk id="71" creationId="{B775CD93-9DF2-48CB-9F57-1BCA9A46C7FA}"/>
          </ac:spMkLst>
        </pc:spChg>
        <pc:spChg chg="add del">
          <ac:chgData name="olivette cole" userId="ad2664c3f3cd861c" providerId="LiveId" clId="{F8FB7F1F-6FA2-40C9-897E-39F65C33A99A}" dt="2022-03-05T20:11:37.053" v="2676" actId="26606"/>
          <ac:spMkLst>
            <pc:docMk/>
            <pc:sldMk cId="3160436946" sldId="262"/>
            <ac:spMk id="72" creationId="{1C091803-41C2-48E0-9228-5148460C7479}"/>
          </ac:spMkLst>
        </pc:spChg>
        <pc:spChg chg="add del">
          <ac:chgData name="olivette cole" userId="ad2664c3f3cd861c" providerId="LiveId" clId="{F8FB7F1F-6FA2-40C9-897E-39F65C33A99A}" dt="2022-03-05T20:11:37.053" v="2676" actId="26606"/>
          <ac:spMkLst>
            <pc:docMk/>
            <pc:sldMk cId="3160436946" sldId="262"/>
            <ac:spMk id="73" creationId="{E186B68C-84BC-4A6E-99D1-EE87483C1349}"/>
          </ac:spMkLst>
        </pc:spChg>
        <pc:spChg chg="add del">
          <ac:chgData name="olivette cole" userId="ad2664c3f3cd861c" providerId="LiveId" clId="{F8FB7F1F-6FA2-40C9-897E-39F65C33A99A}" dt="2022-03-05T20:11:37.053" v="2676" actId="26606"/>
          <ac:spMkLst>
            <pc:docMk/>
            <pc:sldMk cId="3160436946" sldId="262"/>
            <ac:spMk id="74" creationId="{6166C6D1-23AC-49C4-BA07-238E4E9F8CEB}"/>
          </ac:spMkLst>
        </pc:spChg>
        <pc:spChg chg="add del">
          <ac:chgData name="olivette cole" userId="ad2664c3f3cd861c" providerId="LiveId" clId="{F8FB7F1F-6FA2-40C9-897E-39F65C33A99A}" dt="2022-03-05T20:12:22.887" v="2678" actId="26606"/>
          <ac:spMkLst>
            <pc:docMk/>
            <pc:sldMk cId="3160436946" sldId="262"/>
            <ac:spMk id="76" creationId="{4038CB10-1F5C-4D54-9DF7-12586DE5B007}"/>
          </ac:spMkLst>
        </pc:spChg>
        <pc:spChg chg="add del">
          <ac:chgData name="olivette cole" userId="ad2664c3f3cd861c" providerId="LiveId" clId="{F8FB7F1F-6FA2-40C9-897E-39F65C33A99A}" dt="2022-03-05T20:12:22.887" v="2678" actId="26606"/>
          <ac:spMkLst>
            <pc:docMk/>
            <pc:sldMk cId="3160436946" sldId="262"/>
            <ac:spMk id="77" creationId="{36D30126-6314-4A93-B27E-5C66CF781924}"/>
          </ac:spMkLst>
        </pc:spChg>
        <pc:spChg chg="add del">
          <ac:chgData name="olivette cole" userId="ad2664c3f3cd861c" providerId="LiveId" clId="{F8FB7F1F-6FA2-40C9-897E-39F65C33A99A}" dt="2022-03-05T20:12:22.887" v="2678" actId="26606"/>
          <ac:spMkLst>
            <pc:docMk/>
            <pc:sldMk cId="3160436946" sldId="262"/>
            <ac:spMk id="78" creationId="{73ED6512-6858-4552-B699-9A97FE9A4EA2}"/>
          </ac:spMkLst>
        </pc:spChg>
        <pc:spChg chg="add del">
          <ac:chgData name="olivette cole" userId="ad2664c3f3cd861c" providerId="LiveId" clId="{F8FB7F1F-6FA2-40C9-897E-39F65C33A99A}" dt="2022-03-07T01:56:07.053" v="3574"/>
          <ac:spMkLst>
            <pc:docMk/>
            <pc:sldMk cId="3160436946" sldId="262"/>
            <ac:spMk id="80" creationId="{7D07B7BC-3270-4CF3-A7AA-0937908AD58A}"/>
          </ac:spMkLst>
        </pc:spChg>
        <pc:spChg chg="add del">
          <ac:chgData name="olivette cole" userId="ad2664c3f3cd861c" providerId="LiveId" clId="{F8FB7F1F-6FA2-40C9-897E-39F65C33A99A}" dt="2022-03-07T03:54:05.802" v="4494" actId="26606"/>
          <ac:spMkLst>
            <pc:docMk/>
            <pc:sldMk cId="3160436946" sldId="262"/>
            <ac:spMk id="84" creationId="{700E0F77-E936-4985-B7B1-B9823486AC33}"/>
          </ac:spMkLst>
        </pc:spChg>
        <pc:spChg chg="add del">
          <ac:chgData name="olivette cole" userId="ad2664c3f3cd861c" providerId="LiveId" clId="{F8FB7F1F-6FA2-40C9-897E-39F65C33A99A}" dt="2022-03-07T03:54:05.802" v="4494" actId="26606"/>
          <ac:spMkLst>
            <pc:docMk/>
            <pc:sldMk cId="3160436946" sldId="262"/>
            <ac:spMk id="85" creationId="{95C8260E-968F-44E8-A823-ABB431311926}"/>
          </ac:spMkLst>
        </pc:spChg>
        <pc:spChg chg="add del">
          <ac:chgData name="olivette cole" userId="ad2664c3f3cd861c" providerId="LiveId" clId="{F8FB7F1F-6FA2-40C9-897E-39F65C33A99A}" dt="2022-03-07T03:54:05.802" v="4494" actId="26606"/>
          <ac:spMkLst>
            <pc:docMk/>
            <pc:sldMk cId="3160436946" sldId="262"/>
            <ac:spMk id="86" creationId="{2C1BBA94-3F40-40AA-8BB9-E69E25E537C1}"/>
          </ac:spMkLst>
        </pc:spChg>
        <pc:spChg chg="add del">
          <ac:chgData name="olivette cole" userId="ad2664c3f3cd861c" providerId="LiveId" clId="{F8FB7F1F-6FA2-40C9-897E-39F65C33A99A}" dt="2022-03-07T03:54:05.802" v="4494" actId="26606"/>
          <ac:spMkLst>
            <pc:docMk/>
            <pc:sldMk cId="3160436946" sldId="262"/>
            <ac:spMk id="87" creationId="{FE43805F-24A6-46A4-B19B-54F28347355C}"/>
          </ac:spMkLst>
        </pc:spChg>
        <pc:spChg chg="add del">
          <ac:chgData name="olivette cole" userId="ad2664c3f3cd861c" providerId="LiveId" clId="{F8FB7F1F-6FA2-40C9-897E-39F65C33A99A}" dt="2022-03-07T03:54:07.769" v="4496" actId="26606"/>
          <ac:spMkLst>
            <pc:docMk/>
            <pc:sldMk cId="3160436946" sldId="262"/>
            <ac:spMk id="89" creationId="{77C59BEC-C4CC-4741-B975-08C543178D3D}"/>
          </ac:spMkLst>
        </pc:spChg>
        <pc:spChg chg="add del">
          <ac:chgData name="olivette cole" userId="ad2664c3f3cd861c" providerId="LiveId" clId="{F8FB7F1F-6FA2-40C9-897E-39F65C33A99A}" dt="2022-03-07T03:54:07.769" v="4496" actId="26606"/>
          <ac:spMkLst>
            <pc:docMk/>
            <pc:sldMk cId="3160436946" sldId="262"/>
            <ac:spMk id="90" creationId="{72DEF309-605D-4117-9340-6D589B6C3A34}"/>
          </ac:spMkLst>
        </pc:spChg>
        <pc:spChg chg="add del">
          <ac:chgData name="olivette cole" userId="ad2664c3f3cd861c" providerId="LiveId" clId="{F8FB7F1F-6FA2-40C9-897E-39F65C33A99A}" dt="2022-03-07T03:54:07.769" v="4496" actId="26606"/>
          <ac:spMkLst>
            <pc:docMk/>
            <pc:sldMk cId="3160436946" sldId="262"/>
            <ac:spMk id="91" creationId="{A7B99495-F43F-4D80-A44F-2CB4764EB90B}"/>
          </ac:spMkLst>
        </pc:spChg>
        <pc:spChg chg="add del">
          <ac:chgData name="olivette cole" userId="ad2664c3f3cd861c" providerId="LiveId" clId="{F8FB7F1F-6FA2-40C9-897E-39F65C33A99A}" dt="2022-03-07T03:54:13.500" v="4498" actId="26606"/>
          <ac:spMkLst>
            <pc:docMk/>
            <pc:sldMk cId="3160436946" sldId="262"/>
            <ac:spMk id="93" creationId="{A8908DB7-C3A6-4FCB-9820-CEE02B398C4A}"/>
          </ac:spMkLst>
        </pc:spChg>
        <pc:spChg chg="add del">
          <ac:chgData name="olivette cole" userId="ad2664c3f3cd861c" providerId="LiveId" clId="{F8FB7F1F-6FA2-40C9-897E-39F65C33A99A}" dt="2022-03-07T03:54:13.500" v="4498" actId="26606"/>
          <ac:spMkLst>
            <pc:docMk/>
            <pc:sldMk cId="3160436946" sldId="262"/>
            <ac:spMk id="94" creationId="{535742DD-1B16-4E9D-B715-0D74B4574A68}"/>
          </ac:spMkLst>
        </pc:spChg>
        <pc:spChg chg="add del">
          <ac:chgData name="olivette cole" userId="ad2664c3f3cd861c" providerId="LiveId" clId="{F8FB7F1F-6FA2-40C9-897E-39F65C33A99A}" dt="2022-03-07T03:54:14.740" v="4500" actId="26606"/>
          <ac:spMkLst>
            <pc:docMk/>
            <pc:sldMk cId="3160436946" sldId="262"/>
            <ac:spMk id="96" creationId="{34D41D7D-6813-4420-BFEE-C9ECD14EEA35}"/>
          </ac:spMkLst>
        </pc:spChg>
        <pc:spChg chg="add">
          <ac:chgData name="olivette cole" userId="ad2664c3f3cd861c" providerId="LiveId" clId="{F8FB7F1F-6FA2-40C9-897E-39F65C33A99A}" dt="2022-03-07T03:54:14.757" v="4501" actId="26606"/>
          <ac:spMkLst>
            <pc:docMk/>
            <pc:sldMk cId="3160436946" sldId="262"/>
            <ac:spMk id="100" creationId="{DD38EE57-B708-47C9-A4A4-E25F09FAB029}"/>
          </ac:spMkLst>
        </pc:spChg>
        <pc:grpChg chg="add del">
          <ac:chgData name="olivette cole" userId="ad2664c3f3cd861c" providerId="LiveId" clId="{F8FB7F1F-6FA2-40C9-897E-39F65C33A99A}" dt="2022-03-05T20:12:23.059" v="2679" actId="26606"/>
          <ac:grpSpMkLst>
            <pc:docMk/>
            <pc:sldMk cId="3160436946" sldId="262"/>
            <ac:grpSpMk id="48" creationId="{C291FB31-BA2D-4C80-8229-F0E34C8AEAE4}"/>
          </ac:grpSpMkLst>
        </pc:grpChg>
        <pc:grpChg chg="add del">
          <ac:chgData name="olivette cole" userId="ad2664c3f3cd861c" providerId="LiveId" clId="{F8FB7F1F-6FA2-40C9-897E-39F65C33A99A}" dt="2022-03-05T20:12:23.059" v="2679" actId="26606"/>
          <ac:grpSpMkLst>
            <pc:docMk/>
            <pc:sldMk cId="3160436946" sldId="262"/>
            <ac:grpSpMk id="52" creationId="{E27AF472-EAE3-4572-AB69-B92BD10DBC6D}"/>
          </ac:grpSpMkLst>
        </pc:grpChg>
        <pc:grpChg chg="add del">
          <ac:chgData name="olivette cole" userId="ad2664c3f3cd861c" providerId="LiveId" clId="{F8FB7F1F-6FA2-40C9-897E-39F65C33A99A}" dt="2022-03-07T03:54:04.075" v="4492" actId="26606"/>
          <ac:grpSpMkLst>
            <pc:docMk/>
            <pc:sldMk cId="3160436946" sldId="262"/>
            <ac:grpSpMk id="63" creationId="{6C272060-BC98-4C91-A58F-4DFEC566CF7F}"/>
          </ac:grpSpMkLst>
        </pc:grpChg>
        <pc:grpChg chg="add del">
          <ac:chgData name="olivette cole" userId="ad2664c3f3cd861c" providerId="LiveId" clId="{F8FB7F1F-6FA2-40C9-897E-39F65C33A99A}" dt="2022-03-07T01:56:07.053" v="3574"/>
          <ac:grpSpMkLst>
            <pc:docMk/>
            <pc:sldMk cId="3160436946" sldId="262"/>
            <ac:grpSpMk id="81" creationId="{3248F5E6-4377-481A-9615-8B26AF96A076}"/>
          </ac:grpSpMkLst>
        </pc:grpChg>
        <pc:grpChg chg="add del">
          <ac:chgData name="olivette cole" userId="ad2664c3f3cd861c" providerId="LiveId" clId="{F8FB7F1F-6FA2-40C9-897E-39F65C33A99A}" dt="2022-03-07T01:56:07.053" v="3574"/>
          <ac:grpSpMkLst>
            <pc:docMk/>
            <pc:sldMk cId="3160436946" sldId="262"/>
            <ac:grpSpMk id="83" creationId="{E27AF472-EAE3-4572-AB69-B92BD10DBC6D}"/>
          </ac:grpSpMkLst>
        </pc:grpChg>
        <pc:grpChg chg="add del">
          <ac:chgData name="olivette cole" userId="ad2664c3f3cd861c" providerId="LiveId" clId="{F8FB7F1F-6FA2-40C9-897E-39F65C33A99A}" dt="2022-03-07T03:54:14.740" v="4500" actId="26606"/>
          <ac:grpSpMkLst>
            <pc:docMk/>
            <pc:sldMk cId="3160436946" sldId="262"/>
            <ac:grpSpMk id="97" creationId="{D2A542E6-1924-4FE2-89D1-3CB19468C1F6}"/>
          </ac:grpSpMkLst>
        </pc:grpChg>
        <pc:grpChg chg="add">
          <ac:chgData name="olivette cole" userId="ad2664c3f3cd861c" providerId="LiveId" clId="{F8FB7F1F-6FA2-40C9-897E-39F65C33A99A}" dt="2022-03-07T03:54:14.757" v="4501" actId="26606"/>
          <ac:grpSpMkLst>
            <pc:docMk/>
            <pc:sldMk cId="3160436946" sldId="262"/>
            <ac:grpSpMk id="101" creationId="{57A28182-58A5-4DBB-8F64-BD944BCA8154}"/>
          </ac:grpSpMkLst>
        </pc:grpChg>
        <pc:picChg chg="add mod ord">
          <ac:chgData name="olivette cole" userId="ad2664c3f3cd861c" providerId="LiveId" clId="{F8FB7F1F-6FA2-40C9-897E-39F65C33A99A}" dt="2022-03-07T03:54:50.003" v="4507" actId="1076"/>
          <ac:picMkLst>
            <pc:docMk/>
            <pc:sldMk cId="3160436946" sldId="262"/>
            <ac:picMk id="4" creationId="{5CACDB91-88FF-433B-8911-179C4D50D66A}"/>
          </ac:picMkLst>
        </pc:picChg>
        <pc:picChg chg="del mod">
          <ac:chgData name="olivette cole" userId="ad2664c3f3cd861c" providerId="LiveId" clId="{F8FB7F1F-6FA2-40C9-897E-39F65C33A99A}" dt="2022-03-05T20:10:01.264" v="2671" actId="478"/>
          <ac:picMkLst>
            <pc:docMk/>
            <pc:sldMk cId="3160436946" sldId="262"/>
            <ac:picMk id="19" creationId="{4D797C02-229C-4383-AEBA-BB40DAD13F69}"/>
          </ac:picMkLst>
        </pc:picChg>
      </pc:sldChg>
      <pc:sldChg chg="addSp delSp modSp mod setBg delDesignElem">
        <pc:chgData name="olivette cole" userId="ad2664c3f3cd861c" providerId="LiveId" clId="{F8FB7F1F-6FA2-40C9-897E-39F65C33A99A}" dt="2022-03-07T03:48:31.326" v="4469" actId="26606"/>
        <pc:sldMkLst>
          <pc:docMk/>
          <pc:sldMk cId="2442951252" sldId="263"/>
        </pc:sldMkLst>
        <pc:spChg chg="mod">
          <ac:chgData name="olivette cole" userId="ad2664c3f3cd861c" providerId="LiveId" clId="{F8FB7F1F-6FA2-40C9-897E-39F65C33A99A}" dt="2022-03-07T03:48:31.326" v="4469" actId="26606"/>
          <ac:spMkLst>
            <pc:docMk/>
            <pc:sldMk cId="2442951252" sldId="263"/>
            <ac:spMk id="2" creationId="{C852D7CD-EA36-624D-9D9F-174DD3FE7487}"/>
          </ac:spMkLst>
        </pc:spChg>
        <pc:spChg chg="add del mod">
          <ac:chgData name="olivette cole" userId="ad2664c3f3cd861c" providerId="LiveId" clId="{F8FB7F1F-6FA2-40C9-897E-39F65C33A99A}" dt="2022-03-07T03:48:31.326" v="4469" actId="26606"/>
          <ac:spMkLst>
            <pc:docMk/>
            <pc:sldMk cId="2442951252" sldId="263"/>
            <ac:spMk id="3" creationId="{269A380C-099C-AD44-9AE9-E8D6F6CE2F69}"/>
          </ac:spMkLst>
        </pc:spChg>
        <pc:spChg chg="add del">
          <ac:chgData name="olivette cole" userId="ad2664c3f3cd861c" providerId="LiveId" clId="{F8FB7F1F-6FA2-40C9-897E-39F65C33A99A}" dt="2022-03-07T03:47:50.300" v="4464" actId="26606"/>
          <ac:spMkLst>
            <pc:docMk/>
            <pc:sldMk cId="2442951252" sldId="263"/>
            <ac:spMk id="5" creationId="{907EF6B7-1338-4443-8C46-6A318D952DFD}"/>
          </ac:spMkLst>
        </pc:spChg>
        <pc:spChg chg="add del">
          <ac:chgData name="olivette cole" userId="ad2664c3f3cd861c" providerId="LiveId" clId="{F8FB7F1F-6FA2-40C9-897E-39F65C33A99A}" dt="2022-03-07T03:47:50.300" v="4464" actId="26606"/>
          <ac:spMkLst>
            <pc:docMk/>
            <pc:sldMk cId="2442951252" sldId="263"/>
            <ac:spMk id="6" creationId="{DAAE4CDD-124C-4DCF-9584-B6033B545DD5}"/>
          </ac:spMkLst>
        </pc:spChg>
        <pc:spChg chg="del">
          <ac:chgData name="olivette cole" userId="ad2664c3f3cd861c" providerId="LiveId" clId="{F8FB7F1F-6FA2-40C9-897E-39F65C33A99A}" dt="2022-03-04T22:29:48.705" v="1651" actId="26606"/>
          <ac:spMkLst>
            <pc:docMk/>
            <pc:sldMk cId="2442951252" sldId="263"/>
            <ac:spMk id="8" creationId="{5C8908E2-EE49-44D2-9428-A28D2312A8D5}"/>
          </ac:spMkLst>
        </pc:spChg>
        <pc:spChg chg="add del">
          <ac:chgData name="olivette cole" userId="ad2664c3f3cd861c" providerId="LiveId" clId="{F8FB7F1F-6FA2-40C9-897E-39F65C33A99A}" dt="2022-03-07T03:47:50.300" v="4464" actId="26606"/>
          <ac:spMkLst>
            <pc:docMk/>
            <pc:sldMk cId="2442951252" sldId="263"/>
            <ac:spMk id="12" creationId="{081E4A58-353D-44AE-B2FC-2A74E2E400F7}"/>
          </ac:spMkLst>
        </pc:spChg>
        <pc:spChg chg="del">
          <ac:chgData name="olivette cole" userId="ad2664c3f3cd861c" providerId="LiveId" clId="{F8FB7F1F-6FA2-40C9-897E-39F65C33A99A}" dt="2022-03-04T22:29:48.705" v="1651" actId="26606"/>
          <ac:spMkLst>
            <pc:docMk/>
            <pc:sldMk cId="2442951252" sldId="263"/>
            <ac:spMk id="14" creationId="{BD92035A-AA2F-4CD8-A556-1CE8BDEC75BD}"/>
          </ac:spMkLst>
        </pc:spChg>
        <pc:spChg chg="add del">
          <ac:chgData name="olivette cole" userId="ad2664c3f3cd861c" providerId="LiveId" clId="{F8FB7F1F-6FA2-40C9-897E-39F65C33A99A}" dt="2022-03-07T03:48:23.117" v="4466" actId="26606"/>
          <ac:spMkLst>
            <pc:docMk/>
            <pc:sldMk cId="2442951252" sldId="263"/>
            <ac:spMk id="15" creationId="{4F7EBAE4-9945-4473-9E34-B2C66EA0F03D}"/>
          </ac:spMkLst>
        </pc:spChg>
        <pc:spChg chg="del">
          <ac:chgData name="olivette cole" userId="ad2664c3f3cd861c" providerId="LiveId" clId="{F8FB7F1F-6FA2-40C9-897E-39F65C33A99A}" dt="2022-03-04T22:29:48.705" v="1651" actId="26606"/>
          <ac:spMkLst>
            <pc:docMk/>
            <pc:sldMk cId="2442951252" sldId="263"/>
            <ac:spMk id="16" creationId="{ED888B23-07FA-482A-96DF-47E31AF1A603}"/>
          </ac:spMkLst>
        </pc:spChg>
        <pc:spChg chg="add del">
          <ac:chgData name="olivette cole" userId="ad2664c3f3cd861c" providerId="LiveId" clId="{F8FB7F1F-6FA2-40C9-897E-39F65C33A99A}" dt="2022-03-07T03:48:23.117" v="4466" actId="26606"/>
          <ac:spMkLst>
            <pc:docMk/>
            <pc:sldMk cId="2442951252" sldId="263"/>
            <ac:spMk id="18" creationId="{70BEB1E7-2F88-40BC-B73D-42E5B6F80BFC}"/>
          </ac:spMkLst>
        </pc:spChg>
        <pc:spChg chg="add del">
          <ac:chgData name="olivette cole" userId="ad2664c3f3cd861c" providerId="LiveId" clId="{F8FB7F1F-6FA2-40C9-897E-39F65C33A99A}" dt="2022-03-07T03:48:23.117" v="4466" actId="26606"/>
          <ac:spMkLst>
            <pc:docMk/>
            <pc:sldMk cId="2442951252" sldId="263"/>
            <ac:spMk id="19" creationId="{A7B99495-F43F-4D80-A44F-2CB4764EB90B}"/>
          </ac:spMkLst>
        </pc:spChg>
        <pc:spChg chg="add del">
          <ac:chgData name="olivette cole" userId="ad2664c3f3cd861c" providerId="LiveId" clId="{F8FB7F1F-6FA2-40C9-897E-39F65C33A99A}" dt="2022-03-07T01:56:07.053" v="3574"/>
          <ac:spMkLst>
            <pc:docMk/>
            <pc:sldMk cId="2442951252" sldId="263"/>
            <ac:spMk id="21" creationId="{815925C2-A704-4D47-B1C1-3FCA52512EC1}"/>
          </ac:spMkLst>
        </pc:spChg>
        <pc:spChg chg="add del">
          <ac:chgData name="olivette cole" userId="ad2664c3f3cd861c" providerId="LiveId" clId="{F8FB7F1F-6FA2-40C9-897E-39F65C33A99A}" dt="2022-03-07T01:56:07.053" v="3574"/>
          <ac:spMkLst>
            <pc:docMk/>
            <pc:sldMk cId="2442951252" sldId="263"/>
            <ac:spMk id="23" creationId="{01D4315C-C23C-4FD3-98DF-08C29E2292A8}"/>
          </ac:spMkLst>
        </pc:spChg>
        <pc:spChg chg="add del">
          <ac:chgData name="olivette cole" userId="ad2664c3f3cd861c" providerId="LiveId" clId="{F8FB7F1F-6FA2-40C9-897E-39F65C33A99A}" dt="2022-03-07T03:48:31.310" v="4468" actId="26606"/>
          <ac:spMkLst>
            <pc:docMk/>
            <pc:sldMk cId="2442951252" sldId="263"/>
            <ac:spMk id="24" creationId="{4BC99CB9-DDAD-44A2-8A1C-E3AF4E72DF5C}"/>
          </ac:spMkLst>
        </pc:spChg>
        <pc:spChg chg="add del">
          <ac:chgData name="olivette cole" userId="ad2664c3f3cd861c" providerId="LiveId" clId="{F8FB7F1F-6FA2-40C9-897E-39F65C33A99A}" dt="2022-03-07T03:48:31.310" v="4468" actId="26606"/>
          <ac:spMkLst>
            <pc:docMk/>
            <pc:sldMk cId="2442951252" sldId="263"/>
            <ac:spMk id="26" creationId="{64053CBF-3932-45FF-8285-EE5146085F3A}"/>
          </ac:spMkLst>
        </pc:spChg>
        <pc:spChg chg="add del">
          <ac:chgData name="olivette cole" userId="ad2664c3f3cd861c" providerId="LiveId" clId="{F8FB7F1F-6FA2-40C9-897E-39F65C33A99A}" dt="2022-03-07T03:48:31.310" v="4468" actId="26606"/>
          <ac:spMkLst>
            <pc:docMk/>
            <pc:sldMk cId="2442951252" sldId="263"/>
            <ac:spMk id="32" creationId="{269A380C-099C-AD44-9AE9-E8D6F6CE2F69}"/>
          </ac:spMkLst>
        </pc:spChg>
        <pc:spChg chg="add">
          <ac:chgData name="olivette cole" userId="ad2664c3f3cd861c" providerId="LiveId" clId="{F8FB7F1F-6FA2-40C9-897E-39F65C33A99A}" dt="2022-03-07T03:48:31.326" v="4469" actId="26606"/>
          <ac:spMkLst>
            <pc:docMk/>
            <pc:sldMk cId="2442951252" sldId="263"/>
            <ac:spMk id="38" creationId="{907EF6B7-1338-4443-8C46-6A318D952DFD}"/>
          </ac:spMkLst>
        </pc:spChg>
        <pc:spChg chg="add">
          <ac:chgData name="olivette cole" userId="ad2664c3f3cd861c" providerId="LiveId" clId="{F8FB7F1F-6FA2-40C9-897E-39F65C33A99A}" dt="2022-03-07T03:48:31.326" v="4469" actId="26606"/>
          <ac:spMkLst>
            <pc:docMk/>
            <pc:sldMk cId="2442951252" sldId="263"/>
            <ac:spMk id="39" creationId="{DAAE4CDD-124C-4DCF-9584-B6033B545DD5}"/>
          </ac:spMkLst>
        </pc:spChg>
        <pc:spChg chg="add">
          <ac:chgData name="olivette cole" userId="ad2664c3f3cd861c" providerId="LiveId" clId="{F8FB7F1F-6FA2-40C9-897E-39F65C33A99A}" dt="2022-03-07T03:48:31.326" v="4469" actId="26606"/>
          <ac:spMkLst>
            <pc:docMk/>
            <pc:sldMk cId="2442951252" sldId="263"/>
            <ac:spMk id="40" creationId="{081E4A58-353D-44AE-B2FC-2A74E2E400F7}"/>
          </ac:spMkLst>
        </pc:spChg>
        <pc:spChg chg="add">
          <ac:chgData name="olivette cole" userId="ad2664c3f3cd861c" providerId="LiveId" clId="{F8FB7F1F-6FA2-40C9-897E-39F65C33A99A}" dt="2022-03-07T03:48:31.326" v="4469" actId="26606"/>
          <ac:spMkLst>
            <pc:docMk/>
            <pc:sldMk cId="2442951252" sldId="263"/>
            <ac:spMk id="41" creationId="{269A380C-099C-AD44-9AE9-E8D6F6CE2F69}"/>
          </ac:spMkLst>
        </pc:spChg>
        <pc:grpChg chg="del">
          <ac:chgData name="olivette cole" userId="ad2664c3f3cd861c" providerId="LiveId" clId="{F8FB7F1F-6FA2-40C9-897E-39F65C33A99A}" dt="2022-03-04T22:29:48.705" v="1651" actId="26606"/>
          <ac:grpSpMkLst>
            <pc:docMk/>
            <pc:sldMk cId="2442951252" sldId="263"/>
            <ac:grpSpMk id="10" creationId="{5D1A9D8B-3117-4D9D-BDA4-DD81895098B0}"/>
          </ac:grpSpMkLst>
        </pc:grpChg>
        <pc:grpChg chg="add del">
          <ac:chgData name="olivette cole" userId="ad2664c3f3cd861c" providerId="LiveId" clId="{F8FB7F1F-6FA2-40C9-897E-39F65C33A99A}" dt="2022-03-07T01:56:07.053" v="3574"/>
          <ac:grpSpMkLst>
            <pc:docMk/>
            <pc:sldMk cId="2442951252" sldId="263"/>
            <ac:grpSpMk id="25" creationId="{5E6B47BC-43FD-4C91-8BFF-B41B99A8A39E}"/>
          </ac:grpSpMkLst>
        </pc:grpChg>
        <pc:grpChg chg="add del">
          <ac:chgData name="olivette cole" userId="ad2664c3f3cd861c" providerId="LiveId" clId="{F8FB7F1F-6FA2-40C9-897E-39F65C33A99A}" dt="2022-03-07T03:48:31.310" v="4468" actId="26606"/>
          <ac:grpSpMkLst>
            <pc:docMk/>
            <pc:sldMk cId="2442951252" sldId="263"/>
            <ac:grpSpMk id="27" creationId="{2E751C04-BEA6-446B-A678-9C74819EBD4C}"/>
          </ac:grpSpMkLst>
        </pc:grpChg>
        <pc:grpChg chg="add del">
          <ac:chgData name="olivette cole" userId="ad2664c3f3cd861c" providerId="LiveId" clId="{F8FB7F1F-6FA2-40C9-897E-39F65C33A99A}" dt="2022-03-07T01:56:07.053" v="3574"/>
          <ac:grpSpMkLst>
            <pc:docMk/>
            <pc:sldMk cId="2442951252" sldId="263"/>
            <ac:grpSpMk id="29" creationId="{43F5E015-E085-4624-B431-B42414448684}"/>
          </ac:grpSpMkLst>
        </pc:grpChg>
        <pc:grpChg chg="add del">
          <ac:chgData name="olivette cole" userId="ad2664c3f3cd861c" providerId="LiveId" clId="{F8FB7F1F-6FA2-40C9-897E-39F65C33A99A}" dt="2022-03-07T03:48:31.310" v="4468" actId="26606"/>
          <ac:grpSpMkLst>
            <pc:docMk/>
            <pc:sldMk cId="2442951252" sldId="263"/>
            <ac:grpSpMk id="33" creationId="{B63ACBA3-DEFD-4C6D-BBA0-64468FA99C2D}"/>
          </ac:grpSpMkLst>
        </pc:grpChg>
        <pc:graphicFrameChg chg="add del">
          <ac:chgData name="olivette cole" userId="ad2664c3f3cd861c" providerId="LiveId" clId="{F8FB7F1F-6FA2-40C9-897E-39F65C33A99A}" dt="2022-03-07T03:48:23.117" v="4466" actId="26606"/>
          <ac:graphicFrameMkLst>
            <pc:docMk/>
            <pc:sldMk cId="2442951252" sldId="263"/>
            <ac:graphicFrameMk id="20" creationId="{C428AC71-2337-4E7A-AA3F-9F72E747BC05}"/>
          </ac:graphicFrameMkLst>
        </pc:graphicFrameChg>
        <pc:picChg chg="add del">
          <ac:chgData name="olivette cole" userId="ad2664c3f3cd861c" providerId="LiveId" clId="{F8FB7F1F-6FA2-40C9-897E-39F65C33A99A}" dt="2022-03-07T03:48:23.117" v="4466" actId="26606"/>
          <ac:picMkLst>
            <pc:docMk/>
            <pc:sldMk cId="2442951252" sldId="263"/>
            <ac:picMk id="17" creationId="{543CB0BC-08CB-462B-AFD5-9CA1DA668505}"/>
          </ac:picMkLst>
        </pc:picChg>
      </pc:sldChg>
      <pc:sldChg chg="addSp delSp modSp mod ord setBg delDesignElem">
        <pc:chgData name="olivette cole" userId="ad2664c3f3cd861c" providerId="LiveId" clId="{F8FB7F1F-6FA2-40C9-897E-39F65C33A99A}" dt="2022-03-07T03:44:34.542" v="4426" actId="26606"/>
        <pc:sldMkLst>
          <pc:docMk/>
          <pc:sldMk cId="4038809077" sldId="264"/>
        </pc:sldMkLst>
        <pc:spChg chg="mod">
          <ac:chgData name="olivette cole" userId="ad2664c3f3cd861c" providerId="LiveId" clId="{F8FB7F1F-6FA2-40C9-897E-39F65C33A99A}" dt="2022-03-07T03:44:34.542" v="4426" actId="26606"/>
          <ac:spMkLst>
            <pc:docMk/>
            <pc:sldMk cId="4038809077" sldId="264"/>
            <ac:spMk id="2" creationId="{F0940FED-A138-0C4C-84D6-A5BA9AB42C70}"/>
          </ac:spMkLst>
        </pc:spChg>
        <pc:spChg chg="mod">
          <ac:chgData name="olivette cole" userId="ad2664c3f3cd861c" providerId="LiveId" clId="{F8FB7F1F-6FA2-40C9-897E-39F65C33A99A}" dt="2022-03-07T03:44:34.542" v="4426" actId="26606"/>
          <ac:spMkLst>
            <pc:docMk/>
            <pc:sldMk cId="4038809077" sldId="264"/>
            <ac:spMk id="3" creationId="{8038F3CA-C8C0-4046-97AB-D60DD1AF6A20}"/>
          </ac:spMkLst>
        </pc:spChg>
        <pc:spChg chg="add del">
          <ac:chgData name="olivette cole" userId="ad2664c3f3cd861c" providerId="LiveId" clId="{F8FB7F1F-6FA2-40C9-897E-39F65C33A99A}" dt="2022-03-07T03:43:28.882" v="4419" actId="26606"/>
          <ac:spMkLst>
            <pc:docMk/>
            <pc:sldMk cId="4038809077" sldId="264"/>
            <ac:spMk id="8" creationId="{327D73B4-9F5C-4A64-A179-51B9500CB8B5}"/>
          </ac:spMkLst>
        </pc:spChg>
        <pc:spChg chg="add del">
          <ac:chgData name="olivette cole" userId="ad2664c3f3cd861c" providerId="LiveId" clId="{F8FB7F1F-6FA2-40C9-897E-39F65C33A99A}" dt="2022-03-07T03:43:28.882" v="4419" actId="26606"/>
          <ac:spMkLst>
            <pc:docMk/>
            <pc:sldMk cId="4038809077" sldId="264"/>
            <ac:spMk id="10" creationId="{C1F06963-6374-4B48-844F-071A9BAAAE02}"/>
          </ac:spMkLst>
        </pc:spChg>
        <pc:spChg chg="add del">
          <ac:chgData name="olivette cole" userId="ad2664c3f3cd861c" providerId="LiveId" clId="{F8FB7F1F-6FA2-40C9-897E-39F65C33A99A}" dt="2022-03-07T03:43:28.882" v="4419" actId="26606"/>
          <ac:spMkLst>
            <pc:docMk/>
            <pc:sldMk cId="4038809077" sldId="264"/>
            <ac:spMk id="12" creationId="{6CB927A4-E432-4310-9CD5-E89FF5063179}"/>
          </ac:spMkLst>
        </pc:spChg>
        <pc:spChg chg="add del">
          <ac:chgData name="olivette cole" userId="ad2664c3f3cd861c" providerId="LiveId" clId="{F8FB7F1F-6FA2-40C9-897E-39F65C33A99A}" dt="2022-03-07T03:43:28.882" v="4419" actId="26606"/>
          <ac:spMkLst>
            <pc:docMk/>
            <pc:sldMk cId="4038809077" sldId="264"/>
            <ac:spMk id="14" creationId="{1453BF6C-B012-48B7-B4E8-6D7AC7C27D02}"/>
          </ac:spMkLst>
        </pc:spChg>
        <pc:spChg chg="add del">
          <ac:chgData name="olivette cole" userId="ad2664c3f3cd861c" providerId="LiveId" clId="{F8FB7F1F-6FA2-40C9-897E-39F65C33A99A}" dt="2022-03-07T03:43:28.882" v="4419" actId="26606"/>
          <ac:spMkLst>
            <pc:docMk/>
            <pc:sldMk cId="4038809077" sldId="264"/>
            <ac:spMk id="16" creationId="{E3020543-B24B-4EC4-8FFC-8DD88EEA91A8}"/>
          </ac:spMkLst>
        </pc:spChg>
        <pc:spChg chg="add del">
          <ac:chgData name="olivette cole" userId="ad2664c3f3cd861c" providerId="LiveId" clId="{F8FB7F1F-6FA2-40C9-897E-39F65C33A99A}" dt="2022-03-07T03:43:34.674" v="4421" actId="26606"/>
          <ac:spMkLst>
            <pc:docMk/>
            <pc:sldMk cId="4038809077" sldId="264"/>
            <ac:spMk id="20" creationId="{88853921-7BC9-4BDE-ACAB-133C683C82D6}"/>
          </ac:spMkLst>
        </pc:spChg>
        <pc:spChg chg="add del">
          <ac:chgData name="olivette cole" userId="ad2664c3f3cd861c" providerId="LiveId" clId="{F8FB7F1F-6FA2-40C9-897E-39F65C33A99A}" dt="2022-03-07T03:43:34.674" v="4421" actId="26606"/>
          <ac:spMkLst>
            <pc:docMk/>
            <pc:sldMk cId="4038809077" sldId="264"/>
            <ac:spMk id="21" creationId="{F837543A-6020-4505-A233-C9DB4BF74011}"/>
          </ac:spMkLst>
        </pc:spChg>
        <pc:spChg chg="add del">
          <ac:chgData name="olivette cole" userId="ad2664c3f3cd861c" providerId="LiveId" clId="{F8FB7F1F-6FA2-40C9-897E-39F65C33A99A}" dt="2022-03-07T03:43:34.674" v="4421" actId="26606"/>
          <ac:spMkLst>
            <pc:docMk/>
            <pc:sldMk cId="4038809077" sldId="264"/>
            <ac:spMk id="22" creationId="{09192968-3AE7-4470-A61C-97294BB92731}"/>
          </ac:spMkLst>
        </pc:spChg>
        <pc:spChg chg="add del">
          <ac:chgData name="olivette cole" userId="ad2664c3f3cd861c" providerId="LiveId" clId="{F8FB7F1F-6FA2-40C9-897E-39F65C33A99A}" dt="2022-03-07T03:43:34.674" v="4421" actId="26606"/>
          <ac:spMkLst>
            <pc:docMk/>
            <pc:sldMk cId="4038809077" sldId="264"/>
            <ac:spMk id="23" creationId="{35B16301-FB18-48BA-A6DD-C37CAF6F9A18}"/>
          </ac:spMkLst>
        </pc:spChg>
        <pc:spChg chg="add del">
          <ac:chgData name="olivette cole" userId="ad2664c3f3cd861c" providerId="LiveId" clId="{F8FB7F1F-6FA2-40C9-897E-39F65C33A99A}" dt="2022-03-07T03:43:34.674" v="4421" actId="26606"/>
          <ac:spMkLst>
            <pc:docMk/>
            <pc:sldMk cId="4038809077" sldId="264"/>
            <ac:spMk id="24" creationId="{3AB72E55-43E4-4356-BFE8-E2102CB0B505}"/>
          </ac:spMkLst>
        </pc:spChg>
        <pc:spChg chg="add del">
          <ac:chgData name="olivette cole" userId="ad2664c3f3cd861c" providerId="LiveId" clId="{F8FB7F1F-6FA2-40C9-897E-39F65C33A99A}" dt="2022-03-07T03:43:34.674" v="4421" actId="26606"/>
          <ac:spMkLst>
            <pc:docMk/>
            <pc:sldMk cId="4038809077" sldId="264"/>
            <ac:spMk id="25" creationId="{C3C0D90E-074A-4F52-9B11-B52BEF4BCBE5}"/>
          </ac:spMkLst>
        </pc:spChg>
        <pc:spChg chg="del">
          <ac:chgData name="olivette cole" userId="ad2664c3f3cd861c" providerId="LiveId" clId="{F8FB7F1F-6FA2-40C9-897E-39F65C33A99A}" dt="2022-03-04T22:57:53.453" v="1764" actId="26606"/>
          <ac:spMkLst>
            <pc:docMk/>
            <pc:sldMk cId="4038809077" sldId="264"/>
            <ac:spMk id="26" creationId="{4BC99CB9-DDAD-44A2-8A1C-E3AF4E72DF5C}"/>
          </ac:spMkLst>
        </pc:spChg>
        <pc:spChg chg="del">
          <ac:chgData name="olivette cole" userId="ad2664c3f3cd861c" providerId="LiveId" clId="{F8FB7F1F-6FA2-40C9-897E-39F65C33A99A}" dt="2022-03-04T22:57:53.453" v="1764" actId="26606"/>
          <ac:spMkLst>
            <pc:docMk/>
            <pc:sldMk cId="4038809077" sldId="264"/>
            <ac:spMk id="27" creationId="{64053CBF-3932-45FF-8285-EE5146085F3A}"/>
          </ac:spMkLst>
        </pc:spChg>
        <pc:spChg chg="add del">
          <ac:chgData name="olivette cole" userId="ad2664c3f3cd861c" providerId="LiveId" clId="{F8FB7F1F-6FA2-40C9-897E-39F65C33A99A}" dt="2022-03-07T03:43:34.674" v="4421" actId="26606"/>
          <ac:spMkLst>
            <pc:docMk/>
            <pc:sldMk cId="4038809077" sldId="264"/>
            <ac:spMk id="29" creationId="{CABBD4C1-E6F8-46F6-8152-A8A97490BF4D}"/>
          </ac:spMkLst>
        </pc:spChg>
        <pc:spChg chg="add del">
          <ac:chgData name="olivette cole" userId="ad2664c3f3cd861c" providerId="LiveId" clId="{F8FB7F1F-6FA2-40C9-897E-39F65C33A99A}" dt="2022-03-07T03:43:34.674" v="4421" actId="26606"/>
          <ac:spMkLst>
            <pc:docMk/>
            <pc:sldMk cId="4038809077" sldId="264"/>
            <ac:spMk id="30" creationId="{83BA5EF5-1FE9-4BF9-83BB-269BCDDF6156}"/>
          </ac:spMkLst>
        </pc:spChg>
        <pc:spChg chg="add del">
          <ac:chgData name="olivette cole" userId="ad2664c3f3cd861c" providerId="LiveId" clId="{F8FB7F1F-6FA2-40C9-897E-39F65C33A99A}" dt="2022-03-07T03:43:46.257" v="4423" actId="26606"/>
          <ac:spMkLst>
            <pc:docMk/>
            <pc:sldMk cId="4038809077" sldId="264"/>
            <ac:spMk id="33" creationId="{5C8908E2-EE49-44D2-9428-A28D2312A8D5}"/>
          </ac:spMkLst>
        </pc:spChg>
        <pc:spChg chg="add del">
          <ac:chgData name="olivette cole" userId="ad2664c3f3cd861c" providerId="LiveId" clId="{F8FB7F1F-6FA2-40C9-897E-39F65C33A99A}" dt="2022-03-07T03:43:46.257" v="4423" actId="26606"/>
          <ac:spMkLst>
            <pc:docMk/>
            <pc:sldMk cId="4038809077" sldId="264"/>
            <ac:spMk id="36" creationId="{BD92035A-AA2F-4CD8-A556-1CE8BDEC75BD}"/>
          </ac:spMkLst>
        </pc:spChg>
        <pc:spChg chg="add del">
          <ac:chgData name="olivette cole" userId="ad2664c3f3cd861c" providerId="LiveId" clId="{F8FB7F1F-6FA2-40C9-897E-39F65C33A99A}" dt="2022-03-07T03:43:46.257" v="4423" actId="26606"/>
          <ac:spMkLst>
            <pc:docMk/>
            <pc:sldMk cId="4038809077" sldId="264"/>
            <ac:spMk id="37" creationId="{ED888B23-07FA-482A-96DF-47E31AF1A603}"/>
          </ac:spMkLst>
        </pc:spChg>
        <pc:spChg chg="add del">
          <ac:chgData name="olivette cole" userId="ad2664c3f3cd861c" providerId="LiveId" clId="{F8FB7F1F-6FA2-40C9-897E-39F65C33A99A}" dt="2022-03-07T01:56:07.053" v="3574"/>
          <ac:spMkLst>
            <pc:docMk/>
            <pc:sldMk cId="4038809077" sldId="264"/>
            <ac:spMk id="39" creationId="{9EBF13D5-64BB-423E-9E4C-F39114475A0C}"/>
          </ac:spMkLst>
        </pc:spChg>
        <pc:spChg chg="add del">
          <ac:chgData name="olivette cole" userId="ad2664c3f3cd861c" providerId="LiveId" clId="{F8FB7F1F-6FA2-40C9-897E-39F65C33A99A}" dt="2022-03-07T03:44:34.511" v="4425" actId="26606"/>
          <ac:spMkLst>
            <pc:docMk/>
            <pc:sldMk cId="4038809077" sldId="264"/>
            <ac:spMk id="40" creationId="{827B839B-9ADE-406B-8590-F1CAEDED45A1}"/>
          </ac:spMkLst>
        </pc:spChg>
        <pc:spChg chg="add del">
          <ac:chgData name="olivette cole" userId="ad2664c3f3cd861c" providerId="LiveId" clId="{F8FB7F1F-6FA2-40C9-897E-39F65C33A99A}" dt="2022-03-07T03:44:34.511" v="4425" actId="26606"/>
          <ac:spMkLst>
            <pc:docMk/>
            <pc:sldMk cId="4038809077" sldId="264"/>
            <ac:spMk id="42" creationId="{CFE45BF0-46DB-408C-B5F7-7B11716805D4}"/>
          </ac:spMkLst>
        </pc:spChg>
        <pc:spChg chg="add del">
          <ac:chgData name="olivette cole" userId="ad2664c3f3cd861c" providerId="LiveId" clId="{F8FB7F1F-6FA2-40C9-897E-39F65C33A99A}" dt="2022-03-07T03:44:34.511" v="4425" actId="26606"/>
          <ac:spMkLst>
            <pc:docMk/>
            <pc:sldMk cId="4038809077" sldId="264"/>
            <ac:spMk id="43" creationId="{2AEBC8F2-97B1-41B4-93F1-2D289E197FBA}"/>
          </ac:spMkLst>
        </pc:spChg>
        <pc:spChg chg="add del">
          <ac:chgData name="olivette cole" userId="ad2664c3f3cd861c" providerId="LiveId" clId="{F8FB7F1F-6FA2-40C9-897E-39F65C33A99A}" dt="2022-03-07T03:44:34.511" v="4425" actId="26606"/>
          <ac:spMkLst>
            <pc:docMk/>
            <pc:sldMk cId="4038809077" sldId="264"/>
            <ac:spMk id="44" creationId="{472E3A19-F5D5-48FC-BB9C-48C2F68F598B}"/>
          </ac:spMkLst>
        </pc:spChg>
        <pc:spChg chg="add del">
          <ac:chgData name="olivette cole" userId="ad2664c3f3cd861c" providerId="LiveId" clId="{F8FB7F1F-6FA2-40C9-897E-39F65C33A99A}" dt="2022-03-07T03:44:34.511" v="4425" actId="26606"/>
          <ac:spMkLst>
            <pc:docMk/>
            <pc:sldMk cId="4038809077" sldId="264"/>
            <ac:spMk id="46" creationId="{7A62E32F-BB65-43A8-8EB5-92346890E549}"/>
          </ac:spMkLst>
        </pc:spChg>
        <pc:spChg chg="add del">
          <ac:chgData name="olivette cole" userId="ad2664c3f3cd861c" providerId="LiveId" clId="{F8FB7F1F-6FA2-40C9-897E-39F65C33A99A}" dt="2022-03-07T03:44:34.511" v="4425" actId="26606"/>
          <ac:spMkLst>
            <pc:docMk/>
            <pc:sldMk cId="4038809077" sldId="264"/>
            <ac:spMk id="47" creationId="{14E91B64-9FCC-451E-AFB4-A827D6329367}"/>
          </ac:spMkLst>
        </pc:spChg>
        <pc:spChg chg="add">
          <ac:chgData name="olivette cole" userId="ad2664c3f3cd861c" providerId="LiveId" clId="{F8FB7F1F-6FA2-40C9-897E-39F65C33A99A}" dt="2022-03-07T03:44:34.542" v="4426" actId="26606"/>
          <ac:spMkLst>
            <pc:docMk/>
            <pc:sldMk cId="4038809077" sldId="264"/>
            <ac:spMk id="50" creationId="{E92FEB64-6EEA-4759-B4A4-BD2C1E660BA8}"/>
          </ac:spMkLst>
        </pc:spChg>
        <pc:spChg chg="add">
          <ac:chgData name="olivette cole" userId="ad2664c3f3cd861c" providerId="LiveId" clId="{F8FB7F1F-6FA2-40C9-897E-39F65C33A99A}" dt="2022-03-07T03:44:34.542" v="4426" actId="26606"/>
          <ac:spMkLst>
            <pc:docMk/>
            <pc:sldMk cId="4038809077" sldId="264"/>
            <ac:spMk id="51" creationId="{B10BB131-AC8E-4A8E-A5D1-36260F720C3B}"/>
          </ac:spMkLst>
        </pc:spChg>
        <pc:spChg chg="add">
          <ac:chgData name="olivette cole" userId="ad2664c3f3cd861c" providerId="LiveId" clId="{F8FB7F1F-6FA2-40C9-897E-39F65C33A99A}" dt="2022-03-07T03:44:34.542" v="4426" actId="26606"/>
          <ac:spMkLst>
            <pc:docMk/>
            <pc:sldMk cId="4038809077" sldId="264"/>
            <ac:spMk id="52" creationId="{14847E93-7DC1-4D4B-8829-B19AA7137C50}"/>
          </ac:spMkLst>
        </pc:spChg>
        <pc:spChg chg="add">
          <ac:chgData name="olivette cole" userId="ad2664c3f3cd861c" providerId="LiveId" clId="{F8FB7F1F-6FA2-40C9-897E-39F65C33A99A}" dt="2022-03-07T03:44:34.542" v="4426" actId="26606"/>
          <ac:spMkLst>
            <pc:docMk/>
            <pc:sldMk cId="4038809077" sldId="264"/>
            <ac:spMk id="53" creationId="{5566D6E1-03A1-4D73-A4E0-35D74D568A04}"/>
          </ac:spMkLst>
        </pc:spChg>
        <pc:spChg chg="add">
          <ac:chgData name="olivette cole" userId="ad2664c3f3cd861c" providerId="LiveId" clId="{F8FB7F1F-6FA2-40C9-897E-39F65C33A99A}" dt="2022-03-07T03:44:34.542" v="4426" actId="26606"/>
          <ac:spMkLst>
            <pc:docMk/>
            <pc:sldMk cId="4038809077" sldId="264"/>
            <ac:spMk id="54" creationId="{9F835A99-04AC-494A-A572-AFE8413CC938}"/>
          </ac:spMkLst>
        </pc:spChg>
        <pc:spChg chg="add">
          <ac:chgData name="olivette cole" userId="ad2664c3f3cd861c" providerId="LiveId" clId="{F8FB7F1F-6FA2-40C9-897E-39F65C33A99A}" dt="2022-03-07T03:44:34.542" v="4426" actId="26606"/>
          <ac:spMkLst>
            <pc:docMk/>
            <pc:sldMk cId="4038809077" sldId="264"/>
            <ac:spMk id="55" creationId="{7B786209-1B0B-4CA9-9BDD-F7327066A84D}"/>
          </ac:spMkLst>
        </pc:spChg>
        <pc:spChg chg="add">
          <ac:chgData name="olivette cole" userId="ad2664c3f3cd861c" providerId="LiveId" clId="{F8FB7F1F-6FA2-40C9-897E-39F65C33A99A}" dt="2022-03-07T03:44:34.542" v="4426" actId="26606"/>
          <ac:spMkLst>
            <pc:docMk/>
            <pc:sldMk cId="4038809077" sldId="264"/>
            <ac:spMk id="56" creationId="{2D2964BB-484D-45AE-AD66-D407D0629652}"/>
          </ac:spMkLst>
        </pc:spChg>
        <pc:spChg chg="add">
          <ac:chgData name="olivette cole" userId="ad2664c3f3cd861c" providerId="LiveId" clId="{F8FB7F1F-6FA2-40C9-897E-39F65C33A99A}" dt="2022-03-07T03:44:34.542" v="4426" actId="26606"/>
          <ac:spMkLst>
            <pc:docMk/>
            <pc:sldMk cId="4038809077" sldId="264"/>
            <ac:spMk id="57" creationId="{6691AC69-A76E-4DAB-B565-468B6B87ACF3}"/>
          </ac:spMkLst>
        </pc:spChg>
        <pc:grpChg chg="del">
          <ac:chgData name="olivette cole" userId="ad2664c3f3cd861c" providerId="LiveId" clId="{F8FB7F1F-6FA2-40C9-897E-39F65C33A99A}" dt="2022-03-04T22:57:53.453" v="1764" actId="26606"/>
          <ac:grpSpMkLst>
            <pc:docMk/>
            <pc:sldMk cId="4038809077" sldId="264"/>
            <ac:grpSpMk id="28" creationId="{2E751C04-BEA6-446B-A678-9C74819EBD4C}"/>
          </ac:grpSpMkLst>
        </pc:grpChg>
        <pc:grpChg chg="del">
          <ac:chgData name="olivette cole" userId="ad2664c3f3cd861c" providerId="LiveId" clId="{F8FB7F1F-6FA2-40C9-897E-39F65C33A99A}" dt="2022-03-04T22:57:53.453" v="1764" actId="26606"/>
          <ac:grpSpMkLst>
            <pc:docMk/>
            <pc:sldMk cId="4038809077" sldId="264"/>
            <ac:grpSpMk id="32" creationId="{B63ACBA3-DEFD-4C6D-BBA0-64468FA99C2D}"/>
          </ac:grpSpMkLst>
        </pc:grpChg>
        <pc:grpChg chg="add del">
          <ac:chgData name="olivette cole" userId="ad2664c3f3cd861c" providerId="LiveId" clId="{F8FB7F1F-6FA2-40C9-897E-39F65C33A99A}" dt="2022-03-07T03:43:46.257" v="4423" actId="26606"/>
          <ac:grpSpMkLst>
            <pc:docMk/>
            <pc:sldMk cId="4038809077" sldId="264"/>
            <ac:grpSpMk id="34" creationId="{5D1A9D8B-3117-4D9D-BDA4-DD81895098B0}"/>
          </ac:grpSpMkLst>
        </pc:grpChg>
        <pc:grpChg chg="add del">
          <ac:chgData name="olivette cole" userId="ad2664c3f3cd861c" providerId="LiveId" clId="{F8FB7F1F-6FA2-40C9-897E-39F65C33A99A}" dt="2022-03-07T01:56:07.053" v="3574"/>
          <ac:grpSpMkLst>
            <pc:docMk/>
            <pc:sldMk cId="4038809077" sldId="264"/>
            <ac:grpSpMk id="41" creationId="{FEBC7BED-6AA7-4C43-BEE8-A3CB5F8C1E0E}"/>
          </ac:grpSpMkLst>
        </pc:grpChg>
        <pc:grpChg chg="add del">
          <ac:chgData name="olivette cole" userId="ad2664c3f3cd861c" providerId="LiveId" clId="{F8FB7F1F-6FA2-40C9-897E-39F65C33A99A}" dt="2022-03-07T01:56:07.053" v="3574"/>
          <ac:grpSpMkLst>
            <pc:docMk/>
            <pc:sldMk cId="4038809077" sldId="264"/>
            <ac:grpSpMk id="45" creationId="{BA19DEE5-2EE5-445A-B461-7D2879B05209}"/>
          </ac:grpSpMkLst>
        </pc:grpChg>
        <pc:grpChg chg="add del">
          <ac:chgData name="olivette cole" userId="ad2664c3f3cd861c" providerId="LiveId" clId="{F8FB7F1F-6FA2-40C9-897E-39F65C33A99A}" dt="2022-03-07T01:56:07.053" v="3574"/>
          <ac:grpSpMkLst>
            <pc:docMk/>
            <pc:sldMk cId="4038809077" sldId="264"/>
            <ac:grpSpMk id="49" creationId="{43F5E015-E085-4624-B431-B42414448684}"/>
          </ac:grpSpMkLst>
        </pc:grpChg>
        <pc:cxnChg chg="add del">
          <ac:chgData name="olivette cole" userId="ad2664c3f3cd861c" providerId="LiveId" clId="{F8FB7F1F-6FA2-40C9-897E-39F65C33A99A}" dt="2022-03-07T03:43:28.882" v="4419" actId="26606"/>
          <ac:cxnSpMkLst>
            <pc:docMk/>
            <pc:sldMk cId="4038809077" sldId="264"/>
            <ac:cxnSpMk id="18" creationId="{C49DA8F6-BCC1-4447-B54C-57856834B94B}"/>
          </ac:cxnSpMkLst>
        </pc:cxnChg>
        <pc:cxnChg chg="add del">
          <ac:chgData name="olivette cole" userId="ad2664c3f3cd861c" providerId="LiveId" clId="{F8FB7F1F-6FA2-40C9-897E-39F65C33A99A}" dt="2022-03-07T03:43:34.674" v="4421" actId="26606"/>
          <ac:cxnSpMkLst>
            <pc:docMk/>
            <pc:sldMk cId="4038809077" sldId="264"/>
            <ac:cxnSpMk id="31" creationId="{4B3BCACB-5880-460B-9606-8C433A9AF99D}"/>
          </ac:cxnSpMkLst>
        </pc:cxnChg>
      </pc:sldChg>
      <pc:sldChg chg="addSp delSp modSp mod modTransition setBg delDesignElem">
        <pc:chgData name="olivette cole" userId="ad2664c3f3cd861c" providerId="LiveId" clId="{F8FB7F1F-6FA2-40C9-897E-39F65C33A99A}" dt="2022-03-07T03:38:47.346" v="4394" actId="26606"/>
        <pc:sldMkLst>
          <pc:docMk/>
          <pc:sldMk cId="115032490" sldId="265"/>
        </pc:sldMkLst>
        <pc:spChg chg="del mod">
          <ac:chgData name="olivette cole" userId="ad2664c3f3cd861c" providerId="LiveId" clId="{F8FB7F1F-6FA2-40C9-897E-39F65C33A99A}" dt="2022-03-05T17:11:40.583" v="1773" actId="26606"/>
          <ac:spMkLst>
            <pc:docMk/>
            <pc:sldMk cId="115032490" sldId="265"/>
            <ac:spMk id="3" creationId="{48ECBABF-038B-A440-8E00-1359DCC39300}"/>
          </ac:spMkLst>
        </pc:spChg>
        <pc:spChg chg="del">
          <ac:chgData name="olivette cole" userId="ad2664c3f3cd861c" providerId="LiveId" clId="{F8FB7F1F-6FA2-40C9-897E-39F65C33A99A}" dt="2022-03-04T22:56:11.759" v="1732" actId="26606"/>
          <ac:spMkLst>
            <pc:docMk/>
            <pc:sldMk cId="115032490" sldId="265"/>
            <ac:spMk id="8" creationId="{827B839B-9ADE-406B-8590-F1CAEDED45A1}"/>
          </ac:spMkLst>
        </pc:spChg>
        <pc:spChg chg="del">
          <ac:chgData name="olivette cole" userId="ad2664c3f3cd861c" providerId="LiveId" clId="{F8FB7F1F-6FA2-40C9-897E-39F65C33A99A}" dt="2022-03-04T22:56:11.759" v="1732" actId="26606"/>
          <ac:spMkLst>
            <pc:docMk/>
            <pc:sldMk cId="115032490" sldId="265"/>
            <ac:spMk id="10" creationId="{CFE45BF0-46DB-408C-B5F7-7B11716805D4}"/>
          </ac:spMkLst>
        </pc:spChg>
        <pc:spChg chg="del">
          <ac:chgData name="olivette cole" userId="ad2664c3f3cd861c" providerId="LiveId" clId="{F8FB7F1F-6FA2-40C9-897E-39F65C33A99A}" dt="2022-03-04T22:56:11.759" v="1732" actId="26606"/>
          <ac:spMkLst>
            <pc:docMk/>
            <pc:sldMk cId="115032490" sldId="265"/>
            <ac:spMk id="12" creationId="{2AEBC8F2-97B1-41B4-93F1-2D289E197FBA}"/>
          </ac:spMkLst>
        </pc:spChg>
        <pc:spChg chg="del">
          <ac:chgData name="olivette cole" userId="ad2664c3f3cd861c" providerId="LiveId" clId="{F8FB7F1F-6FA2-40C9-897E-39F65C33A99A}" dt="2022-03-04T22:56:11.759" v="1732" actId="26606"/>
          <ac:spMkLst>
            <pc:docMk/>
            <pc:sldMk cId="115032490" sldId="265"/>
            <ac:spMk id="14" creationId="{472E3A19-F5D5-48FC-BB9C-48C2F68F598B}"/>
          </ac:spMkLst>
        </pc:spChg>
        <pc:spChg chg="del">
          <ac:chgData name="olivette cole" userId="ad2664c3f3cd861c" providerId="LiveId" clId="{F8FB7F1F-6FA2-40C9-897E-39F65C33A99A}" dt="2022-03-04T22:56:11.759" v="1732" actId="26606"/>
          <ac:spMkLst>
            <pc:docMk/>
            <pc:sldMk cId="115032490" sldId="265"/>
            <ac:spMk id="16" creationId="{7A62E32F-BB65-43A8-8EB5-92346890E549}"/>
          </ac:spMkLst>
        </pc:spChg>
        <pc:spChg chg="del">
          <ac:chgData name="olivette cole" userId="ad2664c3f3cd861c" providerId="LiveId" clId="{F8FB7F1F-6FA2-40C9-897E-39F65C33A99A}" dt="2022-03-04T22:56:11.759" v="1732" actId="26606"/>
          <ac:spMkLst>
            <pc:docMk/>
            <pc:sldMk cId="115032490" sldId="265"/>
            <ac:spMk id="18" creationId="{14E91B64-9FCC-451E-AFB4-A827D6329367}"/>
          </ac:spMkLst>
        </pc:spChg>
        <pc:spChg chg="add del">
          <ac:chgData name="olivette cole" userId="ad2664c3f3cd861c" providerId="LiveId" clId="{F8FB7F1F-6FA2-40C9-897E-39F65C33A99A}" dt="2022-03-07T01:56:07.053" v="3574"/>
          <ac:spMkLst>
            <pc:docMk/>
            <pc:sldMk cId="115032490" sldId="265"/>
            <ac:spMk id="23" creationId="{44D65982-4F00-4330-8DAA-DE6A9E4D6D23}"/>
          </ac:spMkLst>
        </pc:spChg>
        <pc:spChg chg="add del">
          <ac:chgData name="olivette cole" userId="ad2664c3f3cd861c" providerId="LiveId" clId="{F8FB7F1F-6FA2-40C9-897E-39F65C33A99A}" dt="2022-03-07T02:10:46.500" v="3711" actId="26606"/>
          <ac:spMkLst>
            <pc:docMk/>
            <pc:sldMk cId="115032490" sldId="265"/>
            <ac:spMk id="40" creationId="{A3D9AEEE-1CCD-43C0-BA3E-16D60A6E23C0}"/>
          </ac:spMkLst>
        </pc:spChg>
        <pc:spChg chg="add del">
          <ac:chgData name="olivette cole" userId="ad2664c3f3cd861c" providerId="LiveId" clId="{F8FB7F1F-6FA2-40C9-897E-39F65C33A99A}" dt="2022-03-07T02:10:46.500" v="3711" actId="26606"/>
          <ac:spMkLst>
            <pc:docMk/>
            <pc:sldMk cId="115032490" sldId="265"/>
            <ac:spMk id="41" creationId="{60F880A6-33D3-4EEC-A780-B73559B9F24C}"/>
          </ac:spMkLst>
        </pc:spChg>
        <pc:spChg chg="add del">
          <ac:chgData name="olivette cole" userId="ad2664c3f3cd861c" providerId="LiveId" clId="{F8FB7F1F-6FA2-40C9-897E-39F65C33A99A}" dt="2022-03-07T02:10:46.500" v="3711" actId="26606"/>
          <ac:spMkLst>
            <pc:docMk/>
            <pc:sldMk cId="115032490" sldId="265"/>
            <ac:spMk id="42" creationId="{2C6246ED-0535-4496-A8F6-1E80CC4EB853}"/>
          </ac:spMkLst>
        </pc:spChg>
        <pc:spChg chg="add del">
          <ac:chgData name="olivette cole" userId="ad2664c3f3cd861c" providerId="LiveId" clId="{F8FB7F1F-6FA2-40C9-897E-39F65C33A99A}" dt="2022-03-07T02:09:24.165" v="3697" actId="26606"/>
          <ac:spMkLst>
            <pc:docMk/>
            <pc:sldMk cId="115032490" sldId="265"/>
            <ac:spMk id="43" creationId="{F966DD2F-FBF5-41CE-A3F4-565352D95DC3}"/>
          </ac:spMkLst>
        </pc:spChg>
        <pc:spChg chg="add del">
          <ac:chgData name="olivette cole" userId="ad2664c3f3cd861c" providerId="LiveId" clId="{F8FB7F1F-6FA2-40C9-897E-39F65C33A99A}" dt="2022-03-07T03:28:45.203" v="4382"/>
          <ac:spMkLst>
            <pc:docMk/>
            <pc:sldMk cId="115032490" sldId="265"/>
            <ac:spMk id="44" creationId="{F966DD2F-FBF5-41CE-A3F4-565352D95DC3}"/>
          </ac:spMkLst>
        </pc:spChg>
        <pc:spChg chg="add del">
          <ac:chgData name="olivette cole" userId="ad2664c3f3cd861c" providerId="LiveId" clId="{F8FB7F1F-6FA2-40C9-897E-39F65C33A99A}" dt="2022-03-07T02:09:24.165" v="3697" actId="26606"/>
          <ac:spMkLst>
            <pc:docMk/>
            <pc:sldMk cId="115032490" sldId="265"/>
            <ac:spMk id="45" creationId="{F46FCE2B-F2D2-466E-B0AA-8E341DB4981E}"/>
          </ac:spMkLst>
        </pc:spChg>
        <pc:spChg chg="add del">
          <ac:chgData name="olivette cole" userId="ad2664c3f3cd861c" providerId="LiveId" clId="{F8FB7F1F-6FA2-40C9-897E-39F65C33A99A}" dt="2022-03-07T03:28:45.203" v="4382"/>
          <ac:spMkLst>
            <pc:docMk/>
            <pc:sldMk cId="115032490" sldId="265"/>
            <ac:spMk id="46" creationId="{F46FCE2B-F2D2-466E-B0AA-8E341DB4981E}"/>
          </ac:spMkLst>
        </pc:spChg>
        <pc:spChg chg="add del">
          <ac:chgData name="olivette cole" userId="ad2664c3f3cd861c" providerId="LiveId" clId="{F8FB7F1F-6FA2-40C9-897E-39F65C33A99A}" dt="2022-03-07T02:09:24.165" v="3697" actId="26606"/>
          <ac:spMkLst>
            <pc:docMk/>
            <pc:sldMk cId="115032490" sldId="265"/>
            <ac:spMk id="47" creationId="{2BD31C98-199A-4722-A1A5-4393A43E740B}"/>
          </ac:spMkLst>
        </pc:spChg>
        <pc:spChg chg="add del">
          <ac:chgData name="olivette cole" userId="ad2664c3f3cd861c" providerId="LiveId" clId="{F8FB7F1F-6FA2-40C9-897E-39F65C33A99A}" dt="2022-03-07T03:28:45.203" v="4382"/>
          <ac:spMkLst>
            <pc:docMk/>
            <pc:sldMk cId="115032490" sldId="265"/>
            <ac:spMk id="48" creationId="{2BD31C98-199A-4722-A1A5-4393A43E740B}"/>
          </ac:spMkLst>
        </pc:spChg>
        <pc:spChg chg="add del">
          <ac:chgData name="olivette cole" userId="ad2664c3f3cd861c" providerId="LiveId" clId="{F8FB7F1F-6FA2-40C9-897E-39F65C33A99A}" dt="2022-03-07T02:09:29.253" v="3699" actId="26606"/>
          <ac:spMkLst>
            <pc:docMk/>
            <pc:sldMk cId="115032490" sldId="265"/>
            <ac:spMk id="49" creationId="{A3D9AEEE-1CCD-43C0-BA3E-16D60A6E23C0}"/>
          </ac:spMkLst>
        </pc:spChg>
        <pc:spChg chg="add del">
          <ac:chgData name="olivette cole" userId="ad2664c3f3cd861c" providerId="LiveId" clId="{F8FB7F1F-6FA2-40C9-897E-39F65C33A99A}" dt="2022-03-07T02:09:29.253" v="3699" actId="26606"/>
          <ac:spMkLst>
            <pc:docMk/>
            <pc:sldMk cId="115032490" sldId="265"/>
            <ac:spMk id="50" creationId="{60F880A6-33D3-4EEC-A780-B73559B9F24C}"/>
          </ac:spMkLst>
        </pc:spChg>
        <pc:spChg chg="add del">
          <ac:chgData name="olivette cole" userId="ad2664c3f3cd861c" providerId="LiveId" clId="{F8FB7F1F-6FA2-40C9-897E-39F65C33A99A}" dt="2022-03-07T02:09:29.253" v="3699" actId="26606"/>
          <ac:spMkLst>
            <pc:docMk/>
            <pc:sldMk cId="115032490" sldId="265"/>
            <ac:spMk id="51" creationId="{2C6246ED-0535-4496-A8F6-1E80CC4EB853}"/>
          </ac:spMkLst>
        </pc:spChg>
        <pc:spChg chg="add">
          <ac:chgData name="olivette cole" userId="ad2664c3f3cd861c" providerId="LiveId" clId="{F8FB7F1F-6FA2-40C9-897E-39F65C33A99A}" dt="2022-03-07T03:38:47.346" v="4394" actId="26606"/>
          <ac:spMkLst>
            <pc:docMk/>
            <pc:sldMk cId="115032490" sldId="265"/>
            <ac:spMk id="52" creationId="{42285737-90EE-47DC-AC80-8AE156B11969}"/>
          </ac:spMkLst>
        </pc:spChg>
        <pc:spChg chg="add del">
          <ac:chgData name="olivette cole" userId="ad2664c3f3cd861c" providerId="LiveId" clId="{F8FB7F1F-6FA2-40C9-897E-39F65C33A99A}" dt="2022-03-07T02:09:32.360" v="3701" actId="26606"/>
          <ac:spMkLst>
            <pc:docMk/>
            <pc:sldMk cId="115032490" sldId="265"/>
            <ac:spMk id="53" creationId="{A3D9AEEE-1CCD-43C0-BA3E-16D60A6E23C0}"/>
          </ac:spMkLst>
        </pc:spChg>
        <pc:spChg chg="add del">
          <ac:chgData name="olivette cole" userId="ad2664c3f3cd861c" providerId="LiveId" clId="{F8FB7F1F-6FA2-40C9-897E-39F65C33A99A}" dt="2022-03-07T02:09:32.360" v="3701" actId="26606"/>
          <ac:spMkLst>
            <pc:docMk/>
            <pc:sldMk cId="115032490" sldId="265"/>
            <ac:spMk id="54" creationId="{60F880A6-33D3-4EEC-A780-B73559B9F24C}"/>
          </ac:spMkLst>
        </pc:spChg>
        <pc:spChg chg="add del">
          <ac:chgData name="olivette cole" userId="ad2664c3f3cd861c" providerId="LiveId" clId="{F8FB7F1F-6FA2-40C9-897E-39F65C33A99A}" dt="2022-03-07T02:09:32.360" v="3701" actId="26606"/>
          <ac:spMkLst>
            <pc:docMk/>
            <pc:sldMk cId="115032490" sldId="265"/>
            <ac:spMk id="55" creationId="{2C6246ED-0535-4496-A8F6-1E80CC4EB853}"/>
          </ac:spMkLst>
        </pc:spChg>
        <pc:spChg chg="add del">
          <ac:chgData name="olivette cole" userId="ad2664c3f3cd861c" providerId="LiveId" clId="{F8FB7F1F-6FA2-40C9-897E-39F65C33A99A}" dt="2022-03-07T02:09:37.354" v="3703" actId="26606"/>
          <ac:spMkLst>
            <pc:docMk/>
            <pc:sldMk cId="115032490" sldId="265"/>
            <ac:spMk id="57" creationId="{BF7E8610-2DF7-4AF0-B876-0F3B7882A6B7}"/>
          </ac:spMkLst>
        </pc:spChg>
        <pc:spChg chg="add del">
          <ac:chgData name="olivette cole" userId="ad2664c3f3cd861c" providerId="LiveId" clId="{F8FB7F1F-6FA2-40C9-897E-39F65C33A99A}" dt="2022-03-07T02:09:37.354" v="3703" actId="26606"/>
          <ac:spMkLst>
            <pc:docMk/>
            <pc:sldMk cId="115032490" sldId="265"/>
            <ac:spMk id="58" creationId="{C1C8C023-62A6-4DA0-8DF4-3F4EA94090DE}"/>
          </ac:spMkLst>
        </pc:spChg>
        <pc:spChg chg="add del">
          <ac:chgData name="olivette cole" userId="ad2664c3f3cd861c" providerId="LiveId" clId="{F8FB7F1F-6FA2-40C9-897E-39F65C33A99A}" dt="2022-03-07T02:09:37.354" v="3703" actId="26606"/>
          <ac:spMkLst>
            <pc:docMk/>
            <pc:sldMk cId="115032490" sldId="265"/>
            <ac:spMk id="59" creationId="{26B9FE07-322E-43FB-8707-C9826BD903EB}"/>
          </ac:spMkLst>
        </pc:spChg>
        <pc:spChg chg="add del">
          <ac:chgData name="olivette cole" userId="ad2664c3f3cd861c" providerId="LiveId" clId="{F8FB7F1F-6FA2-40C9-897E-39F65C33A99A}" dt="2022-03-07T02:09:42.660" v="3705" actId="26606"/>
          <ac:spMkLst>
            <pc:docMk/>
            <pc:sldMk cId="115032490" sldId="265"/>
            <ac:spMk id="61" creationId="{F966DD2F-FBF5-41CE-A3F4-565352D95DC3}"/>
          </ac:spMkLst>
        </pc:spChg>
        <pc:spChg chg="add del">
          <ac:chgData name="olivette cole" userId="ad2664c3f3cd861c" providerId="LiveId" clId="{F8FB7F1F-6FA2-40C9-897E-39F65C33A99A}" dt="2022-03-07T02:09:42.660" v="3705" actId="26606"/>
          <ac:spMkLst>
            <pc:docMk/>
            <pc:sldMk cId="115032490" sldId="265"/>
            <ac:spMk id="62" creationId="{F46FCE2B-F2D2-466E-B0AA-8E341DB4981E}"/>
          </ac:spMkLst>
        </pc:spChg>
        <pc:spChg chg="add del">
          <ac:chgData name="olivette cole" userId="ad2664c3f3cd861c" providerId="LiveId" clId="{F8FB7F1F-6FA2-40C9-897E-39F65C33A99A}" dt="2022-03-07T02:09:42.660" v="3705" actId="26606"/>
          <ac:spMkLst>
            <pc:docMk/>
            <pc:sldMk cId="115032490" sldId="265"/>
            <ac:spMk id="63" creationId="{2BD31C98-199A-4722-A1A5-4393A43E740B}"/>
          </ac:spMkLst>
        </pc:spChg>
        <pc:spChg chg="add del">
          <ac:chgData name="olivette cole" userId="ad2664c3f3cd861c" providerId="LiveId" clId="{F8FB7F1F-6FA2-40C9-897E-39F65C33A99A}" dt="2022-03-07T02:09:44.910" v="3707" actId="26606"/>
          <ac:spMkLst>
            <pc:docMk/>
            <pc:sldMk cId="115032490" sldId="265"/>
            <ac:spMk id="65" creationId="{230F30B9-47B5-40E7-A5DB-1E1DF2DC5B9D}"/>
          </ac:spMkLst>
        </pc:spChg>
        <pc:spChg chg="add del">
          <ac:chgData name="olivette cole" userId="ad2664c3f3cd861c" providerId="LiveId" clId="{F8FB7F1F-6FA2-40C9-897E-39F65C33A99A}" dt="2022-03-07T02:09:44.910" v="3707" actId="26606"/>
          <ac:spMkLst>
            <pc:docMk/>
            <pc:sldMk cId="115032490" sldId="265"/>
            <ac:spMk id="66" creationId="{6371A26E-4EC7-451A-B258-5E3891B1F5E9}"/>
          </ac:spMkLst>
        </pc:spChg>
        <pc:spChg chg="add del">
          <ac:chgData name="olivette cole" userId="ad2664c3f3cd861c" providerId="LiveId" clId="{F8FB7F1F-6FA2-40C9-897E-39F65C33A99A}" dt="2022-03-07T02:09:44.910" v="3707" actId="26606"/>
          <ac:spMkLst>
            <pc:docMk/>
            <pc:sldMk cId="115032490" sldId="265"/>
            <ac:spMk id="67" creationId="{DB280A43-068C-4313-B62F-79F0C179064A}"/>
          </ac:spMkLst>
        </pc:spChg>
        <pc:spChg chg="add del">
          <ac:chgData name="olivette cole" userId="ad2664c3f3cd861c" providerId="LiveId" clId="{F8FB7F1F-6FA2-40C9-897E-39F65C33A99A}" dt="2022-03-07T02:09:44.910" v="3707" actId="26606"/>
          <ac:spMkLst>
            <pc:docMk/>
            <pc:sldMk cId="115032490" sldId="265"/>
            <ac:spMk id="68" creationId="{02EA7C10-D784-46D0-9433-3C30171C6A69}"/>
          </ac:spMkLst>
        </pc:spChg>
        <pc:grpChg chg="add del">
          <ac:chgData name="olivette cole" userId="ad2664c3f3cd861c" providerId="LiveId" clId="{F8FB7F1F-6FA2-40C9-897E-39F65C33A99A}" dt="2022-03-07T01:56:07.053" v="3574"/>
          <ac:grpSpMkLst>
            <pc:docMk/>
            <pc:sldMk cId="115032490" sldId="265"/>
            <ac:grpSpMk id="25" creationId="{3407C00E-E6E2-4994-8DA5-71DB9045B93A}"/>
          </ac:grpSpMkLst>
        </pc:grpChg>
        <pc:grpChg chg="add del">
          <ac:chgData name="olivette cole" userId="ad2664c3f3cd861c" providerId="LiveId" clId="{F8FB7F1F-6FA2-40C9-897E-39F65C33A99A}" dt="2022-03-07T01:56:07.053" v="3574"/>
          <ac:grpSpMkLst>
            <pc:docMk/>
            <pc:sldMk cId="115032490" sldId="265"/>
            <ac:grpSpMk id="29" creationId="{43F5E015-E085-4624-B431-B42414448684}"/>
          </ac:grpSpMkLst>
        </pc:grpChg>
        <pc:grpChg chg="add">
          <ac:chgData name="olivette cole" userId="ad2664c3f3cd861c" providerId="LiveId" clId="{F8FB7F1F-6FA2-40C9-897E-39F65C33A99A}" dt="2022-03-07T03:38:47.346" v="4394" actId="26606"/>
          <ac:grpSpMkLst>
            <pc:docMk/>
            <pc:sldMk cId="115032490" sldId="265"/>
            <ac:grpSpMk id="56" creationId="{B57BDC17-F1B3-455F-BBF1-680AA1F25C06}"/>
          </ac:grpSpMkLst>
        </pc:grpChg>
        <pc:graphicFrameChg chg="add mod modGraphic">
          <ac:chgData name="olivette cole" userId="ad2664c3f3cd861c" providerId="LiveId" clId="{F8FB7F1F-6FA2-40C9-897E-39F65C33A99A}" dt="2022-03-07T03:38:47.346" v="4394" actId="26606"/>
          <ac:graphicFrameMkLst>
            <pc:docMk/>
            <pc:sldMk cId="115032490" sldId="265"/>
            <ac:graphicFrameMk id="38" creationId="{3390D642-5315-4545-9423-335F7E103EE7}"/>
          </ac:graphicFrameMkLst>
        </pc:graphicFrameChg>
      </pc:sldChg>
      <pc:sldChg chg="addSp delSp modSp mod setBg delDesignElem">
        <pc:chgData name="olivette cole" userId="ad2664c3f3cd861c" providerId="LiveId" clId="{F8FB7F1F-6FA2-40C9-897E-39F65C33A99A}" dt="2022-03-07T03:49:25.513" v="4472" actId="14100"/>
        <pc:sldMkLst>
          <pc:docMk/>
          <pc:sldMk cId="1048115282" sldId="266"/>
        </pc:sldMkLst>
        <pc:spChg chg="mod">
          <ac:chgData name="olivette cole" userId="ad2664c3f3cd861c" providerId="LiveId" clId="{F8FB7F1F-6FA2-40C9-897E-39F65C33A99A}" dt="2022-03-07T03:48:40.261" v="4470" actId="26606"/>
          <ac:spMkLst>
            <pc:docMk/>
            <pc:sldMk cId="1048115282" sldId="266"/>
            <ac:spMk id="2" creationId="{E31E17D4-D1CE-D643-8917-544761E90793}"/>
          </ac:spMkLst>
        </pc:spChg>
        <pc:spChg chg="mod">
          <ac:chgData name="olivette cole" userId="ad2664c3f3cd861c" providerId="LiveId" clId="{F8FB7F1F-6FA2-40C9-897E-39F65C33A99A}" dt="2022-03-07T03:49:25.513" v="4472" actId="14100"/>
          <ac:spMkLst>
            <pc:docMk/>
            <pc:sldMk cId="1048115282" sldId="266"/>
            <ac:spMk id="3" creationId="{49B64531-80BE-E148-ABA9-8F199FAE7DB9}"/>
          </ac:spMkLst>
        </pc:spChg>
        <pc:spChg chg="add">
          <ac:chgData name="olivette cole" userId="ad2664c3f3cd861c" providerId="LiveId" clId="{F8FB7F1F-6FA2-40C9-897E-39F65C33A99A}" dt="2022-03-07T03:48:40.261" v="4470" actId="26606"/>
          <ac:spMkLst>
            <pc:docMk/>
            <pc:sldMk cId="1048115282" sldId="266"/>
            <ac:spMk id="6" creationId="{B775CD93-9DF2-48CB-9F57-1BCA9A46C7FA}"/>
          </ac:spMkLst>
        </pc:spChg>
        <pc:spChg chg="add">
          <ac:chgData name="olivette cole" userId="ad2664c3f3cd861c" providerId="LiveId" clId="{F8FB7F1F-6FA2-40C9-897E-39F65C33A99A}" dt="2022-03-07T03:48:40.261" v="4470" actId="26606"/>
          <ac:spMkLst>
            <pc:docMk/>
            <pc:sldMk cId="1048115282" sldId="266"/>
            <ac:spMk id="7" creationId="{E186B68C-84BC-4A6E-99D1-EE87483C1349}"/>
          </ac:spMkLst>
        </pc:spChg>
        <pc:spChg chg="add">
          <ac:chgData name="olivette cole" userId="ad2664c3f3cd861c" providerId="LiveId" clId="{F8FB7F1F-6FA2-40C9-897E-39F65C33A99A}" dt="2022-03-07T03:48:40.261" v="4470" actId="26606"/>
          <ac:spMkLst>
            <pc:docMk/>
            <pc:sldMk cId="1048115282" sldId="266"/>
            <ac:spMk id="8" creationId="{6166C6D1-23AC-49C4-BA07-238E4E9F8CEB}"/>
          </ac:spMkLst>
        </pc:spChg>
        <pc:spChg chg="add del">
          <ac:chgData name="olivette cole" userId="ad2664c3f3cd861c" providerId="LiveId" clId="{F8FB7F1F-6FA2-40C9-897E-39F65C33A99A}" dt="2022-03-04T21:21:38.918" v="1599" actId="26606"/>
          <ac:spMkLst>
            <pc:docMk/>
            <pc:sldMk cId="1048115282" sldId="266"/>
            <ac:spMk id="9" creationId="{5C8908E2-EE49-44D2-9428-A28D2312A8D5}"/>
          </ac:spMkLst>
        </pc:spChg>
        <pc:spChg chg="add">
          <ac:chgData name="olivette cole" userId="ad2664c3f3cd861c" providerId="LiveId" clId="{F8FB7F1F-6FA2-40C9-897E-39F65C33A99A}" dt="2022-03-07T03:48:40.261" v="4470" actId="26606"/>
          <ac:spMkLst>
            <pc:docMk/>
            <pc:sldMk cId="1048115282" sldId="266"/>
            <ac:spMk id="10" creationId="{33A87B69-D1B1-4DA7-B224-F220FC5235E6}"/>
          </ac:spMkLst>
        </pc:spChg>
        <pc:spChg chg="add">
          <ac:chgData name="olivette cole" userId="ad2664c3f3cd861c" providerId="LiveId" clId="{F8FB7F1F-6FA2-40C9-897E-39F65C33A99A}" dt="2022-03-07T03:48:40.261" v="4470" actId="26606"/>
          <ac:spMkLst>
            <pc:docMk/>
            <pc:sldMk cId="1048115282" sldId="266"/>
            <ac:spMk id="12" creationId="{1C091803-41C2-48E0-9228-5148460C7479}"/>
          </ac:spMkLst>
        </pc:spChg>
        <pc:spChg chg="add del">
          <ac:chgData name="olivette cole" userId="ad2664c3f3cd861c" providerId="LiveId" clId="{F8FB7F1F-6FA2-40C9-897E-39F65C33A99A}" dt="2022-03-04T21:21:51.962" v="1603" actId="26606"/>
          <ac:spMkLst>
            <pc:docMk/>
            <pc:sldMk cId="1048115282" sldId="266"/>
            <ac:spMk id="13" creationId="{2E94A4F7-38E4-45EA-8E2E-CE1B5766B4F1}"/>
          </ac:spMkLst>
        </pc:spChg>
        <pc:spChg chg="add del">
          <ac:chgData name="olivette cole" userId="ad2664c3f3cd861c" providerId="LiveId" clId="{F8FB7F1F-6FA2-40C9-897E-39F65C33A99A}" dt="2022-03-04T21:21:38.918" v="1599" actId="26606"/>
          <ac:spMkLst>
            <pc:docMk/>
            <pc:sldMk cId="1048115282" sldId="266"/>
            <ac:spMk id="15" creationId="{215A9370-15D3-4C30-8BA1-2059A74C9990}"/>
          </ac:spMkLst>
        </pc:spChg>
        <pc:spChg chg="add del">
          <ac:chgData name="olivette cole" userId="ad2664c3f3cd861c" providerId="LiveId" clId="{F8FB7F1F-6FA2-40C9-897E-39F65C33A99A}" dt="2022-03-04T21:21:38.918" v="1599" actId="26606"/>
          <ac:spMkLst>
            <pc:docMk/>
            <pc:sldMk cId="1048115282" sldId="266"/>
            <ac:spMk id="17" creationId="{ED888B23-07FA-482A-96DF-47E31AF1A603}"/>
          </ac:spMkLst>
        </pc:spChg>
        <pc:spChg chg="add del">
          <ac:chgData name="olivette cole" userId="ad2664c3f3cd861c" providerId="LiveId" clId="{F8FB7F1F-6FA2-40C9-897E-39F65C33A99A}" dt="2022-03-04T21:21:40.562" v="1601" actId="26606"/>
          <ac:spMkLst>
            <pc:docMk/>
            <pc:sldMk cId="1048115282" sldId="266"/>
            <ac:spMk id="19" creationId="{F5493CFF-E43B-4B10-ACE1-C8A1246629EA}"/>
          </ac:spMkLst>
        </pc:spChg>
        <pc:spChg chg="add del">
          <ac:chgData name="olivette cole" userId="ad2664c3f3cd861c" providerId="LiveId" clId="{F8FB7F1F-6FA2-40C9-897E-39F65C33A99A}" dt="2022-03-04T21:21:51.962" v="1603" actId="26606"/>
          <ac:spMkLst>
            <pc:docMk/>
            <pc:sldMk cId="1048115282" sldId="266"/>
            <ac:spMk id="21" creationId="{05C7EBC3-4672-4DAB-81C2-58661FAFAED6}"/>
          </ac:spMkLst>
        </pc:spChg>
        <pc:spChg chg="add del">
          <ac:chgData name="olivette cole" userId="ad2664c3f3cd861c" providerId="LiveId" clId="{F8FB7F1F-6FA2-40C9-897E-39F65C33A99A}" dt="2022-03-04T21:21:51.962" v="1603" actId="26606"/>
          <ac:spMkLst>
            <pc:docMk/>
            <pc:sldMk cId="1048115282" sldId="266"/>
            <ac:spMk id="22" creationId="{40BF962F-4C6F-461E-86F2-C43F56CC939B}"/>
          </ac:spMkLst>
        </pc:spChg>
        <pc:spChg chg="add del">
          <ac:chgData name="olivette cole" userId="ad2664c3f3cd861c" providerId="LiveId" clId="{F8FB7F1F-6FA2-40C9-897E-39F65C33A99A}" dt="2022-03-04T22:54:14.600" v="1721" actId="26606"/>
          <ac:spMkLst>
            <pc:docMk/>
            <pc:sldMk cId="1048115282" sldId="266"/>
            <ac:spMk id="24" creationId="{DD38EE57-B708-47C9-A4A4-E25F09FAB029}"/>
          </ac:spMkLst>
        </pc:spChg>
        <pc:spChg chg="add del">
          <ac:chgData name="olivette cole" userId="ad2664c3f3cd861c" providerId="LiveId" clId="{F8FB7F1F-6FA2-40C9-897E-39F65C33A99A}" dt="2022-03-04T22:53:58.199" v="1716" actId="26606"/>
          <ac:spMkLst>
            <pc:docMk/>
            <pc:sldMk cId="1048115282" sldId="266"/>
            <ac:spMk id="32" creationId="{7D07B7BC-3270-4CF3-A7AA-0937908AD58A}"/>
          </ac:spMkLst>
        </pc:spChg>
        <pc:spChg chg="add del">
          <ac:chgData name="olivette cole" userId="ad2664c3f3cd861c" providerId="LiveId" clId="{F8FB7F1F-6FA2-40C9-897E-39F65C33A99A}" dt="2022-03-04T22:54:00.348" v="1718" actId="26606"/>
          <ac:spMkLst>
            <pc:docMk/>
            <pc:sldMk cId="1048115282" sldId="266"/>
            <ac:spMk id="50" creationId="{03AF1C04-3FEF-41BD-BB84-2F263765BEBC}"/>
          </ac:spMkLst>
        </pc:spChg>
        <pc:spChg chg="add del">
          <ac:chgData name="olivette cole" userId="ad2664c3f3cd861c" providerId="LiveId" clId="{F8FB7F1F-6FA2-40C9-897E-39F65C33A99A}" dt="2022-03-04T22:54:14.412" v="1720" actId="26606"/>
          <ac:spMkLst>
            <pc:docMk/>
            <pc:sldMk cId="1048115282" sldId="266"/>
            <ac:spMk id="62" creationId="{7D07B7BC-3270-4CF3-A7AA-0937908AD58A}"/>
          </ac:spMkLst>
        </pc:spChg>
        <pc:spChg chg="add del">
          <ac:chgData name="olivette cole" userId="ad2664c3f3cd861c" providerId="LiveId" clId="{F8FB7F1F-6FA2-40C9-897E-39F65C33A99A}" dt="2022-03-05T17:21:14.630" v="1781" actId="26606"/>
          <ac:spMkLst>
            <pc:docMk/>
            <pc:sldMk cId="1048115282" sldId="266"/>
            <ac:spMk id="66" creationId="{7D07B7BC-3270-4CF3-A7AA-0937908AD58A}"/>
          </ac:spMkLst>
        </pc:spChg>
        <pc:spChg chg="add del">
          <ac:chgData name="olivette cole" userId="ad2664c3f3cd861c" providerId="LiveId" clId="{F8FB7F1F-6FA2-40C9-897E-39F65C33A99A}" dt="2022-03-07T01:56:07.053" v="3574"/>
          <ac:spMkLst>
            <pc:docMk/>
            <pc:sldMk cId="1048115282" sldId="266"/>
            <ac:spMk id="82" creationId="{913AE63C-D5B4-45D1-ACFC-648CFFCF9805}"/>
          </ac:spMkLst>
        </pc:spChg>
        <pc:grpChg chg="add del">
          <ac:chgData name="olivette cole" userId="ad2664c3f3cd861c" providerId="LiveId" clId="{F8FB7F1F-6FA2-40C9-897E-39F65C33A99A}" dt="2022-03-04T21:21:38.918" v="1599" actId="26606"/>
          <ac:grpSpMkLst>
            <pc:docMk/>
            <pc:sldMk cId="1048115282" sldId="266"/>
            <ac:grpSpMk id="11" creationId="{514E1141-65DC-4F54-8399-7221AE6F83D4}"/>
          </ac:grpSpMkLst>
        </pc:grpChg>
        <pc:grpChg chg="add del">
          <ac:chgData name="olivette cole" userId="ad2664c3f3cd861c" providerId="LiveId" clId="{F8FB7F1F-6FA2-40C9-897E-39F65C33A99A}" dt="2022-03-04T22:54:14.600" v="1721" actId="26606"/>
          <ac:grpSpMkLst>
            <pc:docMk/>
            <pc:sldMk cId="1048115282" sldId="266"/>
            <ac:grpSpMk id="25" creationId="{57A28182-58A5-4DBB-8F64-BD944BCA8154}"/>
          </ac:grpSpMkLst>
        </pc:grpChg>
        <pc:grpChg chg="add del">
          <ac:chgData name="olivette cole" userId="ad2664c3f3cd861c" providerId="LiveId" clId="{F8FB7F1F-6FA2-40C9-897E-39F65C33A99A}" dt="2022-03-04T22:53:58.199" v="1716" actId="26606"/>
          <ac:grpSpMkLst>
            <pc:docMk/>
            <pc:sldMk cId="1048115282" sldId="266"/>
            <ac:grpSpMk id="34" creationId="{3248F5E6-4377-481A-9615-8B26AF96A076}"/>
          </ac:grpSpMkLst>
        </pc:grpChg>
        <pc:grpChg chg="add del">
          <ac:chgData name="olivette cole" userId="ad2664c3f3cd861c" providerId="LiveId" clId="{F8FB7F1F-6FA2-40C9-897E-39F65C33A99A}" dt="2022-03-04T22:53:58.199" v="1716" actId="26606"/>
          <ac:grpSpMkLst>
            <pc:docMk/>
            <pc:sldMk cId="1048115282" sldId="266"/>
            <ac:grpSpMk id="38" creationId="{E27AF472-EAE3-4572-AB69-B92BD10DBC6D}"/>
          </ac:grpSpMkLst>
        </pc:grpChg>
        <pc:grpChg chg="add del">
          <ac:chgData name="olivette cole" userId="ad2664c3f3cd861c" providerId="LiveId" clId="{F8FB7F1F-6FA2-40C9-897E-39F65C33A99A}" dt="2022-03-04T22:54:00.348" v="1718" actId="26606"/>
          <ac:grpSpMkLst>
            <pc:docMk/>
            <pc:sldMk cId="1048115282" sldId="266"/>
            <ac:grpSpMk id="51" creationId="{2DD5E267-EB6F-47DF-ABEF-2C1BED44DAC6}"/>
          </ac:grpSpMkLst>
        </pc:grpChg>
        <pc:grpChg chg="add del">
          <ac:chgData name="olivette cole" userId="ad2664c3f3cd861c" providerId="LiveId" clId="{F8FB7F1F-6FA2-40C9-897E-39F65C33A99A}" dt="2022-03-04T22:54:00.348" v="1718" actId="26606"/>
          <ac:grpSpMkLst>
            <pc:docMk/>
            <pc:sldMk cId="1048115282" sldId="266"/>
            <ac:grpSpMk id="54" creationId="{66828D02-A05D-412B-9F20-B68E970B9FC2}"/>
          </ac:grpSpMkLst>
        </pc:grpChg>
        <pc:grpChg chg="add del">
          <ac:chgData name="olivette cole" userId="ad2664c3f3cd861c" providerId="LiveId" clId="{F8FB7F1F-6FA2-40C9-897E-39F65C33A99A}" dt="2022-03-04T22:54:00.348" v="1718" actId="26606"/>
          <ac:grpSpMkLst>
            <pc:docMk/>
            <pc:sldMk cId="1048115282" sldId="266"/>
            <ac:grpSpMk id="57" creationId="{E27AF472-EAE3-4572-AB69-B92BD10DBC6D}"/>
          </ac:grpSpMkLst>
        </pc:grpChg>
        <pc:grpChg chg="add del">
          <ac:chgData name="olivette cole" userId="ad2664c3f3cd861c" providerId="LiveId" clId="{F8FB7F1F-6FA2-40C9-897E-39F65C33A99A}" dt="2022-03-04T22:54:14.412" v="1720" actId="26606"/>
          <ac:grpSpMkLst>
            <pc:docMk/>
            <pc:sldMk cId="1048115282" sldId="266"/>
            <ac:grpSpMk id="63" creationId="{108BB4D4-D71A-48F5-B2D2-45D2D78F4C20}"/>
          </ac:grpSpMkLst>
        </pc:grpChg>
        <pc:grpChg chg="add del">
          <ac:chgData name="olivette cole" userId="ad2664c3f3cd861c" providerId="LiveId" clId="{F8FB7F1F-6FA2-40C9-897E-39F65C33A99A}" dt="2022-03-04T22:54:14.412" v="1720" actId="26606"/>
          <ac:grpSpMkLst>
            <pc:docMk/>
            <pc:sldMk cId="1048115282" sldId="266"/>
            <ac:grpSpMk id="64" creationId="{E27AF472-EAE3-4572-AB69-B92BD10DBC6D}"/>
          </ac:grpSpMkLst>
        </pc:grpChg>
        <pc:grpChg chg="add del">
          <ac:chgData name="olivette cole" userId="ad2664c3f3cd861c" providerId="LiveId" clId="{F8FB7F1F-6FA2-40C9-897E-39F65C33A99A}" dt="2022-03-05T17:21:14.630" v="1781" actId="26606"/>
          <ac:grpSpMkLst>
            <pc:docMk/>
            <pc:sldMk cId="1048115282" sldId="266"/>
            <ac:grpSpMk id="67" creationId="{3248F5E6-4377-481A-9615-8B26AF96A076}"/>
          </ac:grpSpMkLst>
        </pc:grpChg>
        <pc:grpChg chg="add del">
          <ac:chgData name="olivette cole" userId="ad2664c3f3cd861c" providerId="LiveId" clId="{F8FB7F1F-6FA2-40C9-897E-39F65C33A99A}" dt="2022-03-05T17:21:14.630" v="1781" actId="26606"/>
          <ac:grpSpMkLst>
            <pc:docMk/>
            <pc:sldMk cId="1048115282" sldId="266"/>
            <ac:grpSpMk id="70" creationId="{E27AF472-EAE3-4572-AB69-B92BD10DBC6D}"/>
          </ac:grpSpMkLst>
        </pc:grpChg>
        <pc:grpChg chg="add del">
          <ac:chgData name="olivette cole" userId="ad2664c3f3cd861c" providerId="LiveId" clId="{F8FB7F1F-6FA2-40C9-897E-39F65C33A99A}" dt="2022-03-07T01:56:07.053" v="3574"/>
          <ac:grpSpMkLst>
            <pc:docMk/>
            <pc:sldMk cId="1048115282" sldId="266"/>
            <ac:grpSpMk id="84" creationId="{6536E295-EF5B-4BE9-A4CB-D5C581AAA999}"/>
          </ac:grpSpMkLst>
        </pc:grpChg>
        <pc:grpChg chg="add del">
          <ac:chgData name="olivette cole" userId="ad2664c3f3cd861c" providerId="LiveId" clId="{F8FB7F1F-6FA2-40C9-897E-39F65C33A99A}" dt="2022-03-07T01:56:07.053" v="3574"/>
          <ac:grpSpMkLst>
            <pc:docMk/>
            <pc:sldMk cId="1048115282" sldId="266"/>
            <ac:grpSpMk id="88" creationId="{E27AF472-EAE3-4572-AB69-B92BD10DBC6D}"/>
          </ac:grpSpMkLst>
        </pc:grpChg>
        <pc:picChg chg="add mod ord">
          <ac:chgData name="olivette cole" userId="ad2664c3f3cd861c" providerId="LiveId" clId="{F8FB7F1F-6FA2-40C9-897E-39F65C33A99A}" dt="2022-03-07T03:48:40.261" v="4470" actId="26606"/>
          <ac:picMkLst>
            <pc:docMk/>
            <pc:sldMk cId="1048115282" sldId="266"/>
            <ac:picMk id="4" creationId="{0D650309-81C1-4ECA-9E35-8B8E69C0EC0E}"/>
          </ac:picMkLst>
        </pc:picChg>
      </pc:sldChg>
      <pc:sldChg chg="addSp delSp modSp mod setBg setClrOvrMap delDesignElem">
        <pc:chgData name="olivette cole" userId="ad2664c3f3cd861c" providerId="LiveId" clId="{F8FB7F1F-6FA2-40C9-897E-39F65C33A99A}" dt="2022-03-07T03:55:31.180" v="4547" actId="26606"/>
        <pc:sldMkLst>
          <pc:docMk/>
          <pc:sldMk cId="108341024" sldId="267"/>
        </pc:sldMkLst>
        <pc:spChg chg="mod">
          <ac:chgData name="olivette cole" userId="ad2664c3f3cd861c" providerId="LiveId" clId="{F8FB7F1F-6FA2-40C9-897E-39F65C33A99A}" dt="2022-03-07T03:55:31.180" v="4547" actId="26606"/>
          <ac:spMkLst>
            <pc:docMk/>
            <pc:sldMk cId="108341024" sldId="267"/>
            <ac:spMk id="2" creationId="{B8BFBBF7-AD90-F549-8DE5-D81F67247D7B}"/>
          </ac:spMkLst>
        </pc:spChg>
        <pc:spChg chg="add del mod">
          <ac:chgData name="olivette cole" userId="ad2664c3f3cd861c" providerId="LiveId" clId="{F8FB7F1F-6FA2-40C9-897E-39F65C33A99A}" dt="2022-03-07T03:16:07.732" v="4359" actId="26606"/>
          <ac:spMkLst>
            <pc:docMk/>
            <pc:sldMk cId="108341024" sldId="267"/>
            <ac:spMk id="3" creationId="{DD10BF8C-6D4A-034D-8A8E-3CC059D392D6}"/>
          </ac:spMkLst>
        </pc:spChg>
        <pc:spChg chg="add del">
          <ac:chgData name="olivette cole" userId="ad2664c3f3cd861c" providerId="LiveId" clId="{F8FB7F1F-6FA2-40C9-897E-39F65C33A99A}" dt="2022-03-07T03:15:31.525" v="4342" actId="26606"/>
          <ac:spMkLst>
            <pc:docMk/>
            <pc:sldMk cId="108341024" sldId="267"/>
            <ac:spMk id="5" creationId="{0A46F010-D160-4609-8979-FFD8C1EA6C43}"/>
          </ac:spMkLst>
        </pc:spChg>
        <pc:spChg chg="add del">
          <ac:chgData name="olivette cole" userId="ad2664c3f3cd861c" providerId="LiveId" clId="{F8FB7F1F-6FA2-40C9-897E-39F65C33A99A}" dt="2022-03-07T03:15:31.525" v="4342" actId="26606"/>
          <ac:spMkLst>
            <pc:docMk/>
            <pc:sldMk cId="108341024" sldId="267"/>
            <ac:spMk id="6" creationId="{81B8C4F6-C3AC-4C94-8EC7-E4F7B7E9CDB6}"/>
          </ac:spMkLst>
        </pc:spChg>
        <pc:spChg chg="add del">
          <ac:chgData name="olivette cole" userId="ad2664c3f3cd861c" providerId="LiveId" clId="{F8FB7F1F-6FA2-40C9-897E-39F65C33A99A}" dt="2022-03-04T22:55:28.678" v="1725" actId="26606"/>
          <ac:spMkLst>
            <pc:docMk/>
            <pc:sldMk cId="108341024" sldId="267"/>
            <ac:spMk id="8" creationId="{907E470A-25F4-47D0-8FEC-EE9FD606BB34}"/>
          </ac:spMkLst>
        </pc:spChg>
        <pc:spChg chg="add del">
          <ac:chgData name="olivette cole" userId="ad2664c3f3cd861c" providerId="LiveId" clId="{F8FB7F1F-6FA2-40C9-897E-39F65C33A99A}" dt="2022-03-07T03:15:39.718" v="4346" actId="26606"/>
          <ac:spMkLst>
            <pc:docMk/>
            <pc:sldMk cId="108341024" sldId="267"/>
            <ac:spMk id="9" creationId="{F966DD2F-FBF5-41CE-A3F4-565352D95DC3}"/>
          </ac:spMkLst>
        </pc:spChg>
        <pc:spChg chg="add del">
          <ac:chgData name="olivette cole" userId="ad2664c3f3cd861c" providerId="LiveId" clId="{F8FB7F1F-6FA2-40C9-897E-39F65C33A99A}" dt="2022-03-07T03:15:39.718" v="4346" actId="26606"/>
          <ac:spMkLst>
            <pc:docMk/>
            <pc:sldMk cId="108341024" sldId="267"/>
            <ac:spMk id="11" creationId="{F46FCE2B-F2D2-466E-B0AA-8E341DB4981E}"/>
          </ac:spMkLst>
        </pc:spChg>
        <pc:spChg chg="add del">
          <ac:chgData name="olivette cole" userId="ad2664c3f3cd861c" providerId="LiveId" clId="{F8FB7F1F-6FA2-40C9-897E-39F65C33A99A}" dt="2022-03-07T03:15:39.718" v="4346" actId="26606"/>
          <ac:spMkLst>
            <pc:docMk/>
            <pc:sldMk cId="108341024" sldId="267"/>
            <ac:spMk id="13" creationId="{2BD31C98-199A-4722-A1A5-4393A43E740B}"/>
          </ac:spMkLst>
        </pc:spChg>
        <pc:spChg chg="add del">
          <ac:chgData name="olivette cole" userId="ad2664c3f3cd861c" providerId="LiveId" clId="{F8FB7F1F-6FA2-40C9-897E-39F65C33A99A}" dt="2022-03-07T03:16:00.104" v="4352" actId="26606"/>
          <ac:spMkLst>
            <pc:docMk/>
            <pc:sldMk cId="108341024" sldId="267"/>
            <ac:spMk id="24" creationId="{E7D63BAB-D0DB-4F66-92F9-4D2E0A2E5A47}"/>
          </ac:spMkLst>
        </pc:spChg>
        <pc:spChg chg="add del">
          <ac:chgData name="olivette cole" userId="ad2664c3f3cd861c" providerId="LiveId" clId="{F8FB7F1F-6FA2-40C9-897E-39F65C33A99A}" dt="2022-03-04T22:55:36.993" v="1727" actId="26606"/>
          <ac:spMkLst>
            <pc:docMk/>
            <pc:sldMk cId="108341024" sldId="267"/>
            <ac:spMk id="27" creationId="{4BC99CB9-DDAD-44A2-8A1C-E3AF4E72DF5C}"/>
          </ac:spMkLst>
        </pc:spChg>
        <pc:spChg chg="add del">
          <ac:chgData name="olivette cole" userId="ad2664c3f3cd861c" providerId="LiveId" clId="{F8FB7F1F-6FA2-40C9-897E-39F65C33A99A}" dt="2022-03-04T22:55:36.993" v="1727" actId="26606"/>
          <ac:spMkLst>
            <pc:docMk/>
            <pc:sldMk cId="108341024" sldId="267"/>
            <ac:spMk id="28" creationId="{1561AEE4-4E38-4BAC-976D-E0DE523FC5D1}"/>
          </ac:spMkLst>
        </pc:spChg>
        <pc:spChg chg="add del">
          <ac:chgData name="olivette cole" userId="ad2664c3f3cd861c" providerId="LiveId" clId="{F8FB7F1F-6FA2-40C9-897E-39F65C33A99A}" dt="2022-03-07T01:56:07.053" v="3574"/>
          <ac:spMkLst>
            <pc:docMk/>
            <pc:sldMk cId="108341024" sldId="267"/>
            <ac:spMk id="36" creationId="{9EBF13D5-64BB-423E-9E4C-F39114475A0C}"/>
          </ac:spMkLst>
        </pc:spChg>
        <pc:spChg chg="add del">
          <ac:chgData name="olivette cole" userId="ad2664c3f3cd861c" providerId="LiveId" clId="{F8FB7F1F-6FA2-40C9-897E-39F65C33A99A}" dt="2022-03-07T03:15:31.525" v="4342" actId="26606"/>
          <ac:spMkLst>
            <pc:docMk/>
            <pc:sldMk cId="108341024" sldId="267"/>
            <ac:spMk id="40" creationId="{91328346-8BAD-4616-B50B-5CFDA5648D6A}"/>
          </ac:spMkLst>
        </pc:spChg>
        <pc:spChg chg="add del">
          <ac:chgData name="olivette cole" userId="ad2664c3f3cd861c" providerId="LiveId" clId="{F8FB7F1F-6FA2-40C9-897E-39F65C33A99A}" dt="2022-03-07T03:15:35.938" v="4344" actId="26606"/>
          <ac:spMkLst>
            <pc:docMk/>
            <pc:sldMk cId="108341024" sldId="267"/>
            <ac:spMk id="46" creationId="{19FE08D8-CEA0-461E-870A-02CD15D9B9D2}"/>
          </ac:spMkLst>
        </pc:spChg>
        <pc:spChg chg="add del">
          <ac:chgData name="olivette cole" userId="ad2664c3f3cd861c" providerId="LiveId" clId="{F8FB7F1F-6FA2-40C9-897E-39F65C33A99A}" dt="2022-03-07T03:15:35.938" v="4344" actId="26606"/>
          <ac:spMkLst>
            <pc:docMk/>
            <pc:sldMk cId="108341024" sldId="267"/>
            <ac:spMk id="47" creationId="{2B982904-A46E-41DF-BA98-61E2300C7DCB}"/>
          </ac:spMkLst>
        </pc:spChg>
        <pc:spChg chg="add del">
          <ac:chgData name="olivette cole" userId="ad2664c3f3cd861c" providerId="LiveId" clId="{F8FB7F1F-6FA2-40C9-897E-39F65C33A99A}" dt="2022-03-07T03:15:35.938" v="4344" actId="26606"/>
          <ac:spMkLst>
            <pc:docMk/>
            <pc:sldMk cId="108341024" sldId="267"/>
            <ac:spMk id="48" creationId="{27018161-547E-48F7-A0D9-272C9EA5B379}"/>
          </ac:spMkLst>
        </pc:spChg>
        <pc:spChg chg="add del">
          <ac:chgData name="olivette cole" userId="ad2664c3f3cd861c" providerId="LiveId" clId="{F8FB7F1F-6FA2-40C9-897E-39F65C33A99A}" dt="2022-03-07T03:15:41.712" v="4348" actId="26606"/>
          <ac:spMkLst>
            <pc:docMk/>
            <pc:sldMk cId="108341024" sldId="267"/>
            <ac:spMk id="52" creationId="{3A3C2D7E-3F2E-404E-9B30-CB12DC972D50}"/>
          </ac:spMkLst>
        </pc:spChg>
        <pc:spChg chg="add del">
          <ac:chgData name="olivette cole" userId="ad2664c3f3cd861c" providerId="LiveId" clId="{F8FB7F1F-6FA2-40C9-897E-39F65C33A99A}" dt="2022-03-07T03:15:41.712" v="4348" actId="26606"/>
          <ac:spMkLst>
            <pc:docMk/>
            <pc:sldMk cId="108341024" sldId="267"/>
            <ac:spMk id="53" creationId="{F1F7FD00-BF97-4325-B7C2-E451F20840A7}"/>
          </ac:spMkLst>
        </pc:spChg>
        <pc:spChg chg="add del">
          <ac:chgData name="olivette cole" userId="ad2664c3f3cd861c" providerId="LiveId" clId="{F8FB7F1F-6FA2-40C9-897E-39F65C33A99A}" dt="2022-03-07T03:15:41.712" v="4348" actId="26606"/>
          <ac:spMkLst>
            <pc:docMk/>
            <pc:sldMk cId="108341024" sldId="267"/>
            <ac:spMk id="54" creationId="{179B5294-DA4E-4926-B14A-DD6E07A12F67}"/>
          </ac:spMkLst>
        </pc:spChg>
        <pc:spChg chg="add del">
          <ac:chgData name="olivette cole" userId="ad2664c3f3cd861c" providerId="LiveId" clId="{F8FB7F1F-6FA2-40C9-897E-39F65C33A99A}" dt="2022-03-07T03:15:41.712" v="4348" actId="26606"/>
          <ac:spMkLst>
            <pc:docMk/>
            <pc:sldMk cId="108341024" sldId="267"/>
            <ac:spMk id="55" creationId="{DD10BF8C-6D4A-034D-8A8E-3CC059D392D6}"/>
          </ac:spMkLst>
        </pc:spChg>
        <pc:spChg chg="add del">
          <ac:chgData name="olivette cole" userId="ad2664c3f3cd861c" providerId="LiveId" clId="{F8FB7F1F-6FA2-40C9-897E-39F65C33A99A}" dt="2022-03-07T03:15:56.854" v="4350" actId="26606"/>
          <ac:spMkLst>
            <pc:docMk/>
            <pc:sldMk cId="108341024" sldId="267"/>
            <ac:spMk id="57" creationId="{83030214-227F-42DB-9282-BBA6AF8D94A8}"/>
          </ac:spMkLst>
        </pc:spChg>
        <pc:spChg chg="add del">
          <ac:chgData name="olivette cole" userId="ad2664c3f3cd861c" providerId="LiveId" clId="{F8FB7F1F-6FA2-40C9-897E-39F65C33A99A}" dt="2022-03-07T03:15:56.854" v="4350" actId="26606"/>
          <ac:spMkLst>
            <pc:docMk/>
            <pc:sldMk cId="108341024" sldId="267"/>
            <ac:spMk id="58" creationId="{0D7A9289-BAD1-4A78-979F-A655C886DBF5}"/>
          </ac:spMkLst>
        </pc:spChg>
        <pc:spChg chg="add del">
          <ac:chgData name="olivette cole" userId="ad2664c3f3cd861c" providerId="LiveId" clId="{F8FB7F1F-6FA2-40C9-897E-39F65C33A99A}" dt="2022-03-07T03:15:56.854" v="4350" actId="26606"/>
          <ac:spMkLst>
            <pc:docMk/>
            <pc:sldMk cId="108341024" sldId="267"/>
            <ac:spMk id="59" creationId="{DD10BF8C-6D4A-034D-8A8E-3CC059D392D6}"/>
          </ac:spMkLst>
        </pc:spChg>
        <pc:spChg chg="add del">
          <ac:chgData name="olivette cole" userId="ad2664c3f3cd861c" providerId="LiveId" clId="{F8FB7F1F-6FA2-40C9-897E-39F65C33A99A}" dt="2022-03-07T03:16:00.104" v="4352" actId="26606"/>
          <ac:spMkLst>
            <pc:docMk/>
            <pc:sldMk cId="108341024" sldId="267"/>
            <ac:spMk id="61" creationId="{66AFD431-09B7-42CA-BF39-9FE5DBE53797}"/>
          </ac:spMkLst>
        </pc:spChg>
        <pc:spChg chg="add del">
          <ac:chgData name="olivette cole" userId="ad2664c3f3cd861c" providerId="LiveId" clId="{F8FB7F1F-6FA2-40C9-897E-39F65C33A99A}" dt="2022-03-07T03:16:00.104" v="4352" actId="26606"/>
          <ac:spMkLst>
            <pc:docMk/>
            <pc:sldMk cId="108341024" sldId="267"/>
            <ac:spMk id="68" creationId="{DD10BF8C-6D4A-034D-8A8E-3CC059D392D6}"/>
          </ac:spMkLst>
        </pc:spChg>
        <pc:spChg chg="add del">
          <ac:chgData name="olivette cole" userId="ad2664c3f3cd861c" providerId="LiveId" clId="{F8FB7F1F-6FA2-40C9-897E-39F65C33A99A}" dt="2022-03-07T03:16:02.130" v="4354" actId="26606"/>
          <ac:spMkLst>
            <pc:docMk/>
            <pc:sldMk cId="108341024" sldId="267"/>
            <ac:spMk id="70" creationId="{B16F0F56-7B4E-43DC-AA4A-7E1896ED1415}"/>
          </ac:spMkLst>
        </pc:spChg>
        <pc:spChg chg="add del">
          <ac:chgData name="olivette cole" userId="ad2664c3f3cd861c" providerId="LiveId" clId="{F8FB7F1F-6FA2-40C9-897E-39F65C33A99A}" dt="2022-03-07T03:16:02.130" v="4354" actId="26606"/>
          <ac:spMkLst>
            <pc:docMk/>
            <pc:sldMk cId="108341024" sldId="267"/>
            <ac:spMk id="71" creationId="{AEAAD1C9-1487-4C1B-8CA2-A565EA7B5BAF}"/>
          </ac:spMkLst>
        </pc:spChg>
        <pc:spChg chg="add del">
          <ac:chgData name="olivette cole" userId="ad2664c3f3cd861c" providerId="LiveId" clId="{F8FB7F1F-6FA2-40C9-897E-39F65C33A99A}" dt="2022-03-07T03:16:02.130" v="4354" actId="26606"/>
          <ac:spMkLst>
            <pc:docMk/>
            <pc:sldMk cId="108341024" sldId="267"/>
            <ac:spMk id="72" creationId="{1A5F4AA7-D436-4D3E-9311-E3CAACDFAD54}"/>
          </ac:spMkLst>
        </pc:spChg>
        <pc:spChg chg="add del">
          <ac:chgData name="olivette cole" userId="ad2664c3f3cd861c" providerId="LiveId" clId="{F8FB7F1F-6FA2-40C9-897E-39F65C33A99A}" dt="2022-03-07T03:16:02.130" v="4354" actId="26606"/>
          <ac:spMkLst>
            <pc:docMk/>
            <pc:sldMk cId="108341024" sldId="267"/>
            <ac:spMk id="73" creationId="{DD10BF8C-6D4A-034D-8A8E-3CC059D392D6}"/>
          </ac:spMkLst>
        </pc:spChg>
        <pc:spChg chg="add del">
          <ac:chgData name="olivette cole" userId="ad2664c3f3cd861c" providerId="LiveId" clId="{F8FB7F1F-6FA2-40C9-897E-39F65C33A99A}" dt="2022-03-07T03:16:02.130" v="4354" actId="26606"/>
          <ac:spMkLst>
            <pc:docMk/>
            <pc:sldMk cId="108341024" sldId="267"/>
            <ac:spMk id="74" creationId="{5C6FA62F-E948-4EBA-AE1A-47CBEE9FC547}"/>
          </ac:spMkLst>
        </pc:spChg>
        <pc:spChg chg="add del">
          <ac:chgData name="olivette cole" userId="ad2664c3f3cd861c" providerId="LiveId" clId="{F8FB7F1F-6FA2-40C9-897E-39F65C33A99A}" dt="2022-03-07T03:16:03.762" v="4356" actId="26606"/>
          <ac:spMkLst>
            <pc:docMk/>
            <pc:sldMk cId="108341024" sldId="267"/>
            <ac:spMk id="76" creationId="{0B0685DC-0CEE-482C-8A89-7A85EECA3D93}"/>
          </ac:spMkLst>
        </pc:spChg>
        <pc:spChg chg="add del">
          <ac:chgData name="olivette cole" userId="ad2664c3f3cd861c" providerId="LiveId" clId="{F8FB7F1F-6FA2-40C9-897E-39F65C33A99A}" dt="2022-03-07T03:16:03.762" v="4356" actId="26606"/>
          <ac:spMkLst>
            <pc:docMk/>
            <pc:sldMk cId="108341024" sldId="267"/>
            <ac:spMk id="77" creationId="{A31628A5-06CF-426B-948A-59ED234C9D1A}"/>
          </ac:spMkLst>
        </pc:spChg>
        <pc:spChg chg="add del">
          <ac:chgData name="olivette cole" userId="ad2664c3f3cd861c" providerId="LiveId" clId="{F8FB7F1F-6FA2-40C9-897E-39F65C33A99A}" dt="2022-03-07T03:16:03.762" v="4356" actId="26606"/>
          <ac:spMkLst>
            <pc:docMk/>
            <pc:sldMk cId="108341024" sldId="267"/>
            <ac:spMk id="78" creationId="{DD10BF8C-6D4A-034D-8A8E-3CC059D392D6}"/>
          </ac:spMkLst>
        </pc:spChg>
        <pc:spChg chg="add del">
          <ac:chgData name="olivette cole" userId="ad2664c3f3cd861c" providerId="LiveId" clId="{F8FB7F1F-6FA2-40C9-897E-39F65C33A99A}" dt="2022-03-07T03:28:45.203" v="4382"/>
          <ac:spMkLst>
            <pc:docMk/>
            <pc:sldMk cId="108341024" sldId="267"/>
            <ac:spMk id="83" creationId="{83030214-227F-42DB-9282-BBA6AF8D94A8}"/>
          </ac:spMkLst>
        </pc:spChg>
        <pc:spChg chg="add del">
          <ac:chgData name="olivette cole" userId="ad2664c3f3cd861c" providerId="LiveId" clId="{F8FB7F1F-6FA2-40C9-897E-39F65C33A99A}" dt="2022-03-07T03:28:45.203" v="4382"/>
          <ac:spMkLst>
            <pc:docMk/>
            <pc:sldMk cId="108341024" sldId="267"/>
            <ac:spMk id="84" creationId="{0D7A9289-BAD1-4A78-979F-A655C886DBF5}"/>
          </ac:spMkLst>
        </pc:spChg>
        <pc:spChg chg="add mod">
          <ac:chgData name="olivette cole" userId="ad2664c3f3cd861c" providerId="LiveId" clId="{F8FB7F1F-6FA2-40C9-897E-39F65C33A99A}" dt="2022-03-07T03:55:31.180" v="4547" actId="26606"/>
          <ac:spMkLst>
            <pc:docMk/>
            <pc:sldMk cId="108341024" sldId="267"/>
            <ac:spMk id="85" creationId="{DD10BF8C-6D4A-034D-8A8E-3CC059D392D6}"/>
          </ac:spMkLst>
        </pc:spChg>
        <pc:spChg chg="add del">
          <ac:chgData name="olivette cole" userId="ad2664c3f3cd861c" providerId="LiveId" clId="{F8FB7F1F-6FA2-40C9-897E-39F65C33A99A}" dt="2022-03-07T03:55:29.027" v="4544" actId="26606"/>
          <ac:spMkLst>
            <pc:docMk/>
            <pc:sldMk cId="108341024" sldId="267"/>
            <ac:spMk id="90" creationId="{827B839B-9ADE-406B-8590-F1CAEDED45A1}"/>
          </ac:spMkLst>
        </pc:spChg>
        <pc:spChg chg="add del">
          <ac:chgData name="olivette cole" userId="ad2664c3f3cd861c" providerId="LiveId" clId="{F8FB7F1F-6FA2-40C9-897E-39F65C33A99A}" dt="2022-03-07T03:55:29.027" v="4544" actId="26606"/>
          <ac:spMkLst>
            <pc:docMk/>
            <pc:sldMk cId="108341024" sldId="267"/>
            <ac:spMk id="92" creationId="{CFE45BF0-46DB-408C-B5F7-7B11716805D4}"/>
          </ac:spMkLst>
        </pc:spChg>
        <pc:spChg chg="add del">
          <ac:chgData name="olivette cole" userId="ad2664c3f3cd861c" providerId="LiveId" clId="{F8FB7F1F-6FA2-40C9-897E-39F65C33A99A}" dt="2022-03-07T03:55:29.027" v="4544" actId="26606"/>
          <ac:spMkLst>
            <pc:docMk/>
            <pc:sldMk cId="108341024" sldId="267"/>
            <ac:spMk id="94" creationId="{2AEBC8F2-97B1-41B4-93F1-2D289E197FBA}"/>
          </ac:spMkLst>
        </pc:spChg>
        <pc:spChg chg="add del">
          <ac:chgData name="olivette cole" userId="ad2664c3f3cd861c" providerId="LiveId" clId="{F8FB7F1F-6FA2-40C9-897E-39F65C33A99A}" dt="2022-03-07T03:55:29.027" v="4544" actId="26606"/>
          <ac:spMkLst>
            <pc:docMk/>
            <pc:sldMk cId="108341024" sldId="267"/>
            <ac:spMk id="96" creationId="{472E3A19-F5D5-48FC-BB9C-48C2F68F598B}"/>
          </ac:spMkLst>
        </pc:spChg>
        <pc:spChg chg="add del">
          <ac:chgData name="olivette cole" userId="ad2664c3f3cd861c" providerId="LiveId" clId="{F8FB7F1F-6FA2-40C9-897E-39F65C33A99A}" dt="2022-03-07T03:55:29.027" v="4544" actId="26606"/>
          <ac:spMkLst>
            <pc:docMk/>
            <pc:sldMk cId="108341024" sldId="267"/>
            <ac:spMk id="98" creationId="{7A62E32F-BB65-43A8-8EB5-92346890E549}"/>
          </ac:spMkLst>
        </pc:spChg>
        <pc:spChg chg="add del">
          <ac:chgData name="olivette cole" userId="ad2664c3f3cd861c" providerId="LiveId" clId="{F8FB7F1F-6FA2-40C9-897E-39F65C33A99A}" dt="2022-03-07T03:55:29.027" v="4544" actId="26606"/>
          <ac:spMkLst>
            <pc:docMk/>
            <pc:sldMk cId="108341024" sldId="267"/>
            <ac:spMk id="100" creationId="{14E91B64-9FCC-451E-AFB4-A827D6329367}"/>
          </ac:spMkLst>
        </pc:spChg>
        <pc:spChg chg="add del">
          <ac:chgData name="olivette cole" userId="ad2664c3f3cd861c" providerId="LiveId" clId="{F8FB7F1F-6FA2-40C9-897E-39F65C33A99A}" dt="2022-03-07T03:55:31.164" v="4546" actId="26606"/>
          <ac:spMkLst>
            <pc:docMk/>
            <pc:sldMk cId="108341024" sldId="267"/>
            <ac:spMk id="102" creationId="{4038CB10-1F5C-4D54-9DF7-12586DE5B007}"/>
          </ac:spMkLst>
        </pc:spChg>
        <pc:spChg chg="add del">
          <ac:chgData name="olivette cole" userId="ad2664c3f3cd861c" providerId="LiveId" clId="{F8FB7F1F-6FA2-40C9-897E-39F65C33A99A}" dt="2022-03-07T03:55:31.164" v="4546" actId="26606"/>
          <ac:spMkLst>
            <pc:docMk/>
            <pc:sldMk cId="108341024" sldId="267"/>
            <ac:spMk id="103" creationId="{73ED6512-6858-4552-B699-9A97FE9A4EA2}"/>
          </ac:spMkLst>
        </pc:spChg>
        <pc:spChg chg="add">
          <ac:chgData name="olivette cole" userId="ad2664c3f3cd861c" providerId="LiveId" clId="{F8FB7F1F-6FA2-40C9-897E-39F65C33A99A}" dt="2022-03-07T03:55:31.180" v="4547" actId="26606"/>
          <ac:spMkLst>
            <pc:docMk/>
            <pc:sldMk cId="108341024" sldId="267"/>
            <ac:spMk id="105" creationId="{907EF6B7-1338-4443-8C46-6A318D952DFD}"/>
          </ac:spMkLst>
        </pc:spChg>
        <pc:spChg chg="add">
          <ac:chgData name="olivette cole" userId="ad2664c3f3cd861c" providerId="LiveId" clId="{F8FB7F1F-6FA2-40C9-897E-39F65C33A99A}" dt="2022-03-07T03:55:31.180" v="4547" actId="26606"/>
          <ac:spMkLst>
            <pc:docMk/>
            <pc:sldMk cId="108341024" sldId="267"/>
            <ac:spMk id="106" creationId="{DAAE4CDD-124C-4DCF-9584-B6033B545DD5}"/>
          </ac:spMkLst>
        </pc:spChg>
        <pc:spChg chg="add">
          <ac:chgData name="olivette cole" userId="ad2664c3f3cd861c" providerId="LiveId" clId="{F8FB7F1F-6FA2-40C9-897E-39F65C33A99A}" dt="2022-03-07T03:55:31.180" v="4547" actId="26606"/>
          <ac:spMkLst>
            <pc:docMk/>
            <pc:sldMk cId="108341024" sldId="267"/>
            <ac:spMk id="107" creationId="{081E4A58-353D-44AE-B2FC-2A74E2E400F7}"/>
          </ac:spMkLst>
        </pc:spChg>
        <pc:grpChg chg="add del">
          <ac:chgData name="olivette cole" userId="ad2664c3f3cd861c" providerId="LiveId" clId="{F8FB7F1F-6FA2-40C9-897E-39F65C33A99A}" dt="2022-03-04T22:55:28.678" v="1725" actId="26606"/>
          <ac:grpSpMkLst>
            <pc:docMk/>
            <pc:sldMk cId="108341024" sldId="267"/>
            <ac:grpSpMk id="10" creationId="{66220E63-99E1-482A-A0A6-B47EB4BF8797}"/>
          </ac:grpSpMkLst>
        </pc:grpChg>
        <pc:grpChg chg="add del">
          <ac:chgData name="olivette cole" userId="ad2664c3f3cd861c" providerId="LiveId" clId="{F8FB7F1F-6FA2-40C9-897E-39F65C33A99A}" dt="2022-03-07T03:15:31.525" v="4342" actId="26606"/>
          <ac:grpSpMkLst>
            <pc:docMk/>
            <pc:sldMk cId="108341024" sldId="267"/>
            <ac:grpSpMk id="12" creationId="{0B789310-9859-4942-98C8-3D2F12AAAE73}"/>
          </ac:grpSpMkLst>
        </pc:grpChg>
        <pc:grpChg chg="add del">
          <ac:chgData name="olivette cole" userId="ad2664c3f3cd861c" providerId="LiveId" clId="{F8FB7F1F-6FA2-40C9-897E-39F65C33A99A}" dt="2022-03-04T22:55:28.678" v="1725" actId="26606"/>
          <ac:grpSpMkLst>
            <pc:docMk/>
            <pc:sldMk cId="108341024" sldId="267"/>
            <ac:grpSpMk id="14" creationId="{8618EE54-271A-4FE8-B6B3-D0FCF55A7A01}"/>
          </ac:grpSpMkLst>
        </pc:grpChg>
        <pc:grpChg chg="add del">
          <ac:chgData name="olivette cole" userId="ad2664c3f3cd861c" providerId="LiveId" clId="{F8FB7F1F-6FA2-40C9-897E-39F65C33A99A}" dt="2022-03-04T22:55:28.678" v="1725" actId="26606"/>
          <ac:grpSpMkLst>
            <pc:docMk/>
            <pc:sldMk cId="108341024" sldId="267"/>
            <ac:grpSpMk id="18" creationId="{43F5E015-E085-4624-B431-B42414448684}"/>
          </ac:grpSpMkLst>
        </pc:grpChg>
        <pc:grpChg chg="add del">
          <ac:chgData name="olivette cole" userId="ad2664c3f3cd861c" providerId="LiveId" clId="{F8FB7F1F-6FA2-40C9-897E-39F65C33A99A}" dt="2022-03-07T03:15:31.525" v="4342" actId="26606"/>
          <ac:grpSpMkLst>
            <pc:docMk/>
            <pc:sldMk cId="108341024" sldId="267"/>
            <ac:grpSpMk id="26" creationId="{6F1CEC7A-E419-4950-AA57-B00546C29CAF}"/>
          </ac:grpSpMkLst>
        </pc:grpChg>
        <pc:grpChg chg="add del">
          <ac:chgData name="olivette cole" userId="ad2664c3f3cd861c" providerId="LiveId" clId="{F8FB7F1F-6FA2-40C9-897E-39F65C33A99A}" dt="2022-03-04T22:55:36.993" v="1727" actId="26606"/>
          <ac:grpSpMkLst>
            <pc:docMk/>
            <pc:sldMk cId="108341024" sldId="267"/>
            <ac:grpSpMk id="29" creationId="{F0BC676B-D19A-44DB-910A-0C0E6D433979}"/>
          </ac:grpSpMkLst>
        </pc:grpChg>
        <pc:grpChg chg="add del">
          <ac:chgData name="olivette cole" userId="ad2664c3f3cd861c" providerId="LiveId" clId="{F8FB7F1F-6FA2-40C9-897E-39F65C33A99A}" dt="2022-03-07T01:56:07.053" v="3574"/>
          <ac:grpSpMkLst>
            <pc:docMk/>
            <pc:sldMk cId="108341024" sldId="267"/>
            <ac:grpSpMk id="37" creationId="{FEBC7BED-6AA7-4C43-BEE8-A3CB5F8C1E0E}"/>
          </ac:grpSpMkLst>
        </pc:grpChg>
        <pc:grpChg chg="add del">
          <ac:chgData name="olivette cole" userId="ad2664c3f3cd861c" providerId="LiveId" clId="{F8FB7F1F-6FA2-40C9-897E-39F65C33A99A}" dt="2022-03-07T01:56:07.053" v="3574"/>
          <ac:grpSpMkLst>
            <pc:docMk/>
            <pc:sldMk cId="108341024" sldId="267"/>
            <ac:grpSpMk id="38" creationId="{BA19DEE5-2EE5-445A-B461-7D2879B05209}"/>
          </ac:grpSpMkLst>
        </pc:grpChg>
        <pc:grpChg chg="add del">
          <ac:chgData name="olivette cole" userId="ad2664c3f3cd861c" providerId="LiveId" clId="{F8FB7F1F-6FA2-40C9-897E-39F65C33A99A}" dt="2022-03-07T01:56:07.053" v="3574"/>
          <ac:grpSpMkLst>
            <pc:docMk/>
            <pc:sldMk cId="108341024" sldId="267"/>
            <ac:grpSpMk id="39" creationId="{43F5E015-E085-4624-B431-B42414448684}"/>
          </ac:grpSpMkLst>
        </pc:grpChg>
        <pc:grpChg chg="add del">
          <ac:chgData name="olivette cole" userId="ad2664c3f3cd861c" providerId="LiveId" clId="{F8FB7F1F-6FA2-40C9-897E-39F65C33A99A}" dt="2022-03-07T03:16:00.104" v="4352" actId="26606"/>
          <ac:grpSpMkLst>
            <pc:docMk/>
            <pc:sldMk cId="108341024" sldId="267"/>
            <ac:grpSpMk id="62" creationId="{9711C96E-3D2D-48C8-AAB9-C1CB02D1D51C}"/>
          </ac:grpSpMkLst>
        </pc:grpChg>
        <pc:graphicFrameChg chg="add del">
          <ac:chgData name="olivette cole" userId="ad2664c3f3cd861c" providerId="LiveId" clId="{F8FB7F1F-6FA2-40C9-897E-39F65C33A99A}" dt="2022-03-07T03:15:39.718" v="4346" actId="26606"/>
          <ac:graphicFrameMkLst>
            <pc:docMk/>
            <pc:sldMk cId="108341024" sldId="267"/>
            <ac:graphicFrameMk id="50" creationId="{DA30F021-2ECF-4BE1-9238-B6D77D648CB1}"/>
          </ac:graphicFrameMkLst>
        </pc:graphicFrameChg>
        <pc:graphicFrameChg chg="add del">
          <ac:chgData name="olivette cole" userId="ad2664c3f3cd861c" providerId="LiveId" clId="{F8FB7F1F-6FA2-40C9-897E-39F65C33A99A}" dt="2022-03-07T03:16:07.716" v="4358" actId="26606"/>
          <ac:graphicFrameMkLst>
            <pc:docMk/>
            <pc:sldMk cId="108341024" sldId="267"/>
            <ac:graphicFrameMk id="81" creationId="{6B55BFE2-C0F9-473F-8EDA-B869E29389A4}"/>
          </ac:graphicFrameMkLst>
        </pc:graphicFrameChg>
        <pc:cxnChg chg="add del">
          <ac:chgData name="olivette cole" userId="ad2664c3f3cd861c" providerId="LiveId" clId="{F8FB7F1F-6FA2-40C9-897E-39F65C33A99A}" dt="2022-03-07T03:16:03.762" v="4356" actId="26606"/>
          <ac:cxnSpMkLst>
            <pc:docMk/>
            <pc:sldMk cId="108341024" sldId="267"/>
            <ac:cxnSpMk id="79" creationId="{2D902729-F83B-46AA-B572-057BD32A6991}"/>
          </ac:cxnSpMkLst>
        </pc:cxnChg>
      </pc:sldChg>
      <pc:sldChg chg="new del">
        <pc:chgData name="olivette cole" userId="ad2664c3f3cd861c" providerId="LiveId" clId="{F8FB7F1F-6FA2-40C9-897E-39F65C33A99A}" dt="2022-03-04T22:30:40.988" v="1652" actId="47"/>
        <pc:sldMkLst>
          <pc:docMk/>
          <pc:sldMk cId="3867650821" sldId="268"/>
        </pc:sldMkLst>
      </pc:sldChg>
      <pc:sldMasterChg chg="setBg modSldLayout">
        <pc:chgData name="olivette cole" userId="ad2664c3f3cd861c" providerId="LiveId" clId="{F8FB7F1F-6FA2-40C9-897E-39F65C33A99A}" dt="2022-03-07T03:38:29.744" v="4393"/>
        <pc:sldMasterMkLst>
          <pc:docMk/>
          <pc:sldMasterMk cId="2489127130" sldId="2147483838"/>
        </pc:sldMasterMkLst>
        <pc:sldLayoutChg chg="setBg">
          <pc:chgData name="olivette cole" userId="ad2664c3f3cd861c" providerId="LiveId" clId="{F8FB7F1F-6FA2-40C9-897E-39F65C33A99A}" dt="2022-03-07T03:38:29.744" v="4393"/>
          <pc:sldLayoutMkLst>
            <pc:docMk/>
            <pc:sldMasterMk cId="2489127130" sldId="2147483838"/>
            <pc:sldLayoutMk cId="2562524130" sldId="2147483839"/>
          </pc:sldLayoutMkLst>
        </pc:sldLayoutChg>
        <pc:sldLayoutChg chg="setBg">
          <pc:chgData name="olivette cole" userId="ad2664c3f3cd861c" providerId="LiveId" clId="{F8FB7F1F-6FA2-40C9-897E-39F65C33A99A}" dt="2022-03-07T03:38:29.744" v="4393"/>
          <pc:sldLayoutMkLst>
            <pc:docMk/>
            <pc:sldMasterMk cId="2489127130" sldId="2147483838"/>
            <pc:sldLayoutMk cId="3786597328" sldId="2147483840"/>
          </pc:sldLayoutMkLst>
        </pc:sldLayoutChg>
        <pc:sldLayoutChg chg="setBg">
          <pc:chgData name="olivette cole" userId="ad2664c3f3cd861c" providerId="LiveId" clId="{F8FB7F1F-6FA2-40C9-897E-39F65C33A99A}" dt="2022-03-07T03:38:29.744" v="4393"/>
          <pc:sldLayoutMkLst>
            <pc:docMk/>
            <pc:sldMasterMk cId="2489127130" sldId="2147483838"/>
            <pc:sldLayoutMk cId="1352471940" sldId="2147483841"/>
          </pc:sldLayoutMkLst>
        </pc:sldLayoutChg>
        <pc:sldLayoutChg chg="setBg">
          <pc:chgData name="olivette cole" userId="ad2664c3f3cd861c" providerId="LiveId" clId="{F8FB7F1F-6FA2-40C9-897E-39F65C33A99A}" dt="2022-03-07T03:38:29.744" v="4393"/>
          <pc:sldLayoutMkLst>
            <pc:docMk/>
            <pc:sldMasterMk cId="2489127130" sldId="2147483838"/>
            <pc:sldLayoutMk cId="3999736716" sldId="2147483842"/>
          </pc:sldLayoutMkLst>
        </pc:sldLayoutChg>
        <pc:sldLayoutChg chg="setBg">
          <pc:chgData name="olivette cole" userId="ad2664c3f3cd861c" providerId="LiveId" clId="{F8FB7F1F-6FA2-40C9-897E-39F65C33A99A}" dt="2022-03-07T03:38:29.744" v="4393"/>
          <pc:sldLayoutMkLst>
            <pc:docMk/>
            <pc:sldMasterMk cId="2489127130" sldId="2147483838"/>
            <pc:sldLayoutMk cId="3758368928" sldId="2147483843"/>
          </pc:sldLayoutMkLst>
        </pc:sldLayoutChg>
        <pc:sldLayoutChg chg="setBg">
          <pc:chgData name="olivette cole" userId="ad2664c3f3cd861c" providerId="LiveId" clId="{F8FB7F1F-6FA2-40C9-897E-39F65C33A99A}" dt="2022-03-07T03:38:29.744" v="4393"/>
          <pc:sldLayoutMkLst>
            <pc:docMk/>
            <pc:sldMasterMk cId="2489127130" sldId="2147483838"/>
            <pc:sldLayoutMk cId="437922990" sldId="2147483844"/>
          </pc:sldLayoutMkLst>
        </pc:sldLayoutChg>
        <pc:sldLayoutChg chg="setBg">
          <pc:chgData name="olivette cole" userId="ad2664c3f3cd861c" providerId="LiveId" clId="{F8FB7F1F-6FA2-40C9-897E-39F65C33A99A}" dt="2022-03-07T03:38:29.744" v="4393"/>
          <pc:sldLayoutMkLst>
            <pc:docMk/>
            <pc:sldMasterMk cId="2489127130" sldId="2147483838"/>
            <pc:sldLayoutMk cId="3497607619" sldId="2147483845"/>
          </pc:sldLayoutMkLst>
        </pc:sldLayoutChg>
        <pc:sldLayoutChg chg="setBg">
          <pc:chgData name="olivette cole" userId="ad2664c3f3cd861c" providerId="LiveId" clId="{F8FB7F1F-6FA2-40C9-897E-39F65C33A99A}" dt="2022-03-07T03:38:29.744" v="4393"/>
          <pc:sldLayoutMkLst>
            <pc:docMk/>
            <pc:sldMasterMk cId="2489127130" sldId="2147483838"/>
            <pc:sldLayoutMk cId="2848547762" sldId="2147483846"/>
          </pc:sldLayoutMkLst>
        </pc:sldLayoutChg>
        <pc:sldLayoutChg chg="setBg">
          <pc:chgData name="olivette cole" userId="ad2664c3f3cd861c" providerId="LiveId" clId="{F8FB7F1F-6FA2-40C9-897E-39F65C33A99A}" dt="2022-03-07T03:38:29.744" v="4393"/>
          <pc:sldLayoutMkLst>
            <pc:docMk/>
            <pc:sldMasterMk cId="2489127130" sldId="2147483838"/>
            <pc:sldLayoutMk cId="2937181555" sldId="2147483847"/>
          </pc:sldLayoutMkLst>
        </pc:sldLayoutChg>
        <pc:sldLayoutChg chg="setBg">
          <pc:chgData name="olivette cole" userId="ad2664c3f3cd861c" providerId="LiveId" clId="{F8FB7F1F-6FA2-40C9-897E-39F65C33A99A}" dt="2022-03-07T03:38:29.744" v="4393"/>
          <pc:sldLayoutMkLst>
            <pc:docMk/>
            <pc:sldMasterMk cId="2489127130" sldId="2147483838"/>
            <pc:sldLayoutMk cId="1646290095" sldId="2147483848"/>
          </pc:sldLayoutMkLst>
        </pc:sldLayoutChg>
        <pc:sldLayoutChg chg="setBg">
          <pc:chgData name="olivette cole" userId="ad2664c3f3cd861c" providerId="LiveId" clId="{F8FB7F1F-6FA2-40C9-897E-39F65C33A99A}" dt="2022-03-07T03:38:29.744" v="4393"/>
          <pc:sldLayoutMkLst>
            <pc:docMk/>
            <pc:sldMasterMk cId="2489127130" sldId="2147483838"/>
            <pc:sldLayoutMk cId="3133376540" sldId="214748384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192053-6F7C-4195-A0F0-A8D48C8AC1C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2F37EE5-81B8-4448-913E-3356E885D4AE}">
      <dgm:prSet/>
      <dgm:spPr/>
      <dgm:t>
        <a:bodyPr/>
        <a:lstStyle/>
        <a:p>
          <a:r>
            <a:rPr lang="en-GB" dirty="0"/>
            <a:t>BSC HEALTH AND SOCIAL CARE</a:t>
          </a:r>
          <a:endParaRPr lang="en-US" dirty="0"/>
        </a:p>
      </dgm:t>
    </dgm:pt>
    <dgm:pt modelId="{C8FDF69B-4F7A-47F5-BC34-B611BCA3859C}" type="parTrans" cxnId="{7C32F10B-2B04-469C-BE2A-CE3EE51FDA3F}">
      <dgm:prSet/>
      <dgm:spPr/>
      <dgm:t>
        <a:bodyPr/>
        <a:lstStyle/>
        <a:p>
          <a:endParaRPr lang="en-US"/>
        </a:p>
      </dgm:t>
    </dgm:pt>
    <dgm:pt modelId="{BDE81533-9558-4380-899F-5968403D2158}" type="sibTrans" cxnId="{7C32F10B-2B04-469C-BE2A-CE3EE51FDA3F}">
      <dgm:prSet/>
      <dgm:spPr/>
      <dgm:t>
        <a:bodyPr/>
        <a:lstStyle/>
        <a:p>
          <a:endParaRPr lang="en-US"/>
        </a:p>
      </dgm:t>
    </dgm:pt>
    <dgm:pt modelId="{BC258DE4-02BD-4300-92D6-F0BD648A4292}">
      <dgm:prSet/>
      <dgm:spPr/>
      <dgm:t>
        <a:bodyPr/>
        <a:lstStyle/>
        <a:p>
          <a:r>
            <a:rPr lang="en-GB"/>
            <a:t>INTRODUCTION TO PHYSIOLOGY</a:t>
          </a:r>
          <a:endParaRPr lang="en-US"/>
        </a:p>
      </dgm:t>
    </dgm:pt>
    <dgm:pt modelId="{18578628-32CC-4082-AD8A-A5EDE6133AFE}" type="parTrans" cxnId="{6B25E92F-4A7C-42B7-8D1E-4FC6165253F5}">
      <dgm:prSet/>
      <dgm:spPr/>
      <dgm:t>
        <a:bodyPr/>
        <a:lstStyle/>
        <a:p>
          <a:endParaRPr lang="en-US"/>
        </a:p>
      </dgm:t>
    </dgm:pt>
    <dgm:pt modelId="{2BC05178-A6C9-44CE-ABA8-E7D03E772F86}" type="sibTrans" cxnId="{6B25E92F-4A7C-42B7-8D1E-4FC6165253F5}">
      <dgm:prSet/>
      <dgm:spPr/>
      <dgm:t>
        <a:bodyPr/>
        <a:lstStyle/>
        <a:p>
          <a:endParaRPr lang="en-US"/>
        </a:p>
      </dgm:t>
    </dgm:pt>
    <dgm:pt modelId="{4E3A4EEB-CCD5-4BD7-BF3C-23F728D74FA8}">
      <dgm:prSet/>
      <dgm:spPr/>
      <dgm:t>
        <a:bodyPr/>
        <a:lstStyle/>
        <a:p>
          <a:r>
            <a:rPr lang="en-GB"/>
            <a:t>BMHP5003</a:t>
          </a:r>
          <a:endParaRPr lang="en-US"/>
        </a:p>
      </dgm:t>
    </dgm:pt>
    <dgm:pt modelId="{AE17B4B8-77C6-474A-B357-E2C60033676E}" type="parTrans" cxnId="{8F263A83-3D5F-4BBA-8BF1-4F1D70AC0419}">
      <dgm:prSet/>
      <dgm:spPr/>
      <dgm:t>
        <a:bodyPr/>
        <a:lstStyle/>
        <a:p>
          <a:endParaRPr lang="en-US"/>
        </a:p>
      </dgm:t>
    </dgm:pt>
    <dgm:pt modelId="{0970A7B9-B97F-493A-8FF7-90209372DDC6}" type="sibTrans" cxnId="{8F263A83-3D5F-4BBA-8BF1-4F1D70AC0419}">
      <dgm:prSet/>
      <dgm:spPr/>
      <dgm:t>
        <a:bodyPr/>
        <a:lstStyle/>
        <a:p>
          <a:endParaRPr lang="en-US"/>
        </a:p>
      </dgm:t>
    </dgm:pt>
    <dgm:pt modelId="{3E23CF17-E0D4-4FB6-830E-17521E5763D0}">
      <dgm:prSet/>
      <dgm:spPr/>
      <dgm:t>
        <a:bodyPr/>
        <a:lstStyle/>
        <a:p>
          <a:r>
            <a:rPr lang="en-GB"/>
            <a:t>OLIVETTE MILDRED COLE </a:t>
          </a:r>
          <a:endParaRPr lang="en-US"/>
        </a:p>
      </dgm:t>
    </dgm:pt>
    <dgm:pt modelId="{1C93A3E5-81CE-4710-89EC-0C6C42EEEDE6}" type="parTrans" cxnId="{E7A71B93-E18C-47B2-8308-56CA330FAC8A}">
      <dgm:prSet/>
      <dgm:spPr/>
      <dgm:t>
        <a:bodyPr/>
        <a:lstStyle/>
        <a:p>
          <a:endParaRPr lang="en-US"/>
        </a:p>
      </dgm:t>
    </dgm:pt>
    <dgm:pt modelId="{62B346BC-8B08-4B26-8CE2-81D8638BE56B}" type="sibTrans" cxnId="{E7A71B93-E18C-47B2-8308-56CA330FAC8A}">
      <dgm:prSet/>
      <dgm:spPr/>
      <dgm:t>
        <a:bodyPr/>
        <a:lstStyle/>
        <a:p>
          <a:endParaRPr lang="en-US"/>
        </a:p>
      </dgm:t>
    </dgm:pt>
    <dgm:pt modelId="{B4CA6C58-BB8C-4A4D-B974-912B3FAA26EA}">
      <dgm:prSet/>
      <dgm:spPr/>
      <dgm:t>
        <a:bodyPr/>
        <a:lstStyle/>
        <a:p>
          <a:r>
            <a:rPr lang="en-GB"/>
            <a:t>2022097</a:t>
          </a:r>
          <a:endParaRPr lang="en-US"/>
        </a:p>
      </dgm:t>
    </dgm:pt>
    <dgm:pt modelId="{72106470-A397-4225-925A-B313C5F4C4F6}" type="parTrans" cxnId="{0A7DBD19-60DA-43E8-A07B-6D324801CE36}">
      <dgm:prSet/>
      <dgm:spPr/>
      <dgm:t>
        <a:bodyPr/>
        <a:lstStyle/>
        <a:p>
          <a:endParaRPr lang="en-US"/>
        </a:p>
      </dgm:t>
    </dgm:pt>
    <dgm:pt modelId="{E12F3928-F0C8-459F-84A3-202EA9AB41D1}" type="sibTrans" cxnId="{0A7DBD19-60DA-43E8-A07B-6D324801CE36}">
      <dgm:prSet/>
      <dgm:spPr/>
      <dgm:t>
        <a:bodyPr/>
        <a:lstStyle/>
        <a:p>
          <a:endParaRPr lang="en-US"/>
        </a:p>
      </dgm:t>
    </dgm:pt>
    <dgm:pt modelId="{684C4591-23CC-4D5E-A583-EC3ED1D3F37F}">
      <dgm:prSet/>
      <dgm:spPr/>
      <dgm:t>
        <a:bodyPr/>
        <a:lstStyle/>
        <a:p>
          <a:r>
            <a:rPr lang="en-GB"/>
            <a:t>LAILA SURANI</a:t>
          </a:r>
          <a:endParaRPr lang="en-US"/>
        </a:p>
      </dgm:t>
    </dgm:pt>
    <dgm:pt modelId="{207CC002-77FA-44C2-8A41-448772EA22C4}" type="parTrans" cxnId="{EAF8CD0C-3AB0-40F1-92D0-D01337C19602}">
      <dgm:prSet/>
      <dgm:spPr/>
      <dgm:t>
        <a:bodyPr/>
        <a:lstStyle/>
        <a:p>
          <a:endParaRPr lang="en-US"/>
        </a:p>
      </dgm:t>
    </dgm:pt>
    <dgm:pt modelId="{9BE67315-CBA1-4185-BE75-97EB1374B8C3}" type="sibTrans" cxnId="{EAF8CD0C-3AB0-40F1-92D0-D01337C19602}">
      <dgm:prSet/>
      <dgm:spPr/>
      <dgm:t>
        <a:bodyPr/>
        <a:lstStyle/>
        <a:p>
          <a:endParaRPr lang="en-US"/>
        </a:p>
      </dgm:t>
    </dgm:pt>
    <dgm:pt modelId="{A8FCC6C6-5B79-4EE2-A429-A24029E520BD}" type="pres">
      <dgm:prSet presAssocID="{42192053-6F7C-4195-A0F0-A8D48C8AC1C8}" presName="vert0" presStyleCnt="0">
        <dgm:presLayoutVars>
          <dgm:dir/>
          <dgm:animOne val="branch"/>
          <dgm:animLvl val="lvl"/>
        </dgm:presLayoutVars>
      </dgm:prSet>
      <dgm:spPr/>
    </dgm:pt>
    <dgm:pt modelId="{3DB64405-B674-4811-AAEC-D68EA5193D89}" type="pres">
      <dgm:prSet presAssocID="{A2F37EE5-81B8-4448-913E-3356E885D4AE}" presName="thickLine" presStyleLbl="alignNode1" presStyleIdx="0" presStyleCnt="6"/>
      <dgm:spPr/>
    </dgm:pt>
    <dgm:pt modelId="{BD65C2C5-D822-4EA8-B0DE-18D8709AD602}" type="pres">
      <dgm:prSet presAssocID="{A2F37EE5-81B8-4448-913E-3356E885D4AE}" presName="horz1" presStyleCnt="0"/>
      <dgm:spPr/>
    </dgm:pt>
    <dgm:pt modelId="{D56AC798-BC3A-4C57-ABA7-55C84E6A41F0}" type="pres">
      <dgm:prSet presAssocID="{A2F37EE5-81B8-4448-913E-3356E885D4AE}" presName="tx1" presStyleLbl="revTx" presStyleIdx="0" presStyleCnt="6"/>
      <dgm:spPr/>
    </dgm:pt>
    <dgm:pt modelId="{E445CF83-E5A5-40AE-A937-01E196081151}" type="pres">
      <dgm:prSet presAssocID="{A2F37EE5-81B8-4448-913E-3356E885D4AE}" presName="vert1" presStyleCnt="0"/>
      <dgm:spPr/>
    </dgm:pt>
    <dgm:pt modelId="{652D6E24-7775-4C2E-866A-4257ED5AEB1D}" type="pres">
      <dgm:prSet presAssocID="{BC258DE4-02BD-4300-92D6-F0BD648A4292}" presName="thickLine" presStyleLbl="alignNode1" presStyleIdx="1" presStyleCnt="6"/>
      <dgm:spPr/>
    </dgm:pt>
    <dgm:pt modelId="{E032772C-4E26-4467-9633-B2353C85227C}" type="pres">
      <dgm:prSet presAssocID="{BC258DE4-02BD-4300-92D6-F0BD648A4292}" presName="horz1" presStyleCnt="0"/>
      <dgm:spPr/>
    </dgm:pt>
    <dgm:pt modelId="{761CBB9B-DBA3-4748-990D-C234B809E89B}" type="pres">
      <dgm:prSet presAssocID="{BC258DE4-02BD-4300-92D6-F0BD648A4292}" presName="tx1" presStyleLbl="revTx" presStyleIdx="1" presStyleCnt="6"/>
      <dgm:spPr/>
    </dgm:pt>
    <dgm:pt modelId="{935FFC9D-DBD1-43E5-A718-2A3DB0FC1F14}" type="pres">
      <dgm:prSet presAssocID="{BC258DE4-02BD-4300-92D6-F0BD648A4292}" presName="vert1" presStyleCnt="0"/>
      <dgm:spPr/>
    </dgm:pt>
    <dgm:pt modelId="{F893C50E-8682-48C2-891D-8F9FF0E9B51D}" type="pres">
      <dgm:prSet presAssocID="{4E3A4EEB-CCD5-4BD7-BF3C-23F728D74FA8}" presName="thickLine" presStyleLbl="alignNode1" presStyleIdx="2" presStyleCnt="6"/>
      <dgm:spPr/>
    </dgm:pt>
    <dgm:pt modelId="{EF4C4B18-3DB1-41BA-94D9-B753617BC249}" type="pres">
      <dgm:prSet presAssocID="{4E3A4EEB-CCD5-4BD7-BF3C-23F728D74FA8}" presName="horz1" presStyleCnt="0"/>
      <dgm:spPr/>
    </dgm:pt>
    <dgm:pt modelId="{9F2DFC37-E113-4B93-AB0B-94C0F2AA6BBB}" type="pres">
      <dgm:prSet presAssocID="{4E3A4EEB-CCD5-4BD7-BF3C-23F728D74FA8}" presName="tx1" presStyleLbl="revTx" presStyleIdx="2" presStyleCnt="6"/>
      <dgm:spPr/>
    </dgm:pt>
    <dgm:pt modelId="{1EE9E671-40FD-47E9-8900-F17481FA7845}" type="pres">
      <dgm:prSet presAssocID="{4E3A4EEB-CCD5-4BD7-BF3C-23F728D74FA8}" presName="vert1" presStyleCnt="0"/>
      <dgm:spPr/>
    </dgm:pt>
    <dgm:pt modelId="{EBEED180-8E1B-476B-9C71-CB525AC661EF}" type="pres">
      <dgm:prSet presAssocID="{3E23CF17-E0D4-4FB6-830E-17521E5763D0}" presName="thickLine" presStyleLbl="alignNode1" presStyleIdx="3" presStyleCnt="6"/>
      <dgm:spPr/>
    </dgm:pt>
    <dgm:pt modelId="{D5C3C7B0-02CA-417E-AF64-32552B4EEBB5}" type="pres">
      <dgm:prSet presAssocID="{3E23CF17-E0D4-4FB6-830E-17521E5763D0}" presName="horz1" presStyleCnt="0"/>
      <dgm:spPr/>
    </dgm:pt>
    <dgm:pt modelId="{3268E7AE-6A7E-48FE-85E0-F51F1EA293D9}" type="pres">
      <dgm:prSet presAssocID="{3E23CF17-E0D4-4FB6-830E-17521E5763D0}" presName="tx1" presStyleLbl="revTx" presStyleIdx="3" presStyleCnt="6"/>
      <dgm:spPr/>
    </dgm:pt>
    <dgm:pt modelId="{3A99ADAE-52DD-4AB2-8D4F-B16CE8205F68}" type="pres">
      <dgm:prSet presAssocID="{3E23CF17-E0D4-4FB6-830E-17521E5763D0}" presName="vert1" presStyleCnt="0"/>
      <dgm:spPr/>
    </dgm:pt>
    <dgm:pt modelId="{D510E377-A517-40FC-ADA9-2D3161F75BBD}" type="pres">
      <dgm:prSet presAssocID="{B4CA6C58-BB8C-4A4D-B974-912B3FAA26EA}" presName="thickLine" presStyleLbl="alignNode1" presStyleIdx="4" presStyleCnt="6"/>
      <dgm:spPr/>
    </dgm:pt>
    <dgm:pt modelId="{374710CD-365A-4CE9-9D95-22F4C86DAED1}" type="pres">
      <dgm:prSet presAssocID="{B4CA6C58-BB8C-4A4D-B974-912B3FAA26EA}" presName="horz1" presStyleCnt="0"/>
      <dgm:spPr/>
    </dgm:pt>
    <dgm:pt modelId="{D9983E62-D1F4-4EE8-BB6E-2F05967A9B8D}" type="pres">
      <dgm:prSet presAssocID="{B4CA6C58-BB8C-4A4D-B974-912B3FAA26EA}" presName="tx1" presStyleLbl="revTx" presStyleIdx="4" presStyleCnt="6"/>
      <dgm:spPr/>
    </dgm:pt>
    <dgm:pt modelId="{1AD96295-7208-459C-A784-26E14F6FFF46}" type="pres">
      <dgm:prSet presAssocID="{B4CA6C58-BB8C-4A4D-B974-912B3FAA26EA}" presName="vert1" presStyleCnt="0"/>
      <dgm:spPr/>
    </dgm:pt>
    <dgm:pt modelId="{137BB3F7-2E2B-4659-B3B9-9E800B33DE56}" type="pres">
      <dgm:prSet presAssocID="{684C4591-23CC-4D5E-A583-EC3ED1D3F37F}" presName="thickLine" presStyleLbl="alignNode1" presStyleIdx="5" presStyleCnt="6"/>
      <dgm:spPr/>
    </dgm:pt>
    <dgm:pt modelId="{32AD0405-8DF0-49F1-A7E3-B98703FE970E}" type="pres">
      <dgm:prSet presAssocID="{684C4591-23CC-4D5E-A583-EC3ED1D3F37F}" presName="horz1" presStyleCnt="0"/>
      <dgm:spPr/>
    </dgm:pt>
    <dgm:pt modelId="{EB9BC445-BF65-4937-A04E-268B0B0EC6C7}" type="pres">
      <dgm:prSet presAssocID="{684C4591-23CC-4D5E-A583-EC3ED1D3F37F}" presName="tx1" presStyleLbl="revTx" presStyleIdx="5" presStyleCnt="6"/>
      <dgm:spPr/>
    </dgm:pt>
    <dgm:pt modelId="{553FD065-B8E1-43E0-BDCF-8A72FDE88048}" type="pres">
      <dgm:prSet presAssocID="{684C4591-23CC-4D5E-A583-EC3ED1D3F37F}" presName="vert1" presStyleCnt="0"/>
      <dgm:spPr/>
    </dgm:pt>
  </dgm:ptLst>
  <dgm:cxnLst>
    <dgm:cxn modelId="{7C32F10B-2B04-469C-BE2A-CE3EE51FDA3F}" srcId="{42192053-6F7C-4195-A0F0-A8D48C8AC1C8}" destId="{A2F37EE5-81B8-4448-913E-3356E885D4AE}" srcOrd="0" destOrd="0" parTransId="{C8FDF69B-4F7A-47F5-BC34-B611BCA3859C}" sibTransId="{BDE81533-9558-4380-899F-5968403D2158}"/>
    <dgm:cxn modelId="{EAF8CD0C-3AB0-40F1-92D0-D01337C19602}" srcId="{42192053-6F7C-4195-A0F0-A8D48C8AC1C8}" destId="{684C4591-23CC-4D5E-A583-EC3ED1D3F37F}" srcOrd="5" destOrd="0" parTransId="{207CC002-77FA-44C2-8A41-448772EA22C4}" sibTransId="{9BE67315-CBA1-4185-BE75-97EB1374B8C3}"/>
    <dgm:cxn modelId="{0A7DBD19-60DA-43E8-A07B-6D324801CE36}" srcId="{42192053-6F7C-4195-A0F0-A8D48C8AC1C8}" destId="{B4CA6C58-BB8C-4A4D-B974-912B3FAA26EA}" srcOrd="4" destOrd="0" parTransId="{72106470-A397-4225-925A-B313C5F4C4F6}" sibTransId="{E12F3928-F0C8-459F-84A3-202EA9AB41D1}"/>
    <dgm:cxn modelId="{4A62422F-997F-4244-AF2E-4915B3BF3B8A}" type="presOf" srcId="{A2F37EE5-81B8-4448-913E-3356E885D4AE}" destId="{D56AC798-BC3A-4C57-ABA7-55C84E6A41F0}" srcOrd="0" destOrd="0" presId="urn:microsoft.com/office/officeart/2008/layout/LinedList"/>
    <dgm:cxn modelId="{6B25E92F-4A7C-42B7-8D1E-4FC6165253F5}" srcId="{42192053-6F7C-4195-A0F0-A8D48C8AC1C8}" destId="{BC258DE4-02BD-4300-92D6-F0BD648A4292}" srcOrd="1" destOrd="0" parTransId="{18578628-32CC-4082-AD8A-A5EDE6133AFE}" sibTransId="{2BC05178-A6C9-44CE-ABA8-E7D03E772F86}"/>
    <dgm:cxn modelId="{BFE0203E-89D2-40A3-BEB1-58DFD7F47A5B}" type="presOf" srcId="{BC258DE4-02BD-4300-92D6-F0BD648A4292}" destId="{761CBB9B-DBA3-4748-990D-C234B809E89B}" srcOrd="0" destOrd="0" presId="urn:microsoft.com/office/officeart/2008/layout/LinedList"/>
    <dgm:cxn modelId="{499B075B-7B70-4A72-9FDD-28F2B91CF82B}" type="presOf" srcId="{684C4591-23CC-4D5E-A583-EC3ED1D3F37F}" destId="{EB9BC445-BF65-4937-A04E-268B0B0EC6C7}" srcOrd="0" destOrd="0" presId="urn:microsoft.com/office/officeart/2008/layout/LinedList"/>
    <dgm:cxn modelId="{8F263A83-3D5F-4BBA-8BF1-4F1D70AC0419}" srcId="{42192053-6F7C-4195-A0F0-A8D48C8AC1C8}" destId="{4E3A4EEB-CCD5-4BD7-BF3C-23F728D74FA8}" srcOrd="2" destOrd="0" parTransId="{AE17B4B8-77C6-474A-B357-E2C60033676E}" sibTransId="{0970A7B9-B97F-493A-8FF7-90209372DDC6}"/>
    <dgm:cxn modelId="{E7A71B93-E18C-47B2-8308-56CA330FAC8A}" srcId="{42192053-6F7C-4195-A0F0-A8D48C8AC1C8}" destId="{3E23CF17-E0D4-4FB6-830E-17521E5763D0}" srcOrd="3" destOrd="0" parTransId="{1C93A3E5-81CE-4710-89EC-0C6C42EEEDE6}" sibTransId="{62B346BC-8B08-4B26-8CE2-81D8638BE56B}"/>
    <dgm:cxn modelId="{29B96B93-8ACE-4449-8F7E-15E911A91395}" type="presOf" srcId="{4E3A4EEB-CCD5-4BD7-BF3C-23F728D74FA8}" destId="{9F2DFC37-E113-4B93-AB0B-94C0F2AA6BBB}" srcOrd="0" destOrd="0" presId="urn:microsoft.com/office/officeart/2008/layout/LinedList"/>
    <dgm:cxn modelId="{09CBA5BC-9219-48B3-9D42-CC4CB02ED3CD}" type="presOf" srcId="{3E23CF17-E0D4-4FB6-830E-17521E5763D0}" destId="{3268E7AE-6A7E-48FE-85E0-F51F1EA293D9}" srcOrd="0" destOrd="0" presId="urn:microsoft.com/office/officeart/2008/layout/LinedList"/>
    <dgm:cxn modelId="{2B6C55C6-1659-4A99-89A3-53E7ECB819F0}" type="presOf" srcId="{B4CA6C58-BB8C-4A4D-B974-912B3FAA26EA}" destId="{D9983E62-D1F4-4EE8-BB6E-2F05967A9B8D}" srcOrd="0" destOrd="0" presId="urn:microsoft.com/office/officeart/2008/layout/LinedList"/>
    <dgm:cxn modelId="{01C69ADF-F432-4130-87C2-52B8CDE85E6F}" type="presOf" srcId="{42192053-6F7C-4195-A0F0-A8D48C8AC1C8}" destId="{A8FCC6C6-5B79-4EE2-A429-A24029E520BD}" srcOrd="0" destOrd="0" presId="urn:microsoft.com/office/officeart/2008/layout/LinedList"/>
    <dgm:cxn modelId="{68441641-B7FE-4EEA-B141-AA632BE7730B}" type="presParOf" srcId="{A8FCC6C6-5B79-4EE2-A429-A24029E520BD}" destId="{3DB64405-B674-4811-AAEC-D68EA5193D89}" srcOrd="0" destOrd="0" presId="urn:microsoft.com/office/officeart/2008/layout/LinedList"/>
    <dgm:cxn modelId="{6D47814D-F866-4211-9D4E-87BA7DC00461}" type="presParOf" srcId="{A8FCC6C6-5B79-4EE2-A429-A24029E520BD}" destId="{BD65C2C5-D822-4EA8-B0DE-18D8709AD602}" srcOrd="1" destOrd="0" presId="urn:microsoft.com/office/officeart/2008/layout/LinedList"/>
    <dgm:cxn modelId="{389B56D2-4994-46BD-87AB-4BA6328A78FF}" type="presParOf" srcId="{BD65C2C5-D822-4EA8-B0DE-18D8709AD602}" destId="{D56AC798-BC3A-4C57-ABA7-55C84E6A41F0}" srcOrd="0" destOrd="0" presId="urn:microsoft.com/office/officeart/2008/layout/LinedList"/>
    <dgm:cxn modelId="{7CFF7BE8-1BAA-49B4-9F45-4EA66DB14B9D}" type="presParOf" srcId="{BD65C2C5-D822-4EA8-B0DE-18D8709AD602}" destId="{E445CF83-E5A5-40AE-A937-01E196081151}" srcOrd="1" destOrd="0" presId="urn:microsoft.com/office/officeart/2008/layout/LinedList"/>
    <dgm:cxn modelId="{6BD149BE-84B3-4E62-8260-0F44A599E7D0}" type="presParOf" srcId="{A8FCC6C6-5B79-4EE2-A429-A24029E520BD}" destId="{652D6E24-7775-4C2E-866A-4257ED5AEB1D}" srcOrd="2" destOrd="0" presId="urn:microsoft.com/office/officeart/2008/layout/LinedList"/>
    <dgm:cxn modelId="{072D0718-4EA9-40C1-899C-C90B51489FDA}" type="presParOf" srcId="{A8FCC6C6-5B79-4EE2-A429-A24029E520BD}" destId="{E032772C-4E26-4467-9633-B2353C85227C}" srcOrd="3" destOrd="0" presId="urn:microsoft.com/office/officeart/2008/layout/LinedList"/>
    <dgm:cxn modelId="{4253FC85-5DF2-42CC-BA97-A7E8D220B2B3}" type="presParOf" srcId="{E032772C-4E26-4467-9633-B2353C85227C}" destId="{761CBB9B-DBA3-4748-990D-C234B809E89B}" srcOrd="0" destOrd="0" presId="urn:microsoft.com/office/officeart/2008/layout/LinedList"/>
    <dgm:cxn modelId="{2FEC98FC-B947-4E71-AEED-F3B3F6A233F4}" type="presParOf" srcId="{E032772C-4E26-4467-9633-B2353C85227C}" destId="{935FFC9D-DBD1-43E5-A718-2A3DB0FC1F14}" srcOrd="1" destOrd="0" presId="urn:microsoft.com/office/officeart/2008/layout/LinedList"/>
    <dgm:cxn modelId="{62A3B171-29CF-4753-861B-9B00E5985769}" type="presParOf" srcId="{A8FCC6C6-5B79-4EE2-A429-A24029E520BD}" destId="{F893C50E-8682-48C2-891D-8F9FF0E9B51D}" srcOrd="4" destOrd="0" presId="urn:microsoft.com/office/officeart/2008/layout/LinedList"/>
    <dgm:cxn modelId="{FD828517-1E16-44B5-8559-3E834C8F184A}" type="presParOf" srcId="{A8FCC6C6-5B79-4EE2-A429-A24029E520BD}" destId="{EF4C4B18-3DB1-41BA-94D9-B753617BC249}" srcOrd="5" destOrd="0" presId="urn:microsoft.com/office/officeart/2008/layout/LinedList"/>
    <dgm:cxn modelId="{15C4B7A0-C6B6-4157-A82F-F7D4D3161B71}" type="presParOf" srcId="{EF4C4B18-3DB1-41BA-94D9-B753617BC249}" destId="{9F2DFC37-E113-4B93-AB0B-94C0F2AA6BBB}" srcOrd="0" destOrd="0" presId="urn:microsoft.com/office/officeart/2008/layout/LinedList"/>
    <dgm:cxn modelId="{F1420EFC-3A10-47BE-B17D-DCFAFF1549E8}" type="presParOf" srcId="{EF4C4B18-3DB1-41BA-94D9-B753617BC249}" destId="{1EE9E671-40FD-47E9-8900-F17481FA7845}" srcOrd="1" destOrd="0" presId="urn:microsoft.com/office/officeart/2008/layout/LinedList"/>
    <dgm:cxn modelId="{550BDF1E-9EF6-4A5D-A985-58040509B3C4}" type="presParOf" srcId="{A8FCC6C6-5B79-4EE2-A429-A24029E520BD}" destId="{EBEED180-8E1B-476B-9C71-CB525AC661EF}" srcOrd="6" destOrd="0" presId="urn:microsoft.com/office/officeart/2008/layout/LinedList"/>
    <dgm:cxn modelId="{DC0DDE7E-06E2-4EDF-A6BF-C71BC606BFF0}" type="presParOf" srcId="{A8FCC6C6-5B79-4EE2-A429-A24029E520BD}" destId="{D5C3C7B0-02CA-417E-AF64-32552B4EEBB5}" srcOrd="7" destOrd="0" presId="urn:microsoft.com/office/officeart/2008/layout/LinedList"/>
    <dgm:cxn modelId="{CF77D684-7CA0-4260-AAA4-D9DF97CB896E}" type="presParOf" srcId="{D5C3C7B0-02CA-417E-AF64-32552B4EEBB5}" destId="{3268E7AE-6A7E-48FE-85E0-F51F1EA293D9}" srcOrd="0" destOrd="0" presId="urn:microsoft.com/office/officeart/2008/layout/LinedList"/>
    <dgm:cxn modelId="{E885E943-6353-4D79-A487-6D90093C98A5}" type="presParOf" srcId="{D5C3C7B0-02CA-417E-AF64-32552B4EEBB5}" destId="{3A99ADAE-52DD-4AB2-8D4F-B16CE8205F68}" srcOrd="1" destOrd="0" presId="urn:microsoft.com/office/officeart/2008/layout/LinedList"/>
    <dgm:cxn modelId="{05C972DF-F155-41C7-9787-60B93833C23C}" type="presParOf" srcId="{A8FCC6C6-5B79-4EE2-A429-A24029E520BD}" destId="{D510E377-A517-40FC-ADA9-2D3161F75BBD}" srcOrd="8" destOrd="0" presId="urn:microsoft.com/office/officeart/2008/layout/LinedList"/>
    <dgm:cxn modelId="{F885E1FB-FD4D-4FEC-975A-3C7CFACC8089}" type="presParOf" srcId="{A8FCC6C6-5B79-4EE2-A429-A24029E520BD}" destId="{374710CD-365A-4CE9-9D95-22F4C86DAED1}" srcOrd="9" destOrd="0" presId="urn:microsoft.com/office/officeart/2008/layout/LinedList"/>
    <dgm:cxn modelId="{22E3A0A5-A9DE-4737-9FD1-DB962CEDEB6A}" type="presParOf" srcId="{374710CD-365A-4CE9-9D95-22F4C86DAED1}" destId="{D9983E62-D1F4-4EE8-BB6E-2F05967A9B8D}" srcOrd="0" destOrd="0" presId="urn:microsoft.com/office/officeart/2008/layout/LinedList"/>
    <dgm:cxn modelId="{FBA26BE3-CFA8-4999-A407-29E024939A9C}" type="presParOf" srcId="{374710CD-365A-4CE9-9D95-22F4C86DAED1}" destId="{1AD96295-7208-459C-A784-26E14F6FFF46}" srcOrd="1" destOrd="0" presId="urn:microsoft.com/office/officeart/2008/layout/LinedList"/>
    <dgm:cxn modelId="{C309883E-6294-484D-A6C3-654751EAE4CC}" type="presParOf" srcId="{A8FCC6C6-5B79-4EE2-A429-A24029E520BD}" destId="{137BB3F7-2E2B-4659-B3B9-9E800B33DE56}" srcOrd="10" destOrd="0" presId="urn:microsoft.com/office/officeart/2008/layout/LinedList"/>
    <dgm:cxn modelId="{9E984909-09E4-4337-BC29-3D5DBB442BB8}" type="presParOf" srcId="{A8FCC6C6-5B79-4EE2-A429-A24029E520BD}" destId="{32AD0405-8DF0-49F1-A7E3-B98703FE970E}" srcOrd="11" destOrd="0" presId="urn:microsoft.com/office/officeart/2008/layout/LinedList"/>
    <dgm:cxn modelId="{7BFFB92F-7361-4173-8C65-FF01C6E965D2}" type="presParOf" srcId="{32AD0405-8DF0-49F1-A7E3-B98703FE970E}" destId="{EB9BC445-BF65-4937-A04E-268B0B0EC6C7}" srcOrd="0" destOrd="0" presId="urn:microsoft.com/office/officeart/2008/layout/LinedList"/>
    <dgm:cxn modelId="{84079799-79DF-4A98-B3BE-6E63F2D3C316}" type="presParOf" srcId="{32AD0405-8DF0-49F1-A7E3-B98703FE970E}" destId="{553FD065-B8E1-43E0-BDCF-8A72FDE8804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64405-B674-4811-AAEC-D68EA5193D89}">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6AC798-BC3A-4C57-ABA7-55C84E6A41F0}">
      <dsp:nvSpPr>
        <dsp:cNvPr id="0" name=""/>
        <dsp:cNvSpPr/>
      </dsp:nvSpPr>
      <dsp:spPr>
        <a:xfrm>
          <a:off x="0" y="2492"/>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BSC HEALTH AND SOCIAL CARE</a:t>
          </a:r>
          <a:endParaRPr lang="en-US" sz="3700" kern="1200" dirty="0"/>
        </a:p>
      </dsp:txBody>
      <dsp:txXfrm>
        <a:off x="0" y="2492"/>
        <a:ext cx="6492875" cy="850069"/>
      </dsp:txXfrm>
    </dsp:sp>
    <dsp:sp modelId="{652D6E24-7775-4C2E-866A-4257ED5AEB1D}">
      <dsp:nvSpPr>
        <dsp:cNvPr id="0" name=""/>
        <dsp:cNvSpPr/>
      </dsp:nvSpPr>
      <dsp:spPr>
        <a:xfrm>
          <a:off x="0" y="852561"/>
          <a:ext cx="6492875"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1CBB9B-DBA3-4748-990D-C234B809E89B}">
      <dsp:nvSpPr>
        <dsp:cNvPr id="0" name=""/>
        <dsp:cNvSpPr/>
      </dsp:nvSpPr>
      <dsp:spPr>
        <a:xfrm>
          <a:off x="0" y="852561"/>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INTRODUCTION TO PHYSIOLOGY</a:t>
          </a:r>
          <a:endParaRPr lang="en-US" sz="3700" kern="1200"/>
        </a:p>
      </dsp:txBody>
      <dsp:txXfrm>
        <a:off x="0" y="852561"/>
        <a:ext cx="6492875" cy="850069"/>
      </dsp:txXfrm>
    </dsp:sp>
    <dsp:sp modelId="{F893C50E-8682-48C2-891D-8F9FF0E9B51D}">
      <dsp:nvSpPr>
        <dsp:cNvPr id="0" name=""/>
        <dsp:cNvSpPr/>
      </dsp:nvSpPr>
      <dsp:spPr>
        <a:xfrm>
          <a:off x="0" y="1702630"/>
          <a:ext cx="6492875"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2DFC37-E113-4B93-AB0B-94C0F2AA6BBB}">
      <dsp:nvSpPr>
        <dsp:cNvPr id="0" name=""/>
        <dsp:cNvSpPr/>
      </dsp:nvSpPr>
      <dsp:spPr>
        <a:xfrm>
          <a:off x="0" y="1702630"/>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BMHP5003</a:t>
          </a:r>
          <a:endParaRPr lang="en-US" sz="3700" kern="1200"/>
        </a:p>
      </dsp:txBody>
      <dsp:txXfrm>
        <a:off x="0" y="1702630"/>
        <a:ext cx="6492875" cy="850069"/>
      </dsp:txXfrm>
    </dsp:sp>
    <dsp:sp modelId="{EBEED180-8E1B-476B-9C71-CB525AC661EF}">
      <dsp:nvSpPr>
        <dsp:cNvPr id="0" name=""/>
        <dsp:cNvSpPr/>
      </dsp:nvSpPr>
      <dsp:spPr>
        <a:xfrm>
          <a:off x="0" y="2552699"/>
          <a:ext cx="6492875"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68E7AE-6A7E-48FE-85E0-F51F1EA293D9}">
      <dsp:nvSpPr>
        <dsp:cNvPr id="0" name=""/>
        <dsp:cNvSpPr/>
      </dsp:nvSpPr>
      <dsp:spPr>
        <a:xfrm>
          <a:off x="0" y="255269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OLIVETTE MILDRED COLE </a:t>
          </a:r>
          <a:endParaRPr lang="en-US" sz="3700" kern="1200"/>
        </a:p>
      </dsp:txBody>
      <dsp:txXfrm>
        <a:off x="0" y="2552699"/>
        <a:ext cx="6492875" cy="850069"/>
      </dsp:txXfrm>
    </dsp:sp>
    <dsp:sp modelId="{D510E377-A517-40FC-ADA9-2D3161F75BBD}">
      <dsp:nvSpPr>
        <dsp:cNvPr id="0" name=""/>
        <dsp:cNvSpPr/>
      </dsp:nvSpPr>
      <dsp:spPr>
        <a:xfrm>
          <a:off x="0" y="3402769"/>
          <a:ext cx="6492875"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983E62-D1F4-4EE8-BB6E-2F05967A9B8D}">
      <dsp:nvSpPr>
        <dsp:cNvPr id="0" name=""/>
        <dsp:cNvSpPr/>
      </dsp:nvSpPr>
      <dsp:spPr>
        <a:xfrm>
          <a:off x="0" y="340276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2022097</a:t>
          </a:r>
          <a:endParaRPr lang="en-US" sz="3700" kern="1200"/>
        </a:p>
      </dsp:txBody>
      <dsp:txXfrm>
        <a:off x="0" y="3402769"/>
        <a:ext cx="6492875" cy="850069"/>
      </dsp:txXfrm>
    </dsp:sp>
    <dsp:sp modelId="{137BB3F7-2E2B-4659-B3B9-9E800B33DE56}">
      <dsp:nvSpPr>
        <dsp:cNvPr id="0" name=""/>
        <dsp:cNvSpPr/>
      </dsp:nvSpPr>
      <dsp:spPr>
        <a:xfrm>
          <a:off x="0" y="4252838"/>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9BC445-BF65-4937-A04E-268B0B0EC6C7}">
      <dsp:nvSpPr>
        <dsp:cNvPr id="0" name=""/>
        <dsp:cNvSpPr/>
      </dsp:nvSpPr>
      <dsp:spPr>
        <a:xfrm>
          <a:off x="0" y="4252838"/>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LAILA SURANI</a:t>
          </a:r>
          <a:endParaRPr lang="en-US" sz="3700" kern="1200"/>
        </a:p>
      </dsp:txBody>
      <dsp:txXfrm>
        <a:off x="0" y="4252838"/>
        <a:ext cx="6492875" cy="8500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1FA78A-9FE0-4F1C-8DAB-8C1565662ED8}" type="datetimeFigureOut">
              <a:rPr lang="en-GB" smtClean="0"/>
              <a:pPr/>
              <a:t>28/03/2022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57BE88-EFDB-4515-9F67-E617B056FCE5}" type="slidenum">
              <a:rPr lang="en-GB" smtClean="0"/>
              <a:pPr/>
              <a:t>‹#›</a:t>
            </a:fld>
            <a:endParaRPr lang="en-GB"/>
          </a:p>
        </p:txBody>
      </p:sp>
    </p:spTree>
    <p:extLst>
      <p:ext uri="{BB962C8B-B14F-4D97-AF65-F5344CB8AC3E}">
        <p14:creationId xmlns:p14="http://schemas.microsoft.com/office/powerpoint/2010/main" val="2497681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57BE88-EFDB-4515-9F67-E617B056FCE5}" type="slidenum">
              <a:rPr lang="en-GB" smtClean="0"/>
              <a:pPr/>
              <a:t>1</a:t>
            </a:fld>
            <a:endParaRPr lang="en-GB"/>
          </a:p>
        </p:txBody>
      </p:sp>
    </p:spTree>
    <p:extLst>
      <p:ext uri="{BB962C8B-B14F-4D97-AF65-F5344CB8AC3E}">
        <p14:creationId xmlns:p14="http://schemas.microsoft.com/office/powerpoint/2010/main" val="3379347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I will be discuses the impact on the body when affected by stroke. </a:t>
            </a:r>
          </a:p>
        </p:txBody>
      </p:sp>
      <p:sp>
        <p:nvSpPr>
          <p:cNvPr id="4" name="Slide Number Placeholder 3"/>
          <p:cNvSpPr>
            <a:spLocks noGrp="1"/>
          </p:cNvSpPr>
          <p:nvPr>
            <p:ph type="sldNum" sz="quarter" idx="5"/>
          </p:nvPr>
        </p:nvSpPr>
        <p:spPr/>
        <p:txBody>
          <a:bodyPr/>
          <a:lstStyle/>
          <a:p>
            <a:fld id="{A757BE88-EFDB-4515-9F67-E617B056FCE5}" type="slidenum">
              <a:rPr lang="en-GB" smtClean="0"/>
              <a:pPr/>
              <a:t>2</a:t>
            </a:fld>
            <a:endParaRPr lang="en-GB"/>
          </a:p>
        </p:txBody>
      </p:sp>
    </p:spTree>
    <p:extLst>
      <p:ext uri="{BB962C8B-B14F-4D97-AF65-F5344CB8AC3E}">
        <p14:creationId xmlns:p14="http://schemas.microsoft.com/office/powerpoint/2010/main" val="1012414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Stroke is a health condition that affects the brain and our nervus system, you know a person is having stroke by remember the word FAST- Face, Arms, Speech, and Time to call 911</a:t>
            </a:r>
          </a:p>
        </p:txBody>
      </p:sp>
      <p:sp>
        <p:nvSpPr>
          <p:cNvPr id="4" name="Slide Number Placeholder 3"/>
          <p:cNvSpPr>
            <a:spLocks noGrp="1"/>
          </p:cNvSpPr>
          <p:nvPr>
            <p:ph type="sldNum" sz="quarter" idx="5"/>
          </p:nvPr>
        </p:nvSpPr>
        <p:spPr/>
        <p:txBody>
          <a:bodyPr/>
          <a:lstStyle/>
          <a:p>
            <a:fld id="{A757BE88-EFDB-4515-9F67-E617B056FCE5}" type="slidenum">
              <a:rPr lang="en-GB" smtClean="0"/>
              <a:pPr/>
              <a:t>3</a:t>
            </a:fld>
            <a:endParaRPr lang="en-GB"/>
          </a:p>
        </p:txBody>
      </p:sp>
    </p:spTree>
    <p:extLst>
      <p:ext uri="{BB962C8B-B14F-4D97-AF65-F5344CB8AC3E}">
        <p14:creationId xmlns:p14="http://schemas.microsoft.com/office/powerpoint/2010/main" val="2079900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brain has many function such as the frontal lobe, temporal lobe, brainstem, occipital lobe, parietal lobe and must important part of the brain affect by stroke is the cerebellum </a:t>
            </a:r>
          </a:p>
        </p:txBody>
      </p:sp>
      <p:sp>
        <p:nvSpPr>
          <p:cNvPr id="4" name="Slide Number Placeholder 3"/>
          <p:cNvSpPr>
            <a:spLocks noGrp="1"/>
          </p:cNvSpPr>
          <p:nvPr>
            <p:ph type="sldNum" sz="quarter" idx="5"/>
          </p:nvPr>
        </p:nvSpPr>
        <p:spPr/>
        <p:txBody>
          <a:bodyPr/>
          <a:lstStyle/>
          <a:p>
            <a:fld id="{A757BE88-EFDB-4515-9F67-E617B056FCE5}" type="slidenum">
              <a:rPr lang="en-GB" smtClean="0"/>
              <a:pPr/>
              <a:t>4</a:t>
            </a:fld>
            <a:endParaRPr lang="en-GB"/>
          </a:p>
        </p:txBody>
      </p:sp>
    </p:spTree>
    <p:extLst>
      <p:ext uri="{BB962C8B-B14F-4D97-AF65-F5344CB8AC3E}">
        <p14:creationId xmlns:p14="http://schemas.microsoft.com/office/powerpoint/2010/main" val="125263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anatomy and physiology of stroke on the brain is the </a:t>
            </a:r>
            <a:r>
              <a:rPr lang="en-GB" dirty="0" err="1"/>
              <a:t>carebrallum</a:t>
            </a:r>
            <a:r>
              <a:rPr lang="en-GB" dirty="0"/>
              <a:t> this part of the brain carries sensor information to our spinal code  </a:t>
            </a:r>
          </a:p>
        </p:txBody>
      </p:sp>
      <p:sp>
        <p:nvSpPr>
          <p:cNvPr id="4" name="Slide Number Placeholder 3"/>
          <p:cNvSpPr>
            <a:spLocks noGrp="1"/>
          </p:cNvSpPr>
          <p:nvPr>
            <p:ph type="sldNum" sz="quarter" idx="5"/>
          </p:nvPr>
        </p:nvSpPr>
        <p:spPr/>
        <p:txBody>
          <a:bodyPr/>
          <a:lstStyle/>
          <a:p>
            <a:fld id="{A757BE88-EFDB-4515-9F67-E617B056FCE5}" type="slidenum">
              <a:rPr lang="en-GB" smtClean="0"/>
              <a:pPr/>
              <a:t>5</a:t>
            </a:fld>
            <a:endParaRPr lang="en-GB"/>
          </a:p>
        </p:txBody>
      </p:sp>
    </p:spTree>
    <p:extLst>
      <p:ext uri="{BB962C8B-B14F-4D97-AF65-F5344CB8AC3E}">
        <p14:creationId xmlns:p14="http://schemas.microsoft.com/office/powerpoint/2010/main" val="3022433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Smoking affects are body because of all the harmful chemicals we are breathing in, patient A’s lifestyle is affected because he is unemployed and has suffer from stroke. He is physically unfit and can only walk a short distance of 3mph.</a:t>
            </a:r>
          </a:p>
        </p:txBody>
      </p:sp>
      <p:sp>
        <p:nvSpPr>
          <p:cNvPr id="4" name="Slide Number Placeholder 3"/>
          <p:cNvSpPr>
            <a:spLocks noGrp="1"/>
          </p:cNvSpPr>
          <p:nvPr>
            <p:ph type="sldNum" sz="quarter" idx="5"/>
          </p:nvPr>
        </p:nvSpPr>
        <p:spPr/>
        <p:txBody>
          <a:bodyPr/>
          <a:lstStyle/>
          <a:p>
            <a:fld id="{A757BE88-EFDB-4515-9F67-E617B056FCE5}" type="slidenum">
              <a:rPr lang="en-GB" smtClean="0"/>
              <a:pPr/>
              <a:t>6</a:t>
            </a:fld>
            <a:endParaRPr lang="en-GB"/>
          </a:p>
        </p:txBody>
      </p:sp>
    </p:spTree>
    <p:extLst>
      <p:ext uri="{BB962C8B-B14F-4D97-AF65-F5344CB8AC3E}">
        <p14:creationId xmlns:p14="http://schemas.microsoft.com/office/powerpoint/2010/main" val="12738082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risk factors associated with patient A’s lifestyle such as brain, mouth and throat damage. Smoking also causes illness and death so it is very important to quit smoking in </a:t>
            </a:r>
            <a:r>
              <a:rPr lang="en-GB" dirty="0" err="1"/>
              <a:t>otder</a:t>
            </a:r>
            <a:r>
              <a:rPr lang="en-GB" dirty="0"/>
              <a:t> to maintain a health lifestyle.  </a:t>
            </a:r>
          </a:p>
        </p:txBody>
      </p:sp>
      <p:sp>
        <p:nvSpPr>
          <p:cNvPr id="4" name="Slide Number Placeholder 3"/>
          <p:cNvSpPr>
            <a:spLocks noGrp="1"/>
          </p:cNvSpPr>
          <p:nvPr>
            <p:ph type="sldNum" sz="quarter" idx="5"/>
          </p:nvPr>
        </p:nvSpPr>
        <p:spPr/>
        <p:txBody>
          <a:bodyPr/>
          <a:lstStyle/>
          <a:p>
            <a:fld id="{A757BE88-EFDB-4515-9F67-E617B056FCE5}" type="slidenum">
              <a:rPr lang="en-GB" smtClean="0"/>
              <a:pPr/>
              <a:t>7</a:t>
            </a:fld>
            <a:endParaRPr lang="en-GB"/>
          </a:p>
        </p:txBody>
      </p:sp>
    </p:spTree>
    <p:extLst>
      <p:ext uri="{BB962C8B-B14F-4D97-AF65-F5344CB8AC3E}">
        <p14:creationId xmlns:p14="http://schemas.microsoft.com/office/powerpoint/2010/main" val="422614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Organisations that are related to stroke and smoking are NHS and </a:t>
            </a:r>
            <a:r>
              <a:rPr lang="en-GB" dirty="0" err="1"/>
              <a:t>Numan</a:t>
            </a:r>
            <a:r>
              <a:rPr lang="en-GB" dirty="0"/>
              <a:t> health organisation. Both organisations recommend that signing up to group intervention can help you quit smoking and develop a healthy lifestyle </a:t>
            </a:r>
          </a:p>
        </p:txBody>
      </p:sp>
      <p:sp>
        <p:nvSpPr>
          <p:cNvPr id="4" name="Slide Number Placeholder 3"/>
          <p:cNvSpPr>
            <a:spLocks noGrp="1"/>
          </p:cNvSpPr>
          <p:nvPr>
            <p:ph type="sldNum" sz="quarter" idx="5"/>
          </p:nvPr>
        </p:nvSpPr>
        <p:spPr/>
        <p:txBody>
          <a:bodyPr/>
          <a:lstStyle/>
          <a:p>
            <a:fld id="{A757BE88-EFDB-4515-9F67-E617B056FCE5}" type="slidenum">
              <a:rPr lang="en-GB" smtClean="0"/>
              <a:pPr/>
              <a:t>8</a:t>
            </a:fld>
            <a:endParaRPr lang="en-GB"/>
          </a:p>
        </p:txBody>
      </p:sp>
    </p:spTree>
    <p:extLst>
      <p:ext uri="{BB962C8B-B14F-4D97-AF65-F5344CB8AC3E}">
        <p14:creationId xmlns:p14="http://schemas.microsoft.com/office/powerpoint/2010/main" val="25335482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Jointly by NHS England and the Stroke Association in consultation with clinical experts and people affected by stroke. </a:t>
            </a:r>
          </a:p>
          <a:p>
            <a:endParaRPr lang="en-GB" dirty="0"/>
          </a:p>
        </p:txBody>
      </p:sp>
      <p:sp>
        <p:nvSpPr>
          <p:cNvPr id="4" name="Slide Number Placeholder 3"/>
          <p:cNvSpPr>
            <a:spLocks noGrp="1"/>
          </p:cNvSpPr>
          <p:nvPr>
            <p:ph type="sldNum" sz="quarter" idx="5"/>
          </p:nvPr>
        </p:nvSpPr>
        <p:spPr/>
        <p:txBody>
          <a:bodyPr/>
          <a:lstStyle/>
          <a:p>
            <a:fld id="{A757BE88-EFDB-4515-9F67-E617B056FCE5}" type="slidenum">
              <a:rPr lang="en-GB" smtClean="0"/>
              <a:pPr/>
              <a:t>9</a:t>
            </a:fld>
            <a:endParaRPr lang="en-GB"/>
          </a:p>
        </p:txBody>
      </p:sp>
    </p:spTree>
    <p:extLst>
      <p:ext uri="{BB962C8B-B14F-4D97-AF65-F5344CB8AC3E}">
        <p14:creationId xmlns:p14="http://schemas.microsoft.com/office/powerpoint/2010/main" val="1769977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recommendations for patient A are nicotine pouches, regularly exercise and retain check ups are very important  </a:t>
            </a:r>
          </a:p>
        </p:txBody>
      </p:sp>
      <p:sp>
        <p:nvSpPr>
          <p:cNvPr id="4" name="Slide Number Placeholder 3"/>
          <p:cNvSpPr>
            <a:spLocks noGrp="1"/>
          </p:cNvSpPr>
          <p:nvPr>
            <p:ph type="sldNum" sz="quarter" idx="5"/>
          </p:nvPr>
        </p:nvSpPr>
        <p:spPr/>
        <p:txBody>
          <a:bodyPr/>
          <a:lstStyle/>
          <a:p>
            <a:fld id="{A757BE88-EFDB-4515-9F67-E617B056FCE5}" type="slidenum">
              <a:rPr lang="en-GB" smtClean="0"/>
              <a:pPr/>
              <a:t>10</a:t>
            </a:fld>
            <a:endParaRPr lang="en-GB"/>
          </a:p>
        </p:txBody>
      </p:sp>
    </p:spTree>
    <p:extLst>
      <p:ext uri="{BB962C8B-B14F-4D97-AF65-F5344CB8AC3E}">
        <p14:creationId xmlns:p14="http://schemas.microsoft.com/office/powerpoint/2010/main" val="39841906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social care service intervention are GP surgeries, integrated lifestyle service and community pharmacies and E- cigarette hub</a:t>
            </a:r>
          </a:p>
          <a:p>
            <a:endParaRPr lang="en-GB" dirty="0"/>
          </a:p>
        </p:txBody>
      </p:sp>
      <p:sp>
        <p:nvSpPr>
          <p:cNvPr id="4" name="Slide Number Placeholder 3"/>
          <p:cNvSpPr>
            <a:spLocks noGrp="1"/>
          </p:cNvSpPr>
          <p:nvPr>
            <p:ph type="sldNum" sz="quarter" idx="5"/>
          </p:nvPr>
        </p:nvSpPr>
        <p:spPr/>
        <p:txBody>
          <a:bodyPr/>
          <a:lstStyle/>
          <a:p>
            <a:fld id="{A757BE88-EFDB-4515-9F67-E617B056FCE5}" type="slidenum">
              <a:rPr lang="en-GB" smtClean="0"/>
              <a:pPr/>
              <a:t>11</a:t>
            </a:fld>
            <a:endParaRPr lang="en-GB"/>
          </a:p>
        </p:txBody>
      </p:sp>
    </p:spTree>
    <p:extLst>
      <p:ext uri="{BB962C8B-B14F-4D97-AF65-F5344CB8AC3E}">
        <p14:creationId xmlns:p14="http://schemas.microsoft.com/office/powerpoint/2010/main" val="3418757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D227E-580D-4EC1-823E-FE96DBAB1F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AF578B-1149-434F-B786-DF18625AA2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3421CC-90DB-46EC-9338-228A28B37EC1}"/>
              </a:ext>
            </a:extLst>
          </p:cNvPr>
          <p:cNvSpPr>
            <a:spLocks noGrp="1"/>
          </p:cNvSpPr>
          <p:nvPr>
            <p:ph type="dt" sz="half" idx="10"/>
          </p:nvPr>
        </p:nvSpPr>
        <p:spPr/>
        <p:txBody>
          <a:bodyPr/>
          <a:lstStyle/>
          <a:p>
            <a:fld id="{BC78D28F-32F0-5748-9ED6-2DF706388D11}" type="datetimeFigureOut">
              <a:rPr lang="en-US" smtClean="0"/>
              <a:pPr/>
              <a:t>3/28/2022</a:t>
            </a:fld>
            <a:endParaRPr lang="en-US"/>
          </a:p>
        </p:txBody>
      </p:sp>
      <p:sp>
        <p:nvSpPr>
          <p:cNvPr id="5" name="Footer Placeholder 4">
            <a:extLst>
              <a:ext uri="{FF2B5EF4-FFF2-40B4-BE49-F238E27FC236}">
                <a16:creationId xmlns:a16="http://schemas.microsoft.com/office/drawing/2014/main" id="{C8E4B579-3A85-4A8D-BD54-FCFE4B1846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2E7A8D-F433-4C77-BE17-1CA46E166B56}"/>
              </a:ext>
            </a:extLst>
          </p:cNvPr>
          <p:cNvSpPr>
            <a:spLocks noGrp="1"/>
          </p:cNvSpPr>
          <p:nvPr>
            <p:ph type="sldNum" sz="quarter" idx="12"/>
          </p:nvPr>
        </p:nvSpPr>
        <p:spPr/>
        <p:txBody>
          <a:bodyPr/>
          <a:lstStyle/>
          <a:p>
            <a:fld id="{154369AC-1D5D-174B-8AB1-CB4CC263BD1B}" type="slidenum">
              <a:rPr lang="en-US" smtClean="0"/>
              <a:pPr/>
              <a:t>‹#›</a:t>
            </a:fld>
            <a:endParaRPr lang="en-US"/>
          </a:p>
        </p:txBody>
      </p:sp>
    </p:spTree>
    <p:extLst>
      <p:ext uri="{BB962C8B-B14F-4D97-AF65-F5344CB8AC3E}">
        <p14:creationId xmlns:p14="http://schemas.microsoft.com/office/powerpoint/2010/main" val="2562524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CA5FC-A726-44FB-9815-EB43627DFD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009781-FC74-4CB2-B384-FCCC3D3CF6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74F3A-DB69-4A2E-A7BD-C09665389BF5}"/>
              </a:ext>
            </a:extLst>
          </p:cNvPr>
          <p:cNvSpPr>
            <a:spLocks noGrp="1"/>
          </p:cNvSpPr>
          <p:nvPr>
            <p:ph type="dt" sz="half" idx="10"/>
          </p:nvPr>
        </p:nvSpPr>
        <p:spPr/>
        <p:txBody>
          <a:bodyPr/>
          <a:lstStyle/>
          <a:p>
            <a:fld id="{BC78D28F-32F0-5748-9ED6-2DF706388D11}" type="datetimeFigureOut">
              <a:rPr lang="en-US" smtClean="0"/>
              <a:pPr/>
              <a:t>3/28/2022</a:t>
            </a:fld>
            <a:endParaRPr lang="en-US"/>
          </a:p>
        </p:txBody>
      </p:sp>
      <p:sp>
        <p:nvSpPr>
          <p:cNvPr id="5" name="Footer Placeholder 4">
            <a:extLst>
              <a:ext uri="{FF2B5EF4-FFF2-40B4-BE49-F238E27FC236}">
                <a16:creationId xmlns:a16="http://schemas.microsoft.com/office/drawing/2014/main" id="{4578C81D-8630-46A4-A620-5365323177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B141A4-358F-47A3-A123-F8F34F14B363}"/>
              </a:ext>
            </a:extLst>
          </p:cNvPr>
          <p:cNvSpPr>
            <a:spLocks noGrp="1"/>
          </p:cNvSpPr>
          <p:nvPr>
            <p:ph type="sldNum" sz="quarter" idx="12"/>
          </p:nvPr>
        </p:nvSpPr>
        <p:spPr/>
        <p:txBody>
          <a:bodyPr/>
          <a:lstStyle/>
          <a:p>
            <a:fld id="{154369AC-1D5D-174B-8AB1-CB4CC263BD1B}" type="slidenum">
              <a:rPr lang="en-US" smtClean="0"/>
              <a:pPr/>
              <a:t>‹#›</a:t>
            </a:fld>
            <a:endParaRPr lang="en-US"/>
          </a:p>
        </p:txBody>
      </p:sp>
    </p:spTree>
    <p:extLst>
      <p:ext uri="{BB962C8B-B14F-4D97-AF65-F5344CB8AC3E}">
        <p14:creationId xmlns:p14="http://schemas.microsoft.com/office/powerpoint/2010/main" val="3786597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DA45B-54F0-4AB7-BEB9-1475F370EE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D0B23D-C6C6-4D46-BDA0-78CA429AAC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D02D5C-ED6C-4E0A-9062-D8BD56EBDC92}"/>
              </a:ext>
            </a:extLst>
          </p:cNvPr>
          <p:cNvSpPr>
            <a:spLocks noGrp="1"/>
          </p:cNvSpPr>
          <p:nvPr>
            <p:ph type="dt" sz="half" idx="10"/>
          </p:nvPr>
        </p:nvSpPr>
        <p:spPr/>
        <p:txBody>
          <a:bodyPr/>
          <a:lstStyle/>
          <a:p>
            <a:fld id="{BC78D28F-32F0-5748-9ED6-2DF706388D11}" type="datetimeFigureOut">
              <a:rPr lang="en-US" smtClean="0"/>
              <a:pPr/>
              <a:t>3/28/2022</a:t>
            </a:fld>
            <a:endParaRPr lang="en-US"/>
          </a:p>
        </p:txBody>
      </p:sp>
      <p:sp>
        <p:nvSpPr>
          <p:cNvPr id="5" name="Footer Placeholder 4">
            <a:extLst>
              <a:ext uri="{FF2B5EF4-FFF2-40B4-BE49-F238E27FC236}">
                <a16:creationId xmlns:a16="http://schemas.microsoft.com/office/drawing/2014/main" id="{15B52F1E-D2A1-47F9-9C58-90C3605F06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6CEB3-670A-41D6-99A6-3F22BD18C774}"/>
              </a:ext>
            </a:extLst>
          </p:cNvPr>
          <p:cNvSpPr>
            <a:spLocks noGrp="1"/>
          </p:cNvSpPr>
          <p:nvPr>
            <p:ph type="sldNum" sz="quarter" idx="12"/>
          </p:nvPr>
        </p:nvSpPr>
        <p:spPr/>
        <p:txBody>
          <a:bodyPr/>
          <a:lstStyle/>
          <a:p>
            <a:fld id="{154369AC-1D5D-174B-8AB1-CB4CC263BD1B}" type="slidenum">
              <a:rPr lang="en-US" smtClean="0"/>
              <a:pPr/>
              <a:t>‹#›</a:t>
            </a:fld>
            <a:endParaRPr lang="en-US"/>
          </a:p>
        </p:txBody>
      </p:sp>
    </p:spTree>
    <p:extLst>
      <p:ext uri="{BB962C8B-B14F-4D97-AF65-F5344CB8AC3E}">
        <p14:creationId xmlns:p14="http://schemas.microsoft.com/office/powerpoint/2010/main" val="1352471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81CB5-47B3-43C2-A9FD-9580FF85A8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E33E79-5D4E-4C5F-AD7F-D3F3DA3105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6C20B7-ABF6-417A-A45D-576AEDF4BA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676552-768F-410F-8FD5-C8A272F860CD}"/>
              </a:ext>
            </a:extLst>
          </p:cNvPr>
          <p:cNvSpPr>
            <a:spLocks noGrp="1"/>
          </p:cNvSpPr>
          <p:nvPr>
            <p:ph type="dt" sz="half" idx="10"/>
          </p:nvPr>
        </p:nvSpPr>
        <p:spPr/>
        <p:txBody>
          <a:bodyPr/>
          <a:lstStyle/>
          <a:p>
            <a:fld id="{BC78D28F-32F0-5748-9ED6-2DF706388D11}" type="datetimeFigureOut">
              <a:rPr lang="en-US" smtClean="0"/>
              <a:pPr/>
              <a:t>3/28/2022</a:t>
            </a:fld>
            <a:endParaRPr lang="en-US"/>
          </a:p>
        </p:txBody>
      </p:sp>
      <p:sp>
        <p:nvSpPr>
          <p:cNvPr id="6" name="Footer Placeholder 5">
            <a:extLst>
              <a:ext uri="{FF2B5EF4-FFF2-40B4-BE49-F238E27FC236}">
                <a16:creationId xmlns:a16="http://schemas.microsoft.com/office/drawing/2014/main" id="{1DF2AE19-7997-4E77-A477-22DC6B7166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E42E7-12E1-4F01-86D7-D490AAE03900}"/>
              </a:ext>
            </a:extLst>
          </p:cNvPr>
          <p:cNvSpPr>
            <a:spLocks noGrp="1"/>
          </p:cNvSpPr>
          <p:nvPr>
            <p:ph type="sldNum" sz="quarter" idx="12"/>
          </p:nvPr>
        </p:nvSpPr>
        <p:spPr/>
        <p:txBody>
          <a:bodyPr/>
          <a:lstStyle/>
          <a:p>
            <a:fld id="{154369AC-1D5D-174B-8AB1-CB4CC263BD1B}" type="slidenum">
              <a:rPr lang="en-US" smtClean="0"/>
              <a:pPr/>
              <a:t>‹#›</a:t>
            </a:fld>
            <a:endParaRPr lang="en-US"/>
          </a:p>
        </p:txBody>
      </p:sp>
    </p:spTree>
    <p:extLst>
      <p:ext uri="{BB962C8B-B14F-4D97-AF65-F5344CB8AC3E}">
        <p14:creationId xmlns:p14="http://schemas.microsoft.com/office/powerpoint/2010/main" val="399973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1120-59DE-4744-8E4F-EC3E4C15FD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121D6-6FC2-4F1B-9D0A-0F7B8898B8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35E3E6-13A1-4BC1-8320-C1A0926420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CAD076-77B4-4003-BFA2-BF572627AF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B6ECFF-4FA5-46D1-947D-902071C1C1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9365410-B825-405A-B0B8-0B3EC44A8280}"/>
              </a:ext>
            </a:extLst>
          </p:cNvPr>
          <p:cNvSpPr>
            <a:spLocks noGrp="1"/>
          </p:cNvSpPr>
          <p:nvPr>
            <p:ph type="dt" sz="half" idx="10"/>
          </p:nvPr>
        </p:nvSpPr>
        <p:spPr/>
        <p:txBody>
          <a:bodyPr/>
          <a:lstStyle/>
          <a:p>
            <a:fld id="{BC78D28F-32F0-5748-9ED6-2DF706388D11}" type="datetimeFigureOut">
              <a:rPr lang="en-US" smtClean="0"/>
              <a:pPr/>
              <a:t>3/28/2022</a:t>
            </a:fld>
            <a:endParaRPr lang="en-US"/>
          </a:p>
        </p:txBody>
      </p:sp>
      <p:sp>
        <p:nvSpPr>
          <p:cNvPr id="8" name="Footer Placeholder 7">
            <a:extLst>
              <a:ext uri="{FF2B5EF4-FFF2-40B4-BE49-F238E27FC236}">
                <a16:creationId xmlns:a16="http://schemas.microsoft.com/office/drawing/2014/main" id="{90AE62DB-75FD-4FFA-808B-05DBC674A6F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E2F070-57BC-4710-A494-BDC012A57C60}"/>
              </a:ext>
            </a:extLst>
          </p:cNvPr>
          <p:cNvSpPr>
            <a:spLocks noGrp="1"/>
          </p:cNvSpPr>
          <p:nvPr>
            <p:ph type="sldNum" sz="quarter" idx="12"/>
          </p:nvPr>
        </p:nvSpPr>
        <p:spPr/>
        <p:txBody>
          <a:bodyPr/>
          <a:lstStyle/>
          <a:p>
            <a:fld id="{154369AC-1D5D-174B-8AB1-CB4CC263BD1B}" type="slidenum">
              <a:rPr lang="en-US" smtClean="0"/>
              <a:pPr/>
              <a:t>‹#›</a:t>
            </a:fld>
            <a:endParaRPr lang="en-US"/>
          </a:p>
        </p:txBody>
      </p:sp>
    </p:spTree>
    <p:extLst>
      <p:ext uri="{BB962C8B-B14F-4D97-AF65-F5344CB8AC3E}">
        <p14:creationId xmlns:p14="http://schemas.microsoft.com/office/powerpoint/2010/main" val="3758368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CFC34-D1C0-4CE1-9412-85C50B887F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03C778-1139-43B9-B50F-41CEF9BB91D5}"/>
              </a:ext>
            </a:extLst>
          </p:cNvPr>
          <p:cNvSpPr>
            <a:spLocks noGrp="1"/>
          </p:cNvSpPr>
          <p:nvPr>
            <p:ph type="dt" sz="half" idx="10"/>
          </p:nvPr>
        </p:nvSpPr>
        <p:spPr/>
        <p:txBody>
          <a:bodyPr/>
          <a:lstStyle/>
          <a:p>
            <a:fld id="{BC78D28F-32F0-5748-9ED6-2DF706388D11}" type="datetimeFigureOut">
              <a:rPr lang="en-US" smtClean="0"/>
              <a:pPr/>
              <a:t>3/28/2022</a:t>
            </a:fld>
            <a:endParaRPr lang="en-US"/>
          </a:p>
        </p:txBody>
      </p:sp>
      <p:sp>
        <p:nvSpPr>
          <p:cNvPr id="4" name="Footer Placeholder 3">
            <a:extLst>
              <a:ext uri="{FF2B5EF4-FFF2-40B4-BE49-F238E27FC236}">
                <a16:creationId xmlns:a16="http://schemas.microsoft.com/office/drawing/2014/main" id="{CDA85883-1DA4-436D-8CF1-3410C3F9A4A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BEAD956-D070-4006-AA17-9AAAF2DF2C9A}"/>
              </a:ext>
            </a:extLst>
          </p:cNvPr>
          <p:cNvSpPr>
            <a:spLocks noGrp="1"/>
          </p:cNvSpPr>
          <p:nvPr>
            <p:ph type="sldNum" sz="quarter" idx="12"/>
          </p:nvPr>
        </p:nvSpPr>
        <p:spPr/>
        <p:txBody>
          <a:bodyPr/>
          <a:lstStyle/>
          <a:p>
            <a:fld id="{154369AC-1D5D-174B-8AB1-CB4CC263BD1B}" type="slidenum">
              <a:rPr lang="en-US" smtClean="0"/>
              <a:pPr/>
              <a:t>‹#›</a:t>
            </a:fld>
            <a:endParaRPr lang="en-US"/>
          </a:p>
        </p:txBody>
      </p:sp>
    </p:spTree>
    <p:extLst>
      <p:ext uri="{BB962C8B-B14F-4D97-AF65-F5344CB8AC3E}">
        <p14:creationId xmlns:p14="http://schemas.microsoft.com/office/powerpoint/2010/main" val="437922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9C3FF0-D597-4F2D-A9B9-16027FC41F15}"/>
              </a:ext>
            </a:extLst>
          </p:cNvPr>
          <p:cNvSpPr>
            <a:spLocks noGrp="1"/>
          </p:cNvSpPr>
          <p:nvPr>
            <p:ph type="dt" sz="half" idx="10"/>
          </p:nvPr>
        </p:nvSpPr>
        <p:spPr/>
        <p:txBody>
          <a:bodyPr/>
          <a:lstStyle/>
          <a:p>
            <a:fld id="{BC78D28F-32F0-5748-9ED6-2DF706388D11}" type="datetimeFigureOut">
              <a:rPr lang="en-US" smtClean="0"/>
              <a:pPr/>
              <a:t>3/28/2022</a:t>
            </a:fld>
            <a:endParaRPr lang="en-US"/>
          </a:p>
        </p:txBody>
      </p:sp>
      <p:sp>
        <p:nvSpPr>
          <p:cNvPr id="3" name="Footer Placeholder 2">
            <a:extLst>
              <a:ext uri="{FF2B5EF4-FFF2-40B4-BE49-F238E27FC236}">
                <a16:creationId xmlns:a16="http://schemas.microsoft.com/office/drawing/2014/main" id="{CD303823-D546-4B3A-A346-7EEF9A64143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755EE0E-15B1-4BA0-A5D7-771EB6778C50}"/>
              </a:ext>
            </a:extLst>
          </p:cNvPr>
          <p:cNvSpPr>
            <a:spLocks noGrp="1"/>
          </p:cNvSpPr>
          <p:nvPr>
            <p:ph type="sldNum" sz="quarter" idx="12"/>
          </p:nvPr>
        </p:nvSpPr>
        <p:spPr/>
        <p:txBody>
          <a:bodyPr/>
          <a:lstStyle/>
          <a:p>
            <a:fld id="{154369AC-1D5D-174B-8AB1-CB4CC263BD1B}" type="slidenum">
              <a:rPr lang="en-US" smtClean="0"/>
              <a:pPr/>
              <a:t>‹#›</a:t>
            </a:fld>
            <a:endParaRPr lang="en-US"/>
          </a:p>
        </p:txBody>
      </p:sp>
    </p:spTree>
    <p:extLst>
      <p:ext uri="{BB962C8B-B14F-4D97-AF65-F5344CB8AC3E}">
        <p14:creationId xmlns:p14="http://schemas.microsoft.com/office/powerpoint/2010/main" val="3497607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C2920-54A4-46A2-9D68-1EFA6DDBA0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CC1024-C336-411C-A3CC-4D59421EDF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E0660E-6B92-4B54-A517-BBF3BB24D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716BF5-97AF-431E-AAE5-4F774AF5B826}"/>
              </a:ext>
            </a:extLst>
          </p:cNvPr>
          <p:cNvSpPr>
            <a:spLocks noGrp="1"/>
          </p:cNvSpPr>
          <p:nvPr>
            <p:ph type="dt" sz="half" idx="10"/>
          </p:nvPr>
        </p:nvSpPr>
        <p:spPr/>
        <p:txBody>
          <a:bodyPr/>
          <a:lstStyle/>
          <a:p>
            <a:fld id="{BC78D28F-32F0-5748-9ED6-2DF706388D11}" type="datetimeFigureOut">
              <a:rPr lang="en-US" smtClean="0"/>
              <a:pPr/>
              <a:t>3/28/2022</a:t>
            </a:fld>
            <a:endParaRPr lang="en-US"/>
          </a:p>
        </p:txBody>
      </p:sp>
      <p:sp>
        <p:nvSpPr>
          <p:cNvPr id="6" name="Footer Placeholder 5">
            <a:extLst>
              <a:ext uri="{FF2B5EF4-FFF2-40B4-BE49-F238E27FC236}">
                <a16:creationId xmlns:a16="http://schemas.microsoft.com/office/drawing/2014/main" id="{680E817D-6635-4310-B1F8-876318BA18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C044D8-578B-48F1-8B4F-79BBFFDBF7F9}"/>
              </a:ext>
            </a:extLst>
          </p:cNvPr>
          <p:cNvSpPr>
            <a:spLocks noGrp="1"/>
          </p:cNvSpPr>
          <p:nvPr>
            <p:ph type="sldNum" sz="quarter" idx="12"/>
          </p:nvPr>
        </p:nvSpPr>
        <p:spPr/>
        <p:txBody>
          <a:bodyPr/>
          <a:lstStyle/>
          <a:p>
            <a:fld id="{154369AC-1D5D-174B-8AB1-CB4CC263BD1B}" type="slidenum">
              <a:rPr lang="en-US" smtClean="0"/>
              <a:pPr/>
              <a:t>‹#›</a:t>
            </a:fld>
            <a:endParaRPr lang="en-US"/>
          </a:p>
        </p:txBody>
      </p:sp>
    </p:spTree>
    <p:extLst>
      <p:ext uri="{BB962C8B-B14F-4D97-AF65-F5344CB8AC3E}">
        <p14:creationId xmlns:p14="http://schemas.microsoft.com/office/powerpoint/2010/main" val="2848547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36CEB-B290-4C68-8B46-D763C5FE99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AC2C9B-67EA-419F-8FED-CC1A83292E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A2AB4B-2E89-4430-9220-303788193A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607842-F3A8-479C-BECE-165E2DAB65D7}"/>
              </a:ext>
            </a:extLst>
          </p:cNvPr>
          <p:cNvSpPr>
            <a:spLocks noGrp="1"/>
          </p:cNvSpPr>
          <p:nvPr>
            <p:ph type="dt" sz="half" idx="10"/>
          </p:nvPr>
        </p:nvSpPr>
        <p:spPr/>
        <p:txBody>
          <a:bodyPr/>
          <a:lstStyle/>
          <a:p>
            <a:fld id="{BC78D28F-32F0-5748-9ED6-2DF706388D11}" type="datetimeFigureOut">
              <a:rPr lang="en-US" smtClean="0"/>
              <a:pPr/>
              <a:t>3/28/2022</a:t>
            </a:fld>
            <a:endParaRPr lang="en-US"/>
          </a:p>
        </p:txBody>
      </p:sp>
      <p:sp>
        <p:nvSpPr>
          <p:cNvPr id="6" name="Footer Placeholder 5">
            <a:extLst>
              <a:ext uri="{FF2B5EF4-FFF2-40B4-BE49-F238E27FC236}">
                <a16:creationId xmlns:a16="http://schemas.microsoft.com/office/drawing/2014/main" id="{94409D9D-898D-4E75-82A8-CC9935E9F5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D3C5C6-F19F-417B-9714-B9257B549C30}"/>
              </a:ext>
            </a:extLst>
          </p:cNvPr>
          <p:cNvSpPr>
            <a:spLocks noGrp="1"/>
          </p:cNvSpPr>
          <p:nvPr>
            <p:ph type="sldNum" sz="quarter" idx="12"/>
          </p:nvPr>
        </p:nvSpPr>
        <p:spPr/>
        <p:txBody>
          <a:bodyPr/>
          <a:lstStyle/>
          <a:p>
            <a:fld id="{154369AC-1D5D-174B-8AB1-CB4CC263BD1B}" type="slidenum">
              <a:rPr lang="en-US" smtClean="0"/>
              <a:pPr/>
              <a:t>‹#›</a:t>
            </a:fld>
            <a:endParaRPr lang="en-US"/>
          </a:p>
        </p:txBody>
      </p:sp>
    </p:spTree>
    <p:extLst>
      <p:ext uri="{BB962C8B-B14F-4D97-AF65-F5344CB8AC3E}">
        <p14:creationId xmlns:p14="http://schemas.microsoft.com/office/powerpoint/2010/main" val="2937181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00FD-A382-4CDA-BD46-8D558D840F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E45C63-0AD1-4CF9-BB49-F68F687BA0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4CE8DF-57D0-4D94-B6A1-DA7B8450E0D6}"/>
              </a:ext>
            </a:extLst>
          </p:cNvPr>
          <p:cNvSpPr>
            <a:spLocks noGrp="1"/>
          </p:cNvSpPr>
          <p:nvPr>
            <p:ph type="dt" sz="half" idx="10"/>
          </p:nvPr>
        </p:nvSpPr>
        <p:spPr/>
        <p:txBody>
          <a:bodyPr/>
          <a:lstStyle/>
          <a:p>
            <a:fld id="{BC78D28F-32F0-5748-9ED6-2DF706388D11}" type="datetimeFigureOut">
              <a:rPr lang="en-US" smtClean="0"/>
              <a:pPr/>
              <a:t>3/28/2022</a:t>
            </a:fld>
            <a:endParaRPr lang="en-US"/>
          </a:p>
        </p:txBody>
      </p:sp>
      <p:sp>
        <p:nvSpPr>
          <p:cNvPr id="5" name="Footer Placeholder 4">
            <a:extLst>
              <a:ext uri="{FF2B5EF4-FFF2-40B4-BE49-F238E27FC236}">
                <a16:creationId xmlns:a16="http://schemas.microsoft.com/office/drawing/2014/main" id="{ECB763FA-EF49-4D6E-BA49-34ADF6FC9F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4CBBAC-E57F-4787-BCA6-F4173CA4FF4C}"/>
              </a:ext>
            </a:extLst>
          </p:cNvPr>
          <p:cNvSpPr>
            <a:spLocks noGrp="1"/>
          </p:cNvSpPr>
          <p:nvPr>
            <p:ph type="sldNum" sz="quarter" idx="12"/>
          </p:nvPr>
        </p:nvSpPr>
        <p:spPr/>
        <p:txBody>
          <a:bodyPr/>
          <a:lstStyle/>
          <a:p>
            <a:fld id="{154369AC-1D5D-174B-8AB1-CB4CC263BD1B}" type="slidenum">
              <a:rPr lang="en-US" smtClean="0"/>
              <a:pPr/>
              <a:t>‹#›</a:t>
            </a:fld>
            <a:endParaRPr lang="en-US"/>
          </a:p>
        </p:txBody>
      </p:sp>
    </p:spTree>
    <p:extLst>
      <p:ext uri="{BB962C8B-B14F-4D97-AF65-F5344CB8AC3E}">
        <p14:creationId xmlns:p14="http://schemas.microsoft.com/office/powerpoint/2010/main" val="1646290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CB74F8-5924-4BBD-B2FF-93E32F6BCB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5E3E9A-EFB0-4778-AB28-3F7D75F69C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D2DC17-E16D-4444-857F-5C1E4B6FC588}"/>
              </a:ext>
            </a:extLst>
          </p:cNvPr>
          <p:cNvSpPr>
            <a:spLocks noGrp="1"/>
          </p:cNvSpPr>
          <p:nvPr>
            <p:ph type="dt" sz="half" idx="10"/>
          </p:nvPr>
        </p:nvSpPr>
        <p:spPr/>
        <p:txBody>
          <a:bodyPr/>
          <a:lstStyle/>
          <a:p>
            <a:fld id="{BC78D28F-32F0-5748-9ED6-2DF706388D11}" type="datetimeFigureOut">
              <a:rPr lang="en-US" smtClean="0"/>
              <a:pPr/>
              <a:t>3/28/2022</a:t>
            </a:fld>
            <a:endParaRPr lang="en-US"/>
          </a:p>
        </p:txBody>
      </p:sp>
      <p:sp>
        <p:nvSpPr>
          <p:cNvPr id="5" name="Footer Placeholder 4">
            <a:extLst>
              <a:ext uri="{FF2B5EF4-FFF2-40B4-BE49-F238E27FC236}">
                <a16:creationId xmlns:a16="http://schemas.microsoft.com/office/drawing/2014/main" id="{672C7DAF-3BD5-4BBA-AD8C-4C42168610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52D754-1BE3-4F64-A6F9-9C49D25A7666}"/>
              </a:ext>
            </a:extLst>
          </p:cNvPr>
          <p:cNvSpPr>
            <a:spLocks noGrp="1"/>
          </p:cNvSpPr>
          <p:nvPr>
            <p:ph type="sldNum" sz="quarter" idx="12"/>
          </p:nvPr>
        </p:nvSpPr>
        <p:spPr/>
        <p:txBody>
          <a:bodyPr/>
          <a:lstStyle/>
          <a:p>
            <a:fld id="{154369AC-1D5D-174B-8AB1-CB4CC263BD1B}" type="slidenum">
              <a:rPr lang="en-US" smtClean="0"/>
              <a:pPr/>
              <a:t>‹#›</a:t>
            </a:fld>
            <a:endParaRPr lang="en-US"/>
          </a:p>
        </p:txBody>
      </p:sp>
    </p:spTree>
    <p:extLst>
      <p:ext uri="{BB962C8B-B14F-4D97-AF65-F5344CB8AC3E}">
        <p14:creationId xmlns:p14="http://schemas.microsoft.com/office/powerpoint/2010/main" val="3133376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857BA1-D6E5-46BB-AD8B-7938772981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B6E1AC-051B-4391-AD1D-1DB895C6EA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98030-1A0F-466A-941F-DEBB38A05B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78D28F-32F0-5748-9ED6-2DF706388D11}" type="datetimeFigureOut">
              <a:rPr lang="en-US" smtClean="0"/>
              <a:pPr/>
              <a:t>3/28/2022</a:t>
            </a:fld>
            <a:endParaRPr lang="en-US"/>
          </a:p>
        </p:txBody>
      </p:sp>
      <p:sp>
        <p:nvSpPr>
          <p:cNvPr id="5" name="Footer Placeholder 4">
            <a:extLst>
              <a:ext uri="{FF2B5EF4-FFF2-40B4-BE49-F238E27FC236}">
                <a16:creationId xmlns:a16="http://schemas.microsoft.com/office/drawing/2014/main" id="{1E828755-C93E-4D9B-8013-4C06A71D61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C2B7AC5-2F0F-4AD9-B2B3-2D178703E2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4369AC-1D5D-174B-8AB1-CB4CC263BD1B}" type="slidenum">
              <a:rPr lang="en-US" smtClean="0"/>
              <a:pPr/>
              <a:t>‹#›</a:t>
            </a:fld>
            <a:endParaRPr lang="en-US"/>
          </a:p>
        </p:txBody>
      </p:sp>
    </p:spTree>
    <p:extLst>
      <p:ext uri="{BB962C8B-B14F-4D97-AF65-F5344CB8AC3E}">
        <p14:creationId xmlns:p14="http://schemas.microsoft.com/office/powerpoint/2010/main" val="2489127130"/>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flickr.com/photos/mitopencourseware/396905795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nhs.uk/conditions/stroke/symptoms/" TargetMode="External"/><Relationship Id="rId3" Type="http://schemas.openxmlformats.org/officeDocument/2006/relationships/hyperlink" Target="https://neconnected.co.uk/how-smoking-can-immediately-improve-their-health/" TargetMode="External"/><Relationship Id="rId7" Type="http://schemas.openxmlformats.org/officeDocument/2006/relationships/hyperlink" Target="https://www.rcn.org.uk/clinical-topics/public-health/smoking-cessation" TargetMode="External"/><Relationship Id="rId2" Type="http://schemas.openxmlformats.org/officeDocument/2006/relationships/hyperlink" Target="https://welcome.numan.com/blood-test-health-check/ppc-fear-nothing" TargetMode="External"/><Relationship Id="rId1" Type="http://schemas.openxmlformats.org/officeDocument/2006/relationships/slideLayout" Target="../slideLayouts/slideLayout2.xml"/><Relationship Id="rId6" Type="http://schemas.openxmlformats.org/officeDocument/2006/relationships/hyperlink" Target="https://mayfieldclinic.com/pe-anatbrain.htm" TargetMode="External"/><Relationship Id="rId5" Type="http://schemas.openxmlformats.org/officeDocument/2006/relationships/hyperlink" Target="https://www.webmd.com/brain/picture-of-the-brain" TargetMode="External"/><Relationship Id="rId4" Type="http://schemas.openxmlformats.org/officeDocument/2006/relationships/hyperlink" Target="https://www.nice.org.uk/guidance/qs82/documents/smoking-reducing-tobacco-use-in-the-community-qs-briefing-paper2" TargetMode="External"/><Relationship Id="rId9" Type="http://schemas.openxmlformats.org/officeDocument/2006/relationships/hyperlink" Target="https://www.nhs.uk/common-health-questions/lifestyle/what-are-the-health-risks-of-smo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Freeform: Shape 4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56" name="Group 4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60"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6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7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graphicFrame>
        <p:nvGraphicFramePr>
          <p:cNvPr id="38" name="Content Placeholder 2">
            <a:extLst>
              <a:ext uri="{FF2B5EF4-FFF2-40B4-BE49-F238E27FC236}">
                <a16:creationId xmlns:a16="http://schemas.microsoft.com/office/drawing/2014/main" id="{3390D642-5315-4545-9423-335F7E103EE7}"/>
              </a:ext>
            </a:extLst>
          </p:cNvPr>
          <p:cNvGraphicFramePr>
            <a:graphicFrameLocks noGrp="1"/>
          </p:cNvGraphicFramePr>
          <p:nvPr>
            <p:ph idx="1"/>
            <p:extLst>
              <p:ext uri="{D42A27DB-BD31-4B8C-83A1-F6EECF244321}">
                <p14:modId xmlns:p14="http://schemas.microsoft.com/office/powerpoint/2010/main" val="8702968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032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 name="Picture 3" descr="Microscopic view of cells">
            <a:extLst>
              <a:ext uri="{FF2B5EF4-FFF2-40B4-BE49-F238E27FC236}">
                <a16:creationId xmlns:a16="http://schemas.microsoft.com/office/drawing/2014/main" id="{86DFDC4A-A946-4646-9AE3-BBE0315D33A2}"/>
              </a:ext>
            </a:extLst>
          </p:cNvPr>
          <p:cNvPicPr>
            <a:picLocks noChangeAspect="1"/>
          </p:cNvPicPr>
          <p:nvPr/>
        </p:nvPicPr>
        <p:blipFill rotWithShape="1">
          <a:blip r:embed="rId3" cstate="print">
            <a:duotone>
              <a:schemeClr val="bg2">
                <a:shade val="45000"/>
                <a:satMod val="135000"/>
              </a:schemeClr>
              <a:prstClr val="white"/>
            </a:duotone>
            <a:alphaModFix amt="4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73327C2B-26DC-5641-A1C8-7A505163F124}"/>
              </a:ext>
            </a:extLst>
          </p:cNvPr>
          <p:cNvSpPr>
            <a:spLocks noGrp="1"/>
          </p:cNvSpPr>
          <p:nvPr>
            <p:ph type="ctrTitle"/>
          </p:nvPr>
        </p:nvSpPr>
        <p:spPr>
          <a:xfrm>
            <a:off x="1524000" y="1993220"/>
            <a:ext cx="9144000" cy="2387600"/>
          </a:xfrm>
        </p:spPr>
        <p:txBody>
          <a:bodyPr vert="horz" lIns="91440" tIns="45720" rIns="91440" bIns="45720" rtlCol="0">
            <a:normAutofit/>
          </a:bodyPr>
          <a:lstStyle/>
          <a:p>
            <a:pPr>
              <a:lnSpc>
                <a:spcPct val="90000"/>
              </a:lnSpc>
            </a:pPr>
            <a:br>
              <a:rPr lang="en-US" sz="1800" dirty="0"/>
            </a:br>
            <a:br>
              <a:rPr lang="en-US" sz="1800" dirty="0"/>
            </a:br>
            <a:br>
              <a:rPr lang="en-US" sz="1800" dirty="0"/>
            </a:br>
            <a:r>
              <a:rPr lang="en-US" sz="1800" dirty="0">
                <a:latin typeface="Arial" panose="020B0604020202020204" pitchFamily="34" charset="0"/>
                <a:cs typeface="Arial" panose="020B0604020202020204" pitchFamily="34" charset="0"/>
              </a:rPr>
              <a:t>PRACTICAL TEST PRESENTATION</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stroke </a:t>
            </a:r>
          </a:p>
        </p:txBody>
      </p:sp>
    </p:spTree>
    <p:extLst>
      <p:ext uri="{BB962C8B-B14F-4D97-AF65-F5344CB8AC3E}">
        <p14:creationId xmlns:p14="http://schemas.microsoft.com/office/powerpoint/2010/main" val="4105303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4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AA22D-CE82-F64D-8EFF-1F83EBEF0B47}"/>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FFFFFF"/>
                </a:solidFill>
              </a:rPr>
              <a:t>What is stroke?</a:t>
            </a:r>
            <a:endParaRPr lang="en-US" sz="5600" dirty="0">
              <a:solidFill>
                <a:srgbClr val="FFFFFF"/>
              </a:solidFill>
            </a:endParaRPr>
          </a:p>
        </p:txBody>
      </p:sp>
      <p:sp>
        <p:nvSpPr>
          <p:cNvPr id="4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50" name="Content Placeholder 2">
            <a:extLst>
              <a:ext uri="{FF2B5EF4-FFF2-40B4-BE49-F238E27FC236}">
                <a16:creationId xmlns:a16="http://schemas.microsoft.com/office/drawing/2014/main" id="{C7DD8440-7DFA-B44B-B74B-21286C91D53C}"/>
              </a:ext>
            </a:extLst>
          </p:cNvPr>
          <p:cNvSpPr>
            <a:spLocks noGrp="1"/>
          </p:cNvSpPr>
          <p:nvPr>
            <p:ph idx="1"/>
          </p:nvPr>
        </p:nvSpPr>
        <p:spPr>
          <a:xfrm>
            <a:off x="6297233" y="518400"/>
            <a:ext cx="4771607" cy="5837949"/>
          </a:xfrm>
        </p:spPr>
        <p:txBody>
          <a:bodyPr anchor="ctr">
            <a:normAutofit/>
          </a:bodyPr>
          <a:lstStyle/>
          <a:p>
            <a:pPr marL="0" indent="0" algn="just">
              <a:buNone/>
            </a:pPr>
            <a:r>
              <a:rPr lang="en-GB" sz="1900" dirty="0">
                <a:solidFill>
                  <a:schemeClr val="tx1">
                    <a:alpha val="80000"/>
                  </a:schemeClr>
                </a:solidFill>
                <a:latin typeface="Arial" panose="020B0604020202020204" pitchFamily="34" charset="0"/>
                <a:cs typeface="Arial" panose="020B0604020202020204" pitchFamily="34" charset="0"/>
              </a:rPr>
              <a:t>S</a:t>
            </a:r>
            <a:r>
              <a:rPr lang="en-GB" sz="1900" b="0" i="0" dirty="0">
                <a:solidFill>
                  <a:schemeClr val="tx1">
                    <a:alpha val="80000"/>
                  </a:schemeClr>
                </a:solidFill>
                <a:effectLst/>
                <a:latin typeface="Arial" panose="020B0604020202020204" pitchFamily="34" charset="0"/>
                <a:cs typeface="Arial" panose="020B0604020202020204" pitchFamily="34" charset="0"/>
              </a:rPr>
              <a:t>troke is a critical health condition affecting brain and secondarily the body parts controlled by it. In a stroke the amount of blood delivered to brain is severely reduced and patients will need to be hospitalised as soon as possible to prevent serious damages to the body parts controlled by the affected brain areas. </a:t>
            </a:r>
            <a:r>
              <a:rPr lang="en-GB" sz="1900" dirty="0">
                <a:solidFill>
                  <a:schemeClr val="tx1">
                    <a:alpha val="80000"/>
                  </a:schemeClr>
                </a:solidFill>
                <a:latin typeface="Arial" panose="020B0604020202020204" pitchFamily="34" charset="0"/>
                <a:cs typeface="Arial" panose="020B0604020202020204" pitchFamily="34" charset="0"/>
              </a:rPr>
              <a:t>The easiest way to remember the symptoms of stroke is by remembering the word FAST which stands for:</a:t>
            </a:r>
          </a:p>
          <a:p>
            <a:pPr marL="514350" indent="-514350" algn="just">
              <a:buFont typeface="+mj-lt"/>
              <a:buAutoNum type="arabicPeriod"/>
            </a:pPr>
            <a:r>
              <a:rPr lang="en-GB" sz="1900" dirty="0">
                <a:solidFill>
                  <a:schemeClr val="tx1">
                    <a:alpha val="80000"/>
                  </a:schemeClr>
                </a:solidFill>
                <a:latin typeface="Arial" panose="020B0604020202020204" pitchFamily="34" charset="0"/>
                <a:cs typeface="Arial" panose="020B0604020202020204" pitchFamily="34" charset="0"/>
              </a:rPr>
              <a:t>Face - the face drops to one side</a:t>
            </a:r>
          </a:p>
          <a:p>
            <a:pPr marL="514350" indent="-514350" algn="just">
              <a:buFont typeface="+mj-lt"/>
              <a:buAutoNum type="arabicPeriod"/>
            </a:pPr>
            <a:r>
              <a:rPr lang="en-GB" sz="1900" dirty="0">
                <a:solidFill>
                  <a:schemeClr val="tx1">
                    <a:alpha val="80000"/>
                  </a:schemeClr>
                </a:solidFill>
                <a:latin typeface="Arial" panose="020B0604020202020204" pitchFamily="34" charset="0"/>
                <a:cs typeface="Arial" panose="020B0604020202020204" pitchFamily="34" charset="0"/>
              </a:rPr>
              <a:t>Arms - individuals may not be able to lift their arm</a:t>
            </a:r>
          </a:p>
          <a:p>
            <a:pPr marL="514350" indent="-514350" algn="just">
              <a:buFont typeface="+mj-lt"/>
              <a:buAutoNum type="arabicPeriod"/>
            </a:pPr>
            <a:r>
              <a:rPr lang="en-GB" sz="1900" dirty="0">
                <a:solidFill>
                  <a:schemeClr val="tx1">
                    <a:alpha val="80000"/>
                  </a:schemeClr>
                </a:solidFill>
                <a:latin typeface="Arial" panose="020B0604020202020204" pitchFamily="34" charset="0"/>
                <a:cs typeface="Arial" panose="020B0604020202020204" pitchFamily="34" charset="0"/>
              </a:rPr>
              <a:t>Speech - individuals may not be able to talk</a:t>
            </a:r>
          </a:p>
          <a:p>
            <a:pPr marL="514350" indent="-514350" algn="just">
              <a:buFont typeface="+mj-lt"/>
              <a:buAutoNum type="arabicPeriod"/>
            </a:pPr>
            <a:r>
              <a:rPr lang="en-GB" sz="1900" dirty="0">
                <a:solidFill>
                  <a:schemeClr val="tx1">
                    <a:alpha val="80000"/>
                  </a:schemeClr>
                </a:solidFill>
                <a:latin typeface="Arial" panose="020B0604020202020204" pitchFamily="34" charset="0"/>
                <a:cs typeface="Arial" panose="020B0604020202020204" pitchFamily="34" charset="0"/>
              </a:rPr>
              <a:t>Time - it’s time to call 911                                           </a:t>
            </a:r>
          </a:p>
          <a:p>
            <a:pPr marL="0" indent="0" algn="just">
              <a:buNone/>
            </a:pPr>
            <a:r>
              <a:rPr lang="en-GB" sz="1900" dirty="0">
                <a:solidFill>
                  <a:schemeClr val="tx1">
                    <a:alpha val="80000"/>
                  </a:schemeClr>
                </a:solidFill>
                <a:latin typeface="Arial" panose="020B0604020202020204" pitchFamily="34" charset="0"/>
                <a:cs typeface="Arial" panose="020B0604020202020204" pitchFamily="34" charset="0"/>
              </a:rPr>
              <a:t>                                                                      (NHS, 2022)</a:t>
            </a:r>
          </a:p>
        </p:txBody>
      </p:sp>
      <p:sp>
        <p:nvSpPr>
          <p:cNvPr id="5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49" name="Straight Connector 4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5356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AC870-A958-7F4A-8649-B34A8AA71BA6}"/>
              </a:ext>
            </a:extLst>
          </p:cNvPr>
          <p:cNvSpPr>
            <a:spLocks noGrp="1"/>
          </p:cNvSpPr>
          <p:nvPr>
            <p:ph type="title"/>
          </p:nvPr>
        </p:nvSpPr>
        <p:spPr>
          <a:xfrm>
            <a:off x="2302587" y="283004"/>
            <a:ext cx="7720187" cy="634253"/>
          </a:xfrm>
        </p:spPr>
        <p:txBody>
          <a:bodyPr anchor="b">
            <a:normAutofit fontScale="90000"/>
          </a:bodyPr>
          <a:lstStyle/>
          <a:p>
            <a:r>
              <a:rPr lang="en-US" sz="4800" dirty="0">
                <a:latin typeface="Arial" pitchFamily="34" charset="0"/>
                <a:cs typeface="Arial" pitchFamily="34" charset="0"/>
              </a:rPr>
              <a:t>Functions of the Human Brain </a:t>
            </a:r>
          </a:p>
        </p:txBody>
      </p:sp>
      <p:sp>
        <p:nvSpPr>
          <p:cNvPr id="3" name="Content Placeholder 2">
            <a:extLst>
              <a:ext uri="{FF2B5EF4-FFF2-40B4-BE49-F238E27FC236}">
                <a16:creationId xmlns:a16="http://schemas.microsoft.com/office/drawing/2014/main" id="{6807104E-6DFC-0040-B2E2-24B0AF09F63C}"/>
              </a:ext>
            </a:extLst>
          </p:cNvPr>
          <p:cNvSpPr>
            <a:spLocks noGrp="1"/>
          </p:cNvSpPr>
          <p:nvPr>
            <p:ph idx="1"/>
          </p:nvPr>
        </p:nvSpPr>
        <p:spPr>
          <a:xfrm>
            <a:off x="873051" y="1552637"/>
            <a:ext cx="3207392" cy="2086363"/>
          </a:xfrm>
        </p:spPr>
        <p:txBody>
          <a:bodyPr anchor="t">
            <a:normAutofit/>
          </a:bodyPr>
          <a:lstStyle/>
          <a:p>
            <a:pPr marL="0" indent="0">
              <a:buNone/>
            </a:pPr>
            <a:r>
              <a:rPr lang="en-US" sz="1800" dirty="0">
                <a:solidFill>
                  <a:schemeClr val="bg1"/>
                </a:solidFill>
              </a:rPr>
              <a:t> </a:t>
            </a:r>
          </a:p>
        </p:txBody>
      </p:sp>
      <p:sp>
        <p:nvSpPr>
          <p:cNvPr id="21" name="TextBox 20">
            <a:extLst>
              <a:ext uri="{FF2B5EF4-FFF2-40B4-BE49-F238E27FC236}">
                <a16:creationId xmlns:a16="http://schemas.microsoft.com/office/drawing/2014/main" id="{4BE6E83A-D596-4941-9771-C09474FB46BC}"/>
              </a:ext>
            </a:extLst>
          </p:cNvPr>
          <p:cNvSpPr txBox="1"/>
          <p:nvPr/>
        </p:nvSpPr>
        <p:spPr>
          <a:xfrm>
            <a:off x="726044" y="1343505"/>
            <a:ext cx="3049120" cy="2585323"/>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The frontal lobe of the human brain controls: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Behaviour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Emotions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Organisation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Personality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Planning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Problem solving</a:t>
            </a:r>
          </a:p>
        </p:txBody>
      </p:sp>
      <p:sp>
        <p:nvSpPr>
          <p:cNvPr id="24" name="TextBox 23">
            <a:extLst>
              <a:ext uri="{FF2B5EF4-FFF2-40B4-BE49-F238E27FC236}">
                <a16:creationId xmlns:a16="http://schemas.microsoft.com/office/drawing/2014/main" id="{C413AF7D-4ECF-4C14-B306-5DFDC169DB6D}"/>
              </a:ext>
            </a:extLst>
          </p:cNvPr>
          <p:cNvSpPr txBox="1"/>
          <p:nvPr/>
        </p:nvSpPr>
        <p:spPr>
          <a:xfrm>
            <a:off x="8559088" y="1311984"/>
            <a:ext cx="3046879" cy="2308324"/>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Parietal lobe controls: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Comprehension and language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Sensory functions (pain, </a:t>
            </a:r>
            <a:r>
              <a:rPr lang="en-GB" dirty="0" err="1">
                <a:latin typeface="Arial" panose="020B0604020202020204" pitchFamily="34" charset="0"/>
                <a:cs typeface="Arial" panose="020B0604020202020204" pitchFamily="34" charset="0"/>
              </a:rPr>
              <a:t>heath,other</a:t>
            </a:r>
            <a:r>
              <a:rPr lang="en-GB" dirty="0">
                <a:latin typeface="Arial" panose="020B0604020202020204" pitchFamily="34" charset="0"/>
                <a:cs typeface="Arial" panose="020B0604020202020204" pitchFamily="34" charset="0"/>
              </a:rPr>
              <a:t> sensations)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Primary somatosensory cortex (postcentral gyrus)</a:t>
            </a:r>
          </a:p>
        </p:txBody>
      </p:sp>
      <p:sp>
        <p:nvSpPr>
          <p:cNvPr id="28" name="TextBox 27">
            <a:extLst>
              <a:ext uri="{FF2B5EF4-FFF2-40B4-BE49-F238E27FC236}">
                <a16:creationId xmlns:a16="http://schemas.microsoft.com/office/drawing/2014/main" id="{C8504DCD-8D8A-4F43-B179-6B973CFD516A}"/>
              </a:ext>
            </a:extLst>
          </p:cNvPr>
          <p:cNvSpPr txBox="1"/>
          <p:nvPr/>
        </p:nvSpPr>
        <p:spPr>
          <a:xfrm>
            <a:off x="689136" y="4269403"/>
            <a:ext cx="2775843" cy="1754326"/>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Temporal lobe controls:</a:t>
            </a:r>
          </a:p>
          <a:p>
            <a:r>
              <a:rPr lang="en-GB"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Smell Identification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Sound Identification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Short-term Memory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Hearing </a:t>
            </a:r>
          </a:p>
        </p:txBody>
      </p:sp>
      <p:sp>
        <p:nvSpPr>
          <p:cNvPr id="32" name="TextBox 31">
            <a:extLst>
              <a:ext uri="{FF2B5EF4-FFF2-40B4-BE49-F238E27FC236}">
                <a16:creationId xmlns:a16="http://schemas.microsoft.com/office/drawing/2014/main" id="{4560A3D0-80F5-431F-86EA-0FD2E210E5BF}"/>
              </a:ext>
            </a:extLst>
          </p:cNvPr>
          <p:cNvSpPr txBox="1"/>
          <p:nvPr/>
        </p:nvSpPr>
        <p:spPr>
          <a:xfrm>
            <a:off x="8984154" y="4163661"/>
            <a:ext cx="2411980" cy="2308324"/>
          </a:xfrm>
          <a:prstGeom prst="rect">
            <a:avLst/>
          </a:prstGeom>
          <a:noFill/>
        </p:spPr>
        <p:txBody>
          <a:bodyPr wrap="square">
            <a:spAutoFit/>
          </a:bodyPr>
          <a:lstStyle/>
          <a:p>
            <a:r>
              <a:rPr lang="en-GB" dirty="0">
                <a:latin typeface="Arial" pitchFamily="34" charset="0"/>
                <a:cs typeface="Arial" pitchFamily="34" charset="0"/>
              </a:rPr>
              <a:t>Occipital controls:</a:t>
            </a:r>
          </a:p>
          <a:p>
            <a:endParaRPr lang="en-GB" dirty="0">
              <a:latin typeface="Arial" pitchFamily="34" charset="0"/>
              <a:cs typeface="Arial" pitchFamily="34" charset="0"/>
            </a:endParaRPr>
          </a:p>
          <a:p>
            <a:pPr marL="285750" indent="-285750">
              <a:buFont typeface="Arial" panose="020B0604020202020204" pitchFamily="34" charset="0"/>
              <a:buChar char="•"/>
            </a:pPr>
            <a:r>
              <a:rPr lang="en-GB" dirty="0">
                <a:latin typeface="Arial" pitchFamily="34" charset="0"/>
                <a:cs typeface="Arial" pitchFamily="34" charset="0"/>
              </a:rPr>
              <a:t>Primary visual cortex</a:t>
            </a:r>
          </a:p>
          <a:p>
            <a:pPr marL="285750" indent="-285750">
              <a:buFont typeface="Arial" panose="020B0604020202020204" pitchFamily="34" charset="0"/>
              <a:buChar char="•"/>
            </a:pPr>
            <a:r>
              <a:rPr lang="en-GB" dirty="0">
                <a:latin typeface="Arial" pitchFamily="34" charset="0"/>
                <a:cs typeface="Arial" pitchFamily="34" charset="0"/>
              </a:rPr>
              <a:t>Processing visual information</a:t>
            </a:r>
          </a:p>
          <a:p>
            <a:pPr marL="285750" indent="-285750">
              <a:buFont typeface="Arial" panose="020B0604020202020204" pitchFamily="34" charset="0"/>
              <a:buChar char="•"/>
            </a:pPr>
            <a:r>
              <a:rPr lang="en-GB" dirty="0">
                <a:latin typeface="Arial" pitchFamily="34" charset="0"/>
                <a:cs typeface="Arial" pitchFamily="34" charset="0"/>
              </a:rPr>
              <a:t>Storing visual memories</a:t>
            </a:r>
          </a:p>
        </p:txBody>
      </p:sp>
      <p:sp>
        <p:nvSpPr>
          <p:cNvPr id="41" name="TextBox 40">
            <a:extLst>
              <a:ext uri="{FF2B5EF4-FFF2-40B4-BE49-F238E27FC236}">
                <a16:creationId xmlns:a16="http://schemas.microsoft.com/office/drawing/2014/main" id="{AF701E30-1E33-4EDD-9489-F920770AFBB1}"/>
              </a:ext>
            </a:extLst>
          </p:cNvPr>
          <p:cNvSpPr txBox="1"/>
          <p:nvPr/>
        </p:nvSpPr>
        <p:spPr>
          <a:xfrm>
            <a:off x="6564885" y="4233099"/>
            <a:ext cx="2975504" cy="1754326"/>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Brainstem controls: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Breathing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Swallowing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Heart rate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Alertness </a:t>
            </a:r>
          </a:p>
        </p:txBody>
      </p:sp>
      <p:sp>
        <p:nvSpPr>
          <p:cNvPr id="42" name="TextBox 41">
            <a:extLst>
              <a:ext uri="{FF2B5EF4-FFF2-40B4-BE49-F238E27FC236}">
                <a16:creationId xmlns:a16="http://schemas.microsoft.com/office/drawing/2014/main" id="{3263C8D8-3109-4088-9924-1C0438337619}"/>
              </a:ext>
            </a:extLst>
          </p:cNvPr>
          <p:cNvSpPr txBox="1"/>
          <p:nvPr/>
        </p:nvSpPr>
        <p:spPr>
          <a:xfrm>
            <a:off x="3464979" y="4184198"/>
            <a:ext cx="3271370" cy="2031325"/>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Cerebellum controls:</a:t>
            </a:r>
          </a:p>
          <a:p>
            <a:endParaRPr lang="en-GB" dirty="0"/>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Coordination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Balance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Stores memories of previously learned movement patterns</a:t>
            </a:r>
          </a:p>
        </p:txBody>
      </p:sp>
      <p:pic>
        <p:nvPicPr>
          <p:cNvPr id="12" name="Picture 11" descr="Diagram&#10;&#10;Description automatically generated with medium confidence">
            <a:extLst>
              <a:ext uri="{FF2B5EF4-FFF2-40B4-BE49-F238E27FC236}">
                <a16:creationId xmlns:a16="http://schemas.microsoft.com/office/drawing/2014/main" id="{63E163BA-48CE-48B2-A2E0-057CF2CAFEB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813428" y="1364288"/>
            <a:ext cx="4168697" cy="2770993"/>
          </a:xfrm>
          <a:prstGeom prst="rect">
            <a:avLst/>
          </a:prstGeom>
        </p:spPr>
      </p:pic>
      <p:sp>
        <p:nvSpPr>
          <p:cNvPr id="43" name="TextBox 42">
            <a:extLst>
              <a:ext uri="{FF2B5EF4-FFF2-40B4-BE49-F238E27FC236}">
                <a16:creationId xmlns:a16="http://schemas.microsoft.com/office/drawing/2014/main" id="{B7433FD1-8701-4010-B9F1-9919B3EEF410}"/>
              </a:ext>
            </a:extLst>
          </p:cNvPr>
          <p:cNvSpPr txBox="1"/>
          <p:nvPr/>
        </p:nvSpPr>
        <p:spPr>
          <a:xfrm>
            <a:off x="6643980" y="6313341"/>
            <a:ext cx="1915108" cy="369332"/>
          </a:xfrm>
          <a:prstGeom prst="rect">
            <a:avLst/>
          </a:prstGeom>
          <a:noFill/>
        </p:spPr>
        <p:txBody>
          <a:bodyPr wrap="square">
            <a:spAutoFit/>
          </a:bodyPr>
          <a:lstStyle/>
          <a:p>
            <a:r>
              <a:rPr lang="en-GB" dirty="0"/>
              <a:t>(</a:t>
            </a:r>
            <a:r>
              <a:rPr lang="en-GB" dirty="0" err="1"/>
              <a:t>Webmed</a:t>
            </a:r>
            <a:r>
              <a:rPr lang="en-GB" dirty="0"/>
              <a:t>, 2022)</a:t>
            </a:r>
          </a:p>
        </p:txBody>
      </p:sp>
    </p:spTree>
    <p:extLst>
      <p:ext uri="{BB962C8B-B14F-4D97-AF65-F5344CB8AC3E}">
        <p14:creationId xmlns:p14="http://schemas.microsoft.com/office/powerpoint/2010/main" val="3114910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10">
            <a:extLst>
              <a:ext uri="{FF2B5EF4-FFF2-40B4-BE49-F238E27FC236}">
                <a16:creationId xmlns:a16="http://schemas.microsoft.com/office/drawing/2014/main" id="{24D46527-8963-4773-8769-07E6ACE08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19DD7E7-4D08-B344-85A6-7EAF5CC56327}"/>
              </a:ext>
            </a:extLst>
          </p:cNvPr>
          <p:cNvSpPr>
            <a:spLocks noGrp="1"/>
          </p:cNvSpPr>
          <p:nvPr>
            <p:ph type="title"/>
          </p:nvPr>
        </p:nvSpPr>
        <p:spPr>
          <a:xfrm>
            <a:off x="6096000" y="365125"/>
            <a:ext cx="5257800" cy="1325563"/>
          </a:xfrm>
        </p:spPr>
        <p:txBody>
          <a:bodyPr>
            <a:normAutofit fontScale="90000"/>
          </a:bodyPr>
          <a:lstStyle/>
          <a:p>
            <a:r>
              <a:rPr lang="en-GB" dirty="0">
                <a:latin typeface="Arial" pitchFamily="34" charset="0"/>
                <a:cs typeface="Arial" pitchFamily="34" charset="0"/>
              </a:rPr>
              <a:t>Anatomy and Physiology of Stroke</a:t>
            </a:r>
            <a:endParaRPr lang="en-US" dirty="0">
              <a:latin typeface="Arial" pitchFamily="34" charset="0"/>
              <a:cs typeface="Arial" pitchFamily="34" charset="0"/>
            </a:endParaRPr>
          </a:p>
        </p:txBody>
      </p:sp>
      <p:pic>
        <p:nvPicPr>
          <p:cNvPr id="6" name="Picture 5">
            <a:extLst>
              <a:ext uri="{FF2B5EF4-FFF2-40B4-BE49-F238E27FC236}">
                <a16:creationId xmlns:a16="http://schemas.microsoft.com/office/drawing/2014/main" id="{E7A1F2FE-7384-A643-BEAF-1844C2C62AA6}"/>
              </a:ext>
            </a:extLst>
          </p:cNvPr>
          <p:cNvPicPr>
            <a:picLocks noChangeAspect="1"/>
          </p:cNvPicPr>
          <p:nvPr/>
        </p:nvPicPr>
        <p:blipFill>
          <a:blip r:embed="rId3" cstate="print"/>
          <a:stretch>
            <a:fillRect/>
          </a:stretch>
        </p:blipFill>
        <p:spPr>
          <a:xfrm>
            <a:off x="774500" y="551355"/>
            <a:ext cx="4643496" cy="5511567"/>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3" name="Content Placeholder 2">
            <a:extLst>
              <a:ext uri="{FF2B5EF4-FFF2-40B4-BE49-F238E27FC236}">
                <a16:creationId xmlns:a16="http://schemas.microsoft.com/office/drawing/2014/main" id="{0D09DF40-3B6D-E54C-B9C1-FA8131E31615}"/>
              </a:ext>
            </a:extLst>
          </p:cNvPr>
          <p:cNvSpPr>
            <a:spLocks noGrp="1"/>
          </p:cNvSpPr>
          <p:nvPr>
            <p:ph idx="1"/>
          </p:nvPr>
        </p:nvSpPr>
        <p:spPr>
          <a:xfrm>
            <a:off x="6096000" y="1711583"/>
            <a:ext cx="5257800" cy="4441051"/>
          </a:xfrm>
        </p:spPr>
        <p:txBody>
          <a:bodyPr>
            <a:normAutofit fontScale="92500"/>
          </a:bodyPr>
          <a:lstStyle/>
          <a:p>
            <a:pPr marL="0" indent="0" algn="just">
              <a:buNone/>
            </a:pPr>
            <a:r>
              <a:rPr lang="en-GB" sz="2000" dirty="0">
                <a:latin typeface="Arial" panose="020B0604020202020204" pitchFamily="34" charset="0"/>
                <a:cs typeface="Arial" panose="020B0604020202020204" pitchFamily="34" charset="0"/>
              </a:rPr>
              <a:t>The brain is the organ that controls our body. It receives signal from our five (senses smell, taste, touch, and hearing) and integrates them to control our movements, speech, memories and other organs within our body. </a:t>
            </a:r>
          </a:p>
          <a:p>
            <a:pPr marL="0" indent="0" algn="just">
              <a:buNone/>
            </a:pPr>
            <a:r>
              <a:rPr lang="en-GB" sz="2000" dirty="0">
                <a:latin typeface="Arial" panose="020B0604020202020204" pitchFamily="34" charset="0"/>
                <a:cs typeface="Arial" panose="020B0604020202020204" pitchFamily="34" charset="0"/>
              </a:rPr>
              <a:t>When you get a stroke the main part of the brain that gets affected is the cerebrallum arteries. The carebrallun is the must important part of the brain because it is the part that carries our sensory information that is sent to and from our spinal code if blood supply is blocked our body will start to shutdown making our body paralyzed and could even kill us. </a:t>
            </a:r>
          </a:p>
          <a:p>
            <a:pPr marL="0" indent="0" algn="just">
              <a:buNone/>
            </a:pPr>
            <a:r>
              <a:rPr lang="en-GB" sz="2000" b="0" i="0" u="none" strike="noStrike" dirty="0">
                <a:effectLst/>
                <a:latin typeface="Arial" panose="020B0604020202020204" pitchFamily="34" charset="0"/>
                <a:cs typeface="Arial" panose="020B0604020202020204" pitchFamily="34" charset="0"/>
              </a:rPr>
              <a:t>   </a:t>
            </a:r>
          </a:p>
          <a:p>
            <a:pPr marL="0" indent="0" algn="just">
              <a:buNone/>
            </a:pPr>
            <a:r>
              <a:rPr lang="en-GB" sz="2000" b="0" i="0" u="none" strike="noStrike" dirty="0">
                <a:effectLst/>
                <a:latin typeface="Arial" panose="020B0604020202020204" pitchFamily="34" charset="0"/>
                <a:cs typeface="Arial" panose="020B0604020202020204" pitchFamily="34" charset="0"/>
              </a:rPr>
              <a:t>                      (Mayfield brain and spine, 2022)</a:t>
            </a:r>
          </a:p>
        </p:txBody>
      </p:sp>
      <p:sp>
        <p:nvSpPr>
          <p:cNvPr id="48" name="Arc 12">
            <a:extLst>
              <a:ext uri="{FF2B5EF4-FFF2-40B4-BE49-F238E27FC236}">
                <a16:creationId xmlns:a16="http://schemas.microsoft.com/office/drawing/2014/main" id="{920E13D1-85D7-4BF3-9903-59216CB5A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365355" y="705367"/>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8774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40FED-A138-0C4C-84D6-A5BA9AB42C70}"/>
              </a:ext>
            </a:extLst>
          </p:cNvPr>
          <p:cNvSpPr>
            <a:spLocks noGrp="1"/>
          </p:cNvSpPr>
          <p:nvPr>
            <p:ph type="title"/>
          </p:nvPr>
        </p:nvSpPr>
        <p:spPr>
          <a:xfrm>
            <a:off x="1389278" y="1233241"/>
            <a:ext cx="3240506" cy="4064628"/>
          </a:xfrm>
        </p:spPr>
        <p:txBody>
          <a:bodyPr>
            <a:normAutofit/>
          </a:bodyPr>
          <a:lstStyle/>
          <a:p>
            <a:r>
              <a:rPr lang="en-US" dirty="0">
                <a:solidFill>
                  <a:srgbClr val="FFFFFF"/>
                </a:solidFill>
              </a:rPr>
              <a:t>Affect of Patient’s (A) lifestyle </a:t>
            </a:r>
          </a:p>
        </p:txBody>
      </p:sp>
      <p:sp>
        <p:nvSpPr>
          <p:cNvPr id="5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4"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38F3CA-C8C0-4046-97AB-D60DD1AF6A20}"/>
              </a:ext>
            </a:extLst>
          </p:cNvPr>
          <p:cNvSpPr>
            <a:spLocks noGrp="1"/>
          </p:cNvSpPr>
          <p:nvPr>
            <p:ph idx="1"/>
          </p:nvPr>
        </p:nvSpPr>
        <p:spPr>
          <a:xfrm>
            <a:off x="5904582" y="211279"/>
            <a:ext cx="6174530" cy="6528187"/>
          </a:xfrm>
        </p:spPr>
        <p:txBody>
          <a:bodyPr anchor="t">
            <a:normAutofit lnSpcReduction="10000"/>
          </a:bodyPr>
          <a:lstStyle/>
          <a:p>
            <a:pPr marL="0" indent="0" algn="just">
              <a:buNone/>
            </a:pPr>
            <a:r>
              <a:rPr lang="en-US" sz="1800" dirty="0">
                <a:latin typeface="Arial" panose="020B0604020202020204" pitchFamily="34" charset="0"/>
                <a:cs typeface="Arial" panose="020B0604020202020204" pitchFamily="34" charset="0"/>
              </a:rPr>
              <a:t>When smoking, people are letting out harmful chemicals, especially in lungs and these molecules will then start to cause inflammation, damage and illness. Once these chemicals have entered the body it only takes 10 second to reach brain, heart and other organs (Health, 20220). </a:t>
            </a:r>
            <a:r>
              <a:rPr lang="en-GB" sz="1800" dirty="0">
                <a:latin typeface="Arial" panose="020B0604020202020204" pitchFamily="34" charset="0"/>
                <a:cs typeface="Arial" panose="020B0604020202020204" pitchFamily="34" charset="0"/>
              </a:rPr>
              <a:t>Smoking reduces lifespan and causes  </a:t>
            </a:r>
            <a:r>
              <a:rPr lang="en-US" sz="1800" dirty="0">
                <a:latin typeface="Arial" panose="020B0604020202020204" pitchFamily="34" charset="0"/>
                <a:cs typeface="Arial" panose="020B0604020202020204" pitchFamily="34" charset="0"/>
              </a:rPr>
              <a:t>breathing problems. </a:t>
            </a:r>
          </a:p>
          <a:p>
            <a:pPr marL="0" indent="0" algn="just">
              <a:buNone/>
            </a:pPr>
            <a:endParaRPr lang="en-US" sz="1800" dirty="0">
              <a:latin typeface="Arial" panose="020B0604020202020204" pitchFamily="34" charset="0"/>
              <a:cs typeface="Arial" panose="020B0604020202020204" pitchFamily="34" charset="0"/>
            </a:endParaRPr>
          </a:p>
          <a:p>
            <a:pPr marL="0" indent="0" algn="just">
              <a:buNone/>
            </a:pPr>
            <a:r>
              <a:rPr lang="en-US" sz="1800" dirty="0">
                <a:latin typeface="Arial" panose="020B0604020202020204" pitchFamily="34" charset="0"/>
                <a:cs typeface="Arial" panose="020B0604020202020204" pitchFamily="34" charset="0"/>
              </a:rPr>
              <a:t>The main aspect of Patient A’s lifestyle that has been affect by his lifestyle chose are:</a:t>
            </a:r>
          </a:p>
          <a:p>
            <a:pPr algn="just"/>
            <a:r>
              <a:rPr lang="en-US" sz="1800" dirty="0">
                <a:latin typeface="Arial" panose="020B0604020202020204" pitchFamily="34" charset="0"/>
                <a:cs typeface="Arial" panose="020B0604020202020204" pitchFamily="34" charset="0"/>
              </a:rPr>
              <a:t>His employment- due to his server drinking and smoking it has affected his ability to work.</a:t>
            </a:r>
          </a:p>
          <a:p>
            <a:pPr algn="just"/>
            <a:r>
              <a:rPr lang="en-US" sz="1800" dirty="0">
                <a:latin typeface="Arial" panose="020B0604020202020204" pitchFamily="34" charset="0"/>
                <a:cs typeface="Arial" panose="020B0604020202020204" pitchFamily="34" charset="0"/>
              </a:rPr>
              <a:t>He is unable to carryout physical exercise such as swimming, jogging or going to the gym.</a:t>
            </a:r>
          </a:p>
          <a:p>
            <a:pPr algn="just"/>
            <a:r>
              <a:rPr lang="en-US" sz="1800" dirty="0">
                <a:latin typeface="Arial" panose="020B0604020202020204" pitchFamily="34" charset="0"/>
                <a:cs typeface="Arial" panose="020B0604020202020204" pitchFamily="34" charset="0"/>
              </a:rPr>
              <a:t>He can only walk for less than 3mph pace.</a:t>
            </a:r>
          </a:p>
          <a:p>
            <a:pPr algn="just"/>
            <a:r>
              <a:rPr lang="en-US" sz="1800" dirty="0">
                <a:latin typeface="Arial" panose="020B0604020202020204" pitchFamily="34" charset="0"/>
                <a:cs typeface="Arial" panose="020B0604020202020204" pitchFamily="34" charset="0"/>
              </a:rPr>
              <a:t>The major part is affected by his lifestyle chose is his health, he drinks eight or more drinks weekly </a:t>
            </a:r>
          </a:p>
          <a:p>
            <a:pPr algn="just"/>
            <a:r>
              <a:rPr lang="en-US" sz="1800" dirty="0">
                <a:latin typeface="Arial" panose="020B0604020202020204" pitchFamily="34" charset="0"/>
                <a:cs typeface="Arial" panose="020B0604020202020204" pitchFamily="34" charset="0"/>
              </a:rPr>
              <a:t>He forgets what happens to him the night before he had been drinking </a:t>
            </a:r>
          </a:p>
          <a:p>
            <a:pPr algn="just"/>
            <a:r>
              <a:rPr lang="en-US" sz="1800" dirty="0">
                <a:latin typeface="Arial" panose="020B0604020202020204" pitchFamily="34" charset="0"/>
                <a:cs typeface="Arial" panose="020B0604020202020204" pitchFamily="34" charset="0"/>
              </a:rPr>
              <a:t>Every week he fails to carryout normal activities due to his drinking.</a:t>
            </a:r>
          </a:p>
          <a:p>
            <a:pPr marL="0" indent="0" algn="r">
              <a:buNone/>
            </a:pPr>
            <a:r>
              <a:rPr lang="en-US" sz="1800" dirty="0">
                <a:latin typeface="Arial" panose="020B0604020202020204" pitchFamily="34" charset="0"/>
                <a:cs typeface="Arial" panose="020B0604020202020204" pitchFamily="34" charset="0"/>
              </a:rPr>
              <a:t>                                                                                      </a:t>
            </a:r>
          </a:p>
        </p:txBody>
      </p:sp>
      <p:sp>
        <p:nvSpPr>
          <p:cNvPr id="55"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6"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57"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038809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 name="Rectangle 113">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115">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76CDD-4A8F-9046-8362-58856610306E}"/>
              </a:ext>
            </a:extLst>
          </p:cNvPr>
          <p:cNvSpPr>
            <a:spLocks noGrp="1"/>
          </p:cNvSpPr>
          <p:nvPr>
            <p:ph type="title"/>
          </p:nvPr>
        </p:nvSpPr>
        <p:spPr>
          <a:xfrm>
            <a:off x="525953" y="107217"/>
            <a:ext cx="10956001" cy="827062"/>
          </a:xfrm>
        </p:spPr>
        <p:txBody>
          <a:bodyPr>
            <a:noAutofit/>
          </a:bodyPr>
          <a:lstStyle/>
          <a:p>
            <a:r>
              <a:rPr lang="en-GB" sz="3200" dirty="0">
                <a:latin typeface="Arial" pitchFamily="34" charset="0"/>
                <a:cs typeface="Arial" pitchFamily="34" charset="0"/>
              </a:rPr>
              <a:t>Health risks due to patients smoking and drinking lifestyle </a:t>
            </a:r>
            <a:endParaRPr lang="en-US" sz="3200" dirty="0">
              <a:latin typeface="Arial" pitchFamily="34" charset="0"/>
              <a:cs typeface="Arial" pitchFamily="34" charset="0"/>
            </a:endParaRPr>
          </a:p>
        </p:txBody>
      </p:sp>
      <p:sp>
        <p:nvSpPr>
          <p:cNvPr id="109" name="Content Placeholder 2">
            <a:extLst>
              <a:ext uri="{FF2B5EF4-FFF2-40B4-BE49-F238E27FC236}">
                <a16:creationId xmlns:a16="http://schemas.microsoft.com/office/drawing/2014/main" id="{1F0FA87F-08E9-174A-9814-4EBF654A2C6C}"/>
              </a:ext>
            </a:extLst>
          </p:cNvPr>
          <p:cNvSpPr>
            <a:spLocks noGrp="1"/>
          </p:cNvSpPr>
          <p:nvPr>
            <p:ph idx="1"/>
          </p:nvPr>
        </p:nvSpPr>
        <p:spPr>
          <a:xfrm>
            <a:off x="216190" y="1544469"/>
            <a:ext cx="8252750" cy="4368582"/>
          </a:xfrm>
        </p:spPr>
        <p:txBody>
          <a:bodyPr anchor="t">
            <a:normAutofit/>
          </a:bodyPr>
          <a:lstStyle/>
          <a:p>
            <a:pPr marL="0" indent="0">
              <a:buNone/>
            </a:pPr>
            <a:endParaRPr lang="en-GB" sz="2400" dirty="0">
              <a:latin typeface="Arial" panose="020B0604020202020204" pitchFamily="34" charset="0"/>
              <a:cs typeface="Arial" panose="020B0604020202020204" pitchFamily="34" charset="0"/>
            </a:endParaRPr>
          </a:p>
          <a:p>
            <a:pPr marL="0" indent="0" algn="just">
              <a:buNone/>
            </a:pPr>
            <a:r>
              <a:rPr lang="en-GB" sz="2400" dirty="0">
                <a:latin typeface="Arial" panose="020B0604020202020204" pitchFamily="34" charset="0"/>
                <a:cs typeface="Arial" panose="020B0604020202020204" pitchFamily="34" charset="0"/>
              </a:rPr>
              <a:t>The health risk of patient (A) obsessive smoking and drinking are mouth, throat, stroke and brain damage. According to NHS (2022), smoking and </a:t>
            </a:r>
            <a:r>
              <a:rPr lang="en-GB" sz="2400" dirty="0" err="1">
                <a:latin typeface="Arial" panose="020B0604020202020204" pitchFamily="34" charset="0"/>
                <a:cs typeface="Arial" panose="020B0604020202020204" pitchFamily="34" charset="0"/>
              </a:rPr>
              <a:t>drinkging</a:t>
            </a:r>
            <a:r>
              <a:rPr lang="en-GB" sz="2400" dirty="0">
                <a:latin typeface="Arial" panose="020B0604020202020204" pitchFamily="34" charset="0"/>
                <a:cs typeface="Arial" panose="020B0604020202020204" pitchFamily="34" charset="0"/>
              </a:rPr>
              <a:t> is the first cause of death and illness within the UK. This unhealthy lifestyle is the leading cause for stroke and not quitting or cutdown drinking and smoking will cause sericeous health conditions. </a:t>
            </a:r>
          </a:p>
          <a:p>
            <a:pPr marL="0" indent="0">
              <a:buNone/>
            </a:pPr>
            <a:r>
              <a:rPr lang="en-GB" sz="2400" b="0" i="0" strike="noStrike" dirty="0">
                <a:effectLst/>
                <a:latin typeface="Arial" panose="020B0604020202020204" pitchFamily="34" charset="0"/>
                <a:cs typeface="Arial" panose="020B0604020202020204" pitchFamily="34" charset="0"/>
              </a:rPr>
              <a:t>                                                       </a:t>
            </a:r>
            <a:r>
              <a:rPr lang="en-GB" sz="2400" b="0" i="0" u="none" strike="noStrike" dirty="0">
                <a:effectLst/>
                <a:latin typeface="Arial" panose="020B0604020202020204" pitchFamily="34" charset="0"/>
                <a:cs typeface="Arial" panose="020B0604020202020204" pitchFamily="34" charset="0"/>
              </a:rPr>
              <a:t>(NHS, 2022)</a:t>
            </a:r>
          </a:p>
          <a:p>
            <a:endParaRPr lang="en-US" sz="1400" dirty="0">
              <a:solidFill>
                <a:schemeClr val="tx2"/>
              </a:solidFill>
            </a:endParaRPr>
          </a:p>
        </p:txBody>
      </p:sp>
      <p:grpSp>
        <p:nvGrpSpPr>
          <p:cNvPr id="125" name="Group 117">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19" name="Freeform: Shape 118">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Freeform: Shape 119">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Freeform: Shape 120">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21">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874191CD-0D24-44A1-B767-3E8E2DBB44A1}"/>
              </a:ext>
            </a:extLst>
          </p:cNvPr>
          <p:cNvPicPr>
            <a:picLocks noChangeAspect="1"/>
          </p:cNvPicPr>
          <p:nvPr/>
        </p:nvPicPr>
        <p:blipFill>
          <a:blip r:embed="rId3" cstate="print"/>
          <a:stretch>
            <a:fillRect/>
          </a:stretch>
        </p:blipFill>
        <p:spPr>
          <a:xfrm>
            <a:off x="8693632" y="1798820"/>
            <a:ext cx="3273676" cy="3260359"/>
          </a:xfrm>
          <a:prstGeom prst="rect">
            <a:avLst/>
          </a:prstGeom>
        </p:spPr>
      </p:pic>
    </p:spTree>
    <p:extLst>
      <p:ext uri="{BB962C8B-B14F-4D97-AF65-F5344CB8AC3E}">
        <p14:creationId xmlns:p14="http://schemas.microsoft.com/office/powerpoint/2010/main" val="1073355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52D7CD-EA36-624D-9D9F-174DD3FE7487}"/>
              </a:ext>
            </a:extLst>
          </p:cNvPr>
          <p:cNvSpPr>
            <a:spLocks noGrp="1"/>
          </p:cNvSpPr>
          <p:nvPr>
            <p:ph type="title"/>
          </p:nvPr>
        </p:nvSpPr>
        <p:spPr>
          <a:xfrm>
            <a:off x="686834" y="1153572"/>
            <a:ext cx="3200400" cy="4461163"/>
          </a:xfrm>
        </p:spPr>
        <p:txBody>
          <a:bodyPr>
            <a:normAutofit/>
          </a:bodyPr>
          <a:lstStyle/>
          <a:p>
            <a:r>
              <a:rPr lang="en-GB" sz="3100" dirty="0">
                <a:solidFill>
                  <a:srgbClr val="FFFFFF"/>
                </a:solidFill>
              </a:rPr>
              <a:t>Organisation interventions and recommendations </a:t>
            </a:r>
            <a:endParaRPr lang="en-US" sz="3100" dirty="0">
              <a:solidFill>
                <a:srgbClr val="FFFFFF"/>
              </a:solidFill>
            </a:endParaRPr>
          </a:p>
        </p:txBody>
      </p:sp>
      <p:sp>
        <p:nvSpPr>
          <p:cNvPr id="40"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 name="Content Placeholder 2">
            <a:extLst>
              <a:ext uri="{FF2B5EF4-FFF2-40B4-BE49-F238E27FC236}">
                <a16:creationId xmlns:a16="http://schemas.microsoft.com/office/drawing/2014/main" id="{269A380C-099C-AD44-9AE9-E8D6F6CE2F69}"/>
              </a:ext>
            </a:extLst>
          </p:cNvPr>
          <p:cNvSpPr>
            <a:spLocks noGrp="1"/>
          </p:cNvSpPr>
          <p:nvPr>
            <p:ph idx="1"/>
          </p:nvPr>
        </p:nvSpPr>
        <p:spPr>
          <a:xfrm>
            <a:off x="4167272" y="-1"/>
            <a:ext cx="7865401" cy="6858000"/>
          </a:xfrm>
        </p:spPr>
        <p:txBody>
          <a:bodyPr anchor="ctr">
            <a:normAutofit fontScale="77500" lnSpcReduction="20000"/>
          </a:bodyPr>
          <a:lstStyle/>
          <a:p>
            <a:pPr marL="0" indent="0" algn="just">
              <a:buNone/>
            </a:pPr>
            <a:r>
              <a:rPr lang="en-GB" sz="2200" dirty="0">
                <a:latin typeface="Arial" panose="020B0604020202020204" pitchFamily="34" charset="0"/>
                <a:cs typeface="Arial" panose="020B0604020202020204" pitchFamily="34" charset="0"/>
              </a:rPr>
              <a:t>It is hard to stop smoking on your own but with the right support you will be able to quit. The two organisation that can support people wanted to stop smoking and have a health lifestyle are the NHS and Numan health.</a:t>
            </a:r>
          </a:p>
          <a:p>
            <a:pPr marL="0" indent="0" algn="just">
              <a:buNone/>
            </a:pPr>
            <a:r>
              <a:rPr lang="en-GB" sz="2200" dirty="0">
                <a:latin typeface="Arial" panose="020B0604020202020204" pitchFamily="34" charset="0"/>
                <a:cs typeface="Arial" panose="020B0604020202020204" pitchFamily="34" charset="0"/>
              </a:rPr>
              <a:t>                              </a:t>
            </a:r>
          </a:p>
          <a:p>
            <a:pPr marL="0" indent="0" algn="just">
              <a:buNone/>
            </a:pPr>
            <a:r>
              <a:rPr lang="en-GB" sz="2200" b="1" u="sng" dirty="0">
                <a:latin typeface="Arial" panose="020B0604020202020204" pitchFamily="34" charset="0"/>
                <a:cs typeface="Arial" panose="020B0604020202020204" pitchFamily="34" charset="0"/>
              </a:rPr>
              <a:t>Organisations</a:t>
            </a:r>
            <a:r>
              <a:rPr lang="en-GB" sz="2200" dirty="0">
                <a:latin typeface="Arial" panose="020B0604020202020204" pitchFamily="34" charset="0"/>
                <a:cs typeface="Arial" panose="020B0604020202020204" pitchFamily="34" charset="0"/>
              </a:rPr>
              <a:t> </a:t>
            </a:r>
          </a:p>
          <a:p>
            <a:pPr marL="0" indent="0" algn="just">
              <a:buNone/>
            </a:pPr>
            <a:endParaRPr lang="en-GB" sz="2200" dirty="0">
              <a:latin typeface="Arial" panose="020B0604020202020204" pitchFamily="34" charset="0"/>
              <a:cs typeface="Arial" panose="020B0604020202020204" pitchFamily="34" charset="0"/>
            </a:endParaRPr>
          </a:p>
          <a:p>
            <a:pPr algn="just"/>
            <a:r>
              <a:rPr lang="en-GB" sz="2200" dirty="0">
                <a:latin typeface="Arial" panose="020B0604020202020204" pitchFamily="34" charset="0"/>
                <a:cs typeface="Arial" panose="020B0604020202020204" pitchFamily="34" charset="0"/>
              </a:rPr>
              <a:t>NHS stop smoking intervention service provides a one-to-one stop smoking service and provides service that can help smokers get treated such as Varenicline (</a:t>
            </a:r>
            <a:r>
              <a:rPr lang="en-GB" sz="2200" dirty="0" err="1">
                <a:latin typeface="Arial" panose="020B0604020202020204" pitchFamily="34" charset="0"/>
                <a:cs typeface="Arial" panose="020B0604020202020204" pitchFamily="34" charset="0"/>
              </a:rPr>
              <a:t>Champix</a:t>
            </a:r>
            <a:r>
              <a:rPr lang="en-GB" sz="2200" dirty="0">
                <a:latin typeface="Arial" panose="020B0604020202020204" pitchFamily="34" charset="0"/>
                <a:cs typeface="Arial" panose="020B0604020202020204" pitchFamily="34" charset="0"/>
              </a:rPr>
              <a:t>), Bupropion (Zyban) and nicotine replacement therapy, such as patches and gum. </a:t>
            </a:r>
          </a:p>
          <a:p>
            <a:pPr marL="0" indent="0" algn="just">
              <a:buNone/>
            </a:pPr>
            <a:endParaRPr lang="en-GB" sz="2200" dirty="0">
              <a:latin typeface="Arial" panose="020B0604020202020204" pitchFamily="34" charset="0"/>
              <a:cs typeface="Arial" panose="020B0604020202020204" pitchFamily="34" charset="0"/>
            </a:endParaRPr>
          </a:p>
          <a:p>
            <a:pPr marL="0" indent="0" algn="just">
              <a:buNone/>
            </a:pPr>
            <a:r>
              <a:rPr lang="en-GB" sz="2200" dirty="0">
                <a:latin typeface="Arial" panose="020B0604020202020204" pitchFamily="34" charset="0"/>
                <a:cs typeface="Arial" panose="020B0604020202020204" pitchFamily="34" charset="0"/>
              </a:rPr>
              <a:t>                                                             (NHS, 2022)</a:t>
            </a:r>
          </a:p>
          <a:p>
            <a:pPr algn="just"/>
            <a:r>
              <a:rPr lang="en-GB" sz="2200" dirty="0">
                <a:latin typeface="Arial" panose="020B0604020202020204" pitchFamily="34" charset="0"/>
                <a:cs typeface="Arial" panose="020B0604020202020204" pitchFamily="34" charset="0"/>
              </a:rPr>
              <a:t>Numan Health organisation is a self referral intervention for smokers. They run blood tests, finds out what triggers a person to start smoking and provides health support to quits by developing a healthy lifestyle recommendations. </a:t>
            </a:r>
          </a:p>
          <a:p>
            <a:pPr marL="0" indent="0" algn="just">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                                                      (Numan Health, 2022)</a:t>
            </a:r>
          </a:p>
          <a:p>
            <a:pPr marL="0" indent="0">
              <a:buNone/>
            </a:pPr>
            <a:r>
              <a:rPr lang="en-GB" sz="2200" b="1" u="sng" dirty="0">
                <a:latin typeface="Arial" panose="020B0604020202020204" pitchFamily="34" charset="0"/>
                <a:cs typeface="Arial" panose="020B0604020202020204" pitchFamily="34" charset="0"/>
              </a:rPr>
              <a:t>Recommendations</a:t>
            </a:r>
            <a:r>
              <a:rPr lang="en-GB" sz="2200" dirty="0">
                <a:latin typeface="Arial" panose="020B0604020202020204" pitchFamily="34" charset="0"/>
                <a:cs typeface="Arial" panose="020B0604020202020204" pitchFamily="34" charset="0"/>
              </a:rPr>
              <a:t> </a:t>
            </a:r>
          </a:p>
          <a:p>
            <a:r>
              <a:rPr lang="en-GB" sz="2200" dirty="0">
                <a:latin typeface="Arial" panose="020B0604020202020204" pitchFamily="34" charset="0"/>
                <a:cs typeface="Arial" panose="020B0604020202020204" pitchFamily="34" charset="0"/>
              </a:rPr>
              <a:t>Signing up to a personal quit app this will help find suitable health recommendations </a:t>
            </a:r>
          </a:p>
          <a:p>
            <a:r>
              <a:rPr lang="en-GB" sz="2200" dirty="0">
                <a:latin typeface="Arial" panose="020B0604020202020204" pitchFamily="34" charset="0"/>
                <a:cs typeface="Arial" panose="020B0604020202020204" pitchFamily="34" charset="0"/>
              </a:rPr>
              <a:t>Read about ways to stop smoking to help manage cravings </a:t>
            </a:r>
          </a:p>
          <a:p>
            <a:r>
              <a:rPr lang="en-GB" sz="2200" dirty="0">
                <a:latin typeface="Arial" panose="020B0604020202020204" pitchFamily="34" charset="0"/>
                <a:cs typeface="Arial" panose="020B0604020202020204" pitchFamily="34" charset="0"/>
              </a:rPr>
              <a:t>Find local support groups to attend</a:t>
            </a:r>
          </a:p>
          <a:p>
            <a:r>
              <a:rPr lang="en-GB" sz="2200" dirty="0">
                <a:latin typeface="Arial" panose="020B0604020202020204" pitchFamily="34" charset="0"/>
                <a:cs typeface="Arial" panose="020B0604020202020204" pitchFamily="34" charset="0"/>
              </a:rPr>
              <a:t>Regular exercise such as swimming, jogging and walking</a:t>
            </a:r>
          </a:p>
          <a:p>
            <a:pPr marL="0" indent="0">
              <a:buNone/>
            </a:pPr>
            <a:r>
              <a:rPr lang="en-GB" sz="2200" dirty="0">
                <a:latin typeface="Arial" panose="020B0604020202020204" pitchFamily="34" charset="0"/>
                <a:cs typeface="Arial" panose="020B0604020202020204" pitchFamily="34" charset="0"/>
              </a:rPr>
              <a:t>                                </a:t>
            </a:r>
          </a:p>
          <a:p>
            <a:pPr marL="0" indent="0">
              <a:buNone/>
            </a:pPr>
            <a:r>
              <a:rPr lang="en-GB" sz="2200" dirty="0">
                <a:latin typeface="Arial" panose="020B0604020202020204" pitchFamily="34" charset="0"/>
                <a:cs typeface="Arial" panose="020B0604020202020204" pitchFamily="34" charset="0"/>
              </a:rPr>
              <a:t>                                 (National Institute for Health and Care Excellence, 2022)</a:t>
            </a:r>
          </a:p>
        </p:txBody>
      </p:sp>
    </p:spTree>
    <p:extLst>
      <p:ext uri="{BB962C8B-B14F-4D97-AF65-F5344CB8AC3E}">
        <p14:creationId xmlns:p14="http://schemas.microsoft.com/office/powerpoint/2010/main" val="2442951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5"/>
            <a:ext cx="7201941" cy="1508760"/>
          </a:xfrm>
          <a:prstGeom prst="rect">
            <a:avLst/>
          </a:prstGeom>
          <a:solidFill>
            <a:srgbClr val="64836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31E17D4-D1CE-D643-8917-544761E90793}"/>
              </a:ext>
            </a:extLst>
          </p:cNvPr>
          <p:cNvSpPr>
            <a:spLocks noGrp="1"/>
          </p:cNvSpPr>
          <p:nvPr>
            <p:ph type="title"/>
          </p:nvPr>
        </p:nvSpPr>
        <p:spPr>
          <a:xfrm>
            <a:off x="777240" y="694944"/>
            <a:ext cx="6610388" cy="1042416"/>
          </a:xfrm>
        </p:spPr>
        <p:txBody>
          <a:bodyPr>
            <a:normAutofit/>
          </a:bodyPr>
          <a:lstStyle/>
          <a:p>
            <a:r>
              <a:rPr lang="en-US" sz="3900" dirty="0">
                <a:solidFill>
                  <a:srgbClr val="FFFFFF"/>
                </a:solidFill>
              </a:rPr>
              <a:t>Organisations working together</a:t>
            </a:r>
          </a:p>
        </p:txBody>
      </p:sp>
      <p:sp>
        <p:nvSpPr>
          <p:cNvPr id="7" name="Rectangle 10">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2"/>
            <a:ext cx="1861718" cy="1506594"/>
          </a:xfrm>
          <a:prstGeom prst="rect">
            <a:avLst/>
          </a:prstGeom>
          <a:solidFill>
            <a:srgbClr val="ECB968">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 name="Rectangle 1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0314" y="453269"/>
            <a:ext cx="1862765" cy="1505231"/>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14">
            <a:extLst>
              <a:ext uri="{FF2B5EF4-FFF2-40B4-BE49-F238E27FC236}">
                <a16:creationId xmlns:a16="http://schemas.microsoft.com/office/drawing/2014/main" id="{33A87B69-D1B1-4DA7-B224-F220FC523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2130552"/>
            <a:ext cx="7205472" cy="4270248"/>
          </a:xfrm>
          <a:prstGeom prst="rect">
            <a:avLst/>
          </a:prstGeom>
          <a:solidFill>
            <a:srgbClr val="ECB968">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2127680"/>
            <a:ext cx="3887324" cy="4273119"/>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B64531-80BE-E148-ABA9-8F199FAE7DB9}"/>
              </a:ext>
            </a:extLst>
          </p:cNvPr>
          <p:cNvSpPr>
            <a:spLocks noGrp="1"/>
          </p:cNvSpPr>
          <p:nvPr>
            <p:ph idx="1"/>
          </p:nvPr>
        </p:nvSpPr>
        <p:spPr>
          <a:xfrm>
            <a:off x="777239" y="2203704"/>
            <a:ext cx="6683433" cy="3740893"/>
          </a:xfrm>
        </p:spPr>
        <p:txBody>
          <a:bodyPr anchor="ctr">
            <a:normAutofit/>
          </a:bodyPr>
          <a:lstStyle/>
          <a:p>
            <a:pPr marL="0" indent="0" algn="just">
              <a:buNone/>
            </a:pPr>
            <a:r>
              <a:rPr lang="en-US" sz="2000" dirty="0">
                <a:latin typeface="Arial" panose="020B0604020202020204" pitchFamily="34" charset="0"/>
                <a:cs typeface="Arial" panose="020B0604020202020204" pitchFamily="34" charset="0"/>
              </a:rPr>
              <a:t>Organisations working together to help individual’s that have experienced stroke are England  Integrated Stroke Delivery Networks and </a:t>
            </a:r>
            <a:r>
              <a:rPr lang="en-GB" sz="2000" dirty="0">
                <a:latin typeface="Arial" panose="020B0604020202020204" pitchFamily="34" charset="0"/>
                <a:cs typeface="Arial" panose="020B0604020202020204" pitchFamily="34" charset="0"/>
              </a:rPr>
              <a:t>NHS England Long Term Plan and the National Stroke Programme. The two organisations work together in consultation with health professionals and individuals that has suffered from stroke and planning ways to help prevent the risk of stroke accruing again.</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8115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5"/>
            <a:ext cx="7201941" cy="1508760"/>
          </a:xfrm>
          <a:prstGeom prst="rect">
            <a:avLst/>
          </a:prstGeom>
          <a:solidFill>
            <a:srgbClr val="85745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344DB84-1751-8B4F-8762-9F34A4CAB87E}"/>
              </a:ext>
            </a:extLst>
          </p:cNvPr>
          <p:cNvSpPr>
            <a:spLocks noGrp="1"/>
          </p:cNvSpPr>
          <p:nvPr>
            <p:ph type="title"/>
          </p:nvPr>
        </p:nvSpPr>
        <p:spPr>
          <a:xfrm>
            <a:off x="777240" y="694944"/>
            <a:ext cx="6610388" cy="1042416"/>
          </a:xfrm>
        </p:spPr>
        <p:txBody>
          <a:bodyPr>
            <a:normAutofit fontScale="90000"/>
          </a:bodyPr>
          <a:lstStyle/>
          <a:p>
            <a:r>
              <a:rPr lang="en-GB" sz="4200" dirty="0">
                <a:solidFill>
                  <a:srgbClr val="FFFFFF"/>
                </a:solidFill>
              </a:rPr>
              <a:t>Patients (A) Health recommendations</a:t>
            </a:r>
            <a:endParaRPr lang="en-US" sz="4200" dirty="0">
              <a:solidFill>
                <a:srgbClr val="FFFFFF"/>
              </a:solidFill>
            </a:endParaRPr>
          </a:p>
        </p:txBody>
      </p:sp>
      <p:sp>
        <p:nvSpPr>
          <p:cNvPr id="26" name="Rectangle 10">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2"/>
            <a:ext cx="1861718" cy="1506594"/>
          </a:xfrm>
          <a:prstGeom prst="rect">
            <a:avLst/>
          </a:prstGeom>
          <a:solidFill>
            <a:srgbClr val="DB9980">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8" name="Rectangle 1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0314" y="453269"/>
            <a:ext cx="1862765" cy="1505231"/>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0" name="Rectangle 14">
            <a:extLst>
              <a:ext uri="{FF2B5EF4-FFF2-40B4-BE49-F238E27FC236}">
                <a16:creationId xmlns:a16="http://schemas.microsoft.com/office/drawing/2014/main" id="{33A87B69-D1B1-4DA7-B224-F220FC523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2130552"/>
            <a:ext cx="7205472" cy="4270248"/>
          </a:xfrm>
          <a:prstGeom prst="rect">
            <a:avLst/>
          </a:prstGeom>
          <a:solidFill>
            <a:srgbClr val="DB9980">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2" name="Rectangle 1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2127680"/>
            <a:ext cx="3887324" cy="4273119"/>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E97F35-841C-5E45-BDF3-F871B17E14BB}"/>
              </a:ext>
            </a:extLst>
          </p:cNvPr>
          <p:cNvSpPr>
            <a:spLocks noGrp="1"/>
          </p:cNvSpPr>
          <p:nvPr>
            <p:ph idx="1"/>
          </p:nvPr>
        </p:nvSpPr>
        <p:spPr>
          <a:xfrm>
            <a:off x="534892" y="2203704"/>
            <a:ext cx="7133392" cy="3740893"/>
          </a:xfrm>
        </p:spPr>
        <p:txBody>
          <a:bodyPr anchor="ctr">
            <a:normAutofit/>
          </a:bodyPr>
          <a:lstStyle/>
          <a:p>
            <a:pPr marL="0" indent="0" algn="just">
              <a:buNone/>
            </a:pPr>
            <a:r>
              <a:rPr lang="en-US" sz="1500" dirty="0">
                <a:latin typeface="Arial" panose="020B0604020202020204" pitchFamily="34" charset="0"/>
                <a:cs typeface="Arial" panose="020B0604020202020204" pitchFamily="34" charset="0"/>
              </a:rPr>
              <a:t>There are many ways to improve a smoker’s health and reduce the risk of stroke such as:</a:t>
            </a:r>
          </a:p>
          <a:p>
            <a:pPr algn="just"/>
            <a:r>
              <a:rPr lang="en-US" sz="1500" dirty="0">
                <a:latin typeface="Arial" panose="020B0604020202020204" pitchFamily="34" charset="0"/>
                <a:cs typeface="Arial" panose="020B0604020202020204" pitchFamily="34" charset="0"/>
              </a:rPr>
              <a:t> Trying nicotine pouches</a:t>
            </a:r>
          </a:p>
          <a:p>
            <a:pPr algn="just"/>
            <a:r>
              <a:rPr lang="en-US" sz="1500" dirty="0">
                <a:latin typeface="Arial" panose="020B0604020202020204" pitchFamily="34" charset="0"/>
                <a:cs typeface="Arial" panose="020B0604020202020204" pitchFamily="34" charset="0"/>
              </a:rPr>
              <a:t>Exercise regularly</a:t>
            </a:r>
          </a:p>
          <a:p>
            <a:pPr algn="just"/>
            <a:r>
              <a:rPr lang="en-US" sz="1500" dirty="0">
                <a:latin typeface="Arial" panose="020B0604020202020204" pitchFamily="34" charset="0"/>
                <a:cs typeface="Arial" panose="020B0604020202020204" pitchFamily="34" charset="0"/>
              </a:rPr>
              <a:t>Get regular medical checkups</a:t>
            </a:r>
          </a:p>
          <a:p>
            <a:pPr algn="just"/>
            <a:r>
              <a:rPr lang="en-US" sz="1500" dirty="0">
                <a:latin typeface="Arial" panose="020B0604020202020204" pitchFamily="34" charset="0"/>
                <a:cs typeface="Arial" panose="020B0604020202020204" pitchFamily="34" charset="0"/>
              </a:rPr>
              <a:t>Eat healthy - some people eat to comfort themselves or when they are stressed   </a:t>
            </a:r>
          </a:p>
          <a:p>
            <a:pPr algn="just"/>
            <a:r>
              <a:rPr lang="en-US" sz="1500" dirty="0">
                <a:latin typeface="Arial" panose="020B0604020202020204" pitchFamily="34" charset="0"/>
                <a:cs typeface="Arial" panose="020B0604020202020204" pitchFamily="34" charset="0"/>
              </a:rPr>
              <a:t>Care provider can develop a personalized care plan to improve health conditions.                                              </a:t>
            </a:r>
          </a:p>
          <a:p>
            <a:pPr marL="0" indent="0" algn="r">
              <a:buNone/>
            </a:pPr>
            <a:r>
              <a:rPr lang="en-US" sz="1500" dirty="0">
                <a:latin typeface="Arial" panose="020B0604020202020204" pitchFamily="34" charset="0"/>
                <a:cs typeface="Arial" panose="020B0604020202020204" pitchFamily="34" charset="0"/>
              </a:rPr>
              <a:t>                                                                                         (</a:t>
            </a:r>
            <a:r>
              <a:rPr lang="en-US" sz="1500" dirty="0" err="1">
                <a:latin typeface="Arial" panose="020B0604020202020204" pitchFamily="34" charset="0"/>
                <a:cs typeface="Arial" panose="020B0604020202020204" pitchFamily="34" charset="0"/>
              </a:rPr>
              <a:t>Neconnect</a:t>
            </a:r>
            <a:r>
              <a:rPr lang="en-US" sz="1500" dirty="0">
                <a:latin typeface="Arial" panose="020B0604020202020204" pitchFamily="34" charset="0"/>
                <a:cs typeface="Arial" panose="020B0604020202020204" pitchFamily="34" charset="0"/>
              </a:rPr>
              <a:t>, 2022)                                                                                                                              </a:t>
            </a:r>
          </a:p>
        </p:txBody>
      </p:sp>
    </p:spTree>
    <p:extLst>
      <p:ext uri="{BB962C8B-B14F-4D97-AF65-F5344CB8AC3E}">
        <p14:creationId xmlns:p14="http://schemas.microsoft.com/office/powerpoint/2010/main" val="679755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36">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38">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02"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Rectangle 43">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37557CC-F925-AF4F-BEF8-802F2254BF09}"/>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kern="1200" dirty="0">
                <a:solidFill>
                  <a:srgbClr val="FFFFFF"/>
                </a:solidFill>
                <a:latin typeface="+mj-lt"/>
                <a:ea typeface="+mj-ea"/>
                <a:cs typeface="+mj-cs"/>
              </a:rPr>
              <a:t>Health and Social </a:t>
            </a:r>
            <a:r>
              <a:rPr lang="en-US" sz="4000" dirty="0">
                <a:solidFill>
                  <a:srgbClr val="FFFFFF"/>
                </a:solidFill>
              </a:rPr>
              <a:t>C</a:t>
            </a:r>
            <a:r>
              <a:rPr lang="en-US" sz="4000" kern="1200" dirty="0">
                <a:solidFill>
                  <a:srgbClr val="FFFFFF"/>
                </a:solidFill>
                <a:latin typeface="+mj-lt"/>
                <a:ea typeface="+mj-ea"/>
                <a:cs typeface="+mj-cs"/>
              </a:rPr>
              <a:t>are </a:t>
            </a:r>
            <a:r>
              <a:rPr lang="en-US" sz="4000" dirty="0">
                <a:solidFill>
                  <a:srgbClr val="FFFFFF"/>
                </a:solidFill>
              </a:rPr>
              <a:t>S</a:t>
            </a:r>
            <a:r>
              <a:rPr lang="en-US" sz="4000" kern="1200" dirty="0">
                <a:solidFill>
                  <a:srgbClr val="FFFFFF"/>
                </a:solidFill>
                <a:latin typeface="+mj-lt"/>
                <a:ea typeface="+mj-ea"/>
                <a:cs typeface="+mj-cs"/>
              </a:rPr>
              <a:t>ervice </a:t>
            </a:r>
            <a:r>
              <a:rPr lang="en-US" sz="4000" dirty="0">
                <a:solidFill>
                  <a:srgbClr val="FFFFFF"/>
                </a:solidFill>
              </a:rPr>
              <a:t>I</a:t>
            </a:r>
            <a:r>
              <a:rPr lang="en-US" sz="4000" kern="1200" dirty="0">
                <a:solidFill>
                  <a:srgbClr val="FFFFFF"/>
                </a:solidFill>
                <a:latin typeface="+mj-lt"/>
                <a:ea typeface="+mj-ea"/>
                <a:cs typeface="+mj-cs"/>
              </a:rPr>
              <a:t>ntervention </a:t>
            </a:r>
          </a:p>
        </p:txBody>
      </p:sp>
      <p:sp>
        <p:nvSpPr>
          <p:cNvPr id="18" name="TextBox 17">
            <a:extLst>
              <a:ext uri="{FF2B5EF4-FFF2-40B4-BE49-F238E27FC236}">
                <a16:creationId xmlns:a16="http://schemas.microsoft.com/office/drawing/2014/main" id="{EF70CE2F-3BEE-49AB-9AAC-43F21BB37C8A}"/>
              </a:ext>
            </a:extLst>
          </p:cNvPr>
          <p:cNvSpPr txBox="1"/>
          <p:nvPr/>
        </p:nvSpPr>
        <p:spPr>
          <a:xfrm>
            <a:off x="1272113" y="2301261"/>
            <a:ext cx="5707670" cy="3563159"/>
          </a:xfrm>
          <a:prstGeom prst="rect">
            <a:avLst/>
          </a:prstGeom>
        </p:spPr>
        <p:txBody>
          <a:bodyPr vert="horz" lIns="91440" tIns="45720" rIns="91440" bIns="45720" rtlCol="0">
            <a:noAutofit/>
          </a:bodyPr>
          <a:lstStyle/>
          <a:p>
            <a:pPr algn="just">
              <a:lnSpc>
                <a:spcPct val="90000"/>
              </a:lnSpc>
              <a:spcBef>
                <a:spcPts val="1000"/>
              </a:spcBef>
              <a:buClr>
                <a:schemeClr val="accent1"/>
              </a:buClr>
            </a:pPr>
            <a:endParaRPr lang="en-US" sz="2000" dirty="0">
              <a:latin typeface="Arial" pitchFamily="34" charset="0"/>
              <a:cs typeface="Arial" pitchFamily="34" charset="0"/>
            </a:endParaRPr>
          </a:p>
          <a:p>
            <a:pPr algn="just">
              <a:lnSpc>
                <a:spcPct val="90000"/>
              </a:lnSpc>
              <a:spcBef>
                <a:spcPts val="1000"/>
              </a:spcBef>
              <a:buClr>
                <a:schemeClr val="accent1"/>
              </a:buClr>
            </a:pPr>
            <a:r>
              <a:rPr lang="en-US" sz="2000" dirty="0">
                <a:latin typeface="Arial" pitchFamily="34" charset="0"/>
                <a:cs typeface="Arial" pitchFamily="34" charset="0"/>
              </a:rPr>
              <a:t>There are many different types of service interventions to assist people wanting to quit smoking and change such as changing their lifestyle. The services are free for everyone to use and there is also the possibility for one-to-one or group interventions and behavior support from a professional advisor. you can get information from GP surgeries, integrated lifestyle service and community pharmacies, and UK’s E- cigarette hub.</a:t>
            </a:r>
          </a:p>
          <a:p>
            <a:pPr algn="r">
              <a:lnSpc>
                <a:spcPct val="90000"/>
              </a:lnSpc>
              <a:spcBef>
                <a:spcPts val="1000"/>
              </a:spcBef>
              <a:buClr>
                <a:schemeClr val="accent1"/>
              </a:buClr>
            </a:pPr>
            <a:r>
              <a:rPr lang="en-US" sz="2000" dirty="0">
                <a:latin typeface="Arial" pitchFamily="34" charset="0"/>
                <a:cs typeface="Arial" pitchFamily="34" charset="0"/>
              </a:rPr>
              <a:t>                  (Royal College of Nursing, 2022)</a:t>
            </a:r>
          </a:p>
          <a:p>
            <a:pPr>
              <a:lnSpc>
                <a:spcPct val="90000"/>
              </a:lnSpc>
              <a:spcBef>
                <a:spcPts val="1000"/>
              </a:spcBef>
              <a:buClr>
                <a:schemeClr val="accent1"/>
              </a:buClr>
            </a:pPr>
            <a:r>
              <a:rPr lang="en-US" sz="2400" dirty="0"/>
              <a:t>                                                                                     </a:t>
            </a:r>
          </a:p>
        </p:txBody>
      </p:sp>
    </p:spTree>
    <p:extLst>
      <p:ext uri="{BB962C8B-B14F-4D97-AF65-F5344CB8AC3E}">
        <p14:creationId xmlns:p14="http://schemas.microsoft.com/office/powerpoint/2010/main" val="3160436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 name="Rectangle 8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Freeform: Shape 9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FBBF7-AD90-F549-8DE5-D81F67247D7B}"/>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References </a:t>
            </a:r>
          </a:p>
        </p:txBody>
      </p:sp>
      <p:sp>
        <p:nvSpPr>
          <p:cNvPr id="107" name="Arc 9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5" name="Content Placeholder 2">
            <a:extLst>
              <a:ext uri="{FF2B5EF4-FFF2-40B4-BE49-F238E27FC236}">
                <a16:creationId xmlns:a16="http://schemas.microsoft.com/office/drawing/2014/main" id="{DD10BF8C-6D4A-034D-8A8E-3CC059D392D6}"/>
              </a:ext>
            </a:extLst>
          </p:cNvPr>
          <p:cNvSpPr>
            <a:spLocks noGrp="1"/>
          </p:cNvSpPr>
          <p:nvPr>
            <p:ph idx="1"/>
          </p:nvPr>
        </p:nvSpPr>
        <p:spPr>
          <a:xfrm>
            <a:off x="4167272" y="250825"/>
            <a:ext cx="7023737" cy="6266656"/>
          </a:xfrm>
        </p:spPr>
        <p:txBody>
          <a:bodyPr anchor="ctr">
            <a:normAutofit/>
          </a:bodyPr>
          <a:lstStyle/>
          <a:p>
            <a:pPr algn="just"/>
            <a:r>
              <a:rPr lang="en-US" sz="1500" dirty="0">
                <a:latin typeface="Arial" pitchFamily="34" charset="0"/>
                <a:cs typeface="Arial" pitchFamily="34" charset="0"/>
              </a:rPr>
              <a:t>Health. Gov. </a:t>
            </a:r>
            <a:r>
              <a:rPr lang="en-GB" sz="1500" dirty="0">
                <a:latin typeface="Arial" pitchFamily="34" charset="0"/>
                <a:cs typeface="Arial" pitchFamily="34" charset="0"/>
              </a:rPr>
              <a:t>2022. [online] Available at: &lt;https://www.health.gov.au/health-topics/smoking-and-tobacco/about-smoking-and-tobacco/what-are-the-effects-of-smoking-and-tobacco#what-happens-in-your-body&gt; [Accessed 7 March 2022].</a:t>
            </a:r>
          </a:p>
          <a:p>
            <a:pPr algn="just"/>
            <a:r>
              <a:rPr lang="en-GB" sz="1500" dirty="0" err="1">
                <a:latin typeface="Arial" pitchFamily="34" charset="0"/>
                <a:cs typeface="Arial" pitchFamily="34" charset="0"/>
              </a:rPr>
              <a:t>Numam</a:t>
            </a:r>
            <a:r>
              <a:rPr lang="en-GB" sz="1500" dirty="0">
                <a:latin typeface="Arial" pitchFamily="34" charset="0"/>
                <a:cs typeface="Arial" pitchFamily="34" charset="0"/>
              </a:rPr>
              <a:t>. 2022 [online] Available at </a:t>
            </a:r>
            <a:r>
              <a:rPr lang="en-GB" sz="1500" dirty="0">
                <a:latin typeface="Arial" pitchFamily="34" charset="0"/>
                <a:cs typeface="Arial" pitchFamily="34" charset="0"/>
                <a:hlinkClick r:id="rId2"/>
              </a:rPr>
              <a:t>https://welcome.numan.com/blood-test-health-check/ppc-fear-nothing</a:t>
            </a:r>
            <a:r>
              <a:rPr lang="en-GB" sz="1500" dirty="0">
                <a:latin typeface="Arial" pitchFamily="34" charset="0"/>
                <a:cs typeface="Arial" pitchFamily="34" charset="0"/>
              </a:rPr>
              <a:t> [Accessed 18 March 2022]</a:t>
            </a:r>
          </a:p>
          <a:p>
            <a:pPr algn="just"/>
            <a:r>
              <a:rPr lang="en-GB" sz="1500" dirty="0" err="1">
                <a:latin typeface="Arial" pitchFamily="34" charset="0"/>
                <a:cs typeface="Arial" pitchFamily="34" charset="0"/>
              </a:rPr>
              <a:t>Neconnected</a:t>
            </a:r>
            <a:r>
              <a:rPr lang="en-GB" sz="1500" dirty="0">
                <a:latin typeface="Arial" pitchFamily="34" charset="0"/>
                <a:cs typeface="Arial" pitchFamily="34" charset="0"/>
              </a:rPr>
              <a:t>. 2022. [online] Available at: </a:t>
            </a:r>
            <a:r>
              <a:rPr lang="en-GB" sz="1500" dirty="0">
                <a:latin typeface="Arial" pitchFamily="34" charset="0"/>
                <a:cs typeface="Arial" pitchFamily="34" charset="0"/>
                <a:hlinkClick r:id="rId3"/>
              </a:rPr>
              <a:t>https://neconnected.co.uk/how-smoking-can-immediately-improve-their-health/</a:t>
            </a:r>
            <a:r>
              <a:rPr lang="en-GB" sz="1500" dirty="0">
                <a:latin typeface="Arial" pitchFamily="34" charset="0"/>
                <a:cs typeface="Arial" pitchFamily="34" charset="0"/>
              </a:rPr>
              <a:t> [Accessed 7 March 2022].</a:t>
            </a:r>
          </a:p>
          <a:p>
            <a:pPr algn="just"/>
            <a:r>
              <a:rPr lang="en-GB" sz="1500" dirty="0">
                <a:latin typeface="Arial" pitchFamily="34" charset="0"/>
                <a:cs typeface="Arial" pitchFamily="34" charset="0"/>
              </a:rPr>
              <a:t>Nice.org.uk. 2022. [online] Available at: </a:t>
            </a:r>
            <a:r>
              <a:rPr lang="en-GB" sz="1500" dirty="0">
                <a:latin typeface="Arial" pitchFamily="34" charset="0"/>
                <a:cs typeface="Arial" pitchFamily="34" charset="0"/>
                <a:hlinkClick r:id="rId4"/>
              </a:rPr>
              <a:t>https://www.nice.org.uk/guidance/qs82/documents/smoking-reducing-tobacco-use-in-the-community-qs-briefing-paper2</a:t>
            </a:r>
            <a:r>
              <a:rPr lang="en-GB" sz="1500" dirty="0">
                <a:latin typeface="Arial" pitchFamily="34" charset="0"/>
                <a:cs typeface="Arial" pitchFamily="34" charset="0"/>
              </a:rPr>
              <a:t> [Accessed 7 March 2022].</a:t>
            </a:r>
          </a:p>
          <a:p>
            <a:pPr algn="just"/>
            <a:r>
              <a:rPr lang="en-GB" sz="1500" dirty="0">
                <a:latin typeface="Arial" pitchFamily="34" charset="0"/>
                <a:cs typeface="Arial" pitchFamily="34" charset="0"/>
              </a:rPr>
              <a:t>WebMD. 2022. Brain (Human Anatomy): Picture, Function, Parts, Conditions, and More. [online] Available at: </a:t>
            </a:r>
            <a:r>
              <a:rPr lang="en-GB" sz="1500" dirty="0">
                <a:latin typeface="Arial" pitchFamily="34" charset="0"/>
                <a:cs typeface="Arial" pitchFamily="34" charset="0"/>
                <a:hlinkClick r:id="rId5"/>
              </a:rPr>
              <a:t>https://www.webmd.com/brain/picture-of-the-brain</a:t>
            </a:r>
            <a:r>
              <a:rPr lang="en-GB" sz="1500" dirty="0">
                <a:latin typeface="Arial" pitchFamily="34" charset="0"/>
                <a:cs typeface="Arial" pitchFamily="34" charset="0"/>
              </a:rPr>
              <a:t> [Accessed 7 March 2022].</a:t>
            </a:r>
          </a:p>
          <a:p>
            <a:pPr algn="just"/>
            <a:r>
              <a:rPr lang="en-GB" sz="1500" dirty="0">
                <a:latin typeface="Arial" pitchFamily="34" charset="0"/>
                <a:cs typeface="Arial" pitchFamily="34" charset="0"/>
              </a:rPr>
              <a:t>Mayfieldclinic.com. 2022. Mayfield Brain &amp; Spine. [online] Available at: </a:t>
            </a:r>
            <a:r>
              <a:rPr lang="en-GB" sz="1500" dirty="0">
                <a:latin typeface="Arial" pitchFamily="34" charset="0"/>
                <a:cs typeface="Arial" pitchFamily="34" charset="0"/>
                <a:hlinkClick r:id="rId6"/>
              </a:rPr>
              <a:t>https://mayfieldclinic.com/pe-anatbrain.htm</a:t>
            </a:r>
            <a:r>
              <a:rPr lang="en-GB" sz="1500" dirty="0">
                <a:latin typeface="Arial" pitchFamily="34" charset="0"/>
                <a:cs typeface="Arial" pitchFamily="34" charset="0"/>
              </a:rPr>
              <a:t> [Accessed 7 March 2022].</a:t>
            </a:r>
          </a:p>
          <a:p>
            <a:pPr algn="just"/>
            <a:r>
              <a:rPr lang="en-GB" sz="1500" dirty="0">
                <a:latin typeface="Arial" pitchFamily="34" charset="0"/>
                <a:cs typeface="Arial" pitchFamily="34" charset="0"/>
              </a:rPr>
              <a:t> The Royal College of Nursing. 2022. Smoking cessation | Public Health | Royal College of Nursing. [online] Available at: </a:t>
            </a:r>
            <a:r>
              <a:rPr lang="en-GB" sz="1500" dirty="0">
                <a:latin typeface="Arial" pitchFamily="34" charset="0"/>
                <a:cs typeface="Arial" pitchFamily="34" charset="0"/>
                <a:hlinkClick r:id="rId7"/>
              </a:rPr>
              <a:t>https://www.rcn.org.uk/clinical-topics/public-health/smoking-cessation</a:t>
            </a:r>
            <a:r>
              <a:rPr lang="en-GB" sz="1500" dirty="0">
                <a:latin typeface="Arial" pitchFamily="34" charset="0"/>
                <a:cs typeface="Arial" pitchFamily="34" charset="0"/>
              </a:rPr>
              <a:t> [Accessed 7 March 2022].</a:t>
            </a:r>
          </a:p>
          <a:p>
            <a:pPr algn="just"/>
            <a:r>
              <a:rPr lang="en-GB" sz="1500" dirty="0">
                <a:latin typeface="Arial" pitchFamily="34" charset="0"/>
                <a:cs typeface="Arial" pitchFamily="34" charset="0"/>
              </a:rPr>
              <a:t>nhs.uk. 2022. Stroke - Symptoms. [online] Available at: </a:t>
            </a:r>
            <a:r>
              <a:rPr lang="en-GB" sz="1500" dirty="0">
                <a:latin typeface="Arial" pitchFamily="34" charset="0"/>
                <a:cs typeface="Arial" pitchFamily="34" charset="0"/>
                <a:hlinkClick r:id="rId8"/>
              </a:rPr>
              <a:t>https://www.nhs.uk/conditions/stroke/symptoms/</a:t>
            </a:r>
            <a:r>
              <a:rPr lang="en-GB" sz="1500" dirty="0">
                <a:latin typeface="Arial" pitchFamily="34" charset="0"/>
                <a:cs typeface="Arial" pitchFamily="34" charset="0"/>
              </a:rPr>
              <a:t> [Accessed 7 March 2022].</a:t>
            </a:r>
          </a:p>
          <a:p>
            <a:pPr algn="just"/>
            <a:r>
              <a:rPr lang="en-GB" sz="1500" dirty="0">
                <a:latin typeface="Arial" pitchFamily="34" charset="0"/>
                <a:cs typeface="Arial" pitchFamily="34" charset="0"/>
              </a:rPr>
              <a:t>nhs.uk. 2022. What are the health risks of smoking?. [online] Available at: </a:t>
            </a:r>
            <a:r>
              <a:rPr lang="en-GB" sz="1500" dirty="0">
                <a:latin typeface="Arial" pitchFamily="34" charset="0"/>
                <a:cs typeface="Arial" pitchFamily="34" charset="0"/>
                <a:hlinkClick r:id="rId9"/>
              </a:rPr>
              <a:t>https://www.nhs.uk/common-health-questions/lifestyle/what-are-the-health-risks-of-smoking/</a:t>
            </a:r>
            <a:r>
              <a:rPr lang="en-GB" sz="1500" dirty="0">
                <a:latin typeface="Arial" pitchFamily="34" charset="0"/>
                <a:cs typeface="Arial" pitchFamily="34" charset="0"/>
              </a:rPr>
              <a:t> [Accessed 7 March 2022].</a:t>
            </a:r>
            <a:endParaRPr lang="en-US" sz="1500" dirty="0">
              <a:latin typeface="Arial" pitchFamily="34" charset="0"/>
              <a:cs typeface="Arial" pitchFamily="34" charset="0"/>
            </a:endParaRPr>
          </a:p>
        </p:txBody>
      </p:sp>
    </p:spTree>
    <p:extLst>
      <p:ext uri="{BB962C8B-B14F-4D97-AF65-F5344CB8AC3E}">
        <p14:creationId xmlns:p14="http://schemas.microsoft.com/office/powerpoint/2010/main" val="1083410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4501</TotalTime>
  <Words>1660</Words>
  <Application>Microsoft Office PowerPoint</Application>
  <PresentationFormat>Widescreen</PresentationFormat>
  <Paragraphs>136</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   PRACTICAL TEST PRESENTATION  stroke </vt:lpstr>
      <vt:lpstr>What is stroke?</vt:lpstr>
      <vt:lpstr>Functions of the Human Brain </vt:lpstr>
      <vt:lpstr>Anatomy and Physiology of Stroke</vt:lpstr>
      <vt:lpstr>Affect of Patient’s (A) lifestyle </vt:lpstr>
      <vt:lpstr>Health risks due to patients smoking and drinking lifestyle </vt:lpstr>
      <vt:lpstr>Organisation interventions and recommendations </vt:lpstr>
      <vt:lpstr>Organisations working together</vt:lpstr>
      <vt:lpstr>Patients (A) Health recommendations</vt:lpstr>
      <vt:lpstr>Health and Social Care Service Intervention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Lifestyle, anatomy and physiology</dc:title>
  <dc:creator>Julietta Koroma</dc:creator>
  <cp:lastModifiedBy>olivette cole</cp:lastModifiedBy>
  <cp:revision>14</cp:revision>
  <dcterms:created xsi:type="dcterms:W3CDTF">2022-03-02T14:18:26Z</dcterms:created>
  <dcterms:modified xsi:type="dcterms:W3CDTF">2022-03-28T18:54:07Z</dcterms:modified>
</cp:coreProperties>
</file>