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59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F08EDB-161F-45FA-935E-80849BE71BED}" v="74" dt="2026-02-19T15:56:50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1" d="100"/>
          <a:sy n="61" d="100"/>
        </p:scale>
        <p:origin x="109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maira imtiaz" userId="d3a26edc6d5a5db3" providerId="LiveId" clId="{D2365DC0-8A4F-4A5E-8993-748297E456B2}"/>
    <pc:docChg chg="undo redo custSel addSld delSld modSld">
      <pc:chgData name="sumaira imtiaz" userId="d3a26edc6d5a5db3" providerId="LiveId" clId="{D2365DC0-8A4F-4A5E-8993-748297E456B2}" dt="2026-02-21T20:34:55.420" v="2659" actId="20577"/>
      <pc:docMkLst>
        <pc:docMk/>
      </pc:docMkLst>
      <pc:sldChg chg="modSp mod">
        <pc:chgData name="sumaira imtiaz" userId="d3a26edc6d5a5db3" providerId="LiveId" clId="{D2365DC0-8A4F-4A5E-8993-748297E456B2}" dt="2026-02-18T01:08:59.650" v="2412" actId="20577"/>
        <pc:sldMkLst>
          <pc:docMk/>
          <pc:sldMk cId="2106482482" sldId="257"/>
        </pc:sldMkLst>
        <pc:spChg chg="mod">
          <ac:chgData name="sumaira imtiaz" userId="d3a26edc6d5a5db3" providerId="LiveId" clId="{D2365DC0-8A4F-4A5E-8993-748297E456B2}" dt="2026-02-18T01:08:59.650" v="2412" actId="20577"/>
          <ac:spMkLst>
            <pc:docMk/>
            <pc:sldMk cId="2106482482" sldId="257"/>
            <ac:spMk id="3" creationId="{8CA5C998-FCC7-AFFF-990C-31392448BE80}"/>
          </ac:spMkLst>
        </pc:spChg>
        <pc:spChg chg="mod">
          <ac:chgData name="sumaira imtiaz" userId="d3a26edc6d5a5db3" providerId="LiveId" clId="{D2365DC0-8A4F-4A5E-8993-748297E456B2}" dt="2026-02-17T19:55:21.300" v="1296" actId="20577"/>
          <ac:spMkLst>
            <pc:docMk/>
            <pc:sldMk cId="2106482482" sldId="257"/>
            <ac:spMk id="10" creationId="{9CD4CDCD-EE0A-8A58-EC0A-28A7D089AC66}"/>
          </ac:spMkLst>
        </pc:spChg>
        <pc:spChg chg="mod">
          <ac:chgData name="sumaira imtiaz" userId="d3a26edc6d5a5db3" providerId="LiveId" clId="{D2365DC0-8A4F-4A5E-8993-748297E456B2}" dt="2026-02-17T19:56:50.467" v="1339" actId="20577"/>
          <ac:spMkLst>
            <pc:docMk/>
            <pc:sldMk cId="2106482482" sldId="257"/>
            <ac:spMk id="13" creationId="{395775A7-A0E8-3240-AF88-DFF49904F629}"/>
          </ac:spMkLst>
        </pc:spChg>
      </pc:sldChg>
      <pc:sldChg chg="modSp mod">
        <pc:chgData name="sumaira imtiaz" userId="d3a26edc6d5a5db3" providerId="LiveId" clId="{D2365DC0-8A4F-4A5E-8993-748297E456B2}" dt="2026-02-17T19:58:10.056" v="1422" actId="20577"/>
        <pc:sldMkLst>
          <pc:docMk/>
          <pc:sldMk cId="2843342785" sldId="258"/>
        </pc:sldMkLst>
        <pc:spChg chg="mod">
          <ac:chgData name="sumaira imtiaz" userId="d3a26edc6d5a5db3" providerId="LiveId" clId="{D2365DC0-8A4F-4A5E-8993-748297E456B2}" dt="2026-02-17T19:57:02.434" v="1365" actId="20577"/>
          <ac:spMkLst>
            <pc:docMk/>
            <pc:sldMk cId="2843342785" sldId="258"/>
            <ac:spMk id="2" creationId="{22E1B352-412F-1347-FA7F-0246493EA012}"/>
          </ac:spMkLst>
        </pc:spChg>
        <pc:spChg chg="mod">
          <ac:chgData name="sumaira imtiaz" userId="d3a26edc6d5a5db3" providerId="LiveId" clId="{D2365DC0-8A4F-4A5E-8993-748297E456B2}" dt="2026-02-17T19:58:00.395" v="1410" actId="20577"/>
          <ac:spMkLst>
            <pc:docMk/>
            <pc:sldMk cId="2843342785" sldId="258"/>
            <ac:spMk id="4" creationId="{C1C09111-FFC6-B536-2601-D508A99FEB95}"/>
          </ac:spMkLst>
        </pc:spChg>
        <pc:spChg chg="mod">
          <ac:chgData name="sumaira imtiaz" userId="d3a26edc6d5a5db3" providerId="LiveId" clId="{D2365DC0-8A4F-4A5E-8993-748297E456B2}" dt="2026-02-17T19:57:57.824" v="1408" actId="20577"/>
          <ac:spMkLst>
            <pc:docMk/>
            <pc:sldMk cId="2843342785" sldId="258"/>
            <ac:spMk id="5" creationId="{F4B4F6AB-F71B-AACB-1213-D00174A1C86F}"/>
          </ac:spMkLst>
        </pc:spChg>
        <pc:spChg chg="mod">
          <ac:chgData name="sumaira imtiaz" userId="d3a26edc6d5a5db3" providerId="LiveId" clId="{D2365DC0-8A4F-4A5E-8993-748297E456B2}" dt="2026-02-17T19:58:10.056" v="1422" actId="20577"/>
          <ac:spMkLst>
            <pc:docMk/>
            <pc:sldMk cId="2843342785" sldId="258"/>
            <ac:spMk id="6" creationId="{4D39F2A3-3254-7FE6-F42D-4F4E9BAE859D}"/>
          </ac:spMkLst>
        </pc:spChg>
      </pc:sldChg>
      <pc:sldChg chg="modSp mod">
        <pc:chgData name="sumaira imtiaz" userId="d3a26edc6d5a5db3" providerId="LiveId" clId="{D2365DC0-8A4F-4A5E-8993-748297E456B2}" dt="2026-02-18T01:09:02.995" v="2414"/>
        <pc:sldMkLst>
          <pc:docMk/>
          <pc:sldMk cId="973846920" sldId="259"/>
        </pc:sldMkLst>
        <pc:spChg chg="mod">
          <ac:chgData name="sumaira imtiaz" userId="d3a26edc6d5a5db3" providerId="LiveId" clId="{D2365DC0-8A4F-4A5E-8993-748297E456B2}" dt="2026-02-17T20:02:58.546" v="1657" actId="20577"/>
          <ac:spMkLst>
            <pc:docMk/>
            <pc:sldMk cId="973846920" sldId="259"/>
            <ac:spMk id="10" creationId="{EF881276-D3B0-0438-DF0C-6B83E456F8C4}"/>
          </ac:spMkLst>
        </pc:spChg>
        <pc:spChg chg="mod">
          <ac:chgData name="sumaira imtiaz" userId="d3a26edc6d5a5db3" providerId="LiveId" clId="{D2365DC0-8A4F-4A5E-8993-748297E456B2}" dt="2026-02-18T00:42:08.487" v="2347" actId="20577"/>
          <ac:spMkLst>
            <pc:docMk/>
            <pc:sldMk cId="973846920" sldId="259"/>
            <ac:spMk id="12" creationId="{D86F97EF-A2BA-65DB-067E-C26F8C1B106C}"/>
          </ac:spMkLst>
        </pc:spChg>
        <pc:spChg chg="mod">
          <ac:chgData name="sumaira imtiaz" userId="d3a26edc6d5a5db3" providerId="LiveId" clId="{D2365DC0-8A4F-4A5E-8993-748297E456B2}" dt="2026-02-17T20:02:34.852" v="1611"/>
          <ac:spMkLst>
            <pc:docMk/>
            <pc:sldMk cId="973846920" sldId="259"/>
            <ac:spMk id="14" creationId="{AE87F936-5D6E-04FC-8AF9-36F9EEB1001D}"/>
          </ac:spMkLst>
        </pc:spChg>
        <pc:spChg chg="mod">
          <ac:chgData name="sumaira imtiaz" userId="d3a26edc6d5a5db3" providerId="LiveId" clId="{D2365DC0-8A4F-4A5E-8993-748297E456B2}" dt="2026-02-17T20:02:02.228" v="1580" actId="20577"/>
          <ac:spMkLst>
            <pc:docMk/>
            <pc:sldMk cId="973846920" sldId="259"/>
            <ac:spMk id="17" creationId="{28179A01-6400-8A4A-67E9-916B476D7EDE}"/>
          </ac:spMkLst>
        </pc:spChg>
        <pc:spChg chg="mod">
          <ac:chgData name="sumaira imtiaz" userId="d3a26edc6d5a5db3" providerId="LiveId" clId="{D2365DC0-8A4F-4A5E-8993-748297E456B2}" dt="2026-02-18T01:09:02.995" v="2414"/>
          <ac:spMkLst>
            <pc:docMk/>
            <pc:sldMk cId="973846920" sldId="259"/>
            <ac:spMk id="22" creationId="{42D62F88-6A19-22C5-1468-AE030365FEC4}"/>
          </ac:spMkLst>
        </pc:spChg>
      </pc:sldChg>
      <pc:sldChg chg="addSp delSp modSp mod">
        <pc:chgData name="sumaira imtiaz" userId="d3a26edc6d5a5db3" providerId="LiveId" clId="{D2365DC0-8A4F-4A5E-8993-748297E456B2}" dt="2026-02-21T20:34:55.420" v="2659" actId="20577"/>
        <pc:sldMkLst>
          <pc:docMk/>
          <pc:sldMk cId="662010505" sldId="260"/>
        </pc:sldMkLst>
        <pc:spChg chg="mod">
          <ac:chgData name="sumaira imtiaz" userId="d3a26edc6d5a5db3" providerId="LiveId" clId="{D2365DC0-8A4F-4A5E-8993-748297E456B2}" dt="2026-02-18T01:03:07.136" v="2355" actId="1076"/>
          <ac:spMkLst>
            <pc:docMk/>
            <pc:sldMk cId="662010505" sldId="260"/>
            <ac:spMk id="4" creationId="{EB883F71-70AA-84A4-BFDD-2299CE4467DA}"/>
          </ac:spMkLst>
        </pc:spChg>
        <pc:spChg chg="mod">
          <ac:chgData name="sumaira imtiaz" userId="d3a26edc6d5a5db3" providerId="LiveId" clId="{D2365DC0-8A4F-4A5E-8993-748297E456B2}" dt="2026-02-17T19:23:04.368" v="1213" actId="255"/>
          <ac:spMkLst>
            <pc:docMk/>
            <pc:sldMk cId="662010505" sldId="260"/>
            <ac:spMk id="6" creationId="{77CCE97F-3A52-71B8-135F-38C1EFB2FBC1}"/>
          </ac:spMkLst>
        </pc:spChg>
        <pc:graphicFrameChg chg="mod modGraphic">
          <ac:chgData name="sumaira imtiaz" userId="d3a26edc6d5a5db3" providerId="LiveId" clId="{D2365DC0-8A4F-4A5E-8993-748297E456B2}" dt="2026-02-21T20:34:55.420" v="2659" actId="20577"/>
          <ac:graphicFrameMkLst>
            <pc:docMk/>
            <pc:sldMk cId="662010505" sldId="260"/>
            <ac:graphicFrameMk id="15" creationId="{892F68F9-8990-5BC2-BE36-19421CEB2BC5}"/>
          </ac:graphicFrameMkLst>
        </pc:graphicFrameChg>
        <pc:picChg chg="add mod">
          <ac:chgData name="sumaira imtiaz" userId="d3a26edc6d5a5db3" providerId="LiveId" clId="{D2365DC0-8A4F-4A5E-8993-748297E456B2}" dt="2026-02-17T19:21:01.556" v="1202" actId="1076"/>
          <ac:picMkLst>
            <pc:docMk/>
            <pc:sldMk cId="662010505" sldId="260"/>
            <ac:picMk id="7" creationId="{306583F9-BECA-FF42-317D-5A84D05CD46B}"/>
          </ac:picMkLst>
        </pc:picChg>
      </pc:sldChg>
      <pc:sldChg chg="addSp delSp modSp mod">
        <pc:chgData name="sumaira imtiaz" userId="d3a26edc6d5a5db3" providerId="LiveId" clId="{D2365DC0-8A4F-4A5E-8993-748297E456B2}" dt="2026-02-21T20:25:35.730" v="2656" actId="27107"/>
        <pc:sldMkLst>
          <pc:docMk/>
          <pc:sldMk cId="4255958977" sldId="261"/>
        </pc:sldMkLst>
        <pc:spChg chg="mod">
          <ac:chgData name="sumaira imtiaz" userId="d3a26edc6d5a5db3" providerId="LiveId" clId="{D2365DC0-8A4F-4A5E-8993-748297E456B2}" dt="2026-02-21T20:25:35.730" v="2656" actId="27107"/>
          <ac:spMkLst>
            <pc:docMk/>
            <pc:sldMk cId="4255958977" sldId="261"/>
            <ac:spMk id="2" creationId="{F88E1010-A6C8-E565-AC70-BD8650F580BD}"/>
          </ac:spMkLst>
        </pc:spChg>
        <pc:spChg chg="add mod">
          <ac:chgData name="sumaira imtiaz" userId="d3a26edc6d5a5db3" providerId="LiveId" clId="{D2365DC0-8A4F-4A5E-8993-748297E456B2}" dt="2026-02-17T20:01:10.986" v="1537" actId="20577"/>
          <ac:spMkLst>
            <pc:docMk/>
            <pc:sldMk cId="4255958977" sldId="261"/>
            <ac:spMk id="5" creationId="{55ED2F18-5800-58C7-1030-FB0EE8E0BFA5}"/>
          </ac:spMkLst>
        </pc:spChg>
        <pc:spChg chg="add mod">
          <ac:chgData name="sumaira imtiaz" userId="d3a26edc6d5a5db3" providerId="LiveId" clId="{D2365DC0-8A4F-4A5E-8993-748297E456B2}" dt="2026-02-18T01:05:08.912" v="2367" actId="20577"/>
          <ac:spMkLst>
            <pc:docMk/>
            <pc:sldMk cId="4255958977" sldId="261"/>
            <ac:spMk id="7" creationId="{6290E9B8-2179-D7F9-D0BA-4B2D52126C62}"/>
          </ac:spMkLst>
        </pc:spChg>
        <pc:graphicFrameChg chg="mod modGraphic">
          <ac:chgData name="sumaira imtiaz" userId="d3a26edc6d5a5db3" providerId="LiveId" clId="{D2365DC0-8A4F-4A5E-8993-748297E456B2}" dt="2026-02-17T19:18:30.664" v="1152" actId="14100"/>
          <ac:graphicFrameMkLst>
            <pc:docMk/>
            <pc:sldMk cId="4255958977" sldId="261"/>
            <ac:graphicFrameMk id="49" creationId="{3D99AAFD-8738-9FB2-7B05-FDA465ED82A2}"/>
          </ac:graphicFrameMkLst>
        </pc:graphicFrameChg>
      </pc:sldChg>
      <pc:sldChg chg="modSp mod">
        <pc:chgData name="sumaira imtiaz" userId="d3a26edc6d5a5db3" providerId="LiveId" clId="{D2365DC0-8A4F-4A5E-8993-748297E456B2}" dt="2026-02-18T01:09:59.738" v="2423" actId="20577"/>
        <pc:sldMkLst>
          <pc:docMk/>
          <pc:sldMk cId="843225629" sldId="262"/>
        </pc:sldMkLst>
        <pc:graphicFrameChg chg="mod modGraphic">
          <ac:chgData name="sumaira imtiaz" userId="d3a26edc6d5a5db3" providerId="LiveId" clId="{D2365DC0-8A4F-4A5E-8993-748297E456B2}" dt="2026-02-18T01:09:59.738" v="2423" actId="20577"/>
          <ac:graphicFrameMkLst>
            <pc:docMk/>
            <pc:sldMk cId="843225629" sldId="262"/>
            <ac:graphicFrameMk id="33" creationId="{CDE19319-54CE-3B35-C60A-9A04DEEBC19A}"/>
          </ac:graphicFrameMkLst>
        </pc:graphicFrameChg>
      </pc:sldChg>
      <pc:sldChg chg="addSp delSp modSp new mod setBg">
        <pc:chgData name="sumaira imtiaz" userId="d3a26edc6d5a5db3" providerId="LiveId" clId="{D2365DC0-8A4F-4A5E-8993-748297E456B2}" dt="2026-02-17T21:50:13.656" v="2044" actId="14100"/>
        <pc:sldMkLst>
          <pc:docMk/>
          <pc:sldMk cId="4775507" sldId="264"/>
        </pc:sldMkLst>
        <pc:spChg chg="mod">
          <ac:chgData name="sumaira imtiaz" userId="d3a26edc6d5a5db3" providerId="LiveId" clId="{D2365DC0-8A4F-4A5E-8993-748297E456B2}" dt="2026-02-17T19:04:07.801" v="1116" actId="1076"/>
          <ac:spMkLst>
            <pc:docMk/>
            <pc:sldMk cId="4775507" sldId="264"/>
            <ac:spMk id="2" creationId="{B04CDD1B-A7F0-C1ED-6321-830E5C55DBEF}"/>
          </ac:spMkLst>
        </pc:spChg>
        <pc:spChg chg="add mod">
          <ac:chgData name="sumaira imtiaz" userId="d3a26edc6d5a5db3" providerId="LiveId" clId="{D2365DC0-8A4F-4A5E-8993-748297E456B2}" dt="2026-02-17T21:50:13.656" v="2044" actId="14100"/>
          <ac:spMkLst>
            <pc:docMk/>
            <pc:sldMk cId="4775507" sldId="264"/>
            <ac:spMk id="3" creationId="{296A9A44-71B5-720F-62A3-FD0D1DE02970}"/>
          </ac:spMkLst>
        </pc:spChg>
        <pc:spChg chg="mod">
          <ac:chgData name="sumaira imtiaz" userId="d3a26edc6d5a5db3" providerId="LiveId" clId="{D2365DC0-8A4F-4A5E-8993-748297E456B2}" dt="2026-02-17T18:05:45.171" v="1110" actId="26606"/>
          <ac:spMkLst>
            <pc:docMk/>
            <pc:sldMk cId="4775507" sldId="264"/>
            <ac:spMk id="4" creationId="{8A064259-ED97-9E67-697F-6413992B8E40}"/>
          </ac:spMkLst>
        </pc:spChg>
        <pc:spChg chg="add">
          <ac:chgData name="sumaira imtiaz" userId="d3a26edc6d5a5db3" providerId="LiveId" clId="{D2365DC0-8A4F-4A5E-8993-748297E456B2}" dt="2026-02-17T18:05:45.171" v="1110" actId="26606"/>
          <ac:spMkLst>
            <pc:docMk/>
            <pc:sldMk cId="4775507" sldId="264"/>
            <ac:spMk id="11" creationId="{B50AB553-2A96-4A92-96F2-93548E096954}"/>
          </ac:spMkLst>
        </pc:spChg>
        <pc:graphicFrameChg chg="add mod modGraphic">
          <ac:chgData name="sumaira imtiaz" userId="d3a26edc6d5a5db3" providerId="LiveId" clId="{D2365DC0-8A4F-4A5E-8993-748297E456B2}" dt="2026-02-17T20:03:34.814" v="1718" actId="20577"/>
          <ac:graphicFrameMkLst>
            <pc:docMk/>
            <pc:sldMk cId="4775507" sldId="264"/>
            <ac:graphicFrameMk id="6" creationId="{7535D662-B957-087C-A77A-6BF5DAD1EA82}"/>
          </ac:graphicFrameMkLst>
        </pc:graphicFrameChg>
        <pc:picChg chg="add">
          <ac:chgData name="sumaira imtiaz" userId="d3a26edc6d5a5db3" providerId="LiveId" clId="{D2365DC0-8A4F-4A5E-8993-748297E456B2}" dt="2026-02-17T18:05:45.171" v="1110" actId="26606"/>
          <ac:picMkLst>
            <pc:docMk/>
            <pc:sldMk cId="4775507" sldId="264"/>
            <ac:picMk id="7" creationId="{F69D3A1E-67BD-03CD-C0F9-2B11DB8640D2}"/>
          </ac:picMkLst>
        </pc:picChg>
      </pc:sldChg>
      <pc:sldChg chg="addSp delSp modSp new mod setBg">
        <pc:chgData name="sumaira imtiaz" userId="d3a26edc6d5a5db3" providerId="LiveId" clId="{D2365DC0-8A4F-4A5E-8993-748297E456B2}" dt="2026-02-19T15:57:53.363" v="2653" actId="948"/>
        <pc:sldMkLst>
          <pc:docMk/>
          <pc:sldMk cId="2354655621" sldId="265"/>
        </pc:sldMkLst>
        <pc:spChg chg="mo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2" creationId="{483CD11C-DEC3-64AB-AD24-A26E626141A4}"/>
          </ac:spMkLst>
        </pc:spChg>
        <pc:spChg chg="mod ord">
          <ac:chgData name="sumaira imtiaz" userId="d3a26edc6d5a5db3" providerId="LiveId" clId="{D2365DC0-8A4F-4A5E-8993-748297E456B2}" dt="2026-02-18T00:25:42.951" v="2324" actId="1076"/>
          <ac:spMkLst>
            <pc:docMk/>
            <pc:sldMk cId="2354655621" sldId="265"/>
            <ac:spMk id="3" creationId="{21AF7141-B74B-D5A6-DD86-ACCB101FFCE4}"/>
          </ac:spMkLst>
        </pc:spChg>
        <pc:spChg chg="add mod">
          <ac:chgData name="sumaira imtiaz" userId="d3a26edc6d5a5db3" providerId="LiveId" clId="{D2365DC0-8A4F-4A5E-8993-748297E456B2}" dt="2026-02-19T15:57:53.363" v="2653" actId="948"/>
          <ac:spMkLst>
            <pc:docMk/>
            <pc:sldMk cId="2354655621" sldId="265"/>
            <ac:spMk id="5" creationId="{FCBE508A-11B2-1500-CEAB-B8F199FE4151}"/>
          </ac:spMkLst>
        </pc:spChg>
        <pc:spChg chg="add mod">
          <ac:chgData name="sumaira imtiaz" userId="d3a26edc6d5a5db3" providerId="LiveId" clId="{D2365DC0-8A4F-4A5E-8993-748297E456B2}" dt="2026-02-18T01:10:28.535" v="2424" actId="6549"/>
          <ac:spMkLst>
            <pc:docMk/>
            <pc:sldMk cId="2354655621" sldId="265"/>
            <ac:spMk id="6" creationId="{56811950-2C4A-4906-B1CB-734D961E27EE}"/>
          </ac:spMkLst>
        </pc:spChg>
        <pc:spChg chg="ad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11" creationId="{815925C2-A704-4D47-B1C1-3FCA52512EC1}"/>
          </ac:spMkLst>
        </pc:spChg>
        <pc:spChg chg="ad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13" creationId="{01D4315C-C23C-4FD3-98DF-08C29E2292A8}"/>
          </ac:spMkLst>
        </pc:spChg>
        <pc:grpChg chg="add">
          <ac:chgData name="sumaira imtiaz" userId="d3a26edc6d5a5db3" providerId="LiveId" clId="{D2365DC0-8A4F-4A5E-8993-748297E456B2}" dt="2026-02-18T00:19:23.231" v="2298" actId="26606"/>
          <ac:grpSpMkLst>
            <pc:docMk/>
            <pc:sldMk cId="2354655621" sldId="265"/>
            <ac:grpSpMk id="15" creationId="{5E6B47BC-43FD-4C91-8BFF-B41B99A8A39E}"/>
          </ac:grpSpMkLst>
        </pc:grpChg>
        <pc:grpChg chg="add">
          <ac:chgData name="sumaira imtiaz" userId="d3a26edc6d5a5db3" providerId="LiveId" clId="{D2365DC0-8A4F-4A5E-8993-748297E456B2}" dt="2026-02-18T00:19:23.231" v="2298" actId="26606"/>
          <ac:grpSpMkLst>
            <pc:docMk/>
            <pc:sldMk cId="2354655621" sldId="265"/>
            <ac:grpSpMk id="19" creationId="{43F5E015-E085-4624-B431-B42414448684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69C840-6799-4BB9-9C4D-7962AD5FE99C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014655-9751-410A-B02D-7E9467FDD5CC}">
      <dgm:prSet/>
      <dgm:spPr/>
      <dgm:t>
        <a:bodyPr/>
        <a:lstStyle/>
        <a:p>
          <a:r>
            <a:rPr lang="en-GB"/>
            <a:t>Communication is a two-way process.</a:t>
          </a:r>
          <a:endParaRPr lang="en-US"/>
        </a:p>
      </dgm:t>
    </dgm:pt>
    <dgm:pt modelId="{75B632D8-A558-45C8-8527-6C91037D5CBB}" type="parTrans" cxnId="{1F4DCBAA-69C4-403D-B2CB-2D19B860602D}">
      <dgm:prSet/>
      <dgm:spPr/>
      <dgm:t>
        <a:bodyPr/>
        <a:lstStyle/>
        <a:p>
          <a:endParaRPr lang="en-US"/>
        </a:p>
      </dgm:t>
    </dgm:pt>
    <dgm:pt modelId="{C779BDA2-A30E-40F8-BBF6-6D535A4F2522}" type="sibTrans" cxnId="{1F4DCBAA-69C4-403D-B2CB-2D19B860602D}">
      <dgm:prSet/>
      <dgm:spPr/>
      <dgm:t>
        <a:bodyPr/>
        <a:lstStyle/>
        <a:p>
          <a:endParaRPr lang="en-US"/>
        </a:p>
      </dgm:t>
    </dgm:pt>
    <dgm:pt modelId="{DD1AE4BE-FE4C-4BB6-AF98-6CAE5B5DBCFC}">
      <dgm:prSet/>
      <dgm:spPr/>
      <dgm:t>
        <a:bodyPr/>
        <a:lstStyle/>
        <a:p>
          <a:r>
            <a:rPr lang="en-GB" dirty="0"/>
            <a:t>Both people send and receive  messages.</a:t>
          </a:r>
          <a:endParaRPr lang="en-US" dirty="0"/>
        </a:p>
      </dgm:t>
    </dgm:pt>
    <dgm:pt modelId="{E82B1447-35E3-4576-8486-0A846174F1B0}" type="parTrans" cxnId="{3CE12483-9F16-4411-9604-17C005B475AE}">
      <dgm:prSet/>
      <dgm:spPr/>
      <dgm:t>
        <a:bodyPr/>
        <a:lstStyle/>
        <a:p>
          <a:endParaRPr lang="en-US"/>
        </a:p>
      </dgm:t>
    </dgm:pt>
    <dgm:pt modelId="{4BE2D663-2ADE-4E93-954C-D5ABEF9B6F1D}" type="sibTrans" cxnId="{3CE12483-9F16-4411-9604-17C005B475AE}">
      <dgm:prSet/>
      <dgm:spPr/>
      <dgm:t>
        <a:bodyPr/>
        <a:lstStyle/>
        <a:p>
          <a:endParaRPr lang="en-US"/>
        </a:p>
      </dgm:t>
    </dgm:pt>
    <dgm:pt modelId="{E18D3F7B-6DC5-480B-831B-ECE7F4C55DEE}">
      <dgm:prSet/>
      <dgm:spPr/>
      <dgm:t>
        <a:bodyPr/>
        <a:lstStyle/>
        <a:p>
          <a:r>
            <a:rPr lang="en-GB" dirty="0"/>
            <a:t>Influenced by emotions, society and culture.</a:t>
          </a:r>
          <a:endParaRPr lang="en-US" dirty="0"/>
        </a:p>
      </dgm:t>
    </dgm:pt>
    <dgm:pt modelId="{E6FAA4A9-BCC2-4D55-8F58-EC9E80B6107D}" type="parTrans" cxnId="{52F97D71-1D55-4E65-A7E4-8B127E7C1E89}">
      <dgm:prSet/>
      <dgm:spPr/>
      <dgm:t>
        <a:bodyPr/>
        <a:lstStyle/>
        <a:p>
          <a:endParaRPr lang="en-US"/>
        </a:p>
      </dgm:t>
    </dgm:pt>
    <dgm:pt modelId="{E788CB45-78ED-4A5E-92DE-21087129597A}" type="sibTrans" cxnId="{52F97D71-1D55-4E65-A7E4-8B127E7C1E89}">
      <dgm:prSet/>
      <dgm:spPr/>
      <dgm:t>
        <a:bodyPr/>
        <a:lstStyle/>
        <a:p>
          <a:endParaRPr lang="en-US"/>
        </a:p>
      </dgm:t>
    </dgm:pt>
    <dgm:pt modelId="{1C75E410-BA5A-4F8D-8ED5-30A3F2E4EEE3}">
      <dgm:prSet/>
      <dgm:spPr/>
      <dgm:t>
        <a:bodyPr/>
        <a:lstStyle/>
        <a:p>
          <a:r>
            <a:rPr lang="en-GB" dirty="0"/>
            <a:t>Supports person-centred care.</a:t>
          </a:r>
          <a:endParaRPr lang="en-US" dirty="0"/>
        </a:p>
      </dgm:t>
    </dgm:pt>
    <dgm:pt modelId="{49A7316F-7A29-4A3D-9A32-886ABD96A3E4}" type="parTrans" cxnId="{F0A2852E-1992-4ADD-BD91-C4690D99D9A3}">
      <dgm:prSet/>
      <dgm:spPr/>
      <dgm:t>
        <a:bodyPr/>
        <a:lstStyle/>
        <a:p>
          <a:endParaRPr lang="en-US"/>
        </a:p>
      </dgm:t>
    </dgm:pt>
    <dgm:pt modelId="{81CF93EC-83D3-4DE6-9AD8-47CFB46A54E6}" type="sibTrans" cxnId="{F0A2852E-1992-4ADD-BD91-C4690D99D9A3}">
      <dgm:prSet/>
      <dgm:spPr/>
      <dgm:t>
        <a:bodyPr/>
        <a:lstStyle/>
        <a:p>
          <a:endParaRPr lang="en-US"/>
        </a:p>
      </dgm:t>
    </dgm:pt>
    <dgm:pt modelId="{B2649785-AC03-4E6B-AE58-F4778F07E837}">
      <dgm:prSet/>
      <dgm:spPr/>
      <dgm:t>
        <a:bodyPr/>
        <a:lstStyle/>
        <a:p>
          <a:r>
            <a:rPr lang="en-US" dirty="0"/>
            <a:t>Made by Dean C. Barnlund (1970)</a:t>
          </a:r>
        </a:p>
      </dgm:t>
    </dgm:pt>
    <dgm:pt modelId="{C5D9ED0D-BFCC-49BF-9950-9005547FE44D}" type="parTrans" cxnId="{41F42ED1-7F2E-4C0C-AB1D-126D67AECFA9}">
      <dgm:prSet/>
      <dgm:spPr/>
      <dgm:t>
        <a:bodyPr/>
        <a:lstStyle/>
        <a:p>
          <a:endParaRPr lang="en-US"/>
        </a:p>
      </dgm:t>
    </dgm:pt>
    <dgm:pt modelId="{522F3526-DD44-4003-BE99-6EEFFDC53AD2}" type="sibTrans" cxnId="{41F42ED1-7F2E-4C0C-AB1D-126D67AECFA9}">
      <dgm:prSet/>
      <dgm:spPr/>
      <dgm:t>
        <a:bodyPr/>
        <a:lstStyle/>
        <a:p>
          <a:endParaRPr lang="en-US"/>
        </a:p>
      </dgm:t>
    </dgm:pt>
    <dgm:pt modelId="{3003CF8E-9D18-4073-9648-255E8BB0E795}" type="pres">
      <dgm:prSet presAssocID="{FC69C840-6799-4BB9-9C4D-7962AD5FE99C}" presName="compositeShape" presStyleCnt="0">
        <dgm:presLayoutVars>
          <dgm:chMax val="7"/>
          <dgm:dir/>
          <dgm:resizeHandles val="exact"/>
        </dgm:presLayoutVars>
      </dgm:prSet>
      <dgm:spPr/>
    </dgm:pt>
    <dgm:pt modelId="{0111FA0F-837E-4769-BC30-ED8F0A67F9FA}" type="pres">
      <dgm:prSet presAssocID="{FC69C840-6799-4BB9-9C4D-7962AD5FE99C}" presName="wedge1" presStyleLbl="node1" presStyleIdx="0" presStyleCnt="5"/>
      <dgm:spPr/>
    </dgm:pt>
    <dgm:pt modelId="{C124924D-385A-48E5-9C4F-8FE8F7FD9CB5}" type="pres">
      <dgm:prSet presAssocID="{FC69C840-6799-4BB9-9C4D-7962AD5FE99C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9EBA5AB-9EB5-43FE-896A-141FA08A085C}" type="pres">
      <dgm:prSet presAssocID="{FC69C840-6799-4BB9-9C4D-7962AD5FE99C}" presName="wedge2" presStyleLbl="node1" presStyleIdx="1" presStyleCnt="5"/>
      <dgm:spPr/>
    </dgm:pt>
    <dgm:pt modelId="{C699A3C0-44C5-41A1-960B-2BE1C1B194A1}" type="pres">
      <dgm:prSet presAssocID="{FC69C840-6799-4BB9-9C4D-7962AD5FE99C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004537E1-3B94-4AF0-BEC9-017956B090EE}" type="pres">
      <dgm:prSet presAssocID="{FC69C840-6799-4BB9-9C4D-7962AD5FE99C}" presName="wedge3" presStyleLbl="node1" presStyleIdx="2" presStyleCnt="5"/>
      <dgm:spPr/>
    </dgm:pt>
    <dgm:pt modelId="{47DCF9DA-04DD-485F-8AFF-0C83550A35AE}" type="pres">
      <dgm:prSet presAssocID="{FC69C840-6799-4BB9-9C4D-7962AD5FE99C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E8D9A4A6-76F6-4A4A-9307-B3CC8A1107D9}" type="pres">
      <dgm:prSet presAssocID="{FC69C840-6799-4BB9-9C4D-7962AD5FE99C}" presName="wedge4" presStyleLbl="node1" presStyleIdx="3" presStyleCnt="5"/>
      <dgm:spPr/>
    </dgm:pt>
    <dgm:pt modelId="{34018948-E6B7-4CDE-81F1-1CC39E447719}" type="pres">
      <dgm:prSet presAssocID="{FC69C840-6799-4BB9-9C4D-7962AD5FE99C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816CFB50-098A-4A4E-8A8B-44CCE08DC87B}" type="pres">
      <dgm:prSet presAssocID="{FC69C840-6799-4BB9-9C4D-7962AD5FE99C}" presName="wedge5" presStyleLbl="node1" presStyleIdx="4" presStyleCnt="5"/>
      <dgm:spPr/>
    </dgm:pt>
    <dgm:pt modelId="{B267B0A7-5360-4B62-9FED-D53D5CEDCFC8}" type="pres">
      <dgm:prSet presAssocID="{FC69C840-6799-4BB9-9C4D-7962AD5FE99C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ECBCBB27-C757-4167-B157-337A82A85F00}" type="presOf" srcId="{B2649785-AC03-4E6B-AE58-F4778F07E837}" destId="{816CFB50-098A-4A4E-8A8B-44CCE08DC87B}" srcOrd="0" destOrd="0" presId="urn:microsoft.com/office/officeart/2005/8/layout/chart3"/>
    <dgm:cxn modelId="{5E41FC27-6E57-4976-9469-4966D87C084C}" type="presOf" srcId="{1C75E410-BA5A-4F8D-8ED5-30A3F2E4EEE3}" destId="{E8D9A4A6-76F6-4A4A-9307-B3CC8A1107D9}" srcOrd="0" destOrd="0" presId="urn:microsoft.com/office/officeart/2005/8/layout/chart3"/>
    <dgm:cxn modelId="{F0A2852E-1992-4ADD-BD91-C4690D99D9A3}" srcId="{FC69C840-6799-4BB9-9C4D-7962AD5FE99C}" destId="{1C75E410-BA5A-4F8D-8ED5-30A3F2E4EEE3}" srcOrd="3" destOrd="0" parTransId="{49A7316F-7A29-4A3D-9A32-886ABD96A3E4}" sibTransId="{81CF93EC-83D3-4DE6-9AD8-47CFB46A54E6}"/>
    <dgm:cxn modelId="{E99CB833-B689-4540-9F3B-35B3F659782D}" type="presOf" srcId="{1C75E410-BA5A-4F8D-8ED5-30A3F2E4EEE3}" destId="{34018948-E6B7-4CDE-81F1-1CC39E447719}" srcOrd="1" destOrd="0" presId="urn:microsoft.com/office/officeart/2005/8/layout/chart3"/>
    <dgm:cxn modelId="{AEFB9C3B-DAD6-41B8-938F-E110D85A61FD}" type="presOf" srcId="{52014655-9751-410A-B02D-7E9467FDD5CC}" destId="{0111FA0F-837E-4769-BC30-ED8F0A67F9FA}" srcOrd="0" destOrd="0" presId="urn:microsoft.com/office/officeart/2005/8/layout/chart3"/>
    <dgm:cxn modelId="{A1E9DA6B-9A59-491D-834A-3B04D8F3E8FD}" type="presOf" srcId="{B2649785-AC03-4E6B-AE58-F4778F07E837}" destId="{B267B0A7-5360-4B62-9FED-D53D5CEDCFC8}" srcOrd="1" destOrd="0" presId="urn:microsoft.com/office/officeart/2005/8/layout/chart3"/>
    <dgm:cxn modelId="{60F3FA4B-B2B8-47D2-905C-188AC26C2EFC}" type="presOf" srcId="{E18D3F7B-6DC5-480B-831B-ECE7F4C55DEE}" destId="{47DCF9DA-04DD-485F-8AFF-0C83550A35AE}" srcOrd="1" destOrd="0" presId="urn:microsoft.com/office/officeart/2005/8/layout/chart3"/>
    <dgm:cxn modelId="{52F97D71-1D55-4E65-A7E4-8B127E7C1E89}" srcId="{FC69C840-6799-4BB9-9C4D-7962AD5FE99C}" destId="{E18D3F7B-6DC5-480B-831B-ECE7F4C55DEE}" srcOrd="2" destOrd="0" parTransId="{E6FAA4A9-BCC2-4D55-8F58-EC9E80B6107D}" sibTransId="{E788CB45-78ED-4A5E-92DE-21087129597A}"/>
    <dgm:cxn modelId="{3CE12483-9F16-4411-9604-17C005B475AE}" srcId="{FC69C840-6799-4BB9-9C4D-7962AD5FE99C}" destId="{DD1AE4BE-FE4C-4BB6-AF98-6CAE5B5DBCFC}" srcOrd="1" destOrd="0" parTransId="{E82B1447-35E3-4576-8486-0A846174F1B0}" sibTransId="{4BE2D663-2ADE-4E93-954C-D5ABEF9B6F1D}"/>
    <dgm:cxn modelId="{4F207090-12C4-43EE-AEAB-EA494588804C}" type="presOf" srcId="{DD1AE4BE-FE4C-4BB6-AF98-6CAE5B5DBCFC}" destId="{C699A3C0-44C5-41A1-960B-2BE1C1B194A1}" srcOrd="1" destOrd="0" presId="urn:microsoft.com/office/officeart/2005/8/layout/chart3"/>
    <dgm:cxn modelId="{ACAAD19D-252D-422F-8388-1A574C771FDE}" type="presOf" srcId="{E18D3F7B-6DC5-480B-831B-ECE7F4C55DEE}" destId="{004537E1-3B94-4AF0-BEC9-017956B090EE}" srcOrd="0" destOrd="0" presId="urn:microsoft.com/office/officeart/2005/8/layout/chart3"/>
    <dgm:cxn modelId="{1F4DCBAA-69C4-403D-B2CB-2D19B860602D}" srcId="{FC69C840-6799-4BB9-9C4D-7962AD5FE99C}" destId="{52014655-9751-410A-B02D-7E9467FDD5CC}" srcOrd="0" destOrd="0" parTransId="{75B632D8-A558-45C8-8527-6C91037D5CBB}" sibTransId="{C779BDA2-A30E-40F8-BBF6-6D535A4F2522}"/>
    <dgm:cxn modelId="{41F42ED1-7F2E-4C0C-AB1D-126D67AECFA9}" srcId="{FC69C840-6799-4BB9-9C4D-7962AD5FE99C}" destId="{B2649785-AC03-4E6B-AE58-F4778F07E837}" srcOrd="4" destOrd="0" parTransId="{C5D9ED0D-BFCC-49BF-9950-9005547FE44D}" sibTransId="{522F3526-DD44-4003-BE99-6EEFFDC53AD2}"/>
    <dgm:cxn modelId="{CD531BE6-4E07-45F7-8362-7D9240D1990A}" type="presOf" srcId="{FC69C840-6799-4BB9-9C4D-7962AD5FE99C}" destId="{3003CF8E-9D18-4073-9648-255E8BB0E795}" srcOrd="0" destOrd="0" presId="urn:microsoft.com/office/officeart/2005/8/layout/chart3"/>
    <dgm:cxn modelId="{A34FBAE9-55E2-44BD-94D9-4AFD9FB00626}" type="presOf" srcId="{DD1AE4BE-FE4C-4BB6-AF98-6CAE5B5DBCFC}" destId="{79EBA5AB-9EB5-43FE-896A-141FA08A085C}" srcOrd="0" destOrd="0" presId="urn:microsoft.com/office/officeart/2005/8/layout/chart3"/>
    <dgm:cxn modelId="{E62BE2FD-0E3B-4DBD-A6BB-404FDB5C041F}" type="presOf" srcId="{52014655-9751-410A-B02D-7E9467FDD5CC}" destId="{C124924D-385A-48E5-9C4F-8FE8F7FD9CB5}" srcOrd="1" destOrd="0" presId="urn:microsoft.com/office/officeart/2005/8/layout/chart3"/>
    <dgm:cxn modelId="{AE5C107B-5F92-435E-8F17-C408ECB8966D}" type="presParOf" srcId="{3003CF8E-9D18-4073-9648-255E8BB0E795}" destId="{0111FA0F-837E-4769-BC30-ED8F0A67F9FA}" srcOrd="0" destOrd="0" presId="urn:microsoft.com/office/officeart/2005/8/layout/chart3"/>
    <dgm:cxn modelId="{27308143-A81A-4B6C-97E4-94581B81481C}" type="presParOf" srcId="{3003CF8E-9D18-4073-9648-255E8BB0E795}" destId="{C124924D-385A-48E5-9C4F-8FE8F7FD9CB5}" srcOrd="1" destOrd="0" presId="urn:microsoft.com/office/officeart/2005/8/layout/chart3"/>
    <dgm:cxn modelId="{494CB3DA-FA48-4C57-9290-A5E12FC609EC}" type="presParOf" srcId="{3003CF8E-9D18-4073-9648-255E8BB0E795}" destId="{79EBA5AB-9EB5-43FE-896A-141FA08A085C}" srcOrd="2" destOrd="0" presId="urn:microsoft.com/office/officeart/2005/8/layout/chart3"/>
    <dgm:cxn modelId="{A7840D04-30F3-4B5E-B8E5-56766B690F3A}" type="presParOf" srcId="{3003CF8E-9D18-4073-9648-255E8BB0E795}" destId="{C699A3C0-44C5-41A1-960B-2BE1C1B194A1}" srcOrd="3" destOrd="0" presId="urn:microsoft.com/office/officeart/2005/8/layout/chart3"/>
    <dgm:cxn modelId="{A3B8B16A-5B9E-45F6-A9B2-21111E3324AE}" type="presParOf" srcId="{3003CF8E-9D18-4073-9648-255E8BB0E795}" destId="{004537E1-3B94-4AF0-BEC9-017956B090EE}" srcOrd="4" destOrd="0" presId="urn:microsoft.com/office/officeart/2005/8/layout/chart3"/>
    <dgm:cxn modelId="{526471CD-6824-4596-AB05-FE42D231F5CF}" type="presParOf" srcId="{3003CF8E-9D18-4073-9648-255E8BB0E795}" destId="{47DCF9DA-04DD-485F-8AFF-0C83550A35AE}" srcOrd="5" destOrd="0" presId="urn:microsoft.com/office/officeart/2005/8/layout/chart3"/>
    <dgm:cxn modelId="{C195DAE4-E483-4096-90D4-40AE7748E344}" type="presParOf" srcId="{3003CF8E-9D18-4073-9648-255E8BB0E795}" destId="{E8D9A4A6-76F6-4A4A-9307-B3CC8A1107D9}" srcOrd="6" destOrd="0" presId="urn:microsoft.com/office/officeart/2005/8/layout/chart3"/>
    <dgm:cxn modelId="{C38960E0-DF86-41C3-BBF4-0AB9307F8A0F}" type="presParOf" srcId="{3003CF8E-9D18-4073-9648-255E8BB0E795}" destId="{34018948-E6B7-4CDE-81F1-1CC39E447719}" srcOrd="7" destOrd="0" presId="urn:microsoft.com/office/officeart/2005/8/layout/chart3"/>
    <dgm:cxn modelId="{7C075F56-91EC-44BC-8198-D485ED3A6541}" type="presParOf" srcId="{3003CF8E-9D18-4073-9648-255E8BB0E795}" destId="{816CFB50-098A-4A4E-8A8B-44CCE08DC87B}" srcOrd="8" destOrd="0" presId="urn:microsoft.com/office/officeart/2005/8/layout/chart3"/>
    <dgm:cxn modelId="{96558B64-9313-4DDC-AFCD-CEE8853C68C3}" type="presParOf" srcId="{3003CF8E-9D18-4073-9648-255E8BB0E795}" destId="{B267B0A7-5360-4B62-9FED-D53D5CEDCFC8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D9A8C-6BD0-44AF-95BE-D81870542908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577BC4-1326-4681-8CB0-9C5093DACBCA}">
      <dgm:prSet/>
      <dgm:spPr/>
      <dgm:t>
        <a:bodyPr/>
        <a:lstStyle/>
        <a:p>
          <a:r>
            <a:rPr lang="en-GB"/>
            <a:t>Speak calmly and explain what I am doing</a:t>
          </a:r>
          <a:endParaRPr lang="en-US" dirty="0"/>
        </a:p>
      </dgm:t>
    </dgm:pt>
    <dgm:pt modelId="{E7CF1B41-829D-49ED-93A8-F9D401D0F8B6}" type="parTrans" cxnId="{D5EE1748-FBD7-4265-A2DD-C20EE79C2B08}">
      <dgm:prSet/>
      <dgm:spPr/>
      <dgm:t>
        <a:bodyPr/>
        <a:lstStyle/>
        <a:p>
          <a:endParaRPr lang="en-US"/>
        </a:p>
      </dgm:t>
    </dgm:pt>
    <dgm:pt modelId="{65B17786-C124-4602-83A5-841DBE70900C}" type="sibTrans" cxnId="{D5EE1748-FBD7-4265-A2DD-C20EE79C2B08}">
      <dgm:prSet/>
      <dgm:spPr/>
      <dgm:t>
        <a:bodyPr/>
        <a:lstStyle/>
        <a:p>
          <a:endParaRPr lang="en-US"/>
        </a:p>
      </dgm:t>
    </dgm:pt>
    <dgm:pt modelId="{7507A744-D1F8-430D-AED2-515F92EB7E6A}">
      <dgm:prSet/>
      <dgm:spPr/>
      <dgm:t>
        <a:bodyPr/>
        <a:lstStyle/>
        <a:p>
          <a:r>
            <a:rPr lang="en-US" dirty="0"/>
            <a:t>Observe their facial expression and body language</a:t>
          </a:r>
        </a:p>
      </dgm:t>
    </dgm:pt>
    <dgm:pt modelId="{40CF8D35-D4E6-4351-9670-8FE8CA43827E}" type="parTrans" cxnId="{AD67470B-DFF6-4FCC-B909-6F29995DC12E}">
      <dgm:prSet/>
      <dgm:spPr/>
      <dgm:t>
        <a:bodyPr/>
        <a:lstStyle/>
        <a:p>
          <a:endParaRPr lang="en-GB"/>
        </a:p>
      </dgm:t>
    </dgm:pt>
    <dgm:pt modelId="{D1FCCFBB-6F0C-4062-8334-737FA1DD8DE5}" type="sibTrans" cxnId="{AD67470B-DFF6-4FCC-B909-6F29995DC12E}">
      <dgm:prSet/>
      <dgm:spPr/>
      <dgm:t>
        <a:bodyPr/>
        <a:lstStyle/>
        <a:p>
          <a:endParaRPr lang="en-GB"/>
        </a:p>
      </dgm:t>
    </dgm:pt>
    <dgm:pt modelId="{9B706304-B344-41BE-872C-BE104F27EB80}">
      <dgm:prSet/>
      <dgm:spPr/>
      <dgm:t>
        <a:bodyPr/>
        <a:lstStyle/>
        <a:p>
          <a:r>
            <a:rPr lang="en-US"/>
            <a:t>Notice they still look frightened</a:t>
          </a:r>
          <a:endParaRPr lang="en-US" dirty="0"/>
        </a:p>
      </dgm:t>
    </dgm:pt>
    <dgm:pt modelId="{C132EA3A-17DF-4FC0-B2AC-D1EF39D0D6C5}" type="parTrans" cxnId="{2F69B577-8DBE-41ED-84CD-5018B8050B49}">
      <dgm:prSet/>
      <dgm:spPr/>
      <dgm:t>
        <a:bodyPr/>
        <a:lstStyle/>
        <a:p>
          <a:endParaRPr lang="en-GB"/>
        </a:p>
      </dgm:t>
    </dgm:pt>
    <dgm:pt modelId="{4992AC6D-7F03-4845-A430-742E10504843}" type="sibTrans" cxnId="{2F69B577-8DBE-41ED-84CD-5018B8050B49}">
      <dgm:prSet/>
      <dgm:spPr/>
      <dgm:t>
        <a:bodyPr/>
        <a:lstStyle/>
        <a:p>
          <a:endParaRPr lang="en-GB"/>
        </a:p>
      </dgm:t>
    </dgm:pt>
    <dgm:pt modelId="{90636A2A-D98D-45AE-9BF7-0BD4A95E3023}">
      <dgm:prSet/>
      <dgm:spPr/>
      <dgm:t>
        <a:bodyPr/>
        <a:lstStyle/>
        <a:p>
          <a:r>
            <a:rPr lang="en-US"/>
            <a:t>Adjust my tone and speak slowly and give reassurance</a:t>
          </a:r>
          <a:endParaRPr lang="en-US" dirty="0"/>
        </a:p>
      </dgm:t>
    </dgm:pt>
    <dgm:pt modelId="{942ACAD5-B000-49B4-90B4-E81B2C1FC3FF}" type="parTrans" cxnId="{B5370DD2-6680-47EC-8E99-9DEE313D4EF6}">
      <dgm:prSet/>
      <dgm:spPr/>
      <dgm:t>
        <a:bodyPr/>
        <a:lstStyle/>
        <a:p>
          <a:endParaRPr lang="en-GB"/>
        </a:p>
      </dgm:t>
    </dgm:pt>
    <dgm:pt modelId="{523E58CD-E271-483E-BD90-0815E1EFF9CE}" type="sibTrans" cxnId="{B5370DD2-6680-47EC-8E99-9DEE313D4EF6}">
      <dgm:prSet/>
      <dgm:spPr/>
      <dgm:t>
        <a:bodyPr/>
        <a:lstStyle/>
        <a:p>
          <a:endParaRPr lang="en-GB"/>
        </a:p>
      </dgm:t>
    </dgm:pt>
    <dgm:pt modelId="{FFADA86F-9B5A-41E1-8D98-17A8652AE6B9}">
      <dgm:prSet/>
      <dgm:spPr/>
      <dgm:t>
        <a:bodyPr/>
        <a:lstStyle/>
        <a:p>
          <a:r>
            <a:rPr lang="en-US"/>
            <a:t>Give time for them to respond </a:t>
          </a:r>
          <a:endParaRPr lang="en-US" dirty="0"/>
        </a:p>
      </dgm:t>
    </dgm:pt>
    <dgm:pt modelId="{C189B219-2E34-424E-AEE7-ABEEA1D914D6}" type="parTrans" cxnId="{AB08C10C-A070-4F38-A4F7-706EE51FAD44}">
      <dgm:prSet/>
      <dgm:spPr/>
      <dgm:t>
        <a:bodyPr/>
        <a:lstStyle/>
        <a:p>
          <a:endParaRPr lang="en-GB"/>
        </a:p>
      </dgm:t>
    </dgm:pt>
    <dgm:pt modelId="{A2EC4402-1938-407A-A6DF-76D0D6FD0CF6}" type="sibTrans" cxnId="{AB08C10C-A070-4F38-A4F7-706EE51FAD44}">
      <dgm:prSet/>
      <dgm:spPr/>
      <dgm:t>
        <a:bodyPr/>
        <a:lstStyle/>
        <a:p>
          <a:endParaRPr lang="en-GB"/>
        </a:p>
      </dgm:t>
    </dgm:pt>
    <dgm:pt modelId="{D4179A0B-548F-4D56-B3C0-A8DE26C2D72C}" type="pres">
      <dgm:prSet presAssocID="{0C4D9A8C-6BD0-44AF-95BE-D81870542908}" presName="cycle" presStyleCnt="0">
        <dgm:presLayoutVars>
          <dgm:dir/>
          <dgm:resizeHandles val="exact"/>
        </dgm:presLayoutVars>
      </dgm:prSet>
      <dgm:spPr/>
    </dgm:pt>
    <dgm:pt modelId="{EE01F9D3-4FD2-4C02-B0DC-B1027F59F6DE}" type="pres">
      <dgm:prSet presAssocID="{F3577BC4-1326-4681-8CB0-9C5093DACBCA}" presName="dummy" presStyleCnt="0"/>
      <dgm:spPr/>
    </dgm:pt>
    <dgm:pt modelId="{51ECB27D-5C83-4B97-B46D-903FD2680673}" type="pres">
      <dgm:prSet presAssocID="{F3577BC4-1326-4681-8CB0-9C5093DACBCA}" presName="node" presStyleLbl="revTx" presStyleIdx="0" presStyleCnt="5">
        <dgm:presLayoutVars>
          <dgm:bulletEnabled val="1"/>
        </dgm:presLayoutVars>
      </dgm:prSet>
      <dgm:spPr/>
    </dgm:pt>
    <dgm:pt modelId="{68A45742-F4B6-44DE-9EA7-AE199A46698E}" type="pres">
      <dgm:prSet presAssocID="{65B17786-C124-4602-83A5-841DBE70900C}" presName="sibTrans" presStyleLbl="node1" presStyleIdx="0" presStyleCnt="5"/>
      <dgm:spPr/>
    </dgm:pt>
    <dgm:pt modelId="{82CF930E-D13D-4147-970F-D12FFC54A764}" type="pres">
      <dgm:prSet presAssocID="{7507A744-D1F8-430D-AED2-515F92EB7E6A}" presName="dummy" presStyleCnt="0"/>
      <dgm:spPr/>
    </dgm:pt>
    <dgm:pt modelId="{CD90DBBA-BACE-4170-A840-5D5B988D8F2F}" type="pres">
      <dgm:prSet presAssocID="{7507A744-D1F8-430D-AED2-515F92EB7E6A}" presName="node" presStyleLbl="revTx" presStyleIdx="1" presStyleCnt="5">
        <dgm:presLayoutVars>
          <dgm:bulletEnabled val="1"/>
        </dgm:presLayoutVars>
      </dgm:prSet>
      <dgm:spPr/>
    </dgm:pt>
    <dgm:pt modelId="{77B2CD8B-A103-4357-9B09-9E10628603B1}" type="pres">
      <dgm:prSet presAssocID="{D1FCCFBB-6F0C-4062-8334-737FA1DD8DE5}" presName="sibTrans" presStyleLbl="node1" presStyleIdx="1" presStyleCnt="5"/>
      <dgm:spPr/>
    </dgm:pt>
    <dgm:pt modelId="{53CED6B4-8CDE-4A61-BF63-D283FA4FDCC9}" type="pres">
      <dgm:prSet presAssocID="{9B706304-B344-41BE-872C-BE104F27EB80}" presName="dummy" presStyleCnt="0"/>
      <dgm:spPr/>
    </dgm:pt>
    <dgm:pt modelId="{CA622D5F-A6AD-4889-A769-51C12A011F85}" type="pres">
      <dgm:prSet presAssocID="{9B706304-B344-41BE-872C-BE104F27EB80}" presName="node" presStyleLbl="revTx" presStyleIdx="2" presStyleCnt="5">
        <dgm:presLayoutVars>
          <dgm:bulletEnabled val="1"/>
        </dgm:presLayoutVars>
      </dgm:prSet>
      <dgm:spPr/>
    </dgm:pt>
    <dgm:pt modelId="{34593E5D-9585-4D97-BA1F-B44EAB14E15C}" type="pres">
      <dgm:prSet presAssocID="{4992AC6D-7F03-4845-A430-742E10504843}" presName="sibTrans" presStyleLbl="node1" presStyleIdx="2" presStyleCnt="5"/>
      <dgm:spPr/>
    </dgm:pt>
    <dgm:pt modelId="{9BA8A38D-5DFB-4110-A6EA-7F7E5364FC04}" type="pres">
      <dgm:prSet presAssocID="{90636A2A-D98D-45AE-9BF7-0BD4A95E3023}" presName="dummy" presStyleCnt="0"/>
      <dgm:spPr/>
    </dgm:pt>
    <dgm:pt modelId="{C9213BF4-D98F-4CD7-92BB-4ECEF36A285B}" type="pres">
      <dgm:prSet presAssocID="{90636A2A-D98D-45AE-9BF7-0BD4A95E3023}" presName="node" presStyleLbl="revTx" presStyleIdx="3" presStyleCnt="5">
        <dgm:presLayoutVars>
          <dgm:bulletEnabled val="1"/>
        </dgm:presLayoutVars>
      </dgm:prSet>
      <dgm:spPr/>
    </dgm:pt>
    <dgm:pt modelId="{1AF3BAD3-7EC5-4636-8428-55C5AE07239C}" type="pres">
      <dgm:prSet presAssocID="{523E58CD-E271-483E-BD90-0815E1EFF9CE}" presName="sibTrans" presStyleLbl="node1" presStyleIdx="3" presStyleCnt="5"/>
      <dgm:spPr/>
    </dgm:pt>
    <dgm:pt modelId="{AD93FC83-94E0-4279-9084-F284D1A389B5}" type="pres">
      <dgm:prSet presAssocID="{FFADA86F-9B5A-41E1-8D98-17A8652AE6B9}" presName="dummy" presStyleCnt="0"/>
      <dgm:spPr/>
    </dgm:pt>
    <dgm:pt modelId="{C2BA7BB7-2628-4F21-A649-E3ED2BB57464}" type="pres">
      <dgm:prSet presAssocID="{FFADA86F-9B5A-41E1-8D98-17A8652AE6B9}" presName="node" presStyleLbl="revTx" presStyleIdx="4" presStyleCnt="5">
        <dgm:presLayoutVars>
          <dgm:bulletEnabled val="1"/>
        </dgm:presLayoutVars>
      </dgm:prSet>
      <dgm:spPr/>
    </dgm:pt>
    <dgm:pt modelId="{EE04CC1D-CB9C-4BBC-87F3-D1ACAB7BD480}" type="pres">
      <dgm:prSet presAssocID="{A2EC4402-1938-407A-A6DF-76D0D6FD0CF6}" presName="sibTrans" presStyleLbl="node1" presStyleIdx="4" presStyleCnt="5"/>
      <dgm:spPr/>
    </dgm:pt>
  </dgm:ptLst>
  <dgm:cxnLst>
    <dgm:cxn modelId="{AD67470B-DFF6-4FCC-B909-6F29995DC12E}" srcId="{0C4D9A8C-6BD0-44AF-95BE-D81870542908}" destId="{7507A744-D1F8-430D-AED2-515F92EB7E6A}" srcOrd="1" destOrd="0" parTransId="{40CF8D35-D4E6-4351-9670-8FE8CA43827E}" sibTransId="{D1FCCFBB-6F0C-4062-8334-737FA1DD8DE5}"/>
    <dgm:cxn modelId="{AB08C10C-A070-4F38-A4F7-706EE51FAD44}" srcId="{0C4D9A8C-6BD0-44AF-95BE-D81870542908}" destId="{FFADA86F-9B5A-41E1-8D98-17A8652AE6B9}" srcOrd="4" destOrd="0" parTransId="{C189B219-2E34-424E-AEE7-ABEEA1D914D6}" sibTransId="{A2EC4402-1938-407A-A6DF-76D0D6FD0CF6}"/>
    <dgm:cxn modelId="{C30A5D11-B29A-42FE-97C6-A13409230844}" type="presOf" srcId="{D1FCCFBB-6F0C-4062-8334-737FA1DD8DE5}" destId="{77B2CD8B-A103-4357-9B09-9E10628603B1}" srcOrd="0" destOrd="0" presId="urn:microsoft.com/office/officeart/2005/8/layout/cycle1"/>
    <dgm:cxn modelId="{410A1921-0068-4D2B-8EDA-F9CF96C5A38C}" type="presOf" srcId="{9B706304-B344-41BE-872C-BE104F27EB80}" destId="{CA622D5F-A6AD-4889-A769-51C12A011F85}" srcOrd="0" destOrd="0" presId="urn:microsoft.com/office/officeart/2005/8/layout/cycle1"/>
    <dgm:cxn modelId="{BE7CED2F-C41E-4DAE-9AAC-FD8B23605B28}" type="presOf" srcId="{A2EC4402-1938-407A-A6DF-76D0D6FD0CF6}" destId="{EE04CC1D-CB9C-4BBC-87F3-D1ACAB7BD480}" srcOrd="0" destOrd="0" presId="urn:microsoft.com/office/officeart/2005/8/layout/cycle1"/>
    <dgm:cxn modelId="{E685185F-42FE-4825-97FA-1D162142E966}" type="presOf" srcId="{523E58CD-E271-483E-BD90-0815E1EFF9CE}" destId="{1AF3BAD3-7EC5-4636-8428-55C5AE07239C}" srcOrd="0" destOrd="0" presId="urn:microsoft.com/office/officeart/2005/8/layout/cycle1"/>
    <dgm:cxn modelId="{A2AC2966-8E36-42FD-AC7F-08D4DBCB1037}" type="presOf" srcId="{F3577BC4-1326-4681-8CB0-9C5093DACBCA}" destId="{51ECB27D-5C83-4B97-B46D-903FD2680673}" srcOrd="0" destOrd="0" presId="urn:microsoft.com/office/officeart/2005/8/layout/cycle1"/>
    <dgm:cxn modelId="{D5EE1748-FBD7-4265-A2DD-C20EE79C2B08}" srcId="{0C4D9A8C-6BD0-44AF-95BE-D81870542908}" destId="{F3577BC4-1326-4681-8CB0-9C5093DACBCA}" srcOrd="0" destOrd="0" parTransId="{E7CF1B41-829D-49ED-93A8-F9D401D0F8B6}" sibTransId="{65B17786-C124-4602-83A5-841DBE70900C}"/>
    <dgm:cxn modelId="{ABDA966D-4422-44A4-91ED-BFFEBDCB4F89}" type="presOf" srcId="{7507A744-D1F8-430D-AED2-515F92EB7E6A}" destId="{CD90DBBA-BACE-4170-A840-5D5B988D8F2F}" srcOrd="0" destOrd="0" presId="urn:microsoft.com/office/officeart/2005/8/layout/cycle1"/>
    <dgm:cxn modelId="{40FEAB70-A3E6-46E2-9FED-36E4666C3461}" type="presOf" srcId="{4992AC6D-7F03-4845-A430-742E10504843}" destId="{34593E5D-9585-4D97-BA1F-B44EAB14E15C}" srcOrd="0" destOrd="0" presId="urn:microsoft.com/office/officeart/2005/8/layout/cycle1"/>
    <dgm:cxn modelId="{2F69B577-8DBE-41ED-84CD-5018B8050B49}" srcId="{0C4D9A8C-6BD0-44AF-95BE-D81870542908}" destId="{9B706304-B344-41BE-872C-BE104F27EB80}" srcOrd="2" destOrd="0" parTransId="{C132EA3A-17DF-4FC0-B2AC-D1EF39D0D6C5}" sibTransId="{4992AC6D-7F03-4845-A430-742E10504843}"/>
    <dgm:cxn modelId="{7072BD5A-ADDC-4C87-8713-CF2701B43F93}" type="presOf" srcId="{FFADA86F-9B5A-41E1-8D98-17A8652AE6B9}" destId="{C2BA7BB7-2628-4F21-A649-E3ED2BB57464}" srcOrd="0" destOrd="0" presId="urn:microsoft.com/office/officeart/2005/8/layout/cycle1"/>
    <dgm:cxn modelId="{F1A92A8E-7C63-4D76-8542-C3DBD5B7562C}" type="presOf" srcId="{0C4D9A8C-6BD0-44AF-95BE-D81870542908}" destId="{D4179A0B-548F-4D56-B3C0-A8DE26C2D72C}" srcOrd="0" destOrd="0" presId="urn:microsoft.com/office/officeart/2005/8/layout/cycle1"/>
    <dgm:cxn modelId="{5309F197-56D1-4A20-997A-AF840B4BA0D4}" type="presOf" srcId="{65B17786-C124-4602-83A5-841DBE70900C}" destId="{68A45742-F4B6-44DE-9EA7-AE199A46698E}" srcOrd="0" destOrd="0" presId="urn:microsoft.com/office/officeart/2005/8/layout/cycle1"/>
    <dgm:cxn modelId="{B5370DD2-6680-47EC-8E99-9DEE313D4EF6}" srcId="{0C4D9A8C-6BD0-44AF-95BE-D81870542908}" destId="{90636A2A-D98D-45AE-9BF7-0BD4A95E3023}" srcOrd="3" destOrd="0" parTransId="{942ACAD5-B000-49B4-90B4-E81B2C1FC3FF}" sibTransId="{523E58CD-E271-483E-BD90-0815E1EFF9CE}"/>
    <dgm:cxn modelId="{1DD1E2F7-B2C6-4636-B97E-30EA11BA5EBF}" type="presOf" srcId="{90636A2A-D98D-45AE-9BF7-0BD4A95E3023}" destId="{C9213BF4-D98F-4CD7-92BB-4ECEF36A285B}" srcOrd="0" destOrd="0" presId="urn:microsoft.com/office/officeart/2005/8/layout/cycle1"/>
    <dgm:cxn modelId="{EC736078-D31F-403A-BB59-82ACDFCAA54C}" type="presParOf" srcId="{D4179A0B-548F-4D56-B3C0-A8DE26C2D72C}" destId="{EE01F9D3-4FD2-4C02-B0DC-B1027F59F6DE}" srcOrd="0" destOrd="0" presId="urn:microsoft.com/office/officeart/2005/8/layout/cycle1"/>
    <dgm:cxn modelId="{F3498EA4-9655-4694-BA50-41328BAB0499}" type="presParOf" srcId="{D4179A0B-548F-4D56-B3C0-A8DE26C2D72C}" destId="{51ECB27D-5C83-4B97-B46D-903FD2680673}" srcOrd="1" destOrd="0" presId="urn:microsoft.com/office/officeart/2005/8/layout/cycle1"/>
    <dgm:cxn modelId="{F45D05E9-33E2-492B-B39D-B12848DAFBC3}" type="presParOf" srcId="{D4179A0B-548F-4D56-B3C0-A8DE26C2D72C}" destId="{68A45742-F4B6-44DE-9EA7-AE199A46698E}" srcOrd="2" destOrd="0" presId="urn:microsoft.com/office/officeart/2005/8/layout/cycle1"/>
    <dgm:cxn modelId="{67F708B5-4C17-492E-9704-5E7F4ECEA7E8}" type="presParOf" srcId="{D4179A0B-548F-4D56-B3C0-A8DE26C2D72C}" destId="{82CF930E-D13D-4147-970F-D12FFC54A764}" srcOrd="3" destOrd="0" presId="urn:microsoft.com/office/officeart/2005/8/layout/cycle1"/>
    <dgm:cxn modelId="{0C8FE437-BF35-47F9-B48A-F4789B4C6709}" type="presParOf" srcId="{D4179A0B-548F-4D56-B3C0-A8DE26C2D72C}" destId="{CD90DBBA-BACE-4170-A840-5D5B988D8F2F}" srcOrd="4" destOrd="0" presId="urn:microsoft.com/office/officeart/2005/8/layout/cycle1"/>
    <dgm:cxn modelId="{34293FB2-4CFE-4A50-8AEE-26E78CEAABC6}" type="presParOf" srcId="{D4179A0B-548F-4D56-B3C0-A8DE26C2D72C}" destId="{77B2CD8B-A103-4357-9B09-9E10628603B1}" srcOrd="5" destOrd="0" presId="urn:microsoft.com/office/officeart/2005/8/layout/cycle1"/>
    <dgm:cxn modelId="{B45A4EFC-75B2-4740-9317-4BB4CE006664}" type="presParOf" srcId="{D4179A0B-548F-4D56-B3C0-A8DE26C2D72C}" destId="{53CED6B4-8CDE-4A61-BF63-D283FA4FDCC9}" srcOrd="6" destOrd="0" presId="urn:microsoft.com/office/officeart/2005/8/layout/cycle1"/>
    <dgm:cxn modelId="{A3838EF8-59A4-4E42-A569-BDC21954384E}" type="presParOf" srcId="{D4179A0B-548F-4D56-B3C0-A8DE26C2D72C}" destId="{CA622D5F-A6AD-4889-A769-51C12A011F85}" srcOrd="7" destOrd="0" presId="urn:microsoft.com/office/officeart/2005/8/layout/cycle1"/>
    <dgm:cxn modelId="{9C1454AF-C532-419A-8362-B22C74BC8B83}" type="presParOf" srcId="{D4179A0B-548F-4D56-B3C0-A8DE26C2D72C}" destId="{34593E5D-9585-4D97-BA1F-B44EAB14E15C}" srcOrd="8" destOrd="0" presId="urn:microsoft.com/office/officeart/2005/8/layout/cycle1"/>
    <dgm:cxn modelId="{504B8FB5-6A1C-448D-8670-CDF9942AC609}" type="presParOf" srcId="{D4179A0B-548F-4D56-B3C0-A8DE26C2D72C}" destId="{9BA8A38D-5DFB-4110-A6EA-7F7E5364FC04}" srcOrd="9" destOrd="0" presId="urn:microsoft.com/office/officeart/2005/8/layout/cycle1"/>
    <dgm:cxn modelId="{97757684-2B6C-4311-95A5-6C8B5A3FDFCC}" type="presParOf" srcId="{D4179A0B-548F-4D56-B3C0-A8DE26C2D72C}" destId="{C9213BF4-D98F-4CD7-92BB-4ECEF36A285B}" srcOrd="10" destOrd="0" presId="urn:microsoft.com/office/officeart/2005/8/layout/cycle1"/>
    <dgm:cxn modelId="{9DB2226B-BF7E-4D7B-9750-4EB69EF0EB19}" type="presParOf" srcId="{D4179A0B-548F-4D56-B3C0-A8DE26C2D72C}" destId="{1AF3BAD3-7EC5-4636-8428-55C5AE07239C}" srcOrd="11" destOrd="0" presId="urn:microsoft.com/office/officeart/2005/8/layout/cycle1"/>
    <dgm:cxn modelId="{310F017C-D600-4D7B-8255-88F36AAA24D8}" type="presParOf" srcId="{D4179A0B-548F-4D56-B3C0-A8DE26C2D72C}" destId="{AD93FC83-94E0-4279-9084-F284D1A389B5}" srcOrd="12" destOrd="0" presId="urn:microsoft.com/office/officeart/2005/8/layout/cycle1"/>
    <dgm:cxn modelId="{C58AEF6C-C98D-476E-B173-2795D8D7AD59}" type="presParOf" srcId="{D4179A0B-548F-4D56-B3C0-A8DE26C2D72C}" destId="{C2BA7BB7-2628-4F21-A649-E3ED2BB57464}" srcOrd="13" destOrd="0" presId="urn:microsoft.com/office/officeart/2005/8/layout/cycle1"/>
    <dgm:cxn modelId="{07E0A965-DF53-44CD-8E4E-2AC47B8051BF}" type="presParOf" srcId="{D4179A0B-548F-4D56-B3C0-A8DE26C2D72C}" destId="{EE04CC1D-CB9C-4BBC-87F3-D1ACAB7BD480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F42DC9-8814-45F0-B6A3-248E9006BA71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7EBEF8-64BE-4882-B087-FFA0E1395F7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transactional model shows barriers to communication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4C8E7A-67AF-4727-BC4B-56B2468FC23E}" type="parTrans" cxnId="{55CF02CE-2B2C-4291-88D1-DEC5F2B9631E}">
      <dgm:prSet/>
      <dgm:spPr/>
      <dgm:t>
        <a:bodyPr/>
        <a:lstStyle/>
        <a:p>
          <a:endParaRPr lang="en-US"/>
        </a:p>
      </dgm:t>
    </dgm:pt>
    <dgm:pt modelId="{5C22563F-C489-404F-8B8D-BCC2ECE216FD}" type="sibTrans" cxnId="{55CF02CE-2B2C-4291-88D1-DEC5F2B9631E}">
      <dgm:prSet/>
      <dgm:spPr/>
      <dgm:t>
        <a:bodyPr/>
        <a:lstStyle/>
        <a:p>
          <a:endParaRPr lang="en-US"/>
        </a:p>
      </dgm:t>
    </dgm:pt>
    <dgm:pt modelId="{F1E38EF4-8E5E-4926-BD1E-D0E1B9A2DDE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Noise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E1676B-CFB5-40E2-9DC5-27910FCF6F39}" type="parTrans" cxnId="{82C752BD-36FE-46B5-9834-F4CFCED098EC}">
      <dgm:prSet/>
      <dgm:spPr/>
      <dgm:t>
        <a:bodyPr/>
        <a:lstStyle/>
        <a:p>
          <a:endParaRPr lang="en-US"/>
        </a:p>
      </dgm:t>
    </dgm:pt>
    <dgm:pt modelId="{6CF7710D-2589-40C3-A7B3-46E4D9969498}" type="sibTrans" cxnId="{82C752BD-36FE-46B5-9834-F4CFCED098EC}">
      <dgm:prSet/>
      <dgm:spPr/>
      <dgm:t>
        <a:bodyPr/>
        <a:lstStyle/>
        <a:p>
          <a:endParaRPr lang="en-US"/>
        </a:p>
      </dgm:t>
    </dgm:pt>
    <dgm:pt modelId="{B9B7E1DE-5E4C-4ED8-8237-C09488B0D8B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stress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29039E-56D0-453F-B572-01730647C477}" type="parTrans" cxnId="{E75A818B-E0AD-4B41-95A1-59F9E4340361}">
      <dgm:prSet/>
      <dgm:spPr/>
      <dgm:t>
        <a:bodyPr/>
        <a:lstStyle/>
        <a:p>
          <a:endParaRPr lang="en-US"/>
        </a:p>
      </dgm:t>
    </dgm:pt>
    <dgm:pt modelId="{D40463C4-C72F-4ACD-BCC7-BB095DF2965B}" type="sibTrans" cxnId="{E75A818B-E0AD-4B41-95A1-59F9E4340361}">
      <dgm:prSet/>
      <dgm:spPr/>
      <dgm:t>
        <a:bodyPr/>
        <a:lstStyle/>
        <a:p>
          <a:endParaRPr lang="en-US"/>
        </a:p>
      </dgm:t>
    </dgm:pt>
    <dgm:pt modelId="{13B72180-3A98-410C-95B6-FA6470DE11D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Cultural misunderstanding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F01F2C-9406-4B73-BB4A-DB7CAF5DC37B}" type="parTrans" cxnId="{FB30FA56-A016-4C91-9182-53883C0F7C6A}">
      <dgm:prSet/>
      <dgm:spPr/>
      <dgm:t>
        <a:bodyPr/>
        <a:lstStyle/>
        <a:p>
          <a:endParaRPr lang="en-US"/>
        </a:p>
      </dgm:t>
    </dgm:pt>
    <dgm:pt modelId="{60C3ADE5-88C7-4F84-B9E1-0DF9D83040BA}" type="sibTrans" cxnId="{FB30FA56-A016-4C91-9182-53883C0F7C6A}">
      <dgm:prSet/>
      <dgm:spPr/>
      <dgm:t>
        <a:bodyPr/>
        <a:lstStyle/>
        <a:p>
          <a:endParaRPr lang="en-US"/>
        </a:p>
      </dgm:t>
    </dgm:pt>
    <dgm:pt modelId="{4DC2D31C-0DA4-4E65-90E8-620D7E1CFEF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 languages</a:t>
          </a:r>
        </a:p>
      </dgm:t>
    </dgm:pt>
    <dgm:pt modelId="{807C75E6-7D25-451B-8EEE-1123449E2347}" type="parTrans" cxnId="{452AA2AE-3E4B-4C89-9BBE-52ACF520517D}">
      <dgm:prSet/>
      <dgm:spPr/>
      <dgm:t>
        <a:bodyPr/>
        <a:lstStyle/>
        <a:p>
          <a:endParaRPr lang="en-GB"/>
        </a:p>
      </dgm:t>
    </dgm:pt>
    <dgm:pt modelId="{5221B351-830F-4FF5-ACD1-744F7998901C}" type="sibTrans" cxnId="{452AA2AE-3E4B-4C89-9BBE-52ACF520517D}">
      <dgm:prSet/>
      <dgm:spPr/>
      <dgm:t>
        <a:bodyPr/>
        <a:lstStyle/>
        <a:p>
          <a:endParaRPr lang="en-GB"/>
        </a:p>
      </dgm:t>
    </dgm:pt>
    <dgm:pt modelId="{9DD044E4-0BC5-46F3-892F-33941A6D22E1}" type="pres">
      <dgm:prSet presAssocID="{95F42DC9-8814-45F0-B6A3-248E9006BA71}" presName="Name0" presStyleCnt="0">
        <dgm:presLayoutVars>
          <dgm:dir/>
          <dgm:animLvl val="lvl"/>
          <dgm:resizeHandles val="exact"/>
        </dgm:presLayoutVars>
      </dgm:prSet>
      <dgm:spPr/>
    </dgm:pt>
    <dgm:pt modelId="{E923BE51-4539-45BA-BFC8-DDE6F2072CAC}" type="pres">
      <dgm:prSet presAssocID="{7F7EBEF8-64BE-4882-B087-FFA0E1395F78}" presName="linNode" presStyleCnt="0"/>
      <dgm:spPr/>
    </dgm:pt>
    <dgm:pt modelId="{6E14D239-88F7-4A68-98E4-C7EE9E910520}" type="pres">
      <dgm:prSet presAssocID="{7F7EBEF8-64BE-4882-B087-FFA0E1395F78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B0765DA1-36F4-42A6-8E59-38990A240FCE}" type="pres">
      <dgm:prSet presAssocID="{7F7EBEF8-64BE-4882-B087-FFA0E1395F78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A4302716-AE93-4960-9DA4-DC6957C30E95}" type="presOf" srcId="{13B72180-3A98-410C-95B6-FA6470DE11D6}" destId="{B0765DA1-36F4-42A6-8E59-38990A240FCE}" srcOrd="0" destOrd="3" presId="urn:microsoft.com/office/officeart/2005/8/layout/vList5"/>
    <dgm:cxn modelId="{089D9725-417A-48BD-A9D1-07C2300BA642}" type="presOf" srcId="{4DC2D31C-0DA4-4E65-90E8-620D7E1CFEF6}" destId="{B0765DA1-36F4-42A6-8E59-38990A240FCE}" srcOrd="0" destOrd="1" presId="urn:microsoft.com/office/officeart/2005/8/layout/vList5"/>
    <dgm:cxn modelId="{7A447E5F-4003-4D4F-B834-E6684609A29F}" type="presOf" srcId="{F1E38EF4-8E5E-4926-BD1E-D0E1B9A2DDEA}" destId="{B0765DA1-36F4-42A6-8E59-38990A240FCE}" srcOrd="0" destOrd="0" presId="urn:microsoft.com/office/officeart/2005/8/layout/vList5"/>
    <dgm:cxn modelId="{0D37786B-C3BD-4FED-A0A1-E4AE2A1E1042}" type="presOf" srcId="{7F7EBEF8-64BE-4882-B087-FFA0E1395F78}" destId="{6E14D239-88F7-4A68-98E4-C7EE9E910520}" srcOrd="0" destOrd="0" presId="urn:microsoft.com/office/officeart/2005/8/layout/vList5"/>
    <dgm:cxn modelId="{FB30FA56-A016-4C91-9182-53883C0F7C6A}" srcId="{7F7EBEF8-64BE-4882-B087-FFA0E1395F78}" destId="{13B72180-3A98-410C-95B6-FA6470DE11D6}" srcOrd="3" destOrd="0" parTransId="{3CF01F2C-9406-4B73-BB4A-DB7CAF5DC37B}" sibTransId="{60C3ADE5-88C7-4F84-B9E1-0DF9D83040BA}"/>
    <dgm:cxn modelId="{E75A818B-E0AD-4B41-95A1-59F9E4340361}" srcId="{7F7EBEF8-64BE-4882-B087-FFA0E1395F78}" destId="{B9B7E1DE-5E4C-4ED8-8237-C09488B0D8B9}" srcOrd="2" destOrd="0" parTransId="{9829039E-56D0-453F-B572-01730647C477}" sibTransId="{D40463C4-C72F-4ACD-BCC7-BB095DF2965B}"/>
    <dgm:cxn modelId="{DA2F7E9A-B57C-432A-8C2F-843D5C9637D8}" type="presOf" srcId="{95F42DC9-8814-45F0-B6A3-248E9006BA71}" destId="{9DD044E4-0BC5-46F3-892F-33941A6D22E1}" srcOrd="0" destOrd="0" presId="urn:microsoft.com/office/officeart/2005/8/layout/vList5"/>
    <dgm:cxn modelId="{452AA2AE-3E4B-4C89-9BBE-52ACF520517D}" srcId="{7F7EBEF8-64BE-4882-B087-FFA0E1395F78}" destId="{4DC2D31C-0DA4-4E65-90E8-620D7E1CFEF6}" srcOrd="1" destOrd="0" parTransId="{807C75E6-7D25-451B-8EEE-1123449E2347}" sibTransId="{5221B351-830F-4FF5-ACD1-744F7998901C}"/>
    <dgm:cxn modelId="{82C752BD-36FE-46B5-9834-F4CFCED098EC}" srcId="{7F7EBEF8-64BE-4882-B087-FFA0E1395F78}" destId="{F1E38EF4-8E5E-4926-BD1E-D0E1B9A2DDEA}" srcOrd="0" destOrd="0" parTransId="{D6E1676B-CFB5-40E2-9DC5-27910FCF6F39}" sibTransId="{6CF7710D-2589-40C3-A7B3-46E4D9969498}"/>
    <dgm:cxn modelId="{55CF02CE-2B2C-4291-88D1-DEC5F2B9631E}" srcId="{95F42DC9-8814-45F0-B6A3-248E9006BA71}" destId="{7F7EBEF8-64BE-4882-B087-FFA0E1395F78}" srcOrd="0" destOrd="0" parTransId="{ED4C8E7A-67AF-4727-BC4B-56B2468FC23E}" sibTransId="{5C22563F-C489-404F-8B8D-BCC2ECE216FD}"/>
    <dgm:cxn modelId="{C44782EF-8147-4AAE-A1BD-680A3B23E22A}" type="presOf" srcId="{B9B7E1DE-5E4C-4ED8-8237-C09488B0D8B9}" destId="{B0765DA1-36F4-42A6-8E59-38990A240FCE}" srcOrd="0" destOrd="2" presId="urn:microsoft.com/office/officeart/2005/8/layout/vList5"/>
    <dgm:cxn modelId="{8D19F07E-04C7-4B17-A650-2031FC305525}" type="presParOf" srcId="{9DD044E4-0BC5-46F3-892F-33941A6D22E1}" destId="{E923BE51-4539-45BA-BFC8-DDE6F2072CAC}" srcOrd="0" destOrd="0" presId="urn:microsoft.com/office/officeart/2005/8/layout/vList5"/>
    <dgm:cxn modelId="{B01FCD43-4E54-460B-84E7-F6F5D0883AF2}" type="presParOf" srcId="{E923BE51-4539-45BA-BFC8-DDE6F2072CAC}" destId="{6E14D239-88F7-4A68-98E4-C7EE9E910520}" srcOrd="0" destOrd="0" presId="urn:microsoft.com/office/officeart/2005/8/layout/vList5"/>
    <dgm:cxn modelId="{2699DCA3-16DF-4470-BB74-55D5220573BC}" type="presParOf" srcId="{E923BE51-4539-45BA-BFC8-DDE6F2072CAC}" destId="{B0765DA1-36F4-42A6-8E59-38990A240FC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C5158D-64E9-4F92-8617-3C6F19337A2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6B8C176-BADA-48D8-A6C2-3BB14B15BF5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Communication is a key skill.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2441F8-AC2E-4A7E-8CC2-D5562C3FF3EB}" type="parTrans" cxnId="{BEB40F20-D593-428D-B657-B7DB3AB7B263}">
      <dgm:prSet/>
      <dgm:spPr/>
      <dgm:t>
        <a:bodyPr/>
        <a:lstStyle/>
        <a:p>
          <a:endParaRPr lang="en-US"/>
        </a:p>
      </dgm:t>
    </dgm:pt>
    <dgm:pt modelId="{25356F77-6E91-4E42-AD2B-2C2BC13F68CD}" type="sibTrans" cxnId="{BEB40F20-D593-428D-B657-B7DB3AB7B263}">
      <dgm:prSet/>
      <dgm:spPr/>
      <dgm:t>
        <a:bodyPr/>
        <a:lstStyle/>
        <a:p>
          <a:endParaRPr lang="en-US"/>
        </a:p>
      </dgm:t>
    </dgm:pt>
    <dgm:pt modelId="{9EBAC375-50F5-43AD-9BE8-1413AED1C9D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It improves the quality and safety of care.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4C6767-6679-47DC-BFB5-B6DC2856BF4B}" type="parTrans" cxnId="{C70C5A13-F360-4802-B08F-AB221EDD79AA}">
      <dgm:prSet/>
      <dgm:spPr/>
      <dgm:t>
        <a:bodyPr/>
        <a:lstStyle/>
        <a:p>
          <a:endParaRPr lang="en-US"/>
        </a:p>
      </dgm:t>
    </dgm:pt>
    <dgm:pt modelId="{DB233DBE-75A1-4F0B-8B13-0937D8E1EE24}" type="sibTrans" cxnId="{C70C5A13-F360-4802-B08F-AB221EDD79AA}">
      <dgm:prSet/>
      <dgm:spPr/>
      <dgm:t>
        <a:bodyPr/>
        <a:lstStyle/>
        <a:p>
          <a:endParaRPr lang="en-US"/>
        </a:p>
      </dgm:t>
    </dgm:pt>
    <dgm:pt modelId="{49B87EEC-22C6-40E8-8D68-9A14EDA587C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supports people who need care.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3CA9B2-EB58-49F6-8835-67E98FA93A9F}" type="parTrans" cxnId="{22D6DDC2-762B-4293-AFEF-5C0B053181C0}">
      <dgm:prSet/>
      <dgm:spPr/>
      <dgm:t>
        <a:bodyPr/>
        <a:lstStyle/>
        <a:p>
          <a:endParaRPr lang="en-US"/>
        </a:p>
      </dgm:t>
    </dgm:pt>
    <dgm:pt modelId="{3B9D30D2-54A5-48FE-8D50-B6D7746C6A01}" type="sibTrans" cxnId="{22D6DDC2-762B-4293-AFEF-5C0B053181C0}">
      <dgm:prSet/>
      <dgm:spPr/>
      <dgm:t>
        <a:bodyPr/>
        <a:lstStyle/>
        <a:p>
          <a:endParaRPr lang="en-US"/>
        </a:p>
      </dgm:t>
    </dgm:pt>
    <dgm:pt modelId="{A2E1FFE4-0E2E-403F-864B-D7AAF845D114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(NHS England, 2023)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083E7E-F5A4-476B-84F1-B33CCCC26377}" type="sibTrans" cxnId="{2F7541C2-51C2-453A-B2BA-69ECB0FEA472}">
      <dgm:prSet/>
      <dgm:spPr/>
      <dgm:t>
        <a:bodyPr/>
        <a:lstStyle/>
        <a:p>
          <a:endParaRPr lang="en-US"/>
        </a:p>
      </dgm:t>
    </dgm:pt>
    <dgm:pt modelId="{ED975AD7-AF01-48A3-8BA5-875A32E06F77}" type="parTrans" cxnId="{2F7541C2-51C2-453A-B2BA-69ECB0FEA472}">
      <dgm:prSet/>
      <dgm:spPr/>
      <dgm:t>
        <a:bodyPr/>
        <a:lstStyle/>
        <a:p>
          <a:endParaRPr lang="en-US"/>
        </a:p>
      </dgm:t>
    </dgm:pt>
    <dgm:pt modelId="{55AE028B-AF2E-47E4-A329-A96F14FE9C53}" type="pres">
      <dgm:prSet presAssocID="{3DC5158D-64E9-4F92-8617-3C6F19337A25}" presName="outerComposite" presStyleCnt="0">
        <dgm:presLayoutVars>
          <dgm:chMax val="5"/>
          <dgm:dir/>
          <dgm:resizeHandles val="exact"/>
        </dgm:presLayoutVars>
      </dgm:prSet>
      <dgm:spPr/>
    </dgm:pt>
    <dgm:pt modelId="{0A8134BC-3353-418D-BBE6-7153A22A1A8C}" type="pres">
      <dgm:prSet presAssocID="{3DC5158D-64E9-4F92-8617-3C6F19337A25}" presName="dummyMaxCanvas" presStyleCnt="0">
        <dgm:presLayoutVars/>
      </dgm:prSet>
      <dgm:spPr/>
    </dgm:pt>
    <dgm:pt modelId="{200BA153-FCA4-463E-BC9E-8398E6D02870}" type="pres">
      <dgm:prSet presAssocID="{3DC5158D-64E9-4F92-8617-3C6F19337A25}" presName="FourNodes_1" presStyleLbl="node1" presStyleIdx="0" presStyleCnt="4">
        <dgm:presLayoutVars>
          <dgm:bulletEnabled val="1"/>
        </dgm:presLayoutVars>
      </dgm:prSet>
      <dgm:spPr/>
    </dgm:pt>
    <dgm:pt modelId="{FA0B94DB-9883-480F-B192-A2F3AB693F5E}" type="pres">
      <dgm:prSet presAssocID="{3DC5158D-64E9-4F92-8617-3C6F19337A25}" presName="FourNodes_2" presStyleLbl="node1" presStyleIdx="1" presStyleCnt="4">
        <dgm:presLayoutVars>
          <dgm:bulletEnabled val="1"/>
        </dgm:presLayoutVars>
      </dgm:prSet>
      <dgm:spPr/>
    </dgm:pt>
    <dgm:pt modelId="{29881337-47AA-4B21-B0D2-D845858CC4E5}" type="pres">
      <dgm:prSet presAssocID="{3DC5158D-64E9-4F92-8617-3C6F19337A25}" presName="FourNodes_3" presStyleLbl="node1" presStyleIdx="2" presStyleCnt="4">
        <dgm:presLayoutVars>
          <dgm:bulletEnabled val="1"/>
        </dgm:presLayoutVars>
      </dgm:prSet>
      <dgm:spPr/>
    </dgm:pt>
    <dgm:pt modelId="{510B821B-B0F2-4FAE-AD78-BFABC6A3F7A7}" type="pres">
      <dgm:prSet presAssocID="{3DC5158D-64E9-4F92-8617-3C6F19337A25}" presName="FourNodes_4" presStyleLbl="node1" presStyleIdx="3" presStyleCnt="4">
        <dgm:presLayoutVars>
          <dgm:bulletEnabled val="1"/>
        </dgm:presLayoutVars>
      </dgm:prSet>
      <dgm:spPr/>
    </dgm:pt>
    <dgm:pt modelId="{591813B9-0824-4DA1-B7C8-5C8EC9FB523A}" type="pres">
      <dgm:prSet presAssocID="{3DC5158D-64E9-4F92-8617-3C6F19337A25}" presName="FourConn_1-2" presStyleLbl="fgAccFollowNode1" presStyleIdx="0" presStyleCnt="3">
        <dgm:presLayoutVars>
          <dgm:bulletEnabled val="1"/>
        </dgm:presLayoutVars>
      </dgm:prSet>
      <dgm:spPr/>
    </dgm:pt>
    <dgm:pt modelId="{0BDB97EF-1A33-4C22-9384-E2512628A53D}" type="pres">
      <dgm:prSet presAssocID="{3DC5158D-64E9-4F92-8617-3C6F19337A25}" presName="FourConn_2-3" presStyleLbl="fgAccFollowNode1" presStyleIdx="1" presStyleCnt="3">
        <dgm:presLayoutVars>
          <dgm:bulletEnabled val="1"/>
        </dgm:presLayoutVars>
      </dgm:prSet>
      <dgm:spPr/>
    </dgm:pt>
    <dgm:pt modelId="{A2647E1A-57FF-4096-8191-67268484492C}" type="pres">
      <dgm:prSet presAssocID="{3DC5158D-64E9-4F92-8617-3C6F19337A25}" presName="FourConn_3-4" presStyleLbl="fgAccFollowNode1" presStyleIdx="2" presStyleCnt="3">
        <dgm:presLayoutVars>
          <dgm:bulletEnabled val="1"/>
        </dgm:presLayoutVars>
      </dgm:prSet>
      <dgm:spPr/>
    </dgm:pt>
    <dgm:pt modelId="{CAC7044E-7042-44B2-BB73-F1F27A734253}" type="pres">
      <dgm:prSet presAssocID="{3DC5158D-64E9-4F92-8617-3C6F19337A25}" presName="FourNodes_1_text" presStyleLbl="node1" presStyleIdx="3" presStyleCnt="4">
        <dgm:presLayoutVars>
          <dgm:bulletEnabled val="1"/>
        </dgm:presLayoutVars>
      </dgm:prSet>
      <dgm:spPr/>
    </dgm:pt>
    <dgm:pt modelId="{133DD02E-248D-4946-BBD9-72B936FE190F}" type="pres">
      <dgm:prSet presAssocID="{3DC5158D-64E9-4F92-8617-3C6F19337A25}" presName="FourNodes_2_text" presStyleLbl="node1" presStyleIdx="3" presStyleCnt="4">
        <dgm:presLayoutVars>
          <dgm:bulletEnabled val="1"/>
        </dgm:presLayoutVars>
      </dgm:prSet>
      <dgm:spPr/>
    </dgm:pt>
    <dgm:pt modelId="{8ABE4F50-CEC3-4108-9F8F-90BD14E08063}" type="pres">
      <dgm:prSet presAssocID="{3DC5158D-64E9-4F92-8617-3C6F19337A25}" presName="FourNodes_3_text" presStyleLbl="node1" presStyleIdx="3" presStyleCnt="4">
        <dgm:presLayoutVars>
          <dgm:bulletEnabled val="1"/>
        </dgm:presLayoutVars>
      </dgm:prSet>
      <dgm:spPr/>
    </dgm:pt>
    <dgm:pt modelId="{EAF07B79-0452-4C35-8252-6B13CA43A78E}" type="pres">
      <dgm:prSet presAssocID="{3DC5158D-64E9-4F92-8617-3C6F19337A2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70C5A13-F360-4802-B08F-AB221EDD79AA}" srcId="{3DC5158D-64E9-4F92-8617-3C6F19337A25}" destId="{9EBAC375-50F5-43AD-9BE8-1413AED1C9DC}" srcOrd="1" destOrd="0" parTransId="{B44C6767-6679-47DC-BFB5-B6DC2856BF4B}" sibTransId="{DB233DBE-75A1-4F0B-8B13-0937D8E1EE24}"/>
    <dgm:cxn modelId="{932F5316-9E51-4074-88D8-5348F4EC5942}" type="presOf" srcId="{3B9D30D2-54A5-48FE-8D50-B6D7746C6A01}" destId="{A2647E1A-57FF-4096-8191-67268484492C}" srcOrd="0" destOrd="0" presId="urn:microsoft.com/office/officeart/2005/8/layout/vProcess5"/>
    <dgm:cxn modelId="{BEB40F20-D593-428D-B657-B7DB3AB7B263}" srcId="{3DC5158D-64E9-4F92-8617-3C6F19337A25}" destId="{96B8C176-BADA-48D8-A6C2-3BB14B15BF5C}" srcOrd="0" destOrd="0" parTransId="{632441F8-AC2E-4A7E-8CC2-D5562C3FF3EB}" sibTransId="{25356F77-6E91-4E42-AD2B-2C2BC13F68CD}"/>
    <dgm:cxn modelId="{4E23C527-8C21-46CA-960E-A71E6B682330}" type="presOf" srcId="{A2E1FFE4-0E2E-403F-864B-D7AAF845D114}" destId="{EAF07B79-0452-4C35-8252-6B13CA43A78E}" srcOrd="1" destOrd="0" presId="urn:microsoft.com/office/officeart/2005/8/layout/vProcess5"/>
    <dgm:cxn modelId="{91C4ED2D-B2AB-43ED-8E04-9F25B60EF65C}" type="presOf" srcId="{A2E1FFE4-0E2E-403F-864B-D7AAF845D114}" destId="{510B821B-B0F2-4FAE-AD78-BFABC6A3F7A7}" srcOrd="0" destOrd="0" presId="urn:microsoft.com/office/officeart/2005/8/layout/vProcess5"/>
    <dgm:cxn modelId="{766BDE2F-882C-47B7-9626-81156827BE3B}" type="presOf" srcId="{3DC5158D-64E9-4F92-8617-3C6F19337A25}" destId="{55AE028B-AF2E-47E4-A329-A96F14FE9C53}" srcOrd="0" destOrd="0" presId="urn:microsoft.com/office/officeart/2005/8/layout/vProcess5"/>
    <dgm:cxn modelId="{07F3F95E-547C-4904-BF8B-A476A5172C1B}" type="presOf" srcId="{96B8C176-BADA-48D8-A6C2-3BB14B15BF5C}" destId="{200BA153-FCA4-463E-BC9E-8398E6D02870}" srcOrd="0" destOrd="0" presId="urn:microsoft.com/office/officeart/2005/8/layout/vProcess5"/>
    <dgm:cxn modelId="{83C56E50-0A5C-47C1-AF15-99BE9A594B31}" type="presOf" srcId="{49B87EEC-22C6-40E8-8D68-9A14EDA587C3}" destId="{29881337-47AA-4B21-B0D2-D845858CC4E5}" srcOrd="0" destOrd="0" presId="urn:microsoft.com/office/officeart/2005/8/layout/vProcess5"/>
    <dgm:cxn modelId="{6AC7BD7C-9AEA-4937-8F59-546C559D0A1D}" type="presOf" srcId="{25356F77-6E91-4E42-AD2B-2C2BC13F68CD}" destId="{591813B9-0824-4DA1-B7C8-5C8EC9FB523A}" srcOrd="0" destOrd="0" presId="urn:microsoft.com/office/officeart/2005/8/layout/vProcess5"/>
    <dgm:cxn modelId="{852F88A2-ECCF-4E5A-9E51-F8E4CFA0A29B}" type="presOf" srcId="{49B87EEC-22C6-40E8-8D68-9A14EDA587C3}" destId="{8ABE4F50-CEC3-4108-9F8F-90BD14E08063}" srcOrd="1" destOrd="0" presId="urn:microsoft.com/office/officeart/2005/8/layout/vProcess5"/>
    <dgm:cxn modelId="{162C79A8-76F2-4C81-8A9F-0F288C5F8C40}" type="presOf" srcId="{9EBAC375-50F5-43AD-9BE8-1413AED1C9DC}" destId="{133DD02E-248D-4946-BBD9-72B936FE190F}" srcOrd="1" destOrd="0" presId="urn:microsoft.com/office/officeart/2005/8/layout/vProcess5"/>
    <dgm:cxn modelId="{2F7541C2-51C2-453A-B2BA-69ECB0FEA472}" srcId="{3DC5158D-64E9-4F92-8617-3C6F19337A25}" destId="{A2E1FFE4-0E2E-403F-864B-D7AAF845D114}" srcOrd="3" destOrd="0" parTransId="{ED975AD7-AF01-48A3-8BA5-875A32E06F77}" sibTransId="{0B083E7E-F5A4-476B-84F1-B33CCCC26377}"/>
    <dgm:cxn modelId="{22D6DDC2-762B-4293-AFEF-5C0B053181C0}" srcId="{3DC5158D-64E9-4F92-8617-3C6F19337A25}" destId="{49B87EEC-22C6-40E8-8D68-9A14EDA587C3}" srcOrd="2" destOrd="0" parTransId="{953CA9B2-EB58-49F6-8835-67E98FA93A9F}" sibTransId="{3B9D30D2-54A5-48FE-8D50-B6D7746C6A01}"/>
    <dgm:cxn modelId="{49AF0DFA-4648-4B46-8CD2-26D7519A5A5B}" type="presOf" srcId="{96B8C176-BADA-48D8-A6C2-3BB14B15BF5C}" destId="{CAC7044E-7042-44B2-BB73-F1F27A734253}" srcOrd="1" destOrd="0" presId="urn:microsoft.com/office/officeart/2005/8/layout/vProcess5"/>
    <dgm:cxn modelId="{232E3EFB-4024-491C-8AB1-B1BB19C0CE05}" type="presOf" srcId="{DB233DBE-75A1-4F0B-8B13-0937D8E1EE24}" destId="{0BDB97EF-1A33-4C22-9384-E2512628A53D}" srcOrd="0" destOrd="0" presId="urn:microsoft.com/office/officeart/2005/8/layout/vProcess5"/>
    <dgm:cxn modelId="{9F119EFB-9156-4F08-800A-CBE4C364D9C6}" type="presOf" srcId="{9EBAC375-50F5-43AD-9BE8-1413AED1C9DC}" destId="{FA0B94DB-9883-480F-B192-A2F3AB693F5E}" srcOrd="0" destOrd="0" presId="urn:microsoft.com/office/officeart/2005/8/layout/vProcess5"/>
    <dgm:cxn modelId="{6608D797-BCD9-4F04-8EEA-D88ED5A2CE12}" type="presParOf" srcId="{55AE028B-AF2E-47E4-A329-A96F14FE9C53}" destId="{0A8134BC-3353-418D-BBE6-7153A22A1A8C}" srcOrd="0" destOrd="0" presId="urn:microsoft.com/office/officeart/2005/8/layout/vProcess5"/>
    <dgm:cxn modelId="{01DC1DD8-414B-425A-8828-37764DE8DA21}" type="presParOf" srcId="{55AE028B-AF2E-47E4-A329-A96F14FE9C53}" destId="{200BA153-FCA4-463E-BC9E-8398E6D02870}" srcOrd="1" destOrd="0" presId="urn:microsoft.com/office/officeart/2005/8/layout/vProcess5"/>
    <dgm:cxn modelId="{F538DAC0-FEBE-414D-B7F7-738561A89EC4}" type="presParOf" srcId="{55AE028B-AF2E-47E4-A329-A96F14FE9C53}" destId="{FA0B94DB-9883-480F-B192-A2F3AB693F5E}" srcOrd="2" destOrd="0" presId="urn:microsoft.com/office/officeart/2005/8/layout/vProcess5"/>
    <dgm:cxn modelId="{0ED777F6-1380-4499-852E-B3E666F35EA7}" type="presParOf" srcId="{55AE028B-AF2E-47E4-A329-A96F14FE9C53}" destId="{29881337-47AA-4B21-B0D2-D845858CC4E5}" srcOrd="3" destOrd="0" presId="urn:microsoft.com/office/officeart/2005/8/layout/vProcess5"/>
    <dgm:cxn modelId="{7830A19E-24CF-4350-AB99-D44DB7C97976}" type="presParOf" srcId="{55AE028B-AF2E-47E4-A329-A96F14FE9C53}" destId="{510B821B-B0F2-4FAE-AD78-BFABC6A3F7A7}" srcOrd="4" destOrd="0" presId="urn:microsoft.com/office/officeart/2005/8/layout/vProcess5"/>
    <dgm:cxn modelId="{23D60E71-646A-4667-9C85-8DF61C7ADCA8}" type="presParOf" srcId="{55AE028B-AF2E-47E4-A329-A96F14FE9C53}" destId="{591813B9-0824-4DA1-B7C8-5C8EC9FB523A}" srcOrd="5" destOrd="0" presId="urn:microsoft.com/office/officeart/2005/8/layout/vProcess5"/>
    <dgm:cxn modelId="{DDC8785C-8017-4B02-84A9-19EBDA3A1F4E}" type="presParOf" srcId="{55AE028B-AF2E-47E4-A329-A96F14FE9C53}" destId="{0BDB97EF-1A33-4C22-9384-E2512628A53D}" srcOrd="6" destOrd="0" presId="urn:microsoft.com/office/officeart/2005/8/layout/vProcess5"/>
    <dgm:cxn modelId="{CC7F4B97-6EA5-4C91-A156-17C694111646}" type="presParOf" srcId="{55AE028B-AF2E-47E4-A329-A96F14FE9C53}" destId="{A2647E1A-57FF-4096-8191-67268484492C}" srcOrd="7" destOrd="0" presId="urn:microsoft.com/office/officeart/2005/8/layout/vProcess5"/>
    <dgm:cxn modelId="{B291E976-8562-43F5-944E-5CC22C27E6DE}" type="presParOf" srcId="{55AE028B-AF2E-47E4-A329-A96F14FE9C53}" destId="{CAC7044E-7042-44B2-BB73-F1F27A734253}" srcOrd="8" destOrd="0" presId="urn:microsoft.com/office/officeart/2005/8/layout/vProcess5"/>
    <dgm:cxn modelId="{3B3CB600-B55E-4700-85C4-9702061D21EF}" type="presParOf" srcId="{55AE028B-AF2E-47E4-A329-A96F14FE9C53}" destId="{133DD02E-248D-4946-BBD9-72B936FE190F}" srcOrd="9" destOrd="0" presId="urn:microsoft.com/office/officeart/2005/8/layout/vProcess5"/>
    <dgm:cxn modelId="{3B125D16-92C5-4DED-A3B6-69DD2EAEACBE}" type="presParOf" srcId="{55AE028B-AF2E-47E4-A329-A96F14FE9C53}" destId="{8ABE4F50-CEC3-4108-9F8F-90BD14E08063}" srcOrd="10" destOrd="0" presId="urn:microsoft.com/office/officeart/2005/8/layout/vProcess5"/>
    <dgm:cxn modelId="{B294E1D1-B9AF-4405-B6FC-6C09290E1BC3}" type="presParOf" srcId="{55AE028B-AF2E-47E4-A329-A96F14FE9C53}" destId="{EAF07B79-0452-4C35-8252-6B13CA43A78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11FA0F-837E-4769-BC30-ED8F0A67F9FA}">
      <dsp:nvSpPr>
        <dsp:cNvPr id="0" name=""/>
        <dsp:cNvSpPr/>
      </dsp:nvSpPr>
      <dsp:spPr>
        <a:xfrm>
          <a:off x="1244199" y="327316"/>
          <a:ext cx="4601608" cy="4601608"/>
        </a:xfrm>
        <a:prstGeom prst="pie">
          <a:avLst>
            <a:gd name="adj1" fmla="val 16200000"/>
            <a:gd name="adj2" fmla="val 205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 is a two-way process.</a:t>
          </a:r>
          <a:endParaRPr lang="en-US" sz="1600" kern="1200"/>
        </a:p>
      </dsp:txBody>
      <dsp:txXfrm>
        <a:off x="3603071" y="1014818"/>
        <a:ext cx="1561259" cy="1068230"/>
      </dsp:txXfrm>
    </dsp:sp>
    <dsp:sp modelId="{79EBA5AB-9EB5-43FE-896A-141FA08A085C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20520000"/>
            <a:gd name="adj2" fmla="val 32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Both people send and receive  messages.</a:t>
          </a:r>
          <a:endParaRPr lang="en-US" sz="1600" kern="1200" dirty="0"/>
        </a:p>
      </dsp:txBody>
      <dsp:txXfrm>
        <a:off x="4090622" y="2630859"/>
        <a:ext cx="1369526" cy="1155880"/>
      </dsp:txXfrm>
    </dsp:sp>
    <dsp:sp modelId="{004537E1-3B94-4AF0-BEC9-017956B090EE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3240000"/>
            <a:gd name="adj2" fmla="val 756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Influenced by emotions, society and culture.</a:t>
          </a:r>
          <a:endParaRPr lang="en-US" sz="1600" kern="1200" dirty="0"/>
        </a:p>
      </dsp:txBody>
      <dsp:txXfrm>
        <a:off x="2562231" y="4000386"/>
        <a:ext cx="1643431" cy="986058"/>
      </dsp:txXfrm>
    </dsp:sp>
    <dsp:sp modelId="{E8D9A4A6-76F6-4A4A-9307-B3CC8A1107D9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7560000"/>
            <a:gd name="adj2" fmla="val 1188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Supports person-centred care.</a:t>
          </a:r>
          <a:endParaRPr lang="en-US" sz="1600" kern="1200" dirty="0"/>
        </a:p>
      </dsp:txBody>
      <dsp:txXfrm>
        <a:off x="1302266" y="2630859"/>
        <a:ext cx="1369526" cy="1155880"/>
      </dsp:txXfrm>
    </dsp:sp>
    <dsp:sp modelId="{816CFB50-098A-4A4E-8A8B-44CCE08DC87B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1188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Made by Dean C. Barnlund (1970)</a:t>
          </a:r>
        </a:p>
      </dsp:txBody>
      <dsp:txXfrm>
        <a:off x="1754210" y="1250377"/>
        <a:ext cx="1561259" cy="10682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ECB27D-5C83-4B97-B46D-903FD2680673}">
      <dsp:nvSpPr>
        <dsp:cNvPr id="0" name=""/>
        <dsp:cNvSpPr/>
      </dsp:nvSpPr>
      <dsp:spPr>
        <a:xfrm>
          <a:off x="4219103" y="47613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Speak calmly and explain what I am doing</a:t>
          </a:r>
          <a:endParaRPr lang="en-US" sz="2200" kern="1200" dirty="0"/>
        </a:p>
      </dsp:txBody>
      <dsp:txXfrm>
        <a:off x="4219103" y="47613"/>
        <a:ext cx="1629072" cy="1629072"/>
      </dsp:txXfrm>
    </dsp:sp>
    <dsp:sp modelId="{68A45742-F4B6-44DE-9EA7-AE199A46698E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21294147"/>
            <a:gd name="adj4" fmla="val 19765446"/>
            <a:gd name="adj5" fmla="val 606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0DBBA-BACE-4170-A840-5D5B988D8F2F}">
      <dsp:nvSpPr>
        <dsp:cNvPr id="0" name=""/>
        <dsp:cNvSpPr/>
      </dsp:nvSpPr>
      <dsp:spPr>
        <a:xfrm>
          <a:off x="5204320" y="3079798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Observe their facial expression and body language</a:t>
          </a:r>
        </a:p>
      </dsp:txBody>
      <dsp:txXfrm>
        <a:off x="5204320" y="3079798"/>
        <a:ext cx="1629072" cy="1629072"/>
      </dsp:txXfrm>
    </dsp:sp>
    <dsp:sp modelId="{77B2CD8B-A103-4357-9B09-9E10628603B1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4015636"/>
            <a:gd name="adj4" fmla="val 2252571"/>
            <a:gd name="adj5" fmla="val 606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22D5F-A6AD-4889-A769-51C12A011F85}">
      <dsp:nvSpPr>
        <dsp:cNvPr id="0" name=""/>
        <dsp:cNvSpPr/>
      </dsp:nvSpPr>
      <dsp:spPr>
        <a:xfrm>
          <a:off x="2624989" y="4953791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Notice they still look frightened</a:t>
          </a:r>
          <a:endParaRPr lang="en-US" sz="2200" kern="1200" dirty="0"/>
        </a:p>
      </dsp:txBody>
      <dsp:txXfrm>
        <a:off x="2624989" y="4953791"/>
        <a:ext cx="1629072" cy="1629072"/>
      </dsp:txXfrm>
    </dsp:sp>
    <dsp:sp modelId="{34593E5D-9585-4D97-BA1F-B44EAB14E15C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8211738"/>
            <a:gd name="adj4" fmla="val 6448673"/>
            <a:gd name="adj5" fmla="val 606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13BF4-D98F-4CD7-92BB-4ECEF36A285B}">
      <dsp:nvSpPr>
        <dsp:cNvPr id="0" name=""/>
        <dsp:cNvSpPr/>
      </dsp:nvSpPr>
      <dsp:spPr>
        <a:xfrm>
          <a:off x="45659" y="3079798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Adjust my tone and speak slowly and give reassurance</a:t>
          </a:r>
          <a:endParaRPr lang="en-US" sz="2200" kern="1200" dirty="0"/>
        </a:p>
      </dsp:txBody>
      <dsp:txXfrm>
        <a:off x="45659" y="3079798"/>
        <a:ext cx="1629072" cy="1629072"/>
      </dsp:txXfrm>
    </dsp:sp>
    <dsp:sp modelId="{1AF3BAD3-7EC5-4636-8428-55C5AE07239C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12298863"/>
            <a:gd name="adj4" fmla="val 10770162"/>
            <a:gd name="adj5" fmla="val 6063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A7BB7-2628-4F21-A649-E3ED2BB57464}">
      <dsp:nvSpPr>
        <dsp:cNvPr id="0" name=""/>
        <dsp:cNvSpPr/>
      </dsp:nvSpPr>
      <dsp:spPr>
        <a:xfrm>
          <a:off x="1030875" y="47613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Give time for them to respond </a:t>
          </a:r>
          <a:endParaRPr lang="en-US" sz="2200" kern="1200" dirty="0"/>
        </a:p>
      </dsp:txBody>
      <dsp:txXfrm>
        <a:off x="1030875" y="47613"/>
        <a:ext cx="1629072" cy="1629072"/>
      </dsp:txXfrm>
    </dsp:sp>
    <dsp:sp modelId="{EE04CC1D-CB9C-4BBC-87F3-D1ACAB7BD480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16866622"/>
            <a:gd name="adj4" fmla="val 15197687"/>
            <a:gd name="adj5" fmla="val 6063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765DA1-36F4-42A6-8E59-38990A240FCE}">
      <dsp:nvSpPr>
        <dsp:cNvPr id="0" name=""/>
        <dsp:cNvSpPr/>
      </dsp:nvSpPr>
      <dsp:spPr>
        <a:xfrm rot="5400000">
          <a:off x="5410072" y="-1189323"/>
          <a:ext cx="348107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Noise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100" kern="1200" dirty="0">
              <a:latin typeface="Arial" panose="020B0604020202020204" pitchFamily="34" charset="0"/>
              <a:cs typeface="Arial" panose="020B0604020202020204" pitchFamily="34" charset="0"/>
            </a:rPr>
            <a:t>Different languages</a:t>
          </a: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Emotional stress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Cultural misunderstanding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5" y="605066"/>
        <a:ext cx="6560052" cy="3141206"/>
      </dsp:txXfrm>
    </dsp:sp>
    <dsp:sp modelId="{6E14D239-88F7-4A68-98E4-C7EE9E910520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The transactional model shows barriers to communication</a:t>
          </a:r>
          <a:endParaRPr lang="en-US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99" y="184799"/>
        <a:ext cx="3416018" cy="3981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BA153-FCA4-463E-BC9E-8398E6D0287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 Communication is a key skill.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038" y="28038"/>
        <a:ext cx="7298593" cy="901218"/>
      </dsp:txXfrm>
    </dsp:sp>
    <dsp:sp modelId="{FA0B94DB-9883-480F-B192-A2F3AB693F5E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 It improves the quality and safety of care.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2583" y="1159385"/>
        <a:ext cx="7029617" cy="901218"/>
      </dsp:txXfrm>
    </dsp:sp>
    <dsp:sp modelId="{29881337-47AA-4B21-B0D2-D845858CC4E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It supports people who need care.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6612" y="2290733"/>
        <a:ext cx="7040133" cy="901218"/>
      </dsp:txXfrm>
    </dsp:sp>
    <dsp:sp modelId="{510B821B-B0F2-4FAE-AD78-BFABC6A3F7A7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(NHS England, 2023)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31157" y="3422081"/>
        <a:ext cx="7029617" cy="901218"/>
      </dsp:txXfrm>
    </dsp:sp>
    <dsp:sp modelId="{591813B9-0824-4DA1-B7C8-5C8EC9FB523A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0BDB97EF-1A33-4C22-9384-E2512628A53D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A2647E1A-57FF-4096-8191-67268484492C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09616-BC95-4A42-B6D6-39639E7E78C6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C3461-33BE-4AAA-BBA3-CA6839BB33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933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779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381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5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050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782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17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498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459D-3846-D9DA-75BF-C662715101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13CC27-469C-C9B4-3A54-5363FF2306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E6A97D-9327-249E-AB93-DE590E546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0A71B-400A-4E23-8C66-89DFC894F696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A3C41A-ECF6-0616-55CC-F89B14C1A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F19795-5376-B364-C014-BD2B179E5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38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5CEF-2D9D-3943-43D6-06E0C3C45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B6DFD-9E7D-BE25-913C-A1DEF2E97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37E57-9D77-DAC1-35EF-FFE05F55F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045D0-441F-4DCC-A60E-255C038BF3A6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16C4C-3D8D-CF9E-C25C-0B3C6F519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0C881-7338-9887-AE6D-B2AE14B0D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78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0B3FA-7833-5CCE-9145-6CE5B8D55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3574D-141D-55C0-054C-8F81EB76A4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9B669-8B33-A792-1DD3-7DC3A3D9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D46A-ECA0-40FC-8964-CA11F81A57E8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74F25-D4F5-A8F8-12B9-FAADCB309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AC0F1-A517-7229-3081-9F887B2DD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649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E3FC1-9C15-EB2F-1ACA-24E100C25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5BDDC-8010-CFDD-EC2C-2403469612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246A07-1AD7-F422-EE24-BD31E29BC0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7ECC9B-7C18-A5E6-B47D-FEDD642DB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14D4D-CE89-40C1-82F7-6D0DF122F457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CD29-9F4E-D697-ECA8-B2264997C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190387-5928-68C6-7A93-BF5A7D50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3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B92CF-025C-7A71-7807-86B0FD859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E744C-880E-10B2-4695-896EDB605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FF4EE-501F-8EF2-B3CB-2D8C1DAF9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406A1-F5F4-4640-F3D8-2C7BBE4F02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D9883-E8D0-826A-0D3F-19A295D795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4C072-F162-14B4-156E-085D8E28A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DD655-2933-4353-8A3A-6A6804E65AFF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11B872-8420-18F4-6526-9ADC3275D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7E85CB-DF38-B602-D559-A28F9C737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62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379F4-88B8-4D2E-6356-D7640420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B415CA-31DB-3C4E-99E7-FED91AE0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42F2-5369-41AB-B813-EDD188925A30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E1EC80-D1AF-6B4D-5E65-9E964E93E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53D38B-2F4A-E89C-E130-4701E66AF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691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02689-FCE4-5480-EE20-2988648EC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A08C-C657-4E8C-9959-83414B38FC79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818559-0AA9-3C5B-CD1F-757563182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6D52E-0B2A-1181-43AE-085C37C92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12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8B7D-BBC2-CD07-2DCC-5C4DA5C5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7D4BF-7C20-7725-F663-48B9C0C8B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497B25-8EEE-0B82-C05B-62B6BC95E6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DD2F5-97CA-38D3-8564-F1F4CF1C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DC7F0-4CD4-4341-BC8E-0439CBBECFB0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3D9B5A-A764-3880-AC17-424CBAD2F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3A848-B4DB-AAE4-790F-C84C50085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303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58A9F-1588-A6EE-DC7A-D5F9859A4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682446-E5C5-8947-E9EA-113978002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00E2A-5C53-7F9D-6134-D0C95AE9BA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84743-309A-DBE0-8E4B-78BD566E4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48BC6-E864-450A-8D77-E0BEE2A72EC7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984A77-F815-106F-CEB3-1E0445D1D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B39336-F453-89C6-0910-BCD127044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272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47F01-22B7-4AE1-8B30-85A46B217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23C06-74AE-EBF0-4399-8E91E17272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E1446-507B-0D09-B898-426A729C3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BFCAC-172C-4C08-B1D1-66310FC9CE10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0A63F-A3BA-6AA8-43F9-59C674B2B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C7953-041D-9E34-C908-3EC2594C0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611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7E579A-BC25-824F-E821-F99D72491C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158EDB-584C-AA07-BF59-67D7BDA088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3CC9D-3EEC-49AA-C6F8-CF95C4BB3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1AF52-0346-478F-ABD5-3DEB26111273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7A003-BC54-6BF9-8C52-F625BA586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6DABB-BE07-ACEC-FDB5-68EBD6BE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30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123AB-B428-8118-B873-2574B341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779C0D-1147-787F-11CA-6915EC3884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711AD-2C10-4B31-D585-4D42A9687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A58B1D-7A94-4845-9007-9FD34E5E3373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0D5B1-4598-3FF9-375E-04DEBB05E1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CAF9C-5135-576A-66CF-107794A4FE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27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1186/s12909-025-08476-x" TargetMode="External"/><Relationship Id="rId4" Type="http://schemas.openxmlformats.org/officeDocument/2006/relationships/hyperlink" Target="https://www.trainingexpres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4DDAB-EBE3-6C6E-DBBD-2A9CB386CE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40943"/>
          </a:xfrm>
        </p:spPr>
        <p:txBody>
          <a:bodyPr>
            <a:noAutofit/>
          </a:bodyPr>
          <a:lstStyle/>
          <a:p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Certificate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 Of Higher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Education-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 Skills For The Workplace Health And Social Care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F0A44-C6D6-6136-B938-69D853CE9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39351"/>
            <a:ext cx="9144000" cy="3118449"/>
          </a:xfrm>
        </p:spPr>
        <p:txBody>
          <a:bodyPr>
            <a:normAutofit/>
          </a:bodyPr>
          <a:lstStyle/>
          <a:p>
            <a:endParaRPr lang="en-GB" sz="2000" b="1" i="1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LCHS4009: Professional Development Within Health and Social Care</a:t>
            </a:r>
          </a:p>
          <a:p>
            <a:endParaRPr lang="en-GB" sz="20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Communication in Health and Social Care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A5F7B6D-B803-0F2B-70E9-B0562C084C0F}"/>
              </a:ext>
            </a:extLst>
          </p:cNvPr>
          <p:cNvSpPr txBox="1">
            <a:spLocks/>
          </p:cNvSpPr>
          <p:nvPr/>
        </p:nvSpPr>
        <p:spPr>
          <a:xfrm>
            <a:off x="1606710" y="413682"/>
            <a:ext cx="7763960" cy="38719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3600" b="1" dirty="0">
                <a:latin typeface="Arial"/>
              </a:rPr>
            </a:br>
            <a:endParaRPr lang="en-US" sz="3600" b="1" dirty="0">
              <a:latin typeface="Arial"/>
              <a:cs typeface="Arial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E339A43-CC17-659F-0774-44925B49204C}"/>
              </a:ext>
            </a:extLst>
          </p:cNvPr>
          <p:cNvSpPr txBox="1">
            <a:spLocks/>
          </p:cNvSpPr>
          <p:nvPr/>
        </p:nvSpPr>
        <p:spPr>
          <a:xfrm>
            <a:off x="177960" y="5349875"/>
            <a:ext cx="7558414" cy="132952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1" dirty="0">
              <a:latin typeface="Arial"/>
              <a:cs typeface="Arial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b="1" dirty="0">
                <a:latin typeface="Arial"/>
                <a:ea typeface="Calibri"/>
                <a:cs typeface="Calibri"/>
              </a:rPr>
              <a:t>Lecturer's Name : Olubukola Adegbite</a:t>
            </a:r>
          </a:p>
          <a:p>
            <a:pPr algn="l"/>
            <a:r>
              <a:rPr lang="en-US" b="1" dirty="0">
                <a:latin typeface="Arial"/>
                <a:cs typeface="Arial"/>
              </a:rPr>
              <a:t>Student: Sumaira Imtiaz</a:t>
            </a:r>
          </a:p>
          <a:p>
            <a:pPr algn="l"/>
            <a:r>
              <a:rPr lang="en-US" b="1" dirty="0">
                <a:latin typeface="Arial"/>
                <a:cs typeface="Arial"/>
              </a:rPr>
              <a:t>Student Number: (2421039)</a:t>
            </a:r>
          </a:p>
        </p:txBody>
      </p:sp>
      <p:pic>
        <p:nvPicPr>
          <p:cNvPr id="6" name="Picture 5" descr="UWTSD Birmingham">
            <a:extLst>
              <a:ext uri="{FF2B5EF4-FFF2-40B4-BE49-F238E27FC236}">
                <a16:creationId xmlns:a16="http://schemas.microsoft.com/office/drawing/2014/main" id="{238EF92C-3756-2747-F21E-719F90924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4" y="178595"/>
            <a:ext cx="1201632" cy="1151564"/>
          </a:xfrm>
          <a:prstGeom prst="rect">
            <a:avLst/>
          </a:prstGeom>
        </p:spPr>
      </p:pic>
      <p:pic>
        <p:nvPicPr>
          <p:cNvPr id="7" name="Picture 6" descr="Health and Social Care (HSC) Logo ...">
            <a:extLst>
              <a:ext uri="{FF2B5EF4-FFF2-40B4-BE49-F238E27FC236}">
                <a16:creationId xmlns:a16="http://schemas.microsoft.com/office/drawing/2014/main" id="{5C5FC7A9-63E8-5E63-59A4-14F473E91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2069" y="5164948"/>
            <a:ext cx="2451328" cy="1337817"/>
          </a:xfrm>
          <a:prstGeom prst="rect">
            <a:avLst/>
          </a:prstGeom>
        </p:spPr>
      </p:pic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3F56C50E-2211-795D-F558-4F63FE0C7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307133" cy="292831"/>
          </a:xfrm>
        </p:spPr>
        <p:txBody>
          <a:bodyPr/>
          <a:lstStyle/>
          <a:p>
            <a:fld id="{330EA680-D336-4FF7-8B7A-9848BB0A1C32}" type="slidenum">
              <a:rPr lang="en-US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849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A68F-076E-8627-A927-97F489557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679" y="138952"/>
            <a:ext cx="9144000" cy="913471"/>
          </a:xfrm>
        </p:spPr>
        <p:txBody>
          <a:bodyPr>
            <a:normAutofit/>
          </a:bodyPr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A5C998-FCC7-AFFF-990C-31392448B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2873" y="5892862"/>
            <a:ext cx="4428353" cy="64605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(Moss, 2020)</a:t>
            </a:r>
          </a:p>
          <a:p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0D178D9-B8D5-F765-9754-F15F1FCA7B8B}"/>
              </a:ext>
            </a:extLst>
          </p:cNvPr>
          <p:cNvSpPr/>
          <p:nvPr/>
        </p:nvSpPr>
        <p:spPr>
          <a:xfrm>
            <a:off x="744681" y="1665107"/>
            <a:ext cx="4428354" cy="2812004"/>
          </a:xfrm>
          <a:prstGeom prst="roundRect">
            <a:avLst>
              <a:gd name="adj" fmla="val 10000"/>
            </a:avLst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CD4CDCD-EE0A-8A58-EC0A-28A7D089AC66}"/>
              </a:ext>
            </a:extLst>
          </p:cNvPr>
          <p:cNvSpPr/>
          <p:nvPr/>
        </p:nvSpPr>
        <p:spPr>
          <a:xfrm>
            <a:off x="937403" y="2143559"/>
            <a:ext cx="4428354" cy="31314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 means sharing information, thoughts and feelings which can include verbal, non-verbal  communication.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4005FFE-2613-8A3E-5DDA-88FC468A948E}"/>
              </a:ext>
            </a:extLst>
          </p:cNvPr>
          <p:cNvSpPr/>
          <p:nvPr/>
        </p:nvSpPr>
        <p:spPr>
          <a:xfrm>
            <a:off x="6027050" y="1665107"/>
            <a:ext cx="4428354" cy="2812004"/>
          </a:xfrm>
          <a:prstGeom prst="roundRect">
            <a:avLst>
              <a:gd name="adj" fmla="val 10000"/>
            </a:avLst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95775A7-A0E8-3240-AF88-DFF49904F629}"/>
              </a:ext>
            </a:extLst>
          </p:cNvPr>
          <p:cNvSpPr/>
          <p:nvPr/>
        </p:nvSpPr>
        <p:spPr>
          <a:xfrm>
            <a:off x="6219772" y="2143560"/>
            <a:ext cx="4428353" cy="31314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communication helps people understand each other and share ideas.</a:t>
            </a:r>
            <a:endParaRPr lang="en-GB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4200BE-F6C1-8892-2103-47FA2816A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482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1B352-412F-1347-FA7F-0246493EA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25" y="355944"/>
            <a:ext cx="11984975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Important?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CA02C5-21FF-D67D-E603-774152523A78}"/>
              </a:ext>
            </a:extLst>
          </p:cNvPr>
          <p:cNvSpPr txBox="1"/>
          <p:nvPr/>
        </p:nvSpPr>
        <p:spPr>
          <a:xfrm flipV="1">
            <a:off x="431321" y="1835822"/>
            <a:ext cx="9471804" cy="3788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1C09111-FFC6-B536-2601-D508A99FEB95}"/>
              </a:ext>
            </a:extLst>
          </p:cNvPr>
          <p:cNvSpPr/>
          <p:nvPr/>
        </p:nvSpPr>
        <p:spPr>
          <a:xfrm>
            <a:off x="207028" y="2160117"/>
            <a:ext cx="5262113" cy="100126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build trust with others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4B4F6AB-F71B-AACB-1213-D00174A1C86F}"/>
              </a:ext>
            </a:extLst>
          </p:cNvPr>
          <p:cNvSpPr/>
          <p:nvPr/>
        </p:nvSpPr>
        <p:spPr>
          <a:xfrm>
            <a:off x="207027" y="3282556"/>
            <a:ext cx="5262113" cy="97528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 people feel listened to and respected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D39F2A3-3254-7FE6-F42D-4F4E9BAE859D}"/>
              </a:ext>
            </a:extLst>
          </p:cNvPr>
          <p:cNvSpPr/>
          <p:nvPr/>
        </p:nvSpPr>
        <p:spPr>
          <a:xfrm>
            <a:off x="207026" y="4364723"/>
            <a:ext cx="5262113" cy="781088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stops misunderstandings and mistakes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BC2676-C8DB-492D-851E-615FC7582C8A}"/>
              </a:ext>
            </a:extLst>
          </p:cNvPr>
          <p:cNvSpPr/>
          <p:nvPr/>
        </p:nvSpPr>
        <p:spPr>
          <a:xfrm>
            <a:off x="207025" y="5252693"/>
            <a:ext cx="5262113" cy="80356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safe and effective care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1BCA94-318F-FCA6-51EC-1B666555EE59}"/>
              </a:ext>
            </a:extLst>
          </p:cNvPr>
          <p:cNvSpPr txBox="1"/>
          <p:nvPr/>
        </p:nvSpPr>
        <p:spPr>
          <a:xfrm>
            <a:off x="1480868" y="6349149"/>
            <a:ext cx="36863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(Zou et al., 2025)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509B3D-8AB4-B5AE-0E01-0EF2592C2D23}"/>
              </a:ext>
            </a:extLst>
          </p:cNvPr>
          <p:cNvSpPr txBox="1"/>
          <p:nvPr/>
        </p:nvSpPr>
        <p:spPr>
          <a:xfrm>
            <a:off x="6254157" y="6349149"/>
            <a:ext cx="519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Image Source: Training Express (2024)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6E43104-85C1-140B-43FD-7C96DC894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2194" y="2005085"/>
            <a:ext cx="6262778" cy="422043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F6FF61-690C-C18D-A314-A2154C77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342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3548C-6EFF-6C12-CD19-B31F954CC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37" y="124973"/>
            <a:ext cx="11731925" cy="1325563"/>
          </a:xfrm>
        </p:spPr>
        <p:txBody>
          <a:bodyPr>
            <a:no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Transactional Model of Communication in Health and Social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CCE97F-3A52-71B8-135F-38C1EFB2FBC1}"/>
              </a:ext>
            </a:extLst>
          </p:cNvPr>
          <p:cNvSpPr txBox="1"/>
          <p:nvPr/>
        </p:nvSpPr>
        <p:spPr>
          <a:xfrm>
            <a:off x="104235" y="6356350"/>
            <a:ext cx="5625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Source: Lapum et al. (2020), CC BY-NC 4.0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892F68F9-8990-5BC2-BE36-19421CEB2B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3136589"/>
              </p:ext>
            </p:extLst>
          </p:nvPr>
        </p:nvGraphicFramePr>
        <p:xfrm>
          <a:off x="5263050" y="1247577"/>
          <a:ext cx="6928950" cy="547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83F71-70AA-84A4-BFDD-2299CE446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87610" y="6515765"/>
            <a:ext cx="3932274" cy="684469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England, 2023)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583F9-BECA-FF42-317D-5A84D05CD4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1167" y="1495856"/>
            <a:ext cx="4790754" cy="4719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010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E1010-A6C8-E565-AC70-BD8650F58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3422905" cy="228170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Practical Example</a:t>
            </a:r>
            <a:br>
              <a:rPr lang="en-US" sz="5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E.</a:t>
            </a:r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g.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 elderly with dementia gets frustrated when being cared for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9" name="TextBox 3">
            <a:extLst>
              <a:ext uri="{FF2B5EF4-FFF2-40B4-BE49-F238E27FC236}">
                <a16:creationId xmlns:a16="http://schemas.microsoft.com/office/drawing/2014/main" id="{3D99AAFD-8738-9FB2-7B05-FDA465ED82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7036545"/>
              </p:ext>
            </p:extLst>
          </p:nvPr>
        </p:nvGraphicFramePr>
        <p:xfrm>
          <a:off x="5093208" y="136525"/>
          <a:ext cx="6879052" cy="6584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8F95F0-BC9C-AE9C-DD00-92D57637A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D2F18-5800-58C7-1030-FB0EE8E0BFA5}"/>
              </a:ext>
            </a:extLst>
          </p:cNvPr>
          <p:cNvSpPr txBox="1"/>
          <p:nvPr/>
        </p:nvSpPr>
        <p:spPr>
          <a:xfrm>
            <a:off x="838199" y="4019107"/>
            <a:ext cx="407404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process shows: 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 awareness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patience</a:t>
            </a:r>
          </a:p>
          <a:p>
            <a:pPr marL="285750" indent="-285750">
              <a:buFontTx/>
              <a:buChar char="-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this model helped to reduce stress and shows respect for one another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90E9B8-2179-D7F9-D0BA-4B2D52126C62}"/>
              </a:ext>
            </a:extLst>
          </p:cNvPr>
          <p:cNvSpPr txBox="1"/>
          <p:nvPr/>
        </p:nvSpPr>
        <p:spPr>
          <a:xfrm>
            <a:off x="2826098" y="6356350"/>
            <a:ext cx="17337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(Moss, 2020)</a:t>
            </a:r>
          </a:p>
          <a:p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958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F3CEC-0B18-4174-37F3-F04C36988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238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In Professional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93FDA9-A9DC-0864-A215-268B3E6C3374}"/>
              </a:ext>
            </a:extLst>
          </p:cNvPr>
          <p:cNvSpPr txBox="1"/>
          <p:nvPr/>
        </p:nvSpPr>
        <p:spPr>
          <a:xfrm>
            <a:off x="4692770" y="2380891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DD87B0-39EB-5273-2AB9-509483106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8" y="3202379"/>
            <a:ext cx="10516511" cy="609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C107FF-D943-AE74-771F-1F0CF6060B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9" y="2140570"/>
            <a:ext cx="10516511" cy="6096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B38FAA-80B4-ED28-5E92-B61212361D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6" y="5117858"/>
            <a:ext cx="10516511" cy="6096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3C2811-561E-CA0A-10B7-4A023E564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7" y="4244452"/>
            <a:ext cx="10516511" cy="609653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F881276-D3B0-0438-DF0C-6B83E456F8C4}"/>
              </a:ext>
            </a:extLst>
          </p:cNvPr>
          <p:cNvSpPr/>
          <p:nvPr/>
        </p:nvSpPr>
        <p:spPr>
          <a:xfrm>
            <a:off x="1653397" y="2007559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shows respect for one another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86F97EF-A2BA-65DB-067E-C26F8C1B106C}"/>
              </a:ext>
            </a:extLst>
          </p:cNvPr>
          <p:cNvSpPr/>
          <p:nvPr/>
        </p:nvSpPr>
        <p:spPr>
          <a:xfrm>
            <a:off x="1653397" y="3064938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Improves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teamwork and collaboration.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E87F936-5D6E-04FC-8AF9-36F9EEB1001D}"/>
              </a:ext>
            </a:extLst>
          </p:cNvPr>
          <p:cNvSpPr/>
          <p:nvPr/>
        </p:nvSpPr>
        <p:spPr>
          <a:xfrm>
            <a:off x="1653397" y="4075307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Builds confidence in a professional environment.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8179A01-6400-8A4A-67E9-916B476D7EDE}"/>
              </a:ext>
            </a:extLst>
          </p:cNvPr>
          <p:cNvSpPr/>
          <p:nvPr/>
        </p:nvSpPr>
        <p:spPr>
          <a:xfrm>
            <a:off x="1653397" y="5007179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Important in a professional environment 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2D62F88-6A19-22C5-1468-AE030365FEC4}"/>
              </a:ext>
            </a:extLst>
          </p:cNvPr>
          <p:cNvSpPr txBox="1"/>
          <p:nvPr/>
        </p:nvSpPr>
        <p:spPr>
          <a:xfrm>
            <a:off x="4791514" y="6185504"/>
            <a:ext cx="38190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08F028-61E7-78CE-2A1D-D0DD4E8D8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846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69D3A1E-67BD-03CD-C0F9-2B11DB8640D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CDD1B-A7F0-C1ED-6321-830E5C55D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63" y="250036"/>
            <a:ext cx="7772400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Barriers to communication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64259-ED97-9E67-697F-6413992B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550B0E3-9336-4B84-B11A-D11BB6BF608B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535D662-B957-087C-A77A-6BF5DAD1E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1250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96A9A44-71B5-720F-62A3-FD0D1DE02970}"/>
              </a:ext>
            </a:extLst>
          </p:cNvPr>
          <p:cNvSpPr txBox="1"/>
          <p:nvPr/>
        </p:nvSpPr>
        <p:spPr>
          <a:xfrm>
            <a:off x="5363897" y="6171684"/>
            <a:ext cx="4035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(Fox, McAllum and Mikkola, 2025)</a:t>
            </a:r>
          </a:p>
        </p:txBody>
      </p:sp>
    </p:spTree>
    <p:extLst>
      <p:ext uri="{BB962C8B-B14F-4D97-AF65-F5344CB8AC3E}">
        <p14:creationId xmlns:p14="http://schemas.microsoft.com/office/powerpoint/2010/main" val="4775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 descr="A blue and green background&#10;&#10;AI-generated content may be incorrect.">
            <a:extLst>
              <a:ext uri="{FF2B5EF4-FFF2-40B4-BE49-F238E27FC236}">
                <a16:creationId xmlns:a16="http://schemas.microsoft.com/office/drawing/2014/main" id="{0BAB9787-0C16-0A80-FCDC-E993B53623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137B3-F80D-03C3-25D7-43DF9FB1F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/>
              <a:t>Conclusion</a:t>
            </a:r>
          </a:p>
        </p:txBody>
      </p:sp>
      <p:graphicFrame>
        <p:nvGraphicFramePr>
          <p:cNvPr id="33" name="TextBox 3">
            <a:extLst>
              <a:ext uri="{FF2B5EF4-FFF2-40B4-BE49-F238E27FC236}">
                <a16:creationId xmlns:a16="http://schemas.microsoft.com/office/drawing/2014/main" id="{CDE19319-54CE-3B35-C60A-9A04DEEBC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5345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0BE578-172B-3B68-AC4B-936676AE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225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3CD11C-DEC3-64AB-AD24-A26E62614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11950-2C4A-4906-B1CB-734D961E27EE}"/>
              </a:ext>
            </a:extLst>
          </p:cNvPr>
          <p:cNvSpPr txBox="1"/>
          <p:nvPr/>
        </p:nvSpPr>
        <p:spPr>
          <a:xfrm>
            <a:off x="6347783" y="152400"/>
            <a:ext cx="5868812" cy="6705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AF7141-B74B-D5A6-DD86-ACCB101FF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69" y="6323698"/>
            <a:ext cx="64008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B550B0E3-9336-4B84-B11A-D11BB6BF608B}" type="slidenum">
              <a:rPr lang="en-US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9</a:t>
            </a:fld>
            <a:endParaRPr lang="en-US" sz="160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E508A-11B2-1500-CEAB-B8F199FE4151}"/>
              </a:ext>
            </a:extLst>
          </p:cNvPr>
          <p:cNvSpPr txBox="1"/>
          <p:nvPr/>
        </p:nvSpPr>
        <p:spPr>
          <a:xfrm>
            <a:off x="6045609" y="78828"/>
            <a:ext cx="6120595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Barnlund, D.C. (1970) ‘A transactional model of communication’, in Mortensen, C.D. (ed.) </a:t>
            </a:r>
            <a:r>
              <a:rPr lang="en-GB" sz="1600" i="1" dirty="0"/>
              <a:t>Communication Theory</a:t>
            </a:r>
            <a:r>
              <a:rPr lang="en-GB" sz="1600" dirty="0"/>
              <a:t>. New Brunswick, NJ: Transaction Publishers, pp. 83–102.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Fox, S., McAllum, K. and Mikkola, L. (eds.)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Interprofessional communication in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Theoretical perspectives on practical realities. Cham: Springer Nature.</a:t>
            </a: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Lapum, J., St-Amant, O., Hughes, M. and Garmaise-Yee, J.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in nursing.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Toronto: Toronto Metropolitan University. Available at: https://pressbooks.library.torontomu.ca/communicationnursing/ 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Moss, B.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in nursing,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Communicating with patients waiting for planned care – key principles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https://www.england.nhs.uk/long-read/good-communication-with-patients-waiting-for-care/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Training Express (2024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) Effective communication in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https://www.trainingexpress.org.uk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Zou, J., Du, Y., Qin, C., Wu, N. and Wen, H. (2025) ‘Changes of physician–patient communication skills among general practitioners after intervention of targeted SEGUE training’,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26(1). Available at: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https://doi.org/10.1186/s12909-025-08476-x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54655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913</TotalTime>
  <Words>667</Words>
  <Application>Microsoft Office PowerPoint</Application>
  <PresentationFormat>Widescreen</PresentationFormat>
  <Paragraphs>87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Certificate Of Higher Education- Skills For The Workplace Health And Social Care</vt:lpstr>
      <vt:lpstr>What Is Communication?</vt:lpstr>
      <vt:lpstr>Why Is Communication Important?</vt:lpstr>
      <vt:lpstr>Transactional Model of Communication in Health and Social Care</vt:lpstr>
      <vt:lpstr>Practical Example E.g. an elderly with dementia gets frustrated when being cared for</vt:lpstr>
      <vt:lpstr>Communication In Professional Practice</vt:lpstr>
      <vt:lpstr>Barriers to communication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sumaira imtiaz</dc:creator>
  <cp:lastModifiedBy>sumaira imtiaz</cp:lastModifiedBy>
  <cp:revision>2</cp:revision>
  <dcterms:created xsi:type="dcterms:W3CDTF">2026-01-31T16:08:28Z</dcterms:created>
  <dcterms:modified xsi:type="dcterms:W3CDTF">2026-02-21T20:35:02Z</dcterms:modified>
</cp:coreProperties>
</file>