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5" r:id="rId3"/>
    <p:sldId id="270" r:id="rId4"/>
    <p:sldId id="272" r:id="rId5"/>
    <p:sldId id="282" r:id="rId6"/>
    <p:sldId id="273" r:id="rId7"/>
    <p:sldId id="277" r:id="rId8"/>
    <p:sldId id="276" r:id="rId9"/>
    <p:sldId id="278" r:id="rId10"/>
    <p:sldId id="274" r:id="rId11"/>
    <p:sldId id="262" r:id="rId12"/>
    <p:sldId id="279" r:id="rId13"/>
    <p:sldId id="27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D0AA"/>
    <a:srgbClr val="07EFC3"/>
    <a:srgbClr val="79FB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761A44-A371-F515-0963-6774E77D3604}" v="9" dt="2023-09-14T11:58:54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44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1164" y="60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E4761A44-A371-F515-0963-6774E77D3604}"/>
    <pc:docChg chg="modSld">
      <pc:chgData name="Alison Cooke" userId="S::a.cooke@uwtsd.ac.uk::46c329c9-26b7-4eba-b77b-7474421bfd31" providerId="AD" clId="Web-{E4761A44-A371-F515-0963-6774E77D3604}" dt="2023-09-14T11:58:54.574" v="8"/>
      <pc:docMkLst>
        <pc:docMk/>
      </pc:docMkLst>
      <pc:sldChg chg="delAnim">
        <pc:chgData name="Alison Cooke" userId="S::a.cooke@uwtsd.ac.uk::46c329c9-26b7-4eba-b77b-7474421bfd31" providerId="AD" clId="Web-{E4761A44-A371-F515-0963-6774E77D3604}" dt="2023-09-14T11:58:32.495" v="3"/>
        <pc:sldMkLst>
          <pc:docMk/>
          <pc:sldMk cId="1514738709" sldId="273"/>
        </pc:sldMkLst>
      </pc:sldChg>
      <pc:sldChg chg="delAnim">
        <pc:chgData name="Alison Cooke" userId="S::a.cooke@uwtsd.ac.uk::46c329c9-26b7-4eba-b77b-7474421bfd31" providerId="AD" clId="Web-{E4761A44-A371-F515-0963-6774E77D3604}" dt="2023-09-14T11:58:54.574" v="8"/>
        <pc:sldMkLst>
          <pc:docMk/>
          <pc:sldMk cId="340393098" sldId="274"/>
        </pc:sldMkLst>
      </pc:sldChg>
      <pc:sldChg chg="delAnim">
        <pc:chgData name="Alison Cooke" userId="S::a.cooke@uwtsd.ac.uk::46c329c9-26b7-4eba-b77b-7474421bfd31" providerId="AD" clId="Web-{E4761A44-A371-F515-0963-6774E77D3604}" dt="2023-09-14T11:58:16.151" v="0"/>
        <pc:sldMkLst>
          <pc:docMk/>
          <pc:sldMk cId="760204218" sldId="275"/>
        </pc:sldMkLst>
      </pc:sldChg>
      <pc:sldChg chg="delAnim">
        <pc:chgData name="Alison Cooke" userId="S::a.cooke@uwtsd.ac.uk::46c329c9-26b7-4eba-b77b-7474421bfd31" providerId="AD" clId="Web-{E4761A44-A371-F515-0963-6774E77D3604}" dt="2023-09-14T11:58:41.714" v="5"/>
        <pc:sldMkLst>
          <pc:docMk/>
          <pc:sldMk cId="1963243750" sldId="276"/>
        </pc:sldMkLst>
      </pc:sldChg>
      <pc:sldChg chg="delAnim">
        <pc:chgData name="Alison Cooke" userId="S::a.cooke@uwtsd.ac.uk::46c329c9-26b7-4eba-b77b-7474421bfd31" providerId="AD" clId="Web-{E4761A44-A371-F515-0963-6774E77D3604}" dt="2023-09-14T11:58:37.152" v="4"/>
        <pc:sldMkLst>
          <pc:docMk/>
          <pc:sldMk cId="105676870" sldId="277"/>
        </pc:sldMkLst>
      </pc:sldChg>
      <pc:sldChg chg="delAnim">
        <pc:chgData name="Alison Cooke" userId="S::a.cooke@uwtsd.ac.uk::46c329c9-26b7-4eba-b77b-7474421bfd31" providerId="AD" clId="Web-{E4761A44-A371-F515-0963-6774E77D3604}" dt="2023-09-14T11:58:48.699" v="6"/>
        <pc:sldMkLst>
          <pc:docMk/>
          <pc:sldMk cId="176538347" sldId="27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383062-ECB3-4938-9BDD-C921017F9960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D80D47F4-C117-491A-8F94-684E52000160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Summary of Project</a:t>
          </a:r>
        </a:p>
      </dgm:t>
    </dgm:pt>
    <dgm:pt modelId="{7994EEBC-8568-4467-8F4A-51CB2B7CFA0A}" type="parTrans" cxnId="{94985CDA-A12C-4001-B991-1AA4DEB1FD61}">
      <dgm:prSet/>
      <dgm:spPr/>
      <dgm:t>
        <a:bodyPr/>
        <a:lstStyle/>
        <a:p>
          <a:endParaRPr lang="en-GB" sz="1600"/>
        </a:p>
      </dgm:t>
    </dgm:pt>
    <dgm:pt modelId="{92C87501-F00A-4C9B-8A7F-4D78C2D86C88}" type="sibTrans" cxnId="{94985CDA-A12C-4001-B991-1AA4DEB1FD61}">
      <dgm:prSet/>
      <dgm:spPr/>
      <dgm:t>
        <a:bodyPr/>
        <a:lstStyle/>
        <a:p>
          <a:endParaRPr lang="en-GB" sz="1600"/>
        </a:p>
      </dgm:t>
    </dgm:pt>
    <dgm:pt modelId="{B31FD2F9-EDA6-4E7F-8FD5-9A57ABD3E537}">
      <dgm:prSet phldrT="[Text]" custT="1"/>
      <dgm:spPr/>
      <dgm:t>
        <a:bodyPr/>
        <a:lstStyle/>
        <a:p>
          <a:r>
            <a:rPr lang="en-GB" sz="1600" dirty="0"/>
            <a:t>Project methodology and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</a:p>
      </dgm:t>
    </dgm:pt>
    <dgm:pt modelId="{AE8CDF83-3742-4995-B457-BF2FD902B664}" type="parTrans" cxnId="{CA3148AA-9661-40BE-9B44-D1B03AB8BFA3}">
      <dgm:prSet/>
      <dgm:spPr/>
      <dgm:t>
        <a:bodyPr/>
        <a:lstStyle/>
        <a:p>
          <a:endParaRPr lang="en-GB" sz="1600"/>
        </a:p>
      </dgm:t>
    </dgm:pt>
    <dgm:pt modelId="{DC825AEA-DA9F-40C5-ABFE-FDAAA90EF5BA}" type="sibTrans" cxnId="{CA3148AA-9661-40BE-9B44-D1B03AB8BFA3}">
      <dgm:prSet/>
      <dgm:spPr/>
      <dgm:t>
        <a:bodyPr/>
        <a:lstStyle/>
        <a:p>
          <a:endParaRPr lang="en-GB" sz="1600"/>
        </a:p>
      </dgm:t>
    </dgm:pt>
    <dgm:pt modelId="{6E4EE972-748E-416C-8BFC-447B8CC20798}">
      <dgm:prSet phldrT="[Text]" custT="1"/>
      <dgm:spPr/>
      <dgm:t>
        <a:bodyPr/>
        <a:lstStyle/>
        <a:p>
          <a:r>
            <a:rPr lang="en-GB" sz="1600" dirty="0"/>
            <a:t>Exploring the methodology and the stages</a:t>
          </a:r>
        </a:p>
      </dgm:t>
    </dgm:pt>
    <dgm:pt modelId="{185FC4E3-C7A8-4AC5-A77E-FC4EE643CF32}" type="parTrans" cxnId="{689122C5-DD97-4BD8-B2A2-C300EAD44E3D}">
      <dgm:prSet/>
      <dgm:spPr/>
      <dgm:t>
        <a:bodyPr/>
        <a:lstStyle/>
        <a:p>
          <a:endParaRPr lang="en-GB" sz="1600"/>
        </a:p>
      </dgm:t>
    </dgm:pt>
    <dgm:pt modelId="{396E842C-3130-43A2-AE2F-86C8A183325C}" type="sibTrans" cxnId="{689122C5-DD97-4BD8-B2A2-C300EAD44E3D}">
      <dgm:prSet/>
      <dgm:spPr/>
      <dgm:t>
        <a:bodyPr/>
        <a:lstStyle/>
        <a:p>
          <a:endParaRPr lang="en-GB" sz="1600"/>
        </a:p>
      </dgm:t>
    </dgm:pt>
    <dgm:pt modelId="{59BE83CE-F4EB-41E0-B262-FC35292F14F4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Questions</a:t>
          </a:r>
        </a:p>
      </dgm:t>
    </dgm:pt>
    <dgm:pt modelId="{CAAC76EA-64F7-40B6-A3A2-A35FAF2B3E16}" type="parTrans" cxnId="{327D97FB-B886-411D-9C28-B281F9706AFA}">
      <dgm:prSet/>
      <dgm:spPr/>
      <dgm:t>
        <a:bodyPr/>
        <a:lstStyle/>
        <a:p>
          <a:endParaRPr lang="en-GB" sz="1600"/>
        </a:p>
      </dgm:t>
    </dgm:pt>
    <dgm:pt modelId="{FA240D4C-178E-46B4-8951-4AB0994D339D}" type="sibTrans" cxnId="{327D97FB-B886-411D-9C28-B281F9706AFA}">
      <dgm:prSet/>
      <dgm:spPr/>
      <dgm:t>
        <a:bodyPr/>
        <a:lstStyle/>
        <a:p>
          <a:endParaRPr lang="en-GB" sz="1600"/>
        </a:p>
      </dgm:t>
    </dgm:pt>
    <dgm:pt modelId="{745DA571-2C78-48D1-9EB2-187C3FB2049F}" type="pres">
      <dgm:prSet presAssocID="{81383062-ECB3-4938-9BDD-C921017F9960}" presName="linear" presStyleCnt="0">
        <dgm:presLayoutVars>
          <dgm:dir/>
          <dgm:animLvl val="lvl"/>
          <dgm:resizeHandles val="exact"/>
        </dgm:presLayoutVars>
      </dgm:prSet>
      <dgm:spPr/>
    </dgm:pt>
    <dgm:pt modelId="{54AD1DEB-C3E4-48B9-A745-71ABD77964D3}" type="pres">
      <dgm:prSet presAssocID="{D80D47F4-C117-491A-8F94-684E52000160}" presName="parentLin" presStyleCnt="0"/>
      <dgm:spPr/>
    </dgm:pt>
    <dgm:pt modelId="{73649B83-02DD-46A1-9830-50FF45EC34CA}" type="pres">
      <dgm:prSet presAssocID="{D80D47F4-C117-491A-8F94-684E52000160}" presName="parentLeftMargin" presStyleLbl="node1" presStyleIdx="0" presStyleCnt="4"/>
      <dgm:spPr/>
    </dgm:pt>
    <dgm:pt modelId="{CA2BCB02-B69C-4D8D-B4AD-E25011AC9E50}" type="pres">
      <dgm:prSet presAssocID="{D80D47F4-C117-491A-8F94-684E5200016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BEA794C-CA68-4658-B965-D6C6A0057EA4}" type="pres">
      <dgm:prSet presAssocID="{D80D47F4-C117-491A-8F94-684E52000160}" presName="negativeSpace" presStyleCnt="0"/>
      <dgm:spPr/>
    </dgm:pt>
    <dgm:pt modelId="{CC371DC3-A78C-4C13-80A5-F7D2FC668FC4}" type="pres">
      <dgm:prSet presAssocID="{D80D47F4-C117-491A-8F94-684E52000160}" presName="childText" presStyleLbl="conFgAcc1" presStyleIdx="0" presStyleCnt="4">
        <dgm:presLayoutVars>
          <dgm:bulletEnabled val="1"/>
        </dgm:presLayoutVars>
      </dgm:prSet>
      <dgm:spPr/>
    </dgm:pt>
    <dgm:pt modelId="{6D4DE4C2-5201-466D-8F30-5CA240E2A793}" type="pres">
      <dgm:prSet presAssocID="{92C87501-F00A-4C9B-8A7F-4D78C2D86C88}" presName="spaceBetweenRectangles" presStyleCnt="0"/>
      <dgm:spPr/>
    </dgm:pt>
    <dgm:pt modelId="{5D0E7051-ED8A-4F0A-91E4-DC192E39A1F2}" type="pres">
      <dgm:prSet presAssocID="{B31FD2F9-EDA6-4E7F-8FD5-9A57ABD3E537}" presName="parentLin" presStyleCnt="0"/>
      <dgm:spPr/>
    </dgm:pt>
    <dgm:pt modelId="{4CB6C974-96F6-4549-9A16-FAD28901701A}" type="pres">
      <dgm:prSet presAssocID="{B31FD2F9-EDA6-4E7F-8FD5-9A57ABD3E537}" presName="parentLeftMargin" presStyleLbl="node1" presStyleIdx="0" presStyleCnt="4"/>
      <dgm:spPr/>
    </dgm:pt>
    <dgm:pt modelId="{40636160-0765-445F-ABE7-D644B859F3C0}" type="pres">
      <dgm:prSet presAssocID="{B31FD2F9-EDA6-4E7F-8FD5-9A57ABD3E53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942D59C-D297-42F6-8C8C-A9FF8BEEA15D}" type="pres">
      <dgm:prSet presAssocID="{B31FD2F9-EDA6-4E7F-8FD5-9A57ABD3E537}" presName="negativeSpace" presStyleCnt="0"/>
      <dgm:spPr/>
    </dgm:pt>
    <dgm:pt modelId="{8B2A88C3-F136-4542-8BB8-95B8D613D5C4}" type="pres">
      <dgm:prSet presAssocID="{B31FD2F9-EDA6-4E7F-8FD5-9A57ABD3E537}" presName="childText" presStyleLbl="conFgAcc1" presStyleIdx="1" presStyleCnt="4">
        <dgm:presLayoutVars>
          <dgm:bulletEnabled val="1"/>
        </dgm:presLayoutVars>
      </dgm:prSet>
      <dgm:spPr/>
    </dgm:pt>
    <dgm:pt modelId="{9F9561C5-CBA0-4E08-B39B-87AF2CAA28E1}" type="pres">
      <dgm:prSet presAssocID="{DC825AEA-DA9F-40C5-ABFE-FDAAA90EF5BA}" presName="spaceBetweenRectangles" presStyleCnt="0"/>
      <dgm:spPr/>
    </dgm:pt>
    <dgm:pt modelId="{141CFCA6-779F-4BD3-A9BD-AC3F27A4A735}" type="pres">
      <dgm:prSet presAssocID="{6E4EE972-748E-416C-8BFC-447B8CC20798}" presName="parentLin" presStyleCnt="0"/>
      <dgm:spPr/>
    </dgm:pt>
    <dgm:pt modelId="{D25CD381-38B5-45BB-9EA6-9B320D6D381D}" type="pres">
      <dgm:prSet presAssocID="{6E4EE972-748E-416C-8BFC-447B8CC20798}" presName="parentLeftMargin" presStyleLbl="node1" presStyleIdx="1" presStyleCnt="4"/>
      <dgm:spPr/>
    </dgm:pt>
    <dgm:pt modelId="{DE868826-9084-4F4C-8E05-E3B302F47762}" type="pres">
      <dgm:prSet presAssocID="{6E4EE972-748E-416C-8BFC-447B8CC207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62E62B-5C10-48EB-93DA-A7F4A6832660}" type="pres">
      <dgm:prSet presAssocID="{6E4EE972-748E-416C-8BFC-447B8CC20798}" presName="negativeSpace" presStyleCnt="0"/>
      <dgm:spPr/>
    </dgm:pt>
    <dgm:pt modelId="{3E46F774-3D79-4928-B267-A848FFC60D7D}" type="pres">
      <dgm:prSet presAssocID="{6E4EE972-748E-416C-8BFC-447B8CC20798}" presName="childText" presStyleLbl="conFgAcc1" presStyleIdx="2" presStyleCnt="4">
        <dgm:presLayoutVars>
          <dgm:bulletEnabled val="1"/>
        </dgm:presLayoutVars>
      </dgm:prSet>
      <dgm:spPr/>
    </dgm:pt>
    <dgm:pt modelId="{4822007C-7D9F-4AC7-9490-8E4109B557A8}" type="pres">
      <dgm:prSet presAssocID="{396E842C-3130-43A2-AE2F-86C8A183325C}" presName="spaceBetweenRectangles" presStyleCnt="0"/>
      <dgm:spPr/>
    </dgm:pt>
    <dgm:pt modelId="{ADF66AD6-E77C-47EA-948C-7EB60963C1A8}" type="pres">
      <dgm:prSet presAssocID="{59BE83CE-F4EB-41E0-B262-FC35292F14F4}" presName="parentLin" presStyleCnt="0"/>
      <dgm:spPr/>
    </dgm:pt>
    <dgm:pt modelId="{04E39123-D5C1-4E8B-838C-17DEFFF38C74}" type="pres">
      <dgm:prSet presAssocID="{59BE83CE-F4EB-41E0-B262-FC35292F14F4}" presName="parentLeftMargin" presStyleLbl="node1" presStyleIdx="2" presStyleCnt="4"/>
      <dgm:spPr/>
    </dgm:pt>
    <dgm:pt modelId="{10B14295-BF7D-4FC3-975F-952AA3498CDD}" type="pres">
      <dgm:prSet presAssocID="{59BE83CE-F4EB-41E0-B262-FC35292F14F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406E748-EB08-47EB-8390-78A214C443C5}" type="pres">
      <dgm:prSet presAssocID="{59BE83CE-F4EB-41E0-B262-FC35292F14F4}" presName="negativeSpace" presStyleCnt="0"/>
      <dgm:spPr/>
    </dgm:pt>
    <dgm:pt modelId="{674BFA3C-6F02-4E48-9FAE-83EB7C960F79}" type="pres">
      <dgm:prSet presAssocID="{59BE83CE-F4EB-41E0-B262-FC35292F14F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2024B02-F35E-47B7-8505-66552624FBDA}" type="presOf" srcId="{59BE83CE-F4EB-41E0-B262-FC35292F14F4}" destId="{10B14295-BF7D-4FC3-975F-952AA3498CDD}" srcOrd="1" destOrd="0" presId="urn:microsoft.com/office/officeart/2005/8/layout/list1"/>
    <dgm:cxn modelId="{31561E0A-A1B0-4AEE-9D58-D33956BF7B62}" type="presOf" srcId="{B31FD2F9-EDA6-4E7F-8FD5-9A57ABD3E537}" destId="{40636160-0765-445F-ABE7-D644B859F3C0}" srcOrd="1" destOrd="0" presId="urn:microsoft.com/office/officeart/2005/8/layout/list1"/>
    <dgm:cxn modelId="{E38E2F38-6FB2-4654-AE22-768279587B84}" type="presOf" srcId="{B31FD2F9-EDA6-4E7F-8FD5-9A57ABD3E537}" destId="{4CB6C974-96F6-4549-9A16-FAD28901701A}" srcOrd="0" destOrd="0" presId="urn:microsoft.com/office/officeart/2005/8/layout/list1"/>
    <dgm:cxn modelId="{E5954848-FE28-4A6E-8643-51C49E5662C1}" type="presOf" srcId="{59BE83CE-F4EB-41E0-B262-FC35292F14F4}" destId="{04E39123-D5C1-4E8B-838C-17DEFFF38C74}" srcOrd="0" destOrd="0" presId="urn:microsoft.com/office/officeart/2005/8/layout/list1"/>
    <dgm:cxn modelId="{15376458-A7D9-431D-B248-1F45943097B0}" type="presOf" srcId="{81383062-ECB3-4938-9BDD-C921017F9960}" destId="{745DA571-2C78-48D1-9EB2-187C3FB2049F}" srcOrd="0" destOrd="0" presId="urn:microsoft.com/office/officeart/2005/8/layout/list1"/>
    <dgm:cxn modelId="{0D92197C-A091-4BFB-A172-0C1B2A584F77}" type="presOf" srcId="{6E4EE972-748E-416C-8BFC-447B8CC20798}" destId="{D25CD381-38B5-45BB-9EA6-9B320D6D381D}" srcOrd="0" destOrd="0" presId="urn:microsoft.com/office/officeart/2005/8/layout/list1"/>
    <dgm:cxn modelId="{895D5981-D508-4FD0-B8EE-8771B84756FC}" type="presOf" srcId="{D80D47F4-C117-491A-8F94-684E52000160}" destId="{CA2BCB02-B69C-4D8D-B4AD-E25011AC9E50}" srcOrd="1" destOrd="0" presId="urn:microsoft.com/office/officeart/2005/8/layout/list1"/>
    <dgm:cxn modelId="{CA3148AA-9661-40BE-9B44-D1B03AB8BFA3}" srcId="{81383062-ECB3-4938-9BDD-C921017F9960}" destId="{B31FD2F9-EDA6-4E7F-8FD5-9A57ABD3E537}" srcOrd="1" destOrd="0" parTransId="{AE8CDF83-3742-4995-B457-BF2FD902B664}" sibTransId="{DC825AEA-DA9F-40C5-ABFE-FDAAA90EF5BA}"/>
    <dgm:cxn modelId="{BF61F1B7-E678-494C-BB82-A8D8AB6C9B13}" type="presOf" srcId="{D80D47F4-C117-491A-8F94-684E52000160}" destId="{73649B83-02DD-46A1-9830-50FF45EC34CA}" srcOrd="0" destOrd="0" presId="urn:microsoft.com/office/officeart/2005/8/layout/list1"/>
    <dgm:cxn modelId="{689122C5-DD97-4BD8-B2A2-C300EAD44E3D}" srcId="{81383062-ECB3-4938-9BDD-C921017F9960}" destId="{6E4EE972-748E-416C-8BFC-447B8CC20798}" srcOrd="2" destOrd="0" parTransId="{185FC4E3-C7A8-4AC5-A77E-FC4EE643CF32}" sibTransId="{396E842C-3130-43A2-AE2F-86C8A183325C}"/>
    <dgm:cxn modelId="{94985CDA-A12C-4001-B991-1AA4DEB1FD61}" srcId="{81383062-ECB3-4938-9BDD-C921017F9960}" destId="{D80D47F4-C117-491A-8F94-684E52000160}" srcOrd="0" destOrd="0" parTransId="{7994EEBC-8568-4467-8F4A-51CB2B7CFA0A}" sibTransId="{92C87501-F00A-4C9B-8A7F-4D78C2D86C88}"/>
    <dgm:cxn modelId="{718EF4E1-94E7-47CE-857A-03D7570CC740}" type="presOf" srcId="{6E4EE972-748E-416C-8BFC-447B8CC20798}" destId="{DE868826-9084-4F4C-8E05-E3B302F47762}" srcOrd="1" destOrd="0" presId="urn:microsoft.com/office/officeart/2005/8/layout/list1"/>
    <dgm:cxn modelId="{327D97FB-B886-411D-9C28-B281F9706AFA}" srcId="{81383062-ECB3-4938-9BDD-C921017F9960}" destId="{59BE83CE-F4EB-41E0-B262-FC35292F14F4}" srcOrd="3" destOrd="0" parTransId="{CAAC76EA-64F7-40B6-A3A2-A35FAF2B3E16}" sibTransId="{FA240D4C-178E-46B4-8951-4AB0994D339D}"/>
    <dgm:cxn modelId="{0F2A7C14-2C7E-4FA6-8016-73EBFC505117}" type="presParOf" srcId="{745DA571-2C78-48D1-9EB2-187C3FB2049F}" destId="{54AD1DEB-C3E4-48B9-A745-71ABD77964D3}" srcOrd="0" destOrd="0" presId="urn:microsoft.com/office/officeart/2005/8/layout/list1"/>
    <dgm:cxn modelId="{A3264168-810F-4551-8F55-C3BA2AA1335F}" type="presParOf" srcId="{54AD1DEB-C3E4-48B9-A745-71ABD77964D3}" destId="{73649B83-02DD-46A1-9830-50FF45EC34CA}" srcOrd="0" destOrd="0" presId="urn:microsoft.com/office/officeart/2005/8/layout/list1"/>
    <dgm:cxn modelId="{1D47D811-3FB8-4921-B5F8-B04224F15569}" type="presParOf" srcId="{54AD1DEB-C3E4-48B9-A745-71ABD77964D3}" destId="{CA2BCB02-B69C-4D8D-B4AD-E25011AC9E50}" srcOrd="1" destOrd="0" presId="urn:microsoft.com/office/officeart/2005/8/layout/list1"/>
    <dgm:cxn modelId="{417E1BCF-2237-448A-802E-27F4BDEA0D40}" type="presParOf" srcId="{745DA571-2C78-48D1-9EB2-187C3FB2049F}" destId="{9BEA794C-CA68-4658-B965-D6C6A0057EA4}" srcOrd="1" destOrd="0" presId="urn:microsoft.com/office/officeart/2005/8/layout/list1"/>
    <dgm:cxn modelId="{A2577D69-FD57-42BB-AA55-621832E2E6EC}" type="presParOf" srcId="{745DA571-2C78-48D1-9EB2-187C3FB2049F}" destId="{CC371DC3-A78C-4C13-80A5-F7D2FC668FC4}" srcOrd="2" destOrd="0" presId="urn:microsoft.com/office/officeart/2005/8/layout/list1"/>
    <dgm:cxn modelId="{8074C911-4576-455A-AA08-CAD9B3104C39}" type="presParOf" srcId="{745DA571-2C78-48D1-9EB2-187C3FB2049F}" destId="{6D4DE4C2-5201-466D-8F30-5CA240E2A793}" srcOrd="3" destOrd="0" presId="urn:microsoft.com/office/officeart/2005/8/layout/list1"/>
    <dgm:cxn modelId="{F3CAAF4A-56EF-4212-B1B7-D5A6B3569D82}" type="presParOf" srcId="{745DA571-2C78-48D1-9EB2-187C3FB2049F}" destId="{5D0E7051-ED8A-4F0A-91E4-DC192E39A1F2}" srcOrd="4" destOrd="0" presId="urn:microsoft.com/office/officeart/2005/8/layout/list1"/>
    <dgm:cxn modelId="{1D3C9F05-7AF5-496B-9D6F-B2896A4A55D7}" type="presParOf" srcId="{5D0E7051-ED8A-4F0A-91E4-DC192E39A1F2}" destId="{4CB6C974-96F6-4549-9A16-FAD28901701A}" srcOrd="0" destOrd="0" presId="urn:microsoft.com/office/officeart/2005/8/layout/list1"/>
    <dgm:cxn modelId="{2141140B-08F6-49BC-B449-07A328D2B5A0}" type="presParOf" srcId="{5D0E7051-ED8A-4F0A-91E4-DC192E39A1F2}" destId="{40636160-0765-445F-ABE7-D644B859F3C0}" srcOrd="1" destOrd="0" presId="urn:microsoft.com/office/officeart/2005/8/layout/list1"/>
    <dgm:cxn modelId="{7D165830-3CBD-4AF3-8434-EEB594782C7F}" type="presParOf" srcId="{745DA571-2C78-48D1-9EB2-187C3FB2049F}" destId="{F942D59C-D297-42F6-8C8C-A9FF8BEEA15D}" srcOrd="5" destOrd="0" presId="urn:microsoft.com/office/officeart/2005/8/layout/list1"/>
    <dgm:cxn modelId="{1AC8EEC1-3E3A-4554-A47C-9AD893930A71}" type="presParOf" srcId="{745DA571-2C78-48D1-9EB2-187C3FB2049F}" destId="{8B2A88C3-F136-4542-8BB8-95B8D613D5C4}" srcOrd="6" destOrd="0" presId="urn:microsoft.com/office/officeart/2005/8/layout/list1"/>
    <dgm:cxn modelId="{7E550E77-ACE6-42FD-B6D2-05D9A3263D52}" type="presParOf" srcId="{745DA571-2C78-48D1-9EB2-187C3FB2049F}" destId="{9F9561C5-CBA0-4E08-B39B-87AF2CAA28E1}" srcOrd="7" destOrd="0" presId="urn:microsoft.com/office/officeart/2005/8/layout/list1"/>
    <dgm:cxn modelId="{092DF3EF-BE6E-4FCA-8F0D-06978B9414AC}" type="presParOf" srcId="{745DA571-2C78-48D1-9EB2-187C3FB2049F}" destId="{141CFCA6-779F-4BD3-A9BD-AC3F27A4A735}" srcOrd="8" destOrd="0" presId="urn:microsoft.com/office/officeart/2005/8/layout/list1"/>
    <dgm:cxn modelId="{5F0B51C4-F2F5-42B1-97BD-34CC020E841B}" type="presParOf" srcId="{141CFCA6-779F-4BD3-A9BD-AC3F27A4A735}" destId="{D25CD381-38B5-45BB-9EA6-9B320D6D381D}" srcOrd="0" destOrd="0" presId="urn:microsoft.com/office/officeart/2005/8/layout/list1"/>
    <dgm:cxn modelId="{8402D13E-6BAD-4471-834B-012F689835F2}" type="presParOf" srcId="{141CFCA6-779F-4BD3-A9BD-AC3F27A4A735}" destId="{DE868826-9084-4F4C-8E05-E3B302F47762}" srcOrd="1" destOrd="0" presId="urn:microsoft.com/office/officeart/2005/8/layout/list1"/>
    <dgm:cxn modelId="{A96203FF-C280-452C-B88D-00A8861BC1A5}" type="presParOf" srcId="{745DA571-2C78-48D1-9EB2-187C3FB2049F}" destId="{1E62E62B-5C10-48EB-93DA-A7F4A6832660}" srcOrd="9" destOrd="0" presId="urn:microsoft.com/office/officeart/2005/8/layout/list1"/>
    <dgm:cxn modelId="{132F61BE-51B9-454B-8675-203C02D31AA7}" type="presParOf" srcId="{745DA571-2C78-48D1-9EB2-187C3FB2049F}" destId="{3E46F774-3D79-4928-B267-A848FFC60D7D}" srcOrd="10" destOrd="0" presId="urn:microsoft.com/office/officeart/2005/8/layout/list1"/>
    <dgm:cxn modelId="{CE673BEA-3262-4F0C-B922-4CD161344D1D}" type="presParOf" srcId="{745DA571-2C78-48D1-9EB2-187C3FB2049F}" destId="{4822007C-7D9F-4AC7-9490-8E4109B557A8}" srcOrd="11" destOrd="0" presId="urn:microsoft.com/office/officeart/2005/8/layout/list1"/>
    <dgm:cxn modelId="{4F2617A1-A00C-4B66-BD3D-2F979A11887B}" type="presParOf" srcId="{745DA571-2C78-48D1-9EB2-187C3FB2049F}" destId="{ADF66AD6-E77C-47EA-948C-7EB60963C1A8}" srcOrd="12" destOrd="0" presId="urn:microsoft.com/office/officeart/2005/8/layout/list1"/>
    <dgm:cxn modelId="{84061A13-2A84-4CAD-B013-2C1E2D5782A4}" type="presParOf" srcId="{ADF66AD6-E77C-47EA-948C-7EB60963C1A8}" destId="{04E39123-D5C1-4E8B-838C-17DEFFF38C74}" srcOrd="0" destOrd="0" presId="urn:microsoft.com/office/officeart/2005/8/layout/list1"/>
    <dgm:cxn modelId="{2D76A11A-98E2-455A-B618-2D9A9915CD80}" type="presParOf" srcId="{ADF66AD6-E77C-47EA-948C-7EB60963C1A8}" destId="{10B14295-BF7D-4FC3-975F-952AA3498CDD}" srcOrd="1" destOrd="0" presId="urn:microsoft.com/office/officeart/2005/8/layout/list1"/>
    <dgm:cxn modelId="{BD48D31B-7077-46C1-BA34-05E2BA211759}" type="presParOf" srcId="{745DA571-2C78-48D1-9EB2-187C3FB2049F}" destId="{5406E748-EB08-47EB-8390-78A214C443C5}" srcOrd="13" destOrd="0" presId="urn:microsoft.com/office/officeart/2005/8/layout/list1"/>
    <dgm:cxn modelId="{8F0CEF1B-88B4-4318-8FF5-DA37D332C7BA}" type="presParOf" srcId="{745DA571-2C78-48D1-9EB2-187C3FB2049F}" destId="{674BFA3C-6F02-4E48-9FAE-83EB7C960F7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716609-A3C0-499C-B081-7B094166DAB8}" type="doc">
      <dgm:prSet loTypeId="urn:microsoft.com/office/officeart/2005/8/layout/hProcess9" loCatId="process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45A96F1F-C744-48A1-89A7-3970D206803E}">
      <dgm:prSet phldrT="[Text]"/>
      <dgm:spPr/>
      <dgm:t>
        <a:bodyPr/>
        <a:lstStyle/>
        <a:p>
          <a:r>
            <a:rPr lang="en-GB" dirty="0"/>
            <a:t>Initiation</a:t>
          </a:r>
        </a:p>
      </dgm:t>
    </dgm:pt>
    <dgm:pt modelId="{42F3FF92-59A9-430B-8A85-FDD329DD8A34}" type="parTrans" cxnId="{12E9605D-6658-4962-8CB2-F674E2BF0A00}">
      <dgm:prSet/>
      <dgm:spPr/>
      <dgm:t>
        <a:bodyPr/>
        <a:lstStyle/>
        <a:p>
          <a:endParaRPr lang="en-GB"/>
        </a:p>
      </dgm:t>
    </dgm:pt>
    <dgm:pt modelId="{551475EC-63C9-4538-9056-5B65EFAA9EC0}" type="sibTrans" cxnId="{12E9605D-6658-4962-8CB2-F674E2BF0A00}">
      <dgm:prSet/>
      <dgm:spPr/>
      <dgm:t>
        <a:bodyPr/>
        <a:lstStyle/>
        <a:p>
          <a:endParaRPr lang="en-GB"/>
        </a:p>
      </dgm:t>
    </dgm:pt>
    <dgm:pt modelId="{B12D6BB1-5BF7-4E22-A111-4B6E504C89D9}">
      <dgm:prSet phldrT="[Text]"/>
      <dgm:spPr/>
      <dgm:t>
        <a:bodyPr/>
        <a:lstStyle/>
        <a:p>
          <a:r>
            <a:rPr lang="en-GB" dirty="0"/>
            <a:t>Planning &amp; Design</a:t>
          </a:r>
        </a:p>
      </dgm:t>
    </dgm:pt>
    <dgm:pt modelId="{BE721C1C-4BE0-4234-87AE-87DB356420DE}" type="parTrans" cxnId="{3D146525-2EF3-460A-9948-2086999AD24A}">
      <dgm:prSet/>
      <dgm:spPr/>
      <dgm:t>
        <a:bodyPr/>
        <a:lstStyle/>
        <a:p>
          <a:endParaRPr lang="en-GB"/>
        </a:p>
      </dgm:t>
    </dgm:pt>
    <dgm:pt modelId="{A96CE97D-330B-4929-9180-A9A2F88F302C}" type="sibTrans" cxnId="{3D146525-2EF3-460A-9948-2086999AD24A}">
      <dgm:prSet/>
      <dgm:spPr/>
      <dgm:t>
        <a:bodyPr/>
        <a:lstStyle/>
        <a:p>
          <a:endParaRPr lang="en-GB"/>
        </a:p>
      </dgm:t>
    </dgm:pt>
    <dgm:pt modelId="{A8071920-577B-42FB-BF30-FB8AA3C08F7B}">
      <dgm:prSet phldrT="[Text]"/>
      <dgm:spPr/>
      <dgm:t>
        <a:bodyPr/>
        <a:lstStyle/>
        <a:p>
          <a:r>
            <a:rPr lang="en-GB" dirty="0"/>
            <a:t>Execution</a:t>
          </a:r>
        </a:p>
      </dgm:t>
    </dgm:pt>
    <dgm:pt modelId="{75120D19-78C3-47B4-A2AF-B8AB83C51AFC}" type="parTrans" cxnId="{464B9227-6806-4DCB-84CB-743A05214BBD}">
      <dgm:prSet/>
      <dgm:spPr/>
      <dgm:t>
        <a:bodyPr/>
        <a:lstStyle/>
        <a:p>
          <a:endParaRPr lang="en-GB"/>
        </a:p>
      </dgm:t>
    </dgm:pt>
    <dgm:pt modelId="{117E5D2F-9D0B-4636-A51F-9693605F01C8}" type="sibTrans" cxnId="{464B9227-6806-4DCB-84CB-743A05214BBD}">
      <dgm:prSet/>
      <dgm:spPr/>
      <dgm:t>
        <a:bodyPr/>
        <a:lstStyle/>
        <a:p>
          <a:endParaRPr lang="en-GB"/>
        </a:p>
      </dgm:t>
    </dgm:pt>
    <dgm:pt modelId="{AC306A5D-2D2F-4FC0-8FD3-190EAC74C9BE}">
      <dgm:prSet phldrT="[Text]"/>
      <dgm:spPr/>
      <dgm:t>
        <a:bodyPr/>
        <a:lstStyle/>
        <a:p>
          <a:r>
            <a:rPr lang="en-GB" dirty="0"/>
            <a:t>Monitoring &amp; controlling</a:t>
          </a:r>
        </a:p>
      </dgm:t>
    </dgm:pt>
    <dgm:pt modelId="{40F2F6CB-3034-45FA-85DC-78BD301F0809}" type="parTrans" cxnId="{4AED1488-8085-45FD-9318-DC54A8E3E82A}">
      <dgm:prSet/>
      <dgm:spPr/>
      <dgm:t>
        <a:bodyPr/>
        <a:lstStyle/>
        <a:p>
          <a:endParaRPr lang="en-GB"/>
        </a:p>
      </dgm:t>
    </dgm:pt>
    <dgm:pt modelId="{F8A81AE9-71C4-4680-AEA3-C5CAC27C68BD}" type="sibTrans" cxnId="{4AED1488-8085-45FD-9318-DC54A8E3E82A}">
      <dgm:prSet/>
      <dgm:spPr/>
      <dgm:t>
        <a:bodyPr/>
        <a:lstStyle/>
        <a:p>
          <a:endParaRPr lang="en-GB"/>
        </a:p>
      </dgm:t>
    </dgm:pt>
    <dgm:pt modelId="{428D878E-F556-4DF9-AF6F-EADEFBD5BFD6}">
      <dgm:prSet phldrT="[Text]"/>
      <dgm:spPr/>
      <dgm:t>
        <a:bodyPr/>
        <a:lstStyle/>
        <a:p>
          <a:r>
            <a:rPr lang="en-GB" dirty="0"/>
            <a:t>Delivery &amp; closing</a:t>
          </a:r>
        </a:p>
      </dgm:t>
    </dgm:pt>
    <dgm:pt modelId="{244CA6DF-44A7-4DAE-A274-9683AAC5466C}" type="parTrans" cxnId="{701EDC51-BCF7-4B09-8543-4C29B9906F91}">
      <dgm:prSet/>
      <dgm:spPr/>
      <dgm:t>
        <a:bodyPr/>
        <a:lstStyle/>
        <a:p>
          <a:endParaRPr lang="en-GB"/>
        </a:p>
      </dgm:t>
    </dgm:pt>
    <dgm:pt modelId="{CFCBF405-985D-4C39-B1ED-846A164B267F}" type="sibTrans" cxnId="{701EDC51-BCF7-4B09-8543-4C29B9906F91}">
      <dgm:prSet/>
      <dgm:spPr/>
      <dgm:t>
        <a:bodyPr/>
        <a:lstStyle/>
        <a:p>
          <a:endParaRPr lang="en-GB"/>
        </a:p>
      </dgm:t>
    </dgm:pt>
    <dgm:pt modelId="{522BFBD6-1541-44A8-BD7B-7C96CE86CF91}">
      <dgm:prSet phldrT="[Text]"/>
      <dgm:spPr/>
      <dgm:t>
        <a:bodyPr/>
        <a:lstStyle/>
        <a:p>
          <a:r>
            <a:rPr lang="en-GB" dirty="0"/>
            <a:t>Maintenance</a:t>
          </a:r>
        </a:p>
      </dgm:t>
    </dgm:pt>
    <dgm:pt modelId="{E46689D9-4514-400F-BEBA-9140FAAD454C}" type="parTrans" cxnId="{1F3F1A84-223E-4B03-B1CE-3A3041DCF369}">
      <dgm:prSet/>
      <dgm:spPr/>
      <dgm:t>
        <a:bodyPr/>
        <a:lstStyle/>
        <a:p>
          <a:endParaRPr lang="en-GB"/>
        </a:p>
      </dgm:t>
    </dgm:pt>
    <dgm:pt modelId="{777B79C4-0178-4086-AEFF-226A08029062}" type="sibTrans" cxnId="{1F3F1A84-223E-4B03-B1CE-3A3041DCF369}">
      <dgm:prSet/>
      <dgm:spPr/>
      <dgm:t>
        <a:bodyPr/>
        <a:lstStyle/>
        <a:p>
          <a:endParaRPr lang="en-GB"/>
        </a:p>
      </dgm:t>
    </dgm:pt>
    <dgm:pt modelId="{4EE04A41-FF25-4CB2-AECD-D4E69FB4E498}" type="pres">
      <dgm:prSet presAssocID="{9A716609-A3C0-499C-B081-7B094166DAB8}" presName="CompostProcess" presStyleCnt="0">
        <dgm:presLayoutVars>
          <dgm:dir/>
          <dgm:resizeHandles val="exact"/>
        </dgm:presLayoutVars>
      </dgm:prSet>
      <dgm:spPr/>
    </dgm:pt>
    <dgm:pt modelId="{F3DBB52C-E748-41E1-B3E3-0140CE3297A5}" type="pres">
      <dgm:prSet presAssocID="{9A716609-A3C0-499C-B081-7B094166DAB8}" presName="arrow" presStyleLbl="bgShp" presStyleIdx="0" presStyleCnt="1"/>
      <dgm:spPr/>
    </dgm:pt>
    <dgm:pt modelId="{93EC6DD7-13E9-4BCE-A3F8-B1AFA995E1B1}" type="pres">
      <dgm:prSet presAssocID="{9A716609-A3C0-499C-B081-7B094166DAB8}" presName="linearProcess" presStyleCnt="0"/>
      <dgm:spPr/>
    </dgm:pt>
    <dgm:pt modelId="{149A87DE-15CF-42D6-A315-CD68AEFCF36C}" type="pres">
      <dgm:prSet presAssocID="{45A96F1F-C744-48A1-89A7-3970D206803E}" presName="textNode" presStyleLbl="node1" presStyleIdx="0" presStyleCnt="6">
        <dgm:presLayoutVars>
          <dgm:bulletEnabled val="1"/>
        </dgm:presLayoutVars>
      </dgm:prSet>
      <dgm:spPr/>
    </dgm:pt>
    <dgm:pt modelId="{5E54C547-23B0-4775-871C-B6822464CD35}" type="pres">
      <dgm:prSet presAssocID="{551475EC-63C9-4538-9056-5B65EFAA9EC0}" presName="sibTrans" presStyleCnt="0"/>
      <dgm:spPr/>
    </dgm:pt>
    <dgm:pt modelId="{623A1D0D-F390-4F22-875D-CC1D9EE51AF2}" type="pres">
      <dgm:prSet presAssocID="{B12D6BB1-5BF7-4E22-A111-4B6E504C89D9}" presName="textNode" presStyleLbl="node1" presStyleIdx="1" presStyleCnt="6">
        <dgm:presLayoutVars>
          <dgm:bulletEnabled val="1"/>
        </dgm:presLayoutVars>
      </dgm:prSet>
      <dgm:spPr/>
    </dgm:pt>
    <dgm:pt modelId="{19F8D3F5-D824-49D3-A54B-A288B502C3F7}" type="pres">
      <dgm:prSet presAssocID="{A96CE97D-330B-4929-9180-A9A2F88F302C}" presName="sibTrans" presStyleCnt="0"/>
      <dgm:spPr/>
    </dgm:pt>
    <dgm:pt modelId="{18F0FDCD-A479-40B7-8793-EC978420C67B}" type="pres">
      <dgm:prSet presAssocID="{A8071920-577B-42FB-BF30-FB8AA3C08F7B}" presName="textNode" presStyleLbl="node1" presStyleIdx="2" presStyleCnt="6">
        <dgm:presLayoutVars>
          <dgm:bulletEnabled val="1"/>
        </dgm:presLayoutVars>
      </dgm:prSet>
      <dgm:spPr/>
    </dgm:pt>
    <dgm:pt modelId="{9C5EE305-AD95-45FB-92EC-E302E195C17D}" type="pres">
      <dgm:prSet presAssocID="{117E5D2F-9D0B-4636-A51F-9693605F01C8}" presName="sibTrans" presStyleCnt="0"/>
      <dgm:spPr/>
    </dgm:pt>
    <dgm:pt modelId="{8D626C40-1716-4A19-8D2C-DF0D1C16CFD3}" type="pres">
      <dgm:prSet presAssocID="{AC306A5D-2D2F-4FC0-8FD3-190EAC74C9BE}" presName="textNode" presStyleLbl="node1" presStyleIdx="3" presStyleCnt="6">
        <dgm:presLayoutVars>
          <dgm:bulletEnabled val="1"/>
        </dgm:presLayoutVars>
      </dgm:prSet>
      <dgm:spPr/>
    </dgm:pt>
    <dgm:pt modelId="{15B7B388-F51E-4F43-90E5-A395C20E0691}" type="pres">
      <dgm:prSet presAssocID="{F8A81AE9-71C4-4680-AEA3-C5CAC27C68BD}" presName="sibTrans" presStyleCnt="0"/>
      <dgm:spPr/>
    </dgm:pt>
    <dgm:pt modelId="{717A6E0A-8A69-4510-9A39-1C3904009441}" type="pres">
      <dgm:prSet presAssocID="{428D878E-F556-4DF9-AF6F-EADEFBD5BFD6}" presName="textNode" presStyleLbl="node1" presStyleIdx="4" presStyleCnt="6">
        <dgm:presLayoutVars>
          <dgm:bulletEnabled val="1"/>
        </dgm:presLayoutVars>
      </dgm:prSet>
      <dgm:spPr/>
    </dgm:pt>
    <dgm:pt modelId="{367A5DAC-2324-47EB-8E8F-EEF929057504}" type="pres">
      <dgm:prSet presAssocID="{CFCBF405-985D-4C39-B1ED-846A164B267F}" presName="sibTrans" presStyleCnt="0"/>
      <dgm:spPr/>
    </dgm:pt>
    <dgm:pt modelId="{65F17676-DE7F-44CB-B868-777993B056FE}" type="pres">
      <dgm:prSet presAssocID="{522BFBD6-1541-44A8-BD7B-7C96CE86CF91}" presName="textNode" presStyleLbl="node1" presStyleIdx="5" presStyleCnt="6">
        <dgm:presLayoutVars>
          <dgm:bulletEnabled val="1"/>
        </dgm:presLayoutVars>
      </dgm:prSet>
      <dgm:spPr/>
    </dgm:pt>
  </dgm:ptLst>
  <dgm:cxnLst>
    <dgm:cxn modelId="{58DD3115-4B81-4E1F-AB5A-51C3F6F88359}" type="presOf" srcId="{45A96F1F-C744-48A1-89A7-3970D206803E}" destId="{149A87DE-15CF-42D6-A315-CD68AEFCF36C}" srcOrd="0" destOrd="0" presId="urn:microsoft.com/office/officeart/2005/8/layout/hProcess9"/>
    <dgm:cxn modelId="{F6F0F220-2E73-4CC6-AC50-9A3587E14044}" type="presOf" srcId="{428D878E-F556-4DF9-AF6F-EADEFBD5BFD6}" destId="{717A6E0A-8A69-4510-9A39-1C3904009441}" srcOrd="0" destOrd="0" presId="urn:microsoft.com/office/officeart/2005/8/layout/hProcess9"/>
    <dgm:cxn modelId="{3D146525-2EF3-460A-9948-2086999AD24A}" srcId="{9A716609-A3C0-499C-B081-7B094166DAB8}" destId="{B12D6BB1-5BF7-4E22-A111-4B6E504C89D9}" srcOrd="1" destOrd="0" parTransId="{BE721C1C-4BE0-4234-87AE-87DB356420DE}" sibTransId="{A96CE97D-330B-4929-9180-A9A2F88F302C}"/>
    <dgm:cxn modelId="{464B9227-6806-4DCB-84CB-743A05214BBD}" srcId="{9A716609-A3C0-499C-B081-7B094166DAB8}" destId="{A8071920-577B-42FB-BF30-FB8AA3C08F7B}" srcOrd="2" destOrd="0" parTransId="{75120D19-78C3-47B4-A2AF-B8AB83C51AFC}" sibTransId="{117E5D2F-9D0B-4636-A51F-9693605F01C8}"/>
    <dgm:cxn modelId="{12E9605D-6658-4962-8CB2-F674E2BF0A00}" srcId="{9A716609-A3C0-499C-B081-7B094166DAB8}" destId="{45A96F1F-C744-48A1-89A7-3970D206803E}" srcOrd="0" destOrd="0" parTransId="{42F3FF92-59A9-430B-8A85-FDD329DD8A34}" sibTransId="{551475EC-63C9-4538-9056-5B65EFAA9EC0}"/>
    <dgm:cxn modelId="{B0587A63-3BA3-462A-BF08-B0D7C9BAA22B}" type="presOf" srcId="{A8071920-577B-42FB-BF30-FB8AA3C08F7B}" destId="{18F0FDCD-A479-40B7-8793-EC978420C67B}" srcOrd="0" destOrd="0" presId="urn:microsoft.com/office/officeart/2005/8/layout/hProcess9"/>
    <dgm:cxn modelId="{7B632B45-9B2A-4522-851C-A8B97AB72EA0}" type="presOf" srcId="{9A716609-A3C0-499C-B081-7B094166DAB8}" destId="{4EE04A41-FF25-4CB2-AECD-D4E69FB4E498}" srcOrd="0" destOrd="0" presId="urn:microsoft.com/office/officeart/2005/8/layout/hProcess9"/>
    <dgm:cxn modelId="{701EDC51-BCF7-4B09-8543-4C29B9906F91}" srcId="{9A716609-A3C0-499C-B081-7B094166DAB8}" destId="{428D878E-F556-4DF9-AF6F-EADEFBD5BFD6}" srcOrd="4" destOrd="0" parTransId="{244CA6DF-44A7-4DAE-A274-9683AAC5466C}" sibTransId="{CFCBF405-985D-4C39-B1ED-846A164B267F}"/>
    <dgm:cxn modelId="{1F3F1A84-223E-4B03-B1CE-3A3041DCF369}" srcId="{9A716609-A3C0-499C-B081-7B094166DAB8}" destId="{522BFBD6-1541-44A8-BD7B-7C96CE86CF91}" srcOrd="5" destOrd="0" parTransId="{E46689D9-4514-400F-BEBA-9140FAAD454C}" sibTransId="{777B79C4-0178-4086-AEFF-226A08029062}"/>
    <dgm:cxn modelId="{4AED1488-8085-45FD-9318-DC54A8E3E82A}" srcId="{9A716609-A3C0-499C-B081-7B094166DAB8}" destId="{AC306A5D-2D2F-4FC0-8FD3-190EAC74C9BE}" srcOrd="3" destOrd="0" parTransId="{40F2F6CB-3034-45FA-85DC-78BD301F0809}" sibTransId="{F8A81AE9-71C4-4680-AEA3-C5CAC27C68BD}"/>
    <dgm:cxn modelId="{31E4CBA5-F56A-4EBF-B6C6-F0C8AC0DC16F}" type="presOf" srcId="{B12D6BB1-5BF7-4E22-A111-4B6E504C89D9}" destId="{623A1D0D-F390-4F22-875D-CC1D9EE51AF2}" srcOrd="0" destOrd="0" presId="urn:microsoft.com/office/officeart/2005/8/layout/hProcess9"/>
    <dgm:cxn modelId="{851021A9-75E0-4DF2-944C-372E78B53689}" type="presOf" srcId="{AC306A5D-2D2F-4FC0-8FD3-190EAC74C9BE}" destId="{8D626C40-1716-4A19-8D2C-DF0D1C16CFD3}" srcOrd="0" destOrd="0" presId="urn:microsoft.com/office/officeart/2005/8/layout/hProcess9"/>
    <dgm:cxn modelId="{5E79E5D3-C819-48BF-9580-5E6B25FFF75D}" type="presOf" srcId="{522BFBD6-1541-44A8-BD7B-7C96CE86CF91}" destId="{65F17676-DE7F-44CB-B868-777993B056FE}" srcOrd="0" destOrd="0" presId="urn:microsoft.com/office/officeart/2005/8/layout/hProcess9"/>
    <dgm:cxn modelId="{2186F470-D634-4415-96E9-B9B43CEDB117}" type="presParOf" srcId="{4EE04A41-FF25-4CB2-AECD-D4E69FB4E498}" destId="{F3DBB52C-E748-41E1-B3E3-0140CE3297A5}" srcOrd="0" destOrd="0" presId="urn:microsoft.com/office/officeart/2005/8/layout/hProcess9"/>
    <dgm:cxn modelId="{9798BE3D-8BBD-4BED-AAA4-75375D316C9D}" type="presParOf" srcId="{4EE04A41-FF25-4CB2-AECD-D4E69FB4E498}" destId="{93EC6DD7-13E9-4BCE-A3F8-B1AFA995E1B1}" srcOrd="1" destOrd="0" presId="urn:microsoft.com/office/officeart/2005/8/layout/hProcess9"/>
    <dgm:cxn modelId="{69CE50F7-B573-4091-8053-585073D05DB2}" type="presParOf" srcId="{93EC6DD7-13E9-4BCE-A3F8-B1AFA995E1B1}" destId="{149A87DE-15CF-42D6-A315-CD68AEFCF36C}" srcOrd="0" destOrd="0" presId="urn:microsoft.com/office/officeart/2005/8/layout/hProcess9"/>
    <dgm:cxn modelId="{59FF55A5-314E-4824-B883-3E13FEC2FB98}" type="presParOf" srcId="{93EC6DD7-13E9-4BCE-A3F8-B1AFA995E1B1}" destId="{5E54C547-23B0-4775-871C-B6822464CD35}" srcOrd="1" destOrd="0" presId="urn:microsoft.com/office/officeart/2005/8/layout/hProcess9"/>
    <dgm:cxn modelId="{AECCDC39-C6E3-4794-BC15-DDDAF25643ED}" type="presParOf" srcId="{93EC6DD7-13E9-4BCE-A3F8-B1AFA995E1B1}" destId="{623A1D0D-F390-4F22-875D-CC1D9EE51AF2}" srcOrd="2" destOrd="0" presId="urn:microsoft.com/office/officeart/2005/8/layout/hProcess9"/>
    <dgm:cxn modelId="{563322F3-2380-4F9B-817B-ED12A20E8B95}" type="presParOf" srcId="{93EC6DD7-13E9-4BCE-A3F8-B1AFA995E1B1}" destId="{19F8D3F5-D824-49D3-A54B-A288B502C3F7}" srcOrd="3" destOrd="0" presId="urn:microsoft.com/office/officeart/2005/8/layout/hProcess9"/>
    <dgm:cxn modelId="{10083BEF-819C-4F4B-A9D0-CE186E845134}" type="presParOf" srcId="{93EC6DD7-13E9-4BCE-A3F8-B1AFA995E1B1}" destId="{18F0FDCD-A479-40B7-8793-EC978420C67B}" srcOrd="4" destOrd="0" presId="urn:microsoft.com/office/officeart/2005/8/layout/hProcess9"/>
    <dgm:cxn modelId="{EE580B3E-F093-4BD5-9DE5-9CF6730AD363}" type="presParOf" srcId="{93EC6DD7-13E9-4BCE-A3F8-B1AFA995E1B1}" destId="{9C5EE305-AD95-45FB-92EC-E302E195C17D}" srcOrd="5" destOrd="0" presId="urn:microsoft.com/office/officeart/2005/8/layout/hProcess9"/>
    <dgm:cxn modelId="{42FE8EE1-0B12-4809-B4A2-D22EBB7DB163}" type="presParOf" srcId="{93EC6DD7-13E9-4BCE-A3F8-B1AFA995E1B1}" destId="{8D626C40-1716-4A19-8D2C-DF0D1C16CFD3}" srcOrd="6" destOrd="0" presId="urn:microsoft.com/office/officeart/2005/8/layout/hProcess9"/>
    <dgm:cxn modelId="{01F6BCEC-30B7-4BC3-924C-B54BB4770100}" type="presParOf" srcId="{93EC6DD7-13E9-4BCE-A3F8-B1AFA995E1B1}" destId="{15B7B388-F51E-4F43-90E5-A395C20E0691}" srcOrd="7" destOrd="0" presId="urn:microsoft.com/office/officeart/2005/8/layout/hProcess9"/>
    <dgm:cxn modelId="{49333AA0-E682-415F-A28E-D5E0A40E1F8B}" type="presParOf" srcId="{93EC6DD7-13E9-4BCE-A3F8-B1AFA995E1B1}" destId="{717A6E0A-8A69-4510-9A39-1C3904009441}" srcOrd="8" destOrd="0" presId="urn:microsoft.com/office/officeart/2005/8/layout/hProcess9"/>
    <dgm:cxn modelId="{9434833A-4E8D-4C89-B72F-B32B31B23057}" type="presParOf" srcId="{93EC6DD7-13E9-4BCE-A3F8-B1AFA995E1B1}" destId="{367A5DAC-2324-47EB-8E8F-EEF929057504}" srcOrd="9" destOrd="0" presId="urn:microsoft.com/office/officeart/2005/8/layout/hProcess9"/>
    <dgm:cxn modelId="{0642D3E5-2BA2-47EB-988D-BBF88179B39C}" type="presParOf" srcId="{93EC6DD7-13E9-4BCE-A3F8-B1AFA995E1B1}" destId="{65F17676-DE7F-44CB-B868-777993B056FE}" srcOrd="10" destOrd="0" presId="urn:microsoft.com/office/officeart/2005/8/layout/hProcess9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908EEB-1843-4E8C-AAEA-FDE305057461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182ED77-C1B7-4501-9DEB-0E4E8F90F225}">
      <dgm:prSet phldrT="[Text]"/>
      <dgm:spPr/>
      <dgm:t>
        <a:bodyPr/>
        <a:lstStyle/>
        <a:p>
          <a:r>
            <a:rPr lang="en-GB" dirty="0"/>
            <a:t>Uses a clear  and precise structure that can be easily replicated</a:t>
          </a:r>
        </a:p>
      </dgm:t>
    </dgm:pt>
    <dgm:pt modelId="{18F29BD4-8CAA-4847-85BD-0667509EA6B1}" type="parTrans" cxnId="{DB1F7028-8313-40E1-A8E8-6DB024D85D0C}">
      <dgm:prSet/>
      <dgm:spPr/>
      <dgm:t>
        <a:bodyPr/>
        <a:lstStyle/>
        <a:p>
          <a:endParaRPr lang="en-GB"/>
        </a:p>
      </dgm:t>
    </dgm:pt>
    <dgm:pt modelId="{9CBEC637-100F-4FCD-BCFA-05D2D3FE0536}" type="sibTrans" cxnId="{DB1F7028-8313-40E1-A8E8-6DB024D85D0C}">
      <dgm:prSet/>
      <dgm:spPr/>
      <dgm:t>
        <a:bodyPr/>
        <a:lstStyle/>
        <a:p>
          <a:endParaRPr lang="en-GB"/>
        </a:p>
      </dgm:t>
    </dgm:pt>
    <dgm:pt modelId="{E4F4A43E-7633-4C43-91BC-BDE60B4C6F24}">
      <dgm:prSet phldrT="[Text]"/>
      <dgm:spPr/>
      <dgm:t>
        <a:bodyPr/>
        <a:lstStyle/>
        <a:p>
          <a:r>
            <a:rPr lang="en-GB" dirty="0"/>
            <a:t>Suitable for small teams and easily defined or short projects – no specific training required</a:t>
          </a:r>
        </a:p>
      </dgm:t>
    </dgm:pt>
    <dgm:pt modelId="{EF75096C-D46D-4195-BAE2-731B49A54E9A}" type="parTrans" cxnId="{54F2DC05-347D-4E60-86F1-91848A925E56}">
      <dgm:prSet/>
      <dgm:spPr/>
      <dgm:t>
        <a:bodyPr/>
        <a:lstStyle/>
        <a:p>
          <a:endParaRPr lang="en-GB"/>
        </a:p>
      </dgm:t>
    </dgm:pt>
    <dgm:pt modelId="{2AA13D3E-C90B-4E88-A784-D2690DBC984A}" type="sibTrans" cxnId="{54F2DC05-347D-4E60-86F1-91848A925E56}">
      <dgm:prSet/>
      <dgm:spPr/>
      <dgm:t>
        <a:bodyPr/>
        <a:lstStyle/>
        <a:p>
          <a:endParaRPr lang="en-GB"/>
        </a:p>
      </dgm:t>
    </dgm:pt>
    <dgm:pt modelId="{12FFA09F-C7DD-4DCB-A622-5F8685ADFD67}">
      <dgm:prSet phldrT="[Text]"/>
      <dgm:spPr/>
      <dgm:t>
        <a:bodyPr/>
        <a:lstStyle/>
        <a:p>
          <a:r>
            <a:rPr lang="en-GB" dirty="0"/>
            <a:t>Determines the end goal early thereby simplifying project management and stabilises the project</a:t>
          </a:r>
        </a:p>
      </dgm:t>
    </dgm:pt>
    <dgm:pt modelId="{5A04FD62-CD0A-4890-BF8D-D24BDA14CA82}" type="parTrans" cxnId="{A95FD6F6-58F1-47EF-9C7B-FE3A9E11AA65}">
      <dgm:prSet/>
      <dgm:spPr/>
      <dgm:t>
        <a:bodyPr/>
        <a:lstStyle/>
        <a:p>
          <a:endParaRPr lang="en-GB"/>
        </a:p>
      </dgm:t>
    </dgm:pt>
    <dgm:pt modelId="{A74B4856-5AB6-4D4A-AA83-D5F5796EC2C3}" type="sibTrans" cxnId="{A95FD6F6-58F1-47EF-9C7B-FE3A9E11AA65}">
      <dgm:prSet/>
      <dgm:spPr/>
      <dgm:t>
        <a:bodyPr/>
        <a:lstStyle/>
        <a:p>
          <a:endParaRPr lang="en-GB"/>
        </a:p>
      </dgm:t>
    </dgm:pt>
    <dgm:pt modelId="{CD675367-EC1D-4108-B166-414E5C36F46A}" type="pres">
      <dgm:prSet presAssocID="{BB908EEB-1843-4E8C-AAEA-FDE305057461}" presName="Name0" presStyleCnt="0">
        <dgm:presLayoutVars>
          <dgm:chMax val="7"/>
          <dgm:chPref val="7"/>
          <dgm:dir/>
        </dgm:presLayoutVars>
      </dgm:prSet>
      <dgm:spPr/>
    </dgm:pt>
    <dgm:pt modelId="{EF2DEA98-6019-4050-AB54-5F75164D9CB5}" type="pres">
      <dgm:prSet presAssocID="{BB908EEB-1843-4E8C-AAEA-FDE305057461}" presName="Name1" presStyleCnt="0"/>
      <dgm:spPr/>
    </dgm:pt>
    <dgm:pt modelId="{71DD615B-E6B5-44A8-8B95-4533ECC6EE99}" type="pres">
      <dgm:prSet presAssocID="{BB908EEB-1843-4E8C-AAEA-FDE305057461}" presName="cycle" presStyleCnt="0"/>
      <dgm:spPr/>
    </dgm:pt>
    <dgm:pt modelId="{A4DFEE00-AB6D-484A-A652-7EBAF9831CA1}" type="pres">
      <dgm:prSet presAssocID="{BB908EEB-1843-4E8C-AAEA-FDE305057461}" presName="srcNode" presStyleLbl="node1" presStyleIdx="0" presStyleCnt="3"/>
      <dgm:spPr/>
    </dgm:pt>
    <dgm:pt modelId="{6B67CBEF-D1AA-4C45-82CF-866F21A5C796}" type="pres">
      <dgm:prSet presAssocID="{BB908EEB-1843-4E8C-AAEA-FDE305057461}" presName="conn" presStyleLbl="parChTrans1D2" presStyleIdx="0" presStyleCnt="1"/>
      <dgm:spPr/>
    </dgm:pt>
    <dgm:pt modelId="{8450928C-616C-4EAA-98D8-8E78310DC19A}" type="pres">
      <dgm:prSet presAssocID="{BB908EEB-1843-4E8C-AAEA-FDE305057461}" presName="extraNode" presStyleLbl="node1" presStyleIdx="0" presStyleCnt="3"/>
      <dgm:spPr/>
    </dgm:pt>
    <dgm:pt modelId="{31C363F9-36A7-4DF2-A3AA-7768500E1006}" type="pres">
      <dgm:prSet presAssocID="{BB908EEB-1843-4E8C-AAEA-FDE305057461}" presName="dstNode" presStyleLbl="node1" presStyleIdx="0" presStyleCnt="3"/>
      <dgm:spPr/>
    </dgm:pt>
    <dgm:pt modelId="{B6F10D07-FC0A-4CD5-BF8A-718FED793617}" type="pres">
      <dgm:prSet presAssocID="{E182ED77-C1B7-4501-9DEB-0E4E8F90F225}" presName="text_1" presStyleLbl="node1" presStyleIdx="0" presStyleCnt="3">
        <dgm:presLayoutVars>
          <dgm:bulletEnabled val="1"/>
        </dgm:presLayoutVars>
      </dgm:prSet>
      <dgm:spPr/>
    </dgm:pt>
    <dgm:pt modelId="{B7724378-7988-4D5C-ADCC-0937326886B5}" type="pres">
      <dgm:prSet presAssocID="{E182ED77-C1B7-4501-9DEB-0E4E8F90F225}" presName="accent_1" presStyleCnt="0"/>
      <dgm:spPr/>
    </dgm:pt>
    <dgm:pt modelId="{E2C3D9CF-B1BD-4110-8272-2DFDB7B4BA46}" type="pres">
      <dgm:prSet presAssocID="{E182ED77-C1B7-4501-9DEB-0E4E8F90F225}" presName="accentRepeatNode" presStyleLbl="solidFgAcc1" presStyleIdx="0" presStyleCnt="3"/>
      <dgm:spPr/>
    </dgm:pt>
    <dgm:pt modelId="{F09F68A4-727C-47BB-B116-6D6BEF99FD23}" type="pres">
      <dgm:prSet presAssocID="{E4F4A43E-7633-4C43-91BC-BDE60B4C6F24}" presName="text_2" presStyleLbl="node1" presStyleIdx="1" presStyleCnt="3">
        <dgm:presLayoutVars>
          <dgm:bulletEnabled val="1"/>
        </dgm:presLayoutVars>
      </dgm:prSet>
      <dgm:spPr/>
    </dgm:pt>
    <dgm:pt modelId="{0BACCB99-C265-437C-8742-688F1CD0AAC9}" type="pres">
      <dgm:prSet presAssocID="{E4F4A43E-7633-4C43-91BC-BDE60B4C6F24}" presName="accent_2" presStyleCnt="0"/>
      <dgm:spPr/>
    </dgm:pt>
    <dgm:pt modelId="{B2BAE5F5-5690-463E-8805-2013A0052B99}" type="pres">
      <dgm:prSet presAssocID="{E4F4A43E-7633-4C43-91BC-BDE60B4C6F24}" presName="accentRepeatNode" presStyleLbl="solidFgAcc1" presStyleIdx="1" presStyleCnt="3"/>
      <dgm:spPr/>
    </dgm:pt>
    <dgm:pt modelId="{F03A3604-766C-4371-B4CF-81252E417EF0}" type="pres">
      <dgm:prSet presAssocID="{12FFA09F-C7DD-4DCB-A622-5F8685ADFD67}" presName="text_3" presStyleLbl="node1" presStyleIdx="2" presStyleCnt="3">
        <dgm:presLayoutVars>
          <dgm:bulletEnabled val="1"/>
        </dgm:presLayoutVars>
      </dgm:prSet>
      <dgm:spPr/>
    </dgm:pt>
    <dgm:pt modelId="{AF99D5F2-2809-44A7-8084-FB7CBC393805}" type="pres">
      <dgm:prSet presAssocID="{12FFA09F-C7DD-4DCB-A622-5F8685ADFD67}" presName="accent_3" presStyleCnt="0"/>
      <dgm:spPr/>
    </dgm:pt>
    <dgm:pt modelId="{AA171B73-F4C7-4CA2-B33A-DE1B5FBCB8B1}" type="pres">
      <dgm:prSet presAssocID="{12FFA09F-C7DD-4DCB-A622-5F8685ADFD67}" presName="accentRepeatNode" presStyleLbl="solidFgAcc1" presStyleIdx="2" presStyleCnt="3"/>
      <dgm:spPr/>
    </dgm:pt>
  </dgm:ptLst>
  <dgm:cxnLst>
    <dgm:cxn modelId="{54F2DC05-347D-4E60-86F1-91848A925E56}" srcId="{BB908EEB-1843-4E8C-AAEA-FDE305057461}" destId="{E4F4A43E-7633-4C43-91BC-BDE60B4C6F24}" srcOrd="1" destOrd="0" parTransId="{EF75096C-D46D-4195-BAE2-731B49A54E9A}" sibTransId="{2AA13D3E-C90B-4E88-A784-D2690DBC984A}"/>
    <dgm:cxn modelId="{DB1F7028-8313-40E1-A8E8-6DB024D85D0C}" srcId="{BB908EEB-1843-4E8C-AAEA-FDE305057461}" destId="{E182ED77-C1B7-4501-9DEB-0E4E8F90F225}" srcOrd="0" destOrd="0" parTransId="{18F29BD4-8CAA-4847-85BD-0667509EA6B1}" sibTransId="{9CBEC637-100F-4FCD-BCFA-05D2D3FE0536}"/>
    <dgm:cxn modelId="{EFFBAE2F-B00B-4E6E-8F52-15078AA3FCA5}" type="presOf" srcId="{E4F4A43E-7633-4C43-91BC-BDE60B4C6F24}" destId="{F09F68A4-727C-47BB-B116-6D6BEF99FD23}" srcOrd="0" destOrd="0" presId="urn:microsoft.com/office/officeart/2008/layout/VerticalCurvedList"/>
    <dgm:cxn modelId="{2D9CF691-DEE4-47EE-AABA-AB53D019B2EF}" type="presOf" srcId="{12FFA09F-C7DD-4DCB-A622-5F8685ADFD67}" destId="{F03A3604-766C-4371-B4CF-81252E417EF0}" srcOrd="0" destOrd="0" presId="urn:microsoft.com/office/officeart/2008/layout/VerticalCurvedList"/>
    <dgm:cxn modelId="{62C2CFCC-16B2-4C60-A25B-E0D2D1686B64}" type="presOf" srcId="{9CBEC637-100F-4FCD-BCFA-05D2D3FE0536}" destId="{6B67CBEF-D1AA-4C45-82CF-866F21A5C796}" srcOrd="0" destOrd="0" presId="urn:microsoft.com/office/officeart/2008/layout/VerticalCurvedList"/>
    <dgm:cxn modelId="{50A2DCCF-3F35-4439-A922-8D3169EF1E6B}" type="presOf" srcId="{BB908EEB-1843-4E8C-AAEA-FDE305057461}" destId="{CD675367-EC1D-4108-B166-414E5C36F46A}" srcOrd="0" destOrd="0" presId="urn:microsoft.com/office/officeart/2008/layout/VerticalCurvedList"/>
    <dgm:cxn modelId="{B93F89D3-CE6C-4E7A-BE6A-78B02168EE20}" type="presOf" srcId="{E182ED77-C1B7-4501-9DEB-0E4E8F90F225}" destId="{B6F10D07-FC0A-4CD5-BF8A-718FED793617}" srcOrd="0" destOrd="0" presId="urn:microsoft.com/office/officeart/2008/layout/VerticalCurvedList"/>
    <dgm:cxn modelId="{A95FD6F6-58F1-47EF-9C7B-FE3A9E11AA65}" srcId="{BB908EEB-1843-4E8C-AAEA-FDE305057461}" destId="{12FFA09F-C7DD-4DCB-A622-5F8685ADFD67}" srcOrd="2" destOrd="0" parTransId="{5A04FD62-CD0A-4890-BF8D-D24BDA14CA82}" sibTransId="{A74B4856-5AB6-4D4A-AA83-D5F5796EC2C3}"/>
    <dgm:cxn modelId="{1905CC68-A353-4485-930A-F773A7152B4A}" type="presParOf" srcId="{CD675367-EC1D-4108-B166-414E5C36F46A}" destId="{EF2DEA98-6019-4050-AB54-5F75164D9CB5}" srcOrd="0" destOrd="0" presId="urn:microsoft.com/office/officeart/2008/layout/VerticalCurvedList"/>
    <dgm:cxn modelId="{7A8969D2-0E1F-498F-9C79-928DDF38DAB5}" type="presParOf" srcId="{EF2DEA98-6019-4050-AB54-5F75164D9CB5}" destId="{71DD615B-E6B5-44A8-8B95-4533ECC6EE99}" srcOrd="0" destOrd="0" presId="urn:microsoft.com/office/officeart/2008/layout/VerticalCurvedList"/>
    <dgm:cxn modelId="{8BB0D263-D552-40BD-B33D-9C3B27293A12}" type="presParOf" srcId="{71DD615B-E6B5-44A8-8B95-4533ECC6EE99}" destId="{A4DFEE00-AB6D-484A-A652-7EBAF9831CA1}" srcOrd="0" destOrd="0" presId="urn:microsoft.com/office/officeart/2008/layout/VerticalCurvedList"/>
    <dgm:cxn modelId="{6610CF97-9969-4328-A596-1B983B4EA204}" type="presParOf" srcId="{71DD615B-E6B5-44A8-8B95-4533ECC6EE99}" destId="{6B67CBEF-D1AA-4C45-82CF-866F21A5C796}" srcOrd="1" destOrd="0" presId="urn:microsoft.com/office/officeart/2008/layout/VerticalCurvedList"/>
    <dgm:cxn modelId="{C78C983E-6C27-4CEB-BA20-514E61EA05FF}" type="presParOf" srcId="{71DD615B-E6B5-44A8-8B95-4533ECC6EE99}" destId="{8450928C-616C-4EAA-98D8-8E78310DC19A}" srcOrd="2" destOrd="0" presId="urn:microsoft.com/office/officeart/2008/layout/VerticalCurvedList"/>
    <dgm:cxn modelId="{E4CA875D-B342-496E-BE33-6C04CF2B1E5C}" type="presParOf" srcId="{71DD615B-E6B5-44A8-8B95-4533ECC6EE99}" destId="{31C363F9-36A7-4DF2-A3AA-7768500E1006}" srcOrd="3" destOrd="0" presId="urn:microsoft.com/office/officeart/2008/layout/VerticalCurvedList"/>
    <dgm:cxn modelId="{B6A79AB4-F23D-4900-9BB2-A804C9A5F039}" type="presParOf" srcId="{EF2DEA98-6019-4050-AB54-5F75164D9CB5}" destId="{B6F10D07-FC0A-4CD5-BF8A-718FED793617}" srcOrd="1" destOrd="0" presId="urn:microsoft.com/office/officeart/2008/layout/VerticalCurvedList"/>
    <dgm:cxn modelId="{B822097C-8F3D-4150-B830-CE60FCDBDAE9}" type="presParOf" srcId="{EF2DEA98-6019-4050-AB54-5F75164D9CB5}" destId="{B7724378-7988-4D5C-ADCC-0937326886B5}" srcOrd="2" destOrd="0" presId="urn:microsoft.com/office/officeart/2008/layout/VerticalCurvedList"/>
    <dgm:cxn modelId="{0AF61AA2-B102-404F-8DF6-912D89E11BAF}" type="presParOf" srcId="{B7724378-7988-4D5C-ADCC-0937326886B5}" destId="{E2C3D9CF-B1BD-4110-8272-2DFDB7B4BA46}" srcOrd="0" destOrd="0" presId="urn:microsoft.com/office/officeart/2008/layout/VerticalCurvedList"/>
    <dgm:cxn modelId="{FEA48102-399D-48DD-9935-5A26667EE4CA}" type="presParOf" srcId="{EF2DEA98-6019-4050-AB54-5F75164D9CB5}" destId="{F09F68A4-727C-47BB-B116-6D6BEF99FD23}" srcOrd="3" destOrd="0" presId="urn:microsoft.com/office/officeart/2008/layout/VerticalCurvedList"/>
    <dgm:cxn modelId="{B0518329-6538-4D00-AA65-B8E83FC72933}" type="presParOf" srcId="{EF2DEA98-6019-4050-AB54-5F75164D9CB5}" destId="{0BACCB99-C265-437C-8742-688F1CD0AAC9}" srcOrd="4" destOrd="0" presId="urn:microsoft.com/office/officeart/2008/layout/VerticalCurvedList"/>
    <dgm:cxn modelId="{A94158DB-5348-471A-BA1E-C4BB6E3CEE4D}" type="presParOf" srcId="{0BACCB99-C265-437C-8742-688F1CD0AAC9}" destId="{B2BAE5F5-5690-463E-8805-2013A0052B99}" srcOrd="0" destOrd="0" presId="urn:microsoft.com/office/officeart/2008/layout/VerticalCurvedList"/>
    <dgm:cxn modelId="{6FF96A54-6A94-463F-97DF-557B0B93C974}" type="presParOf" srcId="{EF2DEA98-6019-4050-AB54-5F75164D9CB5}" destId="{F03A3604-766C-4371-B4CF-81252E417EF0}" srcOrd="5" destOrd="0" presId="urn:microsoft.com/office/officeart/2008/layout/VerticalCurvedList"/>
    <dgm:cxn modelId="{1C431897-4600-45A2-BB2E-7D9EC5451AC4}" type="presParOf" srcId="{EF2DEA98-6019-4050-AB54-5F75164D9CB5}" destId="{AF99D5F2-2809-44A7-8084-FB7CBC393805}" srcOrd="6" destOrd="0" presId="urn:microsoft.com/office/officeart/2008/layout/VerticalCurvedList"/>
    <dgm:cxn modelId="{9AAB7BD3-D67A-41F4-8FCD-42F58C3294AE}" type="presParOf" srcId="{AF99D5F2-2809-44A7-8084-FB7CBC393805}" destId="{AA171B73-F4C7-4CA2-B33A-DE1B5FBCB8B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2EE95A-EACF-46DC-ABB6-63D41613B414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F1826076-57D1-4645-9A54-5BF8B1AB197A}">
      <dgm:prSet phldrT="[Text]"/>
      <dgm:spPr/>
      <dgm:t>
        <a:bodyPr/>
        <a:lstStyle/>
        <a:p>
          <a:r>
            <a:rPr lang="en-GB" dirty="0"/>
            <a:t>Makes changes difficult</a:t>
          </a:r>
        </a:p>
      </dgm:t>
    </dgm:pt>
    <dgm:pt modelId="{9F33D394-D249-4A4B-BDAA-2CE7283F9035}" type="parTrans" cxnId="{8F621216-FDCC-4CB5-AD7F-066BA5DB5318}">
      <dgm:prSet/>
      <dgm:spPr/>
      <dgm:t>
        <a:bodyPr/>
        <a:lstStyle/>
        <a:p>
          <a:endParaRPr lang="en-GB"/>
        </a:p>
      </dgm:t>
    </dgm:pt>
    <dgm:pt modelId="{3C982DC4-7F0C-4E61-99DC-3B451C6E67D8}" type="sibTrans" cxnId="{8F621216-FDCC-4CB5-AD7F-066BA5DB5318}">
      <dgm:prSet/>
      <dgm:spPr/>
      <dgm:t>
        <a:bodyPr/>
        <a:lstStyle/>
        <a:p>
          <a:endParaRPr lang="en-GB"/>
        </a:p>
      </dgm:t>
    </dgm:pt>
    <dgm:pt modelId="{86BB139F-8980-4BF7-8C60-0E57EED6639A}">
      <dgm:prSet phldrT="[Text]"/>
      <dgm:spPr/>
      <dgm:t>
        <a:bodyPr/>
        <a:lstStyle/>
        <a:p>
          <a:r>
            <a:rPr lang="en-GB" dirty="0"/>
            <a:t>Reduces the end user involvement</a:t>
          </a:r>
        </a:p>
      </dgm:t>
    </dgm:pt>
    <dgm:pt modelId="{494EF66C-3E28-4BB1-A34F-31C0A7A5AF04}" type="parTrans" cxnId="{13B0F1C1-FC41-4154-B211-303912DA3A2F}">
      <dgm:prSet/>
      <dgm:spPr/>
      <dgm:t>
        <a:bodyPr/>
        <a:lstStyle/>
        <a:p>
          <a:endParaRPr lang="en-GB"/>
        </a:p>
      </dgm:t>
    </dgm:pt>
    <dgm:pt modelId="{21A1FD1C-163F-4284-A59C-3310379F366F}" type="sibTrans" cxnId="{13B0F1C1-FC41-4154-B211-303912DA3A2F}">
      <dgm:prSet/>
      <dgm:spPr/>
      <dgm:t>
        <a:bodyPr/>
        <a:lstStyle/>
        <a:p>
          <a:endParaRPr lang="en-GB"/>
        </a:p>
      </dgm:t>
    </dgm:pt>
    <dgm:pt modelId="{08371668-8D16-4176-9B5C-19C3059CECFB}">
      <dgm:prSet phldrT="[Text]"/>
      <dgm:spPr/>
      <dgm:t>
        <a:bodyPr/>
        <a:lstStyle/>
        <a:p>
          <a:r>
            <a:rPr lang="en-GB" dirty="0"/>
            <a:t>Delaying testing until after completion</a:t>
          </a:r>
        </a:p>
      </dgm:t>
    </dgm:pt>
    <dgm:pt modelId="{011D9DC4-A7CF-455D-A52A-467DE631DF54}" type="parTrans" cxnId="{D2EAD68C-D57D-46C4-9282-FBCC914A045E}">
      <dgm:prSet/>
      <dgm:spPr/>
      <dgm:t>
        <a:bodyPr/>
        <a:lstStyle/>
        <a:p>
          <a:endParaRPr lang="en-GB"/>
        </a:p>
      </dgm:t>
    </dgm:pt>
    <dgm:pt modelId="{C40278FF-21C7-4438-B3B4-3EBB1A00B631}" type="sibTrans" cxnId="{D2EAD68C-D57D-46C4-9282-FBCC914A045E}">
      <dgm:prSet/>
      <dgm:spPr/>
      <dgm:t>
        <a:bodyPr/>
        <a:lstStyle/>
        <a:p>
          <a:endParaRPr lang="en-GB"/>
        </a:p>
      </dgm:t>
    </dgm:pt>
    <dgm:pt modelId="{2564A876-1FCD-4D64-B46A-CBC8D8C5E429}" type="pres">
      <dgm:prSet presAssocID="{F62EE95A-EACF-46DC-ABB6-63D41613B414}" presName="Name0" presStyleCnt="0">
        <dgm:presLayoutVars>
          <dgm:chMax val="7"/>
          <dgm:chPref val="7"/>
          <dgm:dir/>
        </dgm:presLayoutVars>
      </dgm:prSet>
      <dgm:spPr/>
    </dgm:pt>
    <dgm:pt modelId="{0246D4AD-50A2-49C5-AEE4-F7EB9BFAA6EA}" type="pres">
      <dgm:prSet presAssocID="{F62EE95A-EACF-46DC-ABB6-63D41613B414}" presName="Name1" presStyleCnt="0"/>
      <dgm:spPr/>
    </dgm:pt>
    <dgm:pt modelId="{5F2EF9E9-04F5-4DD3-94D8-FF7A7F613E40}" type="pres">
      <dgm:prSet presAssocID="{F62EE95A-EACF-46DC-ABB6-63D41613B414}" presName="cycle" presStyleCnt="0"/>
      <dgm:spPr/>
    </dgm:pt>
    <dgm:pt modelId="{81FB950E-634E-44F3-B0AB-0EF34E694037}" type="pres">
      <dgm:prSet presAssocID="{F62EE95A-EACF-46DC-ABB6-63D41613B414}" presName="srcNode" presStyleLbl="node1" presStyleIdx="0" presStyleCnt="3"/>
      <dgm:spPr/>
    </dgm:pt>
    <dgm:pt modelId="{F8803789-F751-477A-93C3-8D97152782BC}" type="pres">
      <dgm:prSet presAssocID="{F62EE95A-EACF-46DC-ABB6-63D41613B414}" presName="conn" presStyleLbl="parChTrans1D2" presStyleIdx="0" presStyleCnt="1"/>
      <dgm:spPr/>
    </dgm:pt>
    <dgm:pt modelId="{C608F0F0-163E-4692-81D5-BBDC2AF5D565}" type="pres">
      <dgm:prSet presAssocID="{F62EE95A-EACF-46DC-ABB6-63D41613B414}" presName="extraNode" presStyleLbl="node1" presStyleIdx="0" presStyleCnt="3"/>
      <dgm:spPr/>
    </dgm:pt>
    <dgm:pt modelId="{E15E1FD0-2F12-44AD-9E81-6337C58AE70E}" type="pres">
      <dgm:prSet presAssocID="{F62EE95A-EACF-46DC-ABB6-63D41613B414}" presName="dstNode" presStyleLbl="node1" presStyleIdx="0" presStyleCnt="3"/>
      <dgm:spPr/>
    </dgm:pt>
    <dgm:pt modelId="{F5E742ED-35AC-49CF-9EB9-69829C56B6E5}" type="pres">
      <dgm:prSet presAssocID="{F1826076-57D1-4645-9A54-5BF8B1AB197A}" presName="text_1" presStyleLbl="node1" presStyleIdx="0" presStyleCnt="3">
        <dgm:presLayoutVars>
          <dgm:bulletEnabled val="1"/>
        </dgm:presLayoutVars>
      </dgm:prSet>
      <dgm:spPr/>
    </dgm:pt>
    <dgm:pt modelId="{ADDA4EA4-FA44-467F-9561-4DD5BF1890E9}" type="pres">
      <dgm:prSet presAssocID="{F1826076-57D1-4645-9A54-5BF8B1AB197A}" presName="accent_1" presStyleCnt="0"/>
      <dgm:spPr/>
    </dgm:pt>
    <dgm:pt modelId="{7523EA0B-2036-44DF-A44D-670F5B41F771}" type="pres">
      <dgm:prSet presAssocID="{F1826076-57D1-4645-9A54-5BF8B1AB197A}" presName="accentRepeatNode" presStyleLbl="solidFgAcc1" presStyleIdx="0" presStyleCnt="3"/>
      <dgm:spPr/>
    </dgm:pt>
    <dgm:pt modelId="{12476D32-6ECD-4820-81B7-6753D83AF7D5}" type="pres">
      <dgm:prSet presAssocID="{86BB139F-8980-4BF7-8C60-0E57EED6639A}" presName="text_2" presStyleLbl="node1" presStyleIdx="1" presStyleCnt="3">
        <dgm:presLayoutVars>
          <dgm:bulletEnabled val="1"/>
        </dgm:presLayoutVars>
      </dgm:prSet>
      <dgm:spPr/>
    </dgm:pt>
    <dgm:pt modelId="{FA34DA5C-B023-42AA-A967-C717C600728C}" type="pres">
      <dgm:prSet presAssocID="{86BB139F-8980-4BF7-8C60-0E57EED6639A}" presName="accent_2" presStyleCnt="0"/>
      <dgm:spPr/>
    </dgm:pt>
    <dgm:pt modelId="{356CE09C-A088-432A-88D8-558CFFDC4FF7}" type="pres">
      <dgm:prSet presAssocID="{86BB139F-8980-4BF7-8C60-0E57EED6639A}" presName="accentRepeatNode" presStyleLbl="solidFgAcc1" presStyleIdx="1" presStyleCnt="3"/>
      <dgm:spPr/>
    </dgm:pt>
    <dgm:pt modelId="{F544D296-9ED7-458D-A7FE-72F89888497C}" type="pres">
      <dgm:prSet presAssocID="{08371668-8D16-4176-9B5C-19C3059CECFB}" presName="text_3" presStyleLbl="node1" presStyleIdx="2" presStyleCnt="3">
        <dgm:presLayoutVars>
          <dgm:bulletEnabled val="1"/>
        </dgm:presLayoutVars>
      </dgm:prSet>
      <dgm:spPr/>
    </dgm:pt>
    <dgm:pt modelId="{2258F53A-35FB-4B73-8FF5-189A23CEE3DC}" type="pres">
      <dgm:prSet presAssocID="{08371668-8D16-4176-9B5C-19C3059CECFB}" presName="accent_3" presStyleCnt="0"/>
      <dgm:spPr/>
    </dgm:pt>
    <dgm:pt modelId="{A9C4667A-9C6C-4213-8BC7-E43278C41595}" type="pres">
      <dgm:prSet presAssocID="{08371668-8D16-4176-9B5C-19C3059CECFB}" presName="accentRepeatNode" presStyleLbl="solidFgAcc1" presStyleIdx="2" presStyleCnt="3"/>
      <dgm:spPr/>
    </dgm:pt>
  </dgm:ptLst>
  <dgm:cxnLst>
    <dgm:cxn modelId="{15A36E11-9149-414D-8F62-C1A6FF2D5C76}" type="presOf" srcId="{F1826076-57D1-4645-9A54-5BF8B1AB197A}" destId="{F5E742ED-35AC-49CF-9EB9-69829C56B6E5}" srcOrd="0" destOrd="0" presId="urn:microsoft.com/office/officeart/2008/layout/VerticalCurvedList"/>
    <dgm:cxn modelId="{8F621216-FDCC-4CB5-AD7F-066BA5DB5318}" srcId="{F62EE95A-EACF-46DC-ABB6-63D41613B414}" destId="{F1826076-57D1-4645-9A54-5BF8B1AB197A}" srcOrd="0" destOrd="0" parTransId="{9F33D394-D249-4A4B-BDAA-2CE7283F9035}" sibTransId="{3C982DC4-7F0C-4E61-99DC-3B451C6E67D8}"/>
    <dgm:cxn modelId="{09D4A06A-9F62-4D8C-8AF2-21DFEAD94B12}" type="presOf" srcId="{08371668-8D16-4176-9B5C-19C3059CECFB}" destId="{F544D296-9ED7-458D-A7FE-72F89888497C}" srcOrd="0" destOrd="0" presId="urn:microsoft.com/office/officeart/2008/layout/VerticalCurvedList"/>
    <dgm:cxn modelId="{85842580-2EDE-4780-ABAE-1095680B4C74}" type="presOf" srcId="{86BB139F-8980-4BF7-8C60-0E57EED6639A}" destId="{12476D32-6ECD-4820-81B7-6753D83AF7D5}" srcOrd="0" destOrd="0" presId="urn:microsoft.com/office/officeart/2008/layout/VerticalCurvedList"/>
    <dgm:cxn modelId="{D2EAD68C-D57D-46C4-9282-FBCC914A045E}" srcId="{F62EE95A-EACF-46DC-ABB6-63D41613B414}" destId="{08371668-8D16-4176-9B5C-19C3059CECFB}" srcOrd="2" destOrd="0" parTransId="{011D9DC4-A7CF-455D-A52A-467DE631DF54}" sibTransId="{C40278FF-21C7-4438-B3B4-3EBB1A00B631}"/>
    <dgm:cxn modelId="{DB4A1EA7-C340-48E5-BF1B-326C60BFCB75}" type="presOf" srcId="{3C982DC4-7F0C-4E61-99DC-3B451C6E67D8}" destId="{F8803789-F751-477A-93C3-8D97152782BC}" srcOrd="0" destOrd="0" presId="urn:microsoft.com/office/officeart/2008/layout/VerticalCurvedList"/>
    <dgm:cxn modelId="{13B0F1C1-FC41-4154-B211-303912DA3A2F}" srcId="{F62EE95A-EACF-46DC-ABB6-63D41613B414}" destId="{86BB139F-8980-4BF7-8C60-0E57EED6639A}" srcOrd="1" destOrd="0" parTransId="{494EF66C-3E28-4BB1-A34F-31C0A7A5AF04}" sibTransId="{21A1FD1C-163F-4284-A59C-3310379F366F}"/>
    <dgm:cxn modelId="{641FAACD-B488-4080-8D89-ABDCDC729DA1}" type="presOf" srcId="{F62EE95A-EACF-46DC-ABB6-63D41613B414}" destId="{2564A876-1FCD-4D64-B46A-CBC8D8C5E429}" srcOrd="0" destOrd="0" presId="urn:microsoft.com/office/officeart/2008/layout/VerticalCurvedList"/>
    <dgm:cxn modelId="{AD407F2B-C00F-4A98-AC10-C1A42589C164}" type="presParOf" srcId="{2564A876-1FCD-4D64-B46A-CBC8D8C5E429}" destId="{0246D4AD-50A2-49C5-AEE4-F7EB9BFAA6EA}" srcOrd="0" destOrd="0" presId="urn:microsoft.com/office/officeart/2008/layout/VerticalCurvedList"/>
    <dgm:cxn modelId="{BF79B775-7C42-4630-B50A-DE32147DECF2}" type="presParOf" srcId="{0246D4AD-50A2-49C5-AEE4-F7EB9BFAA6EA}" destId="{5F2EF9E9-04F5-4DD3-94D8-FF7A7F613E40}" srcOrd="0" destOrd="0" presId="urn:microsoft.com/office/officeart/2008/layout/VerticalCurvedList"/>
    <dgm:cxn modelId="{C5B4F78C-71DA-4787-8A85-36645328F302}" type="presParOf" srcId="{5F2EF9E9-04F5-4DD3-94D8-FF7A7F613E40}" destId="{81FB950E-634E-44F3-B0AB-0EF34E694037}" srcOrd="0" destOrd="0" presId="urn:microsoft.com/office/officeart/2008/layout/VerticalCurvedList"/>
    <dgm:cxn modelId="{CDDD8B87-850A-45E5-AE03-A43A97E62A60}" type="presParOf" srcId="{5F2EF9E9-04F5-4DD3-94D8-FF7A7F613E40}" destId="{F8803789-F751-477A-93C3-8D97152782BC}" srcOrd="1" destOrd="0" presId="urn:microsoft.com/office/officeart/2008/layout/VerticalCurvedList"/>
    <dgm:cxn modelId="{10D01B55-7A94-4BA3-A356-28319DA80768}" type="presParOf" srcId="{5F2EF9E9-04F5-4DD3-94D8-FF7A7F613E40}" destId="{C608F0F0-163E-4692-81D5-BBDC2AF5D565}" srcOrd="2" destOrd="0" presId="urn:microsoft.com/office/officeart/2008/layout/VerticalCurvedList"/>
    <dgm:cxn modelId="{1C2CEF30-12EF-44A4-B076-4855FD70A6C7}" type="presParOf" srcId="{5F2EF9E9-04F5-4DD3-94D8-FF7A7F613E40}" destId="{E15E1FD0-2F12-44AD-9E81-6337C58AE70E}" srcOrd="3" destOrd="0" presId="urn:microsoft.com/office/officeart/2008/layout/VerticalCurvedList"/>
    <dgm:cxn modelId="{ED138720-84F3-4E19-BA94-6F7B6C2A900D}" type="presParOf" srcId="{0246D4AD-50A2-49C5-AEE4-F7EB9BFAA6EA}" destId="{F5E742ED-35AC-49CF-9EB9-69829C56B6E5}" srcOrd="1" destOrd="0" presId="urn:microsoft.com/office/officeart/2008/layout/VerticalCurvedList"/>
    <dgm:cxn modelId="{38CA26AA-CB2A-46C3-9FD9-C3DD18FA5D51}" type="presParOf" srcId="{0246D4AD-50A2-49C5-AEE4-F7EB9BFAA6EA}" destId="{ADDA4EA4-FA44-467F-9561-4DD5BF1890E9}" srcOrd="2" destOrd="0" presId="urn:microsoft.com/office/officeart/2008/layout/VerticalCurvedList"/>
    <dgm:cxn modelId="{C0B3DB8C-E42A-4770-B827-752A3A4A4174}" type="presParOf" srcId="{ADDA4EA4-FA44-467F-9561-4DD5BF1890E9}" destId="{7523EA0B-2036-44DF-A44D-670F5B41F771}" srcOrd="0" destOrd="0" presId="urn:microsoft.com/office/officeart/2008/layout/VerticalCurvedList"/>
    <dgm:cxn modelId="{E7322417-7A5D-4E92-9FB4-14C4CB028FDA}" type="presParOf" srcId="{0246D4AD-50A2-49C5-AEE4-F7EB9BFAA6EA}" destId="{12476D32-6ECD-4820-81B7-6753D83AF7D5}" srcOrd="3" destOrd="0" presId="urn:microsoft.com/office/officeart/2008/layout/VerticalCurvedList"/>
    <dgm:cxn modelId="{99AB825A-3340-4E21-893F-1C1738AAF3EA}" type="presParOf" srcId="{0246D4AD-50A2-49C5-AEE4-F7EB9BFAA6EA}" destId="{FA34DA5C-B023-42AA-A967-C717C600728C}" srcOrd="4" destOrd="0" presId="urn:microsoft.com/office/officeart/2008/layout/VerticalCurvedList"/>
    <dgm:cxn modelId="{1AC52D22-6E17-453C-BEA7-7EE98F787106}" type="presParOf" srcId="{FA34DA5C-B023-42AA-A967-C717C600728C}" destId="{356CE09C-A088-432A-88D8-558CFFDC4FF7}" srcOrd="0" destOrd="0" presId="urn:microsoft.com/office/officeart/2008/layout/VerticalCurvedList"/>
    <dgm:cxn modelId="{D2649190-4172-416A-BB09-6A296F825748}" type="presParOf" srcId="{0246D4AD-50A2-49C5-AEE4-F7EB9BFAA6EA}" destId="{F544D296-9ED7-458D-A7FE-72F89888497C}" srcOrd="5" destOrd="0" presId="urn:microsoft.com/office/officeart/2008/layout/VerticalCurvedList"/>
    <dgm:cxn modelId="{2D2386B8-E184-40C0-9059-BCFDBBC60833}" type="presParOf" srcId="{0246D4AD-50A2-49C5-AEE4-F7EB9BFAA6EA}" destId="{2258F53A-35FB-4B73-8FF5-189A23CEE3DC}" srcOrd="6" destOrd="0" presId="urn:microsoft.com/office/officeart/2008/layout/VerticalCurvedList"/>
    <dgm:cxn modelId="{58C2A216-3715-4732-81CA-43A2529E84BA}" type="presParOf" srcId="{2258F53A-35FB-4B73-8FF5-189A23CEE3DC}" destId="{A9C4667A-9C6C-4213-8BC7-E43278C4159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376CBE-2BDE-44DC-86A4-6AA73827CEA0}" type="doc">
      <dgm:prSet loTypeId="urn:microsoft.com/office/officeart/2011/layout/ConvergingText" loCatId="officeonlin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E7E4C45-C1E5-4AAE-89FA-302B65A9D2C8}">
      <dgm:prSet phldrT="[Text]"/>
      <dgm:spPr/>
      <dgm:t>
        <a:bodyPr/>
        <a:lstStyle/>
        <a:p>
          <a:r>
            <a:rPr lang="en-GB" dirty="0"/>
            <a:t>Waterfall method</a:t>
          </a:r>
        </a:p>
      </dgm:t>
    </dgm:pt>
    <dgm:pt modelId="{72024D8B-47BA-4E43-A4E9-0CC1AD552E02}" type="parTrans" cxnId="{7E5DB204-AB9F-4C95-AA9E-60EF51055E12}">
      <dgm:prSet/>
      <dgm:spPr/>
      <dgm:t>
        <a:bodyPr/>
        <a:lstStyle/>
        <a:p>
          <a:endParaRPr lang="en-GB"/>
        </a:p>
      </dgm:t>
    </dgm:pt>
    <dgm:pt modelId="{EA3E2429-ABD9-44C1-B666-F2A4C02537E3}" type="sibTrans" cxnId="{7E5DB204-AB9F-4C95-AA9E-60EF51055E12}">
      <dgm:prSet/>
      <dgm:spPr/>
      <dgm:t>
        <a:bodyPr/>
        <a:lstStyle/>
        <a:p>
          <a:endParaRPr lang="en-GB"/>
        </a:p>
      </dgm:t>
    </dgm:pt>
    <dgm:pt modelId="{1F71770B-3FF6-4187-BD53-B1CAAE1FB9D1}">
      <dgm:prSet phldrT="[Text]"/>
      <dgm:spPr/>
      <dgm:t>
        <a:bodyPr/>
        <a:lstStyle/>
        <a:p>
          <a:r>
            <a:rPr lang="en-GB" dirty="0"/>
            <a:t>complexity</a:t>
          </a:r>
        </a:p>
      </dgm:t>
    </dgm:pt>
    <dgm:pt modelId="{E14B96FF-B1C6-4CB7-92C9-46845E4064D4}" type="parTrans" cxnId="{5C36264C-C0F5-4B7B-8253-A969766BAE48}">
      <dgm:prSet/>
      <dgm:spPr/>
      <dgm:t>
        <a:bodyPr/>
        <a:lstStyle/>
        <a:p>
          <a:endParaRPr lang="en-GB"/>
        </a:p>
      </dgm:t>
    </dgm:pt>
    <dgm:pt modelId="{C292FF4B-56E2-4E96-901E-EBF2B3E1389F}" type="sibTrans" cxnId="{5C36264C-C0F5-4B7B-8253-A969766BAE48}">
      <dgm:prSet/>
      <dgm:spPr/>
      <dgm:t>
        <a:bodyPr/>
        <a:lstStyle/>
        <a:p>
          <a:endParaRPr lang="en-GB"/>
        </a:p>
      </dgm:t>
    </dgm:pt>
    <dgm:pt modelId="{DB4355EE-CD51-4F47-AED0-3109F2ED2813}">
      <dgm:prSet phldrT="[Text]"/>
      <dgm:spPr/>
      <dgm:t>
        <a:bodyPr/>
        <a:lstStyle/>
        <a:p>
          <a:r>
            <a:rPr lang="en-GB" dirty="0"/>
            <a:t>Organisational standards</a:t>
          </a:r>
        </a:p>
      </dgm:t>
    </dgm:pt>
    <dgm:pt modelId="{2DCD2A56-5658-49FA-B514-5D797F2A0245}" type="parTrans" cxnId="{53AC4FB1-4B70-4F8F-A746-6372125E2CD2}">
      <dgm:prSet/>
      <dgm:spPr/>
      <dgm:t>
        <a:bodyPr/>
        <a:lstStyle/>
        <a:p>
          <a:endParaRPr lang="en-GB"/>
        </a:p>
      </dgm:t>
    </dgm:pt>
    <dgm:pt modelId="{0D2B3F77-48CD-45F8-8E0F-14133BC95FE9}" type="sibTrans" cxnId="{53AC4FB1-4B70-4F8F-A746-6372125E2CD2}">
      <dgm:prSet/>
      <dgm:spPr/>
      <dgm:t>
        <a:bodyPr/>
        <a:lstStyle/>
        <a:p>
          <a:endParaRPr lang="en-GB"/>
        </a:p>
      </dgm:t>
    </dgm:pt>
    <dgm:pt modelId="{53931D21-2559-44D7-9564-4AB3AD6148D2}">
      <dgm:prSet phldrT="[Text]"/>
      <dgm:spPr/>
      <dgm:t>
        <a:bodyPr/>
        <a:lstStyle/>
        <a:p>
          <a:r>
            <a:rPr lang="en-GB" dirty="0"/>
            <a:t>Skill set of resources</a:t>
          </a:r>
        </a:p>
      </dgm:t>
    </dgm:pt>
    <dgm:pt modelId="{B470EC3B-8F1F-4D19-8418-BBAADFBB3F6B}" type="parTrans" cxnId="{82B802CD-3699-43A0-8C1D-85321D70DE76}">
      <dgm:prSet/>
      <dgm:spPr/>
      <dgm:t>
        <a:bodyPr/>
        <a:lstStyle/>
        <a:p>
          <a:endParaRPr lang="en-GB"/>
        </a:p>
      </dgm:t>
    </dgm:pt>
    <dgm:pt modelId="{05D6EBD2-CC4E-430A-B070-D11B2BA02411}" type="sibTrans" cxnId="{82B802CD-3699-43A0-8C1D-85321D70DE76}">
      <dgm:prSet/>
      <dgm:spPr/>
      <dgm:t>
        <a:bodyPr/>
        <a:lstStyle/>
        <a:p>
          <a:endParaRPr lang="en-GB"/>
        </a:p>
      </dgm:t>
    </dgm:pt>
    <dgm:pt modelId="{5F39D9A1-A3C5-496F-862F-28EBD4946371}">
      <dgm:prSet phldrT="[Text]"/>
      <dgm:spPr/>
      <dgm:t>
        <a:bodyPr/>
        <a:lstStyle/>
        <a:p>
          <a:r>
            <a:rPr lang="en-GB" dirty="0"/>
            <a:t>Deadlines</a:t>
          </a:r>
        </a:p>
      </dgm:t>
    </dgm:pt>
    <dgm:pt modelId="{0AB3C7D5-A42C-4D0D-B22F-0CBC27F6E779}" type="parTrans" cxnId="{253B8772-7ACA-4CE8-81FE-CEFE45C9C151}">
      <dgm:prSet/>
      <dgm:spPr/>
      <dgm:t>
        <a:bodyPr/>
        <a:lstStyle/>
        <a:p>
          <a:endParaRPr lang="en-GB"/>
        </a:p>
      </dgm:t>
    </dgm:pt>
    <dgm:pt modelId="{C87344BA-262F-420E-872D-12DA1938D205}" type="sibTrans" cxnId="{253B8772-7ACA-4CE8-81FE-CEFE45C9C151}">
      <dgm:prSet/>
      <dgm:spPr/>
      <dgm:t>
        <a:bodyPr/>
        <a:lstStyle/>
        <a:p>
          <a:endParaRPr lang="en-GB"/>
        </a:p>
      </dgm:t>
    </dgm:pt>
    <dgm:pt modelId="{A36EFDD8-6232-42D7-976D-98C17EBB6118}">
      <dgm:prSet phldrT="[Text]"/>
      <dgm:spPr/>
      <dgm:t>
        <a:bodyPr/>
        <a:lstStyle/>
        <a:p>
          <a:r>
            <a:rPr lang="en-GB" dirty="0"/>
            <a:t>Budget &amp; resources</a:t>
          </a:r>
        </a:p>
      </dgm:t>
    </dgm:pt>
    <dgm:pt modelId="{895E4184-23BD-4788-BD24-385B4E79D127}" type="parTrans" cxnId="{818368F2-D8C5-4178-9061-1850D9B7A05E}">
      <dgm:prSet/>
      <dgm:spPr/>
      <dgm:t>
        <a:bodyPr/>
        <a:lstStyle/>
        <a:p>
          <a:endParaRPr lang="en-GB"/>
        </a:p>
      </dgm:t>
    </dgm:pt>
    <dgm:pt modelId="{5F6CFC3C-F520-465F-91C3-46EEE19976B6}" type="sibTrans" cxnId="{818368F2-D8C5-4178-9061-1850D9B7A05E}">
      <dgm:prSet/>
      <dgm:spPr/>
      <dgm:t>
        <a:bodyPr/>
        <a:lstStyle/>
        <a:p>
          <a:endParaRPr lang="en-GB"/>
        </a:p>
      </dgm:t>
    </dgm:pt>
    <dgm:pt modelId="{6FE6212B-6A78-46D3-93C9-04E8B2571B98}">
      <dgm:prSet phldrT="[Text]"/>
      <dgm:spPr/>
      <dgm:t>
        <a:bodyPr/>
        <a:lstStyle/>
        <a:p>
          <a:endParaRPr lang="en-GB"/>
        </a:p>
      </dgm:t>
    </dgm:pt>
    <dgm:pt modelId="{BE3F97E3-7B36-4E06-9CD0-9653B5C41E76}" type="parTrans" cxnId="{D0CB5190-2190-4DDE-AED0-32140DF31A0E}">
      <dgm:prSet/>
      <dgm:spPr/>
      <dgm:t>
        <a:bodyPr/>
        <a:lstStyle/>
        <a:p>
          <a:endParaRPr lang="en-GB"/>
        </a:p>
      </dgm:t>
    </dgm:pt>
    <dgm:pt modelId="{90683250-C575-4602-B139-586FED1E6BD5}" type="sibTrans" cxnId="{D0CB5190-2190-4DDE-AED0-32140DF31A0E}">
      <dgm:prSet/>
      <dgm:spPr/>
      <dgm:t>
        <a:bodyPr/>
        <a:lstStyle/>
        <a:p>
          <a:endParaRPr lang="en-GB"/>
        </a:p>
      </dgm:t>
    </dgm:pt>
    <dgm:pt modelId="{FBF26F00-1774-4A41-8323-105BC214E00C}" type="pres">
      <dgm:prSet presAssocID="{9A376CBE-2BDE-44DC-86A4-6AA73827CEA0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</dgm:pt>
    <dgm:pt modelId="{EE5C1720-35CC-4EB4-919A-82535638F2D6}" type="pres">
      <dgm:prSet presAssocID="{AE7E4C45-C1E5-4AAE-89FA-302B65A9D2C8}" presName="composite" presStyleCnt="0"/>
      <dgm:spPr/>
    </dgm:pt>
    <dgm:pt modelId="{46696509-4332-4BFF-9DC2-0C4483E1A685}" type="pres">
      <dgm:prSet presAssocID="{AE7E4C45-C1E5-4AAE-89FA-302B65A9D2C8}" presName="ParentAccent1" presStyleLbl="alignNode1" presStyleIdx="0" presStyleCnt="51"/>
      <dgm:spPr/>
    </dgm:pt>
    <dgm:pt modelId="{96B1916C-5394-4CDE-806A-FCD0E744168F}" type="pres">
      <dgm:prSet presAssocID="{AE7E4C45-C1E5-4AAE-89FA-302B65A9D2C8}" presName="ParentAccent2" presStyleLbl="alignNode1" presStyleIdx="1" presStyleCnt="51"/>
      <dgm:spPr/>
    </dgm:pt>
    <dgm:pt modelId="{14AB7489-92F1-4C60-A6FC-E6EAAE4C70C7}" type="pres">
      <dgm:prSet presAssocID="{AE7E4C45-C1E5-4AAE-89FA-302B65A9D2C8}" presName="ParentAccent3" presStyleLbl="alignNode1" presStyleIdx="2" presStyleCnt="51"/>
      <dgm:spPr/>
    </dgm:pt>
    <dgm:pt modelId="{95ED06A9-8CEB-4BD6-9B72-01828E446650}" type="pres">
      <dgm:prSet presAssocID="{AE7E4C45-C1E5-4AAE-89FA-302B65A9D2C8}" presName="ParentAccent4" presStyleLbl="alignNode1" presStyleIdx="3" presStyleCnt="51"/>
      <dgm:spPr/>
    </dgm:pt>
    <dgm:pt modelId="{CB0A8584-BA35-415A-9704-4FB30BE086AF}" type="pres">
      <dgm:prSet presAssocID="{AE7E4C45-C1E5-4AAE-89FA-302B65A9D2C8}" presName="ParentAccent5" presStyleLbl="alignNode1" presStyleIdx="4" presStyleCnt="51"/>
      <dgm:spPr/>
    </dgm:pt>
    <dgm:pt modelId="{805A7FFF-E209-4D63-9811-572385BEFDF6}" type="pres">
      <dgm:prSet presAssocID="{AE7E4C45-C1E5-4AAE-89FA-302B65A9D2C8}" presName="ParentAccent6" presStyleLbl="alignNode1" presStyleIdx="5" presStyleCnt="51"/>
      <dgm:spPr/>
    </dgm:pt>
    <dgm:pt modelId="{CFC60A82-D799-4890-8EFE-389D40A14D7C}" type="pres">
      <dgm:prSet presAssocID="{AE7E4C45-C1E5-4AAE-89FA-302B65A9D2C8}" presName="ParentAccent7" presStyleLbl="alignNode1" presStyleIdx="6" presStyleCnt="51"/>
      <dgm:spPr/>
    </dgm:pt>
    <dgm:pt modelId="{A598CAB4-97B8-4812-8AFC-F521509DAFE4}" type="pres">
      <dgm:prSet presAssocID="{AE7E4C45-C1E5-4AAE-89FA-302B65A9D2C8}" presName="ParentAccent8" presStyleLbl="alignNode1" presStyleIdx="7" presStyleCnt="51"/>
      <dgm:spPr/>
    </dgm:pt>
    <dgm:pt modelId="{FE4DAD0F-D808-4191-AE3D-A5EE01EDB67C}" type="pres">
      <dgm:prSet presAssocID="{AE7E4C45-C1E5-4AAE-89FA-302B65A9D2C8}" presName="ParentAccent9" presStyleLbl="alignNode1" presStyleIdx="8" presStyleCnt="51"/>
      <dgm:spPr/>
    </dgm:pt>
    <dgm:pt modelId="{03902A2C-DF25-4060-ADB0-399C6225E334}" type="pres">
      <dgm:prSet presAssocID="{AE7E4C45-C1E5-4AAE-89FA-302B65A9D2C8}" presName="ParentAccent10" presStyleLbl="alignNode1" presStyleIdx="9" presStyleCnt="51"/>
      <dgm:spPr/>
    </dgm:pt>
    <dgm:pt modelId="{853B3E92-8BCD-4F11-A19B-63C551D2A8A9}" type="pres">
      <dgm:prSet presAssocID="{AE7E4C45-C1E5-4AAE-89FA-302B65A9D2C8}" presName="Parent" presStyleLbl="alignNode1" presStyleIdx="10" presStyleCnt="51">
        <dgm:presLayoutVars>
          <dgm:chMax val="5"/>
          <dgm:chPref val="3"/>
          <dgm:bulletEnabled val="1"/>
        </dgm:presLayoutVars>
      </dgm:prSet>
      <dgm:spPr/>
    </dgm:pt>
    <dgm:pt modelId="{F356FCFD-F44C-4551-8096-8F999B278744}" type="pres">
      <dgm:prSet presAssocID="{1F71770B-3FF6-4187-BD53-B1CAAE1FB9D1}" presName="Child1Accent1" presStyleLbl="alignNode1" presStyleIdx="11" presStyleCnt="51"/>
      <dgm:spPr/>
    </dgm:pt>
    <dgm:pt modelId="{E901A90C-DED0-4771-9EE8-DEA12804F503}" type="pres">
      <dgm:prSet presAssocID="{1F71770B-3FF6-4187-BD53-B1CAAE1FB9D1}" presName="Child1Accent2" presStyleLbl="alignNode1" presStyleIdx="12" presStyleCnt="51"/>
      <dgm:spPr/>
    </dgm:pt>
    <dgm:pt modelId="{DCB12C4B-C920-4D34-AA6B-86E19A48A75C}" type="pres">
      <dgm:prSet presAssocID="{1F71770B-3FF6-4187-BD53-B1CAAE1FB9D1}" presName="Child1Accent3" presStyleLbl="alignNode1" presStyleIdx="13" presStyleCnt="51"/>
      <dgm:spPr/>
    </dgm:pt>
    <dgm:pt modelId="{53192FFA-DAAE-411E-B138-DED5586B401E}" type="pres">
      <dgm:prSet presAssocID="{1F71770B-3FF6-4187-BD53-B1CAAE1FB9D1}" presName="Child1Accent4" presStyleLbl="alignNode1" presStyleIdx="14" presStyleCnt="51"/>
      <dgm:spPr/>
    </dgm:pt>
    <dgm:pt modelId="{52A5C32D-4635-4C20-8E95-909336D3A340}" type="pres">
      <dgm:prSet presAssocID="{1F71770B-3FF6-4187-BD53-B1CAAE1FB9D1}" presName="Child1Accent5" presStyleLbl="alignNode1" presStyleIdx="15" presStyleCnt="51"/>
      <dgm:spPr/>
    </dgm:pt>
    <dgm:pt modelId="{2CB646F4-C7E9-4633-9B57-6D219C0E1F22}" type="pres">
      <dgm:prSet presAssocID="{1F71770B-3FF6-4187-BD53-B1CAAE1FB9D1}" presName="Child1Accent6" presStyleLbl="alignNode1" presStyleIdx="16" presStyleCnt="51"/>
      <dgm:spPr/>
    </dgm:pt>
    <dgm:pt modelId="{8D29859C-5F8A-4914-8C8A-9E084ABF813E}" type="pres">
      <dgm:prSet presAssocID="{1F71770B-3FF6-4187-BD53-B1CAAE1FB9D1}" presName="Child1Accent7" presStyleLbl="alignNode1" presStyleIdx="17" presStyleCnt="51"/>
      <dgm:spPr/>
    </dgm:pt>
    <dgm:pt modelId="{1C724CA7-B465-4253-B9C3-E59CF7B4DD11}" type="pres">
      <dgm:prSet presAssocID="{1F71770B-3FF6-4187-BD53-B1CAAE1FB9D1}" presName="Child1Accent8" presStyleLbl="alignNode1" presStyleIdx="18" presStyleCnt="51"/>
      <dgm:spPr/>
    </dgm:pt>
    <dgm:pt modelId="{AE92346A-227A-4CCC-BDC7-9E2B819242E1}" type="pres">
      <dgm:prSet presAssocID="{1F71770B-3FF6-4187-BD53-B1CAAE1FB9D1}" presName="Child1Accent9" presStyleLbl="alignNode1" presStyleIdx="19" presStyleCnt="51"/>
      <dgm:spPr/>
    </dgm:pt>
    <dgm:pt modelId="{16BDD005-7760-44D2-AD06-5C2737E76CBB}" type="pres">
      <dgm:prSet presAssocID="{1F71770B-3FF6-4187-BD53-B1CAAE1FB9D1}" presName="Child1" presStyleLbl="revTx" presStyleIdx="0" presStyleCnt="5">
        <dgm:presLayoutVars>
          <dgm:chMax/>
          <dgm:chPref val="0"/>
          <dgm:bulletEnabled val="1"/>
        </dgm:presLayoutVars>
      </dgm:prSet>
      <dgm:spPr/>
    </dgm:pt>
    <dgm:pt modelId="{05046A08-899E-4762-BF7D-705A2FE99297}" type="pres">
      <dgm:prSet presAssocID="{DB4355EE-CD51-4F47-AED0-3109F2ED2813}" presName="Child2Accent1" presStyleLbl="alignNode1" presStyleIdx="20" presStyleCnt="51"/>
      <dgm:spPr/>
    </dgm:pt>
    <dgm:pt modelId="{24A9871C-4BE6-4B3B-8F1F-8B2CD55FA54B}" type="pres">
      <dgm:prSet presAssocID="{DB4355EE-CD51-4F47-AED0-3109F2ED2813}" presName="Child2Accent2" presStyleLbl="alignNode1" presStyleIdx="21" presStyleCnt="51"/>
      <dgm:spPr/>
    </dgm:pt>
    <dgm:pt modelId="{00888368-B487-45B8-8BBB-979BD514962A}" type="pres">
      <dgm:prSet presAssocID="{DB4355EE-CD51-4F47-AED0-3109F2ED2813}" presName="Child2Accent3" presStyleLbl="alignNode1" presStyleIdx="22" presStyleCnt="51"/>
      <dgm:spPr/>
    </dgm:pt>
    <dgm:pt modelId="{EF2BC8CF-1105-49B6-A27B-C4042771FA7B}" type="pres">
      <dgm:prSet presAssocID="{DB4355EE-CD51-4F47-AED0-3109F2ED2813}" presName="Child2Accent4" presStyleLbl="alignNode1" presStyleIdx="23" presStyleCnt="51"/>
      <dgm:spPr/>
    </dgm:pt>
    <dgm:pt modelId="{4567886A-C136-4B52-A54A-9FAF4C337E68}" type="pres">
      <dgm:prSet presAssocID="{DB4355EE-CD51-4F47-AED0-3109F2ED2813}" presName="Child2Accent5" presStyleLbl="alignNode1" presStyleIdx="24" presStyleCnt="51"/>
      <dgm:spPr/>
    </dgm:pt>
    <dgm:pt modelId="{B006E8BC-653C-423C-9BA1-C543654466BE}" type="pres">
      <dgm:prSet presAssocID="{DB4355EE-CD51-4F47-AED0-3109F2ED2813}" presName="Child2Accent6" presStyleLbl="alignNode1" presStyleIdx="25" presStyleCnt="51"/>
      <dgm:spPr/>
    </dgm:pt>
    <dgm:pt modelId="{102A000B-4612-4F51-9DE4-98900C85E45F}" type="pres">
      <dgm:prSet presAssocID="{DB4355EE-CD51-4F47-AED0-3109F2ED2813}" presName="Child2Accent7" presStyleLbl="alignNode1" presStyleIdx="26" presStyleCnt="51"/>
      <dgm:spPr/>
    </dgm:pt>
    <dgm:pt modelId="{53D6AB78-4245-4B97-A15E-A7D9E861D037}" type="pres">
      <dgm:prSet presAssocID="{DB4355EE-CD51-4F47-AED0-3109F2ED2813}" presName="Child2" presStyleLbl="revTx" presStyleIdx="1" presStyleCnt="5">
        <dgm:presLayoutVars>
          <dgm:chMax/>
          <dgm:chPref val="0"/>
          <dgm:bulletEnabled val="1"/>
        </dgm:presLayoutVars>
      </dgm:prSet>
      <dgm:spPr/>
    </dgm:pt>
    <dgm:pt modelId="{BEF331A2-0E01-4FE7-B083-399FDBB678AF}" type="pres">
      <dgm:prSet presAssocID="{53931D21-2559-44D7-9564-4AB3AD6148D2}" presName="Child3Accent1" presStyleLbl="alignNode1" presStyleIdx="27" presStyleCnt="51"/>
      <dgm:spPr/>
    </dgm:pt>
    <dgm:pt modelId="{14AF32FB-E845-489C-ACD2-0040F54F5BE4}" type="pres">
      <dgm:prSet presAssocID="{53931D21-2559-44D7-9564-4AB3AD6148D2}" presName="Child3Accent2" presStyleLbl="alignNode1" presStyleIdx="28" presStyleCnt="51"/>
      <dgm:spPr/>
    </dgm:pt>
    <dgm:pt modelId="{F81259D3-D9D0-4560-8295-6EEA6781574F}" type="pres">
      <dgm:prSet presAssocID="{53931D21-2559-44D7-9564-4AB3AD6148D2}" presName="Child3Accent3" presStyleLbl="alignNode1" presStyleIdx="29" presStyleCnt="51"/>
      <dgm:spPr/>
    </dgm:pt>
    <dgm:pt modelId="{5DB7653A-35BE-4A78-85DD-FBD8B98FD8EA}" type="pres">
      <dgm:prSet presAssocID="{53931D21-2559-44D7-9564-4AB3AD6148D2}" presName="Child3Accent4" presStyleLbl="alignNode1" presStyleIdx="30" presStyleCnt="51"/>
      <dgm:spPr/>
    </dgm:pt>
    <dgm:pt modelId="{B3933A35-6845-4163-BA5D-FBF7BE96CD54}" type="pres">
      <dgm:prSet presAssocID="{53931D21-2559-44D7-9564-4AB3AD6148D2}" presName="Child3Accent5" presStyleLbl="alignNode1" presStyleIdx="31" presStyleCnt="51"/>
      <dgm:spPr/>
    </dgm:pt>
    <dgm:pt modelId="{BDE6A25C-A2E9-4F10-A96F-05BC011C75B8}" type="pres">
      <dgm:prSet presAssocID="{53931D21-2559-44D7-9564-4AB3AD6148D2}" presName="Child3Accent6" presStyleLbl="alignNode1" presStyleIdx="32" presStyleCnt="51"/>
      <dgm:spPr/>
    </dgm:pt>
    <dgm:pt modelId="{EC21C4EC-09E1-448D-A7EB-A517CF2ACCC9}" type="pres">
      <dgm:prSet presAssocID="{53931D21-2559-44D7-9564-4AB3AD6148D2}" presName="Child3Accent7" presStyleLbl="alignNode1" presStyleIdx="33" presStyleCnt="51"/>
      <dgm:spPr/>
    </dgm:pt>
    <dgm:pt modelId="{A380C103-4927-4A02-940A-0071EDD969CD}" type="pres">
      <dgm:prSet presAssocID="{53931D21-2559-44D7-9564-4AB3AD6148D2}" presName="Child3" presStyleLbl="revTx" presStyleIdx="2" presStyleCnt="5">
        <dgm:presLayoutVars>
          <dgm:chMax/>
          <dgm:chPref val="0"/>
          <dgm:bulletEnabled val="1"/>
        </dgm:presLayoutVars>
      </dgm:prSet>
      <dgm:spPr/>
    </dgm:pt>
    <dgm:pt modelId="{71485C07-501E-4284-B319-1D2B54F47F77}" type="pres">
      <dgm:prSet presAssocID="{5F39D9A1-A3C5-496F-862F-28EBD4946371}" presName="Child4Accent1" presStyleLbl="alignNode1" presStyleIdx="34" presStyleCnt="51"/>
      <dgm:spPr/>
    </dgm:pt>
    <dgm:pt modelId="{54E3ABA9-E4D5-43C8-A7F4-100DF3222275}" type="pres">
      <dgm:prSet presAssocID="{5F39D9A1-A3C5-496F-862F-28EBD4946371}" presName="Child4Accent2" presStyleLbl="alignNode1" presStyleIdx="35" presStyleCnt="51"/>
      <dgm:spPr/>
    </dgm:pt>
    <dgm:pt modelId="{782BED01-C718-4B7F-A38E-5AD9D6DEA30F}" type="pres">
      <dgm:prSet presAssocID="{5F39D9A1-A3C5-496F-862F-28EBD4946371}" presName="Child4Accent3" presStyleLbl="alignNode1" presStyleIdx="36" presStyleCnt="51"/>
      <dgm:spPr/>
    </dgm:pt>
    <dgm:pt modelId="{5668DFFB-2B23-402C-A6EA-4161844CCD92}" type="pres">
      <dgm:prSet presAssocID="{5F39D9A1-A3C5-496F-862F-28EBD4946371}" presName="Child4Accent4" presStyleLbl="alignNode1" presStyleIdx="37" presStyleCnt="51"/>
      <dgm:spPr/>
    </dgm:pt>
    <dgm:pt modelId="{589C8A00-EE8B-4196-80F3-4A7B1782179F}" type="pres">
      <dgm:prSet presAssocID="{5F39D9A1-A3C5-496F-862F-28EBD4946371}" presName="Child4Accent5" presStyleLbl="alignNode1" presStyleIdx="38" presStyleCnt="51"/>
      <dgm:spPr/>
    </dgm:pt>
    <dgm:pt modelId="{10A1F311-7813-4A5B-939A-ED33F0DB1DDB}" type="pres">
      <dgm:prSet presAssocID="{5F39D9A1-A3C5-496F-862F-28EBD4946371}" presName="Child4Accent6" presStyleLbl="alignNode1" presStyleIdx="39" presStyleCnt="51"/>
      <dgm:spPr/>
    </dgm:pt>
    <dgm:pt modelId="{1EAD87CB-01D4-48BF-924E-BF905AE6794F}" type="pres">
      <dgm:prSet presAssocID="{5F39D9A1-A3C5-496F-862F-28EBD4946371}" presName="Child4Accent7" presStyleLbl="alignNode1" presStyleIdx="40" presStyleCnt="51"/>
      <dgm:spPr/>
    </dgm:pt>
    <dgm:pt modelId="{D2559791-7FAA-4696-B504-EF517B055B7B}" type="pres">
      <dgm:prSet presAssocID="{5F39D9A1-A3C5-496F-862F-28EBD4946371}" presName="Child4Accent8" presStyleLbl="alignNode1" presStyleIdx="41" presStyleCnt="51"/>
      <dgm:spPr/>
    </dgm:pt>
    <dgm:pt modelId="{9ACFA3E0-F0A6-4B85-B6C4-92B3871B28D1}" type="pres">
      <dgm:prSet presAssocID="{5F39D9A1-A3C5-496F-862F-28EBD4946371}" presName="Child4" presStyleLbl="revTx" presStyleIdx="3" presStyleCnt="5">
        <dgm:presLayoutVars>
          <dgm:chMax/>
          <dgm:chPref val="0"/>
          <dgm:bulletEnabled val="1"/>
        </dgm:presLayoutVars>
      </dgm:prSet>
      <dgm:spPr/>
    </dgm:pt>
    <dgm:pt modelId="{C270A5AC-C5BC-436C-9B5D-918DBDFCCC3C}" type="pres">
      <dgm:prSet presAssocID="{A36EFDD8-6232-42D7-976D-98C17EBB6118}" presName="Child5Accent1" presStyleLbl="alignNode1" presStyleIdx="42" presStyleCnt="51"/>
      <dgm:spPr/>
    </dgm:pt>
    <dgm:pt modelId="{AB66BBBC-4C36-43D7-915B-B89893445F7D}" type="pres">
      <dgm:prSet presAssocID="{A36EFDD8-6232-42D7-976D-98C17EBB6118}" presName="Child5Accent2" presStyleLbl="alignNode1" presStyleIdx="43" presStyleCnt="51"/>
      <dgm:spPr/>
    </dgm:pt>
    <dgm:pt modelId="{E6458B1A-4946-4B39-BAB3-C1623192DE2B}" type="pres">
      <dgm:prSet presAssocID="{A36EFDD8-6232-42D7-976D-98C17EBB6118}" presName="Child5Accent3" presStyleLbl="alignNode1" presStyleIdx="44" presStyleCnt="51"/>
      <dgm:spPr/>
    </dgm:pt>
    <dgm:pt modelId="{05B497AC-5D12-417E-939C-EC3EE1498D4B}" type="pres">
      <dgm:prSet presAssocID="{A36EFDD8-6232-42D7-976D-98C17EBB6118}" presName="Child5Accent4" presStyleLbl="alignNode1" presStyleIdx="45" presStyleCnt="51"/>
      <dgm:spPr/>
    </dgm:pt>
    <dgm:pt modelId="{8719EB45-FA27-4709-B491-5BB81ECEF208}" type="pres">
      <dgm:prSet presAssocID="{A36EFDD8-6232-42D7-976D-98C17EBB6118}" presName="Child5Accent5" presStyleLbl="alignNode1" presStyleIdx="46" presStyleCnt="51"/>
      <dgm:spPr/>
    </dgm:pt>
    <dgm:pt modelId="{D341C9AB-8780-4EB7-9DA8-835156E12CA2}" type="pres">
      <dgm:prSet presAssocID="{A36EFDD8-6232-42D7-976D-98C17EBB6118}" presName="Child5Accent6" presStyleLbl="alignNode1" presStyleIdx="47" presStyleCnt="51"/>
      <dgm:spPr/>
    </dgm:pt>
    <dgm:pt modelId="{A9200ED1-7DCB-401E-8904-8E9B98090314}" type="pres">
      <dgm:prSet presAssocID="{A36EFDD8-6232-42D7-976D-98C17EBB6118}" presName="Child5Accent7" presStyleLbl="alignNode1" presStyleIdx="48" presStyleCnt="51"/>
      <dgm:spPr/>
    </dgm:pt>
    <dgm:pt modelId="{E6E14F94-762E-43CC-AAFF-6161E9648DCF}" type="pres">
      <dgm:prSet presAssocID="{A36EFDD8-6232-42D7-976D-98C17EBB6118}" presName="Child5Accent8" presStyleLbl="alignNode1" presStyleIdx="49" presStyleCnt="51"/>
      <dgm:spPr/>
    </dgm:pt>
    <dgm:pt modelId="{5AE9F8F4-F1D3-44AC-824D-3ABD32AA805A}" type="pres">
      <dgm:prSet presAssocID="{A36EFDD8-6232-42D7-976D-98C17EBB6118}" presName="Child5Accent9" presStyleLbl="alignNode1" presStyleIdx="50" presStyleCnt="51"/>
      <dgm:spPr/>
    </dgm:pt>
    <dgm:pt modelId="{91D366C1-5E6E-4BF5-9A64-119C8A80CD06}" type="pres">
      <dgm:prSet presAssocID="{A36EFDD8-6232-42D7-976D-98C17EBB6118}" presName="Child5" presStyleLbl="revTx" presStyleIdx="4" presStyleCnt="5">
        <dgm:presLayoutVars>
          <dgm:chMax/>
          <dgm:chPref val="0"/>
          <dgm:bulletEnabled val="1"/>
        </dgm:presLayoutVars>
      </dgm:prSet>
      <dgm:spPr/>
    </dgm:pt>
  </dgm:ptLst>
  <dgm:cxnLst>
    <dgm:cxn modelId="{7E5DB204-AB9F-4C95-AA9E-60EF51055E12}" srcId="{9A376CBE-2BDE-44DC-86A4-6AA73827CEA0}" destId="{AE7E4C45-C1E5-4AAE-89FA-302B65A9D2C8}" srcOrd="0" destOrd="0" parTransId="{72024D8B-47BA-4E43-A4E9-0CC1AD552E02}" sibTransId="{EA3E2429-ABD9-44C1-B666-F2A4C02537E3}"/>
    <dgm:cxn modelId="{FE53D716-FCCA-43A6-A2EE-65B215FF582B}" type="presOf" srcId="{AE7E4C45-C1E5-4AAE-89FA-302B65A9D2C8}" destId="{853B3E92-8BCD-4F11-A19B-63C551D2A8A9}" srcOrd="0" destOrd="0" presId="urn:microsoft.com/office/officeart/2011/layout/ConvergingText"/>
    <dgm:cxn modelId="{120FC631-FEDF-4803-816A-051BE96EB667}" type="presOf" srcId="{1F71770B-3FF6-4187-BD53-B1CAAE1FB9D1}" destId="{16BDD005-7760-44D2-AD06-5C2737E76CBB}" srcOrd="0" destOrd="0" presId="urn:microsoft.com/office/officeart/2011/layout/ConvergingText"/>
    <dgm:cxn modelId="{6D54995C-3CD2-4ADC-84C8-BAF572EF52D0}" type="presOf" srcId="{9A376CBE-2BDE-44DC-86A4-6AA73827CEA0}" destId="{FBF26F00-1774-4A41-8323-105BC214E00C}" srcOrd="0" destOrd="0" presId="urn:microsoft.com/office/officeart/2011/layout/ConvergingText"/>
    <dgm:cxn modelId="{C2C2EF64-93DC-474F-8DD2-1BDB094ECAF6}" type="presOf" srcId="{5F39D9A1-A3C5-496F-862F-28EBD4946371}" destId="{9ACFA3E0-F0A6-4B85-B6C4-92B3871B28D1}" srcOrd="0" destOrd="0" presId="urn:microsoft.com/office/officeart/2011/layout/ConvergingText"/>
    <dgm:cxn modelId="{23DC3465-713F-4430-B038-81B139D4D004}" type="presOf" srcId="{DB4355EE-CD51-4F47-AED0-3109F2ED2813}" destId="{53D6AB78-4245-4B97-A15E-A7D9E861D037}" srcOrd="0" destOrd="0" presId="urn:microsoft.com/office/officeart/2011/layout/ConvergingText"/>
    <dgm:cxn modelId="{5C36264C-C0F5-4B7B-8253-A969766BAE48}" srcId="{AE7E4C45-C1E5-4AAE-89FA-302B65A9D2C8}" destId="{1F71770B-3FF6-4187-BD53-B1CAAE1FB9D1}" srcOrd="0" destOrd="0" parTransId="{E14B96FF-B1C6-4CB7-92C9-46845E4064D4}" sibTransId="{C292FF4B-56E2-4E96-901E-EBF2B3E1389F}"/>
    <dgm:cxn modelId="{253B8772-7ACA-4CE8-81FE-CEFE45C9C151}" srcId="{AE7E4C45-C1E5-4AAE-89FA-302B65A9D2C8}" destId="{5F39D9A1-A3C5-496F-862F-28EBD4946371}" srcOrd="3" destOrd="0" parTransId="{0AB3C7D5-A42C-4D0D-B22F-0CBC27F6E779}" sibTransId="{C87344BA-262F-420E-872D-12DA1938D205}"/>
    <dgm:cxn modelId="{5D52358D-D3B3-48B8-8B81-37A9DDBEED0D}" type="presOf" srcId="{53931D21-2559-44D7-9564-4AB3AD6148D2}" destId="{A380C103-4927-4A02-940A-0071EDD969CD}" srcOrd="0" destOrd="0" presId="urn:microsoft.com/office/officeart/2011/layout/ConvergingText"/>
    <dgm:cxn modelId="{D0CB5190-2190-4DDE-AED0-32140DF31A0E}" srcId="{AE7E4C45-C1E5-4AAE-89FA-302B65A9D2C8}" destId="{6FE6212B-6A78-46D3-93C9-04E8B2571B98}" srcOrd="5" destOrd="0" parTransId="{BE3F97E3-7B36-4E06-9CD0-9653B5C41E76}" sibTransId="{90683250-C575-4602-B139-586FED1E6BD5}"/>
    <dgm:cxn modelId="{53AC4FB1-4B70-4F8F-A746-6372125E2CD2}" srcId="{AE7E4C45-C1E5-4AAE-89FA-302B65A9D2C8}" destId="{DB4355EE-CD51-4F47-AED0-3109F2ED2813}" srcOrd="1" destOrd="0" parTransId="{2DCD2A56-5658-49FA-B514-5D797F2A0245}" sibTransId="{0D2B3F77-48CD-45F8-8E0F-14133BC95FE9}"/>
    <dgm:cxn modelId="{0206F1CA-0CAC-40E1-B0D6-5E8C0AFB9C7D}" type="presOf" srcId="{A36EFDD8-6232-42D7-976D-98C17EBB6118}" destId="{91D366C1-5E6E-4BF5-9A64-119C8A80CD06}" srcOrd="0" destOrd="0" presId="urn:microsoft.com/office/officeart/2011/layout/ConvergingText"/>
    <dgm:cxn modelId="{82B802CD-3699-43A0-8C1D-85321D70DE76}" srcId="{AE7E4C45-C1E5-4AAE-89FA-302B65A9D2C8}" destId="{53931D21-2559-44D7-9564-4AB3AD6148D2}" srcOrd="2" destOrd="0" parTransId="{B470EC3B-8F1F-4D19-8418-BBAADFBB3F6B}" sibTransId="{05D6EBD2-CC4E-430A-B070-D11B2BA02411}"/>
    <dgm:cxn modelId="{818368F2-D8C5-4178-9061-1850D9B7A05E}" srcId="{AE7E4C45-C1E5-4AAE-89FA-302B65A9D2C8}" destId="{A36EFDD8-6232-42D7-976D-98C17EBB6118}" srcOrd="4" destOrd="0" parTransId="{895E4184-23BD-4788-BD24-385B4E79D127}" sibTransId="{5F6CFC3C-F520-465F-91C3-46EEE19976B6}"/>
    <dgm:cxn modelId="{5149B03E-D353-44A6-93F9-4A7D37D3720D}" type="presParOf" srcId="{FBF26F00-1774-4A41-8323-105BC214E00C}" destId="{EE5C1720-35CC-4EB4-919A-82535638F2D6}" srcOrd="0" destOrd="0" presId="urn:microsoft.com/office/officeart/2011/layout/ConvergingText"/>
    <dgm:cxn modelId="{6475F220-DF7A-4A46-BA23-DD68AA9E7D28}" type="presParOf" srcId="{EE5C1720-35CC-4EB4-919A-82535638F2D6}" destId="{46696509-4332-4BFF-9DC2-0C4483E1A685}" srcOrd="0" destOrd="0" presId="urn:microsoft.com/office/officeart/2011/layout/ConvergingText"/>
    <dgm:cxn modelId="{089D0358-8CBC-47FB-8CE7-CB56C031E377}" type="presParOf" srcId="{EE5C1720-35CC-4EB4-919A-82535638F2D6}" destId="{96B1916C-5394-4CDE-806A-FCD0E744168F}" srcOrd="1" destOrd="0" presId="urn:microsoft.com/office/officeart/2011/layout/ConvergingText"/>
    <dgm:cxn modelId="{A739E90D-57AC-4A73-A5CC-7647673C35C5}" type="presParOf" srcId="{EE5C1720-35CC-4EB4-919A-82535638F2D6}" destId="{14AB7489-92F1-4C60-A6FC-E6EAAE4C70C7}" srcOrd="2" destOrd="0" presId="urn:microsoft.com/office/officeart/2011/layout/ConvergingText"/>
    <dgm:cxn modelId="{AC8AD484-DFFA-4105-84C9-6771D10B752C}" type="presParOf" srcId="{EE5C1720-35CC-4EB4-919A-82535638F2D6}" destId="{95ED06A9-8CEB-4BD6-9B72-01828E446650}" srcOrd="3" destOrd="0" presId="urn:microsoft.com/office/officeart/2011/layout/ConvergingText"/>
    <dgm:cxn modelId="{8875D144-1B58-42DD-8D52-50E31493FFD2}" type="presParOf" srcId="{EE5C1720-35CC-4EB4-919A-82535638F2D6}" destId="{CB0A8584-BA35-415A-9704-4FB30BE086AF}" srcOrd="4" destOrd="0" presId="urn:microsoft.com/office/officeart/2011/layout/ConvergingText"/>
    <dgm:cxn modelId="{198E6325-6920-4B37-9DAC-2BF71AD9FC30}" type="presParOf" srcId="{EE5C1720-35CC-4EB4-919A-82535638F2D6}" destId="{805A7FFF-E209-4D63-9811-572385BEFDF6}" srcOrd="5" destOrd="0" presId="urn:microsoft.com/office/officeart/2011/layout/ConvergingText"/>
    <dgm:cxn modelId="{CE940819-28D2-4139-9014-5C9CA7DDB9E7}" type="presParOf" srcId="{EE5C1720-35CC-4EB4-919A-82535638F2D6}" destId="{CFC60A82-D799-4890-8EFE-389D40A14D7C}" srcOrd="6" destOrd="0" presId="urn:microsoft.com/office/officeart/2011/layout/ConvergingText"/>
    <dgm:cxn modelId="{091B60A9-2066-4197-B887-D5C18AF09903}" type="presParOf" srcId="{EE5C1720-35CC-4EB4-919A-82535638F2D6}" destId="{A598CAB4-97B8-4812-8AFC-F521509DAFE4}" srcOrd="7" destOrd="0" presId="urn:microsoft.com/office/officeart/2011/layout/ConvergingText"/>
    <dgm:cxn modelId="{1E588BAF-E5DB-4C29-BB37-5EA79C388065}" type="presParOf" srcId="{EE5C1720-35CC-4EB4-919A-82535638F2D6}" destId="{FE4DAD0F-D808-4191-AE3D-A5EE01EDB67C}" srcOrd="8" destOrd="0" presId="urn:microsoft.com/office/officeart/2011/layout/ConvergingText"/>
    <dgm:cxn modelId="{59E81753-F372-4250-BD9D-C6F0C505717F}" type="presParOf" srcId="{EE5C1720-35CC-4EB4-919A-82535638F2D6}" destId="{03902A2C-DF25-4060-ADB0-399C6225E334}" srcOrd="9" destOrd="0" presId="urn:microsoft.com/office/officeart/2011/layout/ConvergingText"/>
    <dgm:cxn modelId="{FDCD1EAE-B102-455E-BC31-0CDD911AD381}" type="presParOf" srcId="{EE5C1720-35CC-4EB4-919A-82535638F2D6}" destId="{853B3E92-8BCD-4F11-A19B-63C551D2A8A9}" srcOrd="10" destOrd="0" presId="urn:microsoft.com/office/officeart/2011/layout/ConvergingText"/>
    <dgm:cxn modelId="{7D5C4AA4-953C-43B8-8F2B-4087BB1D60F4}" type="presParOf" srcId="{EE5C1720-35CC-4EB4-919A-82535638F2D6}" destId="{F356FCFD-F44C-4551-8096-8F999B278744}" srcOrd="11" destOrd="0" presId="urn:microsoft.com/office/officeart/2011/layout/ConvergingText"/>
    <dgm:cxn modelId="{DF610A2E-6AD6-4796-9088-DF639B1452B7}" type="presParOf" srcId="{EE5C1720-35CC-4EB4-919A-82535638F2D6}" destId="{E901A90C-DED0-4771-9EE8-DEA12804F503}" srcOrd="12" destOrd="0" presId="urn:microsoft.com/office/officeart/2011/layout/ConvergingText"/>
    <dgm:cxn modelId="{BBD93796-D2C4-411D-BC7A-B69C121CDA20}" type="presParOf" srcId="{EE5C1720-35CC-4EB4-919A-82535638F2D6}" destId="{DCB12C4B-C920-4D34-AA6B-86E19A48A75C}" srcOrd="13" destOrd="0" presId="urn:microsoft.com/office/officeart/2011/layout/ConvergingText"/>
    <dgm:cxn modelId="{DD7D5679-AD03-4B06-B778-99FE9AC0408E}" type="presParOf" srcId="{EE5C1720-35CC-4EB4-919A-82535638F2D6}" destId="{53192FFA-DAAE-411E-B138-DED5586B401E}" srcOrd="14" destOrd="0" presId="urn:microsoft.com/office/officeart/2011/layout/ConvergingText"/>
    <dgm:cxn modelId="{ED47F5B8-62A0-4ED1-82D6-37275A121118}" type="presParOf" srcId="{EE5C1720-35CC-4EB4-919A-82535638F2D6}" destId="{52A5C32D-4635-4C20-8E95-909336D3A340}" srcOrd="15" destOrd="0" presId="urn:microsoft.com/office/officeart/2011/layout/ConvergingText"/>
    <dgm:cxn modelId="{8930108B-B961-4669-B64C-5645CE082521}" type="presParOf" srcId="{EE5C1720-35CC-4EB4-919A-82535638F2D6}" destId="{2CB646F4-C7E9-4633-9B57-6D219C0E1F22}" srcOrd="16" destOrd="0" presId="urn:microsoft.com/office/officeart/2011/layout/ConvergingText"/>
    <dgm:cxn modelId="{FA8EF949-9478-4B76-915A-E51E11B66A74}" type="presParOf" srcId="{EE5C1720-35CC-4EB4-919A-82535638F2D6}" destId="{8D29859C-5F8A-4914-8C8A-9E084ABF813E}" srcOrd="17" destOrd="0" presId="urn:microsoft.com/office/officeart/2011/layout/ConvergingText"/>
    <dgm:cxn modelId="{54396A49-6EB5-410C-915D-789825FD69F3}" type="presParOf" srcId="{EE5C1720-35CC-4EB4-919A-82535638F2D6}" destId="{1C724CA7-B465-4253-B9C3-E59CF7B4DD11}" srcOrd="18" destOrd="0" presId="urn:microsoft.com/office/officeart/2011/layout/ConvergingText"/>
    <dgm:cxn modelId="{3A6299BA-ECB3-4A81-BFF4-AFD363C83AEC}" type="presParOf" srcId="{EE5C1720-35CC-4EB4-919A-82535638F2D6}" destId="{AE92346A-227A-4CCC-BDC7-9E2B819242E1}" srcOrd="19" destOrd="0" presId="urn:microsoft.com/office/officeart/2011/layout/ConvergingText"/>
    <dgm:cxn modelId="{60262AD5-BB91-49D5-8807-7EEFC9C3213D}" type="presParOf" srcId="{EE5C1720-35CC-4EB4-919A-82535638F2D6}" destId="{16BDD005-7760-44D2-AD06-5C2737E76CBB}" srcOrd="20" destOrd="0" presId="urn:microsoft.com/office/officeart/2011/layout/ConvergingText"/>
    <dgm:cxn modelId="{E87EFDC7-A16C-47D1-8B3D-D1DBA29851E7}" type="presParOf" srcId="{EE5C1720-35CC-4EB4-919A-82535638F2D6}" destId="{05046A08-899E-4762-BF7D-705A2FE99297}" srcOrd="21" destOrd="0" presId="urn:microsoft.com/office/officeart/2011/layout/ConvergingText"/>
    <dgm:cxn modelId="{54319F74-7696-468A-9B83-87AAB9EE61DA}" type="presParOf" srcId="{EE5C1720-35CC-4EB4-919A-82535638F2D6}" destId="{24A9871C-4BE6-4B3B-8F1F-8B2CD55FA54B}" srcOrd="22" destOrd="0" presId="urn:microsoft.com/office/officeart/2011/layout/ConvergingText"/>
    <dgm:cxn modelId="{274DD81F-9867-445E-9E83-2ACE62B11126}" type="presParOf" srcId="{EE5C1720-35CC-4EB4-919A-82535638F2D6}" destId="{00888368-B487-45B8-8BBB-979BD514962A}" srcOrd="23" destOrd="0" presId="urn:microsoft.com/office/officeart/2011/layout/ConvergingText"/>
    <dgm:cxn modelId="{E3AFC87C-D39C-4588-823F-1A32337E8BFF}" type="presParOf" srcId="{EE5C1720-35CC-4EB4-919A-82535638F2D6}" destId="{EF2BC8CF-1105-49B6-A27B-C4042771FA7B}" srcOrd="24" destOrd="0" presId="urn:microsoft.com/office/officeart/2011/layout/ConvergingText"/>
    <dgm:cxn modelId="{3581C772-19BF-443A-A084-7BFB045909B2}" type="presParOf" srcId="{EE5C1720-35CC-4EB4-919A-82535638F2D6}" destId="{4567886A-C136-4B52-A54A-9FAF4C337E68}" srcOrd="25" destOrd="0" presId="urn:microsoft.com/office/officeart/2011/layout/ConvergingText"/>
    <dgm:cxn modelId="{AB5ADACE-0B04-45C3-8F49-8B38CB0A0222}" type="presParOf" srcId="{EE5C1720-35CC-4EB4-919A-82535638F2D6}" destId="{B006E8BC-653C-423C-9BA1-C543654466BE}" srcOrd="26" destOrd="0" presId="urn:microsoft.com/office/officeart/2011/layout/ConvergingText"/>
    <dgm:cxn modelId="{E5EC1CE8-0221-4AD5-B686-4A3069548FB7}" type="presParOf" srcId="{EE5C1720-35CC-4EB4-919A-82535638F2D6}" destId="{102A000B-4612-4F51-9DE4-98900C85E45F}" srcOrd="27" destOrd="0" presId="urn:microsoft.com/office/officeart/2011/layout/ConvergingText"/>
    <dgm:cxn modelId="{A26D7E70-22DF-46A7-846B-7DE51AD7A86B}" type="presParOf" srcId="{EE5C1720-35CC-4EB4-919A-82535638F2D6}" destId="{53D6AB78-4245-4B97-A15E-A7D9E861D037}" srcOrd="28" destOrd="0" presId="urn:microsoft.com/office/officeart/2011/layout/ConvergingText"/>
    <dgm:cxn modelId="{2EF7BBF5-629A-4D74-A5B1-18D89390B608}" type="presParOf" srcId="{EE5C1720-35CC-4EB4-919A-82535638F2D6}" destId="{BEF331A2-0E01-4FE7-B083-399FDBB678AF}" srcOrd="29" destOrd="0" presId="urn:microsoft.com/office/officeart/2011/layout/ConvergingText"/>
    <dgm:cxn modelId="{9D73ED7B-CE34-4A0F-B7ED-10A4564AA248}" type="presParOf" srcId="{EE5C1720-35CC-4EB4-919A-82535638F2D6}" destId="{14AF32FB-E845-489C-ACD2-0040F54F5BE4}" srcOrd="30" destOrd="0" presId="urn:microsoft.com/office/officeart/2011/layout/ConvergingText"/>
    <dgm:cxn modelId="{61A615C9-5D91-4DE2-9BF4-62807BA72F32}" type="presParOf" srcId="{EE5C1720-35CC-4EB4-919A-82535638F2D6}" destId="{F81259D3-D9D0-4560-8295-6EEA6781574F}" srcOrd="31" destOrd="0" presId="urn:microsoft.com/office/officeart/2011/layout/ConvergingText"/>
    <dgm:cxn modelId="{719F7B55-9D5E-4852-AC27-C074108A8026}" type="presParOf" srcId="{EE5C1720-35CC-4EB4-919A-82535638F2D6}" destId="{5DB7653A-35BE-4A78-85DD-FBD8B98FD8EA}" srcOrd="32" destOrd="0" presId="urn:microsoft.com/office/officeart/2011/layout/ConvergingText"/>
    <dgm:cxn modelId="{637E3709-34C4-479B-AEF3-F8BC30AB96E6}" type="presParOf" srcId="{EE5C1720-35CC-4EB4-919A-82535638F2D6}" destId="{B3933A35-6845-4163-BA5D-FBF7BE96CD54}" srcOrd="33" destOrd="0" presId="urn:microsoft.com/office/officeart/2011/layout/ConvergingText"/>
    <dgm:cxn modelId="{06A65F26-22E6-432C-8BB7-62DBA1A41DB7}" type="presParOf" srcId="{EE5C1720-35CC-4EB4-919A-82535638F2D6}" destId="{BDE6A25C-A2E9-4F10-A96F-05BC011C75B8}" srcOrd="34" destOrd="0" presId="urn:microsoft.com/office/officeart/2011/layout/ConvergingText"/>
    <dgm:cxn modelId="{52144207-FDBF-4BC7-AC71-48E08E92364D}" type="presParOf" srcId="{EE5C1720-35CC-4EB4-919A-82535638F2D6}" destId="{EC21C4EC-09E1-448D-A7EB-A517CF2ACCC9}" srcOrd="35" destOrd="0" presId="urn:microsoft.com/office/officeart/2011/layout/ConvergingText"/>
    <dgm:cxn modelId="{4932E8F8-93B5-46BE-BD2E-446D0DFD837D}" type="presParOf" srcId="{EE5C1720-35CC-4EB4-919A-82535638F2D6}" destId="{A380C103-4927-4A02-940A-0071EDD969CD}" srcOrd="36" destOrd="0" presId="urn:microsoft.com/office/officeart/2011/layout/ConvergingText"/>
    <dgm:cxn modelId="{5CA9EB3F-EB44-480F-BACE-CE56A67F82E8}" type="presParOf" srcId="{EE5C1720-35CC-4EB4-919A-82535638F2D6}" destId="{71485C07-501E-4284-B319-1D2B54F47F77}" srcOrd="37" destOrd="0" presId="urn:microsoft.com/office/officeart/2011/layout/ConvergingText"/>
    <dgm:cxn modelId="{16931541-63A2-44F4-B61F-F31BBF13E8FE}" type="presParOf" srcId="{EE5C1720-35CC-4EB4-919A-82535638F2D6}" destId="{54E3ABA9-E4D5-43C8-A7F4-100DF3222275}" srcOrd="38" destOrd="0" presId="urn:microsoft.com/office/officeart/2011/layout/ConvergingText"/>
    <dgm:cxn modelId="{3DE2B6B5-7997-4F3D-AE48-4EB10E3D32DD}" type="presParOf" srcId="{EE5C1720-35CC-4EB4-919A-82535638F2D6}" destId="{782BED01-C718-4B7F-A38E-5AD9D6DEA30F}" srcOrd="39" destOrd="0" presId="urn:microsoft.com/office/officeart/2011/layout/ConvergingText"/>
    <dgm:cxn modelId="{1ECC4BB6-9823-4F2A-9EEB-B81E52C34D3E}" type="presParOf" srcId="{EE5C1720-35CC-4EB4-919A-82535638F2D6}" destId="{5668DFFB-2B23-402C-A6EA-4161844CCD92}" srcOrd="40" destOrd="0" presId="urn:microsoft.com/office/officeart/2011/layout/ConvergingText"/>
    <dgm:cxn modelId="{01240D20-E2B9-4819-AB9C-BB5F6C0692C7}" type="presParOf" srcId="{EE5C1720-35CC-4EB4-919A-82535638F2D6}" destId="{589C8A00-EE8B-4196-80F3-4A7B1782179F}" srcOrd="41" destOrd="0" presId="urn:microsoft.com/office/officeart/2011/layout/ConvergingText"/>
    <dgm:cxn modelId="{DB7CF684-E096-4404-BC7B-EB97569E5F77}" type="presParOf" srcId="{EE5C1720-35CC-4EB4-919A-82535638F2D6}" destId="{10A1F311-7813-4A5B-939A-ED33F0DB1DDB}" srcOrd="42" destOrd="0" presId="urn:microsoft.com/office/officeart/2011/layout/ConvergingText"/>
    <dgm:cxn modelId="{E679E6FC-D55E-4220-9CC0-3DB8D64C89BB}" type="presParOf" srcId="{EE5C1720-35CC-4EB4-919A-82535638F2D6}" destId="{1EAD87CB-01D4-48BF-924E-BF905AE6794F}" srcOrd="43" destOrd="0" presId="urn:microsoft.com/office/officeart/2011/layout/ConvergingText"/>
    <dgm:cxn modelId="{F518A755-17D9-4D9E-857E-69B5B01F17E7}" type="presParOf" srcId="{EE5C1720-35CC-4EB4-919A-82535638F2D6}" destId="{D2559791-7FAA-4696-B504-EF517B055B7B}" srcOrd="44" destOrd="0" presId="urn:microsoft.com/office/officeart/2011/layout/ConvergingText"/>
    <dgm:cxn modelId="{4BDCA867-1B8E-4921-A5AB-E2B8B6B526C2}" type="presParOf" srcId="{EE5C1720-35CC-4EB4-919A-82535638F2D6}" destId="{9ACFA3E0-F0A6-4B85-B6C4-92B3871B28D1}" srcOrd="45" destOrd="0" presId="urn:microsoft.com/office/officeart/2011/layout/ConvergingText"/>
    <dgm:cxn modelId="{33BABCC0-97FF-4027-A428-57246DF3CF03}" type="presParOf" srcId="{EE5C1720-35CC-4EB4-919A-82535638F2D6}" destId="{C270A5AC-C5BC-436C-9B5D-918DBDFCCC3C}" srcOrd="46" destOrd="0" presId="urn:microsoft.com/office/officeart/2011/layout/ConvergingText"/>
    <dgm:cxn modelId="{5CCF75E7-0AA1-4E93-8AEC-24CB5B816113}" type="presParOf" srcId="{EE5C1720-35CC-4EB4-919A-82535638F2D6}" destId="{AB66BBBC-4C36-43D7-915B-B89893445F7D}" srcOrd="47" destOrd="0" presId="urn:microsoft.com/office/officeart/2011/layout/ConvergingText"/>
    <dgm:cxn modelId="{3E7F3095-B39E-4022-8F35-79990FD3D076}" type="presParOf" srcId="{EE5C1720-35CC-4EB4-919A-82535638F2D6}" destId="{E6458B1A-4946-4B39-BAB3-C1623192DE2B}" srcOrd="48" destOrd="0" presId="urn:microsoft.com/office/officeart/2011/layout/ConvergingText"/>
    <dgm:cxn modelId="{1ED86AAC-4131-47F0-B8F4-E9F6AAA4819C}" type="presParOf" srcId="{EE5C1720-35CC-4EB4-919A-82535638F2D6}" destId="{05B497AC-5D12-417E-939C-EC3EE1498D4B}" srcOrd="49" destOrd="0" presId="urn:microsoft.com/office/officeart/2011/layout/ConvergingText"/>
    <dgm:cxn modelId="{D8F5770C-DE18-4171-BBE7-67A157843C3C}" type="presParOf" srcId="{EE5C1720-35CC-4EB4-919A-82535638F2D6}" destId="{8719EB45-FA27-4709-B491-5BB81ECEF208}" srcOrd="50" destOrd="0" presId="urn:microsoft.com/office/officeart/2011/layout/ConvergingText"/>
    <dgm:cxn modelId="{5982E4D8-DBE3-4BEB-BAEF-4A2D1F044283}" type="presParOf" srcId="{EE5C1720-35CC-4EB4-919A-82535638F2D6}" destId="{D341C9AB-8780-4EB7-9DA8-835156E12CA2}" srcOrd="51" destOrd="0" presId="urn:microsoft.com/office/officeart/2011/layout/ConvergingText"/>
    <dgm:cxn modelId="{FE10313C-DC85-414C-B21C-F02E3D0A5047}" type="presParOf" srcId="{EE5C1720-35CC-4EB4-919A-82535638F2D6}" destId="{A9200ED1-7DCB-401E-8904-8E9B98090314}" srcOrd="52" destOrd="0" presId="urn:microsoft.com/office/officeart/2011/layout/ConvergingText"/>
    <dgm:cxn modelId="{382AD0AB-6162-47E0-95A2-9CCD040E4713}" type="presParOf" srcId="{EE5C1720-35CC-4EB4-919A-82535638F2D6}" destId="{E6E14F94-762E-43CC-AAFF-6161E9648DCF}" srcOrd="53" destOrd="0" presId="urn:microsoft.com/office/officeart/2011/layout/ConvergingText"/>
    <dgm:cxn modelId="{61785943-2CF6-4778-BE47-13505A747B2D}" type="presParOf" srcId="{EE5C1720-35CC-4EB4-919A-82535638F2D6}" destId="{5AE9F8F4-F1D3-44AC-824D-3ABD32AA805A}" srcOrd="54" destOrd="0" presId="urn:microsoft.com/office/officeart/2011/layout/ConvergingText"/>
    <dgm:cxn modelId="{521FDE3F-16B8-4FBB-847A-C4D3B2C8745B}" type="presParOf" srcId="{EE5C1720-35CC-4EB4-919A-82535638F2D6}" destId="{91D366C1-5E6E-4BF5-9A64-119C8A80CD06}" srcOrd="55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F9C3DD0-EBCA-4DCC-ACA3-8805F301FE68}" type="doc">
      <dgm:prSet loTypeId="urn:microsoft.com/office/officeart/2005/8/layout/process3" loCatId="process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8A3BB6B1-FB46-4C2E-B117-4EBE9F3645D2}">
      <dgm:prSet phldrT="[Text]" custT="1"/>
      <dgm:spPr/>
      <dgm:t>
        <a:bodyPr/>
        <a:lstStyle/>
        <a:p>
          <a:r>
            <a:rPr lang="en-GB" sz="1600" b="1" dirty="0"/>
            <a:t>Initiation</a:t>
          </a:r>
        </a:p>
      </dgm:t>
    </dgm:pt>
    <dgm:pt modelId="{D91FEB9D-EEC9-4758-A009-D809C82447CD}" type="parTrans" cxnId="{6D40D7B1-FA8F-4735-8A1C-B58816CDE387}">
      <dgm:prSet/>
      <dgm:spPr/>
      <dgm:t>
        <a:bodyPr/>
        <a:lstStyle/>
        <a:p>
          <a:endParaRPr lang="en-GB" sz="1200"/>
        </a:p>
      </dgm:t>
    </dgm:pt>
    <dgm:pt modelId="{72710D8A-D64B-4ABA-91C6-6B0ED2E16DD4}" type="sibTrans" cxnId="{6D40D7B1-FA8F-4735-8A1C-B58816CDE387}">
      <dgm:prSet/>
      <dgm:spPr/>
      <dgm:t>
        <a:bodyPr/>
        <a:lstStyle/>
        <a:p>
          <a:endParaRPr lang="en-GB" sz="1200"/>
        </a:p>
      </dgm:t>
    </dgm:pt>
    <dgm:pt modelId="{CA01D8F4-CE4A-4E8D-B2FC-679E82C967E0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Business case</a:t>
          </a:r>
        </a:p>
      </dgm:t>
    </dgm:pt>
    <dgm:pt modelId="{C02A2CBE-16A6-4619-B50E-6735EE531ED7}" type="parTrans" cxnId="{29B74FA7-1A08-433D-A4DB-37D53EBDA401}">
      <dgm:prSet/>
      <dgm:spPr/>
      <dgm:t>
        <a:bodyPr/>
        <a:lstStyle/>
        <a:p>
          <a:endParaRPr lang="en-GB" sz="1200"/>
        </a:p>
      </dgm:t>
    </dgm:pt>
    <dgm:pt modelId="{BE88BC29-DC03-4934-B0E2-0641F057BBD9}" type="sibTrans" cxnId="{29B74FA7-1A08-433D-A4DB-37D53EBDA401}">
      <dgm:prSet/>
      <dgm:spPr/>
      <dgm:t>
        <a:bodyPr/>
        <a:lstStyle/>
        <a:p>
          <a:endParaRPr lang="en-GB" sz="1200"/>
        </a:p>
      </dgm:t>
    </dgm:pt>
    <dgm:pt modelId="{9FB0B693-502B-44A5-9057-95B2EE76079E}">
      <dgm:prSet phldrT="[Text]" custT="1"/>
      <dgm:spPr/>
      <dgm:t>
        <a:bodyPr/>
        <a:lstStyle/>
        <a:p>
          <a:r>
            <a:rPr lang="en-GB" sz="1600" b="1" dirty="0"/>
            <a:t>Design</a:t>
          </a:r>
        </a:p>
      </dgm:t>
    </dgm:pt>
    <dgm:pt modelId="{FFDEE3BF-816F-430B-A012-154DBAED044E}" type="parTrans" cxnId="{5AE5EA81-4E17-42FA-90FA-9D42372AADE1}">
      <dgm:prSet/>
      <dgm:spPr/>
      <dgm:t>
        <a:bodyPr/>
        <a:lstStyle/>
        <a:p>
          <a:endParaRPr lang="en-GB" sz="1200"/>
        </a:p>
      </dgm:t>
    </dgm:pt>
    <dgm:pt modelId="{8E745073-A356-4857-9789-E540CB0DAAD1}" type="sibTrans" cxnId="{5AE5EA81-4E17-42FA-90FA-9D42372AADE1}">
      <dgm:prSet/>
      <dgm:spPr/>
      <dgm:t>
        <a:bodyPr/>
        <a:lstStyle/>
        <a:p>
          <a:endParaRPr lang="en-GB" sz="1200"/>
        </a:p>
      </dgm:t>
    </dgm:pt>
    <dgm:pt modelId="{805824C7-134C-4EC1-91AD-980776079C4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The end result and how it will be achieved</a:t>
          </a:r>
        </a:p>
      </dgm:t>
    </dgm:pt>
    <dgm:pt modelId="{FD25C491-2731-44C9-BC03-F032E85C42F0}" type="parTrans" cxnId="{4807D7A3-C8D0-42A7-A4E9-A081E57938A7}">
      <dgm:prSet/>
      <dgm:spPr/>
      <dgm:t>
        <a:bodyPr/>
        <a:lstStyle/>
        <a:p>
          <a:endParaRPr lang="en-GB" sz="1200"/>
        </a:p>
      </dgm:t>
    </dgm:pt>
    <dgm:pt modelId="{BAC05BC5-1CAF-41AA-95FB-8815F990D427}" type="sibTrans" cxnId="{4807D7A3-C8D0-42A7-A4E9-A081E57938A7}">
      <dgm:prSet/>
      <dgm:spPr/>
      <dgm:t>
        <a:bodyPr/>
        <a:lstStyle/>
        <a:p>
          <a:endParaRPr lang="en-GB" sz="1200"/>
        </a:p>
      </dgm:t>
    </dgm:pt>
    <dgm:pt modelId="{1C7F5288-A53E-4E01-8920-8B34842FD579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Detailed plan of actions/tasks</a:t>
          </a:r>
        </a:p>
      </dgm:t>
    </dgm:pt>
    <dgm:pt modelId="{81AF4921-CB08-4E79-BC06-F4E430AF72AD}" type="parTrans" cxnId="{B7DC11EE-7584-4F86-9F4C-ACC5CB235C04}">
      <dgm:prSet/>
      <dgm:spPr/>
      <dgm:t>
        <a:bodyPr/>
        <a:lstStyle/>
        <a:p>
          <a:endParaRPr lang="en-GB" sz="1200"/>
        </a:p>
      </dgm:t>
    </dgm:pt>
    <dgm:pt modelId="{BF5B6D0D-1514-4542-8D68-74556491E1A3}" type="sibTrans" cxnId="{B7DC11EE-7584-4F86-9F4C-ACC5CB235C04}">
      <dgm:prSet/>
      <dgm:spPr/>
      <dgm:t>
        <a:bodyPr/>
        <a:lstStyle/>
        <a:p>
          <a:endParaRPr lang="en-GB" sz="1200"/>
        </a:p>
      </dgm:t>
    </dgm:pt>
    <dgm:pt modelId="{3EA96014-A342-4A29-8AA6-0C37C1C74BAA}">
      <dgm:prSet phldrT="[Text]" custT="1"/>
      <dgm:spPr/>
      <dgm:t>
        <a:bodyPr/>
        <a:lstStyle/>
        <a:p>
          <a:r>
            <a:rPr lang="en-GB" sz="1600" b="1" dirty="0"/>
            <a:t>Execution</a:t>
          </a:r>
        </a:p>
      </dgm:t>
    </dgm:pt>
    <dgm:pt modelId="{FD6D9F02-2E5C-4295-B1CF-993844530368}" type="parTrans" cxnId="{C6AF42F6-FCE4-48A1-86F2-2597159F3CFE}">
      <dgm:prSet/>
      <dgm:spPr/>
      <dgm:t>
        <a:bodyPr/>
        <a:lstStyle/>
        <a:p>
          <a:endParaRPr lang="en-GB" sz="1200"/>
        </a:p>
      </dgm:t>
    </dgm:pt>
    <dgm:pt modelId="{B42948EC-5105-4913-B1D7-0017F1ACEE58}" type="sibTrans" cxnId="{C6AF42F6-FCE4-48A1-86F2-2597159F3CFE}">
      <dgm:prSet/>
      <dgm:spPr/>
      <dgm:t>
        <a:bodyPr/>
        <a:lstStyle/>
        <a:p>
          <a:endParaRPr lang="en-GB" sz="1200"/>
        </a:p>
      </dgm:t>
    </dgm:pt>
    <dgm:pt modelId="{68A763CB-10E4-4501-839E-D275367CC33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Implementation</a:t>
          </a:r>
        </a:p>
      </dgm:t>
    </dgm:pt>
    <dgm:pt modelId="{43771F01-2D26-4936-A48B-3DC78844E61B}" type="parTrans" cxnId="{5F297033-5237-4486-A054-FAB9381D5841}">
      <dgm:prSet/>
      <dgm:spPr/>
      <dgm:t>
        <a:bodyPr/>
        <a:lstStyle/>
        <a:p>
          <a:endParaRPr lang="en-GB" sz="1200"/>
        </a:p>
      </dgm:t>
    </dgm:pt>
    <dgm:pt modelId="{E4C618D5-D84C-40D7-984A-44AE0A13E455}" type="sibTrans" cxnId="{5F297033-5237-4486-A054-FAB9381D5841}">
      <dgm:prSet/>
      <dgm:spPr/>
      <dgm:t>
        <a:bodyPr/>
        <a:lstStyle/>
        <a:p>
          <a:endParaRPr lang="en-GB" sz="1200"/>
        </a:p>
      </dgm:t>
    </dgm:pt>
    <dgm:pt modelId="{E2CAA555-9E8D-4A6D-A5E5-B6285280250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Actions/tasks</a:t>
          </a:r>
        </a:p>
      </dgm:t>
    </dgm:pt>
    <dgm:pt modelId="{2A463848-9451-41C3-9D99-7A2BD18AE80E}" type="parTrans" cxnId="{2983DD87-F430-4DFA-A07C-8E3577FF0F33}">
      <dgm:prSet/>
      <dgm:spPr/>
      <dgm:t>
        <a:bodyPr/>
        <a:lstStyle/>
        <a:p>
          <a:endParaRPr lang="en-GB" sz="1200"/>
        </a:p>
      </dgm:t>
    </dgm:pt>
    <dgm:pt modelId="{53FC3621-8B3B-4038-8B7F-2001F3EA9627}" type="sibTrans" cxnId="{2983DD87-F430-4DFA-A07C-8E3577FF0F33}">
      <dgm:prSet/>
      <dgm:spPr/>
      <dgm:t>
        <a:bodyPr/>
        <a:lstStyle/>
        <a:p>
          <a:endParaRPr lang="en-GB" sz="1200"/>
        </a:p>
      </dgm:t>
    </dgm:pt>
    <dgm:pt modelId="{B31C4A98-9069-42D5-843F-860ECE96D92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Scope and deliverables</a:t>
          </a:r>
        </a:p>
      </dgm:t>
    </dgm:pt>
    <dgm:pt modelId="{A7740CB8-9B81-466F-95B8-6061C8D4304C}" type="parTrans" cxnId="{D1324967-FF95-4F1D-8AC7-0B76C88BCFB8}">
      <dgm:prSet/>
      <dgm:spPr/>
      <dgm:t>
        <a:bodyPr/>
        <a:lstStyle/>
        <a:p>
          <a:endParaRPr lang="en-GB" sz="1200"/>
        </a:p>
      </dgm:t>
    </dgm:pt>
    <dgm:pt modelId="{07114984-C5B0-4179-9BA6-13AA1F340B53}" type="sibTrans" cxnId="{D1324967-FF95-4F1D-8AC7-0B76C88BCFB8}">
      <dgm:prSet/>
      <dgm:spPr/>
      <dgm:t>
        <a:bodyPr/>
        <a:lstStyle/>
        <a:p>
          <a:endParaRPr lang="en-GB" sz="1200"/>
        </a:p>
      </dgm:t>
    </dgm:pt>
    <dgm:pt modelId="{327AB425-C48F-44AB-A5BF-03F278539F9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Objectives</a:t>
          </a:r>
        </a:p>
      </dgm:t>
    </dgm:pt>
    <dgm:pt modelId="{EA27D42B-068F-4489-B9E5-F3BDF03A2BB2}" type="parTrans" cxnId="{289FD638-42F0-4190-8A90-E6E6F22C6A14}">
      <dgm:prSet/>
      <dgm:spPr/>
      <dgm:t>
        <a:bodyPr/>
        <a:lstStyle/>
        <a:p>
          <a:endParaRPr lang="en-GB" sz="1200"/>
        </a:p>
      </dgm:t>
    </dgm:pt>
    <dgm:pt modelId="{705FBF20-B83D-4FE5-84FE-AB1BE378B42A}" type="sibTrans" cxnId="{289FD638-42F0-4190-8A90-E6E6F22C6A14}">
      <dgm:prSet/>
      <dgm:spPr/>
      <dgm:t>
        <a:bodyPr/>
        <a:lstStyle/>
        <a:p>
          <a:endParaRPr lang="en-GB" sz="1200"/>
        </a:p>
      </dgm:t>
    </dgm:pt>
    <dgm:pt modelId="{60A5E7CA-6C49-45F8-9167-FBC744132678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Resources</a:t>
          </a:r>
        </a:p>
      </dgm:t>
    </dgm:pt>
    <dgm:pt modelId="{8C1E105F-80C7-45F4-AE3A-C851F69A5951}" type="parTrans" cxnId="{E9BD8EFA-0885-433F-AD6C-44B15BD5B09D}">
      <dgm:prSet/>
      <dgm:spPr/>
      <dgm:t>
        <a:bodyPr/>
        <a:lstStyle/>
        <a:p>
          <a:endParaRPr lang="en-GB" sz="1200"/>
        </a:p>
      </dgm:t>
    </dgm:pt>
    <dgm:pt modelId="{BFCE543A-E5C5-46E2-9562-31EFAD12F783}" type="sibTrans" cxnId="{E9BD8EFA-0885-433F-AD6C-44B15BD5B09D}">
      <dgm:prSet/>
      <dgm:spPr/>
      <dgm:t>
        <a:bodyPr/>
        <a:lstStyle/>
        <a:p>
          <a:endParaRPr lang="en-GB" sz="1200"/>
        </a:p>
      </dgm:t>
    </dgm:pt>
    <dgm:pt modelId="{304640C8-5DB6-4120-8054-275A2FC1B87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Milestones</a:t>
          </a:r>
        </a:p>
      </dgm:t>
    </dgm:pt>
    <dgm:pt modelId="{998E1398-2B4D-444D-BB43-36F696C7DA56}" type="parTrans" cxnId="{AAD7EC59-9274-4BF1-B390-5C67E39F1AE9}">
      <dgm:prSet/>
      <dgm:spPr/>
      <dgm:t>
        <a:bodyPr/>
        <a:lstStyle/>
        <a:p>
          <a:endParaRPr lang="en-GB" sz="1200"/>
        </a:p>
      </dgm:t>
    </dgm:pt>
    <dgm:pt modelId="{18625749-D3EA-466A-84F2-984477744BD2}" type="sibTrans" cxnId="{AAD7EC59-9274-4BF1-B390-5C67E39F1AE9}">
      <dgm:prSet/>
      <dgm:spPr/>
      <dgm:t>
        <a:bodyPr/>
        <a:lstStyle/>
        <a:p>
          <a:endParaRPr lang="en-GB" sz="1200"/>
        </a:p>
      </dgm:t>
    </dgm:pt>
    <dgm:pt modelId="{FB7B11AD-E2D2-4731-8D35-6200706735F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Roadmap</a:t>
          </a:r>
        </a:p>
      </dgm:t>
    </dgm:pt>
    <dgm:pt modelId="{98122B63-C3DB-4DBF-8902-92D6A8799063}" type="parTrans" cxnId="{2114C519-B309-4E56-8F5F-8D23344D8F7A}">
      <dgm:prSet/>
      <dgm:spPr/>
      <dgm:t>
        <a:bodyPr/>
        <a:lstStyle/>
        <a:p>
          <a:endParaRPr lang="en-GB" sz="1200"/>
        </a:p>
      </dgm:t>
    </dgm:pt>
    <dgm:pt modelId="{166099E6-9FF4-4277-9071-3F0AF2429EB1}" type="sibTrans" cxnId="{2114C519-B309-4E56-8F5F-8D23344D8F7A}">
      <dgm:prSet/>
      <dgm:spPr/>
      <dgm:t>
        <a:bodyPr/>
        <a:lstStyle/>
        <a:p>
          <a:endParaRPr lang="en-GB" sz="1200"/>
        </a:p>
      </dgm:t>
    </dgm:pt>
    <dgm:pt modelId="{3439448E-733E-4397-9AE7-FA8DFCB6D94A}">
      <dgm:prSet phldrT="[Text]" custT="1"/>
      <dgm:spPr/>
      <dgm:t>
        <a:bodyPr/>
        <a:lstStyle/>
        <a:p>
          <a:pPr>
            <a:lnSpc>
              <a:spcPct val="100000"/>
            </a:lnSpc>
          </a:pPr>
          <a:endParaRPr lang="en-GB" sz="1200" dirty="0"/>
        </a:p>
      </dgm:t>
    </dgm:pt>
    <dgm:pt modelId="{213993A5-73E3-4B73-82C5-16143F7D8818}" type="parTrans" cxnId="{719A2F3B-D0F7-4231-ABB4-864B6487AE23}">
      <dgm:prSet/>
      <dgm:spPr/>
      <dgm:t>
        <a:bodyPr/>
        <a:lstStyle/>
        <a:p>
          <a:endParaRPr lang="en-GB"/>
        </a:p>
      </dgm:t>
    </dgm:pt>
    <dgm:pt modelId="{8A34937A-0C8A-4AC4-8230-45128E1917CB}" type="sibTrans" cxnId="{719A2F3B-D0F7-4231-ABB4-864B6487AE23}">
      <dgm:prSet/>
      <dgm:spPr/>
      <dgm:t>
        <a:bodyPr/>
        <a:lstStyle/>
        <a:p>
          <a:endParaRPr lang="en-GB"/>
        </a:p>
      </dgm:t>
    </dgm:pt>
    <dgm:pt modelId="{C839A22F-11A6-43A0-84F9-C27B6789C85A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Organised</a:t>
          </a:r>
        </a:p>
      </dgm:t>
    </dgm:pt>
    <dgm:pt modelId="{CE425B34-FD58-4005-8EEF-B95BCA9AE7A0}" type="parTrans" cxnId="{791D6642-B51B-464B-B64C-03B496698EA6}">
      <dgm:prSet/>
      <dgm:spPr/>
      <dgm:t>
        <a:bodyPr/>
        <a:lstStyle/>
        <a:p>
          <a:endParaRPr lang="en-GB"/>
        </a:p>
      </dgm:t>
    </dgm:pt>
    <dgm:pt modelId="{839D2CD0-B83C-4231-9ECB-418DF52CE7CE}" type="sibTrans" cxnId="{791D6642-B51B-464B-B64C-03B496698EA6}">
      <dgm:prSet/>
      <dgm:spPr/>
      <dgm:t>
        <a:bodyPr/>
        <a:lstStyle/>
        <a:p>
          <a:endParaRPr lang="en-GB"/>
        </a:p>
      </dgm:t>
    </dgm:pt>
    <dgm:pt modelId="{5651C1F0-1B1B-4D90-845E-581DBF7C7418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Documented</a:t>
          </a:r>
        </a:p>
      </dgm:t>
    </dgm:pt>
    <dgm:pt modelId="{B1DC625A-3B89-4C4B-9D9A-1ED921DFF9F3}" type="parTrans" cxnId="{42EE501A-4FD9-4140-B9CF-DD77C7EAEDAA}">
      <dgm:prSet/>
      <dgm:spPr/>
      <dgm:t>
        <a:bodyPr/>
        <a:lstStyle/>
        <a:p>
          <a:endParaRPr lang="en-GB"/>
        </a:p>
      </dgm:t>
    </dgm:pt>
    <dgm:pt modelId="{18E92F20-B2B4-4590-A633-82F263AE1B78}" type="sibTrans" cxnId="{42EE501A-4FD9-4140-B9CF-DD77C7EAEDAA}">
      <dgm:prSet/>
      <dgm:spPr/>
      <dgm:t>
        <a:bodyPr/>
        <a:lstStyle/>
        <a:p>
          <a:endParaRPr lang="en-GB"/>
        </a:p>
      </dgm:t>
    </dgm:pt>
    <dgm:pt modelId="{F26AF8F7-AA82-4D9C-9D83-8209F082293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Documented</a:t>
          </a:r>
        </a:p>
      </dgm:t>
    </dgm:pt>
    <dgm:pt modelId="{043AD1DF-ACA7-48F3-98B0-ED08785701F1}" type="parTrans" cxnId="{4728432D-BC4D-4293-AD06-58E251268804}">
      <dgm:prSet/>
      <dgm:spPr/>
      <dgm:t>
        <a:bodyPr/>
        <a:lstStyle/>
        <a:p>
          <a:endParaRPr lang="en-GB"/>
        </a:p>
      </dgm:t>
    </dgm:pt>
    <dgm:pt modelId="{E5FDDD83-D91B-4EC7-B1A8-B127B388E0BC}" type="sibTrans" cxnId="{4728432D-BC4D-4293-AD06-58E251268804}">
      <dgm:prSet/>
      <dgm:spPr/>
      <dgm:t>
        <a:bodyPr/>
        <a:lstStyle/>
        <a:p>
          <a:endParaRPr lang="en-GB"/>
        </a:p>
      </dgm:t>
    </dgm:pt>
    <dgm:pt modelId="{935E54D6-FB03-46B5-BBB5-99830FB299C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Documented </a:t>
          </a:r>
        </a:p>
      </dgm:t>
    </dgm:pt>
    <dgm:pt modelId="{F08F55E1-BD28-4E28-BDC8-3FC407760C78}" type="parTrans" cxnId="{FE07842D-19E3-4ADB-9330-E85D36BBEFAA}">
      <dgm:prSet/>
      <dgm:spPr/>
      <dgm:t>
        <a:bodyPr/>
        <a:lstStyle/>
        <a:p>
          <a:endParaRPr lang="en-GB"/>
        </a:p>
      </dgm:t>
    </dgm:pt>
    <dgm:pt modelId="{B60C93D6-DD9B-4496-838D-DA764B15CD55}" type="sibTrans" cxnId="{FE07842D-19E3-4ADB-9330-E85D36BBEFAA}">
      <dgm:prSet/>
      <dgm:spPr/>
      <dgm:t>
        <a:bodyPr/>
        <a:lstStyle/>
        <a:p>
          <a:endParaRPr lang="en-GB"/>
        </a:p>
      </dgm:t>
    </dgm:pt>
    <dgm:pt modelId="{47FF0885-556A-4B66-9BE7-DDE8EF9B2346}" type="pres">
      <dgm:prSet presAssocID="{0F9C3DD0-EBCA-4DCC-ACA3-8805F301FE68}" presName="linearFlow" presStyleCnt="0">
        <dgm:presLayoutVars>
          <dgm:dir/>
          <dgm:animLvl val="lvl"/>
          <dgm:resizeHandles val="exact"/>
        </dgm:presLayoutVars>
      </dgm:prSet>
      <dgm:spPr/>
    </dgm:pt>
    <dgm:pt modelId="{DBAB8E9E-D4BE-4A6F-B78E-0153AB2A1352}" type="pres">
      <dgm:prSet presAssocID="{8A3BB6B1-FB46-4C2E-B117-4EBE9F3645D2}" presName="composite" presStyleCnt="0"/>
      <dgm:spPr/>
    </dgm:pt>
    <dgm:pt modelId="{E95CAE6D-1579-4B40-AAE1-4E0060375740}" type="pres">
      <dgm:prSet presAssocID="{8A3BB6B1-FB46-4C2E-B117-4EBE9F3645D2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D89B5880-2B1C-41FC-B7B3-BDCB08CEAFC2}" type="pres">
      <dgm:prSet presAssocID="{8A3BB6B1-FB46-4C2E-B117-4EBE9F3645D2}" presName="parSh" presStyleLbl="node1" presStyleIdx="0" presStyleCnt="3"/>
      <dgm:spPr/>
    </dgm:pt>
    <dgm:pt modelId="{1978587F-7955-489C-8B5B-43672F1C47A1}" type="pres">
      <dgm:prSet presAssocID="{8A3BB6B1-FB46-4C2E-B117-4EBE9F3645D2}" presName="desTx" presStyleLbl="fgAcc1" presStyleIdx="0" presStyleCnt="3">
        <dgm:presLayoutVars>
          <dgm:bulletEnabled val="1"/>
        </dgm:presLayoutVars>
      </dgm:prSet>
      <dgm:spPr/>
    </dgm:pt>
    <dgm:pt modelId="{332D7DDC-35DF-4C3B-B3A7-BBC8A0A28ED4}" type="pres">
      <dgm:prSet presAssocID="{72710D8A-D64B-4ABA-91C6-6B0ED2E16DD4}" presName="sibTrans" presStyleLbl="sibTrans2D1" presStyleIdx="0" presStyleCnt="2"/>
      <dgm:spPr/>
    </dgm:pt>
    <dgm:pt modelId="{3E44B430-A455-4B52-BE29-C4FD07C6AF51}" type="pres">
      <dgm:prSet presAssocID="{72710D8A-D64B-4ABA-91C6-6B0ED2E16DD4}" presName="connTx" presStyleLbl="sibTrans2D1" presStyleIdx="0" presStyleCnt="2"/>
      <dgm:spPr/>
    </dgm:pt>
    <dgm:pt modelId="{75E4A7FB-F123-4131-A313-CCBB4170B6C8}" type="pres">
      <dgm:prSet presAssocID="{9FB0B693-502B-44A5-9057-95B2EE76079E}" presName="composite" presStyleCnt="0"/>
      <dgm:spPr/>
    </dgm:pt>
    <dgm:pt modelId="{89F5C205-2441-464C-A980-91646CD3FE75}" type="pres">
      <dgm:prSet presAssocID="{9FB0B693-502B-44A5-9057-95B2EE76079E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2C893877-2C03-4A0A-867D-30AB17DCBA41}" type="pres">
      <dgm:prSet presAssocID="{9FB0B693-502B-44A5-9057-95B2EE76079E}" presName="parSh" presStyleLbl="node1" presStyleIdx="1" presStyleCnt="3"/>
      <dgm:spPr/>
    </dgm:pt>
    <dgm:pt modelId="{1B64A4BE-CC03-4FFE-8AEB-72B6692EAD4A}" type="pres">
      <dgm:prSet presAssocID="{9FB0B693-502B-44A5-9057-95B2EE76079E}" presName="desTx" presStyleLbl="fgAcc1" presStyleIdx="1" presStyleCnt="3">
        <dgm:presLayoutVars>
          <dgm:bulletEnabled val="1"/>
        </dgm:presLayoutVars>
      </dgm:prSet>
      <dgm:spPr/>
    </dgm:pt>
    <dgm:pt modelId="{6D3207FF-DFAD-45C7-A31A-A83EC2D4541A}" type="pres">
      <dgm:prSet presAssocID="{8E745073-A356-4857-9789-E540CB0DAAD1}" presName="sibTrans" presStyleLbl="sibTrans2D1" presStyleIdx="1" presStyleCnt="2"/>
      <dgm:spPr/>
    </dgm:pt>
    <dgm:pt modelId="{7D20BBB7-2178-4130-AAB8-DBFA20E188D7}" type="pres">
      <dgm:prSet presAssocID="{8E745073-A356-4857-9789-E540CB0DAAD1}" presName="connTx" presStyleLbl="sibTrans2D1" presStyleIdx="1" presStyleCnt="2"/>
      <dgm:spPr/>
    </dgm:pt>
    <dgm:pt modelId="{A5787B19-2444-4C66-BEBA-99887922FD47}" type="pres">
      <dgm:prSet presAssocID="{3EA96014-A342-4A29-8AA6-0C37C1C74BAA}" presName="composite" presStyleCnt="0"/>
      <dgm:spPr/>
    </dgm:pt>
    <dgm:pt modelId="{439D5218-547F-408D-B202-6B97637A990C}" type="pres">
      <dgm:prSet presAssocID="{3EA96014-A342-4A29-8AA6-0C37C1C74BAA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24F3B4F-9A1A-40DC-95E4-E8F35CE7C7F5}" type="pres">
      <dgm:prSet presAssocID="{3EA96014-A342-4A29-8AA6-0C37C1C74BAA}" presName="parSh" presStyleLbl="node1" presStyleIdx="2" presStyleCnt="3"/>
      <dgm:spPr/>
    </dgm:pt>
    <dgm:pt modelId="{962E2AE0-D5FB-4488-B8E5-41F59264DB84}" type="pres">
      <dgm:prSet presAssocID="{3EA96014-A342-4A29-8AA6-0C37C1C74BAA}" presName="desTx" presStyleLbl="fgAcc1" presStyleIdx="2" presStyleCnt="3">
        <dgm:presLayoutVars>
          <dgm:bulletEnabled val="1"/>
        </dgm:presLayoutVars>
      </dgm:prSet>
      <dgm:spPr/>
    </dgm:pt>
  </dgm:ptLst>
  <dgm:cxnLst>
    <dgm:cxn modelId="{7CFE4105-E272-4F69-948A-BB6978B75CA4}" type="presOf" srcId="{3EA96014-A342-4A29-8AA6-0C37C1C74BAA}" destId="{924F3B4F-9A1A-40DC-95E4-E8F35CE7C7F5}" srcOrd="1" destOrd="0" presId="urn:microsoft.com/office/officeart/2005/8/layout/process3"/>
    <dgm:cxn modelId="{FDD23915-CB22-461C-BF49-6CB96DFC31F4}" type="presOf" srcId="{3439448E-733E-4397-9AE7-FA8DFCB6D94A}" destId="{962E2AE0-D5FB-4488-B8E5-41F59264DB84}" srcOrd="0" destOrd="4" presId="urn:microsoft.com/office/officeart/2005/8/layout/process3"/>
    <dgm:cxn modelId="{2114C519-B309-4E56-8F5F-8D23344D8F7A}" srcId="{9FB0B693-502B-44A5-9057-95B2EE76079E}" destId="{FB7B11AD-E2D2-4731-8D35-6200706735FB}" srcOrd="2" destOrd="0" parTransId="{98122B63-C3DB-4DBF-8902-92D6A8799063}" sibTransId="{166099E6-9FF4-4277-9071-3F0AF2429EB1}"/>
    <dgm:cxn modelId="{42EE501A-4FD9-4140-B9CF-DD77C7EAEDAA}" srcId="{3EA96014-A342-4A29-8AA6-0C37C1C74BAA}" destId="{5651C1F0-1B1B-4D90-845E-581DBF7C7418}" srcOrd="3" destOrd="0" parTransId="{B1DC625A-3B89-4C4B-9D9A-1ED921DFF9F3}" sibTransId="{18E92F20-B2B4-4590-A633-82F263AE1B78}"/>
    <dgm:cxn modelId="{EA507F1A-9318-4E2C-A915-2986B32BB3ED}" type="presOf" srcId="{E2CAA555-9E8D-4A6D-A5E5-B6285280250B}" destId="{962E2AE0-D5FB-4488-B8E5-41F59264DB84}" srcOrd="0" destOrd="1" presId="urn:microsoft.com/office/officeart/2005/8/layout/process3"/>
    <dgm:cxn modelId="{1E00121D-13B6-4706-B919-5A1820A96B20}" type="presOf" srcId="{3EA96014-A342-4A29-8AA6-0C37C1C74BAA}" destId="{439D5218-547F-408D-B202-6B97637A990C}" srcOrd="0" destOrd="0" presId="urn:microsoft.com/office/officeart/2005/8/layout/process3"/>
    <dgm:cxn modelId="{5C71D723-3F8F-495E-A118-15B032087AFE}" type="presOf" srcId="{805824C7-134C-4EC1-91AD-980776079C46}" destId="{1B64A4BE-CC03-4FFE-8AEB-72B6692EAD4A}" srcOrd="0" destOrd="0" presId="urn:microsoft.com/office/officeart/2005/8/layout/process3"/>
    <dgm:cxn modelId="{4728432D-BC4D-4293-AD06-58E251268804}" srcId="{9FB0B693-502B-44A5-9057-95B2EE76079E}" destId="{F26AF8F7-AA82-4D9C-9D83-8209F082293D}" srcOrd="3" destOrd="0" parTransId="{043AD1DF-ACA7-48F3-98B0-ED08785701F1}" sibTransId="{E5FDDD83-D91B-4EC7-B1A8-B127B388E0BC}"/>
    <dgm:cxn modelId="{FE07842D-19E3-4ADB-9330-E85D36BBEFAA}" srcId="{8A3BB6B1-FB46-4C2E-B117-4EBE9F3645D2}" destId="{935E54D6-FB03-46B5-BBB5-99830FB299C1}" srcOrd="5" destOrd="0" parTransId="{F08F55E1-BD28-4E28-BDC8-3FC407760C78}" sibTransId="{B60C93D6-DD9B-4496-838D-DA764B15CD55}"/>
    <dgm:cxn modelId="{32D36B31-20A9-4DB8-A750-01593E5201F2}" type="presOf" srcId="{5651C1F0-1B1B-4D90-845E-581DBF7C7418}" destId="{962E2AE0-D5FB-4488-B8E5-41F59264DB84}" srcOrd="0" destOrd="3" presId="urn:microsoft.com/office/officeart/2005/8/layout/process3"/>
    <dgm:cxn modelId="{73AA8D31-D9A7-48D5-BCA2-91863D6E8A0A}" type="presOf" srcId="{F26AF8F7-AA82-4D9C-9D83-8209F082293D}" destId="{1B64A4BE-CC03-4FFE-8AEB-72B6692EAD4A}" srcOrd="0" destOrd="3" presId="urn:microsoft.com/office/officeart/2005/8/layout/process3"/>
    <dgm:cxn modelId="{5F297033-5237-4486-A054-FAB9381D5841}" srcId="{3EA96014-A342-4A29-8AA6-0C37C1C74BAA}" destId="{68A763CB-10E4-4501-839E-D275367CC332}" srcOrd="0" destOrd="0" parTransId="{43771F01-2D26-4936-A48B-3DC78844E61B}" sibTransId="{E4C618D5-D84C-40D7-984A-44AE0A13E455}"/>
    <dgm:cxn modelId="{1A086638-BA57-43A4-B873-D6DD69222483}" type="presOf" srcId="{60A5E7CA-6C49-45F8-9167-FBC744132678}" destId="{1978587F-7955-489C-8B5B-43672F1C47A1}" srcOrd="0" destOrd="3" presId="urn:microsoft.com/office/officeart/2005/8/layout/process3"/>
    <dgm:cxn modelId="{289FD638-42F0-4190-8A90-E6E6F22C6A14}" srcId="{8A3BB6B1-FB46-4C2E-B117-4EBE9F3645D2}" destId="{327AB425-C48F-44AB-A5BF-03F278539F96}" srcOrd="2" destOrd="0" parTransId="{EA27D42B-068F-4489-B9E5-F3BDF03A2BB2}" sibTransId="{705FBF20-B83D-4FE5-84FE-AB1BE378B42A}"/>
    <dgm:cxn modelId="{719A2F3B-D0F7-4231-ABB4-864B6487AE23}" srcId="{3EA96014-A342-4A29-8AA6-0C37C1C74BAA}" destId="{3439448E-733E-4397-9AE7-FA8DFCB6D94A}" srcOrd="4" destOrd="0" parTransId="{213993A5-73E3-4B73-82C5-16143F7D8818}" sibTransId="{8A34937A-0C8A-4AC4-8230-45128E1917CB}"/>
    <dgm:cxn modelId="{DCFAF63B-6208-4693-A4AE-1E1E8DDA2CB2}" type="presOf" srcId="{B31C4A98-9069-42D5-843F-860ECE96D92B}" destId="{1978587F-7955-489C-8B5B-43672F1C47A1}" srcOrd="0" destOrd="1" presId="urn:microsoft.com/office/officeart/2005/8/layout/process3"/>
    <dgm:cxn modelId="{791D6642-B51B-464B-B64C-03B496698EA6}" srcId="{3EA96014-A342-4A29-8AA6-0C37C1C74BAA}" destId="{C839A22F-11A6-43A0-84F9-C27B6789C85A}" srcOrd="2" destOrd="0" parTransId="{CE425B34-FD58-4005-8EEF-B95BCA9AE7A0}" sibTransId="{839D2CD0-B83C-4231-9ECB-418DF52CE7CE}"/>
    <dgm:cxn modelId="{8DC3C962-8E0C-4759-B942-C23A9FAC9D02}" type="presOf" srcId="{327AB425-C48F-44AB-A5BF-03F278539F96}" destId="{1978587F-7955-489C-8B5B-43672F1C47A1}" srcOrd="0" destOrd="2" presId="urn:microsoft.com/office/officeart/2005/8/layout/process3"/>
    <dgm:cxn modelId="{D1324967-FF95-4F1D-8AC7-0B76C88BCFB8}" srcId="{8A3BB6B1-FB46-4C2E-B117-4EBE9F3645D2}" destId="{B31C4A98-9069-42D5-843F-860ECE96D92B}" srcOrd="1" destOrd="0" parTransId="{A7740CB8-9B81-466F-95B8-6061C8D4304C}" sibTransId="{07114984-C5B0-4179-9BA6-13AA1F340B53}"/>
    <dgm:cxn modelId="{3918A375-2B82-456D-9DB4-409BA0E73170}" type="presOf" srcId="{0F9C3DD0-EBCA-4DCC-ACA3-8805F301FE68}" destId="{47FF0885-556A-4B66-9BE7-DDE8EF9B2346}" srcOrd="0" destOrd="0" presId="urn:microsoft.com/office/officeart/2005/8/layout/process3"/>
    <dgm:cxn modelId="{AAD7EC59-9274-4BF1-B390-5C67E39F1AE9}" srcId="{8A3BB6B1-FB46-4C2E-B117-4EBE9F3645D2}" destId="{304640C8-5DB6-4120-8054-275A2FC1B87D}" srcOrd="4" destOrd="0" parTransId="{998E1398-2B4D-444D-BB43-36F696C7DA56}" sibTransId="{18625749-D3EA-466A-84F2-984477744BD2}"/>
    <dgm:cxn modelId="{3EC1BE7B-1C62-4DB0-A2A1-5F32F3780EEF}" type="presOf" srcId="{935E54D6-FB03-46B5-BBB5-99830FB299C1}" destId="{1978587F-7955-489C-8B5B-43672F1C47A1}" srcOrd="0" destOrd="5" presId="urn:microsoft.com/office/officeart/2005/8/layout/process3"/>
    <dgm:cxn modelId="{5AE5EA81-4E17-42FA-90FA-9D42372AADE1}" srcId="{0F9C3DD0-EBCA-4DCC-ACA3-8805F301FE68}" destId="{9FB0B693-502B-44A5-9057-95B2EE76079E}" srcOrd="1" destOrd="0" parTransId="{FFDEE3BF-816F-430B-A012-154DBAED044E}" sibTransId="{8E745073-A356-4857-9789-E540CB0DAAD1}"/>
    <dgm:cxn modelId="{B1F73682-7C46-49FE-88B8-3FA555BB2384}" type="presOf" srcId="{9FB0B693-502B-44A5-9057-95B2EE76079E}" destId="{89F5C205-2441-464C-A980-91646CD3FE75}" srcOrd="0" destOrd="0" presId="urn:microsoft.com/office/officeart/2005/8/layout/process3"/>
    <dgm:cxn modelId="{2983DD87-F430-4DFA-A07C-8E3577FF0F33}" srcId="{3EA96014-A342-4A29-8AA6-0C37C1C74BAA}" destId="{E2CAA555-9E8D-4A6D-A5E5-B6285280250B}" srcOrd="1" destOrd="0" parTransId="{2A463848-9451-41C3-9D99-7A2BD18AE80E}" sibTransId="{53FC3621-8B3B-4038-8B7F-2001F3EA9627}"/>
    <dgm:cxn modelId="{62E79E8D-6262-4197-AE4D-3ABD66871A1E}" type="presOf" srcId="{FB7B11AD-E2D2-4731-8D35-6200706735FB}" destId="{1B64A4BE-CC03-4FFE-8AEB-72B6692EAD4A}" srcOrd="0" destOrd="2" presId="urn:microsoft.com/office/officeart/2005/8/layout/process3"/>
    <dgm:cxn modelId="{CC79DC91-3D60-4C89-8BB7-84051402CF28}" type="presOf" srcId="{68A763CB-10E4-4501-839E-D275367CC332}" destId="{962E2AE0-D5FB-4488-B8E5-41F59264DB84}" srcOrd="0" destOrd="0" presId="urn:microsoft.com/office/officeart/2005/8/layout/process3"/>
    <dgm:cxn modelId="{41818A92-2379-4B20-9BCE-65C36760CCED}" type="presOf" srcId="{72710D8A-D64B-4ABA-91C6-6B0ED2E16DD4}" destId="{3E44B430-A455-4B52-BE29-C4FD07C6AF51}" srcOrd="1" destOrd="0" presId="urn:microsoft.com/office/officeart/2005/8/layout/process3"/>
    <dgm:cxn modelId="{6380CE93-3BDA-46A4-BF47-0727CC1D1442}" type="presOf" srcId="{8E745073-A356-4857-9789-E540CB0DAAD1}" destId="{6D3207FF-DFAD-45C7-A31A-A83EC2D4541A}" srcOrd="0" destOrd="0" presId="urn:microsoft.com/office/officeart/2005/8/layout/process3"/>
    <dgm:cxn modelId="{4807D7A3-C8D0-42A7-A4E9-A081E57938A7}" srcId="{9FB0B693-502B-44A5-9057-95B2EE76079E}" destId="{805824C7-134C-4EC1-91AD-980776079C46}" srcOrd="0" destOrd="0" parTransId="{FD25C491-2731-44C9-BC03-F032E85C42F0}" sibTransId="{BAC05BC5-1CAF-41AA-95FB-8815F990D427}"/>
    <dgm:cxn modelId="{DE1DD0A6-CA2A-4894-A92C-E85070CCF4E4}" type="presOf" srcId="{C839A22F-11A6-43A0-84F9-C27B6789C85A}" destId="{962E2AE0-D5FB-4488-B8E5-41F59264DB84}" srcOrd="0" destOrd="2" presId="urn:microsoft.com/office/officeart/2005/8/layout/process3"/>
    <dgm:cxn modelId="{29B74FA7-1A08-433D-A4DB-37D53EBDA401}" srcId="{8A3BB6B1-FB46-4C2E-B117-4EBE9F3645D2}" destId="{CA01D8F4-CE4A-4E8D-B2FC-679E82C967E0}" srcOrd="0" destOrd="0" parTransId="{C02A2CBE-16A6-4619-B50E-6735EE531ED7}" sibTransId="{BE88BC29-DC03-4934-B0E2-0641F057BBD9}"/>
    <dgm:cxn modelId="{DFB8E4AA-0E18-4E24-B23B-B80C5F9065F6}" type="presOf" srcId="{8E745073-A356-4857-9789-E540CB0DAAD1}" destId="{7D20BBB7-2178-4130-AAB8-DBFA20E188D7}" srcOrd="1" destOrd="0" presId="urn:microsoft.com/office/officeart/2005/8/layout/process3"/>
    <dgm:cxn modelId="{6D40D7B1-FA8F-4735-8A1C-B58816CDE387}" srcId="{0F9C3DD0-EBCA-4DCC-ACA3-8805F301FE68}" destId="{8A3BB6B1-FB46-4C2E-B117-4EBE9F3645D2}" srcOrd="0" destOrd="0" parTransId="{D91FEB9D-EEC9-4758-A009-D809C82447CD}" sibTransId="{72710D8A-D64B-4ABA-91C6-6B0ED2E16DD4}"/>
    <dgm:cxn modelId="{21238BBF-9945-48FA-A0B5-0312920F3FE8}" type="presOf" srcId="{304640C8-5DB6-4120-8054-275A2FC1B87D}" destId="{1978587F-7955-489C-8B5B-43672F1C47A1}" srcOrd="0" destOrd="4" presId="urn:microsoft.com/office/officeart/2005/8/layout/process3"/>
    <dgm:cxn modelId="{E7B455C5-CEB2-436C-8213-230189A831C5}" type="presOf" srcId="{72710D8A-D64B-4ABA-91C6-6B0ED2E16DD4}" destId="{332D7DDC-35DF-4C3B-B3A7-BBC8A0A28ED4}" srcOrd="0" destOrd="0" presId="urn:microsoft.com/office/officeart/2005/8/layout/process3"/>
    <dgm:cxn modelId="{23B6D2C6-47A1-465E-B64D-F02485D7DB51}" type="presOf" srcId="{8A3BB6B1-FB46-4C2E-B117-4EBE9F3645D2}" destId="{E95CAE6D-1579-4B40-AAE1-4E0060375740}" srcOrd="0" destOrd="0" presId="urn:microsoft.com/office/officeart/2005/8/layout/process3"/>
    <dgm:cxn modelId="{83E52FC9-C035-4E2F-9D21-E7D6636CC104}" type="presOf" srcId="{1C7F5288-A53E-4E01-8920-8B34842FD579}" destId="{1B64A4BE-CC03-4FFE-8AEB-72B6692EAD4A}" srcOrd="0" destOrd="1" presId="urn:microsoft.com/office/officeart/2005/8/layout/process3"/>
    <dgm:cxn modelId="{D6024FCE-04DB-4F5D-ABF8-2288C5F555DA}" type="presOf" srcId="{8A3BB6B1-FB46-4C2E-B117-4EBE9F3645D2}" destId="{D89B5880-2B1C-41FC-B7B3-BDCB08CEAFC2}" srcOrd="1" destOrd="0" presId="urn:microsoft.com/office/officeart/2005/8/layout/process3"/>
    <dgm:cxn modelId="{3B18CBD2-4AFD-4A66-9A73-1E7107F9E9E6}" type="presOf" srcId="{9FB0B693-502B-44A5-9057-95B2EE76079E}" destId="{2C893877-2C03-4A0A-867D-30AB17DCBA41}" srcOrd="1" destOrd="0" presId="urn:microsoft.com/office/officeart/2005/8/layout/process3"/>
    <dgm:cxn modelId="{D09CF9DC-9838-4BCA-B136-5FDC86BBE767}" type="presOf" srcId="{CA01D8F4-CE4A-4E8D-B2FC-679E82C967E0}" destId="{1978587F-7955-489C-8B5B-43672F1C47A1}" srcOrd="0" destOrd="0" presId="urn:microsoft.com/office/officeart/2005/8/layout/process3"/>
    <dgm:cxn modelId="{B7DC11EE-7584-4F86-9F4C-ACC5CB235C04}" srcId="{9FB0B693-502B-44A5-9057-95B2EE76079E}" destId="{1C7F5288-A53E-4E01-8920-8B34842FD579}" srcOrd="1" destOrd="0" parTransId="{81AF4921-CB08-4E79-BC06-F4E430AF72AD}" sibTransId="{BF5B6D0D-1514-4542-8D68-74556491E1A3}"/>
    <dgm:cxn modelId="{C6AF42F6-FCE4-48A1-86F2-2597159F3CFE}" srcId="{0F9C3DD0-EBCA-4DCC-ACA3-8805F301FE68}" destId="{3EA96014-A342-4A29-8AA6-0C37C1C74BAA}" srcOrd="2" destOrd="0" parTransId="{FD6D9F02-2E5C-4295-B1CF-993844530368}" sibTransId="{B42948EC-5105-4913-B1D7-0017F1ACEE58}"/>
    <dgm:cxn modelId="{E9BD8EFA-0885-433F-AD6C-44B15BD5B09D}" srcId="{8A3BB6B1-FB46-4C2E-B117-4EBE9F3645D2}" destId="{60A5E7CA-6C49-45F8-9167-FBC744132678}" srcOrd="3" destOrd="0" parTransId="{8C1E105F-80C7-45F4-AE3A-C851F69A5951}" sibTransId="{BFCE543A-E5C5-46E2-9562-31EFAD12F783}"/>
    <dgm:cxn modelId="{B04C9E8C-F471-4107-8162-1519FE4C0754}" type="presParOf" srcId="{47FF0885-556A-4B66-9BE7-DDE8EF9B2346}" destId="{DBAB8E9E-D4BE-4A6F-B78E-0153AB2A1352}" srcOrd="0" destOrd="0" presId="urn:microsoft.com/office/officeart/2005/8/layout/process3"/>
    <dgm:cxn modelId="{EBFEB073-FA5D-4806-8CBD-54E186EE7B01}" type="presParOf" srcId="{DBAB8E9E-D4BE-4A6F-B78E-0153AB2A1352}" destId="{E95CAE6D-1579-4B40-AAE1-4E0060375740}" srcOrd="0" destOrd="0" presId="urn:microsoft.com/office/officeart/2005/8/layout/process3"/>
    <dgm:cxn modelId="{D523B0A0-E269-4210-8F44-4E3EA7EA9813}" type="presParOf" srcId="{DBAB8E9E-D4BE-4A6F-B78E-0153AB2A1352}" destId="{D89B5880-2B1C-41FC-B7B3-BDCB08CEAFC2}" srcOrd="1" destOrd="0" presId="urn:microsoft.com/office/officeart/2005/8/layout/process3"/>
    <dgm:cxn modelId="{78D6AB5C-9F47-4D70-A957-7CF2C2499535}" type="presParOf" srcId="{DBAB8E9E-D4BE-4A6F-B78E-0153AB2A1352}" destId="{1978587F-7955-489C-8B5B-43672F1C47A1}" srcOrd="2" destOrd="0" presId="urn:microsoft.com/office/officeart/2005/8/layout/process3"/>
    <dgm:cxn modelId="{A8D008C2-5A87-46D2-9BF5-9AAD672FE6B0}" type="presParOf" srcId="{47FF0885-556A-4B66-9BE7-DDE8EF9B2346}" destId="{332D7DDC-35DF-4C3B-B3A7-BBC8A0A28ED4}" srcOrd="1" destOrd="0" presId="urn:microsoft.com/office/officeart/2005/8/layout/process3"/>
    <dgm:cxn modelId="{3A26D4E7-F9AF-4B88-BEA0-800E6A617698}" type="presParOf" srcId="{332D7DDC-35DF-4C3B-B3A7-BBC8A0A28ED4}" destId="{3E44B430-A455-4B52-BE29-C4FD07C6AF51}" srcOrd="0" destOrd="0" presId="urn:microsoft.com/office/officeart/2005/8/layout/process3"/>
    <dgm:cxn modelId="{872367FA-749D-42A3-A31D-29651BBD1EA4}" type="presParOf" srcId="{47FF0885-556A-4B66-9BE7-DDE8EF9B2346}" destId="{75E4A7FB-F123-4131-A313-CCBB4170B6C8}" srcOrd="2" destOrd="0" presId="urn:microsoft.com/office/officeart/2005/8/layout/process3"/>
    <dgm:cxn modelId="{E71895FD-467D-453E-ADF2-CD7F869D30B6}" type="presParOf" srcId="{75E4A7FB-F123-4131-A313-CCBB4170B6C8}" destId="{89F5C205-2441-464C-A980-91646CD3FE75}" srcOrd="0" destOrd="0" presId="urn:microsoft.com/office/officeart/2005/8/layout/process3"/>
    <dgm:cxn modelId="{04A8F11E-FC82-4B7D-8D25-F3EECCDD113F}" type="presParOf" srcId="{75E4A7FB-F123-4131-A313-CCBB4170B6C8}" destId="{2C893877-2C03-4A0A-867D-30AB17DCBA41}" srcOrd="1" destOrd="0" presId="urn:microsoft.com/office/officeart/2005/8/layout/process3"/>
    <dgm:cxn modelId="{72A61111-9F9C-4691-A736-9986F822CF04}" type="presParOf" srcId="{75E4A7FB-F123-4131-A313-CCBB4170B6C8}" destId="{1B64A4BE-CC03-4FFE-8AEB-72B6692EAD4A}" srcOrd="2" destOrd="0" presId="urn:microsoft.com/office/officeart/2005/8/layout/process3"/>
    <dgm:cxn modelId="{C9C0273D-B9D9-4376-872B-5927F379FD64}" type="presParOf" srcId="{47FF0885-556A-4B66-9BE7-DDE8EF9B2346}" destId="{6D3207FF-DFAD-45C7-A31A-A83EC2D4541A}" srcOrd="3" destOrd="0" presId="urn:microsoft.com/office/officeart/2005/8/layout/process3"/>
    <dgm:cxn modelId="{47D99DFE-7A5E-48CC-B26C-AD0A3BC6AE76}" type="presParOf" srcId="{6D3207FF-DFAD-45C7-A31A-A83EC2D4541A}" destId="{7D20BBB7-2178-4130-AAB8-DBFA20E188D7}" srcOrd="0" destOrd="0" presId="urn:microsoft.com/office/officeart/2005/8/layout/process3"/>
    <dgm:cxn modelId="{91E7F363-1CED-43C8-885D-2126A5C99402}" type="presParOf" srcId="{47FF0885-556A-4B66-9BE7-DDE8EF9B2346}" destId="{A5787B19-2444-4C66-BEBA-99887922FD47}" srcOrd="4" destOrd="0" presId="urn:microsoft.com/office/officeart/2005/8/layout/process3"/>
    <dgm:cxn modelId="{1868A567-876F-4668-BDD1-2F1DFF0A1AC4}" type="presParOf" srcId="{A5787B19-2444-4C66-BEBA-99887922FD47}" destId="{439D5218-547F-408D-B202-6B97637A990C}" srcOrd="0" destOrd="0" presId="urn:microsoft.com/office/officeart/2005/8/layout/process3"/>
    <dgm:cxn modelId="{D8261421-FAA4-466B-909B-53881B5AFB70}" type="presParOf" srcId="{A5787B19-2444-4C66-BEBA-99887922FD47}" destId="{924F3B4F-9A1A-40DC-95E4-E8F35CE7C7F5}" srcOrd="1" destOrd="0" presId="urn:microsoft.com/office/officeart/2005/8/layout/process3"/>
    <dgm:cxn modelId="{81CCBA9E-A8D4-48B6-BFA8-0A5FC719FF65}" type="presParOf" srcId="{A5787B19-2444-4C66-BEBA-99887922FD47}" destId="{962E2AE0-D5FB-4488-B8E5-41F59264DB84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F9C3DD0-EBCA-4DCC-ACA3-8805F301FE68}" type="doc">
      <dgm:prSet loTypeId="urn:microsoft.com/office/officeart/2005/8/layout/process3" loCatId="process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8A3BB6B1-FB46-4C2E-B117-4EBE9F3645D2}">
      <dgm:prSet phldrT="[Text]" custT="1"/>
      <dgm:spPr/>
      <dgm:t>
        <a:bodyPr/>
        <a:lstStyle/>
        <a:p>
          <a:r>
            <a:rPr lang="en-GB" sz="1600" b="1" dirty="0"/>
            <a:t>Monitoring &amp; Controlling</a:t>
          </a:r>
        </a:p>
      </dgm:t>
    </dgm:pt>
    <dgm:pt modelId="{D91FEB9D-EEC9-4758-A009-D809C82447CD}" type="parTrans" cxnId="{6D40D7B1-FA8F-4735-8A1C-B58816CDE387}">
      <dgm:prSet/>
      <dgm:spPr/>
      <dgm:t>
        <a:bodyPr/>
        <a:lstStyle/>
        <a:p>
          <a:endParaRPr lang="en-GB" sz="1200"/>
        </a:p>
      </dgm:t>
    </dgm:pt>
    <dgm:pt modelId="{72710D8A-D64B-4ABA-91C6-6B0ED2E16DD4}" type="sibTrans" cxnId="{6D40D7B1-FA8F-4735-8A1C-B58816CDE387}">
      <dgm:prSet/>
      <dgm:spPr/>
      <dgm:t>
        <a:bodyPr/>
        <a:lstStyle/>
        <a:p>
          <a:endParaRPr lang="en-GB" sz="1200"/>
        </a:p>
      </dgm:t>
    </dgm:pt>
    <dgm:pt modelId="{CA01D8F4-CE4A-4E8D-B2FC-679E82C967E0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Managing and tracking  tasks against plan</a:t>
          </a:r>
        </a:p>
      </dgm:t>
    </dgm:pt>
    <dgm:pt modelId="{C02A2CBE-16A6-4619-B50E-6735EE531ED7}" type="parTrans" cxnId="{29B74FA7-1A08-433D-A4DB-37D53EBDA401}">
      <dgm:prSet/>
      <dgm:spPr/>
      <dgm:t>
        <a:bodyPr/>
        <a:lstStyle/>
        <a:p>
          <a:endParaRPr lang="en-GB" sz="1200"/>
        </a:p>
      </dgm:t>
    </dgm:pt>
    <dgm:pt modelId="{BE88BC29-DC03-4934-B0E2-0641F057BBD9}" type="sibTrans" cxnId="{29B74FA7-1A08-433D-A4DB-37D53EBDA401}">
      <dgm:prSet/>
      <dgm:spPr/>
      <dgm:t>
        <a:bodyPr/>
        <a:lstStyle/>
        <a:p>
          <a:endParaRPr lang="en-GB" sz="1200"/>
        </a:p>
      </dgm:t>
    </dgm:pt>
    <dgm:pt modelId="{9FB0B693-502B-44A5-9057-95B2EE76079E}">
      <dgm:prSet phldrT="[Text]" custT="1"/>
      <dgm:spPr/>
      <dgm:t>
        <a:bodyPr/>
        <a:lstStyle/>
        <a:p>
          <a:r>
            <a:rPr lang="en-GB" sz="1600" b="1" dirty="0"/>
            <a:t>Delivery &amp; Closing</a:t>
          </a:r>
        </a:p>
      </dgm:t>
    </dgm:pt>
    <dgm:pt modelId="{FFDEE3BF-816F-430B-A012-154DBAED044E}" type="parTrans" cxnId="{5AE5EA81-4E17-42FA-90FA-9D42372AADE1}">
      <dgm:prSet/>
      <dgm:spPr/>
      <dgm:t>
        <a:bodyPr/>
        <a:lstStyle/>
        <a:p>
          <a:endParaRPr lang="en-GB" sz="1200"/>
        </a:p>
      </dgm:t>
    </dgm:pt>
    <dgm:pt modelId="{8E745073-A356-4857-9789-E540CB0DAAD1}" type="sibTrans" cxnId="{5AE5EA81-4E17-42FA-90FA-9D42372AADE1}">
      <dgm:prSet/>
      <dgm:spPr/>
      <dgm:t>
        <a:bodyPr/>
        <a:lstStyle/>
        <a:p>
          <a:endParaRPr lang="en-GB" sz="1200"/>
        </a:p>
      </dgm:t>
    </dgm:pt>
    <dgm:pt modelId="{805824C7-134C-4EC1-91AD-980776079C4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Complete all outstanding tasks before the event</a:t>
          </a:r>
        </a:p>
      </dgm:t>
    </dgm:pt>
    <dgm:pt modelId="{FD25C491-2731-44C9-BC03-F032E85C42F0}" type="parTrans" cxnId="{4807D7A3-C8D0-42A7-A4E9-A081E57938A7}">
      <dgm:prSet/>
      <dgm:spPr/>
      <dgm:t>
        <a:bodyPr/>
        <a:lstStyle/>
        <a:p>
          <a:endParaRPr lang="en-GB" sz="1200"/>
        </a:p>
      </dgm:t>
    </dgm:pt>
    <dgm:pt modelId="{BAC05BC5-1CAF-41AA-95FB-8815F990D427}" type="sibTrans" cxnId="{4807D7A3-C8D0-42A7-A4E9-A081E57938A7}">
      <dgm:prSet/>
      <dgm:spPr/>
      <dgm:t>
        <a:bodyPr/>
        <a:lstStyle/>
        <a:p>
          <a:endParaRPr lang="en-GB" sz="1200"/>
        </a:p>
      </dgm:t>
    </dgm:pt>
    <dgm:pt modelId="{3EA96014-A342-4A29-8AA6-0C37C1C74BAA}">
      <dgm:prSet phldrT="[Text]" custT="1"/>
      <dgm:spPr/>
      <dgm:t>
        <a:bodyPr/>
        <a:lstStyle/>
        <a:p>
          <a:r>
            <a:rPr lang="en-GB" sz="1600" b="1" dirty="0"/>
            <a:t>Maintenance</a:t>
          </a:r>
        </a:p>
      </dgm:t>
    </dgm:pt>
    <dgm:pt modelId="{FD6D9F02-2E5C-4295-B1CF-993844530368}" type="parTrans" cxnId="{C6AF42F6-FCE4-48A1-86F2-2597159F3CFE}">
      <dgm:prSet/>
      <dgm:spPr/>
      <dgm:t>
        <a:bodyPr/>
        <a:lstStyle/>
        <a:p>
          <a:endParaRPr lang="en-GB" sz="1200"/>
        </a:p>
      </dgm:t>
    </dgm:pt>
    <dgm:pt modelId="{B42948EC-5105-4913-B1D7-0017F1ACEE58}" type="sibTrans" cxnId="{C6AF42F6-FCE4-48A1-86F2-2597159F3CFE}">
      <dgm:prSet/>
      <dgm:spPr/>
      <dgm:t>
        <a:bodyPr/>
        <a:lstStyle/>
        <a:p>
          <a:endParaRPr lang="en-GB" sz="1200"/>
        </a:p>
      </dgm:t>
    </dgm:pt>
    <dgm:pt modelId="{68A763CB-10E4-4501-839E-D275367CC33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Evaluate how the project performed</a:t>
          </a:r>
        </a:p>
      </dgm:t>
    </dgm:pt>
    <dgm:pt modelId="{43771F01-2D26-4936-A48B-3DC78844E61B}" type="parTrans" cxnId="{5F297033-5237-4486-A054-FAB9381D5841}">
      <dgm:prSet/>
      <dgm:spPr/>
      <dgm:t>
        <a:bodyPr/>
        <a:lstStyle/>
        <a:p>
          <a:endParaRPr lang="en-GB" sz="1200"/>
        </a:p>
      </dgm:t>
    </dgm:pt>
    <dgm:pt modelId="{E4C618D5-D84C-40D7-984A-44AE0A13E455}" type="sibTrans" cxnId="{5F297033-5237-4486-A054-FAB9381D5841}">
      <dgm:prSet/>
      <dgm:spPr/>
      <dgm:t>
        <a:bodyPr/>
        <a:lstStyle/>
        <a:p>
          <a:endParaRPr lang="en-GB" sz="1200"/>
        </a:p>
      </dgm:t>
    </dgm:pt>
    <dgm:pt modelId="{3439448E-733E-4397-9AE7-FA8DFCB6D94A}">
      <dgm:prSet phldrT="[Text]" custT="1"/>
      <dgm:spPr/>
      <dgm:t>
        <a:bodyPr/>
        <a:lstStyle/>
        <a:p>
          <a:pPr>
            <a:lnSpc>
              <a:spcPct val="100000"/>
            </a:lnSpc>
          </a:pPr>
          <a:endParaRPr lang="en-GB" sz="1200" dirty="0"/>
        </a:p>
      </dgm:t>
    </dgm:pt>
    <dgm:pt modelId="{213993A5-73E3-4B73-82C5-16143F7D8818}" type="parTrans" cxnId="{719A2F3B-D0F7-4231-ABB4-864B6487AE23}">
      <dgm:prSet/>
      <dgm:spPr/>
      <dgm:t>
        <a:bodyPr/>
        <a:lstStyle/>
        <a:p>
          <a:endParaRPr lang="en-GB"/>
        </a:p>
      </dgm:t>
    </dgm:pt>
    <dgm:pt modelId="{8A34937A-0C8A-4AC4-8230-45128E1917CB}" type="sibTrans" cxnId="{719A2F3B-D0F7-4231-ABB4-864B6487AE23}">
      <dgm:prSet/>
      <dgm:spPr/>
      <dgm:t>
        <a:bodyPr/>
        <a:lstStyle/>
        <a:p>
          <a:endParaRPr lang="en-GB"/>
        </a:p>
      </dgm:t>
    </dgm:pt>
    <dgm:pt modelId="{F3443621-CD9C-43B3-B980-D5406C6679E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Monitoring cost, effort and scope against plan</a:t>
          </a:r>
        </a:p>
      </dgm:t>
    </dgm:pt>
    <dgm:pt modelId="{8D9AF184-8CEB-44F6-8DB7-2039A9943898}" type="parTrans" cxnId="{2A75DEF6-D180-4CD9-B675-4F01675B32C0}">
      <dgm:prSet/>
      <dgm:spPr/>
      <dgm:t>
        <a:bodyPr/>
        <a:lstStyle/>
        <a:p>
          <a:endParaRPr lang="en-GB"/>
        </a:p>
      </dgm:t>
    </dgm:pt>
    <dgm:pt modelId="{2CCA479F-021A-4413-ADD7-C74BF8DA0CAE}" type="sibTrans" cxnId="{2A75DEF6-D180-4CD9-B675-4F01675B32C0}">
      <dgm:prSet/>
      <dgm:spPr/>
      <dgm:t>
        <a:bodyPr/>
        <a:lstStyle/>
        <a:p>
          <a:endParaRPr lang="en-GB"/>
        </a:p>
      </dgm:t>
    </dgm:pt>
    <dgm:pt modelId="{38E5C5C5-F561-4A33-88A6-BFE3952D4F8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Identifying any mitigating action that is required on any risks   </a:t>
          </a:r>
        </a:p>
      </dgm:t>
    </dgm:pt>
    <dgm:pt modelId="{F78CC310-34A5-4545-934C-5EA3AB3A35E5}" type="parTrans" cxnId="{A0D2C91B-A06F-4B6E-B201-EB5EE8D59C09}">
      <dgm:prSet/>
      <dgm:spPr/>
      <dgm:t>
        <a:bodyPr/>
        <a:lstStyle/>
        <a:p>
          <a:endParaRPr lang="en-GB"/>
        </a:p>
      </dgm:t>
    </dgm:pt>
    <dgm:pt modelId="{5F53CB64-E950-4B68-A49E-668AB6E4801F}" type="sibTrans" cxnId="{A0D2C91B-A06F-4B6E-B201-EB5EE8D59C09}">
      <dgm:prSet/>
      <dgm:spPr/>
      <dgm:t>
        <a:bodyPr/>
        <a:lstStyle/>
        <a:p>
          <a:endParaRPr lang="en-GB"/>
        </a:p>
      </dgm:t>
    </dgm:pt>
    <dgm:pt modelId="{0E70BFE0-D361-4CD3-AF0D-76E9AD1C5DA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Deliver the symposium</a:t>
          </a:r>
        </a:p>
      </dgm:t>
    </dgm:pt>
    <dgm:pt modelId="{A2D7D99C-8ABE-445F-AA32-D0FD143F9F25}" type="parTrans" cxnId="{BF3A41A4-4BEA-4DAF-A509-40208BC61459}">
      <dgm:prSet/>
      <dgm:spPr/>
      <dgm:t>
        <a:bodyPr/>
        <a:lstStyle/>
        <a:p>
          <a:endParaRPr lang="en-GB"/>
        </a:p>
      </dgm:t>
    </dgm:pt>
    <dgm:pt modelId="{740F7380-97EF-40D2-A702-F71AFF758EFE}" type="sibTrans" cxnId="{BF3A41A4-4BEA-4DAF-A509-40208BC61459}">
      <dgm:prSet/>
      <dgm:spPr/>
      <dgm:t>
        <a:bodyPr/>
        <a:lstStyle/>
        <a:p>
          <a:endParaRPr lang="en-GB"/>
        </a:p>
      </dgm:t>
    </dgm:pt>
    <dgm:pt modelId="{3BFBBBF5-C9A6-4B43-B1FE-A80BBE1D401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Lessons learnt</a:t>
          </a:r>
        </a:p>
      </dgm:t>
    </dgm:pt>
    <dgm:pt modelId="{6EFBF18F-A2FF-4A3F-8F4F-C58C1EE19AD8}" type="parTrans" cxnId="{A3F9285D-E7D4-4769-9CD3-825EC4431761}">
      <dgm:prSet/>
      <dgm:spPr/>
      <dgm:t>
        <a:bodyPr/>
        <a:lstStyle/>
        <a:p>
          <a:endParaRPr lang="en-GB"/>
        </a:p>
      </dgm:t>
    </dgm:pt>
    <dgm:pt modelId="{2CD6E5A8-AC57-4142-BCD7-2D0DBD73BEC5}" type="sibTrans" cxnId="{A3F9285D-E7D4-4769-9CD3-825EC4431761}">
      <dgm:prSet/>
      <dgm:spPr/>
      <dgm:t>
        <a:bodyPr/>
        <a:lstStyle/>
        <a:p>
          <a:endParaRPr lang="en-GB"/>
        </a:p>
      </dgm:t>
    </dgm:pt>
    <dgm:pt modelId="{76BA6594-3617-460B-B082-38FB4B388439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Rewards</a:t>
          </a:r>
        </a:p>
      </dgm:t>
    </dgm:pt>
    <dgm:pt modelId="{9396540A-2FBF-4B90-BCDB-B5138292316D}" type="parTrans" cxnId="{3074E843-4EBE-4751-961D-7727848CAC6D}">
      <dgm:prSet/>
      <dgm:spPr/>
    </dgm:pt>
    <dgm:pt modelId="{7B68ED10-3CBA-4CCB-8D56-F95293E0957D}" type="sibTrans" cxnId="{3074E843-4EBE-4751-961D-7727848CAC6D}">
      <dgm:prSet/>
      <dgm:spPr/>
    </dgm:pt>
    <dgm:pt modelId="{63EF61A0-2FCF-4C82-BD6E-E629B5EEBF1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Pre-run of event – any minor modifications identified</a:t>
          </a:r>
        </a:p>
      </dgm:t>
    </dgm:pt>
    <dgm:pt modelId="{A1450E03-F985-4977-B805-E2BF822F6D35}" type="parTrans" cxnId="{6ADAD58E-AEDD-409A-97CF-279976849BBB}">
      <dgm:prSet/>
      <dgm:spPr/>
    </dgm:pt>
    <dgm:pt modelId="{66E6B6C1-E3AD-4EB1-961E-D9D6FF2B187F}" type="sibTrans" cxnId="{6ADAD58E-AEDD-409A-97CF-279976849BBB}">
      <dgm:prSet/>
      <dgm:spPr/>
    </dgm:pt>
    <dgm:pt modelId="{47FF0885-556A-4B66-9BE7-DDE8EF9B2346}" type="pres">
      <dgm:prSet presAssocID="{0F9C3DD0-EBCA-4DCC-ACA3-8805F301FE68}" presName="linearFlow" presStyleCnt="0">
        <dgm:presLayoutVars>
          <dgm:dir/>
          <dgm:animLvl val="lvl"/>
          <dgm:resizeHandles val="exact"/>
        </dgm:presLayoutVars>
      </dgm:prSet>
      <dgm:spPr/>
    </dgm:pt>
    <dgm:pt modelId="{DBAB8E9E-D4BE-4A6F-B78E-0153AB2A1352}" type="pres">
      <dgm:prSet presAssocID="{8A3BB6B1-FB46-4C2E-B117-4EBE9F3645D2}" presName="composite" presStyleCnt="0"/>
      <dgm:spPr/>
    </dgm:pt>
    <dgm:pt modelId="{E95CAE6D-1579-4B40-AAE1-4E0060375740}" type="pres">
      <dgm:prSet presAssocID="{8A3BB6B1-FB46-4C2E-B117-4EBE9F3645D2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D89B5880-2B1C-41FC-B7B3-BDCB08CEAFC2}" type="pres">
      <dgm:prSet presAssocID="{8A3BB6B1-FB46-4C2E-B117-4EBE9F3645D2}" presName="parSh" presStyleLbl="node1" presStyleIdx="0" presStyleCnt="3" custLinFactNeighborX="-220" custLinFactNeighborY="-2"/>
      <dgm:spPr/>
    </dgm:pt>
    <dgm:pt modelId="{1978587F-7955-489C-8B5B-43672F1C47A1}" type="pres">
      <dgm:prSet presAssocID="{8A3BB6B1-FB46-4C2E-B117-4EBE9F3645D2}" presName="desTx" presStyleLbl="fgAcc1" presStyleIdx="0" presStyleCnt="3" custScaleY="80070">
        <dgm:presLayoutVars>
          <dgm:bulletEnabled val="1"/>
        </dgm:presLayoutVars>
      </dgm:prSet>
      <dgm:spPr/>
    </dgm:pt>
    <dgm:pt modelId="{332D7DDC-35DF-4C3B-B3A7-BBC8A0A28ED4}" type="pres">
      <dgm:prSet presAssocID="{72710D8A-D64B-4ABA-91C6-6B0ED2E16DD4}" presName="sibTrans" presStyleLbl="sibTrans2D1" presStyleIdx="0" presStyleCnt="2"/>
      <dgm:spPr/>
    </dgm:pt>
    <dgm:pt modelId="{3E44B430-A455-4B52-BE29-C4FD07C6AF51}" type="pres">
      <dgm:prSet presAssocID="{72710D8A-D64B-4ABA-91C6-6B0ED2E16DD4}" presName="connTx" presStyleLbl="sibTrans2D1" presStyleIdx="0" presStyleCnt="2"/>
      <dgm:spPr/>
    </dgm:pt>
    <dgm:pt modelId="{75E4A7FB-F123-4131-A313-CCBB4170B6C8}" type="pres">
      <dgm:prSet presAssocID="{9FB0B693-502B-44A5-9057-95B2EE76079E}" presName="composite" presStyleCnt="0"/>
      <dgm:spPr/>
    </dgm:pt>
    <dgm:pt modelId="{89F5C205-2441-464C-A980-91646CD3FE75}" type="pres">
      <dgm:prSet presAssocID="{9FB0B693-502B-44A5-9057-95B2EE76079E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2C893877-2C03-4A0A-867D-30AB17DCBA41}" type="pres">
      <dgm:prSet presAssocID="{9FB0B693-502B-44A5-9057-95B2EE76079E}" presName="parSh" presStyleLbl="node1" presStyleIdx="1" presStyleCnt="3" custLinFactNeighborY="-7530"/>
      <dgm:spPr/>
    </dgm:pt>
    <dgm:pt modelId="{1B64A4BE-CC03-4FFE-8AEB-72B6692EAD4A}" type="pres">
      <dgm:prSet presAssocID="{9FB0B693-502B-44A5-9057-95B2EE76079E}" presName="desTx" presStyleLbl="fgAcc1" presStyleIdx="1" presStyleCnt="3" custScaleY="78467" custLinFactNeighborX="-4000" custLinFactNeighborY="-38">
        <dgm:presLayoutVars>
          <dgm:bulletEnabled val="1"/>
        </dgm:presLayoutVars>
      </dgm:prSet>
      <dgm:spPr/>
    </dgm:pt>
    <dgm:pt modelId="{6D3207FF-DFAD-45C7-A31A-A83EC2D4541A}" type="pres">
      <dgm:prSet presAssocID="{8E745073-A356-4857-9789-E540CB0DAAD1}" presName="sibTrans" presStyleLbl="sibTrans2D1" presStyleIdx="1" presStyleCnt="2"/>
      <dgm:spPr/>
    </dgm:pt>
    <dgm:pt modelId="{7D20BBB7-2178-4130-AAB8-DBFA20E188D7}" type="pres">
      <dgm:prSet presAssocID="{8E745073-A356-4857-9789-E540CB0DAAD1}" presName="connTx" presStyleLbl="sibTrans2D1" presStyleIdx="1" presStyleCnt="2"/>
      <dgm:spPr/>
    </dgm:pt>
    <dgm:pt modelId="{A5787B19-2444-4C66-BEBA-99887922FD47}" type="pres">
      <dgm:prSet presAssocID="{3EA96014-A342-4A29-8AA6-0C37C1C74BAA}" presName="composite" presStyleCnt="0"/>
      <dgm:spPr/>
    </dgm:pt>
    <dgm:pt modelId="{439D5218-547F-408D-B202-6B97637A990C}" type="pres">
      <dgm:prSet presAssocID="{3EA96014-A342-4A29-8AA6-0C37C1C74BAA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24F3B4F-9A1A-40DC-95E4-E8F35CE7C7F5}" type="pres">
      <dgm:prSet presAssocID="{3EA96014-A342-4A29-8AA6-0C37C1C74BAA}" presName="parSh" presStyleLbl="node1" presStyleIdx="2" presStyleCnt="3"/>
      <dgm:spPr/>
    </dgm:pt>
    <dgm:pt modelId="{962E2AE0-D5FB-4488-B8E5-41F59264DB84}" type="pres">
      <dgm:prSet presAssocID="{3EA96014-A342-4A29-8AA6-0C37C1C74BAA}" presName="desTx" presStyleLbl="fgAcc1" presStyleIdx="2" presStyleCnt="3" custScaleY="79412">
        <dgm:presLayoutVars>
          <dgm:bulletEnabled val="1"/>
        </dgm:presLayoutVars>
      </dgm:prSet>
      <dgm:spPr/>
    </dgm:pt>
  </dgm:ptLst>
  <dgm:cxnLst>
    <dgm:cxn modelId="{7CFE4105-E272-4F69-948A-BB6978B75CA4}" type="presOf" srcId="{3EA96014-A342-4A29-8AA6-0C37C1C74BAA}" destId="{924F3B4F-9A1A-40DC-95E4-E8F35CE7C7F5}" srcOrd="1" destOrd="0" presId="urn:microsoft.com/office/officeart/2005/8/layout/process3"/>
    <dgm:cxn modelId="{82E21811-043E-4315-9743-53DD91281337}" type="presOf" srcId="{F3443621-CD9C-43B3-B980-D5406C6679E1}" destId="{1978587F-7955-489C-8B5B-43672F1C47A1}" srcOrd="0" destOrd="1" presId="urn:microsoft.com/office/officeart/2005/8/layout/process3"/>
    <dgm:cxn modelId="{FDD23915-CB22-461C-BF49-6CB96DFC31F4}" type="presOf" srcId="{3439448E-733E-4397-9AE7-FA8DFCB6D94A}" destId="{962E2AE0-D5FB-4488-B8E5-41F59264DB84}" srcOrd="0" destOrd="3" presId="urn:microsoft.com/office/officeart/2005/8/layout/process3"/>
    <dgm:cxn modelId="{A0D2C91B-A06F-4B6E-B201-EB5EE8D59C09}" srcId="{8A3BB6B1-FB46-4C2E-B117-4EBE9F3645D2}" destId="{38E5C5C5-F561-4A33-88A6-BFE3952D4F86}" srcOrd="2" destOrd="0" parTransId="{F78CC310-34A5-4545-934C-5EA3AB3A35E5}" sibTransId="{5F53CB64-E950-4B68-A49E-668AB6E4801F}"/>
    <dgm:cxn modelId="{1E00121D-13B6-4706-B919-5A1820A96B20}" type="presOf" srcId="{3EA96014-A342-4A29-8AA6-0C37C1C74BAA}" destId="{439D5218-547F-408D-B202-6B97637A990C}" srcOrd="0" destOrd="0" presId="urn:microsoft.com/office/officeart/2005/8/layout/process3"/>
    <dgm:cxn modelId="{99AF241D-1FDA-4E22-B8DE-40E3B3CA7260}" type="presOf" srcId="{3BFBBBF5-C9A6-4B43-B1FE-A80BBE1D4011}" destId="{962E2AE0-D5FB-4488-B8E5-41F59264DB84}" srcOrd="0" destOrd="1" presId="urn:microsoft.com/office/officeart/2005/8/layout/process3"/>
    <dgm:cxn modelId="{5C71D723-3F8F-495E-A118-15B032087AFE}" type="presOf" srcId="{805824C7-134C-4EC1-91AD-980776079C46}" destId="{1B64A4BE-CC03-4FFE-8AEB-72B6692EAD4A}" srcOrd="0" destOrd="0" presId="urn:microsoft.com/office/officeart/2005/8/layout/process3"/>
    <dgm:cxn modelId="{5F297033-5237-4486-A054-FAB9381D5841}" srcId="{3EA96014-A342-4A29-8AA6-0C37C1C74BAA}" destId="{68A763CB-10E4-4501-839E-D275367CC332}" srcOrd="0" destOrd="0" parTransId="{43771F01-2D26-4936-A48B-3DC78844E61B}" sibTransId="{E4C618D5-D84C-40D7-984A-44AE0A13E455}"/>
    <dgm:cxn modelId="{719A2F3B-D0F7-4231-ABB4-864B6487AE23}" srcId="{3EA96014-A342-4A29-8AA6-0C37C1C74BAA}" destId="{3439448E-733E-4397-9AE7-FA8DFCB6D94A}" srcOrd="3" destOrd="0" parTransId="{213993A5-73E3-4B73-82C5-16143F7D8818}" sibTransId="{8A34937A-0C8A-4AC4-8230-45128E1917CB}"/>
    <dgm:cxn modelId="{A3F9285D-E7D4-4769-9CD3-825EC4431761}" srcId="{3EA96014-A342-4A29-8AA6-0C37C1C74BAA}" destId="{3BFBBBF5-C9A6-4B43-B1FE-A80BBE1D4011}" srcOrd="1" destOrd="0" parTransId="{6EFBF18F-A2FF-4A3F-8F4F-C58C1EE19AD8}" sibTransId="{2CD6E5A8-AC57-4142-BCD7-2D0DBD73BEC5}"/>
    <dgm:cxn modelId="{3074E843-4EBE-4751-961D-7727848CAC6D}" srcId="{3EA96014-A342-4A29-8AA6-0C37C1C74BAA}" destId="{76BA6594-3617-460B-B082-38FB4B388439}" srcOrd="2" destOrd="0" parTransId="{9396540A-2FBF-4B90-BCDB-B5138292316D}" sibTransId="{7B68ED10-3CBA-4CCB-8D56-F95293E0957D}"/>
    <dgm:cxn modelId="{3918A375-2B82-456D-9DB4-409BA0E73170}" type="presOf" srcId="{0F9C3DD0-EBCA-4DCC-ACA3-8805F301FE68}" destId="{47FF0885-556A-4B66-9BE7-DDE8EF9B2346}" srcOrd="0" destOrd="0" presId="urn:microsoft.com/office/officeart/2005/8/layout/process3"/>
    <dgm:cxn modelId="{5AE5EA81-4E17-42FA-90FA-9D42372AADE1}" srcId="{0F9C3DD0-EBCA-4DCC-ACA3-8805F301FE68}" destId="{9FB0B693-502B-44A5-9057-95B2EE76079E}" srcOrd="1" destOrd="0" parTransId="{FFDEE3BF-816F-430B-A012-154DBAED044E}" sibTransId="{8E745073-A356-4857-9789-E540CB0DAAD1}"/>
    <dgm:cxn modelId="{B1F73682-7C46-49FE-88B8-3FA555BB2384}" type="presOf" srcId="{9FB0B693-502B-44A5-9057-95B2EE76079E}" destId="{89F5C205-2441-464C-A980-91646CD3FE75}" srcOrd="0" destOrd="0" presId="urn:microsoft.com/office/officeart/2005/8/layout/process3"/>
    <dgm:cxn modelId="{A58C8A83-24D0-48B7-84D9-77BC696E2926}" type="presOf" srcId="{63EF61A0-2FCF-4C82-BD6E-E629B5EEBF1C}" destId="{1B64A4BE-CC03-4FFE-8AEB-72B6692EAD4A}" srcOrd="0" destOrd="1" presId="urn:microsoft.com/office/officeart/2005/8/layout/process3"/>
    <dgm:cxn modelId="{6ADAD58E-AEDD-409A-97CF-279976849BBB}" srcId="{9FB0B693-502B-44A5-9057-95B2EE76079E}" destId="{63EF61A0-2FCF-4C82-BD6E-E629B5EEBF1C}" srcOrd="1" destOrd="0" parTransId="{A1450E03-F985-4977-B805-E2BF822F6D35}" sibTransId="{66E6B6C1-E3AD-4EB1-961E-D9D6FF2B187F}"/>
    <dgm:cxn modelId="{CC79DC91-3D60-4C89-8BB7-84051402CF28}" type="presOf" srcId="{68A763CB-10E4-4501-839E-D275367CC332}" destId="{962E2AE0-D5FB-4488-B8E5-41F59264DB84}" srcOrd="0" destOrd="0" presId="urn:microsoft.com/office/officeart/2005/8/layout/process3"/>
    <dgm:cxn modelId="{41818A92-2379-4B20-9BCE-65C36760CCED}" type="presOf" srcId="{72710D8A-D64B-4ABA-91C6-6B0ED2E16DD4}" destId="{3E44B430-A455-4B52-BE29-C4FD07C6AF51}" srcOrd="1" destOrd="0" presId="urn:microsoft.com/office/officeart/2005/8/layout/process3"/>
    <dgm:cxn modelId="{6380CE93-3BDA-46A4-BF47-0727CC1D1442}" type="presOf" srcId="{8E745073-A356-4857-9789-E540CB0DAAD1}" destId="{6D3207FF-DFAD-45C7-A31A-A83EC2D4541A}" srcOrd="0" destOrd="0" presId="urn:microsoft.com/office/officeart/2005/8/layout/process3"/>
    <dgm:cxn modelId="{1CE8089C-68F3-4B4B-96DB-94FC6A21E9B6}" type="presOf" srcId="{0E70BFE0-D361-4CD3-AF0D-76E9AD1C5DA7}" destId="{1B64A4BE-CC03-4FFE-8AEB-72B6692EAD4A}" srcOrd="0" destOrd="2" presId="urn:microsoft.com/office/officeart/2005/8/layout/process3"/>
    <dgm:cxn modelId="{4807D7A3-C8D0-42A7-A4E9-A081E57938A7}" srcId="{9FB0B693-502B-44A5-9057-95B2EE76079E}" destId="{805824C7-134C-4EC1-91AD-980776079C46}" srcOrd="0" destOrd="0" parTransId="{FD25C491-2731-44C9-BC03-F032E85C42F0}" sibTransId="{BAC05BC5-1CAF-41AA-95FB-8815F990D427}"/>
    <dgm:cxn modelId="{BF3A41A4-4BEA-4DAF-A509-40208BC61459}" srcId="{9FB0B693-502B-44A5-9057-95B2EE76079E}" destId="{0E70BFE0-D361-4CD3-AF0D-76E9AD1C5DA7}" srcOrd="2" destOrd="0" parTransId="{A2D7D99C-8ABE-445F-AA32-D0FD143F9F25}" sibTransId="{740F7380-97EF-40D2-A702-F71AFF758EFE}"/>
    <dgm:cxn modelId="{29B74FA7-1A08-433D-A4DB-37D53EBDA401}" srcId="{8A3BB6B1-FB46-4C2E-B117-4EBE9F3645D2}" destId="{CA01D8F4-CE4A-4E8D-B2FC-679E82C967E0}" srcOrd="0" destOrd="0" parTransId="{C02A2CBE-16A6-4619-B50E-6735EE531ED7}" sibTransId="{BE88BC29-DC03-4934-B0E2-0641F057BBD9}"/>
    <dgm:cxn modelId="{DFB8E4AA-0E18-4E24-B23B-B80C5F9065F6}" type="presOf" srcId="{8E745073-A356-4857-9789-E540CB0DAAD1}" destId="{7D20BBB7-2178-4130-AAB8-DBFA20E188D7}" srcOrd="1" destOrd="0" presId="urn:microsoft.com/office/officeart/2005/8/layout/process3"/>
    <dgm:cxn modelId="{AA6540AE-A8CC-495E-AF67-5629393FBF9F}" type="presOf" srcId="{38E5C5C5-F561-4A33-88A6-BFE3952D4F86}" destId="{1978587F-7955-489C-8B5B-43672F1C47A1}" srcOrd="0" destOrd="2" presId="urn:microsoft.com/office/officeart/2005/8/layout/process3"/>
    <dgm:cxn modelId="{6D40D7B1-FA8F-4735-8A1C-B58816CDE387}" srcId="{0F9C3DD0-EBCA-4DCC-ACA3-8805F301FE68}" destId="{8A3BB6B1-FB46-4C2E-B117-4EBE9F3645D2}" srcOrd="0" destOrd="0" parTransId="{D91FEB9D-EEC9-4758-A009-D809C82447CD}" sibTransId="{72710D8A-D64B-4ABA-91C6-6B0ED2E16DD4}"/>
    <dgm:cxn modelId="{E7B455C5-CEB2-436C-8213-230189A831C5}" type="presOf" srcId="{72710D8A-D64B-4ABA-91C6-6B0ED2E16DD4}" destId="{332D7DDC-35DF-4C3B-B3A7-BBC8A0A28ED4}" srcOrd="0" destOrd="0" presId="urn:microsoft.com/office/officeart/2005/8/layout/process3"/>
    <dgm:cxn modelId="{23B6D2C6-47A1-465E-B64D-F02485D7DB51}" type="presOf" srcId="{8A3BB6B1-FB46-4C2E-B117-4EBE9F3645D2}" destId="{E95CAE6D-1579-4B40-AAE1-4E0060375740}" srcOrd="0" destOrd="0" presId="urn:microsoft.com/office/officeart/2005/8/layout/process3"/>
    <dgm:cxn modelId="{D6024FCE-04DB-4F5D-ABF8-2288C5F555DA}" type="presOf" srcId="{8A3BB6B1-FB46-4C2E-B117-4EBE9F3645D2}" destId="{D89B5880-2B1C-41FC-B7B3-BDCB08CEAFC2}" srcOrd="1" destOrd="0" presId="urn:microsoft.com/office/officeart/2005/8/layout/process3"/>
    <dgm:cxn modelId="{3B18CBD2-4AFD-4A66-9A73-1E7107F9E9E6}" type="presOf" srcId="{9FB0B693-502B-44A5-9057-95B2EE76079E}" destId="{2C893877-2C03-4A0A-867D-30AB17DCBA41}" srcOrd="1" destOrd="0" presId="urn:microsoft.com/office/officeart/2005/8/layout/process3"/>
    <dgm:cxn modelId="{26D481D6-293A-473D-ACB0-45FB093ADBBC}" type="presOf" srcId="{76BA6594-3617-460B-B082-38FB4B388439}" destId="{962E2AE0-D5FB-4488-B8E5-41F59264DB84}" srcOrd="0" destOrd="2" presId="urn:microsoft.com/office/officeart/2005/8/layout/process3"/>
    <dgm:cxn modelId="{D09CF9DC-9838-4BCA-B136-5FDC86BBE767}" type="presOf" srcId="{CA01D8F4-CE4A-4E8D-B2FC-679E82C967E0}" destId="{1978587F-7955-489C-8B5B-43672F1C47A1}" srcOrd="0" destOrd="0" presId="urn:microsoft.com/office/officeart/2005/8/layout/process3"/>
    <dgm:cxn modelId="{C6AF42F6-FCE4-48A1-86F2-2597159F3CFE}" srcId="{0F9C3DD0-EBCA-4DCC-ACA3-8805F301FE68}" destId="{3EA96014-A342-4A29-8AA6-0C37C1C74BAA}" srcOrd="2" destOrd="0" parTransId="{FD6D9F02-2E5C-4295-B1CF-993844530368}" sibTransId="{B42948EC-5105-4913-B1D7-0017F1ACEE58}"/>
    <dgm:cxn modelId="{2A75DEF6-D180-4CD9-B675-4F01675B32C0}" srcId="{8A3BB6B1-FB46-4C2E-B117-4EBE9F3645D2}" destId="{F3443621-CD9C-43B3-B980-D5406C6679E1}" srcOrd="1" destOrd="0" parTransId="{8D9AF184-8CEB-44F6-8DB7-2039A9943898}" sibTransId="{2CCA479F-021A-4413-ADD7-C74BF8DA0CAE}"/>
    <dgm:cxn modelId="{B04C9E8C-F471-4107-8162-1519FE4C0754}" type="presParOf" srcId="{47FF0885-556A-4B66-9BE7-DDE8EF9B2346}" destId="{DBAB8E9E-D4BE-4A6F-B78E-0153AB2A1352}" srcOrd="0" destOrd="0" presId="urn:microsoft.com/office/officeart/2005/8/layout/process3"/>
    <dgm:cxn modelId="{EBFEB073-FA5D-4806-8CBD-54E186EE7B01}" type="presParOf" srcId="{DBAB8E9E-D4BE-4A6F-B78E-0153AB2A1352}" destId="{E95CAE6D-1579-4B40-AAE1-4E0060375740}" srcOrd="0" destOrd="0" presId="urn:microsoft.com/office/officeart/2005/8/layout/process3"/>
    <dgm:cxn modelId="{D523B0A0-E269-4210-8F44-4E3EA7EA9813}" type="presParOf" srcId="{DBAB8E9E-D4BE-4A6F-B78E-0153AB2A1352}" destId="{D89B5880-2B1C-41FC-B7B3-BDCB08CEAFC2}" srcOrd="1" destOrd="0" presId="urn:microsoft.com/office/officeart/2005/8/layout/process3"/>
    <dgm:cxn modelId="{78D6AB5C-9F47-4D70-A957-7CF2C2499535}" type="presParOf" srcId="{DBAB8E9E-D4BE-4A6F-B78E-0153AB2A1352}" destId="{1978587F-7955-489C-8B5B-43672F1C47A1}" srcOrd="2" destOrd="0" presId="urn:microsoft.com/office/officeart/2005/8/layout/process3"/>
    <dgm:cxn modelId="{A8D008C2-5A87-46D2-9BF5-9AAD672FE6B0}" type="presParOf" srcId="{47FF0885-556A-4B66-9BE7-DDE8EF9B2346}" destId="{332D7DDC-35DF-4C3B-B3A7-BBC8A0A28ED4}" srcOrd="1" destOrd="0" presId="urn:microsoft.com/office/officeart/2005/8/layout/process3"/>
    <dgm:cxn modelId="{3A26D4E7-F9AF-4B88-BEA0-800E6A617698}" type="presParOf" srcId="{332D7DDC-35DF-4C3B-B3A7-BBC8A0A28ED4}" destId="{3E44B430-A455-4B52-BE29-C4FD07C6AF51}" srcOrd="0" destOrd="0" presId="urn:microsoft.com/office/officeart/2005/8/layout/process3"/>
    <dgm:cxn modelId="{872367FA-749D-42A3-A31D-29651BBD1EA4}" type="presParOf" srcId="{47FF0885-556A-4B66-9BE7-DDE8EF9B2346}" destId="{75E4A7FB-F123-4131-A313-CCBB4170B6C8}" srcOrd="2" destOrd="0" presId="urn:microsoft.com/office/officeart/2005/8/layout/process3"/>
    <dgm:cxn modelId="{E71895FD-467D-453E-ADF2-CD7F869D30B6}" type="presParOf" srcId="{75E4A7FB-F123-4131-A313-CCBB4170B6C8}" destId="{89F5C205-2441-464C-A980-91646CD3FE75}" srcOrd="0" destOrd="0" presId="urn:microsoft.com/office/officeart/2005/8/layout/process3"/>
    <dgm:cxn modelId="{04A8F11E-FC82-4B7D-8D25-F3EECCDD113F}" type="presParOf" srcId="{75E4A7FB-F123-4131-A313-CCBB4170B6C8}" destId="{2C893877-2C03-4A0A-867D-30AB17DCBA41}" srcOrd="1" destOrd="0" presId="urn:microsoft.com/office/officeart/2005/8/layout/process3"/>
    <dgm:cxn modelId="{72A61111-9F9C-4691-A736-9986F822CF04}" type="presParOf" srcId="{75E4A7FB-F123-4131-A313-CCBB4170B6C8}" destId="{1B64A4BE-CC03-4FFE-8AEB-72B6692EAD4A}" srcOrd="2" destOrd="0" presId="urn:microsoft.com/office/officeart/2005/8/layout/process3"/>
    <dgm:cxn modelId="{C9C0273D-B9D9-4376-872B-5927F379FD64}" type="presParOf" srcId="{47FF0885-556A-4B66-9BE7-DDE8EF9B2346}" destId="{6D3207FF-DFAD-45C7-A31A-A83EC2D4541A}" srcOrd="3" destOrd="0" presId="urn:microsoft.com/office/officeart/2005/8/layout/process3"/>
    <dgm:cxn modelId="{47D99DFE-7A5E-48CC-B26C-AD0A3BC6AE76}" type="presParOf" srcId="{6D3207FF-DFAD-45C7-A31A-A83EC2D4541A}" destId="{7D20BBB7-2178-4130-AAB8-DBFA20E188D7}" srcOrd="0" destOrd="0" presId="urn:microsoft.com/office/officeart/2005/8/layout/process3"/>
    <dgm:cxn modelId="{91E7F363-1CED-43C8-885D-2126A5C99402}" type="presParOf" srcId="{47FF0885-556A-4B66-9BE7-DDE8EF9B2346}" destId="{A5787B19-2444-4C66-BEBA-99887922FD47}" srcOrd="4" destOrd="0" presId="urn:microsoft.com/office/officeart/2005/8/layout/process3"/>
    <dgm:cxn modelId="{1868A567-876F-4668-BDD1-2F1DFF0A1AC4}" type="presParOf" srcId="{A5787B19-2444-4C66-BEBA-99887922FD47}" destId="{439D5218-547F-408D-B202-6B97637A990C}" srcOrd="0" destOrd="0" presId="urn:microsoft.com/office/officeart/2005/8/layout/process3"/>
    <dgm:cxn modelId="{D8261421-FAA4-466B-909B-53881B5AFB70}" type="presParOf" srcId="{A5787B19-2444-4C66-BEBA-99887922FD47}" destId="{924F3B4F-9A1A-40DC-95E4-E8F35CE7C7F5}" srcOrd="1" destOrd="0" presId="urn:microsoft.com/office/officeart/2005/8/layout/process3"/>
    <dgm:cxn modelId="{81CCBA9E-A8D4-48B6-BFA8-0A5FC719FF65}" type="presParOf" srcId="{A5787B19-2444-4C66-BEBA-99887922FD47}" destId="{962E2AE0-D5FB-4488-B8E5-41F59264DB84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71DC3-A78C-4C13-80A5-F7D2FC668FC4}">
      <dsp:nvSpPr>
        <dsp:cNvPr id="0" name=""/>
        <dsp:cNvSpPr/>
      </dsp:nvSpPr>
      <dsp:spPr>
        <a:xfrm>
          <a:off x="0" y="373129"/>
          <a:ext cx="460953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BCB02-B69C-4D8D-B4AD-E25011AC9E50}">
      <dsp:nvSpPr>
        <dsp:cNvPr id="0" name=""/>
        <dsp:cNvSpPr/>
      </dsp:nvSpPr>
      <dsp:spPr>
        <a:xfrm>
          <a:off x="230476" y="48409"/>
          <a:ext cx="3226672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61" tIns="0" rIns="12196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Summary of Project</a:t>
          </a:r>
        </a:p>
      </dsp:txBody>
      <dsp:txXfrm>
        <a:off x="262179" y="80112"/>
        <a:ext cx="3163266" cy="586034"/>
      </dsp:txXfrm>
    </dsp:sp>
    <dsp:sp modelId="{8B2A88C3-F136-4542-8BB8-95B8D613D5C4}">
      <dsp:nvSpPr>
        <dsp:cNvPr id="0" name=""/>
        <dsp:cNvSpPr/>
      </dsp:nvSpPr>
      <dsp:spPr>
        <a:xfrm>
          <a:off x="0" y="1371049"/>
          <a:ext cx="460953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636160-0765-445F-ABE7-D644B859F3C0}">
      <dsp:nvSpPr>
        <dsp:cNvPr id="0" name=""/>
        <dsp:cNvSpPr/>
      </dsp:nvSpPr>
      <dsp:spPr>
        <a:xfrm>
          <a:off x="230476" y="1046329"/>
          <a:ext cx="3226672" cy="6494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61" tIns="0" rIns="12196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Project methodology and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</a:p>
      </dsp:txBody>
      <dsp:txXfrm>
        <a:off x="262179" y="1078032"/>
        <a:ext cx="3163266" cy="586034"/>
      </dsp:txXfrm>
    </dsp:sp>
    <dsp:sp modelId="{3E46F774-3D79-4928-B267-A848FFC60D7D}">
      <dsp:nvSpPr>
        <dsp:cNvPr id="0" name=""/>
        <dsp:cNvSpPr/>
      </dsp:nvSpPr>
      <dsp:spPr>
        <a:xfrm>
          <a:off x="0" y="2368969"/>
          <a:ext cx="460953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868826-9084-4F4C-8E05-E3B302F47762}">
      <dsp:nvSpPr>
        <dsp:cNvPr id="0" name=""/>
        <dsp:cNvSpPr/>
      </dsp:nvSpPr>
      <dsp:spPr>
        <a:xfrm>
          <a:off x="230476" y="2044249"/>
          <a:ext cx="3226672" cy="6494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61" tIns="0" rIns="12196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Exploring the methodology and the stages</a:t>
          </a:r>
        </a:p>
      </dsp:txBody>
      <dsp:txXfrm>
        <a:off x="262179" y="2075952"/>
        <a:ext cx="3163266" cy="586034"/>
      </dsp:txXfrm>
    </dsp:sp>
    <dsp:sp modelId="{674BFA3C-6F02-4E48-9FAE-83EB7C960F79}">
      <dsp:nvSpPr>
        <dsp:cNvPr id="0" name=""/>
        <dsp:cNvSpPr/>
      </dsp:nvSpPr>
      <dsp:spPr>
        <a:xfrm>
          <a:off x="0" y="3366889"/>
          <a:ext cx="460953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14295-BF7D-4FC3-975F-952AA3498CDD}">
      <dsp:nvSpPr>
        <dsp:cNvPr id="0" name=""/>
        <dsp:cNvSpPr/>
      </dsp:nvSpPr>
      <dsp:spPr>
        <a:xfrm>
          <a:off x="230476" y="3042169"/>
          <a:ext cx="3226672" cy="6494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61" tIns="0" rIns="12196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Questions</a:t>
          </a:r>
        </a:p>
      </dsp:txBody>
      <dsp:txXfrm>
        <a:off x="262179" y="3073872"/>
        <a:ext cx="3163266" cy="586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BB52C-E748-41E1-B3E3-0140CE3297A5}">
      <dsp:nvSpPr>
        <dsp:cNvPr id="0" name=""/>
        <dsp:cNvSpPr/>
      </dsp:nvSpPr>
      <dsp:spPr>
        <a:xfrm>
          <a:off x="788669" y="0"/>
          <a:ext cx="8938260" cy="3869192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9A87DE-15CF-42D6-A315-CD68AEFCF36C}">
      <dsp:nvSpPr>
        <dsp:cNvPr id="0" name=""/>
        <dsp:cNvSpPr/>
      </dsp:nvSpPr>
      <dsp:spPr>
        <a:xfrm>
          <a:off x="6103" y="1160757"/>
          <a:ext cx="1668198" cy="15476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Initiation</a:t>
          </a:r>
        </a:p>
      </dsp:txBody>
      <dsp:txXfrm>
        <a:off x="81654" y="1236308"/>
        <a:ext cx="1517096" cy="1396574"/>
      </dsp:txXfrm>
    </dsp:sp>
    <dsp:sp modelId="{623A1D0D-F390-4F22-875D-CC1D9EE51AF2}">
      <dsp:nvSpPr>
        <dsp:cNvPr id="0" name=""/>
        <dsp:cNvSpPr/>
      </dsp:nvSpPr>
      <dsp:spPr>
        <a:xfrm>
          <a:off x="1773142" y="1160757"/>
          <a:ext cx="1668198" cy="1547676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Planning &amp; Design</a:t>
          </a:r>
        </a:p>
      </dsp:txBody>
      <dsp:txXfrm>
        <a:off x="1848693" y="1236308"/>
        <a:ext cx="1517096" cy="1396574"/>
      </dsp:txXfrm>
    </dsp:sp>
    <dsp:sp modelId="{18F0FDCD-A479-40B7-8793-EC978420C67B}">
      <dsp:nvSpPr>
        <dsp:cNvPr id="0" name=""/>
        <dsp:cNvSpPr/>
      </dsp:nvSpPr>
      <dsp:spPr>
        <a:xfrm>
          <a:off x="3540181" y="1160757"/>
          <a:ext cx="1668198" cy="1547676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Execution</a:t>
          </a:r>
        </a:p>
      </dsp:txBody>
      <dsp:txXfrm>
        <a:off x="3615732" y="1236308"/>
        <a:ext cx="1517096" cy="1396574"/>
      </dsp:txXfrm>
    </dsp:sp>
    <dsp:sp modelId="{8D626C40-1716-4A19-8D2C-DF0D1C16CFD3}">
      <dsp:nvSpPr>
        <dsp:cNvPr id="0" name=""/>
        <dsp:cNvSpPr/>
      </dsp:nvSpPr>
      <dsp:spPr>
        <a:xfrm>
          <a:off x="5307220" y="1160757"/>
          <a:ext cx="1668198" cy="1547676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Monitoring &amp; controlling</a:t>
          </a:r>
        </a:p>
      </dsp:txBody>
      <dsp:txXfrm>
        <a:off x="5382771" y="1236308"/>
        <a:ext cx="1517096" cy="1396574"/>
      </dsp:txXfrm>
    </dsp:sp>
    <dsp:sp modelId="{717A6E0A-8A69-4510-9A39-1C3904009441}">
      <dsp:nvSpPr>
        <dsp:cNvPr id="0" name=""/>
        <dsp:cNvSpPr/>
      </dsp:nvSpPr>
      <dsp:spPr>
        <a:xfrm>
          <a:off x="7074259" y="1160757"/>
          <a:ext cx="1668198" cy="1547676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Delivery &amp; closing</a:t>
          </a:r>
        </a:p>
      </dsp:txBody>
      <dsp:txXfrm>
        <a:off x="7149810" y="1236308"/>
        <a:ext cx="1517096" cy="1396574"/>
      </dsp:txXfrm>
    </dsp:sp>
    <dsp:sp modelId="{65F17676-DE7F-44CB-B868-777993B056FE}">
      <dsp:nvSpPr>
        <dsp:cNvPr id="0" name=""/>
        <dsp:cNvSpPr/>
      </dsp:nvSpPr>
      <dsp:spPr>
        <a:xfrm>
          <a:off x="8841298" y="1160757"/>
          <a:ext cx="1668198" cy="154767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Maintenance</a:t>
          </a:r>
        </a:p>
      </dsp:txBody>
      <dsp:txXfrm>
        <a:off x="8916849" y="1236308"/>
        <a:ext cx="1517096" cy="1396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7CBEF-D1AA-4C45-82CF-866F21A5C796}">
      <dsp:nvSpPr>
        <dsp:cNvPr id="0" name=""/>
        <dsp:cNvSpPr/>
      </dsp:nvSpPr>
      <dsp:spPr>
        <a:xfrm>
          <a:off x="-5718357" y="-875454"/>
          <a:ext cx="6809363" cy="6809363"/>
        </a:xfrm>
        <a:prstGeom prst="blockArc">
          <a:avLst>
            <a:gd name="adj1" fmla="val 18900000"/>
            <a:gd name="adj2" fmla="val 2700000"/>
            <a:gd name="adj3" fmla="val 317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F10D07-FC0A-4CD5-BF8A-718FED793617}">
      <dsp:nvSpPr>
        <dsp:cNvPr id="0" name=""/>
        <dsp:cNvSpPr/>
      </dsp:nvSpPr>
      <dsp:spPr>
        <a:xfrm>
          <a:off x="702113" y="505845"/>
          <a:ext cx="4964850" cy="10116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03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Uses a clear  and precise structure that can be easily replicated</a:t>
          </a:r>
        </a:p>
      </dsp:txBody>
      <dsp:txXfrm>
        <a:off x="702113" y="505845"/>
        <a:ext cx="4964850" cy="1011691"/>
      </dsp:txXfrm>
    </dsp:sp>
    <dsp:sp modelId="{E2C3D9CF-B1BD-4110-8272-2DFDB7B4BA46}">
      <dsp:nvSpPr>
        <dsp:cNvPr id="0" name=""/>
        <dsp:cNvSpPr/>
      </dsp:nvSpPr>
      <dsp:spPr>
        <a:xfrm>
          <a:off x="69806" y="379384"/>
          <a:ext cx="1264613" cy="12646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F68A4-727C-47BB-B116-6D6BEF99FD23}">
      <dsp:nvSpPr>
        <dsp:cNvPr id="0" name=""/>
        <dsp:cNvSpPr/>
      </dsp:nvSpPr>
      <dsp:spPr>
        <a:xfrm>
          <a:off x="1069863" y="2023382"/>
          <a:ext cx="4597101" cy="1011691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03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Suitable for small teams and easily defined or short projects – no specific training required</a:t>
          </a:r>
        </a:p>
      </dsp:txBody>
      <dsp:txXfrm>
        <a:off x="1069863" y="2023382"/>
        <a:ext cx="4597101" cy="1011691"/>
      </dsp:txXfrm>
    </dsp:sp>
    <dsp:sp modelId="{B2BAE5F5-5690-463E-8805-2013A0052B99}">
      <dsp:nvSpPr>
        <dsp:cNvPr id="0" name=""/>
        <dsp:cNvSpPr/>
      </dsp:nvSpPr>
      <dsp:spPr>
        <a:xfrm>
          <a:off x="437556" y="1896920"/>
          <a:ext cx="1264613" cy="12646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3A3604-766C-4371-B4CF-81252E417EF0}">
      <dsp:nvSpPr>
        <dsp:cNvPr id="0" name=""/>
        <dsp:cNvSpPr/>
      </dsp:nvSpPr>
      <dsp:spPr>
        <a:xfrm>
          <a:off x="702113" y="3540918"/>
          <a:ext cx="4964850" cy="101169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03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Determines the end goal early thereby simplifying project management and stabilises the project</a:t>
          </a:r>
        </a:p>
      </dsp:txBody>
      <dsp:txXfrm>
        <a:off x="702113" y="3540918"/>
        <a:ext cx="4964850" cy="1011691"/>
      </dsp:txXfrm>
    </dsp:sp>
    <dsp:sp modelId="{AA171B73-F4C7-4CA2-B33A-DE1B5FBCB8B1}">
      <dsp:nvSpPr>
        <dsp:cNvPr id="0" name=""/>
        <dsp:cNvSpPr/>
      </dsp:nvSpPr>
      <dsp:spPr>
        <a:xfrm>
          <a:off x="69806" y="3414457"/>
          <a:ext cx="1264613" cy="12646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03789-F751-477A-93C3-8D97152782BC}">
      <dsp:nvSpPr>
        <dsp:cNvPr id="0" name=""/>
        <dsp:cNvSpPr/>
      </dsp:nvSpPr>
      <dsp:spPr>
        <a:xfrm>
          <a:off x="-4919424" y="-753830"/>
          <a:ext cx="5858998" cy="5858998"/>
        </a:xfrm>
        <a:prstGeom prst="blockArc">
          <a:avLst>
            <a:gd name="adj1" fmla="val 18900000"/>
            <a:gd name="adj2" fmla="val 2700000"/>
            <a:gd name="adj3" fmla="val 369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E742ED-35AC-49CF-9EB9-69829C56B6E5}">
      <dsp:nvSpPr>
        <dsp:cNvPr id="0" name=""/>
        <dsp:cNvSpPr/>
      </dsp:nvSpPr>
      <dsp:spPr>
        <a:xfrm>
          <a:off x="604289" y="435133"/>
          <a:ext cx="4517585" cy="8702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077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Makes changes difficult</a:t>
          </a:r>
        </a:p>
      </dsp:txBody>
      <dsp:txXfrm>
        <a:off x="604289" y="435133"/>
        <a:ext cx="4517585" cy="870267"/>
      </dsp:txXfrm>
    </dsp:sp>
    <dsp:sp modelId="{7523EA0B-2036-44DF-A44D-670F5B41F771}">
      <dsp:nvSpPr>
        <dsp:cNvPr id="0" name=""/>
        <dsp:cNvSpPr/>
      </dsp:nvSpPr>
      <dsp:spPr>
        <a:xfrm>
          <a:off x="60372" y="326350"/>
          <a:ext cx="1087834" cy="10878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76D32-6ECD-4820-81B7-6753D83AF7D5}">
      <dsp:nvSpPr>
        <dsp:cNvPr id="0" name=""/>
        <dsp:cNvSpPr/>
      </dsp:nvSpPr>
      <dsp:spPr>
        <a:xfrm>
          <a:off x="920631" y="1740535"/>
          <a:ext cx="4201243" cy="87026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077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Reduces the end user involvement</a:t>
          </a:r>
        </a:p>
      </dsp:txBody>
      <dsp:txXfrm>
        <a:off x="920631" y="1740535"/>
        <a:ext cx="4201243" cy="870267"/>
      </dsp:txXfrm>
    </dsp:sp>
    <dsp:sp modelId="{356CE09C-A088-432A-88D8-558CFFDC4FF7}">
      <dsp:nvSpPr>
        <dsp:cNvPr id="0" name=""/>
        <dsp:cNvSpPr/>
      </dsp:nvSpPr>
      <dsp:spPr>
        <a:xfrm>
          <a:off x="376714" y="1631751"/>
          <a:ext cx="1087834" cy="10878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44D296-9ED7-458D-A7FE-72F89888497C}">
      <dsp:nvSpPr>
        <dsp:cNvPr id="0" name=""/>
        <dsp:cNvSpPr/>
      </dsp:nvSpPr>
      <dsp:spPr>
        <a:xfrm>
          <a:off x="604289" y="3045936"/>
          <a:ext cx="4517585" cy="87026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077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Delaying testing until after completion</a:t>
          </a:r>
        </a:p>
      </dsp:txBody>
      <dsp:txXfrm>
        <a:off x="604289" y="3045936"/>
        <a:ext cx="4517585" cy="870267"/>
      </dsp:txXfrm>
    </dsp:sp>
    <dsp:sp modelId="{A9C4667A-9C6C-4213-8BC7-E43278C41595}">
      <dsp:nvSpPr>
        <dsp:cNvPr id="0" name=""/>
        <dsp:cNvSpPr/>
      </dsp:nvSpPr>
      <dsp:spPr>
        <a:xfrm>
          <a:off x="60372" y="2937153"/>
          <a:ext cx="1087834" cy="10878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96509-4332-4BFF-9DC2-0C4483E1A685}">
      <dsp:nvSpPr>
        <dsp:cNvPr id="0" name=""/>
        <dsp:cNvSpPr/>
      </dsp:nvSpPr>
      <dsp:spPr>
        <a:xfrm>
          <a:off x="4567819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6B1916C-5394-4CDE-806A-FCD0E744168F}">
      <dsp:nvSpPr>
        <dsp:cNvPr id="0" name=""/>
        <dsp:cNvSpPr/>
      </dsp:nvSpPr>
      <dsp:spPr>
        <a:xfrm>
          <a:off x="4320453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135171"/>
                <a:satOff val="-348"/>
                <a:lumOff val="-2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35171"/>
                <a:satOff val="-348"/>
                <a:lumOff val="-2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35171"/>
                <a:satOff val="-348"/>
                <a:lumOff val="-2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35171"/>
              <a:satOff val="-348"/>
              <a:lumOff val="-2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4AB7489-92F1-4C60-A6FC-E6EAAE4C70C7}">
      <dsp:nvSpPr>
        <dsp:cNvPr id="0" name=""/>
        <dsp:cNvSpPr/>
      </dsp:nvSpPr>
      <dsp:spPr>
        <a:xfrm>
          <a:off x="4073086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70342"/>
                <a:satOff val="-697"/>
                <a:lumOff val="-47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70342"/>
                <a:satOff val="-697"/>
                <a:lumOff val="-47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70342"/>
                <a:satOff val="-697"/>
                <a:lumOff val="-47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70342"/>
              <a:satOff val="-697"/>
              <a:lumOff val="-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5ED06A9-8CEB-4BD6-9B72-01828E446650}">
      <dsp:nvSpPr>
        <dsp:cNvPr id="0" name=""/>
        <dsp:cNvSpPr/>
      </dsp:nvSpPr>
      <dsp:spPr>
        <a:xfrm>
          <a:off x="3826189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405513"/>
                <a:satOff val="-1045"/>
                <a:lumOff val="-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513"/>
                <a:satOff val="-1045"/>
                <a:lumOff val="-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513"/>
                <a:satOff val="-1045"/>
                <a:lumOff val="-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05513"/>
              <a:satOff val="-1045"/>
              <a:lumOff val="-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B0A8584-BA35-415A-9704-4FB30BE086AF}">
      <dsp:nvSpPr>
        <dsp:cNvPr id="0" name=""/>
        <dsp:cNvSpPr/>
      </dsp:nvSpPr>
      <dsp:spPr>
        <a:xfrm>
          <a:off x="3578823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40683"/>
                <a:satOff val="-1394"/>
                <a:lumOff val="-94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40683"/>
                <a:satOff val="-1394"/>
                <a:lumOff val="-94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40683"/>
                <a:satOff val="-1394"/>
                <a:lumOff val="-94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40683"/>
              <a:satOff val="-1394"/>
              <a:lumOff val="-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5A7FFF-E209-4D63-9811-572385BEFDF6}">
      <dsp:nvSpPr>
        <dsp:cNvPr id="0" name=""/>
        <dsp:cNvSpPr/>
      </dsp:nvSpPr>
      <dsp:spPr>
        <a:xfrm>
          <a:off x="3196486" y="2215387"/>
          <a:ext cx="269940" cy="270238"/>
        </a:xfrm>
        <a:prstGeom prst="ellipse">
          <a:avLst/>
        </a:prstGeom>
        <a:gradFill rotWithShape="0">
          <a:gsLst>
            <a:gs pos="0">
              <a:schemeClr val="accent5">
                <a:hueOff val="-675854"/>
                <a:satOff val="-1742"/>
                <a:lumOff val="-1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"/>
                <a:satOff val="-1742"/>
                <a:lumOff val="-1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"/>
                <a:satOff val="-1742"/>
                <a:lumOff val="-1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"/>
              <a:satOff val="-1742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FC60A82-D799-4890-8EFE-389D40A14D7C}">
      <dsp:nvSpPr>
        <dsp:cNvPr id="0" name=""/>
        <dsp:cNvSpPr/>
      </dsp:nvSpPr>
      <dsp:spPr>
        <a:xfrm>
          <a:off x="4347729" y="2003942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811025"/>
                <a:satOff val="-2090"/>
                <a:lumOff val="-1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1025"/>
                <a:satOff val="-2090"/>
                <a:lumOff val="-1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1025"/>
                <a:satOff val="-2090"/>
                <a:lumOff val="-1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811025"/>
              <a:satOff val="-2090"/>
              <a:lumOff val="-141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598CAB4-97B8-4812-8AFC-F521509DAFE4}">
      <dsp:nvSpPr>
        <dsp:cNvPr id="0" name=""/>
        <dsp:cNvSpPr/>
      </dsp:nvSpPr>
      <dsp:spPr>
        <a:xfrm>
          <a:off x="4347729" y="25638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946196"/>
                <a:satOff val="-2439"/>
                <a:lumOff val="-164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946196"/>
                <a:satOff val="-2439"/>
                <a:lumOff val="-164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946196"/>
                <a:satOff val="-2439"/>
                <a:lumOff val="-164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946196"/>
              <a:satOff val="-2439"/>
              <a:lumOff val="-164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E4DAD0F-D808-4191-AE3D-A5EE01EDB67C}">
      <dsp:nvSpPr>
        <dsp:cNvPr id="0" name=""/>
        <dsp:cNvSpPr/>
      </dsp:nvSpPr>
      <dsp:spPr>
        <a:xfrm>
          <a:off x="4468120" y="212542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1081367"/>
                <a:satOff val="-2787"/>
                <a:lumOff val="-188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081367"/>
                <a:satOff val="-2787"/>
                <a:lumOff val="-188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081367"/>
                <a:satOff val="-2787"/>
                <a:lumOff val="-188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081367"/>
              <a:satOff val="-2787"/>
              <a:lumOff val="-188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3902A2C-DF25-4060-ADB0-399C6225E334}">
      <dsp:nvSpPr>
        <dsp:cNvPr id="0" name=""/>
        <dsp:cNvSpPr/>
      </dsp:nvSpPr>
      <dsp:spPr>
        <a:xfrm>
          <a:off x="4476115" y="2443478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1216538"/>
                <a:satOff val="-3135"/>
                <a:lumOff val="-211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6538"/>
                <a:satOff val="-3135"/>
                <a:lumOff val="-211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6538"/>
                <a:satOff val="-3135"/>
                <a:lumOff val="-211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216538"/>
              <a:satOff val="-3135"/>
              <a:lumOff val="-211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53B3E92-8BCD-4F11-A19B-63C551D2A8A9}">
      <dsp:nvSpPr>
        <dsp:cNvPr id="0" name=""/>
        <dsp:cNvSpPr/>
      </dsp:nvSpPr>
      <dsp:spPr>
        <a:xfrm>
          <a:off x="1717929" y="1667118"/>
          <a:ext cx="1366630" cy="1366777"/>
        </a:xfrm>
        <a:prstGeom prst="ellipse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Waterfall method</a:t>
          </a:r>
        </a:p>
      </dsp:txBody>
      <dsp:txXfrm>
        <a:off x="1918067" y="1867278"/>
        <a:ext cx="966354" cy="966457"/>
      </dsp:txXfrm>
    </dsp:sp>
    <dsp:sp modelId="{F356FCFD-F44C-4551-8096-8F999B278744}">
      <dsp:nvSpPr>
        <dsp:cNvPr id="0" name=""/>
        <dsp:cNvSpPr/>
      </dsp:nvSpPr>
      <dsp:spPr>
        <a:xfrm>
          <a:off x="2266274" y="1293105"/>
          <a:ext cx="269940" cy="270238"/>
        </a:xfrm>
        <a:prstGeom prst="ellipse">
          <a:avLst/>
        </a:prstGeom>
        <a:gradFill rotWithShape="0">
          <a:gsLst>
            <a:gs pos="0">
              <a:schemeClr val="accent5">
                <a:hueOff val="-1486879"/>
                <a:satOff val="-3832"/>
                <a:lumOff val="-258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486879"/>
                <a:satOff val="-3832"/>
                <a:lumOff val="-258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486879"/>
                <a:satOff val="-3832"/>
                <a:lumOff val="-258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486879"/>
              <a:satOff val="-3832"/>
              <a:lumOff val="-258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901A90C-DED0-4771-9EE8-DEA12804F503}">
      <dsp:nvSpPr>
        <dsp:cNvPr id="0" name=""/>
        <dsp:cNvSpPr/>
      </dsp:nvSpPr>
      <dsp:spPr>
        <a:xfrm>
          <a:off x="2096503" y="1132661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1622050"/>
                <a:satOff val="-4181"/>
                <a:lumOff val="-282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622050"/>
                <a:satOff val="-4181"/>
                <a:lumOff val="-282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622050"/>
                <a:satOff val="-4181"/>
                <a:lumOff val="-282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22050"/>
              <a:satOff val="-4181"/>
              <a:lumOff val="-2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B12C4B-C920-4D34-AA6B-86E19A48A75C}">
      <dsp:nvSpPr>
        <dsp:cNvPr id="0" name=""/>
        <dsp:cNvSpPr/>
      </dsp:nvSpPr>
      <dsp:spPr>
        <a:xfrm>
          <a:off x="1906511" y="93467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1757221"/>
                <a:satOff val="-4529"/>
                <a:lumOff val="-3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757221"/>
                <a:satOff val="-4529"/>
                <a:lumOff val="-3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757221"/>
                <a:satOff val="-4529"/>
                <a:lumOff val="-3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757221"/>
              <a:satOff val="-4529"/>
              <a:lumOff val="-3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3192FFA-DAAE-411E-B138-DED5586B401E}">
      <dsp:nvSpPr>
        <dsp:cNvPr id="0" name=""/>
        <dsp:cNvSpPr/>
      </dsp:nvSpPr>
      <dsp:spPr>
        <a:xfrm>
          <a:off x="1717929" y="766440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1892392"/>
                <a:satOff val="-4877"/>
                <a:lumOff val="-329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892392"/>
                <a:satOff val="-4877"/>
                <a:lumOff val="-329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892392"/>
                <a:satOff val="-4877"/>
                <a:lumOff val="-329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892392"/>
              <a:satOff val="-4877"/>
              <a:lumOff val="-32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A5C32D-4635-4C20-8E95-909336D3A340}">
      <dsp:nvSpPr>
        <dsp:cNvPr id="0" name=""/>
        <dsp:cNvSpPr/>
      </dsp:nvSpPr>
      <dsp:spPr>
        <a:xfrm>
          <a:off x="1429648" y="766440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027563"/>
                <a:satOff val="-5226"/>
                <a:lumOff val="-3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027563"/>
                <a:satOff val="-5226"/>
                <a:lumOff val="-3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027563"/>
                <a:satOff val="-5226"/>
                <a:lumOff val="-3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027563"/>
              <a:satOff val="-5226"/>
              <a:lumOff val="-3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B646F4-C7E9-4633-9B57-6D219C0E1F22}">
      <dsp:nvSpPr>
        <dsp:cNvPr id="0" name=""/>
        <dsp:cNvSpPr/>
      </dsp:nvSpPr>
      <dsp:spPr>
        <a:xfrm>
          <a:off x="1140896" y="766440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162734"/>
                <a:satOff val="-5574"/>
                <a:lumOff val="-3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162734"/>
                <a:satOff val="-5574"/>
                <a:lumOff val="-3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162734"/>
                <a:satOff val="-5574"/>
                <a:lumOff val="-3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162734"/>
              <a:satOff val="-5574"/>
              <a:lumOff val="-3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D29859C-5F8A-4914-8C8A-9E084ABF813E}">
      <dsp:nvSpPr>
        <dsp:cNvPr id="0" name=""/>
        <dsp:cNvSpPr/>
      </dsp:nvSpPr>
      <dsp:spPr>
        <a:xfrm>
          <a:off x="852615" y="766440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297905"/>
                <a:satOff val="-5922"/>
                <a:lumOff val="-4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297905"/>
                <a:satOff val="-5922"/>
                <a:lumOff val="-4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297905"/>
                <a:satOff val="-5922"/>
                <a:lumOff val="-4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297905"/>
              <a:satOff val="-5922"/>
              <a:lumOff val="-40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C724CA7-B465-4253-B9C3-E59CF7B4DD11}">
      <dsp:nvSpPr>
        <dsp:cNvPr id="0" name=""/>
        <dsp:cNvSpPr/>
      </dsp:nvSpPr>
      <dsp:spPr>
        <a:xfrm>
          <a:off x="564334" y="766440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433075"/>
                <a:satOff val="-6271"/>
                <a:lumOff val="-42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433075"/>
                <a:satOff val="-6271"/>
                <a:lumOff val="-42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433075"/>
                <a:satOff val="-6271"/>
                <a:lumOff val="-42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433075"/>
              <a:satOff val="-6271"/>
              <a:lumOff val="-42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92346A-227A-4CCC-BDC7-9E2B819242E1}">
      <dsp:nvSpPr>
        <dsp:cNvPr id="0" name=""/>
        <dsp:cNvSpPr/>
      </dsp:nvSpPr>
      <dsp:spPr>
        <a:xfrm>
          <a:off x="276053" y="766440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568246"/>
                <a:satOff val="-6619"/>
                <a:lumOff val="-447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568246"/>
                <a:satOff val="-6619"/>
                <a:lumOff val="-447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568246"/>
                <a:satOff val="-6619"/>
                <a:lumOff val="-447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568246"/>
              <a:satOff val="-6619"/>
              <a:lumOff val="-4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6BDD005-7760-44D2-AD06-5C2737E76CBB}">
      <dsp:nvSpPr>
        <dsp:cNvPr id="0" name=""/>
        <dsp:cNvSpPr/>
      </dsp:nvSpPr>
      <dsp:spPr>
        <a:xfrm>
          <a:off x="273232" y="422887"/>
          <a:ext cx="1582018" cy="347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complexity</a:t>
          </a:r>
        </a:p>
      </dsp:txBody>
      <dsp:txXfrm>
        <a:off x="273232" y="422887"/>
        <a:ext cx="1582018" cy="347449"/>
      </dsp:txXfrm>
    </dsp:sp>
    <dsp:sp modelId="{05046A08-899E-4762-BF7D-705A2FE99297}">
      <dsp:nvSpPr>
        <dsp:cNvPr id="0" name=""/>
        <dsp:cNvSpPr/>
      </dsp:nvSpPr>
      <dsp:spPr>
        <a:xfrm>
          <a:off x="1615878" y="1550593"/>
          <a:ext cx="269940" cy="270238"/>
        </a:xfrm>
        <a:prstGeom prst="ellipse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4A9871C-4BE6-4B3B-8F1F-8B2CD55FA54B}">
      <dsp:nvSpPr>
        <dsp:cNvPr id="0" name=""/>
        <dsp:cNvSpPr/>
      </dsp:nvSpPr>
      <dsp:spPr>
        <a:xfrm>
          <a:off x="1442815" y="140785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838588"/>
                <a:satOff val="-7316"/>
                <a:lumOff val="-494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838588"/>
                <a:satOff val="-7316"/>
                <a:lumOff val="-494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838588"/>
                <a:satOff val="-7316"/>
                <a:lumOff val="-494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838588"/>
              <a:satOff val="-7316"/>
              <a:lumOff val="-4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888368-B487-45B8-8BBB-979BD514962A}">
      <dsp:nvSpPr>
        <dsp:cNvPr id="0" name=""/>
        <dsp:cNvSpPr/>
      </dsp:nvSpPr>
      <dsp:spPr>
        <a:xfrm>
          <a:off x="1154534" y="140785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2973759"/>
                <a:satOff val="-7664"/>
                <a:lumOff val="-5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973759"/>
                <a:satOff val="-7664"/>
                <a:lumOff val="-5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973759"/>
                <a:satOff val="-7664"/>
                <a:lumOff val="-5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973759"/>
              <a:satOff val="-7664"/>
              <a:lumOff val="-5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F2BC8CF-1105-49B6-A27B-C4042771FA7B}">
      <dsp:nvSpPr>
        <dsp:cNvPr id="0" name=""/>
        <dsp:cNvSpPr/>
      </dsp:nvSpPr>
      <dsp:spPr>
        <a:xfrm>
          <a:off x="866253" y="140785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3108930"/>
                <a:satOff val="-8013"/>
                <a:lumOff val="-5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108930"/>
                <a:satOff val="-8013"/>
                <a:lumOff val="-5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108930"/>
                <a:satOff val="-8013"/>
                <a:lumOff val="-5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108930"/>
              <a:satOff val="-8013"/>
              <a:lumOff val="-541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567886A-C136-4B52-A54A-9FAF4C337E68}">
      <dsp:nvSpPr>
        <dsp:cNvPr id="0" name=""/>
        <dsp:cNvSpPr/>
      </dsp:nvSpPr>
      <dsp:spPr>
        <a:xfrm>
          <a:off x="577972" y="140785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3244100"/>
                <a:satOff val="-8361"/>
                <a:lumOff val="-564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244100"/>
                <a:satOff val="-8361"/>
                <a:lumOff val="-564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244100"/>
                <a:satOff val="-8361"/>
                <a:lumOff val="-564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244100"/>
              <a:satOff val="-8361"/>
              <a:lumOff val="-564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06E8BC-653C-423C-9BA1-C543654466BE}">
      <dsp:nvSpPr>
        <dsp:cNvPr id="0" name=""/>
        <dsp:cNvSpPr/>
      </dsp:nvSpPr>
      <dsp:spPr>
        <a:xfrm>
          <a:off x="289221" y="140785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02A000B-4612-4F51-9DE4-98900C85E45F}">
      <dsp:nvSpPr>
        <dsp:cNvPr id="0" name=""/>
        <dsp:cNvSpPr/>
      </dsp:nvSpPr>
      <dsp:spPr>
        <a:xfrm>
          <a:off x="940" y="140785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3514442"/>
                <a:satOff val="-9058"/>
                <a:lumOff val="-611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514442"/>
                <a:satOff val="-9058"/>
                <a:lumOff val="-611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514442"/>
                <a:satOff val="-9058"/>
                <a:lumOff val="-611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514442"/>
              <a:satOff val="-9058"/>
              <a:lumOff val="-611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3D6AB78-4245-4B97-A15E-A7D9E861D037}">
      <dsp:nvSpPr>
        <dsp:cNvPr id="0" name=""/>
        <dsp:cNvSpPr/>
      </dsp:nvSpPr>
      <dsp:spPr>
        <a:xfrm>
          <a:off x="0" y="1059701"/>
          <a:ext cx="1582018" cy="347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Organisational standards</a:t>
          </a:r>
        </a:p>
      </dsp:txBody>
      <dsp:txXfrm>
        <a:off x="0" y="1059701"/>
        <a:ext cx="1582018" cy="347449"/>
      </dsp:txXfrm>
    </dsp:sp>
    <dsp:sp modelId="{BEF331A2-0E01-4FE7-B083-399FDBB678AF}">
      <dsp:nvSpPr>
        <dsp:cNvPr id="0" name=""/>
        <dsp:cNvSpPr/>
      </dsp:nvSpPr>
      <dsp:spPr>
        <a:xfrm>
          <a:off x="1335592" y="2215387"/>
          <a:ext cx="269940" cy="270238"/>
        </a:xfrm>
        <a:prstGeom prst="ellipse">
          <a:avLst/>
        </a:prstGeom>
        <a:gradFill rotWithShape="0">
          <a:gsLst>
            <a:gs pos="0">
              <a:schemeClr val="accent5">
                <a:hueOff val="-3649613"/>
                <a:satOff val="-9406"/>
                <a:lumOff val="-6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649613"/>
                <a:satOff val="-9406"/>
                <a:lumOff val="-6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649613"/>
                <a:satOff val="-9406"/>
                <a:lumOff val="-6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649613"/>
              <a:satOff val="-9406"/>
              <a:lumOff val="-63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4AF32FB-E845-489C-ACD2-0040F54F5BE4}">
      <dsp:nvSpPr>
        <dsp:cNvPr id="0" name=""/>
        <dsp:cNvSpPr/>
      </dsp:nvSpPr>
      <dsp:spPr>
        <a:xfrm>
          <a:off x="1068473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3784784"/>
                <a:satOff val="-9755"/>
                <a:lumOff val="-658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784784"/>
                <a:satOff val="-9755"/>
                <a:lumOff val="-658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784784"/>
                <a:satOff val="-9755"/>
                <a:lumOff val="-658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784784"/>
              <a:satOff val="-9755"/>
              <a:lumOff val="-658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81259D3-D9D0-4560-8295-6EEA6781574F}">
      <dsp:nvSpPr>
        <dsp:cNvPr id="0" name=""/>
        <dsp:cNvSpPr/>
      </dsp:nvSpPr>
      <dsp:spPr>
        <a:xfrm>
          <a:off x="801825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3919955"/>
                <a:satOff val="-10103"/>
                <a:lumOff val="-682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919955"/>
                <a:satOff val="-10103"/>
                <a:lumOff val="-682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919955"/>
                <a:satOff val="-10103"/>
                <a:lumOff val="-682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919955"/>
              <a:satOff val="-10103"/>
              <a:lumOff val="-6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DB7653A-35BE-4A78-85DD-FBD8B98FD8EA}">
      <dsp:nvSpPr>
        <dsp:cNvPr id="0" name=""/>
        <dsp:cNvSpPr/>
      </dsp:nvSpPr>
      <dsp:spPr>
        <a:xfrm>
          <a:off x="534707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3933A35-6845-4163-BA5D-FBF7BE96CD54}">
      <dsp:nvSpPr>
        <dsp:cNvPr id="0" name=""/>
        <dsp:cNvSpPr/>
      </dsp:nvSpPr>
      <dsp:spPr>
        <a:xfrm>
          <a:off x="268059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4190297"/>
                <a:satOff val="-10800"/>
                <a:lumOff val="-729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190297"/>
                <a:satOff val="-10800"/>
                <a:lumOff val="-729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190297"/>
                <a:satOff val="-10800"/>
                <a:lumOff val="-729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190297"/>
              <a:satOff val="-10800"/>
              <a:lumOff val="-72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E6A25C-A2E9-4F10-A96F-05BC011C75B8}">
      <dsp:nvSpPr>
        <dsp:cNvPr id="0" name=""/>
        <dsp:cNvSpPr/>
      </dsp:nvSpPr>
      <dsp:spPr>
        <a:xfrm>
          <a:off x="940" y="22830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4325467"/>
                <a:satOff val="-11148"/>
                <a:lumOff val="-7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325467"/>
                <a:satOff val="-11148"/>
                <a:lumOff val="-7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325467"/>
                <a:satOff val="-11148"/>
                <a:lumOff val="-7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325467"/>
              <a:satOff val="-11148"/>
              <a:lumOff val="-7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380C103-4927-4A02-940A-0071EDD969CD}">
      <dsp:nvSpPr>
        <dsp:cNvPr id="0" name=""/>
        <dsp:cNvSpPr/>
      </dsp:nvSpPr>
      <dsp:spPr>
        <a:xfrm>
          <a:off x="0" y="1937356"/>
          <a:ext cx="1196389" cy="347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Skill set of resources</a:t>
          </a:r>
        </a:p>
      </dsp:txBody>
      <dsp:txXfrm>
        <a:off x="0" y="1937356"/>
        <a:ext cx="1196389" cy="347449"/>
      </dsp:txXfrm>
    </dsp:sp>
    <dsp:sp modelId="{71485C07-501E-4284-B319-1D2B54F47F77}">
      <dsp:nvSpPr>
        <dsp:cNvPr id="0" name=""/>
        <dsp:cNvSpPr/>
      </dsp:nvSpPr>
      <dsp:spPr>
        <a:xfrm>
          <a:off x="1615878" y="2869556"/>
          <a:ext cx="269940" cy="270238"/>
        </a:xfrm>
        <a:prstGeom prst="ellipse">
          <a:avLst/>
        </a:prstGeom>
        <a:gradFill rotWithShape="0">
          <a:gsLst>
            <a:gs pos="0">
              <a:schemeClr val="accent5">
                <a:hueOff val="-4595809"/>
                <a:satOff val="-11845"/>
                <a:lumOff val="-8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595809"/>
                <a:satOff val="-11845"/>
                <a:lumOff val="-8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595809"/>
                <a:satOff val="-11845"/>
                <a:lumOff val="-8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595809"/>
              <a:satOff val="-11845"/>
              <a:lumOff val="-80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4E3ABA9-E4D5-43C8-A7F4-100DF3222275}">
      <dsp:nvSpPr>
        <dsp:cNvPr id="0" name=""/>
        <dsp:cNvSpPr/>
      </dsp:nvSpPr>
      <dsp:spPr>
        <a:xfrm>
          <a:off x="1442815" y="31443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4730980"/>
                <a:satOff val="-12193"/>
                <a:lumOff val="-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730980"/>
                <a:satOff val="-12193"/>
                <a:lumOff val="-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730980"/>
                <a:satOff val="-12193"/>
                <a:lumOff val="-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730980"/>
              <a:satOff val="-12193"/>
              <a:lumOff val="-823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82BED01-C718-4B7F-A38E-5AD9D6DEA30F}">
      <dsp:nvSpPr>
        <dsp:cNvPr id="0" name=""/>
        <dsp:cNvSpPr/>
      </dsp:nvSpPr>
      <dsp:spPr>
        <a:xfrm>
          <a:off x="1154534" y="31443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4866151"/>
                <a:satOff val="-12542"/>
                <a:lumOff val="-847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866151"/>
                <a:satOff val="-12542"/>
                <a:lumOff val="-847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866151"/>
                <a:satOff val="-12542"/>
                <a:lumOff val="-847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866151"/>
              <a:satOff val="-12542"/>
              <a:lumOff val="-8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68DFFB-2B23-402C-A6EA-4161844CCD92}">
      <dsp:nvSpPr>
        <dsp:cNvPr id="0" name=""/>
        <dsp:cNvSpPr/>
      </dsp:nvSpPr>
      <dsp:spPr>
        <a:xfrm>
          <a:off x="866253" y="31443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001322"/>
                <a:satOff val="-12890"/>
                <a:lumOff val="-8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001322"/>
                <a:satOff val="-12890"/>
                <a:lumOff val="-8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001322"/>
                <a:satOff val="-12890"/>
                <a:lumOff val="-8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01322"/>
              <a:satOff val="-12890"/>
              <a:lumOff val="-8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9C8A00-EE8B-4196-80F3-4A7B1782179F}">
      <dsp:nvSpPr>
        <dsp:cNvPr id="0" name=""/>
        <dsp:cNvSpPr/>
      </dsp:nvSpPr>
      <dsp:spPr>
        <a:xfrm>
          <a:off x="577972" y="31443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136492"/>
                <a:satOff val="-13238"/>
                <a:lumOff val="-894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136492"/>
                <a:satOff val="-13238"/>
                <a:lumOff val="-894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136492"/>
                <a:satOff val="-13238"/>
                <a:lumOff val="-894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136492"/>
              <a:satOff val="-13238"/>
              <a:lumOff val="-8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0A1F311-7813-4A5B-939A-ED33F0DB1DDB}">
      <dsp:nvSpPr>
        <dsp:cNvPr id="0" name=""/>
        <dsp:cNvSpPr/>
      </dsp:nvSpPr>
      <dsp:spPr>
        <a:xfrm>
          <a:off x="289221" y="31443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271663"/>
                <a:satOff val="-13587"/>
                <a:lumOff val="-9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271663"/>
                <a:satOff val="-13587"/>
                <a:lumOff val="-9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271663"/>
                <a:satOff val="-13587"/>
                <a:lumOff val="-9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271663"/>
              <a:satOff val="-13587"/>
              <a:lumOff val="-9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EAD87CB-01D4-48BF-924E-BF905AE6794F}">
      <dsp:nvSpPr>
        <dsp:cNvPr id="0" name=""/>
        <dsp:cNvSpPr/>
      </dsp:nvSpPr>
      <dsp:spPr>
        <a:xfrm>
          <a:off x="940" y="3144399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ACFA3E0-F0A6-4B85-B6C4-92B3871B28D1}">
      <dsp:nvSpPr>
        <dsp:cNvPr id="0" name=""/>
        <dsp:cNvSpPr/>
      </dsp:nvSpPr>
      <dsp:spPr>
        <a:xfrm>
          <a:off x="0" y="2796241"/>
          <a:ext cx="1582018" cy="347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Deadlines</a:t>
          </a:r>
        </a:p>
      </dsp:txBody>
      <dsp:txXfrm>
        <a:off x="0" y="2796241"/>
        <a:ext cx="1582018" cy="347449"/>
      </dsp:txXfrm>
    </dsp:sp>
    <dsp:sp modelId="{C270A5AC-C5BC-436C-9B5D-918DBDFCCC3C}">
      <dsp:nvSpPr>
        <dsp:cNvPr id="0" name=""/>
        <dsp:cNvSpPr/>
      </dsp:nvSpPr>
      <dsp:spPr>
        <a:xfrm>
          <a:off x="2266274" y="3115002"/>
          <a:ext cx="269940" cy="270238"/>
        </a:xfrm>
        <a:prstGeom prst="ellipse">
          <a:avLst/>
        </a:prstGeom>
        <a:gradFill rotWithShape="0">
          <a:gsLst>
            <a:gs pos="0">
              <a:schemeClr val="accent5">
                <a:hueOff val="-5677176"/>
                <a:satOff val="-14632"/>
                <a:lumOff val="-98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677176"/>
                <a:satOff val="-14632"/>
                <a:lumOff val="-98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677176"/>
                <a:satOff val="-14632"/>
                <a:lumOff val="-98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677176"/>
              <a:satOff val="-14632"/>
              <a:lumOff val="-9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B66BBBC-4C36-43D7-915B-B89893445F7D}">
      <dsp:nvSpPr>
        <dsp:cNvPr id="0" name=""/>
        <dsp:cNvSpPr/>
      </dsp:nvSpPr>
      <dsp:spPr>
        <a:xfrm>
          <a:off x="2130363" y="3389136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812347"/>
                <a:satOff val="-14980"/>
                <a:lumOff val="-1011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812347"/>
                <a:satOff val="-14980"/>
                <a:lumOff val="-1011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812347"/>
                <a:satOff val="-14980"/>
                <a:lumOff val="-1011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812347"/>
              <a:satOff val="-14980"/>
              <a:lumOff val="-1011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6458B1A-4946-4B39-BAB3-C1623192DE2B}">
      <dsp:nvSpPr>
        <dsp:cNvPr id="0" name=""/>
        <dsp:cNvSpPr/>
      </dsp:nvSpPr>
      <dsp:spPr>
        <a:xfrm>
          <a:off x="1936608" y="3607311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5947517"/>
                <a:satOff val="-15329"/>
                <a:lumOff val="-10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947517"/>
                <a:satOff val="-15329"/>
                <a:lumOff val="-10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947517"/>
                <a:satOff val="-15329"/>
                <a:lumOff val="-10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947517"/>
              <a:satOff val="-15329"/>
              <a:lumOff val="-103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B497AC-5D12-417E-939C-EC3EE1498D4B}">
      <dsp:nvSpPr>
        <dsp:cNvPr id="0" name=""/>
        <dsp:cNvSpPr/>
      </dsp:nvSpPr>
      <dsp:spPr>
        <a:xfrm>
          <a:off x="1717929" y="38297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6082688"/>
                <a:satOff val="-15677"/>
                <a:lumOff val="-1058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082688"/>
                <a:satOff val="-15677"/>
                <a:lumOff val="-1058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082688"/>
                <a:satOff val="-15677"/>
                <a:lumOff val="-1058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082688"/>
              <a:satOff val="-15677"/>
              <a:lumOff val="-1058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719EB45-FA27-4709-B491-5BB81ECEF208}">
      <dsp:nvSpPr>
        <dsp:cNvPr id="0" name=""/>
        <dsp:cNvSpPr/>
      </dsp:nvSpPr>
      <dsp:spPr>
        <a:xfrm>
          <a:off x="1429648" y="38297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6217859"/>
                <a:satOff val="-16025"/>
                <a:lumOff val="-1082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217859"/>
                <a:satOff val="-16025"/>
                <a:lumOff val="-1082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217859"/>
                <a:satOff val="-16025"/>
                <a:lumOff val="-1082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217859"/>
              <a:satOff val="-16025"/>
              <a:lumOff val="-10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341C9AB-8780-4EB7-9DA8-835156E12CA2}">
      <dsp:nvSpPr>
        <dsp:cNvPr id="0" name=""/>
        <dsp:cNvSpPr/>
      </dsp:nvSpPr>
      <dsp:spPr>
        <a:xfrm>
          <a:off x="1140896" y="38297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6353030"/>
                <a:satOff val="-16374"/>
                <a:lumOff val="-11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353030"/>
                <a:satOff val="-16374"/>
                <a:lumOff val="-11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353030"/>
                <a:satOff val="-16374"/>
                <a:lumOff val="-11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353030"/>
              <a:satOff val="-16374"/>
              <a:lumOff val="-11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9200ED1-7DCB-401E-8904-8E9B98090314}">
      <dsp:nvSpPr>
        <dsp:cNvPr id="0" name=""/>
        <dsp:cNvSpPr/>
      </dsp:nvSpPr>
      <dsp:spPr>
        <a:xfrm>
          <a:off x="852615" y="38297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6488201"/>
                <a:satOff val="-16722"/>
                <a:lumOff val="-1129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488201"/>
                <a:satOff val="-16722"/>
                <a:lumOff val="-1129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488201"/>
                <a:satOff val="-16722"/>
                <a:lumOff val="-1129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488201"/>
              <a:satOff val="-16722"/>
              <a:lumOff val="-112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6E14F94-762E-43CC-AAFF-6161E9648DCF}">
      <dsp:nvSpPr>
        <dsp:cNvPr id="0" name=""/>
        <dsp:cNvSpPr/>
      </dsp:nvSpPr>
      <dsp:spPr>
        <a:xfrm>
          <a:off x="564334" y="38297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6623372"/>
                <a:satOff val="-17071"/>
                <a:lumOff val="-11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623372"/>
                <a:satOff val="-17071"/>
                <a:lumOff val="-11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623372"/>
                <a:satOff val="-17071"/>
                <a:lumOff val="-11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623372"/>
              <a:satOff val="-17071"/>
              <a:lumOff val="-11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E9F8F4-F1D3-44AC-824D-3ABD32AA805A}">
      <dsp:nvSpPr>
        <dsp:cNvPr id="0" name=""/>
        <dsp:cNvSpPr/>
      </dsp:nvSpPr>
      <dsp:spPr>
        <a:xfrm>
          <a:off x="276053" y="3829735"/>
          <a:ext cx="134970" cy="134942"/>
        </a:xfrm>
        <a:prstGeom prst="ellips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1D366C1-5E6E-4BF5-9A64-119C8A80CD06}">
      <dsp:nvSpPr>
        <dsp:cNvPr id="0" name=""/>
        <dsp:cNvSpPr/>
      </dsp:nvSpPr>
      <dsp:spPr>
        <a:xfrm>
          <a:off x="273232" y="3481223"/>
          <a:ext cx="1582018" cy="347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Budget &amp; resources</a:t>
          </a:r>
        </a:p>
      </dsp:txBody>
      <dsp:txXfrm>
        <a:off x="273232" y="3481223"/>
        <a:ext cx="1582018" cy="3474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B5880-2B1C-41FC-B7B3-BDCB08CEAFC2}">
      <dsp:nvSpPr>
        <dsp:cNvPr id="0" name=""/>
        <dsp:cNvSpPr/>
      </dsp:nvSpPr>
      <dsp:spPr>
        <a:xfrm>
          <a:off x="3365" y="19913"/>
          <a:ext cx="1530371" cy="2332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Initiation</a:t>
          </a:r>
        </a:p>
      </dsp:txBody>
      <dsp:txXfrm>
        <a:off x="3365" y="19913"/>
        <a:ext cx="1530371" cy="612148"/>
      </dsp:txXfrm>
    </dsp:sp>
    <dsp:sp modelId="{1978587F-7955-489C-8B5B-43672F1C47A1}">
      <dsp:nvSpPr>
        <dsp:cNvPr id="0" name=""/>
        <dsp:cNvSpPr/>
      </dsp:nvSpPr>
      <dsp:spPr>
        <a:xfrm>
          <a:off x="316815" y="632061"/>
          <a:ext cx="1530371" cy="3110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Business case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Scope and deliverables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Objectives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Resources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Milestones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Documented </a:t>
          </a:r>
        </a:p>
      </dsp:txBody>
      <dsp:txXfrm>
        <a:off x="361638" y="676884"/>
        <a:ext cx="1440725" cy="3020754"/>
      </dsp:txXfrm>
    </dsp:sp>
    <dsp:sp modelId="{332D7DDC-35DF-4C3B-B3A7-BBC8A0A28ED4}">
      <dsp:nvSpPr>
        <dsp:cNvPr id="0" name=""/>
        <dsp:cNvSpPr/>
      </dsp:nvSpPr>
      <dsp:spPr>
        <a:xfrm>
          <a:off x="1765736" y="135478"/>
          <a:ext cx="491837" cy="3810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765736" y="211682"/>
        <a:ext cx="377532" cy="228610"/>
      </dsp:txXfrm>
    </dsp:sp>
    <dsp:sp modelId="{2C893877-2C03-4A0A-867D-30AB17DCBA41}">
      <dsp:nvSpPr>
        <dsp:cNvPr id="0" name=""/>
        <dsp:cNvSpPr/>
      </dsp:nvSpPr>
      <dsp:spPr>
        <a:xfrm>
          <a:off x="2461732" y="19913"/>
          <a:ext cx="1530371" cy="2332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Design</a:t>
          </a:r>
        </a:p>
      </dsp:txBody>
      <dsp:txXfrm>
        <a:off x="2461732" y="19913"/>
        <a:ext cx="1530371" cy="612148"/>
      </dsp:txXfrm>
    </dsp:sp>
    <dsp:sp modelId="{1B64A4BE-CC03-4FFE-8AEB-72B6692EAD4A}">
      <dsp:nvSpPr>
        <dsp:cNvPr id="0" name=""/>
        <dsp:cNvSpPr/>
      </dsp:nvSpPr>
      <dsp:spPr>
        <a:xfrm>
          <a:off x="2775182" y="632061"/>
          <a:ext cx="1530371" cy="3110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end result and how it will be achieved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Detailed plan of actions/tasks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Roadmap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Documented</a:t>
          </a:r>
        </a:p>
      </dsp:txBody>
      <dsp:txXfrm>
        <a:off x="2820005" y="676884"/>
        <a:ext cx="1440725" cy="3020754"/>
      </dsp:txXfrm>
    </dsp:sp>
    <dsp:sp modelId="{6D3207FF-DFAD-45C7-A31A-A83EC2D4541A}">
      <dsp:nvSpPr>
        <dsp:cNvPr id="0" name=""/>
        <dsp:cNvSpPr/>
      </dsp:nvSpPr>
      <dsp:spPr>
        <a:xfrm>
          <a:off x="4224102" y="135478"/>
          <a:ext cx="491837" cy="3810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224102" y="211682"/>
        <a:ext cx="377532" cy="228610"/>
      </dsp:txXfrm>
    </dsp:sp>
    <dsp:sp modelId="{924F3B4F-9A1A-40DC-95E4-E8F35CE7C7F5}">
      <dsp:nvSpPr>
        <dsp:cNvPr id="0" name=""/>
        <dsp:cNvSpPr/>
      </dsp:nvSpPr>
      <dsp:spPr>
        <a:xfrm>
          <a:off x="4920099" y="19913"/>
          <a:ext cx="1530371" cy="2332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Execution</a:t>
          </a:r>
        </a:p>
      </dsp:txBody>
      <dsp:txXfrm>
        <a:off x="4920099" y="19913"/>
        <a:ext cx="1530371" cy="612148"/>
      </dsp:txXfrm>
    </dsp:sp>
    <dsp:sp modelId="{962E2AE0-D5FB-4488-B8E5-41F59264DB84}">
      <dsp:nvSpPr>
        <dsp:cNvPr id="0" name=""/>
        <dsp:cNvSpPr/>
      </dsp:nvSpPr>
      <dsp:spPr>
        <a:xfrm>
          <a:off x="5233548" y="632061"/>
          <a:ext cx="1530371" cy="3110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Implementation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Actions/tasks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Organised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Documented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/>
        </a:p>
      </dsp:txBody>
      <dsp:txXfrm>
        <a:off x="5278371" y="676884"/>
        <a:ext cx="1440725" cy="30207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B5880-2B1C-41FC-B7B3-BDCB08CEAFC2}">
      <dsp:nvSpPr>
        <dsp:cNvPr id="0" name=""/>
        <dsp:cNvSpPr/>
      </dsp:nvSpPr>
      <dsp:spPr>
        <a:xfrm>
          <a:off x="0" y="0"/>
          <a:ext cx="1543500" cy="2764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Monitoring &amp; Controlling</a:t>
          </a:r>
        </a:p>
      </dsp:txBody>
      <dsp:txXfrm>
        <a:off x="0" y="0"/>
        <a:ext cx="1543500" cy="617400"/>
      </dsp:txXfrm>
    </dsp:sp>
    <dsp:sp modelId="{1978587F-7955-489C-8B5B-43672F1C47A1}">
      <dsp:nvSpPr>
        <dsp:cNvPr id="0" name=""/>
        <dsp:cNvSpPr/>
      </dsp:nvSpPr>
      <dsp:spPr>
        <a:xfrm>
          <a:off x="319533" y="984797"/>
          <a:ext cx="1543500" cy="29517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Managing and tracking  tasks against plan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Monitoring cost, effort and scope against plan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Identifying any mitigating action that is required on any risks   </a:t>
          </a:r>
        </a:p>
      </dsp:txBody>
      <dsp:txXfrm>
        <a:off x="364741" y="1030005"/>
        <a:ext cx="1453084" cy="2861284"/>
      </dsp:txXfrm>
    </dsp:sp>
    <dsp:sp modelId="{332D7DDC-35DF-4C3B-B3A7-BBC8A0A28ED4}">
      <dsp:nvSpPr>
        <dsp:cNvPr id="0" name=""/>
        <dsp:cNvSpPr/>
      </dsp:nvSpPr>
      <dsp:spPr>
        <a:xfrm>
          <a:off x="1778338" y="116556"/>
          <a:ext cx="497856" cy="38428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778338" y="193413"/>
        <a:ext cx="382570" cy="230573"/>
      </dsp:txXfrm>
    </dsp:sp>
    <dsp:sp modelId="{2C893877-2C03-4A0A-867D-30AB17DCBA41}">
      <dsp:nvSpPr>
        <dsp:cNvPr id="0" name=""/>
        <dsp:cNvSpPr/>
      </dsp:nvSpPr>
      <dsp:spPr>
        <a:xfrm>
          <a:off x="2482851" y="0"/>
          <a:ext cx="1543500" cy="2764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Delivery &amp; Closing</a:t>
          </a:r>
        </a:p>
      </dsp:txBody>
      <dsp:txXfrm>
        <a:off x="2482851" y="0"/>
        <a:ext cx="1543500" cy="617400"/>
      </dsp:txXfrm>
    </dsp:sp>
    <dsp:sp modelId="{1B64A4BE-CC03-4FFE-8AEB-72B6692EAD4A}">
      <dsp:nvSpPr>
        <dsp:cNvPr id="0" name=""/>
        <dsp:cNvSpPr/>
      </dsp:nvSpPr>
      <dsp:spPr>
        <a:xfrm>
          <a:off x="2737250" y="1027716"/>
          <a:ext cx="1543500" cy="28926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Complete all outstanding tasks before the event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Pre-run of event – any minor modifications identified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Deliver the symposium</a:t>
          </a:r>
        </a:p>
      </dsp:txBody>
      <dsp:txXfrm>
        <a:off x="2782458" y="1072924"/>
        <a:ext cx="1453084" cy="2802191"/>
      </dsp:txXfrm>
    </dsp:sp>
    <dsp:sp modelId="{6D3207FF-DFAD-45C7-A31A-A83EC2D4541A}">
      <dsp:nvSpPr>
        <dsp:cNvPr id="0" name=""/>
        <dsp:cNvSpPr/>
      </dsp:nvSpPr>
      <dsp:spPr>
        <a:xfrm rot="8474">
          <a:off x="4260340" y="119647"/>
          <a:ext cx="496058" cy="38428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260340" y="196362"/>
        <a:ext cx="380772" cy="230573"/>
      </dsp:txXfrm>
    </dsp:sp>
    <dsp:sp modelId="{924F3B4F-9A1A-40DC-95E4-E8F35CE7C7F5}">
      <dsp:nvSpPr>
        <dsp:cNvPr id="0" name=""/>
        <dsp:cNvSpPr/>
      </dsp:nvSpPr>
      <dsp:spPr>
        <a:xfrm>
          <a:off x="4962308" y="6111"/>
          <a:ext cx="1543500" cy="2764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Maintenance</a:t>
          </a:r>
        </a:p>
      </dsp:txBody>
      <dsp:txXfrm>
        <a:off x="4962308" y="6111"/>
        <a:ext cx="1543500" cy="617400"/>
      </dsp:txXfrm>
    </dsp:sp>
    <dsp:sp modelId="{962E2AE0-D5FB-4488-B8E5-41F59264DB84}">
      <dsp:nvSpPr>
        <dsp:cNvPr id="0" name=""/>
        <dsp:cNvSpPr/>
      </dsp:nvSpPr>
      <dsp:spPr>
        <a:xfrm>
          <a:off x="5278447" y="1002990"/>
          <a:ext cx="1543500" cy="29274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Evaluate how the project performed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Lessons learnt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Rewards</a:t>
          </a:r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/>
        </a:p>
      </dsp:txBody>
      <dsp:txXfrm>
        <a:off x="5323655" y="1048198"/>
        <a:ext cx="1453084" cy="2837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Converging Text"/>
  <dgm:desc val="Use to show multiple steps or parts that merge into a whole. Limited to one Level 1 shape that contains text and a maximum of five Level 2 shapes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F984B-F331-4031-8AAE-672A2412F2D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FD767F-21FB-4E04-BFFE-F3059CDD3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735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617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96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406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714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077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8908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771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237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489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7665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D767F-21FB-4E04-BFFE-F3059CDD32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711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727E-3D01-C450-0C1E-C364D33E63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86001A-F6D7-2487-C718-0BB41B418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A90DA-9751-BB38-AAC9-73ADB3D3D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3BA45-9D00-5403-78C9-D6168A113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626773-D906-3D3F-ABB1-A7320C93D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551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84382-4C11-8E97-ADB8-37B0B4B8D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F3CFD-A05E-B200-4241-F6D9EE44F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2A76F-9791-EC65-3908-14C7100AB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990C2-C377-46AB-29BE-2B018ADE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BCB2B-5549-AFF7-8C17-0F0C3400C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735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A3DAB-D4B1-7D2A-A552-81BFC2423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F9A7C-DEF5-E52F-F0A5-BA0C13D64F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501B6-306D-7221-BDBB-DA62F6949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A4740-53D0-6E9B-8783-3CF0B1740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DE648-8A42-E69D-D2E2-F0C207002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05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504A5-4C4C-09D8-27B6-B83F68DF9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7B2DF-59F8-6AEC-31A5-544ADC0933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787364-C28A-F069-9A45-429F2E0396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25212-4540-907E-97B7-3A3199AC3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15E11-C82E-6510-6A3B-C0AF2F10B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B79A9-CF4F-8FBD-953F-55D945FA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F1187-96F3-5C1C-B377-ED4D6CAB5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8CD731-A9C7-AE6D-7A43-D5B3782420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20666-CB6C-FD81-C792-D6E754C49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EC11A2-34A1-C76F-1328-7F745BB0C1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DAD482-FAAA-AA71-35B7-D0978BC778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3D6A31-BDF1-C3F1-025D-919690853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96F054-F3D6-DCE7-76BF-C01C3FAB7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F51701-27DE-72B2-D28D-9A273A4F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44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2F508-2203-A839-C8DC-F1E9A6574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99ADCC-52E2-5B77-EA7B-E73D84278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EC4654-3DAD-E8E9-9A2C-CE774F269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DB904F-DCA3-9B6A-6CEA-CB9346DCD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814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2C7E03-DAD4-425F-7BCC-13DE44EC7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460BF9-2EEE-CD41-D8EF-E1EB60118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2EBF6-5920-1F83-5386-BA113A1FF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089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5BFAA-23B6-B9E4-E376-29E4E5D94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2A73B-9FE1-4BAD-72B4-AB8A6CC5F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D7D636-1477-A485-6292-A5685557C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468DF-8C4A-8252-9F88-D8B043CA2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428E5-8956-A40F-DCCE-568523729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7F72C6-66DB-FC67-D0AA-A4023A9BB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86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7FAF0-24CF-142D-E21E-4C463BAA7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E75FD0-0BDB-97F6-1F8F-E4D1ED1149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FA833-3318-694F-5E4E-24D5D74D25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056EB-1E99-4074-6F61-735AC685E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93F0D4-66BA-A256-0113-09F8EE90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44871F-BC35-0E2B-14B5-20CCB1121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64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77FA-6BFD-C08A-C463-F716B40B8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89E1AE-E58B-749C-7456-8A435866D7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65DA0-4B39-34F7-A27C-928C75D0F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D2630-6E98-3348-0925-54F77DFC9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02135-763F-1375-841E-C990F3B46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503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0908C8-D4AC-CCA7-9A82-EE60E95773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74FC65-2AA4-2FC8-1F25-99988850E0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89FE7-A8C8-4125-B671-6B4223143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E1A66-F430-99BA-8DB3-3EB5780F5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447AE-8992-129B-25A5-190B08842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15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EEEA9E-EDC6-0B17-A665-BC2E5E7D3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768008-7F72-C2FA-45BA-9C82FC763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FE9EA-2E12-38CC-751A-0ACCC31609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51905-0FE6-4F00-814A-E17D74F3C9B1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1054F-FE24-7868-146C-A4ABC38DF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92F25-EA37-EED4-9BEE-ABB6CD5B58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98DB5-93C4-4CE7-9E13-FD9E69FF6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44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rofit.co/blog/task-management/the-5-phases-of-waterfall-project-management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lidemodel.com/project-presentat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87D3FDD-0570-A776-F089-E953533F7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9222" y="170656"/>
            <a:ext cx="3429000" cy="171450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42CD1D3-4958-5758-39EB-21ECAFC34BF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33669" y="1885156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Student: Alison Cooke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2134539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Module: BMPF7018 - Managing Work-based Projects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component 2 – presentation</a:t>
            </a:r>
          </a:p>
          <a:p>
            <a:pPr marL="0" indent="0"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Discuss how you would plan and design a project management </a:t>
            </a:r>
          </a:p>
          <a:p>
            <a:pPr marL="0" indent="0" algn="ctr"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process for the workplace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6429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>
            <a:extLst>
              <a:ext uri="{FF2B5EF4-FFF2-40B4-BE49-F238E27FC236}">
                <a16:creationId xmlns:a16="http://schemas.microsoft.com/office/drawing/2014/main" id="{5F9B9B9A-8E2A-2E34-378A-134C22643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0428"/>
            <a:ext cx="10515600" cy="2064429"/>
          </a:xfrm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‘Every project is unique’. </a:t>
            </a:r>
            <a:b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(Burgan &amp; Burgan 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DF885-6259-544C-D7D5-16C7F48DA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C9F570-7B97-C921-FF42-A954A45C1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8417" y="3296842"/>
            <a:ext cx="4172158" cy="277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204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1FB8-7BD1-1DB8-B54B-7345531890D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AE55E-8A25-924D-06B1-88E3CDEE14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2021230-D361-418F-216A-8069DDB177E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9166762"/>
              </p:ext>
            </p:extLst>
          </p:nvPr>
        </p:nvGraphicFramePr>
        <p:xfrm>
          <a:off x="1124234" y="1825625"/>
          <a:ext cx="4609532" cy="3969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40CFA7A-61B0-F464-6548-296764F1F5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72325" y="2839244"/>
            <a:ext cx="4181475" cy="263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580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F888-C3F3-4368-0564-AD9F1E2B0FF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summary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96D1760-1A86-0648-E2FA-4278AF4382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Symposium – Post Graduate Research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000" kern="12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showcase postgraduate student work</a:t>
            </a:r>
            <a:endParaRPr lang="en-GB" sz="2000" dirty="0">
              <a:solidFill>
                <a:srgbClr val="00206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sz="2000" kern="12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share knowledge and good practice</a:t>
            </a:r>
            <a:endParaRPr lang="en-GB" sz="2000" dirty="0">
              <a:solidFill>
                <a:srgbClr val="00206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sz="2000" kern="12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encourage discussion and develop ideas for future research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months in which to plan, design and execute</a:t>
            </a:r>
          </a:p>
          <a:p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budget</a:t>
            </a:r>
          </a:p>
          <a:p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project team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B498A9F-819E-48EA-911E-A2970FA5D64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8200" y="2249714"/>
            <a:ext cx="4893733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21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oard with writing on it&#10;&#10;Description automatically generated">
            <a:extLst>
              <a:ext uri="{FF2B5EF4-FFF2-40B4-BE49-F238E27FC236}">
                <a16:creationId xmlns:a16="http://schemas.microsoft.com/office/drawing/2014/main" id="{04755165-BA50-53B3-4EFB-CF5C6A7093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76" y="33922"/>
            <a:ext cx="9444037" cy="682407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DBBC45E-D050-3F4F-8ECF-AC41A4A149CD}"/>
              </a:ext>
            </a:extLst>
          </p:cNvPr>
          <p:cNvSpPr/>
          <p:nvPr/>
        </p:nvSpPr>
        <p:spPr>
          <a:xfrm>
            <a:off x="10144124" y="2314574"/>
            <a:ext cx="1790699" cy="1985963"/>
          </a:xfrm>
          <a:prstGeom prst="rect">
            <a:avLst/>
          </a:prstGeom>
          <a:solidFill>
            <a:srgbClr val="07EFC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Project Outline</a:t>
            </a:r>
          </a:p>
        </p:txBody>
      </p:sp>
    </p:spTree>
    <p:extLst>
      <p:ext uri="{BB962C8B-B14F-4D97-AF65-F5344CB8AC3E}">
        <p14:creationId xmlns:p14="http://schemas.microsoft.com/office/powerpoint/2010/main" val="2341125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EAB94-AB79-D4C4-CC7F-5D841D485DE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Project methodology – ‘Waterfall’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DE3E76-C67A-1925-FD7E-B5722A774F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 traditional method for managing a project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(Wrike,2023)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 sequential development process that flows through all phases of a project, with each phase concluding before the next begins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(business.adobe.com, 2022)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Linear rather than cyclic….simpler process of moving tasks through process 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(Towner,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468FB6B-7E5B-F68A-D53E-FD0810B236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25162" y="2190554"/>
            <a:ext cx="4828638" cy="3621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38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A871BCD-6817-8447-C1C3-25149D0BD47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8148300"/>
              </p:ext>
            </p:extLst>
          </p:nvPr>
        </p:nvGraphicFramePr>
        <p:xfrm>
          <a:off x="838200" y="2119083"/>
          <a:ext cx="10515600" cy="3869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B6D2FC7-B277-EB21-FE53-880BC5EEF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030" y="272956"/>
            <a:ext cx="11159102" cy="1265558"/>
          </a:xfrm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‘Waterfall’ Methodology – 6 Steps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7AC03AD-9477-0752-FE8D-964F43DA8A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76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4745-C31D-C7D7-3C14-BE1B1CF3138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 of the ‘Waterfall methodology’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7D748D2-40CC-3F79-D24A-E1E604A3343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39894334"/>
              </p:ext>
            </p:extLst>
          </p:nvPr>
        </p:nvGraphicFramePr>
        <p:xfrm>
          <a:off x="838199" y="1690688"/>
          <a:ext cx="5736771" cy="505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D92EBB-DEF0-0D82-6FF3-31C1D8A217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/>
          <a:stretch>
            <a:fillRect/>
          </a:stretch>
        </p:blipFill>
        <p:spPr>
          <a:xfrm>
            <a:off x="6850601" y="2835409"/>
            <a:ext cx="4503199" cy="2710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243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94E44-78C8-00D7-0529-3888BC779EE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 of the ‘Waterfall’ methodology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20640D-D7AD-108F-E03E-C70D8EB4CA6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8200" y="2596709"/>
            <a:ext cx="4923971" cy="2964264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C2B6BE9-A54F-CC32-DD50-1AA3C9CAC50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69764917"/>
              </p:ext>
            </p:extLst>
          </p:nvPr>
        </p:nvGraphicFramePr>
        <p:xfrm>
          <a:off x="6172200" y="1797490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6538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CD483-A75C-86B6-E96A-DCD7D92C90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– ‘Waterfall’ Method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A595C-E9CD-568B-26FA-A968A49CD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97990EE-B674-97BD-A8F0-F28658EC7B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5392864"/>
              </p:ext>
            </p:extLst>
          </p:nvPr>
        </p:nvGraphicFramePr>
        <p:xfrm>
          <a:off x="1157515" y="1939983"/>
          <a:ext cx="4702790" cy="43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284A7FF-A69B-B892-2A50-D5526C298BE0}"/>
              </a:ext>
            </a:extLst>
          </p:cNvPr>
          <p:cNvSpPr txBox="1"/>
          <p:nvPr/>
        </p:nvSpPr>
        <p:spPr>
          <a:xfrm>
            <a:off x="6651010" y="2194772"/>
            <a:ext cx="4702790" cy="3877985"/>
          </a:xfrm>
          <a:prstGeom prst="rect">
            <a:avLst/>
          </a:prstGeom>
          <a:solidFill>
            <a:srgbClr val="79FBE2"/>
          </a:solidFill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Simple process for a small scale, non-complex project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 project budget 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recognised methodology that is acceptable and utilised within the organisation – therefore previous project experience could be exploited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Small team who have the necessary skill set to undertake allocated tasks that could be undertaken alongside normal duties.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93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A5708-792A-A509-5418-0ACCE0EE936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Implementing the 6 steps of Waterfall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6B6DA83-958A-BC33-6DD6-E749942E19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6637637"/>
              </p:ext>
            </p:extLst>
          </p:nvPr>
        </p:nvGraphicFramePr>
        <p:xfrm>
          <a:off x="838200" y="2275568"/>
          <a:ext cx="6767286" cy="3762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6857CF00-F81F-E32A-1054-18D7461F99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05800" y="3144044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555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1EDCE-3C17-5736-3209-E284B8E4A08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Implementing the 6 steps of Waterfall</a:t>
            </a:r>
          </a:p>
        </p:txBody>
      </p:sp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1D965BB4-BC6C-A1D5-6B15-376A69BC5E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589182"/>
              </p:ext>
            </p:extLst>
          </p:nvPr>
        </p:nvGraphicFramePr>
        <p:xfrm>
          <a:off x="4655457" y="2173969"/>
          <a:ext cx="6825343" cy="3936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B20FD9A9-ADE6-818D-7423-56B30B283B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200" y="3053671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490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CF99D-3419-57B2-6BF2-F2E92A4E4CD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Questions?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6081152-8F9F-09C3-9FE3-B5410B0561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3120" y="2508316"/>
            <a:ext cx="5353509" cy="356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629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E6DC1-0222-6CA5-B584-0D2AC4D975A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6D0AA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6AC85-FF00-5535-646E-4986DC53F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12800"/>
          </a:xfrm>
        </p:spPr>
        <p:txBody>
          <a:bodyPr>
            <a:normAutofit fontScale="32500" lnSpcReduction="20000"/>
          </a:bodyPr>
          <a:lstStyle/>
          <a:p>
            <a:r>
              <a:rPr lang="en-GB" sz="3400" dirty="0"/>
              <a:t>Burgan, S.C. &amp; Burgan, D.S., (2014</a:t>
            </a:r>
            <a:r>
              <a:rPr lang="en-GB" sz="3400" i="1" dirty="0"/>
              <a:t>) One size does not fit all: choosing the right project approach</a:t>
            </a:r>
            <a:r>
              <a:rPr lang="en-GB" sz="3400" dirty="0"/>
              <a:t>. Paper presented at PMI Global congress 2014 –North America, Phoenix AZ. Newtown Square, PA: Project Management Institute.</a:t>
            </a:r>
          </a:p>
          <a:p>
            <a:r>
              <a:rPr lang="en-GB" sz="3400" dirty="0"/>
              <a:t>Finlay, E. (2021) </a:t>
            </a:r>
            <a:r>
              <a:rPr lang="en-GB" sz="3400" i="1" dirty="0"/>
              <a:t>Your introductory guide to the waterfall methodology</a:t>
            </a:r>
            <a:r>
              <a:rPr lang="en-GB" sz="3400" dirty="0"/>
              <a:t>. Available at https://blog.mindmanager.com/waterfall-methodology/. (Accessed 10.09.2023)</a:t>
            </a:r>
          </a:p>
          <a:p>
            <a:r>
              <a:rPr lang="en-GB" sz="3400" dirty="0"/>
              <a:t>Hoory, L, Bottorff, C., (2023) </a:t>
            </a:r>
            <a:r>
              <a:rPr lang="en-GB" sz="3400" i="1" dirty="0"/>
              <a:t>What is Waterfall Methodology? And can it Help Your Project Management Strategy</a:t>
            </a:r>
            <a:r>
              <a:rPr lang="en-GB" sz="3400" dirty="0"/>
              <a:t>? Available at https://forbes.com/uk/advisor/business/what-is-waterfall-methodology. (Accessed 10.09.23)</a:t>
            </a:r>
          </a:p>
          <a:p>
            <a:r>
              <a:rPr lang="en-GB" sz="3400" dirty="0"/>
              <a:t>Indeed (2023) </a:t>
            </a:r>
            <a:r>
              <a:rPr lang="en-GB" sz="3400" i="1" dirty="0"/>
              <a:t>A complete Guide to the Waterfall Methodology</a:t>
            </a:r>
            <a:r>
              <a:rPr lang="en-GB" sz="3400" dirty="0"/>
              <a:t>. Available at https://indeed.com/career-advice/career-development/waterfall- methodology. (Accessed 10.09.23)</a:t>
            </a:r>
          </a:p>
          <a:p>
            <a:r>
              <a:rPr lang="en-GB" sz="3400" dirty="0"/>
              <a:t>Indeed (2023) </a:t>
            </a:r>
            <a:r>
              <a:rPr lang="en-GB" sz="3400" i="1" dirty="0"/>
              <a:t>Waterfall Model: pros and cons (with definition and stages</a:t>
            </a:r>
            <a:r>
              <a:rPr lang="en-GB" sz="3400" dirty="0"/>
              <a:t>) Available at https://uk,indeed.com/career-advice/career-development/waterfall-model-pros-and-cons. (Accessed 07.09.23)</a:t>
            </a:r>
          </a:p>
          <a:p>
            <a:r>
              <a:rPr lang="en-GB" sz="3400" dirty="0"/>
              <a:t>Joubert, S., (2020) </a:t>
            </a:r>
            <a:r>
              <a:rPr lang="en-GB" sz="3400" i="1" dirty="0"/>
              <a:t>The Critical Role of Communication in Project Management</a:t>
            </a:r>
            <a:r>
              <a:rPr lang="en-GB" sz="3400" dirty="0"/>
              <a:t>. Available at https://www.graduate.northeastern.edu/resources/communication-in-project-management/</a:t>
            </a:r>
          </a:p>
          <a:p>
            <a:r>
              <a:rPr lang="en-GB" sz="3400" dirty="0"/>
              <a:t>Lucidchart.com (2023) </a:t>
            </a:r>
            <a:r>
              <a:rPr lang="en-GB" sz="3400" i="1" dirty="0"/>
              <a:t>The pros and cons of Waterfall methodology </a:t>
            </a:r>
            <a:r>
              <a:rPr lang="en-GB" sz="3400" dirty="0"/>
              <a:t>[Blog] n.d. Available at https://lucidchart.com/b;og/pros-and-cons-of-waterfall-methodology (Accessed 07.09.23)</a:t>
            </a:r>
          </a:p>
          <a:p>
            <a:r>
              <a:rPr lang="en-GB" sz="3400" dirty="0"/>
              <a:t>Metcalf, G., (2023) </a:t>
            </a:r>
            <a:r>
              <a:rPr lang="en-GB" sz="3400" i="1" dirty="0"/>
              <a:t>Project Management lesson 03.05.23 </a:t>
            </a:r>
            <a:r>
              <a:rPr lang="en-GB" sz="3400" dirty="0"/>
              <a:t>– Introduction. UWTSD.</a:t>
            </a:r>
          </a:p>
          <a:p>
            <a:r>
              <a:rPr lang="en-GB" sz="3400" dirty="0"/>
              <a:t>PROFIT.co (2023) </a:t>
            </a:r>
            <a:r>
              <a:rPr lang="en-GB" sz="3400" i="1" dirty="0"/>
              <a:t>The 5 Phases of Waterfall Project Management</a:t>
            </a:r>
            <a:r>
              <a:rPr lang="en-GB" sz="3400" dirty="0"/>
              <a:t>. [Blog] n.d. Available at </a:t>
            </a:r>
            <a:r>
              <a:rPr lang="en-GB" sz="3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https://profit.co/blog/task-management/</a:t>
            </a:r>
            <a:r>
              <a:rPr lang="en-GB" sz="34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the-5-phases-of-waterfall-project-management/</a:t>
            </a:r>
            <a:r>
              <a:rPr lang="en-GB" sz="3400" u="sng" dirty="0"/>
              <a:t>. </a:t>
            </a:r>
            <a:r>
              <a:rPr lang="en-GB" sz="3400" dirty="0"/>
              <a:t>(Accessed 07.09.23)</a:t>
            </a:r>
          </a:p>
          <a:p>
            <a:r>
              <a:rPr lang="en-GB" sz="3400" dirty="0"/>
              <a:t>ProjectManager.com (2023) </a:t>
            </a:r>
            <a:r>
              <a:rPr lang="en-GB" sz="3400" i="1" dirty="0"/>
              <a:t>Waterfall Model</a:t>
            </a:r>
            <a:r>
              <a:rPr lang="en-GB" sz="3400" dirty="0"/>
              <a:t>. Available at https://www.projectmanager.com/guides/waterfall-methodology. ( Accessed 10.09.23)</a:t>
            </a:r>
          </a:p>
          <a:p>
            <a:r>
              <a:rPr lang="en-GB" sz="3400" dirty="0"/>
              <a:t>Slidemodel.com (2023) </a:t>
            </a:r>
            <a:r>
              <a:rPr lang="en-GB" sz="3400" i="1" dirty="0"/>
              <a:t>How to create a project presentation: A guide for impactful Content.</a:t>
            </a:r>
            <a:r>
              <a:rPr lang="en-GB" sz="3400" dirty="0"/>
              <a:t> Available at </a:t>
            </a:r>
            <a:r>
              <a:rPr lang="en-GB" sz="3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https://www.slidemodel.com/project-presentatio</a:t>
            </a:r>
            <a:r>
              <a:rPr lang="en-GB" sz="3400" dirty="0"/>
              <a:t>n . (Accessed 07.09.23)</a:t>
            </a:r>
          </a:p>
          <a:p>
            <a:r>
              <a:rPr lang="en-GB" sz="3400" dirty="0"/>
              <a:t>Towner, J (2022) </a:t>
            </a:r>
            <a:r>
              <a:rPr lang="en-GB" sz="3400" i="1" dirty="0"/>
              <a:t>What is the Difference between Agile and Waterfall? </a:t>
            </a:r>
            <a:r>
              <a:rPr lang="en-GB" sz="3400" dirty="0"/>
              <a:t>[Blog] 27 June Available at https://forecast.app/blog/difference-between-agile-waterfall (Accessed 07.09.23)</a:t>
            </a:r>
          </a:p>
          <a:p>
            <a:r>
              <a:rPr lang="en-GB" sz="3400" dirty="0"/>
              <a:t>Williams, C. (2023</a:t>
            </a:r>
            <a:r>
              <a:rPr lang="en-GB" sz="3400" i="1" dirty="0"/>
              <a:t>) How to choose a Project Management Methodology</a:t>
            </a:r>
            <a:r>
              <a:rPr lang="en-GB" sz="3400" dirty="0"/>
              <a:t>. Available at https://www. accelo.com/resources/blog/how-to-choose-a-project-management-methodology/ (Accessed 07.09.2023)</a:t>
            </a:r>
          </a:p>
          <a:p>
            <a:r>
              <a:rPr lang="en-GB" sz="3400" dirty="0"/>
              <a:t>Wrike.com (2023) </a:t>
            </a:r>
            <a:r>
              <a:rPr lang="en-GB" sz="3400" i="1" dirty="0"/>
              <a:t>What is Waterfall Project Management</a:t>
            </a:r>
            <a:r>
              <a:rPr lang="en-GB" sz="3400" dirty="0"/>
              <a:t>. Available at https://www.wrike.com/project-management-guide/faq/what-is-waterfall-project-management. (Accessed 07.09.23)</a:t>
            </a:r>
          </a:p>
          <a:p>
            <a:endParaRPr lang="en-GB" sz="3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941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4967</TotalTime>
  <Words>932</Words>
  <Application>Microsoft Office PowerPoint</Application>
  <PresentationFormat>Widescreen</PresentationFormat>
  <Paragraphs>120</Paragraphs>
  <Slides>14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‘Every project is unique’.  (Burgan &amp; Burgan 2014)</vt:lpstr>
      <vt:lpstr>Contents</vt:lpstr>
      <vt:lpstr>Project summary</vt:lpstr>
      <vt:lpstr>PowerPoint Presentation</vt:lpstr>
      <vt:lpstr>Project methodology – ‘Waterfall’</vt:lpstr>
      <vt:lpstr>The ‘Waterfall’ Methodology – 6 Steps</vt:lpstr>
      <vt:lpstr>Advantages of the ‘Waterfall methodology’</vt:lpstr>
      <vt:lpstr>Disadvantages of the ‘Waterfall’ methodology</vt:lpstr>
      <vt:lpstr>Rationale – ‘Waterfall’ Method</vt:lpstr>
      <vt:lpstr>Implementing the 6 steps of Waterfall</vt:lpstr>
      <vt:lpstr>Implementing the 6 steps of Waterfall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 COOKE</dc:creator>
  <cp:lastModifiedBy>Ali COOKE</cp:lastModifiedBy>
  <cp:revision>50</cp:revision>
  <dcterms:created xsi:type="dcterms:W3CDTF">2023-09-07T09:45:54Z</dcterms:created>
  <dcterms:modified xsi:type="dcterms:W3CDTF">2023-09-14T11:59:00Z</dcterms:modified>
</cp:coreProperties>
</file>