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media/image5.jpg" ContentType="image/jpg"/>
  <Override PartName="/ppt/media/image6.jpg" ContentType="image/jpg"/>
  <Override PartName="/ppt/media/image8.jpg" ContentType="image/jpg"/>
  <Override PartName="/ppt/media/image9.jpg" ContentType="image/jpg"/>
  <Override PartName="/ppt/media/image10.jpg" ContentType="image/jpg"/>
  <Override PartName="/ppt/media/image11.jpg" ContentType="image/jpg"/>
  <Override PartName="/ppt/media/image12.jpg" ContentType="image/jpg"/>
  <Override PartName="/ppt/media/image13.jpg" ContentType="image/jpg"/>
  <Override PartName="/ppt/media/image14.jpg" ContentType="image/jpg"/>
  <Override PartName="/ppt/media/image15.jpg" ContentType="image/jpg"/>
  <Override PartName="/ppt/media/image16.jpg" ContentType="image/jpg"/>
  <Override PartName="/ppt/notesSlides/notesSlide2.xml" ContentType="application/vnd.openxmlformats-officedocument.presentationml.notesSlide+xml"/>
  <Override PartName="/ppt/media/image18.jpg" ContentType="image/jpg"/>
  <Override PartName="/ppt/media/image24.jpg" ContentType="image/jpg"/>
  <Override PartName="/ppt/media/image25.jpg" ContentType="image/jpg"/>
  <Override PartName="/ppt/media/image26.jpg" ContentType="image/jpg"/>
  <Override PartName="/ppt/media/image27.jpg" ContentType="image/jpg"/>
  <Override PartName="/ppt/media/image28.jpg" ContentType="image/jpg"/>
  <Override PartName="/ppt/media/image30.jpg" ContentType="image/jpg"/>
  <Override PartName="/ppt/media/image32.jpg" ContentType="image/jpg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51" r:id="rId4"/>
    <p:sldMasterId id="2147483710" r:id="rId5"/>
  </p:sldMasterIdLst>
  <p:notesMasterIdLst>
    <p:notesMasterId r:id="rId37"/>
  </p:notesMasterIdLst>
  <p:sldIdLst>
    <p:sldId id="258" r:id="rId6"/>
    <p:sldId id="367" r:id="rId7"/>
    <p:sldId id="316" r:id="rId8"/>
    <p:sldId id="369" r:id="rId9"/>
    <p:sldId id="370" r:id="rId10"/>
    <p:sldId id="371" r:id="rId11"/>
    <p:sldId id="372" r:id="rId12"/>
    <p:sldId id="379" r:id="rId13"/>
    <p:sldId id="366" r:id="rId14"/>
    <p:sldId id="373" r:id="rId15"/>
    <p:sldId id="374" r:id="rId16"/>
    <p:sldId id="375" r:id="rId17"/>
    <p:sldId id="380" r:id="rId18"/>
    <p:sldId id="381" r:id="rId19"/>
    <p:sldId id="376" r:id="rId20"/>
    <p:sldId id="382" r:id="rId21"/>
    <p:sldId id="377" r:id="rId22"/>
    <p:sldId id="378" r:id="rId23"/>
    <p:sldId id="383" r:id="rId24"/>
    <p:sldId id="385" r:id="rId25"/>
    <p:sldId id="384" r:id="rId26"/>
    <p:sldId id="386" r:id="rId27"/>
    <p:sldId id="387" r:id="rId28"/>
    <p:sldId id="390" r:id="rId29"/>
    <p:sldId id="264" r:id="rId30"/>
    <p:sldId id="389" r:id="rId31"/>
    <p:sldId id="391" r:id="rId32"/>
    <p:sldId id="395" r:id="rId33"/>
    <p:sldId id="392" r:id="rId34"/>
    <p:sldId id="393" r:id="rId35"/>
    <p:sldId id="394" r:id="rId36"/>
  </p:sldIdLst>
  <p:sldSz cx="9144000" cy="6858000" type="screen4x3"/>
  <p:notesSz cx="6858000" cy="91440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FFCC"/>
    <a:srgbClr val="CCFF99"/>
    <a:srgbClr val="FF0000"/>
    <a:srgbClr val="FFFF00"/>
    <a:srgbClr val="FFFF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9415" autoAdjust="0"/>
    <p:restoredTop sz="94643" autoAdjust="0"/>
  </p:normalViewPr>
  <p:slideViewPr>
    <p:cSldViewPr snapToGrid="0">
      <p:cViewPr varScale="1">
        <p:scale>
          <a:sx n="73" d="100"/>
          <a:sy n="73" d="100"/>
        </p:scale>
        <p:origin x="66" y="63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7218"/>
    </p:cViewPr>
  </p:sorter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8.xml"/><Relationship Id="rId18" Type="http://schemas.openxmlformats.org/officeDocument/2006/relationships/slide" Target="slides/slide13.xml"/><Relationship Id="rId26" Type="http://schemas.openxmlformats.org/officeDocument/2006/relationships/slide" Target="slides/slide21.xml"/><Relationship Id="rId39" Type="http://schemas.openxmlformats.org/officeDocument/2006/relationships/viewProps" Target="viewProps.xml"/><Relationship Id="rId21" Type="http://schemas.openxmlformats.org/officeDocument/2006/relationships/slide" Target="slides/slide16.xml"/><Relationship Id="rId34" Type="http://schemas.openxmlformats.org/officeDocument/2006/relationships/slide" Target="slides/slide29.xml"/><Relationship Id="rId7" Type="http://schemas.openxmlformats.org/officeDocument/2006/relationships/slide" Target="slides/slide2.xml"/><Relationship Id="rId2" Type="http://schemas.openxmlformats.org/officeDocument/2006/relationships/customXml" Target="../customXml/item2.xml"/><Relationship Id="rId16" Type="http://schemas.openxmlformats.org/officeDocument/2006/relationships/slide" Target="slides/slide11.xml"/><Relationship Id="rId20" Type="http://schemas.openxmlformats.org/officeDocument/2006/relationships/slide" Target="slides/slide15.xml"/><Relationship Id="rId29" Type="http://schemas.openxmlformats.org/officeDocument/2006/relationships/slide" Target="slides/slide24.xml"/><Relationship Id="rId41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1.xml"/><Relationship Id="rId11" Type="http://schemas.openxmlformats.org/officeDocument/2006/relationships/slide" Target="slides/slide6.xml"/><Relationship Id="rId24" Type="http://schemas.openxmlformats.org/officeDocument/2006/relationships/slide" Target="slides/slide19.xml"/><Relationship Id="rId32" Type="http://schemas.openxmlformats.org/officeDocument/2006/relationships/slide" Target="slides/slide27.xml"/><Relationship Id="rId37" Type="http://schemas.openxmlformats.org/officeDocument/2006/relationships/notesMaster" Target="notesMasters/notesMaster1.xml"/><Relationship Id="rId40" Type="http://schemas.openxmlformats.org/officeDocument/2006/relationships/theme" Target="theme/theme1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10.xml"/><Relationship Id="rId23" Type="http://schemas.openxmlformats.org/officeDocument/2006/relationships/slide" Target="slides/slide18.xml"/><Relationship Id="rId28" Type="http://schemas.openxmlformats.org/officeDocument/2006/relationships/slide" Target="slides/slide23.xml"/><Relationship Id="rId36" Type="http://schemas.openxmlformats.org/officeDocument/2006/relationships/slide" Target="slides/slide31.xml"/><Relationship Id="rId10" Type="http://schemas.openxmlformats.org/officeDocument/2006/relationships/slide" Target="slides/slide5.xml"/><Relationship Id="rId19" Type="http://schemas.openxmlformats.org/officeDocument/2006/relationships/slide" Target="slides/slide14.xml"/><Relationship Id="rId31" Type="http://schemas.openxmlformats.org/officeDocument/2006/relationships/slide" Target="slides/slide2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4.xml"/><Relationship Id="rId14" Type="http://schemas.openxmlformats.org/officeDocument/2006/relationships/slide" Target="slides/slide9.xml"/><Relationship Id="rId22" Type="http://schemas.openxmlformats.org/officeDocument/2006/relationships/slide" Target="slides/slide17.xml"/><Relationship Id="rId27" Type="http://schemas.openxmlformats.org/officeDocument/2006/relationships/slide" Target="slides/slide22.xml"/><Relationship Id="rId30" Type="http://schemas.openxmlformats.org/officeDocument/2006/relationships/slide" Target="slides/slide25.xml"/><Relationship Id="rId35" Type="http://schemas.openxmlformats.org/officeDocument/2006/relationships/slide" Target="slides/slide30.xml"/><Relationship Id="rId8" Type="http://schemas.openxmlformats.org/officeDocument/2006/relationships/slide" Target="slides/slide3.xml"/><Relationship Id="rId3" Type="http://schemas.openxmlformats.org/officeDocument/2006/relationships/customXml" Target="../customXml/item3.xml"/><Relationship Id="rId12" Type="http://schemas.openxmlformats.org/officeDocument/2006/relationships/slide" Target="slides/slide7.xml"/><Relationship Id="rId17" Type="http://schemas.openxmlformats.org/officeDocument/2006/relationships/slide" Target="slides/slide12.xml"/><Relationship Id="rId25" Type="http://schemas.openxmlformats.org/officeDocument/2006/relationships/slide" Target="slides/slide20.xml"/><Relationship Id="rId33" Type="http://schemas.openxmlformats.org/officeDocument/2006/relationships/slide" Target="slides/slide28.xml"/><Relationship Id="rId38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>
            <a:extLst>
              <a:ext uri="{FF2B5EF4-FFF2-40B4-BE49-F238E27FC236}">
                <a16:creationId xmlns:a16="http://schemas.microsoft.com/office/drawing/2014/main" id="{41A2F251-9CE8-4B4C-A843-907739855ED3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14339" name="Rectangle 3">
            <a:extLst>
              <a:ext uri="{FF2B5EF4-FFF2-40B4-BE49-F238E27FC236}">
                <a16:creationId xmlns:a16="http://schemas.microsoft.com/office/drawing/2014/main" id="{61FE5BD4-A26A-4254-98AA-960A0EDC62F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4100" name="Rectangle 4">
            <a:extLst>
              <a:ext uri="{FF2B5EF4-FFF2-40B4-BE49-F238E27FC236}">
                <a16:creationId xmlns:a16="http://schemas.microsoft.com/office/drawing/2014/main" id="{C4590394-C44B-476E-A643-4E3A4D1C4BED}"/>
              </a:ext>
            </a:extLst>
          </p:cNvPr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14341" name="Rectangle 5">
            <a:extLst>
              <a:ext uri="{FF2B5EF4-FFF2-40B4-BE49-F238E27FC236}">
                <a16:creationId xmlns:a16="http://schemas.microsoft.com/office/drawing/2014/main" id="{2C95ADBD-8D44-4052-A4B0-FAD43EB94323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noProof="0"/>
              <a:t>Click to edit Master text styles</a:t>
            </a:r>
          </a:p>
          <a:p>
            <a:pPr lvl="1"/>
            <a:r>
              <a:rPr lang="en-US" altLang="en-US" noProof="0"/>
              <a:t>Second level</a:t>
            </a:r>
          </a:p>
          <a:p>
            <a:pPr lvl="2"/>
            <a:r>
              <a:rPr lang="en-US" altLang="en-US" noProof="0"/>
              <a:t>Third level</a:t>
            </a:r>
          </a:p>
          <a:p>
            <a:pPr lvl="3"/>
            <a:r>
              <a:rPr lang="en-US" altLang="en-US" noProof="0"/>
              <a:t>Fourth level</a:t>
            </a:r>
          </a:p>
          <a:p>
            <a:pPr lvl="4"/>
            <a:r>
              <a:rPr lang="en-US" altLang="en-US" noProof="0"/>
              <a:t>Fifth level</a:t>
            </a:r>
          </a:p>
        </p:txBody>
      </p:sp>
      <p:sp>
        <p:nvSpPr>
          <p:cNvPr id="14342" name="Rectangle 6">
            <a:extLst>
              <a:ext uri="{FF2B5EF4-FFF2-40B4-BE49-F238E27FC236}">
                <a16:creationId xmlns:a16="http://schemas.microsoft.com/office/drawing/2014/main" id="{7CA220E0-58DD-4A4E-BCCE-7AE21C21B7BD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14343" name="Rectangle 7">
            <a:extLst>
              <a:ext uri="{FF2B5EF4-FFF2-40B4-BE49-F238E27FC236}">
                <a16:creationId xmlns:a16="http://schemas.microsoft.com/office/drawing/2014/main" id="{8ACDDE6D-9F2A-4F2F-A4F9-20373956C935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BA2A446F-DCB7-40DC-BB5C-42DD40F29A95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7">
            <a:extLst>
              <a:ext uri="{FF2B5EF4-FFF2-40B4-BE49-F238E27FC236}">
                <a16:creationId xmlns:a16="http://schemas.microsoft.com/office/drawing/2014/main" id="{33EAC849-8037-45F4-9D38-A3C79393C86E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ACFF21D8-0E57-4BBB-B950-3E016CDF0FAB}" type="slidenum">
              <a:rPr lang="en-US" altLang="en-US" smtClean="0"/>
              <a:pPr/>
              <a:t>1</a:t>
            </a:fld>
            <a:endParaRPr lang="en-US" altLang="en-US"/>
          </a:p>
        </p:txBody>
      </p:sp>
      <p:sp>
        <p:nvSpPr>
          <p:cNvPr id="6147" name="Rectangle 2">
            <a:extLst>
              <a:ext uri="{FF2B5EF4-FFF2-40B4-BE49-F238E27FC236}">
                <a16:creationId xmlns:a16="http://schemas.microsoft.com/office/drawing/2014/main" id="{A303FA5B-A62C-4570-A5D7-172BD68569EB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148" name="Rectangle 3">
            <a:extLst>
              <a:ext uri="{FF2B5EF4-FFF2-40B4-BE49-F238E27FC236}">
                <a16:creationId xmlns:a16="http://schemas.microsoft.com/office/drawing/2014/main" id="{7946F069-2EE9-4E62-AB87-ACCF8ED86BE5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US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BA2A446F-DCB7-40DC-BB5C-42DD40F29A95}" type="slidenum">
              <a:rPr lang="en-US" altLang="en-US" smtClean="0"/>
              <a:pPr>
                <a:defRPr/>
              </a:pPr>
              <a:t>7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5763233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Line 7">
            <a:extLst>
              <a:ext uri="{FF2B5EF4-FFF2-40B4-BE49-F238E27FC236}">
                <a16:creationId xmlns:a16="http://schemas.microsoft.com/office/drawing/2014/main" id="{493421EA-056C-4E20-8124-186FD1DE0CC7}"/>
              </a:ext>
            </a:extLst>
          </p:cNvPr>
          <p:cNvSpPr>
            <a:spLocks noChangeShapeType="1"/>
          </p:cNvSpPr>
          <p:nvPr/>
        </p:nvSpPr>
        <p:spPr bwMode="auto">
          <a:xfrm>
            <a:off x="3327400" y="5402263"/>
            <a:ext cx="5816600" cy="0"/>
          </a:xfrm>
          <a:prstGeom prst="line">
            <a:avLst/>
          </a:prstGeom>
          <a:noFill/>
          <a:ln w="31750">
            <a:solidFill>
              <a:srgbClr val="ED1A2D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5" name="Rectangle 11">
            <a:extLst>
              <a:ext uri="{FF2B5EF4-FFF2-40B4-BE49-F238E27FC236}">
                <a16:creationId xmlns:a16="http://schemas.microsoft.com/office/drawing/2014/main" id="{A3AD14C6-28C1-4F26-9367-1C85D28709AD}"/>
              </a:ext>
            </a:extLst>
          </p:cNvPr>
          <p:cNvSpPr>
            <a:spLocks noChangeArrowheads="1"/>
          </p:cNvSpPr>
          <p:nvPr/>
        </p:nvSpPr>
        <p:spPr bwMode="auto">
          <a:xfrm>
            <a:off x="2520950" y="0"/>
            <a:ext cx="4100513" cy="1984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defRPr/>
            </a:pPr>
            <a:endParaRPr lang="en-US" altLang="en-US" sz="1000" b="1">
              <a:solidFill>
                <a:srgbClr val="ED1A2D"/>
              </a:solidFill>
              <a:latin typeface="Arial Narrow" panose="020B0606020202030204" pitchFamily="34" charset="0"/>
            </a:endParaRPr>
          </a:p>
        </p:txBody>
      </p:sp>
      <p:sp>
        <p:nvSpPr>
          <p:cNvPr id="8194" name="Rectangle 2"/>
          <p:cNvSpPr>
            <a:spLocks noGrp="1" noChangeArrowheads="1"/>
          </p:cNvSpPr>
          <p:nvPr>
            <p:ph type="ctrTitle"/>
          </p:nvPr>
        </p:nvSpPr>
        <p:spPr>
          <a:xfrm>
            <a:off x="3429000" y="1600200"/>
            <a:ext cx="5621338" cy="2195513"/>
          </a:xfrm>
          <a:extLst>
            <a:ext uri="{AF507438-7753-43E0-B8FC-AC1667EBCBE1}">
              <a14:hiddenEffects xmlns:a14="http://schemas.microsoft.com/office/drawing/2010/main">
                <a:effectLst>
                  <a:outerShdw dist="56796" dir="1593903" algn="ctr" rotWithShape="0">
                    <a:schemeClr val="tx2"/>
                  </a:outerShdw>
                </a:effectLst>
              </a14:hiddenEffects>
            </a:ext>
          </a:extLst>
        </p:spPr>
        <p:txBody>
          <a:bodyPr lIns="0" tIns="0" rIns="0" bIns="0" anchor="ctr"/>
          <a:lstStyle>
            <a:lvl1pPr defTabSz="914400">
              <a:lnSpc>
                <a:spcPct val="80000"/>
              </a:lnSpc>
              <a:defRPr sz="6000">
                <a:solidFill>
                  <a:srgbClr val="EAEAEA"/>
                </a:solidFill>
              </a:defRPr>
            </a:lvl1pPr>
          </a:lstStyle>
          <a:p>
            <a:pPr lvl="0"/>
            <a:r>
              <a:rPr lang="en-US" altLang="en-US" noProof="0"/>
              <a:t>Click to edit Master title style</a:t>
            </a:r>
          </a:p>
        </p:txBody>
      </p:sp>
      <p:sp>
        <p:nvSpPr>
          <p:cNvPr id="8195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3429000" y="5621338"/>
            <a:ext cx="5621338" cy="192087"/>
          </a:xfrm>
        </p:spPr>
        <p:txBody>
          <a:bodyPr lIns="0" tIns="0" rIns="0" bIns="0"/>
          <a:lstStyle>
            <a:lvl1pPr marL="0" indent="0">
              <a:lnSpc>
                <a:spcPct val="90000"/>
              </a:lnSpc>
              <a:spcBef>
                <a:spcPct val="0"/>
              </a:spcBef>
              <a:buClrTx/>
              <a:buFontTx/>
              <a:buNone/>
              <a:defRPr sz="1400" b="0">
                <a:solidFill>
                  <a:srgbClr val="FFFF66"/>
                </a:solidFill>
              </a:defRPr>
            </a:lvl1pPr>
          </a:lstStyle>
          <a:p>
            <a:pPr lvl="0"/>
            <a:r>
              <a:rPr lang="en-US" altLang="en-US" noProof="0"/>
              <a:t>Click to edit Master subtitle style</a:t>
            </a:r>
          </a:p>
        </p:txBody>
      </p:sp>
      <p:sp>
        <p:nvSpPr>
          <p:cNvPr id="6" name="Rectangle 8">
            <a:extLst>
              <a:ext uri="{FF2B5EF4-FFF2-40B4-BE49-F238E27FC236}">
                <a16:creationId xmlns:a16="http://schemas.microsoft.com/office/drawing/2014/main" id="{939E8295-D36A-40F2-957A-C43CEE12D075}"/>
              </a:ext>
            </a:extLst>
          </p:cNvPr>
          <p:cNvSpPr>
            <a:spLocks noGrp="1" noChangeArrowheads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2D42EE-F869-4DBF-A2C7-7062ABF54755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  <p:sp>
        <p:nvSpPr>
          <p:cNvPr id="7" name="Rectangle 9">
            <a:extLst>
              <a:ext uri="{FF2B5EF4-FFF2-40B4-BE49-F238E27FC236}">
                <a16:creationId xmlns:a16="http://schemas.microsoft.com/office/drawing/2014/main" id="{F2B4F8D9-7F17-424B-A784-DDF5D5AB3CB8}"/>
              </a:ext>
            </a:extLst>
          </p:cNvPr>
          <p:cNvSpPr>
            <a:spLocks noGrp="1" noChangeArrowheads="1"/>
          </p:cNvSpPr>
          <p:nvPr>
            <p:ph type="dt" sz="half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8" name="Rectangle 10">
            <a:extLst>
              <a:ext uri="{FF2B5EF4-FFF2-40B4-BE49-F238E27FC236}">
                <a16:creationId xmlns:a16="http://schemas.microsoft.com/office/drawing/2014/main" id="{8E133588-A8EE-4F55-BECD-6BBDCE402591}"/>
              </a:ext>
            </a:extLst>
          </p:cNvPr>
          <p:cNvSpPr>
            <a:spLocks noGrp="1" noChangeArrowheads="1"/>
          </p:cNvSpPr>
          <p:nvPr>
            <p:ph type="ftr" sz="quarter" idx="12"/>
          </p:nvPr>
        </p:nvSpPr>
        <p:spPr>
          <a:xfrm>
            <a:off x="2520950" y="6630988"/>
            <a:ext cx="4100513" cy="198437"/>
          </a:xfrm>
        </p:spPr>
        <p:txBody>
          <a:bodyPr/>
          <a:lstStyle>
            <a:lvl1pPr algn="ctr">
              <a:defRPr/>
            </a:lvl1pPr>
          </a:lstStyle>
          <a:p>
            <a:pPr>
              <a:defRPr/>
            </a:pPr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46975104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Rectangle 8">
            <a:extLst>
              <a:ext uri="{FF2B5EF4-FFF2-40B4-BE49-F238E27FC236}">
                <a16:creationId xmlns:a16="http://schemas.microsoft.com/office/drawing/2014/main" id="{4AEB1145-7AC3-463D-B9F4-94184BBE1328}"/>
              </a:ext>
            </a:extLst>
          </p:cNvPr>
          <p:cNvSpPr>
            <a:spLocks noGrp="1" noChangeArrowheads="1"/>
          </p:cNvSpPr>
          <p:nvPr>
            <p:ph type="sldNum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2EB78ED-B988-41C4-AA15-B5411B3D76B0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  <p:sp>
        <p:nvSpPr>
          <p:cNvPr id="5" name="Rectangle 9">
            <a:extLst>
              <a:ext uri="{FF2B5EF4-FFF2-40B4-BE49-F238E27FC236}">
                <a16:creationId xmlns:a16="http://schemas.microsoft.com/office/drawing/2014/main" id="{AD4F6B87-6F38-475B-A740-F0A81B91D59A}"/>
              </a:ext>
            </a:extLst>
          </p:cNvPr>
          <p:cNvSpPr>
            <a:spLocks noGrp="1" noChangeArrowheads="1"/>
          </p:cNvSpPr>
          <p:nvPr>
            <p:ph type="dt" sz="half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6" name="Rectangle 10">
            <a:extLst>
              <a:ext uri="{FF2B5EF4-FFF2-40B4-BE49-F238E27FC236}">
                <a16:creationId xmlns:a16="http://schemas.microsoft.com/office/drawing/2014/main" id="{66446E55-5DB1-42B5-A72C-C6045E8F5D1B}"/>
              </a:ext>
            </a:extLst>
          </p:cNvPr>
          <p:cNvSpPr>
            <a:spLocks noGrp="1" noChangeArrowheads="1"/>
          </p:cNvSpPr>
          <p:nvPr>
            <p:ph type="ftr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52988170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</p:spPr>
        <p:txBody>
          <a:bodyPr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</p:spPr>
        <p:txBody>
          <a:bodyPr/>
          <a:lstStyle>
            <a:lvl1pPr marL="0" indent="0">
              <a:buNone/>
              <a:defRPr sz="2400"/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Rectangle 8">
            <a:extLst>
              <a:ext uri="{FF2B5EF4-FFF2-40B4-BE49-F238E27FC236}">
                <a16:creationId xmlns:a16="http://schemas.microsoft.com/office/drawing/2014/main" id="{A80F11CF-29EB-48B4-8592-8230A614726A}"/>
              </a:ext>
            </a:extLst>
          </p:cNvPr>
          <p:cNvSpPr>
            <a:spLocks noGrp="1" noChangeArrowheads="1"/>
          </p:cNvSpPr>
          <p:nvPr>
            <p:ph type="sldNum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A9AC299-5EE3-47C2-9C19-F44CEAB7CE20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  <p:sp>
        <p:nvSpPr>
          <p:cNvPr id="5" name="Rectangle 9">
            <a:extLst>
              <a:ext uri="{FF2B5EF4-FFF2-40B4-BE49-F238E27FC236}">
                <a16:creationId xmlns:a16="http://schemas.microsoft.com/office/drawing/2014/main" id="{B03E3ACA-041A-4F61-A278-1416589B7CE8}"/>
              </a:ext>
            </a:extLst>
          </p:cNvPr>
          <p:cNvSpPr>
            <a:spLocks noGrp="1" noChangeArrowheads="1"/>
          </p:cNvSpPr>
          <p:nvPr>
            <p:ph type="dt" sz="half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6" name="Rectangle 10">
            <a:extLst>
              <a:ext uri="{FF2B5EF4-FFF2-40B4-BE49-F238E27FC236}">
                <a16:creationId xmlns:a16="http://schemas.microsoft.com/office/drawing/2014/main" id="{91208227-3F79-4084-A5D4-F0A7AA8A339B}"/>
              </a:ext>
            </a:extLst>
          </p:cNvPr>
          <p:cNvSpPr>
            <a:spLocks noGrp="1" noChangeArrowheads="1"/>
          </p:cNvSpPr>
          <p:nvPr>
            <p:ph type="ftr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97766983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93738" y="1371600"/>
            <a:ext cx="4102100" cy="194310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948238" y="1371600"/>
            <a:ext cx="4102100" cy="194310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Rectangle 8">
            <a:extLst>
              <a:ext uri="{FF2B5EF4-FFF2-40B4-BE49-F238E27FC236}">
                <a16:creationId xmlns:a16="http://schemas.microsoft.com/office/drawing/2014/main" id="{5507A98F-2D25-40C8-A134-DA7453D2C61D}"/>
              </a:ext>
            </a:extLst>
          </p:cNvPr>
          <p:cNvSpPr>
            <a:spLocks noGrp="1" noChangeArrowheads="1"/>
          </p:cNvSpPr>
          <p:nvPr>
            <p:ph type="sldNum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A84DDB4-49C4-44EE-8835-576FA233E43A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  <p:sp>
        <p:nvSpPr>
          <p:cNvPr id="6" name="Rectangle 9">
            <a:extLst>
              <a:ext uri="{FF2B5EF4-FFF2-40B4-BE49-F238E27FC236}">
                <a16:creationId xmlns:a16="http://schemas.microsoft.com/office/drawing/2014/main" id="{2E1FD6E8-1D7D-4213-978B-2B90D3FCEE80}"/>
              </a:ext>
            </a:extLst>
          </p:cNvPr>
          <p:cNvSpPr>
            <a:spLocks noGrp="1" noChangeArrowheads="1"/>
          </p:cNvSpPr>
          <p:nvPr>
            <p:ph type="dt" sz="half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7" name="Rectangle 10">
            <a:extLst>
              <a:ext uri="{FF2B5EF4-FFF2-40B4-BE49-F238E27FC236}">
                <a16:creationId xmlns:a16="http://schemas.microsoft.com/office/drawing/2014/main" id="{4B514C45-A4B6-42A3-9E5A-D7DB68D6461D}"/>
              </a:ext>
            </a:extLst>
          </p:cNvPr>
          <p:cNvSpPr>
            <a:spLocks noGrp="1" noChangeArrowheads="1"/>
          </p:cNvSpPr>
          <p:nvPr>
            <p:ph type="ftr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22627272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Rectangle 8">
            <a:extLst>
              <a:ext uri="{FF2B5EF4-FFF2-40B4-BE49-F238E27FC236}">
                <a16:creationId xmlns:a16="http://schemas.microsoft.com/office/drawing/2014/main" id="{09A38B28-8CC8-46B3-9978-E371B29C1DA1}"/>
              </a:ext>
            </a:extLst>
          </p:cNvPr>
          <p:cNvSpPr>
            <a:spLocks noGrp="1" noChangeArrowheads="1"/>
          </p:cNvSpPr>
          <p:nvPr>
            <p:ph type="sldNum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97643E9-2589-4723-ACB8-DF52B6C589A5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  <p:sp>
        <p:nvSpPr>
          <p:cNvPr id="8" name="Rectangle 9">
            <a:extLst>
              <a:ext uri="{FF2B5EF4-FFF2-40B4-BE49-F238E27FC236}">
                <a16:creationId xmlns:a16="http://schemas.microsoft.com/office/drawing/2014/main" id="{72146003-3E35-4906-BBAD-E28B9AE52380}"/>
              </a:ext>
            </a:extLst>
          </p:cNvPr>
          <p:cNvSpPr>
            <a:spLocks noGrp="1" noChangeArrowheads="1"/>
          </p:cNvSpPr>
          <p:nvPr>
            <p:ph type="dt" sz="half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9" name="Rectangle 10">
            <a:extLst>
              <a:ext uri="{FF2B5EF4-FFF2-40B4-BE49-F238E27FC236}">
                <a16:creationId xmlns:a16="http://schemas.microsoft.com/office/drawing/2014/main" id="{3DED8B77-99C9-4B7D-8492-20DF7E9A6C64}"/>
              </a:ext>
            </a:extLst>
          </p:cNvPr>
          <p:cNvSpPr>
            <a:spLocks noGrp="1" noChangeArrowheads="1"/>
          </p:cNvSpPr>
          <p:nvPr>
            <p:ph type="ftr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74001278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Rectangle 8">
            <a:extLst>
              <a:ext uri="{FF2B5EF4-FFF2-40B4-BE49-F238E27FC236}">
                <a16:creationId xmlns:a16="http://schemas.microsoft.com/office/drawing/2014/main" id="{982B685B-6665-43F6-AC3A-DD050788F125}"/>
              </a:ext>
            </a:extLst>
          </p:cNvPr>
          <p:cNvSpPr>
            <a:spLocks noGrp="1" noChangeArrowheads="1"/>
          </p:cNvSpPr>
          <p:nvPr>
            <p:ph type="sldNum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0BB3514-8CA2-49AE-8105-1543F9399838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  <p:sp>
        <p:nvSpPr>
          <p:cNvPr id="4" name="Rectangle 9">
            <a:extLst>
              <a:ext uri="{FF2B5EF4-FFF2-40B4-BE49-F238E27FC236}">
                <a16:creationId xmlns:a16="http://schemas.microsoft.com/office/drawing/2014/main" id="{98CD29E5-584B-4AAA-90F2-CB8FC2A1ECB7}"/>
              </a:ext>
            </a:extLst>
          </p:cNvPr>
          <p:cNvSpPr>
            <a:spLocks noGrp="1" noChangeArrowheads="1"/>
          </p:cNvSpPr>
          <p:nvPr>
            <p:ph type="dt" sz="half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5" name="Rectangle 10">
            <a:extLst>
              <a:ext uri="{FF2B5EF4-FFF2-40B4-BE49-F238E27FC236}">
                <a16:creationId xmlns:a16="http://schemas.microsoft.com/office/drawing/2014/main" id="{605B8869-899F-4453-9EE8-ACF8EF1CB021}"/>
              </a:ext>
            </a:extLst>
          </p:cNvPr>
          <p:cNvSpPr>
            <a:spLocks noGrp="1" noChangeArrowheads="1"/>
          </p:cNvSpPr>
          <p:nvPr>
            <p:ph type="ftr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57923982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8">
            <a:extLst>
              <a:ext uri="{FF2B5EF4-FFF2-40B4-BE49-F238E27FC236}">
                <a16:creationId xmlns:a16="http://schemas.microsoft.com/office/drawing/2014/main" id="{67B33F86-54CD-4E86-9463-96FAE8CEA521}"/>
              </a:ext>
            </a:extLst>
          </p:cNvPr>
          <p:cNvSpPr>
            <a:spLocks noGrp="1" noChangeArrowheads="1"/>
          </p:cNvSpPr>
          <p:nvPr>
            <p:ph type="sldNum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550E751-5F85-4861-9219-B1FCFC538317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  <p:sp>
        <p:nvSpPr>
          <p:cNvPr id="3" name="Rectangle 9">
            <a:extLst>
              <a:ext uri="{FF2B5EF4-FFF2-40B4-BE49-F238E27FC236}">
                <a16:creationId xmlns:a16="http://schemas.microsoft.com/office/drawing/2014/main" id="{DC8D5D27-70E4-45FA-8C8C-8FD7D97A3023}"/>
              </a:ext>
            </a:extLst>
          </p:cNvPr>
          <p:cNvSpPr>
            <a:spLocks noGrp="1" noChangeArrowheads="1"/>
          </p:cNvSpPr>
          <p:nvPr>
            <p:ph type="dt" sz="half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4" name="Rectangle 10">
            <a:extLst>
              <a:ext uri="{FF2B5EF4-FFF2-40B4-BE49-F238E27FC236}">
                <a16:creationId xmlns:a16="http://schemas.microsoft.com/office/drawing/2014/main" id="{9FCC6E30-4D97-4C90-9867-42A283690D05}"/>
              </a:ext>
            </a:extLst>
          </p:cNvPr>
          <p:cNvSpPr>
            <a:spLocks noGrp="1" noChangeArrowheads="1"/>
          </p:cNvSpPr>
          <p:nvPr>
            <p:ph type="ftr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88182731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Rectangle 8">
            <a:extLst>
              <a:ext uri="{FF2B5EF4-FFF2-40B4-BE49-F238E27FC236}">
                <a16:creationId xmlns:a16="http://schemas.microsoft.com/office/drawing/2014/main" id="{63CF4FD7-EAC8-4069-9E4D-AD459E014ADA}"/>
              </a:ext>
            </a:extLst>
          </p:cNvPr>
          <p:cNvSpPr>
            <a:spLocks noGrp="1" noChangeArrowheads="1"/>
          </p:cNvSpPr>
          <p:nvPr>
            <p:ph type="sldNum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8BDFA09-7B4C-4F08-AEF6-C7AD6A82971B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  <p:sp>
        <p:nvSpPr>
          <p:cNvPr id="6" name="Rectangle 9">
            <a:extLst>
              <a:ext uri="{FF2B5EF4-FFF2-40B4-BE49-F238E27FC236}">
                <a16:creationId xmlns:a16="http://schemas.microsoft.com/office/drawing/2014/main" id="{4C8AFBFA-9F16-47CB-B417-DEE6390B8EB5}"/>
              </a:ext>
            </a:extLst>
          </p:cNvPr>
          <p:cNvSpPr>
            <a:spLocks noGrp="1" noChangeArrowheads="1"/>
          </p:cNvSpPr>
          <p:nvPr>
            <p:ph type="dt" sz="half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7" name="Rectangle 10">
            <a:extLst>
              <a:ext uri="{FF2B5EF4-FFF2-40B4-BE49-F238E27FC236}">
                <a16:creationId xmlns:a16="http://schemas.microsoft.com/office/drawing/2014/main" id="{1EB5F64D-D41D-416D-A433-73B9C28C55C5}"/>
              </a:ext>
            </a:extLst>
          </p:cNvPr>
          <p:cNvSpPr>
            <a:spLocks noGrp="1" noChangeArrowheads="1"/>
          </p:cNvSpPr>
          <p:nvPr>
            <p:ph type="ftr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50011445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Rectangle 8">
            <a:extLst>
              <a:ext uri="{FF2B5EF4-FFF2-40B4-BE49-F238E27FC236}">
                <a16:creationId xmlns:a16="http://schemas.microsoft.com/office/drawing/2014/main" id="{CBC1C123-DF25-4003-BCFE-52D089FA7D13}"/>
              </a:ext>
            </a:extLst>
          </p:cNvPr>
          <p:cNvSpPr>
            <a:spLocks noGrp="1" noChangeArrowheads="1"/>
          </p:cNvSpPr>
          <p:nvPr>
            <p:ph type="sldNum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B2E2F38-1313-4491-9CD3-AF9F93721F6E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  <p:sp>
        <p:nvSpPr>
          <p:cNvPr id="6" name="Rectangle 9">
            <a:extLst>
              <a:ext uri="{FF2B5EF4-FFF2-40B4-BE49-F238E27FC236}">
                <a16:creationId xmlns:a16="http://schemas.microsoft.com/office/drawing/2014/main" id="{01950045-200E-42EF-B731-AF3DAEF16EF5}"/>
              </a:ext>
            </a:extLst>
          </p:cNvPr>
          <p:cNvSpPr>
            <a:spLocks noGrp="1" noChangeArrowheads="1"/>
          </p:cNvSpPr>
          <p:nvPr>
            <p:ph type="dt" sz="half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7" name="Rectangle 10">
            <a:extLst>
              <a:ext uri="{FF2B5EF4-FFF2-40B4-BE49-F238E27FC236}">
                <a16:creationId xmlns:a16="http://schemas.microsoft.com/office/drawing/2014/main" id="{2A7AEEB3-E396-43B1-A568-75615C923E1A}"/>
              </a:ext>
            </a:extLst>
          </p:cNvPr>
          <p:cNvSpPr>
            <a:spLocks noGrp="1" noChangeArrowheads="1"/>
          </p:cNvSpPr>
          <p:nvPr>
            <p:ph type="ftr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04430650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Rectangle 8">
            <a:extLst>
              <a:ext uri="{FF2B5EF4-FFF2-40B4-BE49-F238E27FC236}">
                <a16:creationId xmlns:a16="http://schemas.microsoft.com/office/drawing/2014/main" id="{30EE42AC-7562-40E7-8E53-96865415C863}"/>
              </a:ext>
            </a:extLst>
          </p:cNvPr>
          <p:cNvSpPr>
            <a:spLocks noGrp="1" noChangeArrowheads="1"/>
          </p:cNvSpPr>
          <p:nvPr>
            <p:ph type="sldNum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0C72B41-5A16-4CCC-B9D1-0A23B80AF53D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  <p:sp>
        <p:nvSpPr>
          <p:cNvPr id="5" name="Rectangle 9">
            <a:extLst>
              <a:ext uri="{FF2B5EF4-FFF2-40B4-BE49-F238E27FC236}">
                <a16:creationId xmlns:a16="http://schemas.microsoft.com/office/drawing/2014/main" id="{79EA2A65-526C-45FC-8DE4-D9499DCE11C4}"/>
              </a:ext>
            </a:extLst>
          </p:cNvPr>
          <p:cNvSpPr>
            <a:spLocks noGrp="1" noChangeArrowheads="1"/>
          </p:cNvSpPr>
          <p:nvPr>
            <p:ph type="dt" sz="half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6" name="Rectangle 10">
            <a:extLst>
              <a:ext uri="{FF2B5EF4-FFF2-40B4-BE49-F238E27FC236}">
                <a16:creationId xmlns:a16="http://schemas.microsoft.com/office/drawing/2014/main" id="{9206BAA2-3721-430D-A285-59EC766B1EBE}"/>
              </a:ext>
            </a:extLst>
          </p:cNvPr>
          <p:cNvSpPr>
            <a:spLocks noGrp="1" noChangeArrowheads="1"/>
          </p:cNvSpPr>
          <p:nvPr>
            <p:ph type="ftr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38625911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961188" y="498475"/>
            <a:ext cx="2089150" cy="28162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93738" y="498475"/>
            <a:ext cx="6115050" cy="2816225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Rectangle 8">
            <a:extLst>
              <a:ext uri="{FF2B5EF4-FFF2-40B4-BE49-F238E27FC236}">
                <a16:creationId xmlns:a16="http://schemas.microsoft.com/office/drawing/2014/main" id="{02A41FE3-EFE6-4728-A2A5-C1F9C353CEC3}"/>
              </a:ext>
            </a:extLst>
          </p:cNvPr>
          <p:cNvSpPr>
            <a:spLocks noGrp="1" noChangeArrowheads="1"/>
          </p:cNvSpPr>
          <p:nvPr>
            <p:ph type="sldNum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1A942F2-169B-4BA8-BB35-7DFFAF5ED0FA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  <p:sp>
        <p:nvSpPr>
          <p:cNvPr id="5" name="Rectangle 9">
            <a:extLst>
              <a:ext uri="{FF2B5EF4-FFF2-40B4-BE49-F238E27FC236}">
                <a16:creationId xmlns:a16="http://schemas.microsoft.com/office/drawing/2014/main" id="{C99482AE-626E-4B53-B5B1-317D5C44C06C}"/>
              </a:ext>
            </a:extLst>
          </p:cNvPr>
          <p:cNvSpPr>
            <a:spLocks noGrp="1" noChangeArrowheads="1"/>
          </p:cNvSpPr>
          <p:nvPr>
            <p:ph type="dt" sz="half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6" name="Rectangle 10">
            <a:extLst>
              <a:ext uri="{FF2B5EF4-FFF2-40B4-BE49-F238E27FC236}">
                <a16:creationId xmlns:a16="http://schemas.microsoft.com/office/drawing/2014/main" id="{06F29DB3-5480-4224-80E3-AF897F925DF3}"/>
              </a:ext>
            </a:extLst>
          </p:cNvPr>
          <p:cNvSpPr>
            <a:spLocks noGrp="1" noChangeArrowheads="1"/>
          </p:cNvSpPr>
          <p:nvPr>
            <p:ph type="ftr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95601251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pPr>
              <a:defRPr/>
            </a:pPr>
            <a:endParaRPr lang="en-US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endParaRPr lang="en-US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0D628FC-B61C-4708-B4FD-C3C31F1CD202}" type="slidenum">
              <a:rPr lang="en-US" altLang="en-US" smtClean="0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9968869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endParaRPr lang="en-US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DF2D5D7-7669-4457-A70C-96FA064BB9B5}" type="slidenum">
              <a:rPr lang="en-US" altLang="en-US" smtClean="0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92702959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0BAC4499-AC2B-4B5D-8F95-46DBF25FFE8D}" type="slidenum">
              <a:rPr lang="en-US" altLang="en-US" smtClean="0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61537329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F78217D4-4179-4C53-8D83-9A77F6E5D62E}" type="slidenum">
              <a:rPr lang="en-US" altLang="en-US" smtClean="0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26156206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 alt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CC430EC-85D2-4651-BED8-1353965DF0CD}" type="slidenum">
              <a:rPr lang="en-US" altLang="en-US" smtClean="0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88948317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4CBE30DB-6960-4D7D-8B80-F67E4EA66F4E}" type="slidenum">
              <a:rPr lang="en-US" altLang="en-US" smtClean="0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25734900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 alt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ADC55C52-1535-4D47-903F-146E72B4A5ED}" type="slidenum">
              <a:rPr lang="en-US" altLang="en-US" smtClean="0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851687905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49AA73DE-38AE-46ED-8F5A-A2C2D1E88961}" type="slidenum">
              <a:rPr lang="en-US" altLang="en-US" smtClean="0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571482656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F72EBD0C-6A52-4A04-B193-725A6EDCD3DC}" type="slidenum">
              <a:rPr lang="en-US" altLang="en-US" smtClean="0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305688185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77D56DA-12F3-4241-92B5-4C07AF3AE6E1}" type="slidenum">
              <a:rPr lang="en-US" altLang="en-US" smtClean="0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4030567562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FE5ED47-ED64-4231-8F3C-6E54925F7047}" type="slidenum">
              <a:rPr lang="en-US" altLang="en-US" smtClean="0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45558907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image" Target="../media/image3.jpg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>
            <a:extLst>
              <a:ext uri="{FF2B5EF4-FFF2-40B4-BE49-F238E27FC236}">
                <a16:creationId xmlns:a16="http://schemas.microsoft.com/office/drawing/2014/main" id="{50279E87-C5DE-4A35-A0CB-1A5D9CD4B84D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 bwMode="auto">
          <a:xfrm>
            <a:off x="693738" y="498475"/>
            <a:ext cx="8356600" cy="5064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6653" tIns="48326" rIns="96653" bIns="48326" numCol="1" anchor="b" anchorCtr="0" compatLnSpc="1">
            <a:prstTxWarp prst="textNoShape">
              <a:avLst/>
            </a:prstTxWarp>
            <a:spAutoFit/>
          </a:bodyPr>
          <a:lstStyle/>
          <a:p>
            <a:pPr lvl="0"/>
            <a:r>
              <a:rPr lang="en-US" altLang="en-US"/>
              <a:t>Click to edit Master title style</a:t>
            </a:r>
          </a:p>
        </p:txBody>
      </p:sp>
      <p:sp>
        <p:nvSpPr>
          <p:cNvPr id="1027" name="Rectangle 3">
            <a:extLst>
              <a:ext uri="{FF2B5EF4-FFF2-40B4-BE49-F238E27FC236}">
                <a16:creationId xmlns:a16="http://schemas.microsoft.com/office/drawing/2014/main" id="{096A42F7-FCE7-45A0-B651-A2E12754CC0B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xfrm>
            <a:off x="693738" y="1371600"/>
            <a:ext cx="8356600" cy="19431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6653" tIns="48326" rIns="96653" bIns="48326" numCol="1" anchor="t" anchorCtr="0" compatLnSpc="1">
            <a:prstTxWarp prst="textNoShape">
              <a:avLst/>
            </a:prstTxWarp>
            <a:spAutoFit/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</a:p>
        </p:txBody>
      </p:sp>
      <p:sp>
        <p:nvSpPr>
          <p:cNvPr id="1028" name="Line 7">
            <a:extLst>
              <a:ext uri="{FF2B5EF4-FFF2-40B4-BE49-F238E27FC236}">
                <a16:creationId xmlns:a16="http://schemas.microsoft.com/office/drawing/2014/main" id="{9730CEBE-3A42-415D-BC47-A70457DF7049}"/>
              </a:ext>
            </a:extLst>
          </p:cNvPr>
          <p:cNvSpPr>
            <a:spLocks noChangeShapeType="1"/>
          </p:cNvSpPr>
          <p:nvPr/>
        </p:nvSpPr>
        <p:spPr bwMode="auto">
          <a:xfrm>
            <a:off x="0" y="1016000"/>
            <a:ext cx="9144000" cy="0"/>
          </a:xfrm>
          <a:prstGeom prst="line">
            <a:avLst/>
          </a:prstGeom>
          <a:noFill/>
          <a:ln w="38100">
            <a:solidFill>
              <a:srgbClr val="ED1A2D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7176" name="Rectangle 8">
            <a:extLst>
              <a:ext uri="{FF2B5EF4-FFF2-40B4-BE49-F238E27FC236}">
                <a16:creationId xmlns:a16="http://schemas.microsoft.com/office/drawing/2014/main" id="{6F7809B0-F987-43AF-ADB6-E87A5BB4F236}"/>
              </a:ext>
            </a:extLst>
          </p:cNvPr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0" y="6477000"/>
            <a:ext cx="762000" cy="381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6653" tIns="48326" rIns="96653" bIns="48326" numCol="1" anchor="t" anchorCtr="0" compatLnSpc="1">
            <a:prstTxWarp prst="textNoShape">
              <a:avLst/>
            </a:prstTxWarp>
          </a:bodyPr>
          <a:lstStyle>
            <a:lvl1pPr algn="ctr" defTabSz="966788" eaLnBrk="1" hangingPunct="1">
              <a:defRPr sz="1600"/>
            </a:lvl1pPr>
          </a:lstStyle>
          <a:p>
            <a:pPr>
              <a:defRPr/>
            </a:pPr>
            <a:fld id="{6C0A8CB2-1A93-44C9-A1C2-802483E0C766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  <p:sp>
        <p:nvSpPr>
          <p:cNvPr id="7177" name="Rectangle 9">
            <a:extLst>
              <a:ext uri="{FF2B5EF4-FFF2-40B4-BE49-F238E27FC236}">
                <a16:creationId xmlns:a16="http://schemas.microsoft.com/office/drawing/2014/main" id="{8F480DC0-0117-4102-A1AF-17A4370064E2}"/>
              </a:ext>
            </a:extLst>
          </p:cNvPr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1065213" y="6630988"/>
            <a:ext cx="2133600" cy="2270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800">
                <a:latin typeface="Arial Narrow" panose="020B0606020202030204" pitchFamily="34" charset="0"/>
              </a:defRPr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7178" name="Rectangle 10">
            <a:extLst>
              <a:ext uri="{FF2B5EF4-FFF2-40B4-BE49-F238E27FC236}">
                <a16:creationId xmlns:a16="http://schemas.microsoft.com/office/drawing/2014/main" id="{19F33B54-0734-40E1-B021-E9F5E13D3FCC}"/>
              </a:ext>
            </a:extLst>
          </p:cNvPr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2289175" y="6630988"/>
            <a:ext cx="4100513" cy="1984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000" b="1">
                <a:solidFill>
                  <a:srgbClr val="ED1A2D"/>
                </a:solidFill>
                <a:latin typeface="Arial Narrow" panose="020B0606020202030204" pitchFamily="34" charset="0"/>
              </a:defRPr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1032" name="Rectangle 13">
            <a:extLst>
              <a:ext uri="{FF2B5EF4-FFF2-40B4-BE49-F238E27FC236}">
                <a16:creationId xmlns:a16="http://schemas.microsoft.com/office/drawing/2014/main" id="{A8422979-4191-4D24-83E7-B6EB21A9AE65}"/>
              </a:ext>
            </a:extLst>
          </p:cNvPr>
          <p:cNvSpPr>
            <a:spLocks noChangeArrowheads="1"/>
          </p:cNvSpPr>
          <p:nvPr/>
        </p:nvSpPr>
        <p:spPr bwMode="auto">
          <a:xfrm>
            <a:off x="2055813" y="0"/>
            <a:ext cx="5724525" cy="244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defRPr/>
            </a:pPr>
            <a:endParaRPr lang="en-US" altLang="en-US" sz="1000" b="1">
              <a:solidFill>
                <a:srgbClr val="ED1A2D"/>
              </a:solidFill>
              <a:latin typeface="Arial Narrow" panose="020B0606020202030204" pitchFamily="34" charset="0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688" r:id="rId2"/>
    <p:sldLayoutId id="2147483689" r:id="rId3"/>
    <p:sldLayoutId id="2147483690" r:id="rId4"/>
    <p:sldLayoutId id="2147483691" r:id="rId5"/>
    <p:sldLayoutId id="2147483692" r:id="rId6"/>
    <p:sldLayoutId id="2147483693" r:id="rId7"/>
    <p:sldLayoutId id="2147483694" r:id="rId8"/>
    <p:sldLayoutId id="2147483695" r:id="rId9"/>
    <p:sldLayoutId id="2147483696" r:id="rId10"/>
    <p:sldLayoutId id="2147483697" r:id="rId11"/>
  </p:sldLayoutIdLst>
  <p:hf hdr="0" ftr="0" dt="0"/>
  <p:txStyles>
    <p:titleStyle>
      <a:lvl1pPr algn="l" defTabSz="966788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000" b="1" kern="1200">
          <a:solidFill>
            <a:schemeClr val="tx1"/>
          </a:solidFill>
          <a:latin typeface="+mj-lt"/>
          <a:ea typeface="+mj-ea"/>
          <a:cs typeface="+mj-cs"/>
        </a:defRPr>
      </a:lvl1pPr>
      <a:lvl2pPr algn="l" defTabSz="966788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000" b="1">
          <a:solidFill>
            <a:schemeClr val="tx1"/>
          </a:solidFill>
          <a:latin typeface="Tahoma" panose="020B0604030504040204" pitchFamily="34" charset="0"/>
        </a:defRPr>
      </a:lvl2pPr>
      <a:lvl3pPr algn="l" defTabSz="966788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000" b="1">
          <a:solidFill>
            <a:schemeClr val="tx1"/>
          </a:solidFill>
          <a:latin typeface="Tahoma" panose="020B0604030504040204" pitchFamily="34" charset="0"/>
        </a:defRPr>
      </a:lvl3pPr>
      <a:lvl4pPr algn="l" defTabSz="966788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000" b="1">
          <a:solidFill>
            <a:schemeClr val="tx1"/>
          </a:solidFill>
          <a:latin typeface="Tahoma" panose="020B0604030504040204" pitchFamily="34" charset="0"/>
        </a:defRPr>
      </a:lvl4pPr>
      <a:lvl5pPr algn="l" defTabSz="966788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000" b="1">
          <a:solidFill>
            <a:schemeClr val="tx1"/>
          </a:solidFill>
          <a:latin typeface="Tahoma" panose="020B0604030504040204" pitchFamily="34" charset="0"/>
        </a:defRPr>
      </a:lvl5pPr>
      <a:lvl6pPr marL="457200" algn="l" defTabSz="966788" rtl="0" fontAlgn="base">
        <a:lnSpc>
          <a:spcPct val="90000"/>
        </a:lnSpc>
        <a:spcBef>
          <a:spcPct val="0"/>
        </a:spcBef>
        <a:spcAft>
          <a:spcPct val="0"/>
        </a:spcAft>
        <a:defRPr sz="3000" b="1">
          <a:solidFill>
            <a:schemeClr val="tx1"/>
          </a:solidFill>
          <a:latin typeface="Tahoma" panose="020B0604030504040204" pitchFamily="34" charset="0"/>
        </a:defRPr>
      </a:lvl6pPr>
      <a:lvl7pPr marL="914400" algn="l" defTabSz="966788" rtl="0" fontAlgn="base">
        <a:lnSpc>
          <a:spcPct val="90000"/>
        </a:lnSpc>
        <a:spcBef>
          <a:spcPct val="0"/>
        </a:spcBef>
        <a:spcAft>
          <a:spcPct val="0"/>
        </a:spcAft>
        <a:defRPr sz="3000" b="1">
          <a:solidFill>
            <a:schemeClr val="tx1"/>
          </a:solidFill>
          <a:latin typeface="Tahoma" panose="020B0604030504040204" pitchFamily="34" charset="0"/>
        </a:defRPr>
      </a:lvl7pPr>
      <a:lvl8pPr marL="1371600" algn="l" defTabSz="966788" rtl="0" fontAlgn="base">
        <a:lnSpc>
          <a:spcPct val="90000"/>
        </a:lnSpc>
        <a:spcBef>
          <a:spcPct val="0"/>
        </a:spcBef>
        <a:spcAft>
          <a:spcPct val="0"/>
        </a:spcAft>
        <a:defRPr sz="3000" b="1">
          <a:solidFill>
            <a:schemeClr val="tx1"/>
          </a:solidFill>
          <a:latin typeface="Tahoma" panose="020B0604030504040204" pitchFamily="34" charset="0"/>
        </a:defRPr>
      </a:lvl8pPr>
      <a:lvl9pPr marL="1828800" algn="l" defTabSz="966788" rtl="0" fontAlgn="base">
        <a:lnSpc>
          <a:spcPct val="90000"/>
        </a:lnSpc>
        <a:spcBef>
          <a:spcPct val="0"/>
        </a:spcBef>
        <a:spcAft>
          <a:spcPct val="0"/>
        </a:spcAft>
        <a:defRPr sz="3000" b="1">
          <a:solidFill>
            <a:schemeClr val="tx1"/>
          </a:solidFill>
          <a:latin typeface="Tahoma" panose="020B0604030504040204" pitchFamily="34" charset="0"/>
        </a:defRPr>
      </a:lvl9pPr>
    </p:titleStyle>
    <p:bodyStyle>
      <a:lvl1pPr marL="228600" indent="-228600" algn="l" defTabSz="966788" rtl="0" eaLnBrk="0" fontAlgn="base" hangingPunct="0">
        <a:lnSpc>
          <a:spcPct val="85000"/>
        </a:lnSpc>
        <a:spcBef>
          <a:spcPct val="35000"/>
        </a:spcBef>
        <a:spcAft>
          <a:spcPct val="0"/>
        </a:spcAft>
        <a:buClr>
          <a:srgbClr val="006699"/>
        </a:buClr>
        <a:buFont typeface="Wingdings" panose="05000000000000000000" pitchFamily="2" charset="2"/>
        <a:buChar char="§"/>
        <a:defRPr sz="2400" b="1" kern="1200">
          <a:solidFill>
            <a:schemeClr val="tx1"/>
          </a:solidFill>
          <a:latin typeface="+mn-lt"/>
          <a:ea typeface="+mn-ea"/>
          <a:cs typeface="+mn-cs"/>
        </a:defRPr>
      </a:lvl1pPr>
      <a:lvl2pPr marL="576263" indent="-233363" algn="l" defTabSz="966788" rtl="0" eaLnBrk="0" fontAlgn="base" hangingPunct="0">
        <a:lnSpc>
          <a:spcPct val="85000"/>
        </a:lnSpc>
        <a:spcBef>
          <a:spcPct val="20000"/>
        </a:spcBef>
        <a:spcAft>
          <a:spcPct val="0"/>
        </a:spcAft>
        <a:buClr>
          <a:srgbClr val="006699"/>
        </a:buClr>
        <a:buFont typeface="Wingdings" panose="05000000000000000000" pitchFamily="2" charset="2"/>
        <a:buChar char="§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25513" indent="-234950" algn="l" defTabSz="966788" rtl="0" eaLnBrk="0" fontAlgn="base" hangingPunct="0">
        <a:lnSpc>
          <a:spcPct val="85000"/>
        </a:lnSpc>
        <a:spcBef>
          <a:spcPct val="20000"/>
        </a:spcBef>
        <a:spcAft>
          <a:spcPct val="0"/>
        </a:spcAft>
        <a:buClr>
          <a:srgbClr val="006699"/>
        </a:buClr>
        <a:buFont typeface="Wingdings" panose="05000000000000000000" pitchFamily="2" charset="2"/>
        <a:buChar char="§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82700" indent="-242888" algn="l" defTabSz="966788" rtl="0" eaLnBrk="0" fontAlgn="base" hangingPunct="0">
        <a:lnSpc>
          <a:spcPct val="85000"/>
        </a:lnSpc>
        <a:spcBef>
          <a:spcPct val="20000"/>
        </a:spcBef>
        <a:spcAft>
          <a:spcPct val="0"/>
        </a:spcAft>
        <a:buClr>
          <a:srgbClr val="006699"/>
        </a:buClr>
        <a:buFont typeface="Wingdings" panose="05000000000000000000" pitchFamily="2" charset="2"/>
        <a:buChar char="§"/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1639888" indent="-242888" algn="l" defTabSz="966788" rtl="0" eaLnBrk="0" fontAlgn="base" hangingPunct="0">
        <a:lnSpc>
          <a:spcPct val="85000"/>
        </a:lnSpc>
        <a:spcBef>
          <a:spcPct val="20000"/>
        </a:spcBef>
        <a:spcAft>
          <a:spcPct val="0"/>
        </a:spcAft>
        <a:buClr>
          <a:srgbClr val="006699"/>
        </a:buClr>
        <a:buFont typeface="Wingdings" panose="05000000000000000000" pitchFamily="2" charset="2"/>
        <a:buChar char="§"/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6C0A8CB2-1A93-44C9-A1C2-802483E0C766}" type="slidenum">
              <a:rPr lang="en-US" altLang="en-US" smtClean="0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04983708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1" r:id="rId1"/>
    <p:sldLayoutId id="2147483712" r:id="rId2"/>
    <p:sldLayoutId id="2147483713" r:id="rId3"/>
    <p:sldLayoutId id="2147483714" r:id="rId4"/>
    <p:sldLayoutId id="2147483715" r:id="rId5"/>
    <p:sldLayoutId id="2147483716" r:id="rId6"/>
    <p:sldLayoutId id="2147483717" r:id="rId7"/>
    <p:sldLayoutId id="2147483718" r:id="rId8"/>
    <p:sldLayoutId id="2147483719" r:id="rId9"/>
    <p:sldLayoutId id="2147483720" r:id="rId10"/>
    <p:sldLayoutId id="2147483721" r:id="rId11"/>
  </p:sldLayoutIdLs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7.JP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1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g"/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13.xml"/><Relationship Id="rId5" Type="http://schemas.openxmlformats.org/officeDocument/2006/relationships/image" Target="../media/image12.jpg"/><Relationship Id="rId4" Type="http://schemas.openxmlformats.org/officeDocument/2006/relationships/image" Target="../media/image11.jp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g"/><Relationship Id="rId2" Type="http://schemas.openxmlformats.org/officeDocument/2006/relationships/image" Target="../media/image13.jpg"/><Relationship Id="rId1" Type="http://schemas.openxmlformats.org/officeDocument/2006/relationships/slideLayout" Target="../slideLayouts/slideLayout13.xml"/><Relationship Id="rId5" Type="http://schemas.openxmlformats.org/officeDocument/2006/relationships/image" Target="../media/image16.jpg"/><Relationship Id="rId4" Type="http://schemas.openxmlformats.org/officeDocument/2006/relationships/image" Target="../media/image15.jp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18.jpg"/><Relationship Id="rId5" Type="http://schemas.openxmlformats.org/officeDocument/2006/relationships/hyperlink" Target="https://webarchive.nationalarchives.gov.uk/20161003114308/http:/learninglegacy.independent.gov.uk/index.php" TargetMode="External"/><Relationship Id="rId4" Type="http://schemas.microsoft.com/office/2007/relationships/hdphoto" Target="../media/hdphoto1.wdp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G"/><Relationship Id="rId2" Type="http://schemas.openxmlformats.org/officeDocument/2006/relationships/image" Target="../media/image19.JPG"/><Relationship Id="rId1" Type="http://schemas.openxmlformats.org/officeDocument/2006/relationships/slideLayout" Target="../slideLayouts/slideLayout13.xml"/><Relationship Id="rId5" Type="http://schemas.openxmlformats.org/officeDocument/2006/relationships/image" Target="../media/image22.JPG"/><Relationship Id="rId4" Type="http://schemas.openxmlformats.org/officeDocument/2006/relationships/image" Target="../media/image21.JP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hyperlink" Target="http://www.mysalary.co.uk/" TargetMode="External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24.jp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jpg"/><Relationship Id="rId2" Type="http://schemas.openxmlformats.org/officeDocument/2006/relationships/image" Target="../media/image25.jpg"/><Relationship Id="rId1" Type="http://schemas.openxmlformats.org/officeDocument/2006/relationships/slideLayout" Target="../slideLayouts/slideLayout13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www.pmi.org/" TargetMode="External"/><Relationship Id="rId2" Type="http://schemas.openxmlformats.org/officeDocument/2006/relationships/hyperlink" Target="http://www.apm.org.uk/" TargetMode="External"/><Relationship Id="rId1" Type="http://schemas.openxmlformats.org/officeDocument/2006/relationships/slideLayout" Target="../slideLayouts/slideLayout13.xml"/><Relationship Id="rId5" Type="http://schemas.openxmlformats.org/officeDocument/2006/relationships/image" Target="../media/image28.jpg"/><Relationship Id="rId4" Type="http://schemas.openxmlformats.org/officeDocument/2006/relationships/image" Target="../media/image27.jpg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JPG"/><Relationship Id="rId1" Type="http://schemas.openxmlformats.org/officeDocument/2006/relationships/slideLayout" Target="../slideLayouts/slideLayout13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://www.prince2.com/" TargetMode="External"/><Relationship Id="rId2" Type="http://schemas.openxmlformats.org/officeDocument/2006/relationships/hyperlink" Target="http://www.ogc.gov.uk/" TargetMode="External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30.jpg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jpg"/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13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13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13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>
            <a:extLst>
              <a:ext uri="{FF2B5EF4-FFF2-40B4-BE49-F238E27FC236}">
                <a16:creationId xmlns:a16="http://schemas.microsoft.com/office/drawing/2014/main" id="{81317620-DA92-412E-917D-5124DAB6595D}"/>
              </a:ext>
            </a:extLst>
          </p:cNvPr>
          <p:cNvSpPr>
            <a:spLocks noGrp="1" noChangeArrowheads="1"/>
          </p:cNvSpPr>
          <p:nvPr>
            <p:ph type="ctrTitle"/>
          </p:nvPr>
        </p:nvSpPr>
        <p:spPr>
          <a:xfrm>
            <a:off x="141666" y="3323227"/>
            <a:ext cx="8860665" cy="1256627"/>
          </a:xfrm>
        </p:spPr>
        <p:txBody>
          <a:bodyPr rtlCol="0" anchor="t">
            <a:normAutofit fontScale="90000"/>
          </a:bodyPr>
          <a:lstStyle/>
          <a:p>
            <a:pPr fontAlgn="auto">
              <a:lnSpc>
                <a:spcPct val="120000"/>
              </a:lnSpc>
              <a:spcAft>
                <a:spcPts val="0"/>
              </a:spcAft>
              <a:defRPr/>
            </a:pPr>
            <a:r>
              <a:rPr lang="en-US" altLang="en-US" sz="4000" b="1" dirty="0">
                <a:highlight>
                  <a:srgbClr val="FFFF00"/>
                </a:highlight>
              </a:rPr>
              <a:t>Week 1 – Part B</a:t>
            </a:r>
            <a:br>
              <a:rPr lang="en-US" altLang="en-US" sz="4000" b="1" dirty="0">
                <a:highlight>
                  <a:srgbClr val="FFFF00"/>
                </a:highlight>
              </a:rPr>
            </a:br>
            <a:r>
              <a:rPr lang="en-US" altLang="en-US" sz="4000" b="1" dirty="0">
                <a:highlight>
                  <a:srgbClr val="FFFF00"/>
                </a:highlight>
              </a:rPr>
              <a:t>Introduction to Project Management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CAC4F73-FF53-4D5C-8B79-55DC3DBAFC4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41666" y="1296325"/>
            <a:ext cx="8860665" cy="1098330"/>
          </a:xfrm>
        </p:spPr>
        <p:txBody>
          <a:bodyPr>
            <a:normAutofit/>
          </a:bodyPr>
          <a:lstStyle/>
          <a:p>
            <a:r>
              <a:rPr lang="en-GB" b="1" dirty="0">
                <a:solidFill>
                  <a:srgbClr val="FF0000"/>
                </a:solidFill>
              </a:rPr>
              <a:t>Managing Projects in the Organisation BMSW 5104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>
            <a:extLst>
              <a:ext uri="{FF2B5EF4-FFF2-40B4-BE49-F238E27FC236}">
                <a16:creationId xmlns:a16="http://schemas.microsoft.com/office/drawing/2014/main" id="{9B07BEC1-4C86-4293-AB9C-102319E17FF7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56754" y="705394"/>
            <a:ext cx="8869680" cy="1298479"/>
          </a:xfrm>
        </p:spPr>
        <p:txBody>
          <a:bodyPr anchor="t">
            <a:noAutofit/>
          </a:bodyPr>
          <a:lstStyle/>
          <a:p>
            <a:r>
              <a:rPr lang="en-US" altLang="en-US" sz="3200" b="1" dirty="0">
                <a:solidFill>
                  <a:srgbClr val="0070C0"/>
                </a:solidFill>
                <a:latin typeface="+mn-lt"/>
              </a:rPr>
              <a:t>What is your previous experience in Project Management? </a:t>
            </a:r>
          </a:p>
        </p:txBody>
      </p:sp>
      <p:sp>
        <p:nvSpPr>
          <p:cNvPr id="8196" name="Slide Number Placeholder 3">
            <a:extLst>
              <a:ext uri="{FF2B5EF4-FFF2-40B4-BE49-F238E27FC236}">
                <a16:creationId xmlns:a16="http://schemas.microsoft.com/office/drawing/2014/main" id="{DEC358C3-91E9-4528-8314-7ACD31668AD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 bwMode="auto">
          <a:xfrm>
            <a:off x="0" y="6477000"/>
            <a:ext cx="762000" cy="38100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defTabSz="966788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defTabSz="966788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defTabSz="966788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defTabSz="966788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defTabSz="966788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defTabSz="96678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defTabSz="96678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defTabSz="96678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defTabSz="96678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D2ACC717-0E81-46B8-AC15-3ECE6F773B2D}" type="slidenum">
              <a:rPr lang="en-US" altLang="en-US"/>
              <a:pPr/>
              <a:t>2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037279081"/>
      </p:ext>
    </p:extLst>
  </p:cSld>
  <p:clrMapOvr>
    <a:masterClrMapping/>
  </p:clrMapOvr>
  <p:transition/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>
            <a:extLst>
              <a:ext uri="{FF2B5EF4-FFF2-40B4-BE49-F238E27FC236}">
                <a16:creationId xmlns:a16="http://schemas.microsoft.com/office/drawing/2014/main" id="{9B07BEC1-4C86-4293-AB9C-102319E17FF7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847725" y="414106"/>
            <a:ext cx="7448550" cy="479425"/>
          </a:xfrm>
        </p:spPr>
        <p:txBody>
          <a:bodyPr>
            <a:noAutofit/>
          </a:bodyPr>
          <a:lstStyle/>
          <a:p>
            <a:r>
              <a:rPr lang="en-US" altLang="en-US" sz="3200" b="1" dirty="0">
                <a:solidFill>
                  <a:srgbClr val="0070C0"/>
                </a:solidFill>
                <a:latin typeface="+mn-lt"/>
              </a:rPr>
              <a:t>Think about some projects</a:t>
            </a:r>
          </a:p>
        </p:txBody>
      </p:sp>
      <p:sp>
        <p:nvSpPr>
          <p:cNvPr id="8195" name="Rectangle 4">
            <a:extLst>
              <a:ext uri="{FF2B5EF4-FFF2-40B4-BE49-F238E27FC236}">
                <a16:creationId xmlns:a16="http://schemas.microsoft.com/office/drawing/2014/main" id="{7962E7C2-FCF4-426E-AA14-FDB92CD78DEF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276498" y="1318903"/>
            <a:ext cx="7561216" cy="2691680"/>
          </a:xfrm>
        </p:spPr>
        <p:txBody>
          <a:bodyPr wrap="square" numCol="1" anchor="t" anchorCtr="0" compatLnSpc="1">
            <a:prstTxWarp prst="textNoShape">
              <a:avLst/>
            </a:prstTxWarp>
            <a:noAutofit/>
          </a:bodyPr>
          <a:lstStyle/>
          <a:p>
            <a:pPr>
              <a:spcBef>
                <a:spcPct val="0"/>
              </a:spcBef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</a:pPr>
            <a:r>
              <a:rPr lang="en-GB" altLang="en-US" sz="24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London Olympics 2012</a:t>
            </a:r>
          </a:p>
          <a:p>
            <a:pPr>
              <a:spcBef>
                <a:spcPct val="0"/>
              </a:spcBef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</a:pPr>
            <a:endParaRPr lang="en-GB" altLang="en-US" sz="2400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spcBef>
                <a:spcPct val="0"/>
              </a:spcBef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</a:pPr>
            <a:endParaRPr lang="en-GB" altLang="en-US" sz="2400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spcBef>
                <a:spcPct val="0"/>
              </a:spcBef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</a:pPr>
            <a:r>
              <a:rPr lang="en-GB" altLang="en-US" sz="24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Edinburgh Tram Projects</a:t>
            </a: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</a:pPr>
            <a:endParaRPr lang="en-GB" altLang="en-US" sz="2400" b="1" dirty="0">
              <a:solidFill>
                <a:srgbClr val="000000"/>
              </a:solidFill>
            </a:endParaRP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</a:pPr>
            <a:r>
              <a:rPr lang="en-GB" altLang="en-US" sz="2400" b="1" dirty="0">
                <a:solidFill>
                  <a:srgbClr val="000000"/>
                </a:solidFill>
              </a:rPr>
              <a:t>	Have they been successes or failures? Why?</a:t>
            </a:r>
          </a:p>
        </p:txBody>
      </p:sp>
      <p:sp>
        <p:nvSpPr>
          <p:cNvPr id="8196" name="Slide Number Placeholder 3">
            <a:extLst>
              <a:ext uri="{FF2B5EF4-FFF2-40B4-BE49-F238E27FC236}">
                <a16:creationId xmlns:a16="http://schemas.microsoft.com/office/drawing/2014/main" id="{DEC358C3-91E9-4528-8314-7ACD31668AD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 bwMode="auto">
          <a:xfrm>
            <a:off x="0" y="6477000"/>
            <a:ext cx="762000" cy="38100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defTabSz="966788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defTabSz="966788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defTabSz="966788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defTabSz="966788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defTabSz="966788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defTabSz="96678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defTabSz="96678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defTabSz="96678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defTabSz="96678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D2ACC717-0E81-46B8-AC15-3ECE6F773B2D}" type="slidenum">
              <a:rPr lang="en-US" altLang="en-US"/>
              <a:pPr/>
              <a:t>3</a:t>
            </a:fld>
            <a:endParaRPr lang="en-US" altLang="en-US"/>
          </a:p>
        </p:txBody>
      </p:sp>
      <p:sp>
        <p:nvSpPr>
          <p:cNvPr id="5" name="object 10">
            <a:extLst>
              <a:ext uri="{FF2B5EF4-FFF2-40B4-BE49-F238E27FC236}">
                <a16:creationId xmlns:a16="http://schemas.microsoft.com/office/drawing/2014/main" id="{D1B8040B-8F85-43D7-8515-00DA382E8AA4}"/>
              </a:ext>
            </a:extLst>
          </p:cNvPr>
          <p:cNvSpPr/>
          <p:nvPr/>
        </p:nvSpPr>
        <p:spPr>
          <a:xfrm>
            <a:off x="4232366" y="893531"/>
            <a:ext cx="1685108" cy="1600789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" name="object 9">
            <a:extLst>
              <a:ext uri="{FF2B5EF4-FFF2-40B4-BE49-F238E27FC236}">
                <a16:creationId xmlns:a16="http://schemas.microsoft.com/office/drawing/2014/main" id="{E140C685-DE47-481A-9CF3-638A7E0F4D33}"/>
              </a:ext>
            </a:extLst>
          </p:cNvPr>
          <p:cNvSpPr/>
          <p:nvPr/>
        </p:nvSpPr>
        <p:spPr>
          <a:xfrm>
            <a:off x="6213568" y="1598925"/>
            <a:ext cx="1877587" cy="1600789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99FF5E3A-0461-4F5C-BE00-8D840BD8DABD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03091" y="3940599"/>
            <a:ext cx="1809435" cy="1768155"/>
          </a:xfrm>
          <a:prstGeom prst="rect">
            <a:avLst/>
          </a:prstGeom>
        </p:spPr>
      </p:pic>
    </p:spTree>
  </p:cSld>
  <p:clrMapOvr>
    <a:masterClrMapping/>
  </p:clrMapOvr>
  <p:transition/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272316-1B61-42FE-BA36-133A1A776E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48194" y="95865"/>
            <a:ext cx="4114800" cy="673568"/>
          </a:xfrm>
        </p:spPr>
        <p:txBody>
          <a:bodyPr anchor="t">
            <a:normAutofit/>
          </a:bodyPr>
          <a:lstStyle/>
          <a:p>
            <a:pPr algn="l"/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London 2012</a:t>
            </a:r>
            <a:endParaRPr lang="en-GB" sz="24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476C597-A831-4CB2-AA77-E0E1CDF3223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DF2D5D7-7669-4457-A70C-96FA064BB9B5}" type="slidenum">
              <a:rPr lang="en-US" altLang="en-US" smtClean="0"/>
              <a:pPr>
                <a:defRPr/>
              </a:pPr>
              <a:t>4</a:t>
            </a:fld>
            <a:endParaRPr lang="en-US" altLang="en-US"/>
          </a:p>
        </p:txBody>
      </p:sp>
      <p:sp>
        <p:nvSpPr>
          <p:cNvPr id="6" name="object 10">
            <a:extLst>
              <a:ext uri="{FF2B5EF4-FFF2-40B4-BE49-F238E27FC236}">
                <a16:creationId xmlns:a16="http://schemas.microsoft.com/office/drawing/2014/main" id="{9EEE724D-CF6F-4AEF-A1F1-BE4BEF199BA4}"/>
              </a:ext>
            </a:extLst>
          </p:cNvPr>
          <p:cNvSpPr txBox="1"/>
          <p:nvPr/>
        </p:nvSpPr>
        <p:spPr>
          <a:xfrm>
            <a:off x="5871506" y="1590361"/>
            <a:ext cx="2986207" cy="764953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 marR="5080">
              <a:lnSpc>
                <a:spcPct val="100000"/>
              </a:lnSpc>
              <a:spcBef>
                <a:spcPts val="105"/>
              </a:spcBef>
            </a:pPr>
            <a:r>
              <a:rPr sz="2400" spc="-5" dirty="0">
                <a:latin typeface="Arial"/>
                <a:cs typeface="Arial"/>
              </a:rPr>
              <a:t>107% </a:t>
            </a:r>
            <a:r>
              <a:rPr sz="2400" dirty="0">
                <a:latin typeface="Arial"/>
                <a:cs typeface="Arial"/>
              </a:rPr>
              <a:t>over</a:t>
            </a:r>
            <a:r>
              <a:rPr sz="2400" spc="-90" dirty="0">
                <a:latin typeface="Arial"/>
                <a:cs typeface="Arial"/>
              </a:rPr>
              <a:t> </a:t>
            </a:r>
            <a:r>
              <a:rPr sz="2400" spc="-5" dirty="0">
                <a:latin typeface="Arial"/>
                <a:cs typeface="Arial"/>
              </a:rPr>
              <a:t>budget  </a:t>
            </a:r>
            <a:endParaRPr lang="en-US" sz="2400" spc="-5" dirty="0">
              <a:latin typeface="Arial"/>
              <a:cs typeface="Arial"/>
            </a:endParaRPr>
          </a:p>
          <a:p>
            <a:pPr marL="12700" marR="5080">
              <a:lnSpc>
                <a:spcPct val="100000"/>
              </a:lnSpc>
              <a:spcBef>
                <a:spcPts val="105"/>
              </a:spcBef>
            </a:pPr>
            <a:r>
              <a:rPr sz="2400" spc="-75" dirty="0">
                <a:latin typeface="Arial"/>
                <a:cs typeface="Arial"/>
              </a:rPr>
              <a:t>Total </a:t>
            </a:r>
            <a:r>
              <a:rPr sz="2400" dirty="0">
                <a:latin typeface="Arial"/>
                <a:cs typeface="Arial"/>
              </a:rPr>
              <a:t>= </a:t>
            </a:r>
            <a:r>
              <a:rPr sz="2400" spc="-5" dirty="0">
                <a:latin typeface="Arial"/>
                <a:cs typeface="Arial"/>
              </a:rPr>
              <a:t>£8.4</a:t>
            </a:r>
            <a:r>
              <a:rPr sz="2400" dirty="0">
                <a:latin typeface="Arial"/>
                <a:cs typeface="Arial"/>
              </a:rPr>
              <a:t> </a:t>
            </a:r>
            <a:r>
              <a:rPr sz="2400" spc="-5" dirty="0">
                <a:latin typeface="Arial"/>
                <a:cs typeface="Arial"/>
              </a:rPr>
              <a:t>billion</a:t>
            </a:r>
            <a:endParaRPr sz="2400" dirty="0">
              <a:latin typeface="Arial"/>
              <a:cs typeface="Arial"/>
            </a:endParaRPr>
          </a:p>
        </p:txBody>
      </p:sp>
      <p:sp>
        <p:nvSpPr>
          <p:cNvPr id="7" name="object 9">
            <a:extLst>
              <a:ext uri="{FF2B5EF4-FFF2-40B4-BE49-F238E27FC236}">
                <a16:creationId xmlns:a16="http://schemas.microsoft.com/office/drawing/2014/main" id="{56236B81-E972-4BAA-BD40-AF57FA4224DA}"/>
              </a:ext>
            </a:extLst>
          </p:cNvPr>
          <p:cNvSpPr txBox="1"/>
          <p:nvPr/>
        </p:nvSpPr>
        <p:spPr>
          <a:xfrm>
            <a:off x="2979382" y="4005873"/>
            <a:ext cx="5525587" cy="15158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00000"/>
              </a:lnSpc>
              <a:spcBef>
                <a:spcPts val="100"/>
              </a:spcBef>
            </a:pPr>
            <a:r>
              <a:rPr sz="2400" b="1" spc="-5" dirty="0">
                <a:cs typeface="Arial" panose="020B0604020202020204" pitchFamily="34" charset="0"/>
              </a:rPr>
              <a:t>MSN Poll (excluding </a:t>
            </a:r>
            <a:r>
              <a:rPr sz="2400" b="1" dirty="0">
                <a:cs typeface="Arial" panose="020B0604020202020204" pitchFamily="34" charset="0"/>
              </a:rPr>
              <a:t>Brits) </a:t>
            </a:r>
            <a:endParaRPr lang="en-US" sz="2400" b="1" dirty="0">
              <a:cs typeface="Arial" panose="020B0604020202020204" pitchFamily="34" charset="0"/>
            </a:endParaRPr>
          </a:p>
          <a:p>
            <a:pPr marL="12700" marR="5080">
              <a:lnSpc>
                <a:spcPct val="100000"/>
              </a:lnSpc>
              <a:spcBef>
                <a:spcPts val="100"/>
              </a:spcBef>
            </a:pPr>
            <a:r>
              <a:rPr sz="2400" spc="-5" dirty="0">
                <a:cs typeface="Arial" panose="020B0604020202020204" pitchFamily="34" charset="0"/>
              </a:rPr>
              <a:t>Best  summer Olympics </a:t>
            </a:r>
            <a:r>
              <a:rPr sz="2400" dirty="0">
                <a:cs typeface="Arial" panose="020B0604020202020204" pitchFamily="34" charset="0"/>
              </a:rPr>
              <a:t>of </a:t>
            </a:r>
            <a:r>
              <a:rPr sz="2400" spc="-5" dirty="0">
                <a:cs typeface="Arial" panose="020B0604020202020204" pitchFamily="34" charset="0"/>
              </a:rPr>
              <a:t>last 20 </a:t>
            </a:r>
            <a:r>
              <a:rPr sz="2400" spc="-10" dirty="0">
                <a:cs typeface="Arial" panose="020B0604020202020204" pitchFamily="34" charset="0"/>
              </a:rPr>
              <a:t>years  </a:t>
            </a:r>
            <a:endParaRPr lang="en-US" sz="2400" spc="-10" dirty="0">
              <a:cs typeface="Arial" panose="020B0604020202020204" pitchFamily="34" charset="0"/>
            </a:endParaRPr>
          </a:p>
          <a:p>
            <a:pPr marL="12700" marR="5080">
              <a:lnSpc>
                <a:spcPct val="100000"/>
              </a:lnSpc>
              <a:spcBef>
                <a:spcPts val="100"/>
              </a:spcBef>
            </a:pPr>
            <a:r>
              <a:rPr sz="2400" spc="-5" dirty="0">
                <a:cs typeface="Arial" panose="020B0604020202020204" pitchFamily="34" charset="0"/>
              </a:rPr>
              <a:t>29.2% </a:t>
            </a:r>
            <a:r>
              <a:rPr sz="2400" dirty="0">
                <a:cs typeface="Arial" panose="020B0604020202020204" pitchFamily="34" charset="0"/>
              </a:rPr>
              <a:t>= </a:t>
            </a:r>
            <a:r>
              <a:rPr sz="2400" spc="-10" dirty="0">
                <a:cs typeface="Arial" panose="020B0604020202020204" pitchFamily="34" charset="0"/>
              </a:rPr>
              <a:t>UK</a:t>
            </a:r>
            <a:r>
              <a:rPr sz="2400" dirty="0">
                <a:cs typeface="Arial" panose="020B0604020202020204" pitchFamily="34" charset="0"/>
              </a:rPr>
              <a:t> </a:t>
            </a:r>
            <a:r>
              <a:rPr sz="2400" spc="-5" dirty="0">
                <a:cs typeface="Arial" panose="020B0604020202020204" pitchFamily="34" charset="0"/>
              </a:rPr>
              <a:t>(2012)</a:t>
            </a:r>
            <a:endParaRPr sz="2400" dirty="0">
              <a:cs typeface="Arial" panose="020B0604020202020204" pitchFamily="34" charset="0"/>
            </a:endParaRPr>
          </a:p>
          <a:p>
            <a:pPr marL="12700">
              <a:lnSpc>
                <a:spcPct val="100000"/>
              </a:lnSpc>
            </a:pPr>
            <a:r>
              <a:rPr sz="2400" spc="-5" dirty="0">
                <a:cs typeface="Arial" panose="020B0604020202020204" pitchFamily="34" charset="0"/>
              </a:rPr>
              <a:t>19.7% </a:t>
            </a:r>
            <a:r>
              <a:rPr sz="2400" dirty="0">
                <a:cs typeface="Arial" panose="020B0604020202020204" pitchFamily="34" charset="0"/>
              </a:rPr>
              <a:t>= </a:t>
            </a:r>
            <a:r>
              <a:rPr sz="2400" spc="-10" dirty="0">
                <a:cs typeface="Arial" panose="020B0604020202020204" pitchFamily="34" charset="0"/>
              </a:rPr>
              <a:t>Sydney</a:t>
            </a:r>
            <a:r>
              <a:rPr sz="2400" spc="30" dirty="0">
                <a:cs typeface="Arial" panose="020B0604020202020204" pitchFamily="34" charset="0"/>
              </a:rPr>
              <a:t> </a:t>
            </a:r>
            <a:r>
              <a:rPr sz="2400" spc="-5" dirty="0">
                <a:cs typeface="Arial" panose="020B0604020202020204" pitchFamily="34" charset="0"/>
              </a:rPr>
              <a:t>(2000)</a:t>
            </a:r>
            <a:endParaRPr sz="2400" dirty="0">
              <a:cs typeface="Arial" panose="020B0604020202020204" pitchFamily="34" charset="0"/>
            </a:endParaRPr>
          </a:p>
        </p:txBody>
      </p:sp>
      <p:sp>
        <p:nvSpPr>
          <p:cNvPr id="9" name="object 10">
            <a:extLst>
              <a:ext uri="{FF2B5EF4-FFF2-40B4-BE49-F238E27FC236}">
                <a16:creationId xmlns:a16="http://schemas.microsoft.com/office/drawing/2014/main" id="{EF4A8A42-963A-4832-ACA4-2439BD72971F}"/>
              </a:ext>
            </a:extLst>
          </p:cNvPr>
          <p:cNvSpPr/>
          <p:nvPr/>
        </p:nvSpPr>
        <p:spPr>
          <a:xfrm rot="16200000">
            <a:off x="1500430" y="-158552"/>
            <a:ext cx="3036283" cy="5092410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128788340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5662370-0802-419B-8AB7-4E84613A5A5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DF2D5D7-7669-4457-A70C-96FA064BB9B5}" type="slidenum">
              <a:rPr lang="en-US" altLang="en-US" smtClean="0"/>
              <a:pPr>
                <a:defRPr/>
              </a:pPr>
              <a:t>5</a:t>
            </a:fld>
            <a:endParaRPr lang="en-US" altLang="en-US"/>
          </a:p>
        </p:txBody>
      </p:sp>
      <p:grpSp>
        <p:nvGrpSpPr>
          <p:cNvPr id="5" name="object 9">
            <a:extLst>
              <a:ext uri="{FF2B5EF4-FFF2-40B4-BE49-F238E27FC236}">
                <a16:creationId xmlns:a16="http://schemas.microsoft.com/office/drawing/2014/main" id="{34B81511-2DCE-40B0-8F20-3C289DB10840}"/>
              </a:ext>
            </a:extLst>
          </p:cNvPr>
          <p:cNvGrpSpPr/>
          <p:nvPr/>
        </p:nvGrpSpPr>
        <p:grpSpPr>
          <a:xfrm rot="16200000">
            <a:off x="1268339" y="-1040375"/>
            <a:ext cx="6625611" cy="8979409"/>
            <a:chOff x="-1905630" y="1218821"/>
            <a:chExt cx="8237255" cy="8209465"/>
          </a:xfrm>
        </p:grpSpPr>
        <p:sp>
          <p:nvSpPr>
            <p:cNvPr id="6" name="object 10">
              <a:extLst>
                <a:ext uri="{FF2B5EF4-FFF2-40B4-BE49-F238E27FC236}">
                  <a16:creationId xmlns:a16="http://schemas.microsoft.com/office/drawing/2014/main" id="{B4EA294B-01E4-4C2F-99D2-93D751ACECFE}"/>
                </a:ext>
              </a:extLst>
            </p:cNvPr>
            <p:cNvSpPr/>
            <p:nvPr/>
          </p:nvSpPr>
          <p:spPr>
            <a:xfrm>
              <a:off x="-1905629" y="6522136"/>
              <a:ext cx="3196301" cy="2906150"/>
            </a:xfrm>
            <a:prstGeom prst="rect">
              <a:avLst/>
            </a:prstGeom>
            <a:blipFill>
              <a:blip r:embed="rId2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" name="object 11">
              <a:extLst>
                <a:ext uri="{FF2B5EF4-FFF2-40B4-BE49-F238E27FC236}">
                  <a16:creationId xmlns:a16="http://schemas.microsoft.com/office/drawing/2014/main" id="{96D5E833-21B8-48B2-B051-9A9C10A19D56}"/>
                </a:ext>
              </a:extLst>
            </p:cNvPr>
            <p:cNvSpPr/>
            <p:nvPr/>
          </p:nvSpPr>
          <p:spPr>
            <a:xfrm>
              <a:off x="1547773" y="5545812"/>
              <a:ext cx="4783852" cy="3724053"/>
            </a:xfrm>
            <a:prstGeom prst="rect">
              <a:avLst/>
            </a:prstGeom>
            <a:blipFill>
              <a:blip r:embed="rId3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" name="object 12">
              <a:extLst>
                <a:ext uri="{FF2B5EF4-FFF2-40B4-BE49-F238E27FC236}">
                  <a16:creationId xmlns:a16="http://schemas.microsoft.com/office/drawing/2014/main" id="{00DC0910-3C53-4E70-BBCA-8BB54ED8F970}"/>
                </a:ext>
              </a:extLst>
            </p:cNvPr>
            <p:cNvSpPr/>
            <p:nvPr/>
          </p:nvSpPr>
          <p:spPr>
            <a:xfrm>
              <a:off x="-1905630" y="1218821"/>
              <a:ext cx="3453404" cy="5303314"/>
            </a:xfrm>
            <a:prstGeom prst="rect">
              <a:avLst/>
            </a:prstGeom>
            <a:blipFill>
              <a:blip r:embed="rId4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" name="object 13">
              <a:extLst>
                <a:ext uri="{FF2B5EF4-FFF2-40B4-BE49-F238E27FC236}">
                  <a16:creationId xmlns:a16="http://schemas.microsoft.com/office/drawing/2014/main" id="{3D09D224-87F2-4DA8-9DF8-7D1C23ABA88B}"/>
                </a:ext>
              </a:extLst>
            </p:cNvPr>
            <p:cNvSpPr/>
            <p:nvPr/>
          </p:nvSpPr>
          <p:spPr>
            <a:xfrm>
              <a:off x="1658744" y="1443443"/>
              <a:ext cx="4296940" cy="3913211"/>
            </a:xfrm>
            <a:prstGeom prst="rect">
              <a:avLst/>
            </a:prstGeom>
            <a:blipFill>
              <a:blip r:embed="rId5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10" name="Title 1">
            <a:extLst>
              <a:ext uri="{FF2B5EF4-FFF2-40B4-BE49-F238E27FC236}">
                <a16:creationId xmlns:a16="http://schemas.microsoft.com/office/drawing/2014/main" id="{195D90CE-7087-4BEE-9748-B964887766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439" y="12868"/>
            <a:ext cx="4114800" cy="673568"/>
          </a:xfrm>
        </p:spPr>
        <p:txBody>
          <a:bodyPr anchor="t">
            <a:normAutofit/>
          </a:bodyPr>
          <a:lstStyle/>
          <a:p>
            <a:pPr algn="l"/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Edinburgh Trams</a:t>
            </a:r>
            <a:endParaRPr lang="en-GB" sz="24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2442775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75D456-2D31-4A19-BE3D-07BBE58709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61824"/>
          </a:xfrm>
        </p:spPr>
        <p:txBody>
          <a:bodyPr anchor="t">
            <a:normAutofit/>
          </a:bodyPr>
          <a:lstStyle/>
          <a:p>
            <a:pPr algn="l"/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Furthermore …</a:t>
            </a:r>
            <a:endParaRPr lang="en-GB" sz="24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97DDF61-6A7A-4ED7-A46E-6BED8717648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65814" y="866555"/>
            <a:ext cx="3338623" cy="1632096"/>
          </a:xfrm>
        </p:spPr>
        <p:txBody>
          <a:bodyPr>
            <a:normAutofit/>
          </a:bodyPr>
          <a:lstStyle/>
          <a:p>
            <a:pPr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London Eye</a:t>
            </a:r>
          </a:p>
          <a:p>
            <a:pPr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Millennium Dome</a:t>
            </a:r>
          </a:p>
          <a:p>
            <a:pPr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Scottish Parliament 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D0CB4D7-E4EF-44DC-9359-F2CD58A92ED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DF2D5D7-7669-4457-A70C-96FA064BB9B5}" type="slidenum">
              <a:rPr lang="en-US" altLang="en-US" smtClean="0"/>
              <a:pPr>
                <a:defRPr/>
              </a:pPr>
              <a:t>6</a:t>
            </a:fld>
            <a:endParaRPr lang="en-US" altLang="en-US"/>
          </a:p>
        </p:txBody>
      </p:sp>
      <p:sp>
        <p:nvSpPr>
          <p:cNvPr id="5" name="object 17">
            <a:extLst>
              <a:ext uri="{FF2B5EF4-FFF2-40B4-BE49-F238E27FC236}">
                <a16:creationId xmlns:a16="http://schemas.microsoft.com/office/drawing/2014/main" id="{43109227-B3E1-4C35-B345-E781CDA4D55C}"/>
              </a:ext>
            </a:extLst>
          </p:cNvPr>
          <p:cNvSpPr/>
          <p:nvPr/>
        </p:nvSpPr>
        <p:spPr>
          <a:xfrm>
            <a:off x="4853050" y="236600"/>
            <a:ext cx="4094099" cy="2735199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" name="object 18">
            <a:extLst>
              <a:ext uri="{FF2B5EF4-FFF2-40B4-BE49-F238E27FC236}">
                <a16:creationId xmlns:a16="http://schemas.microsoft.com/office/drawing/2014/main" id="{F73DED28-D4A3-4A43-9738-3AF1A05E6CF0}"/>
              </a:ext>
            </a:extLst>
          </p:cNvPr>
          <p:cNvSpPr/>
          <p:nvPr/>
        </p:nvSpPr>
        <p:spPr>
          <a:xfrm>
            <a:off x="4853050" y="3501261"/>
            <a:ext cx="4095750" cy="1863725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" name="object 16">
            <a:extLst>
              <a:ext uri="{FF2B5EF4-FFF2-40B4-BE49-F238E27FC236}">
                <a16:creationId xmlns:a16="http://schemas.microsoft.com/office/drawing/2014/main" id="{E2ECC911-2729-4723-82AE-DAF865166E13}"/>
              </a:ext>
            </a:extLst>
          </p:cNvPr>
          <p:cNvSpPr/>
          <p:nvPr/>
        </p:nvSpPr>
        <p:spPr>
          <a:xfrm>
            <a:off x="101822" y="3148723"/>
            <a:ext cx="2492375" cy="2189226"/>
          </a:xfrm>
          <a:prstGeom prst="rect">
            <a:avLst/>
          </a:prstGeom>
          <a:blipFill>
            <a:blip r:embed="rId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" name="object 15">
            <a:extLst>
              <a:ext uri="{FF2B5EF4-FFF2-40B4-BE49-F238E27FC236}">
                <a16:creationId xmlns:a16="http://schemas.microsoft.com/office/drawing/2014/main" id="{61DDF011-E5C7-444B-B098-6442F70DFECD}"/>
              </a:ext>
            </a:extLst>
          </p:cNvPr>
          <p:cNvSpPr/>
          <p:nvPr/>
        </p:nvSpPr>
        <p:spPr>
          <a:xfrm>
            <a:off x="2594197" y="3148723"/>
            <a:ext cx="1709674" cy="2189226"/>
          </a:xfrm>
          <a:prstGeom prst="rect">
            <a:avLst/>
          </a:prstGeom>
          <a:blipFill>
            <a:blip r:embed="rId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172851860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bright="7000"/>
                    </a14:imgEffect>
                  </a14:imgLayer>
                </a14:imgProps>
              </a:ext>
            </a:extLst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D60AEB-0DC1-4C32-BEAC-FF1A3670537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6958" y="4997150"/>
            <a:ext cx="8860353" cy="647521"/>
          </a:xfrm>
        </p:spPr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en-GB" dirty="0">
                <a:hlinkClick r:id="rId5"/>
              </a:rPr>
              <a:t>https://webarchive.nationalarchives.gov.uk/20161003114308/http://learninglegacy.independent.gov.uk/index.php</a:t>
            </a:r>
            <a:r>
              <a:rPr lang="en-GB" dirty="0"/>
              <a:t>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FAD0CDB-DD9F-4B2F-BB70-8E95ABD564D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DF2D5D7-7669-4457-A70C-96FA064BB9B5}" type="slidenum">
              <a:rPr lang="en-US" altLang="en-US" smtClean="0"/>
              <a:pPr>
                <a:defRPr/>
              </a:pPr>
              <a:t>7</a:t>
            </a:fld>
            <a:endParaRPr lang="en-US" altLang="en-US"/>
          </a:p>
        </p:txBody>
      </p:sp>
      <p:sp>
        <p:nvSpPr>
          <p:cNvPr id="5" name="object 10">
            <a:extLst>
              <a:ext uri="{FF2B5EF4-FFF2-40B4-BE49-F238E27FC236}">
                <a16:creationId xmlns:a16="http://schemas.microsoft.com/office/drawing/2014/main" id="{C020021C-2530-47FA-A4BD-2A853153FE23}"/>
              </a:ext>
            </a:extLst>
          </p:cNvPr>
          <p:cNvSpPr/>
          <p:nvPr/>
        </p:nvSpPr>
        <p:spPr>
          <a:xfrm>
            <a:off x="116958" y="136525"/>
            <a:ext cx="9027042" cy="4637494"/>
          </a:xfrm>
          <a:prstGeom prst="rect">
            <a:avLst/>
          </a:prstGeom>
          <a:blipFill>
            <a:blip r:embed="rId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" name="Oval 5">
            <a:extLst>
              <a:ext uri="{FF2B5EF4-FFF2-40B4-BE49-F238E27FC236}">
                <a16:creationId xmlns:a16="http://schemas.microsoft.com/office/drawing/2014/main" id="{F7F0BE33-1F6B-4175-8EA2-AAB7C6E9DFEC}"/>
              </a:ext>
            </a:extLst>
          </p:cNvPr>
          <p:cNvSpPr/>
          <p:nvPr/>
        </p:nvSpPr>
        <p:spPr>
          <a:xfrm>
            <a:off x="53165" y="3880884"/>
            <a:ext cx="8924146" cy="1116266"/>
          </a:xfrm>
          <a:prstGeom prst="ellipse">
            <a:avLst/>
          </a:prstGeom>
          <a:noFill/>
          <a:ln w="38100">
            <a:solidFill>
              <a:srgbClr val="FF0000"/>
            </a:solidFill>
            <a:prstDash val="sysDash"/>
          </a:ln>
          <a:effectLst>
            <a:glow>
              <a:schemeClr val="accent1"/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ln>
                <a:solidFill>
                  <a:srgbClr val="C00000">
                    <a:alpha val="12000"/>
                  </a:srgbClr>
                </a:solidFill>
              </a:ln>
            </a:endParaRPr>
          </a:p>
        </p:txBody>
      </p:sp>
    </p:spTree>
    <p:extLst>
      <p:ext uri="{BB962C8B-B14F-4D97-AF65-F5344CB8AC3E}">
        <p14:creationId xmlns:p14="http://schemas.microsoft.com/office/powerpoint/2010/main" val="202746847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15F1376-3138-40B9-97A5-A39470244F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DF2D5D7-7669-4457-A70C-96FA064BB9B5}" type="slidenum">
              <a:rPr lang="en-US" altLang="en-US" smtClean="0"/>
              <a:pPr>
                <a:defRPr/>
              </a:pPr>
              <a:t>8</a:t>
            </a:fld>
            <a:endParaRPr lang="en-US" altLang="en-US"/>
          </a:p>
        </p:txBody>
      </p:sp>
      <p:sp>
        <p:nvSpPr>
          <p:cNvPr id="5" name="タイトル 1">
            <a:extLst>
              <a:ext uri="{FF2B5EF4-FFF2-40B4-BE49-F238E27FC236}">
                <a16:creationId xmlns:a16="http://schemas.microsoft.com/office/drawing/2014/main" id="{613B09E7-7607-4CFE-BEC0-FF478D5986B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3811" y="113946"/>
            <a:ext cx="6396361" cy="515884"/>
          </a:xfrm>
        </p:spPr>
        <p:txBody>
          <a:bodyPr>
            <a:noAutofit/>
          </a:bodyPr>
          <a:lstStyle/>
          <a:p>
            <a:r>
              <a:rPr lang="en-US" sz="3200" b="1" dirty="0">
                <a:solidFill>
                  <a:srgbClr val="0B6BB5"/>
                </a:solidFill>
                <a:latin typeface="+mn-lt"/>
                <a:cs typeface="Arial Rounded MT Bold" panose="020F0704030504030204" pitchFamily="34" charset="0"/>
              </a:rPr>
              <a:t>Not New</a:t>
            </a:r>
            <a:endParaRPr lang="en-US" altLang="ja-JP" sz="3200" dirty="0">
              <a:latin typeface="+mn-lt"/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8A03B516-D854-496C-9DD1-6E8CD5741B2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67249" y="715628"/>
            <a:ext cx="4404383" cy="2582504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D52E42E5-0FC4-46DB-9374-92F20577818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6958" y="715629"/>
            <a:ext cx="4369982" cy="2582504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899D6DA2-2C12-40FF-ABD8-AF76AA74AD91}"/>
              </a:ext>
            </a:extLst>
          </p:cNvPr>
          <p:cNvSpPr txBox="1"/>
          <p:nvPr/>
        </p:nvSpPr>
        <p:spPr>
          <a:xfrm>
            <a:off x="202009" y="3333303"/>
            <a:ext cx="4284931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b="1" dirty="0"/>
              <a:t>Great Pyramid of Giza – Egypt</a:t>
            </a:r>
          </a:p>
          <a:p>
            <a:pPr algn="ctr"/>
            <a:r>
              <a:rPr lang="en-US" dirty="0"/>
              <a:t>The oldest and last existing Seven Wonders of the Ancient World, construction began on the pyramid around 2560 B.C.</a:t>
            </a:r>
            <a:endParaRPr lang="en-GB" dirty="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5691410E-AF56-4C0E-AF3B-8E4AACA9A51F}"/>
              </a:ext>
            </a:extLst>
          </p:cNvPr>
          <p:cNvSpPr txBox="1"/>
          <p:nvPr/>
        </p:nvSpPr>
        <p:spPr>
          <a:xfrm>
            <a:off x="4667249" y="3354569"/>
            <a:ext cx="4284931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b="1" dirty="0"/>
              <a:t>The Mongol Empire</a:t>
            </a:r>
          </a:p>
          <a:p>
            <a:pPr algn="ctr"/>
            <a:r>
              <a:rPr lang="en-US" dirty="0"/>
              <a:t>The Empire of the 13th and 14th centuries was the largest contiguous land empire in history and the second largest empire by landmass, second only to the British Empire</a:t>
            </a:r>
            <a:endParaRPr lang="en-GB" dirty="0"/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F6C43D3E-107E-487C-8806-791C1D405D29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116958" y="4845801"/>
            <a:ext cx="1320436" cy="877567"/>
          </a:xfrm>
          <a:prstGeom prst="rect">
            <a:avLst/>
          </a:prstGeom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1EA42519-2E3D-4481-8287-DAE806D7C1ED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3256659" y="4825535"/>
            <a:ext cx="1320436" cy="8978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23488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タイトル 1">
            <a:extLst>
              <a:ext uri="{FF2B5EF4-FFF2-40B4-BE49-F238E27FC236}">
                <a16:creationId xmlns:a16="http://schemas.microsoft.com/office/drawing/2014/main" id="{FFAE296B-11CE-4EF2-8149-F7C7F80675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3811" y="113946"/>
            <a:ext cx="6396361" cy="515884"/>
          </a:xfrm>
        </p:spPr>
        <p:txBody>
          <a:bodyPr>
            <a:noAutofit/>
          </a:bodyPr>
          <a:lstStyle/>
          <a:p>
            <a:r>
              <a:rPr lang="en-US" sz="3200" b="1" dirty="0">
                <a:solidFill>
                  <a:srgbClr val="0B6BB5"/>
                </a:solidFill>
                <a:latin typeface="+mn-lt"/>
                <a:cs typeface="Arial Rounded MT Bold" panose="020F0704030504030204" pitchFamily="34" charset="0"/>
              </a:rPr>
              <a:t>Learning</a:t>
            </a:r>
            <a:r>
              <a:rPr lang="en-US" altLang="ja-JP" sz="3200" b="1" dirty="0">
                <a:solidFill>
                  <a:srgbClr val="0B6BB5"/>
                </a:solidFill>
                <a:latin typeface="+mn-lt"/>
                <a:cs typeface="Arial Rounded MT Bold" panose="020F0704030504030204" pitchFamily="34" charset="0"/>
              </a:rPr>
              <a:t> </a:t>
            </a:r>
            <a:r>
              <a:rPr lang="en-US" sz="3200" b="1" dirty="0">
                <a:solidFill>
                  <a:srgbClr val="0B6BB5"/>
                </a:solidFill>
                <a:latin typeface="+mn-lt"/>
                <a:cs typeface="Arial Rounded MT Bold" panose="020F0704030504030204" pitchFamily="34" charset="0"/>
              </a:rPr>
              <a:t>Objectives:</a:t>
            </a:r>
            <a:endParaRPr lang="en-US" altLang="ja-JP" sz="3200" dirty="0">
              <a:latin typeface="+mn-lt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BF2B5AA-7631-4C43-A11A-3990B1A60C34}"/>
              </a:ext>
            </a:extLst>
          </p:cNvPr>
          <p:cNvSpPr txBox="1"/>
          <p:nvPr/>
        </p:nvSpPr>
        <p:spPr>
          <a:xfrm>
            <a:off x="248186" y="672337"/>
            <a:ext cx="8647610" cy="4154984"/>
          </a:xfrm>
          <a:prstGeom prst="rect">
            <a:avLst/>
          </a:prstGeom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400" dirty="0">
                <a:solidFill>
                  <a:srgbClr val="090909"/>
                </a:solidFill>
                <a:cs typeface="Arial" panose="020B0604020202020204" pitchFamily="34" charset="0"/>
              </a:rPr>
              <a:t>After completion of this session you should be able to:</a:t>
            </a:r>
          </a:p>
          <a:p>
            <a:pPr marL="342900" indent="-342900"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</a:pPr>
            <a:r>
              <a:rPr lang="en-US" sz="2400" dirty="0">
                <a:solidFill>
                  <a:srgbClr val="090909"/>
                </a:solidFill>
                <a:cs typeface="Arial" panose="020B0604020202020204" pitchFamily="34" charset="0"/>
              </a:rPr>
              <a:t>Describe the importance of project management in modern  society and organisations.</a:t>
            </a:r>
          </a:p>
          <a:p>
            <a:pPr marL="342900" indent="-342900"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</a:pPr>
            <a:endParaRPr lang="en-US" sz="2400" dirty="0">
              <a:solidFill>
                <a:srgbClr val="090909"/>
              </a:solidFill>
              <a:cs typeface="Arial" panose="020B0604020202020204" pitchFamily="34" charset="0"/>
            </a:endParaRPr>
          </a:p>
          <a:p>
            <a:pPr marL="342900" indent="-342900"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</a:pPr>
            <a:r>
              <a:rPr lang="en-US" sz="2400" dirty="0">
                <a:solidFill>
                  <a:srgbClr val="090909"/>
                </a:solidFill>
                <a:cs typeface="Arial" panose="020B0604020202020204" pitchFamily="34" charset="0"/>
              </a:rPr>
              <a:t>Explain the multi-disciplinary nature of projects.</a:t>
            </a:r>
          </a:p>
          <a:p>
            <a:pPr marL="342900" indent="-342900"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</a:pPr>
            <a:endParaRPr lang="en-US" sz="2400" dirty="0">
              <a:solidFill>
                <a:srgbClr val="090909"/>
              </a:solidFill>
              <a:cs typeface="Arial" panose="020B0604020202020204" pitchFamily="34" charset="0"/>
            </a:endParaRPr>
          </a:p>
          <a:p>
            <a:pPr marL="342900" indent="-342900"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</a:pPr>
            <a:r>
              <a:rPr lang="en-US" sz="2400" dirty="0">
                <a:solidFill>
                  <a:srgbClr val="090909"/>
                </a:solidFill>
                <a:cs typeface="Arial" panose="020B0604020202020204" pitchFamily="34" charset="0"/>
              </a:rPr>
              <a:t>Describe the following:</a:t>
            </a:r>
          </a:p>
          <a:p>
            <a:pPr marL="1427162" indent="-342900">
              <a:buClr>
                <a:srgbClr val="FF0000"/>
              </a:buClr>
              <a:buSzPct val="60000"/>
              <a:buFont typeface="Wingdings" panose="05000000000000000000" pitchFamily="2" charset="2"/>
              <a:buChar char="§"/>
            </a:pPr>
            <a:r>
              <a:rPr lang="en-US" sz="2400" dirty="0">
                <a:solidFill>
                  <a:srgbClr val="090909"/>
                </a:solidFill>
                <a:cs typeface="Arial" panose="020B0604020202020204" pitchFamily="34" charset="0"/>
              </a:rPr>
              <a:t>What is a project, </a:t>
            </a:r>
          </a:p>
          <a:p>
            <a:pPr marL="1427162" indent="-342900">
              <a:buClr>
                <a:srgbClr val="FF0000"/>
              </a:buClr>
              <a:buSzPct val="60000"/>
              <a:buFont typeface="Wingdings" panose="05000000000000000000" pitchFamily="2" charset="2"/>
              <a:buChar char="§"/>
            </a:pPr>
            <a:r>
              <a:rPr lang="en-US" sz="2400" dirty="0">
                <a:solidFill>
                  <a:srgbClr val="090909"/>
                </a:solidFill>
                <a:cs typeface="Arial" panose="020B0604020202020204" pitchFamily="34" charset="0"/>
              </a:rPr>
              <a:t>Routine vs. project work, </a:t>
            </a:r>
          </a:p>
          <a:p>
            <a:pPr marL="1427162" indent="-342900">
              <a:buClr>
                <a:srgbClr val="FF0000"/>
              </a:buClr>
              <a:buSzPct val="60000"/>
              <a:buFont typeface="Wingdings" panose="05000000000000000000" pitchFamily="2" charset="2"/>
              <a:buChar char="§"/>
            </a:pPr>
            <a:r>
              <a:rPr lang="en-US" sz="2400" dirty="0">
                <a:solidFill>
                  <a:srgbClr val="090909"/>
                </a:solidFill>
                <a:cs typeface="Arial" panose="020B0604020202020204" pitchFamily="34" charset="0"/>
              </a:rPr>
              <a:t>Programs in relation to projects, and </a:t>
            </a:r>
          </a:p>
          <a:p>
            <a:pPr marL="1427162" indent="-342900">
              <a:buClr>
                <a:srgbClr val="FF0000"/>
              </a:buClr>
              <a:buSzPct val="60000"/>
              <a:buFont typeface="Wingdings" panose="05000000000000000000" pitchFamily="2" charset="2"/>
              <a:buChar char="§"/>
            </a:pPr>
            <a:r>
              <a:rPr lang="en-US" sz="2400" dirty="0">
                <a:solidFill>
                  <a:srgbClr val="090909"/>
                </a:solidFill>
                <a:cs typeface="Arial" panose="020B0604020202020204" pitchFamily="34" charset="0"/>
              </a:rPr>
              <a:t>Integrated project management.</a:t>
            </a:r>
          </a:p>
        </p:txBody>
      </p:sp>
    </p:spTree>
    <p:extLst>
      <p:ext uri="{BB962C8B-B14F-4D97-AF65-F5344CB8AC3E}">
        <p14:creationId xmlns:p14="http://schemas.microsoft.com/office/powerpoint/2010/main" val="73929844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39AD15-362F-46EC-9C85-345804F112D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02019" y="893135"/>
            <a:ext cx="4008474" cy="241359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Science Sector</a:t>
            </a:r>
          </a:p>
          <a:p>
            <a:pPr>
              <a:buClr>
                <a:srgbClr val="C00000"/>
              </a:buClr>
              <a:buSzPct val="60000"/>
              <a:buFont typeface="Wingdings" panose="05000000000000000000" pitchFamily="2" charset="2"/>
              <a:buChar char="Ø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Chemist 	        £25,500</a:t>
            </a:r>
          </a:p>
          <a:p>
            <a:pPr>
              <a:buClr>
                <a:srgbClr val="C00000"/>
              </a:buClr>
              <a:buSzPct val="60000"/>
              <a:buFont typeface="Wingdings" panose="05000000000000000000" pitchFamily="2" charset="2"/>
              <a:buChar char="Ø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Biologist 	        £27,840</a:t>
            </a:r>
          </a:p>
          <a:p>
            <a:pPr>
              <a:buClr>
                <a:srgbClr val="C00000"/>
              </a:buClr>
              <a:buSzPct val="60000"/>
              <a:buFont typeface="Wingdings" panose="05000000000000000000" pitchFamily="2" charset="2"/>
              <a:buChar char="Ø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Research 	        £27,880</a:t>
            </a:r>
          </a:p>
          <a:p>
            <a:pPr>
              <a:buClr>
                <a:srgbClr val="C00000"/>
              </a:buClr>
              <a:buSzPct val="60000"/>
              <a:buFont typeface="Wingdings" panose="05000000000000000000" pitchFamily="2" charset="2"/>
              <a:buChar char="Ø"/>
            </a:pP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Env’tl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Manager  £33,450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260ECB2-FC34-4446-B889-2A4ECAA31E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DF2D5D7-7669-4457-A70C-96FA064BB9B5}" type="slidenum">
              <a:rPr lang="en-US" altLang="en-US" smtClean="0"/>
              <a:pPr>
                <a:defRPr/>
              </a:pPr>
              <a:t>10</a:t>
            </a:fld>
            <a:endParaRPr lang="en-US" altLang="en-US"/>
          </a:p>
        </p:txBody>
      </p:sp>
      <p:sp>
        <p:nvSpPr>
          <p:cNvPr id="5" name="タイトル 1">
            <a:extLst>
              <a:ext uri="{FF2B5EF4-FFF2-40B4-BE49-F238E27FC236}">
                <a16:creationId xmlns:a16="http://schemas.microsoft.com/office/drawing/2014/main" id="{61413970-7624-41F4-A493-2A205963BE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5059" y="113946"/>
            <a:ext cx="8856922" cy="779189"/>
          </a:xfrm>
        </p:spPr>
        <p:txBody>
          <a:bodyPr anchor="t">
            <a:noAutofit/>
          </a:bodyPr>
          <a:lstStyle/>
          <a:p>
            <a:r>
              <a:rPr lang="en-US" sz="3200" b="1" dirty="0">
                <a:solidFill>
                  <a:srgbClr val="0B6BB5"/>
                </a:solidFill>
                <a:latin typeface="+mn-lt"/>
                <a:cs typeface="Arial Rounded MT Bold" panose="020F0704030504030204" pitchFamily="34" charset="0"/>
              </a:rPr>
              <a:t>Importance of Project Management</a:t>
            </a:r>
            <a:endParaRPr lang="en-US" altLang="ja-JP" sz="3200" dirty="0">
              <a:latin typeface="+mn-lt"/>
            </a:endParaRPr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0FECE2C7-2E60-430D-9FC4-11B8B5DFBB42}"/>
              </a:ext>
            </a:extLst>
          </p:cNvPr>
          <p:cNvSpPr txBox="1">
            <a:spLocks/>
          </p:cNvSpPr>
          <p:nvPr/>
        </p:nvSpPr>
        <p:spPr>
          <a:xfrm>
            <a:off x="4678325" y="893135"/>
            <a:ext cx="4380615" cy="2413591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1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fontAlgn="auto">
              <a:spcAft>
                <a:spcPts val="0"/>
              </a:spcAft>
              <a:buFont typeface="Arial" pitchFamily="34" charset="0"/>
              <a:buNone/>
            </a:pPr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Project Management</a:t>
            </a:r>
          </a:p>
          <a:p>
            <a:pPr fontAlgn="auto">
              <a:spcAft>
                <a:spcPts val="0"/>
              </a:spcAft>
              <a:buClr>
                <a:srgbClr val="C00000"/>
              </a:buClr>
              <a:buSzPct val="60000"/>
              <a:buFont typeface="Wingdings" panose="05000000000000000000" pitchFamily="2" charset="2"/>
              <a:buChar char="Ø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Science 		£39,620</a:t>
            </a:r>
          </a:p>
          <a:p>
            <a:pPr fontAlgn="auto">
              <a:spcAft>
                <a:spcPts val="0"/>
              </a:spcAft>
              <a:buClr>
                <a:srgbClr val="C00000"/>
              </a:buClr>
              <a:buSzPct val="60000"/>
              <a:buFont typeface="Wingdings" panose="05000000000000000000" pitchFamily="2" charset="2"/>
              <a:buChar char="Ø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IT / Eng.		£43,000</a:t>
            </a:r>
          </a:p>
          <a:p>
            <a:pPr fontAlgn="auto">
              <a:spcAft>
                <a:spcPts val="0"/>
              </a:spcAft>
              <a:buClr>
                <a:srgbClr val="C00000"/>
              </a:buClr>
              <a:buSzPct val="60000"/>
              <a:buFont typeface="Wingdings" panose="05000000000000000000" pitchFamily="2" charset="2"/>
              <a:buChar char="Ø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‘Advanced’ 		£71,000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fontAlgn="auto">
              <a:spcAft>
                <a:spcPts val="0"/>
              </a:spcAft>
              <a:buClr>
                <a:srgbClr val="C00000"/>
              </a:buClr>
              <a:buSzPct val="60000"/>
              <a:buFont typeface="Wingdings" panose="05000000000000000000" pitchFamily="2" charset="2"/>
              <a:buChar char="Ø"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fontAlgn="auto">
              <a:spcAft>
                <a:spcPts val="0"/>
              </a:spcAft>
              <a:buClr>
                <a:srgbClr val="C00000"/>
              </a:buClr>
              <a:buSzPct val="60000"/>
              <a:buNone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          	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www.mysalary.co.uk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object 14">
            <a:extLst>
              <a:ext uri="{FF2B5EF4-FFF2-40B4-BE49-F238E27FC236}">
                <a16:creationId xmlns:a16="http://schemas.microsoft.com/office/drawing/2014/main" id="{9339069B-25A9-4AC2-81D4-0AB6194F01E3}"/>
              </a:ext>
            </a:extLst>
          </p:cNvPr>
          <p:cNvSpPr txBox="1"/>
          <p:nvPr/>
        </p:nvSpPr>
        <p:spPr>
          <a:xfrm>
            <a:off x="85059" y="4270924"/>
            <a:ext cx="3132455" cy="1122680"/>
          </a:xfrm>
          <a:prstGeom prst="rect">
            <a:avLst/>
          </a:prstGeom>
        </p:spPr>
        <p:txBody>
          <a:bodyPr vert="horz" wrap="square" lIns="0" tIns="73660" rIns="0" bIns="0" rtlCol="0">
            <a:spAutoFit/>
          </a:bodyPr>
          <a:lstStyle/>
          <a:p>
            <a:pPr algn="ctr">
              <a:lnSpc>
                <a:spcPct val="100000"/>
              </a:lnSpc>
              <a:spcBef>
                <a:spcPts val="580"/>
              </a:spcBef>
            </a:pPr>
            <a:r>
              <a:rPr sz="2000" spc="-30" dirty="0">
                <a:latin typeface="Arial"/>
                <a:cs typeface="Arial"/>
              </a:rPr>
              <a:t>Hubble </a:t>
            </a:r>
            <a:r>
              <a:rPr sz="2000" spc="-145" dirty="0">
                <a:latin typeface="Arial"/>
                <a:cs typeface="Arial"/>
              </a:rPr>
              <a:t>Space </a:t>
            </a:r>
            <a:r>
              <a:rPr sz="2000" spc="-65" dirty="0">
                <a:latin typeface="Arial"/>
                <a:cs typeface="Arial"/>
              </a:rPr>
              <a:t>Probe</a:t>
            </a:r>
            <a:endParaRPr sz="2000" dirty="0">
              <a:latin typeface="Arial"/>
              <a:cs typeface="Arial"/>
            </a:endParaRPr>
          </a:p>
          <a:p>
            <a:pPr algn="ctr">
              <a:lnSpc>
                <a:spcPct val="100000"/>
              </a:lnSpc>
              <a:spcBef>
                <a:spcPts val="480"/>
              </a:spcBef>
            </a:pPr>
            <a:r>
              <a:rPr sz="2000" spc="-254" dirty="0">
                <a:latin typeface="Arial"/>
                <a:cs typeface="Arial"/>
              </a:rPr>
              <a:t>$ </a:t>
            </a:r>
            <a:r>
              <a:rPr sz="2000" spc="-280" dirty="0">
                <a:latin typeface="Arial"/>
                <a:cs typeface="Arial"/>
              </a:rPr>
              <a:t>1.5 </a:t>
            </a:r>
            <a:r>
              <a:rPr sz="2000" spc="-30" dirty="0">
                <a:latin typeface="Arial"/>
                <a:cs typeface="Arial"/>
              </a:rPr>
              <a:t>billion </a:t>
            </a:r>
            <a:r>
              <a:rPr sz="2000" dirty="0">
                <a:latin typeface="Arial"/>
                <a:cs typeface="Arial"/>
              </a:rPr>
              <a:t>initial</a:t>
            </a:r>
            <a:r>
              <a:rPr sz="2000" spc="-265" dirty="0">
                <a:latin typeface="Arial"/>
                <a:cs typeface="Arial"/>
              </a:rPr>
              <a:t> </a:t>
            </a:r>
            <a:r>
              <a:rPr sz="2000" spc="-145" dirty="0">
                <a:latin typeface="Arial"/>
                <a:cs typeface="Arial"/>
              </a:rPr>
              <a:t>cost;</a:t>
            </a:r>
            <a:endParaRPr sz="2000" dirty="0">
              <a:latin typeface="Arial"/>
              <a:cs typeface="Arial"/>
            </a:endParaRPr>
          </a:p>
          <a:p>
            <a:pPr algn="ctr">
              <a:lnSpc>
                <a:spcPct val="100000"/>
              </a:lnSpc>
              <a:spcBef>
                <a:spcPts val="480"/>
              </a:spcBef>
            </a:pPr>
            <a:r>
              <a:rPr sz="2000" spc="-225" dirty="0">
                <a:latin typeface="Arial"/>
                <a:cs typeface="Arial"/>
              </a:rPr>
              <a:t>~$ </a:t>
            </a:r>
            <a:r>
              <a:rPr sz="2000" spc="-70" dirty="0">
                <a:latin typeface="Arial"/>
                <a:cs typeface="Arial"/>
              </a:rPr>
              <a:t>250 </a:t>
            </a:r>
            <a:r>
              <a:rPr sz="2000" spc="-30" dirty="0">
                <a:latin typeface="Arial"/>
                <a:cs typeface="Arial"/>
              </a:rPr>
              <a:t>million </a:t>
            </a:r>
            <a:r>
              <a:rPr sz="2000" spc="5" dirty="0">
                <a:latin typeface="Arial"/>
                <a:cs typeface="Arial"/>
              </a:rPr>
              <a:t>pa </a:t>
            </a:r>
            <a:r>
              <a:rPr sz="2000" spc="20" dirty="0">
                <a:latin typeface="Arial"/>
                <a:cs typeface="Arial"/>
              </a:rPr>
              <a:t>to</a:t>
            </a:r>
            <a:r>
              <a:rPr sz="2000" spc="-345" dirty="0">
                <a:latin typeface="Arial"/>
                <a:cs typeface="Arial"/>
              </a:rPr>
              <a:t> </a:t>
            </a:r>
            <a:r>
              <a:rPr sz="2000" spc="-5" dirty="0">
                <a:latin typeface="Arial"/>
                <a:cs typeface="Arial"/>
              </a:rPr>
              <a:t>maintain</a:t>
            </a:r>
            <a:endParaRPr sz="2000" dirty="0">
              <a:latin typeface="Arial"/>
              <a:cs typeface="Arial"/>
            </a:endParaRPr>
          </a:p>
        </p:txBody>
      </p:sp>
      <p:sp>
        <p:nvSpPr>
          <p:cNvPr id="8" name="object 13">
            <a:extLst>
              <a:ext uri="{FF2B5EF4-FFF2-40B4-BE49-F238E27FC236}">
                <a16:creationId xmlns:a16="http://schemas.microsoft.com/office/drawing/2014/main" id="{610A4F44-3787-4FC3-B0F4-92FB0DFE51CB}"/>
              </a:ext>
            </a:extLst>
          </p:cNvPr>
          <p:cNvSpPr txBox="1"/>
          <p:nvPr/>
        </p:nvSpPr>
        <p:spPr>
          <a:xfrm>
            <a:off x="5255024" y="4282191"/>
            <a:ext cx="3578860" cy="1123315"/>
          </a:xfrm>
          <a:prstGeom prst="rect">
            <a:avLst/>
          </a:prstGeom>
        </p:spPr>
        <p:txBody>
          <a:bodyPr vert="horz" wrap="square" lIns="0" tIns="73025" rIns="0" bIns="0" rtlCol="0">
            <a:spAutoFit/>
          </a:bodyPr>
          <a:lstStyle/>
          <a:p>
            <a:pPr algn="ctr">
              <a:lnSpc>
                <a:spcPct val="100000"/>
              </a:lnSpc>
              <a:spcBef>
                <a:spcPts val="575"/>
              </a:spcBef>
            </a:pPr>
            <a:r>
              <a:rPr sz="2000" spc="-45" dirty="0">
                <a:latin typeface="Arial"/>
                <a:cs typeface="Arial"/>
              </a:rPr>
              <a:t>World </a:t>
            </a:r>
            <a:r>
              <a:rPr sz="2000" spc="-20" dirty="0">
                <a:latin typeface="Arial"/>
                <a:cs typeface="Arial"/>
              </a:rPr>
              <a:t>Bank </a:t>
            </a:r>
            <a:r>
              <a:rPr sz="2000" spc="-60" dirty="0">
                <a:latin typeface="Arial"/>
                <a:cs typeface="Arial"/>
              </a:rPr>
              <a:t>Project </a:t>
            </a:r>
            <a:r>
              <a:rPr sz="2000" spc="-70" dirty="0">
                <a:latin typeface="Arial"/>
                <a:cs typeface="Arial"/>
              </a:rPr>
              <a:t>Investment</a:t>
            </a:r>
            <a:r>
              <a:rPr sz="2000" spc="-110" dirty="0">
                <a:latin typeface="Arial"/>
                <a:cs typeface="Arial"/>
              </a:rPr>
              <a:t> </a:t>
            </a:r>
            <a:r>
              <a:rPr sz="2000" spc="-40" dirty="0">
                <a:latin typeface="Arial"/>
                <a:cs typeface="Arial"/>
              </a:rPr>
              <a:t>in</a:t>
            </a:r>
            <a:endParaRPr sz="2000" dirty="0">
              <a:latin typeface="Arial"/>
              <a:cs typeface="Arial"/>
            </a:endParaRPr>
          </a:p>
          <a:p>
            <a:pPr algn="ctr">
              <a:lnSpc>
                <a:spcPct val="100000"/>
              </a:lnSpc>
              <a:spcBef>
                <a:spcPts val="484"/>
              </a:spcBef>
            </a:pPr>
            <a:r>
              <a:rPr sz="2000" spc="-90" dirty="0">
                <a:latin typeface="Arial"/>
                <a:cs typeface="Arial"/>
              </a:rPr>
              <a:t>South </a:t>
            </a:r>
            <a:r>
              <a:rPr sz="2000" spc="-50" dirty="0">
                <a:latin typeface="Arial"/>
                <a:cs typeface="Arial"/>
              </a:rPr>
              <a:t>Africa,</a:t>
            </a:r>
            <a:r>
              <a:rPr sz="2000" spc="-60" dirty="0">
                <a:latin typeface="Arial"/>
                <a:cs typeface="Arial"/>
              </a:rPr>
              <a:t> </a:t>
            </a:r>
            <a:r>
              <a:rPr sz="2000" spc="-35" dirty="0">
                <a:latin typeface="Arial"/>
                <a:cs typeface="Arial"/>
              </a:rPr>
              <a:t>approximately;</a:t>
            </a:r>
            <a:endParaRPr sz="2000" dirty="0">
              <a:latin typeface="Arial"/>
              <a:cs typeface="Arial"/>
            </a:endParaRPr>
          </a:p>
          <a:p>
            <a:pPr algn="ctr">
              <a:lnSpc>
                <a:spcPct val="100000"/>
              </a:lnSpc>
              <a:spcBef>
                <a:spcPts val="480"/>
              </a:spcBef>
            </a:pPr>
            <a:r>
              <a:rPr sz="2000" spc="-254" dirty="0">
                <a:latin typeface="Arial"/>
                <a:cs typeface="Arial"/>
              </a:rPr>
              <a:t>$ </a:t>
            </a:r>
            <a:r>
              <a:rPr sz="2000" spc="-235" dirty="0">
                <a:latin typeface="Arial"/>
                <a:cs typeface="Arial"/>
              </a:rPr>
              <a:t>170</a:t>
            </a:r>
            <a:r>
              <a:rPr sz="2000" spc="-175" dirty="0">
                <a:latin typeface="Arial"/>
                <a:cs typeface="Arial"/>
              </a:rPr>
              <a:t> </a:t>
            </a:r>
            <a:r>
              <a:rPr sz="2000" spc="-30" dirty="0">
                <a:latin typeface="Arial"/>
                <a:cs typeface="Arial"/>
              </a:rPr>
              <a:t>million</a:t>
            </a:r>
            <a:endParaRPr sz="2000" dirty="0">
              <a:latin typeface="Arial"/>
              <a:cs typeface="Arial"/>
            </a:endParaRPr>
          </a:p>
        </p:txBody>
      </p:sp>
      <p:sp>
        <p:nvSpPr>
          <p:cNvPr id="9" name="object 12">
            <a:extLst>
              <a:ext uri="{FF2B5EF4-FFF2-40B4-BE49-F238E27FC236}">
                <a16:creationId xmlns:a16="http://schemas.microsoft.com/office/drawing/2014/main" id="{684C50A3-A87F-4E8B-AF67-12B294B81245}"/>
              </a:ext>
            </a:extLst>
          </p:cNvPr>
          <p:cNvSpPr/>
          <p:nvPr/>
        </p:nvSpPr>
        <p:spPr>
          <a:xfrm>
            <a:off x="5255024" y="3847790"/>
            <a:ext cx="3578860" cy="476250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" name="object 15">
            <a:extLst>
              <a:ext uri="{FF2B5EF4-FFF2-40B4-BE49-F238E27FC236}">
                <a16:creationId xmlns:a16="http://schemas.microsoft.com/office/drawing/2014/main" id="{C55079F5-655A-49A6-B61B-69725B4DE45E}"/>
              </a:ext>
            </a:extLst>
          </p:cNvPr>
          <p:cNvSpPr/>
          <p:nvPr/>
        </p:nvSpPr>
        <p:spPr>
          <a:xfrm>
            <a:off x="1045535" y="3241138"/>
            <a:ext cx="1371600" cy="1095375"/>
          </a:xfrm>
          <a:prstGeom prst="rect">
            <a:avLst/>
          </a:prstGeom>
          <a:blipFill>
            <a:blip r:embed="rId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85260578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7F0318E-F5BB-4F1A-971A-5A2C43FA70D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DF2D5D7-7669-4457-A70C-96FA064BB9B5}" type="slidenum">
              <a:rPr lang="en-US" altLang="en-US" smtClean="0"/>
              <a:pPr>
                <a:defRPr/>
              </a:pPr>
              <a:t>11</a:t>
            </a:fld>
            <a:endParaRPr lang="en-US" altLang="en-US"/>
          </a:p>
        </p:txBody>
      </p:sp>
      <p:sp>
        <p:nvSpPr>
          <p:cNvPr id="5" name="object 11">
            <a:extLst>
              <a:ext uri="{FF2B5EF4-FFF2-40B4-BE49-F238E27FC236}">
                <a16:creationId xmlns:a16="http://schemas.microsoft.com/office/drawing/2014/main" id="{0588F49E-0CCB-4636-B072-9FB855ABFD4D}"/>
              </a:ext>
            </a:extLst>
          </p:cNvPr>
          <p:cNvSpPr txBox="1"/>
          <p:nvPr/>
        </p:nvSpPr>
        <p:spPr>
          <a:xfrm>
            <a:off x="228042" y="4912733"/>
            <a:ext cx="8458758" cy="750847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0"/>
              </a:spcBef>
            </a:pPr>
            <a:r>
              <a:rPr sz="2400" spc="-5" dirty="0">
                <a:latin typeface="Arial"/>
                <a:cs typeface="Arial"/>
              </a:rPr>
              <a:t>£3.5 billion construction costs + £5b already spent on R&amp;D (aircraft sold</a:t>
            </a:r>
            <a:r>
              <a:rPr sz="2400" spc="185" dirty="0">
                <a:latin typeface="Arial"/>
                <a:cs typeface="Arial"/>
              </a:rPr>
              <a:t> </a:t>
            </a:r>
            <a:r>
              <a:rPr sz="2400" spc="-15" dirty="0">
                <a:latin typeface="Arial"/>
                <a:cs typeface="Arial"/>
              </a:rPr>
              <a:t>separately..)</a:t>
            </a:r>
            <a:endParaRPr sz="2400" dirty="0">
              <a:latin typeface="Arial"/>
              <a:cs typeface="Arial"/>
            </a:endParaRPr>
          </a:p>
        </p:txBody>
      </p:sp>
      <p:sp>
        <p:nvSpPr>
          <p:cNvPr id="6" name="object 9">
            <a:extLst>
              <a:ext uri="{FF2B5EF4-FFF2-40B4-BE49-F238E27FC236}">
                <a16:creationId xmlns:a16="http://schemas.microsoft.com/office/drawing/2014/main" id="{135CFC25-36B8-436C-8DFE-2EC1F0959A1B}"/>
              </a:ext>
            </a:extLst>
          </p:cNvPr>
          <p:cNvSpPr/>
          <p:nvPr/>
        </p:nvSpPr>
        <p:spPr>
          <a:xfrm>
            <a:off x="53163" y="31900"/>
            <a:ext cx="4678325" cy="4742120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" name="object 10">
            <a:extLst>
              <a:ext uri="{FF2B5EF4-FFF2-40B4-BE49-F238E27FC236}">
                <a16:creationId xmlns:a16="http://schemas.microsoft.com/office/drawing/2014/main" id="{730F1F6B-B812-4380-9457-6A40D45CE80D}"/>
              </a:ext>
            </a:extLst>
          </p:cNvPr>
          <p:cNvSpPr/>
          <p:nvPr/>
        </p:nvSpPr>
        <p:spPr>
          <a:xfrm>
            <a:off x="4731488" y="31900"/>
            <a:ext cx="4359349" cy="4742120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212303952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542E218-11B4-4C72-8901-F12DC9C2065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DF2D5D7-7669-4457-A70C-96FA064BB9B5}" type="slidenum">
              <a:rPr lang="en-US" altLang="en-US" smtClean="0"/>
              <a:pPr>
                <a:defRPr/>
              </a:pPr>
              <a:t>12</a:t>
            </a:fld>
            <a:endParaRPr lang="en-US" altLang="en-US"/>
          </a:p>
        </p:txBody>
      </p:sp>
      <p:sp>
        <p:nvSpPr>
          <p:cNvPr id="5" name="タイトル 1">
            <a:extLst>
              <a:ext uri="{FF2B5EF4-FFF2-40B4-BE49-F238E27FC236}">
                <a16:creationId xmlns:a16="http://schemas.microsoft.com/office/drawing/2014/main" id="{58BC508B-DEE7-4EF2-A236-CD7D1071633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5059" y="113946"/>
            <a:ext cx="8856922" cy="779189"/>
          </a:xfrm>
        </p:spPr>
        <p:txBody>
          <a:bodyPr anchor="t">
            <a:noAutofit/>
          </a:bodyPr>
          <a:lstStyle/>
          <a:p>
            <a:r>
              <a:rPr lang="en-US" sz="3200" b="1" dirty="0">
                <a:solidFill>
                  <a:srgbClr val="0B6BB5"/>
                </a:solidFill>
                <a:latin typeface="+mn-lt"/>
                <a:cs typeface="Arial Rounded MT Bold" panose="020F0704030504030204" pitchFamily="34" charset="0"/>
              </a:rPr>
              <a:t>Importance of Project Management</a:t>
            </a:r>
            <a:endParaRPr lang="en-US" altLang="ja-JP" sz="3200" dirty="0">
              <a:latin typeface="+mn-lt"/>
            </a:endParaRPr>
          </a:p>
        </p:txBody>
      </p:sp>
      <p:sp>
        <p:nvSpPr>
          <p:cNvPr id="6" name="object 8">
            <a:extLst>
              <a:ext uri="{FF2B5EF4-FFF2-40B4-BE49-F238E27FC236}">
                <a16:creationId xmlns:a16="http://schemas.microsoft.com/office/drawing/2014/main" id="{29FB9616-7157-4391-8F6A-5F7913443C3B}"/>
              </a:ext>
            </a:extLst>
          </p:cNvPr>
          <p:cNvSpPr txBox="1"/>
          <p:nvPr/>
        </p:nvSpPr>
        <p:spPr>
          <a:xfrm>
            <a:off x="265814" y="813235"/>
            <a:ext cx="8725786" cy="44307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  <a:tabLst>
                <a:tab pos="4203700" algn="l"/>
              </a:tabLst>
            </a:pPr>
            <a:r>
              <a:rPr sz="2800" spc="-20" dirty="0">
                <a:latin typeface="Carlito"/>
                <a:cs typeface="Carlito"/>
                <a:hlinkClick r:id="rId2"/>
              </a:rPr>
              <a:t>http://www.apm.org.uk/</a:t>
            </a:r>
            <a:r>
              <a:rPr sz="2800" spc="-20" dirty="0">
                <a:latin typeface="Carlito"/>
                <a:cs typeface="Carlito"/>
              </a:rPr>
              <a:t>	</a:t>
            </a:r>
            <a:r>
              <a:rPr lang="en-US" sz="2800" spc="-20" dirty="0">
                <a:latin typeface="Carlito"/>
                <a:cs typeface="Carlito"/>
              </a:rPr>
              <a:t>           </a:t>
            </a:r>
            <a:r>
              <a:rPr sz="2800" spc="-15" dirty="0">
                <a:latin typeface="Carlito"/>
                <a:cs typeface="Carlito"/>
                <a:hlinkClick r:id="rId3"/>
              </a:rPr>
              <a:t>http://www.pmi.org/</a:t>
            </a:r>
            <a:endParaRPr sz="2800" dirty="0">
              <a:latin typeface="Carlito"/>
              <a:cs typeface="Carlito"/>
            </a:endParaRPr>
          </a:p>
        </p:txBody>
      </p:sp>
      <p:sp>
        <p:nvSpPr>
          <p:cNvPr id="7" name="object 10">
            <a:extLst>
              <a:ext uri="{FF2B5EF4-FFF2-40B4-BE49-F238E27FC236}">
                <a16:creationId xmlns:a16="http://schemas.microsoft.com/office/drawing/2014/main" id="{3FEB3480-F8E5-493D-BF4A-EDB6842ABC99}"/>
              </a:ext>
            </a:extLst>
          </p:cNvPr>
          <p:cNvSpPr/>
          <p:nvPr/>
        </p:nvSpPr>
        <p:spPr>
          <a:xfrm>
            <a:off x="152400" y="1466850"/>
            <a:ext cx="4228214" cy="3924300"/>
          </a:xfrm>
          <a:prstGeom prst="rect">
            <a:avLst/>
          </a:prstGeom>
          <a:blipFill>
            <a:blip r:embed="rId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" name="object 9">
            <a:extLst>
              <a:ext uri="{FF2B5EF4-FFF2-40B4-BE49-F238E27FC236}">
                <a16:creationId xmlns:a16="http://schemas.microsoft.com/office/drawing/2014/main" id="{E77F048F-FEB8-4772-822B-B5AF1605DD21}"/>
              </a:ext>
            </a:extLst>
          </p:cNvPr>
          <p:cNvSpPr/>
          <p:nvPr/>
        </p:nvSpPr>
        <p:spPr>
          <a:xfrm>
            <a:off x="4763388" y="1466850"/>
            <a:ext cx="4228214" cy="3924300"/>
          </a:xfrm>
          <a:prstGeom prst="rect">
            <a:avLst/>
          </a:prstGeom>
          <a:blipFill>
            <a:blip r:embed="rId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319903990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61B42E7-F0E0-4117-B21D-B206F0080CF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DF2D5D7-7669-4457-A70C-96FA064BB9B5}" type="slidenum">
              <a:rPr lang="en-US" altLang="en-US" smtClean="0"/>
              <a:pPr>
                <a:defRPr/>
              </a:pPr>
              <a:t>13</a:t>
            </a:fld>
            <a:endParaRPr lang="en-US" altLang="en-US"/>
          </a:p>
        </p:txBody>
      </p:sp>
      <p:sp>
        <p:nvSpPr>
          <p:cNvPr id="5" name="タイトル 1">
            <a:extLst>
              <a:ext uri="{FF2B5EF4-FFF2-40B4-BE49-F238E27FC236}">
                <a16:creationId xmlns:a16="http://schemas.microsoft.com/office/drawing/2014/main" id="{3F0D4CA1-1995-4E92-9C66-9D19944132A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5059" y="113946"/>
            <a:ext cx="8856922" cy="779189"/>
          </a:xfrm>
        </p:spPr>
        <p:txBody>
          <a:bodyPr anchor="t">
            <a:noAutofit/>
          </a:bodyPr>
          <a:lstStyle/>
          <a:p>
            <a:r>
              <a:rPr lang="en-US" sz="3200" b="1" dirty="0">
                <a:solidFill>
                  <a:srgbClr val="0B6BB5"/>
                </a:solidFill>
                <a:latin typeface="+mn-lt"/>
                <a:cs typeface="Arial Rounded MT Bold" panose="020F0704030504030204" pitchFamily="34" charset="0"/>
              </a:rPr>
              <a:t>Importance of Project Management</a:t>
            </a:r>
            <a:endParaRPr lang="en-US" altLang="ja-JP" sz="3200" dirty="0">
              <a:latin typeface="+mn-lt"/>
            </a:endParaRPr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90A3338F-C961-40C0-BF5A-DD2C153342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4160" y="858222"/>
            <a:ext cx="8991600" cy="4612761"/>
          </a:xfrm>
        </p:spPr>
        <p:txBody>
          <a:bodyPr>
            <a:normAutofit/>
          </a:bodyPr>
          <a:lstStyle/>
          <a:p>
            <a:pPr>
              <a:spcBef>
                <a:spcPts val="0"/>
              </a:spcBef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Development projects are the main vehicle through which national development plans are realized.</a:t>
            </a:r>
          </a:p>
          <a:p>
            <a:pPr>
              <a:spcBef>
                <a:spcPts val="0"/>
              </a:spcBef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</a:pP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spcBef>
                <a:spcPts val="0"/>
              </a:spcBef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Best available means to ensure efficient, economic use of capital funds, and to increase the chances of implementation on schedule.</a:t>
            </a:r>
          </a:p>
          <a:p>
            <a:pPr>
              <a:spcBef>
                <a:spcPts val="0"/>
              </a:spcBef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</a:pP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spcBef>
                <a:spcPts val="0"/>
              </a:spcBef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World Bank (2019)</a:t>
            </a:r>
          </a:p>
          <a:p>
            <a:pPr marL="627063" indent="234950">
              <a:spcBef>
                <a:spcPts val="0"/>
              </a:spcBef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	1.1 billion have no safe water</a:t>
            </a:r>
          </a:p>
          <a:p>
            <a:pPr marL="627063" indent="234950">
              <a:spcBef>
                <a:spcPts val="0"/>
              </a:spcBef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	2.6 billion lack access to adequate sanitation services</a:t>
            </a:r>
          </a:p>
          <a:p>
            <a:pPr marL="627063" indent="234950">
              <a:spcBef>
                <a:spcPts val="0"/>
              </a:spcBef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	1.6 billion have no electricity in their homes</a:t>
            </a:r>
          </a:p>
          <a:p>
            <a:pPr marL="627063" indent="234950">
              <a:spcBef>
                <a:spcPts val="0"/>
              </a:spcBef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	1.9 billion have no schooling facilities</a:t>
            </a:r>
            <a:endParaRPr lang="en-US" sz="2800" dirty="0"/>
          </a:p>
        </p:txBody>
      </p:sp>
    </p:spTree>
    <p:extLst>
      <p:ext uri="{BB962C8B-B14F-4D97-AF65-F5344CB8AC3E}">
        <p14:creationId xmlns:p14="http://schemas.microsoft.com/office/powerpoint/2010/main" val="160715035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61B42E7-F0E0-4117-B21D-B206F0080CF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DF2D5D7-7669-4457-A70C-96FA064BB9B5}" type="slidenum">
              <a:rPr lang="en-US" altLang="en-US" smtClean="0"/>
              <a:pPr>
                <a:defRPr/>
              </a:pPr>
              <a:t>14</a:t>
            </a:fld>
            <a:endParaRPr lang="en-US" altLang="en-US"/>
          </a:p>
        </p:txBody>
      </p:sp>
      <p:sp>
        <p:nvSpPr>
          <p:cNvPr id="5" name="タイトル 1">
            <a:extLst>
              <a:ext uri="{FF2B5EF4-FFF2-40B4-BE49-F238E27FC236}">
                <a16:creationId xmlns:a16="http://schemas.microsoft.com/office/drawing/2014/main" id="{3F0D4CA1-1995-4E92-9C66-9D19944132A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5059" y="113946"/>
            <a:ext cx="8856922" cy="779189"/>
          </a:xfrm>
        </p:spPr>
        <p:txBody>
          <a:bodyPr anchor="t">
            <a:noAutofit/>
          </a:bodyPr>
          <a:lstStyle/>
          <a:p>
            <a:r>
              <a:rPr lang="en-US" sz="3200" b="1" dirty="0">
                <a:solidFill>
                  <a:srgbClr val="0B6BB5"/>
                </a:solidFill>
                <a:latin typeface="+mn-lt"/>
                <a:cs typeface="Arial Rounded MT Bold" panose="020F0704030504030204" pitchFamily="34" charset="0"/>
              </a:rPr>
              <a:t>Importance of Project Management - Careers</a:t>
            </a:r>
            <a:endParaRPr lang="en-US" altLang="ja-JP" sz="3200" dirty="0">
              <a:latin typeface="+mn-lt"/>
            </a:endParaRPr>
          </a:p>
        </p:txBody>
      </p:sp>
      <p:sp>
        <p:nvSpPr>
          <p:cNvPr id="7" name="object 8">
            <a:extLst>
              <a:ext uri="{FF2B5EF4-FFF2-40B4-BE49-F238E27FC236}">
                <a16:creationId xmlns:a16="http://schemas.microsoft.com/office/drawing/2014/main" id="{8D29438A-96D8-48A7-9E02-469870456F66}"/>
              </a:ext>
            </a:extLst>
          </p:cNvPr>
          <p:cNvSpPr txBox="1"/>
          <p:nvPr/>
        </p:nvSpPr>
        <p:spPr>
          <a:xfrm>
            <a:off x="202019" y="893135"/>
            <a:ext cx="8739962" cy="296812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354965" indent="-342900">
              <a:spcBef>
                <a:spcPts val="0"/>
              </a:spcBef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  <a:tabLst>
                <a:tab pos="354965" algn="l"/>
                <a:tab pos="355600" algn="l"/>
              </a:tabLst>
            </a:pPr>
            <a:r>
              <a:rPr sz="2400" dirty="0">
                <a:cs typeface="Arial" panose="020B0604020202020204" pitchFamily="34" charset="0"/>
              </a:rPr>
              <a:t>A </a:t>
            </a:r>
            <a:r>
              <a:rPr sz="2400" spc="-5" dirty="0">
                <a:cs typeface="Arial" panose="020B0604020202020204" pitchFamily="34" charset="0"/>
              </a:rPr>
              <a:t>serious </a:t>
            </a:r>
            <a:r>
              <a:rPr sz="2400" spc="-35" dirty="0">
                <a:cs typeface="Arial" panose="020B0604020202020204" pitchFamily="34" charset="0"/>
              </a:rPr>
              <a:t>way </a:t>
            </a:r>
            <a:r>
              <a:rPr sz="2400" spc="-25" dirty="0">
                <a:cs typeface="Arial" panose="020B0604020202020204" pitchFamily="34" charset="0"/>
              </a:rPr>
              <a:t>to </a:t>
            </a:r>
            <a:r>
              <a:rPr sz="2400" spc="-10" dirty="0">
                <a:cs typeface="Arial" panose="020B0604020202020204" pitchFamily="34" charset="0"/>
              </a:rPr>
              <a:t>get </a:t>
            </a:r>
            <a:r>
              <a:rPr sz="2400" dirty="0">
                <a:cs typeface="Arial" panose="020B0604020202020204" pitchFamily="34" charset="0"/>
              </a:rPr>
              <a:t>a </a:t>
            </a:r>
            <a:r>
              <a:rPr sz="2400" spc="-5" dirty="0">
                <a:cs typeface="Arial" panose="020B0604020202020204" pitchFamily="34" charset="0"/>
              </a:rPr>
              <a:t>seriously good</a:t>
            </a:r>
            <a:r>
              <a:rPr sz="2400" spc="45" dirty="0">
                <a:cs typeface="Arial" panose="020B0604020202020204" pitchFamily="34" charset="0"/>
              </a:rPr>
              <a:t> </a:t>
            </a:r>
            <a:r>
              <a:rPr sz="2400" dirty="0">
                <a:cs typeface="Arial" panose="020B0604020202020204" pitchFamily="34" charset="0"/>
              </a:rPr>
              <a:t>job</a:t>
            </a:r>
          </a:p>
          <a:p>
            <a:pPr marL="812165" marR="5080" lvl="1" indent="-342900">
              <a:spcBef>
                <a:spcPts val="0"/>
              </a:spcBef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  <a:tabLst>
                <a:tab pos="756920" algn="l"/>
              </a:tabLst>
            </a:pPr>
            <a:r>
              <a:rPr sz="2400" spc="-10" dirty="0">
                <a:cs typeface="Arial" panose="020B0604020202020204" pitchFamily="34" charset="0"/>
              </a:rPr>
              <a:t>Can </a:t>
            </a:r>
            <a:r>
              <a:rPr sz="2400" spc="-25" dirty="0">
                <a:cs typeface="Arial" panose="020B0604020202020204" pitchFamily="34" charset="0"/>
              </a:rPr>
              <a:t>keep </a:t>
            </a:r>
            <a:r>
              <a:rPr sz="2400" spc="-5" dirty="0">
                <a:cs typeface="Arial" panose="020B0604020202020204" pitchFamily="34" charset="0"/>
              </a:rPr>
              <a:t>a science </a:t>
            </a:r>
            <a:r>
              <a:rPr sz="2400" spc="-20" dirty="0">
                <a:cs typeface="Arial" panose="020B0604020202020204" pitchFamily="34" charset="0"/>
              </a:rPr>
              <a:t>focus, </a:t>
            </a:r>
            <a:r>
              <a:rPr sz="2400" spc="-10" dirty="0">
                <a:cs typeface="Arial" panose="020B0604020202020204" pitchFamily="34" charset="0"/>
              </a:rPr>
              <a:t>but </a:t>
            </a:r>
            <a:r>
              <a:rPr sz="2400" spc="-5" dirty="0">
                <a:cs typeface="Arial" panose="020B0604020202020204" pitchFamily="34" charset="0"/>
              </a:rPr>
              <a:t>the ability </a:t>
            </a:r>
            <a:r>
              <a:rPr sz="2400" spc="-20" dirty="0">
                <a:cs typeface="Arial" panose="020B0604020202020204" pitchFamily="34" charset="0"/>
              </a:rPr>
              <a:t>to </a:t>
            </a:r>
            <a:r>
              <a:rPr sz="2400" spc="-15" dirty="0">
                <a:cs typeface="Arial" panose="020B0604020202020204" pitchFamily="34" charset="0"/>
              </a:rPr>
              <a:t>project  </a:t>
            </a:r>
            <a:r>
              <a:rPr sz="2400" spc="-5" dirty="0">
                <a:cs typeface="Arial" panose="020B0604020202020204" pitchFamily="34" charset="0"/>
              </a:rPr>
              <a:t>manage </a:t>
            </a:r>
            <a:r>
              <a:rPr sz="2400" spc="-10" dirty="0">
                <a:cs typeface="Arial" panose="020B0604020202020204" pitchFamily="34" charset="0"/>
              </a:rPr>
              <a:t>well </a:t>
            </a:r>
            <a:r>
              <a:rPr sz="2400" spc="-5" dirty="0">
                <a:cs typeface="Arial" panose="020B0604020202020204" pitchFamily="34" charset="0"/>
              </a:rPr>
              <a:t>will </a:t>
            </a:r>
            <a:r>
              <a:rPr sz="2400" spc="-15" dirty="0">
                <a:cs typeface="Arial" panose="020B0604020202020204" pitchFamily="34" charset="0"/>
              </a:rPr>
              <a:t>get </a:t>
            </a:r>
            <a:r>
              <a:rPr sz="2400" spc="-20" dirty="0">
                <a:cs typeface="Arial" panose="020B0604020202020204" pitchFamily="34" charset="0"/>
              </a:rPr>
              <a:t>you better</a:t>
            </a:r>
            <a:r>
              <a:rPr sz="2400" spc="20" dirty="0">
                <a:cs typeface="Arial" panose="020B0604020202020204" pitchFamily="34" charset="0"/>
              </a:rPr>
              <a:t> </a:t>
            </a:r>
            <a:r>
              <a:rPr sz="2400" spc="-10" dirty="0">
                <a:cs typeface="Arial" panose="020B0604020202020204" pitchFamily="34" charset="0"/>
              </a:rPr>
              <a:t>jobs</a:t>
            </a:r>
            <a:endParaRPr sz="2400" dirty="0">
              <a:cs typeface="Arial" panose="020B0604020202020204" pitchFamily="34" charset="0"/>
            </a:endParaRPr>
          </a:p>
          <a:p>
            <a:pPr marL="800100" lvl="1" indent="-342900">
              <a:spcBef>
                <a:spcPts val="0"/>
              </a:spcBef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</a:pPr>
            <a:endParaRPr sz="2400" dirty="0">
              <a:cs typeface="Arial" panose="020B0604020202020204" pitchFamily="34" charset="0"/>
            </a:endParaRPr>
          </a:p>
          <a:p>
            <a:pPr marL="354965" indent="-342900">
              <a:spcBef>
                <a:spcPts val="0"/>
              </a:spcBef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  <a:tabLst>
                <a:tab pos="354965" algn="l"/>
                <a:tab pos="355600" algn="l"/>
              </a:tabLst>
            </a:pPr>
            <a:r>
              <a:rPr sz="2400" spc="-95" dirty="0">
                <a:cs typeface="Arial" panose="020B0604020202020204" pitchFamily="34" charset="0"/>
              </a:rPr>
              <a:t>Take </a:t>
            </a:r>
            <a:r>
              <a:rPr sz="2400" spc="-15" dirty="0">
                <a:cs typeface="Arial" panose="020B0604020202020204" pitchFamily="34" charset="0"/>
              </a:rPr>
              <a:t>professional</a:t>
            </a:r>
            <a:r>
              <a:rPr sz="2400" spc="100" dirty="0">
                <a:cs typeface="Arial" panose="020B0604020202020204" pitchFamily="34" charset="0"/>
              </a:rPr>
              <a:t> </a:t>
            </a:r>
            <a:r>
              <a:rPr sz="2400" spc="-10" dirty="0">
                <a:cs typeface="Arial" panose="020B0604020202020204" pitchFamily="34" charset="0"/>
              </a:rPr>
              <a:t>qualifications</a:t>
            </a:r>
            <a:endParaRPr sz="2400" dirty="0">
              <a:cs typeface="Arial" panose="020B0604020202020204" pitchFamily="34" charset="0"/>
            </a:endParaRPr>
          </a:p>
          <a:p>
            <a:pPr marL="811530" lvl="1" indent="-342900">
              <a:spcBef>
                <a:spcPts val="0"/>
              </a:spcBef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  <a:tabLst>
                <a:tab pos="756920" algn="l"/>
              </a:tabLst>
            </a:pPr>
            <a:r>
              <a:rPr sz="2400" spc="-5" dirty="0">
                <a:cs typeface="Arial" panose="020B0604020202020204" pitchFamily="34" charset="0"/>
              </a:rPr>
              <a:t>APMP </a:t>
            </a:r>
            <a:r>
              <a:rPr sz="2400" spc="-10" dirty="0">
                <a:cs typeface="Arial" panose="020B0604020202020204" pitchFamily="34" charset="0"/>
              </a:rPr>
              <a:t>Practitioner </a:t>
            </a:r>
            <a:r>
              <a:rPr sz="2400" spc="-5" dirty="0">
                <a:cs typeface="Arial" panose="020B0604020202020204" pitchFamily="34" charset="0"/>
              </a:rPr>
              <a:t>or PRINCE2; </a:t>
            </a:r>
            <a:r>
              <a:rPr sz="2400" spc="-15" dirty="0">
                <a:cs typeface="Arial" panose="020B0604020202020204" pitchFamily="34" charset="0"/>
              </a:rPr>
              <a:t>biggest </a:t>
            </a:r>
            <a:r>
              <a:rPr sz="2400" spc="-5" dirty="0">
                <a:cs typeface="Arial" panose="020B0604020202020204" pitchFamily="34" charset="0"/>
              </a:rPr>
              <a:t>in the</a:t>
            </a:r>
            <a:r>
              <a:rPr sz="2400" spc="90" dirty="0">
                <a:cs typeface="Arial" panose="020B0604020202020204" pitchFamily="34" charset="0"/>
              </a:rPr>
              <a:t> </a:t>
            </a:r>
            <a:r>
              <a:rPr sz="2400" dirty="0">
                <a:cs typeface="Arial" panose="020B0604020202020204" pitchFamily="34" charset="0"/>
              </a:rPr>
              <a:t>UK</a:t>
            </a:r>
          </a:p>
          <a:p>
            <a:pPr marL="812165" marR="671830" lvl="1" indent="-342900">
              <a:spcBef>
                <a:spcPts val="0"/>
              </a:spcBef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  <a:tabLst>
                <a:tab pos="756920" algn="l"/>
              </a:tabLst>
            </a:pPr>
            <a:r>
              <a:rPr sz="2400" spc="-5" dirty="0">
                <a:cs typeface="Arial" panose="020B0604020202020204" pitchFamily="34" charset="0"/>
              </a:rPr>
              <a:t>APM </a:t>
            </a:r>
            <a:r>
              <a:rPr sz="2400" spc="-20" dirty="0">
                <a:cs typeface="Arial" panose="020B0604020202020204" pitchFamily="34" charset="0"/>
              </a:rPr>
              <a:t>are </a:t>
            </a:r>
            <a:r>
              <a:rPr sz="2400" spc="-10" dirty="0">
                <a:cs typeface="Arial" panose="020B0604020202020204" pitchFamily="34" charset="0"/>
              </a:rPr>
              <a:t>developing </a:t>
            </a:r>
            <a:r>
              <a:rPr sz="2400" spc="-5" dirty="0">
                <a:cs typeface="Arial" panose="020B0604020202020204" pitchFamily="34" charset="0"/>
              </a:rPr>
              <a:t>a </a:t>
            </a:r>
            <a:r>
              <a:rPr sz="2400" spc="-15" dirty="0">
                <a:cs typeface="Arial" panose="020B0604020202020204" pitchFamily="34" charset="0"/>
              </a:rPr>
              <a:t>chartership </a:t>
            </a:r>
            <a:r>
              <a:rPr sz="2400" spc="-10" dirty="0">
                <a:cs typeface="Arial" panose="020B0604020202020204" pitchFamily="34" charset="0"/>
              </a:rPr>
              <a:t>scheme </a:t>
            </a:r>
            <a:r>
              <a:rPr sz="2400" spc="-30" dirty="0">
                <a:cs typeface="Arial" panose="020B0604020202020204" pitchFamily="34" charset="0"/>
              </a:rPr>
              <a:t>for  </a:t>
            </a:r>
            <a:r>
              <a:rPr sz="2400" spc="-15" dirty="0">
                <a:cs typeface="Arial" panose="020B0604020202020204" pitchFamily="34" charset="0"/>
              </a:rPr>
              <a:t>project</a:t>
            </a:r>
            <a:r>
              <a:rPr sz="2400" spc="5" dirty="0">
                <a:cs typeface="Arial" panose="020B0604020202020204" pitchFamily="34" charset="0"/>
              </a:rPr>
              <a:t> </a:t>
            </a:r>
            <a:r>
              <a:rPr sz="2400" spc="-15" dirty="0">
                <a:cs typeface="Arial" panose="020B0604020202020204" pitchFamily="34" charset="0"/>
              </a:rPr>
              <a:t>managers</a:t>
            </a:r>
            <a:endParaRPr sz="2400" dirty="0">
              <a:cs typeface="Arial" panose="020B0604020202020204" pitchFamily="34" charset="0"/>
            </a:endParaRP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3C77CDB2-747C-4133-9A9E-302CF514589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52315" y="3753355"/>
            <a:ext cx="6206626" cy="29681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7742822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466237C-5C6F-4539-86E1-8C8055A08F9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DF2D5D7-7669-4457-A70C-96FA064BB9B5}" type="slidenum">
              <a:rPr lang="en-US" altLang="en-US" smtClean="0"/>
              <a:pPr>
                <a:defRPr/>
              </a:pPr>
              <a:t>15</a:t>
            </a:fld>
            <a:endParaRPr lang="en-US" altLang="en-US"/>
          </a:p>
        </p:txBody>
      </p:sp>
      <p:sp>
        <p:nvSpPr>
          <p:cNvPr id="5" name="タイトル 1">
            <a:extLst>
              <a:ext uri="{FF2B5EF4-FFF2-40B4-BE49-F238E27FC236}">
                <a16:creationId xmlns:a16="http://schemas.microsoft.com/office/drawing/2014/main" id="{90E346DF-C399-4447-8D8E-691BCC2695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5059" y="113946"/>
            <a:ext cx="8856922" cy="779189"/>
          </a:xfrm>
        </p:spPr>
        <p:txBody>
          <a:bodyPr anchor="t">
            <a:noAutofit/>
          </a:bodyPr>
          <a:lstStyle/>
          <a:p>
            <a:r>
              <a:rPr lang="en-US" sz="3200" b="1" dirty="0">
                <a:solidFill>
                  <a:srgbClr val="0B6BB5"/>
                </a:solidFill>
                <a:latin typeface="+mn-lt"/>
                <a:cs typeface="Arial Rounded MT Bold" panose="020F0704030504030204" pitchFamily="34" charset="0"/>
              </a:rPr>
              <a:t>PRINCE2</a:t>
            </a:r>
            <a:endParaRPr lang="en-US" altLang="ja-JP" sz="3200" dirty="0">
              <a:latin typeface="+mn-lt"/>
            </a:endParaRPr>
          </a:p>
        </p:txBody>
      </p:sp>
      <p:sp>
        <p:nvSpPr>
          <p:cNvPr id="6" name="object 9">
            <a:extLst>
              <a:ext uri="{FF2B5EF4-FFF2-40B4-BE49-F238E27FC236}">
                <a16:creationId xmlns:a16="http://schemas.microsoft.com/office/drawing/2014/main" id="{8EF30E8A-9F3C-4852-821E-20BD3CB033BB}"/>
              </a:ext>
            </a:extLst>
          </p:cNvPr>
          <p:cNvSpPr txBox="1"/>
          <p:nvPr/>
        </p:nvSpPr>
        <p:spPr>
          <a:xfrm>
            <a:off x="85059" y="657789"/>
            <a:ext cx="8856922" cy="493724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298450" marR="99060" indent="-285750">
              <a:lnSpc>
                <a:spcPct val="100000"/>
              </a:lnSpc>
              <a:spcBef>
                <a:spcPts val="0"/>
              </a:spcBef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  <a:tabLst>
                <a:tab pos="355600" algn="l"/>
              </a:tabLst>
            </a:pPr>
            <a:r>
              <a:rPr sz="1600" b="1" spc="-5" dirty="0">
                <a:cs typeface="Arial" panose="020B0604020202020204" pitchFamily="34" charset="0"/>
              </a:rPr>
              <a:t>PRINCE2 </a:t>
            </a:r>
            <a:r>
              <a:rPr sz="1600" spc="-5" dirty="0">
                <a:cs typeface="Arial" panose="020B0604020202020204" pitchFamily="34" charset="0"/>
              </a:rPr>
              <a:t>(</a:t>
            </a:r>
            <a:r>
              <a:rPr sz="1600" b="1" spc="-5" dirty="0">
                <a:cs typeface="Arial" panose="020B0604020202020204" pitchFamily="34" charset="0"/>
              </a:rPr>
              <a:t>PR</a:t>
            </a:r>
            <a:r>
              <a:rPr sz="1600" spc="-5" dirty="0">
                <a:cs typeface="Arial" panose="020B0604020202020204" pitchFamily="34" charset="0"/>
              </a:rPr>
              <a:t>ojects </a:t>
            </a:r>
            <a:r>
              <a:rPr sz="1600" b="1" dirty="0">
                <a:cs typeface="Arial" panose="020B0604020202020204" pitchFamily="34" charset="0"/>
              </a:rPr>
              <a:t>IN </a:t>
            </a:r>
            <a:r>
              <a:rPr sz="1600" b="1" spc="-10" dirty="0">
                <a:cs typeface="Arial" panose="020B0604020202020204" pitchFamily="34" charset="0"/>
              </a:rPr>
              <a:t>C</a:t>
            </a:r>
            <a:r>
              <a:rPr sz="1600" spc="-10" dirty="0">
                <a:cs typeface="Arial" panose="020B0604020202020204" pitchFamily="34" charset="0"/>
              </a:rPr>
              <a:t>ontrolled </a:t>
            </a:r>
            <a:r>
              <a:rPr sz="1600" b="1" spc="-10" dirty="0">
                <a:cs typeface="Arial" panose="020B0604020202020204" pitchFamily="34" charset="0"/>
              </a:rPr>
              <a:t>E</a:t>
            </a:r>
            <a:r>
              <a:rPr sz="1600" spc="-10" dirty="0">
                <a:cs typeface="Arial" panose="020B0604020202020204" pitchFamily="34" charset="0"/>
              </a:rPr>
              <a:t>nvironments)  </a:t>
            </a:r>
            <a:r>
              <a:rPr sz="1600" spc="-5" dirty="0">
                <a:cs typeface="Arial" panose="020B0604020202020204" pitchFamily="34" charset="0"/>
              </a:rPr>
              <a:t>is </a:t>
            </a:r>
            <a:r>
              <a:rPr sz="1600" dirty="0">
                <a:cs typeface="Arial" panose="020B0604020202020204" pitchFamily="34" charset="0"/>
              </a:rPr>
              <a:t>a </a:t>
            </a:r>
            <a:r>
              <a:rPr sz="1600" spc="-5" dirty="0">
                <a:cs typeface="Arial" panose="020B0604020202020204" pitchFamily="34" charset="0"/>
              </a:rPr>
              <a:t>process-based method </a:t>
            </a:r>
            <a:r>
              <a:rPr sz="1600" spc="-15" dirty="0">
                <a:cs typeface="Arial" panose="020B0604020202020204" pitchFamily="34" charset="0"/>
              </a:rPr>
              <a:t>for effective </a:t>
            </a:r>
            <a:r>
              <a:rPr sz="1600" b="1" spc="-5" dirty="0">
                <a:cs typeface="Arial" panose="020B0604020202020204" pitchFamily="34" charset="0"/>
              </a:rPr>
              <a:t>project  </a:t>
            </a:r>
            <a:r>
              <a:rPr sz="1600" b="1" spc="-10" dirty="0">
                <a:cs typeface="Arial" panose="020B0604020202020204" pitchFamily="34" charset="0"/>
              </a:rPr>
              <a:t>management</a:t>
            </a:r>
            <a:r>
              <a:rPr sz="1600" spc="-10" dirty="0">
                <a:cs typeface="Arial" panose="020B0604020202020204" pitchFamily="34" charset="0"/>
              </a:rPr>
              <a:t>.</a:t>
            </a:r>
            <a:endParaRPr lang="en-US" sz="1600" spc="-10" dirty="0">
              <a:cs typeface="Arial" panose="020B0604020202020204" pitchFamily="34" charset="0"/>
            </a:endParaRPr>
          </a:p>
          <a:p>
            <a:pPr marL="298450" marR="99060" indent="-285750">
              <a:lnSpc>
                <a:spcPct val="100000"/>
              </a:lnSpc>
              <a:spcBef>
                <a:spcPts val="0"/>
              </a:spcBef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  <a:tabLst>
                <a:tab pos="355600" algn="l"/>
              </a:tabLst>
            </a:pPr>
            <a:endParaRPr lang="en-US" sz="1600" dirty="0">
              <a:cs typeface="Arial" panose="020B0604020202020204" pitchFamily="34" charset="0"/>
            </a:endParaRPr>
          </a:p>
          <a:p>
            <a:pPr marL="298450" marR="99060" indent="-285750">
              <a:lnSpc>
                <a:spcPct val="100000"/>
              </a:lnSpc>
              <a:spcBef>
                <a:spcPts val="0"/>
              </a:spcBef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  <a:tabLst>
                <a:tab pos="355600" algn="l"/>
              </a:tabLst>
            </a:pPr>
            <a:r>
              <a:rPr sz="1600" b="1" spc="-5" dirty="0">
                <a:cs typeface="Arial" panose="020B0604020202020204" pitchFamily="34" charset="0"/>
              </a:rPr>
              <a:t>PRINCE2 </a:t>
            </a:r>
            <a:r>
              <a:rPr sz="1600" spc="-5" dirty="0">
                <a:cs typeface="Arial" panose="020B0604020202020204" pitchFamily="34" charset="0"/>
              </a:rPr>
              <a:t>Government </a:t>
            </a:r>
            <a:r>
              <a:rPr sz="1600" spc="-10" dirty="0">
                <a:cs typeface="Arial" panose="020B0604020202020204" pitchFamily="34" charset="0"/>
              </a:rPr>
              <a:t>standard</a:t>
            </a:r>
            <a:r>
              <a:rPr lang="en-US" sz="1600" spc="-10" dirty="0">
                <a:cs typeface="Arial" panose="020B0604020202020204" pitchFamily="34" charset="0"/>
              </a:rPr>
              <a:t> </a:t>
            </a:r>
          </a:p>
          <a:p>
            <a:pPr marL="298450" marR="99060" indent="-285750">
              <a:lnSpc>
                <a:spcPct val="100000"/>
              </a:lnSpc>
              <a:spcBef>
                <a:spcPts val="0"/>
              </a:spcBef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  <a:tabLst>
                <a:tab pos="355600" algn="l"/>
              </a:tabLst>
            </a:pPr>
            <a:endParaRPr sz="1600" dirty="0">
              <a:cs typeface="Arial" panose="020B0604020202020204" pitchFamily="34" charset="0"/>
            </a:endParaRPr>
          </a:p>
          <a:p>
            <a:pPr marL="298450" indent="-285750">
              <a:lnSpc>
                <a:spcPct val="100000"/>
              </a:lnSpc>
              <a:spcBef>
                <a:spcPts val="0"/>
              </a:spcBef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  <a:tabLst>
                <a:tab pos="355600" algn="l"/>
              </a:tabLst>
            </a:pPr>
            <a:r>
              <a:rPr lang="en-US" sz="1600" spc="-5" dirty="0">
                <a:cs typeface="Arial" panose="020B0604020202020204" pitchFamily="34" charset="0"/>
              </a:rPr>
              <a:t>W</a:t>
            </a:r>
            <a:r>
              <a:rPr sz="1600" spc="-5" dirty="0">
                <a:cs typeface="Arial" panose="020B0604020202020204" pitchFamily="34" charset="0"/>
              </a:rPr>
              <a:t>idely </a:t>
            </a:r>
            <a:r>
              <a:rPr sz="1600" spc="-10" dirty="0">
                <a:cs typeface="Arial" panose="020B0604020202020204" pitchFamily="34" charset="0"/>
              </a:rPr>
              <a:t>recognised </a:t>
            </a:r>
            <a:r>
              <a:rPr sz="1600" dirty="0">
                <a:cs typeface="Arial" panose="020B0604020202020204" pitchFamily="34" charset="0"/>
              </a:rPr>
              <a:t>and </a:t>
            </a:r>
            <a:r>
              <a:rPr sz="1600" spc="-5" dirty="0">
                <a:cs typeface="Arial" panose="020B0604020202020204" pitchFamily="34" charset="0"/>
              </a:rPr>
              <a:t>used </a:t>
            </a:r>
            <a:r>
              <a:rPr sz="1600" dirty="0">
                <a:cs typeface="Arial" panose="020B0604020202020204" pitchFamily="34" charset="0"/>
              </a:rPr>
              <a:t>in the </a:t>
            </a:r>
            <a:r>
              <a:rPr sz="1600" spc="-15" dirty="0">
                <a:cs typeface="Arial" panose="020B0604020202020204" pitchFamily="34" charset="0"/>
              </a:rPr>
              <a:t>private</a:t>
            </a:r>
            <a:r>
              <a:rPr sz="1600" spc="85" dirty="0">
                <a:cs typeface="Arial" panose="020B0604020202020204" pitchFamily="34" charset="0"/>
              </a:rPr>
              <a:t> </a:t>
            </a:r>
            <a:r>
              <a:rPr sz="1600" spc="-30" dirty="0">
                <a:cs typeface="Arial" panose="020B0604020202020204" pitchFamily="34" charset="0"/>
              </a:rPr>
              <a:t>sector,</a:t>
            </a:r>
            <a:r>
              <a:rPr lang="en-US" sz="1600" spc="-30" dirty="0">
                <a:cs typeface="Arial" panose="020B0604020202020204" pitchFamily="34" charset="0"/>
              </a:rPr>
              <a:t> </a:t>
            </a:r>
            <a:r>
              <a:rPr sz="1600" spc="-5" dirty="0">
                <a:cs typeface="Arial" panose="020B0604020202020204" pitchFamily="34" charset="0"/>
              </a:rPr>
              <a:t>both in </a:t>
            </a:r>
            <a:r>
              <a:rPr sz="1600" dirty="0">
                <a:cs typeface="Arial" panose="020B0604020202020204" pitchFamily="34" charset="0"/>
              </a:rPr>
              <a:t>the UK and</a:t>
            </a:r>
            <a:r>
              <a:rPr sz="1600" spc="20" dirty="0">
                <a:cs typeface="Arial" panose="020B0604020202020204" pitchFamily="34" charset="0"/>
              </a:rPr>
              <a:t> </a:t>
            </a:r>
            <a:r>
              <a:rPr sz="1600" spc="-15" dirty="0">
                <a:cs typeface="Arial" panose="020B0604020202020204" pitchFamily="34" charset="0"/>
              </a:rPr>
              <a:t>internationally.</a:t>
            </a:r>
            <a:r>
              <a:rPr lang="en-US" sz="1600" spc="-15" dirty="0">
                <a:cs typeface="Arial" panose="020B0604020202020204" pitchFamily="34" charset="0"/>
              </a:rPr>
              <a:t> </a:t>
            </a:r>
          </a:p>
          <a:p>
            <a:pPr marL="298450" indent="-285750">
              <a:lnSpc>
                <a:spcPct val="100000"/>
              </a:lnSpc>
              <a:spcBef>
                <a:spcPts val="0"/>
              </a:spcBef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  <a:tabLst>
                <a:tab pos="355600" algn="l"/>
              </a:tabLst>
            </a:pPr>
            <a:endParaRPr lang="en-US" sz="1600" spc="-15" dirty="0">
              <a:cs typeface="Arial" panose="020B0604020202020204" pitchFamily="34" charset="0"/>
            </a:endParaRPr>
          </a:p>
          <a:p>
            <a:pPr marL="298450" indent="-285750">
              <a:lnSpc>
                <a:spcPct val="100000"/>
              </a:lnSpc>
              <a:spcBef>
                <a:spcPts val="0"/>
              </a:spcBef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  <a:tabLst>
                <a:tab pos="355600" algn="l"/>
              </a:tabLst>
            </a:pPr>
            <a:r>
              <a:rPr lang="en-GB" sz="1600" spc="-5" dirty="0">
                <a:cs typeface="Arial" panose="020B0604020202020204" pitchFamily="34" charset="0"/>
              </a:rPr>
              <a:t>T</a:t>
            </a:r>
            <a:r>
              <a:rPr sz="1600" spc="-5" dirty="0">
                <a:cs typeface="Arial" panose="020B0604020202020204" pitchFamily="34" charset="0"/>
              </a:rPr>
              <a:t>he method </a:t>
            </a:r>
            <a:r>
              <a:rPr sz="1600" b="1" spc="-5" dirty="0">
                <a:cs typeface="Arial" panose="020B0604020202020204" pitchFamily="34" charset="0"/>
              </a:rPr>
              <a:t>PRINCE2 </a:t>
            </a:r>
            <a:r>
              <a:rPr sz="1600" spc="-5" dirty="0">
                <a:cs typeface="Arial" panose="020B0604020202020204" pitchFamily="34" charset="0"/>
              </a:rPr>
              <a:t>is in </a:t>
            </a:r>
            <a:r>
              <a:rPr sz="1600" dirty="0">
                <a:cs typeface="Arial" panose="020B0604020202020204" pitchFamily="34" charset="0"/>
              </a:rPr>
              <a:t>the </a:t>
            </a:r>
            <a:r>
              <a:rPr sz="1600" spc="-5" dirty="0">
                <a:cs typeface="Arial" panose="020B0604020202020204" pitchFamily="34" charset="0"/>
              </a:rPr>
              <a:t>public domain,  </a:t>
            </a:r>
            <a:r>
              <a:rPr sz="1600" spc="-10" dirty="0">
                <a:cs typeface="Arial" panose="020B0604020202020204" pitchFamily="34" charset="0"/>
              </a:rPr>
              <a:t>offering non-proprietorial best practice </a:t>
            </a:r>
            <a:r>
              <a:rPr sz="1600" spc="-5" dirty="0">
                <a:cs typeface="Arial" panose="020B0604020202020204" pitchFamily="34" charset="0"/>
              </a:rPr>
              <a:t>guidance  on </a:t>
            </a:r>
            <a:r>
              <a:rPr sz="1600" b="1" spc="-5" dirty="0">
                <a:cs typeface="Arial" panose="020B0604020202020204" pitchFamily="34" charset="0"/>
              </a:rPr>
              <a:t>project</a:t>
            </a:r>
            <a:r>
              <a:rPr sz="1600" b="1" spc="-10" dirty="0">
                <a:cs typeface="Arial" panose="020B0604020202020204" pitchFamily="34" charset="0"/>
              </a:rPr>
              <a:t> </a:t>
            </a:r>
            <a:r>
              <a:rPr sz="1600" b="1" spc="-5" dirty="0">
                <a:cs typeface="Arial" panose="020B0604020202020204" pitchFamily="34" charset="0"/>
              </a:rPr>
              <a:t>management</a:t>
            </a:r>
            <a:r>
              <a:rPr sz="1600" spc="-5" dirty="0">
                <a:cs typeface="Arial" panose="020B0604020202020204" pitchFamily="34" charset="0"/>
              </a:rPr>
              <a:t>.</a:t>
            </a:r>
            <a:r>
              <a:rPr lang="en-US" sz="1600" spc="-5" dirty="0">
                <a:cs typeface="Arial" panose="020B0604020202020204" pitchFamily="34" charset="0"/>
              </a:rPr>
              <a:t> </a:t>
            </a:r>
          </a:p>
          <a:p>
            <a:pPr marL="298450" indent="-285750">
              <a:lnSpc>
                <a:spcPct val="100000"/>
              </a:lnSpc>
              <a:spcBef>
                <a:spcPts val="0"/>
              </a:spcBef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  <a:tabLst>
                <a:tab pos="355600" algn="l"/>
              </a:tabLst>
            </a:pPr>
            <a:endParaRPr lang="en-US" sz="1600" spc="-5" dirty="0">
              <a:cs typeface="Arial" panose="020B0604020202020204" pitchFamily="34" charset="0"/>
            </a:endParaRPr>
          </a:p>
          <a:p>
            <a:pPr marL="298450" indent="-285750">
              <a:lnSpc>
                <a:spcPct val="100000"/>
              </a:lnSpc>
              <a:spcBef>
                <a:spcPts val="0"/>
              </a:spcBef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  <a:tabLst>
                <a:tab pos="355600" algn="l"/>
              </a:tabLst>
            </a:pPr>
            <a:r>
              <a:rPr sz="1600" b="1" spc="-5" dirty="0">
                <a:cs typeface="Arial" panose="020B0604020202020204" pitchFamily="34" charset="0"/>
              </a:rPr>
              <a:t>PRINCE2 </a:t>
            </a:r>
            <a:r>
              <a:rPr sz="1600" spc="-5" dirty="0">
                <a:cs typeface="Arial" panose="020B0604020202020204" pitchFamily="34" charset="0"/>
              </a:rPr>
              <a:t>is </a:t>
            </a:r>
            <a:r>
              <a:rPr sz="1600" dirty="0">
                <a:cs typeface="Arial" panose="020B0604020202020204" pitchFamily="34" charset="0"/>
              </a:rPr>
              <a:t>a </a:t>
            </a:r>
            <a:r>
              <a:rPr sz="1600" spc="-15" dirty="0">
                <a:cs typeface="Arial" panose="020B0604020202020204" pitchFamily="34" charset="0"/>
              </a:rPr>
              <a:t>registered </a:t>
            </a:r>
            <a:r>
              <a:rPr sz="1600" spc="-5" dirty="0">
                <a:cs typeface="Arial" panose="020B0604020202020204" pitchFamily="34" charset="0"/>
              </a:rPr>
              <a:t>trademark of</a:t>
            </a:r>
            <a:r>
              <a:rPr sz="1600" spc="40" dirty="0">
                <a:cs typeface="Arial" panose="020B0604020202020204" pitchFamily="34" charset="0"/>
              </a:rPr>
              <a:t> </a:t>
            </a:r>
            <a:r>
              <a:rPr sz="1600" spc="-5" dirty="0">
                <a:cs typeface="Arial" panose="020B0604020202020204" pitchFamily="34" charset="0"/>
              </a:rPr>
              <a:t>OGC</a:t>
            </a:r>
            <a:r>
              <a:rPr lang="en-US" sz="1600" spc="-5" dirty="0">
                <a:cs typeface="Arial" panose="020B0604020202020204" pitchFamily="34" charset="0"/>
              </a:rPr>
              <a:t> (</a:t>
            </a:r>
            <a:r>
              <a:rPr lang="en-GB" sz="1600" spc="-5" dirty="0">
                <a:cs typeface="Arial" panose="020B0604020202020204" pitchFamily="34" charset="0"/>
              </a:rPr>
              <a:t>Office of Government Commerce) -</a:t>
            </a:r>
            <a:r>
              <a:rPr sz="1600" spc="-5" dirty="0">
                <a:cs typeface="Arial" panose="020B0604020202020204" pitchFamily="34" charset="0"/>
              </a:rPr>
              <a:t>.</a:t>
            </a:r>
            <a:endParaRPr lang="en-US" sz="1600" spc="-5" dirty="0">
              <a:cs typeface="Arial" panose="020B0604020202020204" pitchFamily="34" charset="0"/>
            </a:endParaRPr>
          </a:p>
          <a:p>
            <a:pPr marL="298450" indent="-285750">
              <a:lnSpc>
                <a:spcPct val="100000"/>
              </a:lnSpc>
              <a:spcBef>
                <a:spcPts val="0"/>
              </a:spcBef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  <a:tabLst>
                <a:tab pos="355600" algn="l"/>
              </a:tabLst>
            </a:pPr>
            <a:endParaRPr sz="1600" dirty="0">
              <a:cs typeface="Arial" panose="020B0604020202020204" pitchFamily="34" charset="0"/>
            </a:endParaRPr>
          </a:p>
          <a:p>
            <a:pPr marL="298450" indent="-285750">
              <a:lnSpc>
                <a:spcPct val="100000"/>
              </a:lnSpc>
              <a:spcBef>
                <a:spcPts val="0"/>
              </a:spcBef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  <a:tabLst>
                <a:tab pos="354965" algn="l"/>
                <a:tab pos="355600" algn="l"/>
              </a:tabLst>
            </a:pPr>
            <a:r>
              <a:rPr sz="1600" spc="-5" dirty="0">
                <a:cs typeface="Arial" panose="020B0604020202020204" pitchFamily="34" charset="0"/>
              </a:rPr>
              <a:t>The </a:t>
            </a:r>
            <a:r>
              <a:rPr sz="1600" spc="-25" dirty="0">
                <a:cs typeface="Arial" panose="020B0604020202020204" pitchFamily="34" charset="0"/>
              </a:rPr>
              <a:t>key </a:t>
            </a:r>
            <a:r>
              <a:rPr sz="1600" spc="-15" dirty="0">
                <a:cs typeface="Arial" panose="020B0604020202020204" pitchFamily="34" charset="0"/>
              </a:rPr>
              <a:t>features </a:t>
            </a:r>
            <a:r>
              <a:rPr sz="1600" spc="-5" dirty="0">
                <a:cs typeface="Arial" panose="020B0604020202020204" pitchFamily="34" charset="0"/>
              </a:rPr>
              <a:t>of PRINCE2</a:t>
            </a:r>
            <a:r>
              <a:rPr sz="1600" spc="55" dirty="0">
                <a:cs typeface="Arial" panose="020B0604020202020204" pitchFamily="34" charset="0"/>
              </a:rPr>
              <a:t> </a:t>
            </a:r>
            <a:r>
              <a:rPr sz="1600" spc="-10" dirty="0">
                <a:cs typeface="Arial" panose="020B0604020202020204" pitchFamily="34" charset="0"/>
              </a:rPr>
              <a:t>are:</a:t>
            </a:r>
            <a:endParaRPr sz="1600" dirty="0">
              <a:cs typeface="Arial" panose="020B0604020202020204" pitchFamily="34" charset="0"/>
            </a:endParaRPr>
          </a:p>
          <a:p>
            <a:pPr marL="756285" lvl="1" indent="-287020">
              <a:lnSpc>
                <a:spcPct val="100000"/>
              </a:lnSpc>
              <a:spcBef>
                <a:spcPts val="0"/>
              </a:spcBef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  <a:tabLst>
                <a:tab pos="756285" algn="l"/>
                <a:tab pos="756920" algn="l"/>
              </a:tabLst>
            </a:pPr>
            <a:r>
              <a:rPr sz="1600" dirty="0">
                <a:cs typeface="Arial" panose="020B0604020202020204" pitchFamily="34" charset="0"/>
              </a:rPr>
              <a:t>Its </a:t>
            </a:r>
            <a:r>
              <a:rPr sz="1600" spc="-10" dirty="0">
                <a:cs typeface="Arial" panose="020B0604020202020204" pitchFamily="34" charset="0"/>
              </a:rPr>
              <a:t>focus </a:t>
            </a:r>
            <a:r>
              <a:rPr sz="1600" spc="-5" dirty="0">
                <a:cs typeface="Arial" panose="020B0604020202020204" pitchFamily="34" charset="0"/>
              </a:rPr>
              <a:t>on business</a:t>
            </a:r>
            <a:r>
              <a:rPr sz="1600" spc="-30" dirty="0">
                <a:cs typeface="Arial" panose="020B0604020202020204" pitchFamily="34" charset="0"/>
              </a:rPr>
              <a:t> </a:t>
            </a:r>
            <a:r>
              <a:rPr sz="1600" spc="-5" dirty="0">
                <a:cs typeface="Arial" panose="020B0604020202020204" pitchFamily="34" charset="0"/>
              </a:rPr>
              <a:t>justification</a:t>
            </a:r>
            <a:endParaRPr sz="1600" dirty="0">
              <a:cs typeface="Arial" panose="020B0604020202020204" pitchFamily="34" charset="0"/>
            </a:endParaRPr>
          </a:p>
          <a:p>
            <a:pPr marL="756285" marR="475615" lvl="1" indent="-287020">
              <a:lnSpc>
                <a:spcPct val="100000"/>
              </a:lnSpc>
              <a:spcBef>
                <a:spcPts val="0"/>
              </a:spcBef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  <a:tabLst>
                <a:tab pos="756285" algn="l"/>
                <a:tab pos="756920" algn="l"/>
              </a:tabLst>
            </a:pPr>
            <a:r>
              <a:rPr sz="1600" dirty="0">
                <a:cs typeface="Arial" panose="020B0604020202020204" pitchFamily="34" charset="0"/>
              </a:rPr>
              <a:t>A </a:t>
            </a:r>
            <a:r>
              <a:rPr sz="1600" spc="-5" dirty="0">
                <a:cs typeface="Arial" panose="020B0604020202020204" pitchFamily="34" charset="0"/>
              </a:rPr>
              <a:t>defined </a:t>
            </a:r>
            <a:r>
              <a:rPr sz="1600" spc="-10" dirty="0">
                <a:cs typeface="Arial" panose="020B0604020202020204" pitchFamily="34" charset="0"/>
              </a:rPr>
              <a:t>organisation </a:t>
            </a:r>
            <a:r>
              <a:rPr sz="1600" spc="-5" dirty="0">
                <a:cs typeface="Arial" panose="020B0604020202020204" pitchFamily="34" charset="0"/>
              </a:rPr>
              <a:t>structure </a:t>
            </a:r>
            <a:r>
              <a:rPr sz="1600" spc="-15" dirty="0">
                <a:cs typeface="Arial" panose="020B0604020202020204" pitchFamily="34" charset="0"/>
              </a:rPr>
              <a:t>for </a:t>
            </a:r>
            <a:r>
              <a:rPr sz="1600" dirty="0">
                <a:cs typeface="Arial" panose="020B0604020202020204" pitchFamily="34" charset="0"/>
              </a:rPr>
              <a:t>the </a:t>
            </a:r>
            <a:r>
              <a:rPr sz="1600" spc="-10" dirty="0">
                <a:cs typeface="Arial" panose="020B0604020202020204" pitchFamily="34" charset="0"/>
              </a:rPr>
              <a:t>project  </a:t>
            </a:r>
            <a:r>
              <a:rPr sz="1600" spc="-5" dirty="0">
                <a:cs typeface="Arial" panose="020B0604020202020204" pitchFamily="34" charset="0"/>
              </a:rPr>
              <a:t>management</a:t>
            </a:r>
            <a:r>
              <a:rPr sz="1600" spc="-35" dirty="0">
                <a:cs typeface="Arial" panose="020B0604020202020204" pitchFamily="34" charset="0"/>
              </a:rPr>
              <a:t> </a:t>
            </a:r>
            <a:r>
              <a:rPr sz="1600" spc="-5" dirty="0">
                <a:cs typeface="Arial" panose="020B0604020202020204" pitchFamily="34" charset="0"/>
              </a:rPr>
              <a:t>team</a:t>
            </a:r>
            <a:endParaRPr sz="1600" dirty="0">
              <a:cs typeface="Arial" panose="020B0604020202020204" pitchFamily="34" charset="0"/>
            </a:endParaRPr>
          </a:p>
          <a:p>
            <a:pPr marL="756285" lvl="1" indent="-287020">
              <a:lnSpc>
                <a:spcPct val="100000"/>
              </a:lnSpc>
              <a:spcBef>
                <a:spcPts val="0"/>
              </a:spcBef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  <a:tabLst>
                <a:tab pos="756285" algn="l"/>
                <a:tab pos="756920" algn="l"/>
              </a:tabLst>
            </a:pPr>
            <a:r>
              <a:rPr sz="1600" dirty="0">
                <a:cs typeface="Arial" panose="020B0604020202020204" pitchFamily="34" charset="0"/>
              </a:rPr>
              <a:t>Its </a:t>
            </a:r>
            <a:r>
              <a:rPr sz="1600" spc="-5" dirty="0">
                <a:cs typeface="Arial" panose="020B0604020202020204" pitchFamily="34" charset="0"/>
              </a:rPr>
              <a:t>product-based </a:t>
            </a:r>
            <a:r>
              <a:rPr sz="1600" dirty="0">
                <a:cs typeface="Arial" panose="020B0604020202020204" pitchFamily="34" charset="0"/>
              </a:rPr>
              <a:t>planning</a:t>
            </a:r>
            <a:r>
              <a:rPr sz="1600" spc="-80" dirty="0">
                <a:cs typeface="Arial" panose="020B0604020202020204" pitchFamily="34" charset="0"/>
              </a:rPr>
              <a:t> </a:t>
            </a:r>
            <a:r>
              <a:rPr sz="1600" spc="-5" dirty="0">
                <a:cs typeface="Arial" panose="020B0604020202020204" pitchFamily="34" charset="0"/>
              </a:rPr>
              <a:t>approach</a:t>
            </a:r>
            <a:endParaRPr sz="1600" dirty="0">
              <a:cs typeface="Arial" panose="020B0604020202020204" pitchFamily="34" charset="0"/>
            </a:endParaRPr>
          </a:p>
          <a:p>
            <a:pPr marL="756285" marR="38735" lvl="1" indent="-287020">
              <a:lnSpc>
                <a:spcPct val="100000"/>
              </a:lnSpc>
              <a:spcBef>
                <a:spcPts val="0"/>
              </a:spcBef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  <a:tabLst>
                <a:tab pos="756285" algn="l"/>
                <a:tab pos="756920" algn="l"/>
              </a:tabLst>
            </a:pPr>
            <a:r>
              <a:rPr sz="1600" dirty="0">
                <a:cs typeface="Arial" panose="020B0604020202020204" pitchFamily="34" charset="0"/>
              </a:rPr>
              <a:t>Its emphasis </a:t>
            </a:r>
            <a:r>
              <a:rPr sz="1600" spc="-5" dirty="0">
                <a:cs typeface="Arial" panose="020B0604020202020204" pitchFamily="34" charset="0"/>
              </a:rPr>
              <a:t>on dividing </a:t>
            </a:r>
            <a:r>
              <a:rPr sz="1600" dirty="0">
                <a:cs typeface="Arial" panose="020B0604020202020204" pitchFamily="34" charset="0"/>
              </a:rPr>
              <a:t>the </a:t>
            </a:r>
            <a:r>
              <a:rPr sz="1600" spc="-10" dirty="0">
                <a:cs typeface="Arial" panose="020B0604020202020204" pitchFamily="34" charset="0"/>
              </a:rPr>
              <a:t>project </a:t>
            </a:r>
            <a:r>
              <a:rPr sz="1600" spc="-5" dirty="0">
                <a:cs typeface="Arial" panose="020B0604020202020204" pitchFamily="34" charset="0"/>
              </a:rPr>
              <a:t>into </a:t>
            </a:r>
            <a:r>
              <a:rPr sz="1600" dirty="0">
                <a:cs typeface="Arial" panose="020B0604020202020204" pitchFamily="34" charset="0"/>
              </a:rPr>
              <a:t>manageable  and </a:t>
            </a:r>
            <a:r>
              <a:rPr sz="1600" spc="-5" dirty="0">
                <a:cs typeface="Arial" panose="020B0604020202020204" pitchFamily="34" charset="0"/>
              </a:rPr>
              <a:t>controllable</a:t>
            </a:r>
            <a:r>
              <a:rPr sz="1600" spc="-50" dirty="0">
                <a:cs typeface="Arial" panose="020B0604020202020204" pitchFamily="34" charset="0"/>
              </a:rPr>
              <a:t> </a:t>
            </a:r>
            <a:r>
              <a:rPr sz="1600" spc="-10" dirty="0">
                <a:cs typeface="Arial" panose="020B0604020202020204" pitchFamily="34" charset="0"/>
              </a:rPr>
              <a:t>stages</a:t>
            </a:r>
            <a:endParaRPr sz="1600" dirty="0">
              <a:cs typeface="Arial" panose="020B0604020202020204" pitchFamily="34" charset="0"/>
            </a:endParaRPr>
          </a:p>
          <a:p>
            <a:pPr marL="756285" marR="238760" lvl="1" indent="-287020">
              <a:lnSpc>
                <a:spcPct val="100000"/>
              </a:lnSpc>
              <a:spcBef>
                <a:spcPts val="0"/>
              </a:spcBef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  <a:tabLst>
                <a:tab pos="756285" algn="l"/>
                <a:tab pos="756920" algn="l"/>
              </a:tabLst>
            </a:pPr>
            <a:r>
              <a:rPr sz="1600" dirty="0">
                <a:cs typeface="Arial" panose="020B0604020202020204" pitchFamily="34" charset="0"/>
              </a:rPr>
              <a:t>Its </a:t>
            </a:r>
            <a:r>
              <a:rPr sz="1600" spc="-5" dirty="0">
                <a:cs typeface="Arial" panose="020B0604020202020204" pitchFamily="34" charset="0"/>
              </a:rPr>
              <a:t>flexibility </a:t>
            </a:r>
            <a:r>
              <a:rPr sz="1600" spc="-10" dirty="0">
                <a:cs typeface="Arial" panose="020B0604020202020204" pitchFamily="34" charset="0"/>
              </a:rPr>
              <a:t>to </a:t>
            </a:r>
            <a:r>
              <a:rPr sz="1600" dirty="0">
                <a:cs typeface="Arial" panose="020B0604020202020204" pitchFamily="34" charset="0"/>
              </a:rPr>
              <a:t>be applied </a:t>
            </a:r>
            <a:r>
              <a:rPr sz="1600" spc="-10" dirty="0">
                <a:cs typeface="Arial" panose="020B0604020202020204" pitchFamily="34" charset="0"/>
              </a:rPr>
              <a:t>at </a:t>
            </a:r>
            <a:r>
              <a:rPr sz="1600" dirty="0">
                <a:cs typeface="Arial" panose="020B0604020202020204" pitchFamily="34" charset="0"/>
              </a:rPr>
              <a:t>a </a:t>
            </a:r>
            <a:r>
              <a:rPr sz="1600" spc="-10" dirty="0">
                <a:cs typeface="Arial" panose="020B0604020202020204" pitchFamily="34" charset="0"/>
              </a:rPr>
              <a:t>level appropriate to  </a:t>
            </a:r>
            <a:r>
              <a:rPr sz="1600" dirty="0">
                <a:cs typeface="Arial" panose="020B0604020202020204" pitchFamily="34" charset="0"/>
              </a:rPr>
              <a:t>the</a:t>
            </a:r>
            <a:r>
              <a:rPr sz="1600" spc="-10" dirty="0">
                <a:cs typeface="Arial" panose="020B0604020202020204" pitchFamily="34" charset="0"/>
              </a:rPr>
              <a:t> project.</a:t>
            </a:r>
            <a:endParaRPr sz="1600" dirty="0">
              <a:cs typeface="Arial" panose="020B0604020202020204" pitchFamily="34" charset="0"/>
            </a:endParaRPr>
          </a:p>
          <a:p>
            <a:pPr marL="355600" marR="2124075" indent="-342900">
              <a:lnSpc>
                <a:spcPct val="100000"/>
              </a:lnSpc>
              <a:spcBef>
                <a:spcPts val="0"/>
              </a:spcBef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  <a:tabLst>
                <a:tab pos="354965" algn="l"/>
                <a:tab pos="355600" algn="l"/>
              </a:tabLst>
            </a:pPr>
            <a:r>
              <a:rPr sz="1600" u="heavy" spc="-20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cs typeface="Arial" panose="020B0604020202020204" pitchFamily="34" charset="0"/>
                <a:hlinkClick r:id="rId2"/>
              </a:rPr>
              <a:t>http://www.ogc.gov.uk/ </a:t>
            </a:r>
            <a:r>
              <a:rPr sz="1600" u="heavy" spc="-20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cs typeface="Arial" panose="020B0604020202020204" pitchFamily="34" charset="0"/>
                <a:hlinkClick r:id="rId3"/>
              </a:rPr>
              <a:t> </a:t>
            </a:r>
            <a:endParaRPr lang="en-US" sz="1600" u="heavy" spc="-20" dirty="0">
              <a:solidFill>
                <a:srgbClr val="0000FF"/>
              </a:solidFill>
              <a:uFill>
                <a:solidFill>
                  <a:srgbClr val="0000FF"/>
                </a:solidFill>
              </a:uFill>
              <a:cs typeface="Arial" panose="020B0604020202020204" pitchFamily="34" charset="0"/>
              <a:hlinkClick r:id="rId3"/>
            </a:endParaRPr>
          </a:p>
          <a:p>
            <a:pPr marL="355600" marR="2124075" indent="-342900">
              <a:lnSpc>
                <a:spcPct val="100000"/>
              </a:lnSpc>
              <a:spcBef>
                <a:spcPts val="0"/>
              </a:spcBef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  <a:tabLst>
                <a:tab pos="354965" algn="l"/>
                <a:tab pos="355600" algn="l"/>
              </a:tabLst>
            </a:pPr>
            <a:r>
              <a:rPr sz="1600" u="heavy" spc="-15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cs typeface="Arial" panose="020B0604020202020204" pitchFamily="34" charset="0"/>
                <a:hlinkClick r:id="rId3"/>
              </a:rPr>
              <a:t>http://www.prince2.com/</a:t>
            </a:r>
            <a:endParaRPr sz="1600" dirty="0">
              <a:cs typeface="Arial" panose="020B0604020202020204" pitchFamily="34" charset="0"/>
            </a:endParaRPr>
          </a:p>
        </p:txBody>
      </p:sp>
      <p:sp>
        <p:nvSpPr>
          <p:cNvPr id="7" name="object 8">
            <a:extLst>
              <a:ext uri="{FF2B5EF4-FFF2-40B4-BE49-F238E27FC236}">
                <a16:creationId xmlns:a16="http://schemas.microsoft.com/office/drawing/2014/main" id="{CC2CE2F0-1F50-42DF-91CE-F2F8DE72B239}"/>
              </a:ext>
            </a:extLst>
          </p:cNvPr>
          <p:cNvSpPr/>
          <p:nvPr/>
        </p:nvSpPr>
        <p:spPr>
          <a:xfrm>
            <a:off x="7474688" y="2639887"/>
            <a:ext cx="1467293" cy="1974643"/>
          </a:xfrm>
          <a:prstGeom prst="rect">
            <a:avLst/>
          </a:prstGeom>
          <a:blipFill>
            <a:blip r:embed="rId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156066689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1A54401-6748-4815-BDB3-2273C8525B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DF2D5D7-7669-4457-A70C-96FA064BB9B5}" type="slidenum">
              <a:rPr lang="en-US" altLang="en-US" smtClean="0"/>
              <a:pPr>
                <a:defRPr/>
              </a:pPr>
              <a:t>16</a:t>
            </a:fld>
            <a:endParaRPr lang="en-US" altLang="en-US"/>
          </a:p>
        </p:txBody>
      </p:sp>
      <p:sp>
        <p:nvSpPr>
          <p:cNvPr id="5" name="タイトル 1">
            <a:extLst>
              <a:ext uri="{FF2B5EF4-FFF2-40B4-BE49-F238E27FC236}">
                <a16:creationId xmlns:a16="http://schemas.microsoft.com/office/drawing/2014/main" id="{B0F446A3-3F31-41C2-B70D-CF02C94B04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5059" y="113946"/>
            <a:ext cx="8856922" cy="779189"/>
          </a:xfrm>
        </p:spPr>
        <p:txBody>
          <a:bodyPr anchor="t">
            <a:noAutofit/>
          </a:bodyPr>
          <a:lstStyle/>
          <a:p>
            <a:r>
              <a:rPr lang="en-US" sz="3200" b="1" dirty="0">
                <a:solidFill>
                  <a:srgbClr val="0B6BB5"/>
                </a:solidFill>
                <a:latin typeface="+mn-lt"/>
                <a:cs typeface="Arial Rounded MT Bold" panose="020F0704030504030204" pitchFamily="34" charset="0"/>
              </a:rPr>
              <a:t>Importance of Project Management</a:t>
            </a:r>
            <a:endParaRPr lang="en-US" altLang="ja-JP" sz="3200" dirty="0">
              <a:latin typeface="+mn-lt"/>
            </a:endParaRPr>
          </a:p>
        </p:txBody>
      </p:sp>
      <p:sp>
        <p:nvSpPr>
          <p:cNvPr id="6" name="object 8">
            <a:extLst>
              <a:ext uri="{FF2B5EF4-FFF2-40B4-BE49-F238E27FC236}">
                <a16:creationId xmlns:a16="http://schemas.microsoft.com/office/drawing/2014/main" id="{00156762-EA65-415A-BF66-E4CE47CABE65}"/>
              </a:ext>
            </a:extLst>
          </p:cNvPr>
          <p:cNvSpPr txBox="1"/>
          <p:nvPr/>
        </p:nvSpPr>
        <p:spPr>
          <a:xfrm>
            <a:off x="202019" y="893135"/>
            <a:ext cx="8856922" cy="3595856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836930">
              <a:lnSpc>
                <a:spcPct val="100000"/>
              </a:lnSpc>
              <a:spcBef>
                <a:spcPts val="100"/>
              </a:spcBef>
              <a:buClr>
                <a:srgbClr val="FF0000"/>
              </a:buClr>
              <a:buSzPct val="60000"/>
              <a:tabLst>
                <a:tab pos="354965" algn="l"/>
                <a:tab pos="355600" algn="l"/>
              </a:tabLst>
            </a:pPr>
            <a:r>
              <a:rPr sz="2400" spc="-130" dirty="0">
                <a:latin typeface="Arial"/>
                <a:cs typeface="Arial"/>
              </a:rPr>
              <a:t>Factors </a:t>
            </a:r>
            <a:r>
              <a:rPr sz="2400" spc="-55" dirty="0">
                <a:latin typeface="Arial"/>
                <a:cs typeface="Arial"/>
              </a:rPr>
              <a:t>leading </a:t>
            </a:r>
            <a:r>
              <a:rPr sz="2400" spc="20" dirty="0">
                <a:latin typeface="Arial"/>
                <a:cs typeface="Arial"/>
              </a:rPr>
              <a:t>to </a:t>
            </a:r>
            <a:r>
              <a:rPr sz="2400" spc="-40" dirty="0">
                <a:latin typeface="Arial"/>
                <a:cs typeface="Arial"/>
              </a:rPr>
              <a:t>the </a:t>
            </a:r>
            <a:r>
              <a:rPr sz="2400" spc="-135" dirty="0">
                <a:latin typeface="Arial"/>
                <a:cs typeface="Arial"/>
              </a:rPr>
              <a:t>increased </a:t>
            </a:r>
            <a:r>
              <a:rPr sz="2400" spc="-225" dirty="0">
                <a:latin typeface="Arial"/>
                <a:cs typeface="Arial"/>
              </a:rPr>
              <a:t>use </a:t>
            </a:r>
            <a:r>
              <a:rPr sz="2400" spc="-40" dirty="0">
                <a:latin typeface="Arial"/>
                <a:cs typeface="Arial"/>
              </a:rPr>
              <a:t>of </a:t>
            </a:r>
            <a:r>
              <a:rPr sz="2400" spc="-55" dirty="0">
                <a:latin typeface="Arial"/>
                <a:cs typeface="Arial"/>
              </a:rPr>
              <a:t>project</a:t>
            </a:r>
            <a:r>
              <a:rPr lang="en-US" sz="2400" spc="-55" dirty="0">
                <a:latin typeface="Arial"/>
                <a:cs typeface="Arial"/>
              </a:rPr>
              <a:t> </a:t>
            </a:r>
            <a:r>
              <a:rPr sz="2400" spc="-60" dirty="0">
                <a:latin typeface="Arial"/>
                <a:cs typeface="Arial"/>
              </a:rPr>
              <a:t>management:</a:t>
            </a:r>
            <a:endParaRPr sz="2400" dirty="0">
              <a:latin typeface="Arial"/>
              <a:cs typeface="Arial"/>
            </a:endParaRPr>
          </a:p>
          <a:p>
            <a:pPr marL="812165" lvl="1" indent="-342900">
              <a:lnSpc>
                <a:spcPct val="100000"/>
              </a:lnSpc>
              <a:spcBef>
                <a:spcPts val="720"/>
              </a:spcBef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  <a:tabLst>
                <a:tab pos="756920" algn="l"/>
              </a:tabLst>
            </a:pPr>
            <a:r>
              <a:rPr sz="2400" spc="-160" dirty="0">
                <a:latin typeface="Arial"/>
                <a:cs typeface="Arial"/>
              </a:rPr>
              <a:t>Compression </a:t>
            </a:r>
            <a:r>
              <a:rPr sz="2400" spc="-40" dirty="0">
                <a:latin typeface="Arial"/>
                <a:cs typeface="Arial"/>
              </a:rPr>
              <a:t>of the </a:t>
            </a:r>
            <a:r>
              <a:rPr sz="2400" spc="-30" dirty="0">
                <a:latin typeface="Arial"/>
                <a:cs typeface="Arial"/>
              </a:rPr>
              <a:t>product </a:t>
            </a:r>
            <a:r>
              <a:rPr sz="2400" spc="-40" dirty="0">
                <a:latin typeface="Arial"/>
                <a:cs typeface="Arial"/>
              </a:rPr>
              <a:t>life</a:t>
            </a:r>
            <a:r>
              <a:rPr sz="2400" spc="-114" dirty="0">
                <a:latin typeface="Arial"/>
                <a:cs typeface="Arial"/>
              </a:rPr>
              <a:t> </a:t>
            </a:r>
            <a:r>
              <a:rPr sz="2400" spc="-155" dirty="0">
                <a:latin typeface="Arial"/>
                <a:cs typeface="Arial"/>
              </a:rPr>
              <a:t>cycle;</a:t>
            </a:r>
            <a:endParaRPr sz="2400" dirty="0">
              <a:latin typeface="Arial"/>
              <a:cs typeface="Arial"/>
            </a:endParaRPr>
          </a:p>
          <a:p>
            <a:pPr marL="812165" lvl="1" indent="-342900">
              <a:lnSpc>
                <a:spcPct val="100000"/>
              </a:lnSpc>
              <a:spcBef>
                <a:spcPts val="720"/>
              </a:spcBef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  <a:tabLst>
                <a:tab pos="756920" algn="l"/>
              </a:tabLst>
            </a:pPr>
            <a:r>
              <a:rPr sz="2400" spc="-65" dirty="0">
                <a:latin typeface="Arial"/>
                <a:cs typeface="Arial"/>
              </a:rPr>
              <a:t>Global</a:t>
            </a:r>
            <a:r>
              <a:rPr sz="2400" spc="-100" dirty="0">
                <a:latin typeface="Arial"/>
                <a:cs typeface="Arial"/>
              </a:rPr>
              <a:t> </a:t>
            </a:r>
            <a:r>
              <a:rPr sz="2400" spc="-55" dirty="0">
                <a:latin typeface="Arial"/>
                <a:cs typeface="Arial"/>
              </a:rPr>
              <a:t>competition;</a:t>
            </a:r>
            <a:endParaRPr sz="2400" dirty="0">
              <a:latin typeface="Arial"/>
              <a:cs typeface="Arial"/>
            </a:endParaRPr>
          </a:p>
          <a:p>
            <a:pPr marL="812165" lvl="1" indent="-342900">
              <a:lnSpc>
                <a:spcPct val="100000"/>
              </a:lnSpc>
              <a:spcBef>
                <a:spcPts val="725"/>
              </a:spcBef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  <a:tabLst>
                <a:tab pos="756920" algn="l"/>
              </a:tabLst>
            </a:pPr>
            <a:r>
              <a:rPr sz="2400" spc="-95" dirty="0">
                <a:latin typeface="Arial"/>
                <a:cs typeface="Arial"/>
              </a:rPr>
              <a:t>Knowledge</a:t>
            </a:r>
            <a:r>
              <a:rPr sz="2400" spc="-75" dirty="0">
                <a:latin typeface="Arial"/>
                <a:cs typeface="Arial"/>
              </a:rPr>
              <a:t> </a:t>
            </a:r>
            <a:r>
              <a:rPr sz="2400" spc="-160" dirty="0">
                <a:latin typeface="Arial"/>
                <a:cs typeface="Arial"/>
              </a:rPr>
              <a:t>economies;</a:t>
            </a:r>
            <a:endParaRPr sz="2400" dirty="0">
              <a:latin typeface="Arial"/>
              <a:cs typeface="Arial"/>
            </a:endParaRPr>
          </a:p>
          <a:p>
            <a:pPr marL="812165" lvl="1" indent="-342900">
              <a:lnSpc>
                <a:spcPct val="100000"/>
              </a:lnSpc>
              <a:spcBef>
                <a:spcPts val="720"/>
              </a:spcBef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  <a:tabLst>
                <a:tab pos="756920" algn="l"/>
              </a:tabLst>
            </a:pPr>
            <a:r>
              <a:rPr sz="2400" spc="-60" dirty="0">
                <a:latin typeface="Arial"/>
                <a:cs typeface="Arial"/>
              </a:rPr>
              <a:t>Corporate </a:t>
            </a:r>
            <a:r>
              <a:rPr sz="2400" spc="-110" dirty="0">
                <a:latin typeface="Arial"/>
                <a:cs typeface="Arial"/>
              </a:rPr>
              <a:t>downsizing </a:t>
            </a:r>
            <a:r>
              <a:rPr lang="en-US" sz="2400" spc="-110" dirty="0">
                <a:latin typeface="Arial"/>
                <a:cs typeface="Arial"/>
              </a:rPr>
              <a:t>and </a:t>
            </a:r>
            <a:r>
              <a:rPr sz="2400" spc="-55" dirty="0">
                <a:latin typeface="Arial"/>
                <a:cs typeface="Arial"/>
              </a:rPr>
              <a:t>government</a:t>
            </a:r>
            <a:r>
              <a:rPr sz="2400" spc="-180" dirty="0">
                <a:latin typeface="Arial"/>
                <a:cs typeface="Arial"/>
              </a:rPr>
              <a:t> </a:t>
            </a:r>
            <a:r>
              <a:rPr sz="2400" spc="-95" dirty="0">
                <a:latin typeface="Arial"/>
                <a:cs typeface="Arial"/>
              </a:rPr>
              <a:t>outsourcing</a:t>
            </a:r>
            <a:endParaRPr sz="2400" dirty="0">
              <a:latin typeface="Arial"/>
              <a:cs typeface="Arial"/>
            </a:endParaRPr>
          </a:p>
          <a:p>
            <a:pPr marL="812165" lvl="1" indent="-342900">
              <a:lnSpc>
                <a:spcPct val="100000"/>
              </a:lnSpc>
              <a:spcBef>
                <a:spcPts val="720"/>
              </a:spcBef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  <a:tabLst>
                <a:tab pos="756920" algn="l"/>
              </a:tabLst>
            </a:pPr>
            <a:r>
              <a:rPr sz="2400" spc="-140" dirty="0">
                <a:latin typeface="Arial"/>
                <a:cs typeface="Arial"/>
              </a:rPr>
              <a:t>Increased </a:t>
            </a:r>
            <a:r>
              <a:rPr sz="2400" spc="-110" dirty="0">
                <a:latin typeface="Arial"/>
                <a:cs typeface="Arial"/>
              </a:rPr>
              <a:t>customer</a:t>
            </a:r>
            <a:r>
              <a:rPr sz="2400" spc="5" dirty="0">
                <a:latin typeface="Arial"/>
                <a:cs typeface="Arial"/>
              </a:rPr>
              <a:t> </a:t>
            </a:r>
            <a:r>
              <a:rPr sz="2400" spc="-170" dirty="0">
                <a:latin typeface="Arial"/>
                <a:cs typeface="Arial"/>
              </a:rPr>
              <a:t>focus;</a:t>
            </a:r>
            <a:endParaRPr sz="2400" dirty="0">
              <a:latin typeface="Arial"/>
              <a:cs typeface="Arial"/>
            </a:endParaRPr>
          </a:p>
          <a:p>
            <a:pPr marL="812165" marR="370205" lvl="1" indent="-342900">
              <a:lnSpc>
                <a:spcPct val="100000"/>
              </a:lnSpc>
              <a:spcBef>
                <a:spcPts val="720"/>
              </a:spcBef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  <a:tabLst>
                <a:tab pos="756920" algn="l"/>
              </a:tabLst>
            </a:pPr>
            <a:r>
              <a:rPr sz="2400" spc="-65" dirty="0">
                <a:latin typeface="Arial"/>
                <a:cs typeface="Arial"/>
              </a:rPr>
              <a:t>Rapid </a:t>
            </a:r>
            <a:r>
              <a:rPr sz="2400" spc="-55" dirty="0">
                <a:latin typeface="Arial"/>
                <a:cs typeface="Arial"/>
              </a:rPr>
              <a:t>development </a:t>
            </a:r>
            <a:r>
              <a:rPr sz="2400" spc="-40" dirty="0">
                <a:latin typeface="Arial"/>
                <a:cs typeface="Arial"/>
              </a:rPr>
              <a:t>of </a:t>
            </a:r>
            <a:r>
              <a:rPr sz="2400" spc="-70" dirty="0">
                <a:latin typeface="Arial"/>
                <a:cs typeface="Arial"/>
              </a:rPr>
              <a:t>Third </a:t>
            </a:r>
            <a:r>
              <a:rPr sz="2400" spc="-50" dirty="0">
                <a:latin typeface="Arial"/>
                <a:cs typeface="Arial"/>
              </a:rPr>
              <a:t>World </a:t>
            </a:r>
            <a:r>
              <a:rPr sz="2400" spc="-30" dirty="0">
                <a:latin typeface="Arial"/>
                <a:cs typeface="Arial"/>
              </a:rPr>
              <a:t>and</a:t>
            </a:r>
            <a:r>
              <a:rPr sz="2400" spc="-185" dirty="0">
                <a:latin typeface="Arial"/>
                <a:cs typeface="Arial"/>
              </a:rPr>
              <a:t> </a:t>
            </a:r>
            <a:r>
              <a:rPr sz="2400" spc="-175" dirty="0">
                <a:latin typeface="Arial"/>
                <a:cs typeface="Arial"/>
              </a:rPr>
              <a:t>closed  </a:t>
            </a:r>
            <a:r>
              <a:rPr sz="2400" spc="-160" dirty="0">
                <a:latin typeface="Arial"/>
                <a:cs typeface="Arial"/>
              </a:rPr>
              <a:t>economies;</a:t>
            </a:r>
            <a:endParaRPr sz="2400" dirty="0">
              <a:latin typeface="Arial"/>
              <a:cs typeface="Arial"/>
            </a:endParaRPr>
          </a:p>
          <a:p>
            <a:pPr marL="812165" lvl="1" indent="-342900">
              <a:lnSpc>
                <a:spcPct val="100000"/>
              </a:lnSpc>
              <a:spcBef>
                <a:spcPts val="720"/>
              </a:spcBef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  <a:tabLst>
                <a:tab pos="756920" algn="l"/>
              </a:tabLst>
            </a:pPr>
            <a:r>
              <a:rPr sz="2400" spc="-95" dirty="0">
                <a:latin typeface="Arial"/>
                <a:cs typeface="Arial"/>
              </a:rPr>
              <a:t>Small </a:t>
            </a:r>
            <a:r>
              <a:rPr sz="2400" spc="-105" dirty="0">
                <a:latin typeface="Arial"/>
                <a:cs typeface="Arial"/>
              </a:rPr>
              <a:t>projects </a:t>
            </a:r>
            <a:r>
              <a:rPr sz="2400" spc="45" dirty="0">
                <a:latin typeface="Arial"/>
                <a:cs typeface="Arial"/>
              </a:rPr>
              <a:t>that </a:t>
            </a:r>
            <a:r>
              <a:rPr sz="2400" spc="-105" dirty="0">
                <a:latin typeface="Arial"/>
                <a:cs typeface="Arial"/>
              </a:rPr>
              <a:t>represent </a:t>
            </a:r>
            <a:r>
              <a:rPr sz="2400" spc="-40" dirty="0">
                <a:latin typeface="Arial"/>
                <a:cs typeface="Arial"/>
              </a:rPr>
              <a:t>big</a:t>
            </a:r>
            <a:r>
              <a:rPr sz="2400" spc="-120" dirty="0">
                <a:latin typeface="Arial"/>
                <a:cs typeface="Arial"/>
              </a:rPr>
              <a:t> </a:t>
            </a:r>
            <a:r>
              <a:rPr sz="2400" spc="-100" dirty="0">
                <a:latin typeface="Arial"/>
                <a:cs typeface="Arial"/>
              </a:rPr>
              <a:t>problems.</a:t>
            </a:r>
            <a:endParaRPr sz="2400" dirty="0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62984420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4B6E75A-B089-4F08-AA39-4BED117596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DF2D5D7-7669-4457-A70C-96FA064BB9B5}" type="slidenum">
              <a:rPr lang="en-US" altLang="en-US" smtClean="0"/>
              <a:pPr>
                <a:defRPr/>
              </a:pPr>
              <a:t>17</a:t>
            </a:fld>
            <a:endParaRPr lang="en-US" altLang="en-US"/>
          </a:p>
        </p:txBody>
      </p:sp>
      <p:sp>
        <p:nvSpPr>
          <p:cNvPr id="5" name="タイトル 1">
            <a:extLst>
              <a:ext uri="{FF2B5EF4-FFF2-40B4-BE49-F238E27FC236}">
                <a16:creationId xmlns:a16="http://schemas.microsoft.com/office/drawing/2014/main" id="{0D2C7DB3-F337-4C37-93C3-3A1D0EA8E9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5059" y="113946"/>
            <a:ext cx="8856922" cy="779189"/>
          </a:xfrm>
        </p:spPr>
        <p:txBody>
          <a:bodyPr anchor="t">
            <a:noAutofit/>
          </a:bodyPr>
          <a:lstStyle/>
          <a:p>
            <a:r>
              <a:rPr lang="en-US" sz="3200" b="1" dirty="0">
                <a:solidFill>
                  <a:srgbClr val="0B6BB5"/>
                </a:solidFill>
                <a:latin typeface="+mn-lt"/>
                <a:cs typeface="Arial Rounded MT Bold" panose="020F0704030504030204" pitchFamily="34" charset="0"/>
              </a:rPr>
              <a:t>AGAIN … NOT NEW …</a:t>
            </a:r>
            <a:endParaRPr lang="en-US" altLang="ja-JP" sz="3200" dirty="0">
              <a:latin typeface="+mn-lt"/>
            </a:endParaRPr>
          </a:p>
        </p:txBody>
      </p:sp>
      <p:sp>
        <p:nvSpPr>
          <p:cNvPr id="6" name="object 9">
            <a:extLst>
              <a:ext uri="{FF2B5EF4-FFF2-40B4-BE49-F238E27FC236}">
                <a16:creationId xmlns:a16="http://schemas.microsoft.com/office/drawing/2014/main" id="{E0BFB85D-4528-4203-8E5D-AB67AA7DDE40}"/>
              </a:ext>
            </a:extLst>
          </p:cNvPr>
          <p:cNvSpPr/>
          <p:nvPr/>
        </p:nvSpPr>
        <p:spPr>
          <a:xfrm>
            <a:off x="202019" y="658412"/>
            <a:ext cx="8628082" cy="2489200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" name="object 11">
            <a:extLst>
              <a:ext uri="{FF2B5EF4-FFF2-40B4-BE49-F238E27FC236}">
                <a16:creationId xmlns:a16="http://schemas.microsoft.com/office/drawing/2014/main" id="{A8BAF5EE-943F-4214-9EF4-190E4538DA40}"/>
              </a:ext>
            </a:extLst>
          </p:cNvPr>
          <p:cNvSpPr txBox="1"/>
          <p:nvPr/>
        </p:nvSpPr>
        <p:spPr>
          <a:xfrm>
            <a:off x="478761" y="2500353"/>
            <a:ext cx="3094720" cy="505908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342900" marR="5080" indent="-330835">
              <a:lnSpc>
                <a:spcPct val="100000"/>
              </a:lnSpc>
              <a:spcBef>
                <a:spcPts val="105"/>
              </a:spcBef>
            </a:pPr>
            <a:r>
              <a:rPr sz="3200" b="1" spc="50" dirty="0">
                <a:highlight>
                  <a:srgbClr val="FFFF00"/>
                </a:highlight>
                <a:latin typeface="Trebuchet MS"/>
                <a:cs typeface="Trebuchet MS"/>
              </a:rPr>
              <a:t>Common  </a:t>
            </a:r>
            <a:r>
              <a:rPr sz="3200" b="1" spc="-95" dirty="0">
                <a:highlight>
                  <a:srgbClr val="FFFF00"/>
                </a:highlight>
                <a:latin typeface="Trebuchet MS"/>
                <a:cs typeface="Trebuchet MS"/>
              </a:rPr>
              <a:t>Sense</a:t>
            </a:r>
            <a:endParaRPr sz="3200" dirty="0">
              <a:highlight>
                <a:srgbClr val="FFFF00"/>
              </a:highlight>
              <a:latin typeface="Trebuchet MS"/>
              <a:cs typeface="Trebuchet MS"/>
            </a:endParaRPr>
          </a:p>
        </p:txBody>
      </p:sp>
      <p:sp>
        <p:nvSpPr>
          <p:cNvPr id="8" name="object 7">
            <a:extLst>
              <a:ext uri="{FF2B5EF4-FFF2-40B4-BE49-F238E27FC236}">
                <a16:creationId xmlns:a16="http://schemas.microsoft.com/office/drawing/2014/main" id="{CB5603CC-6DD0-413A-817D-2EF031DDC275}"/>
              </a:ext>
            </a:extLst>
          </p:cNvPr>
          <p:cNvSpPr txBox="1"/>
          <p:nvPr/>
        </p:nvSpPr>
        <p:spPr>
          <a:xfrm>
            <a:off x="6944942" y="2345508"/>
            <a:ext cx="1769745" cy="51435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3200" b="1" spc="65" dirty="0">
                <a:highlight>
                  <a:srgbClr val="FFFF00"/>
                </a:highlight>
                <a:latin typeface="Trebuchet MS"/>
                <a:cs typeface="Trebuchet MS"/>
              </a:rPr>
              <a:t>Practical</a:t>
            </a:r>
            <a:endParaRPr sz="3200" dirty="0">
              <a:highlight>
                <a:srgbClr val="FFFF00"/>
              </a:highlight>
              <a:latin typeface="Trebuchet MS"/>
              <a:cs typeface="Trebuchet MS"/>
            </a:endParaRPr>
          </a:p>
        </p:txBody>
      </p:sp>
      <p:sp>
        <p:nvSpPr>
          <p:cNvPr id="9" name="object 10">
            <a:extLst>
              <a:ext uri="{FF2B5EF4-FFF2-40B4-BE49-F238E27FC236}">
                <a16:creationId xmlns:a16="http://schemas.microsoft.com/office/drawing/2014/main" id="{32DEF04B-2577-4E90-902E-33C0928BAE3D}"/>
              </a:ext>
            </a:extLst>
          </p:cNvPr>
          <p:cNvSpPr/>
          <p:nvPr/>
        </p:nvSpPr>
        <p:spPr>
          <a:xfrm>
            <a:off x="528592" y="3505467"/>
            <a:ext cx="3938524" cy="2498725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10" name="object 12">
            <a:extLst>
              <a:ext uri="{FF2B5EF4-FFF2-40B4-BE49-F238E27FC236}">
                <a16:creationId xmlns:a16="http://schemas.microsoft.com/office/drawing/2014/main" id="{929C3CAF-88C9-4F9C-AE88-4EC695245EBF}"/>
              </a:ext>
            </a:extLst>
          </p:cNvPr>
          <p:cNvSpPr txBox="1"/>
          <p:nvPr/>
        </p:nvSpPr>
        <p:spPr>
          <a:xfrm>
            <a:off x="2708754" y="3817748"/>
            <a:ext cx="5121060" cy="795731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635" algn="ctr">
              <a:lnSpc>
                <a:spcPct val="100000"/>
              </a:lnSpc>
              <a:spcBef>
                <a:spcPts val="105"/>
              </a:spcBef>
            </a:pPr>
            <a:r>
              <a:rPr sz="3200" b="1" spc="10" dirty="0">
                <a:highlight>
                  <a:srgbClr val="FFFF00"/>
                </a:highlight>
                <a:latin typeface="Trebuchet MS"/>
                <a:cs typeface="Trebuchet MS"/>
              </a:rPr>
              <a:t>Gets </a:t>
            </a:r>
            <a:r>
              <a:rPr sz="3200" b="1" spc="80" dirty="0">
                <a:highlight>
                  <a:srgbClr val="FFFF00"/>
                </a:highlight>
                <a:latin typeface="Trebuchet MS"/>
                <a:cs typeface="Trebuchet MS"/>
              </a:rPr>
              <a:t>things</a:t>
            </a:r>
            <a:r>
              <a:rPr sz="3200" b="1" spc="-380" dirty="0">
                <a:highlight>
                  <a:srgbClr val="FFFF00"/>
                </a:highlight>
                <a:latin typeface="Trebuchet MS"/>
                <a:cs typeface="Trebuchet MS"/>
              </a:rPr>
              <a:t> </a:t>
            </a:r>
            <a:r>
              <a:rPr sz="3200" b="1" spc="5" dirty="0">
                <a:highlight>
                  <a:srgbClr val="FFFF00"/>
                </a:highlight>
                <a:latin typeface="Trebuchet MS"/>
                <a:cs typeface="Trebuchet MS"/>
              </a:rPr>
              <a:t>done</a:t>
            </a:r>
            <a:endParaRPr sz="3200" dirty="0">
              <a:highlight>
                <a:srgbClr val="FFFF00"/>
              </a:highlight>
              <a:latin typeface="Trebuchet MS"/>
              <a:cs typeface="Trebuchet MS"/>
            </a:endParaRPr>
          </a:p>
          <a:p>
            <a:pPr marL="12700" marR="5080" algn="ctr">
              <a:lnSpc>
                <a:spcPct val="100000"/>
              </a:lnSpc>
              <a:spcBef>
                <a:spcPts val="70"/>
              </a:spcBef>
            </a:pPr>
            <a:r>
              <a:rPr sz="1800" spc="-20" dirty="0">
                <a:highlight>
                  <a:srgbClr val="FFFF00"/>
                </a:highlight>
                <a:latin typeface="Arial"/>
                <a:cs typeface="Arial"/>
              </a:rPr>
              <a:t>(quickly </a:t>
            </a:r>
            <a:r>
              <a:rPr sz="1800" spc="-30" dirty="0">
                <a:highlight>
                  <a:srgbClr val="FFFF00"/>
                </a:highlight>
                <a:latin typeface="Arial"/>
                <a:cs typeface="Arial"/>
              </a:rPr>
              <a:t>and </a:t>
            </a:r>
            <a:r>
              <a:rPr sz="1800" spc="-50" dirty="0">
                <a:highlight>
                  <a:srgbClr val="FFFF00"/>
                </a:highlight>
                <a:latin typeface="Arial"/>
                <a:cs typeface="Arial"/>
              </a:rPr>
              <a:t>more </a:t>
            </a:r>
            <a:r>
              <a:rPr sz="1800" spc="-45" dirty="0">
                <a:highlight>
                  <a:srgbClr val="FFFF00"/>
                </a:highlight>
                <a:latin typeface="Arial"/>
                <a:cs typeface="Arial"/>
              </a:rPr>
              <a:t>effectively </a:t>
            </a:r>
            <a:r>
              <a:rPr sz="1800" spc="-5" dirty="0">
                <a:highlight>
                  <a:srgbClr val="FFFF00"/>
                </a:highlight>
                <a:latin typeface="Arial"/>
                <a:cs typeface="Arial"/>
              </a:rPr>
              <a:t>than </a:t>
            </a:r>
            <a:r>
              <a:rPr sz="1800" spc="-30" dirty="0">
                <a:highlight>
                  <a:srgbClr val="FFFF00"/>
                </a:highlight>
                <a:latin typeface="Arial"/>
                <a:cs typeface="Arial"/>
              </a:rPr>
              <a:t>the</a:t>
            </a:r>
            <a:r>
              <a:rPr sz="1800" spc="-165" dirty="0">
                <a:highlight>
                  <a:srgbClr val="FFFF00"/>
                </a:highlight>
                <a:latin typeface="Arial"/>
                <a:cs typeface="Arial"/>
              </a:rPr>
              <a:t> </a:t>
            </a:r>
            <a:r>
              <a:rPr sz="1800" spc="-55" dirty="0">
                <a:highlight>
                  <a:srgbClr val="FFFF00"/>
                </a:highlight>
                <a:latin typeface="Arial"/>
                <a:cs typeface="Arial"/>
              </a:rPr>
              <a:t>next  </a:t>
            </a:r>
            <a:r>
              <a:rPr sz="1800" spc="-85" dirty="0">
                <a:highlight>
                  <a:srgbClr val="FFFF00"/>
                </a:highlight>
                <a:latin typeface="Arial"/>
                <a:cs typeface="Arial"/>
              </a:rPr>
              <a:t>person)</a:t>
            </a:r>
            <a:endParaRPr sz="1800" dirty="0">
              <a:highlight>
                <a:srgbClr val="FFFF00"/>
              </a:highlight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663928503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9E6F066-2677-48C7-893F-C19C252B210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DF2D5D7-7669-4457-A70C-96FA064BB9B5}" type="slidenum">
              <a:rPr lang="en-US" altLang="en-US" smtClean="0"/>
              <a:pPr>
                <a:defRPr/>
              </a:pPr>
              <a:t>18</a:t>
            </a:fld>
            <a:endParaRPr lang="en-US" altLang="en-US"/>
          </a:p>
        </p:txBody>
      </p:sp>
      <p:grpSp>
        <p:nvGrpSpPr>
          <p:cNvPr id="5" name="object 24">
            <a:extLst>
              <a:ext uri="{FF2B5EF4-FFF2-40B4-BE49-F238E27FC236}">
                <a16:creationId xmlns:a16="http://schemas.microsoft.com/office/drawing/2014/main" id="{26488009-CEA2-4D87-9C14-69DEA66A010F}"/>
              </a:ext>
            </a:extLst>
          </p:cNvPr>
          <p:cNvGrpSpPr/>
          <p:nvPr/>
        </p:nvGrpSpPr>
        <p:grpSpPr>
          <a:xfrm rot="16200000">
            <a:off x="2349425" y="472235"/>
            <a:ext cx="1016000" cy="1427480"/>
            <a:chOff x="4754498" y="2601976"/>
            <a:chExt cx="1016000" cy="1427480"/>
          </a:xfrm>
        </p:grpSpPr>
        <p:sp>
          <p:nvSpPr>
            <p:cNvPr id="6" name="object 25">
              <a:extLst>
                <a:ext uri="{FF2B5EF4-FFF2-40B4-BE49-F238E27FC236}">
                  <a16:creationId xmlns:a16="http://schemas.microsoft.com/office/drawing/2014/main" id="{CB5D2870-6B7A-48A6-94C9-930B4BCB04B8}"/>
                </a:ext>
              </a:extLst>
            </p:cNvPr>
            <p:cNvSpPr/>
            <p:nvPr/>
          </p:nvSpPr>
          <p:spPr>
            <a:xfrm>
              <a:off x="4767198" y="2614676"/>
              <a:ext cx="990600" cy="990600"/>
            </a:xfrm>
            <a:custGeom>
              <a:avLst/>
              <a:gdLst/>
              <a:ahLst/>
              <a:cxnLst/>
              <a:rect l="l" t="t" r="r" b="b"/>
              <a:pathLst>
                <a:path w="990600" h="990600">
                  <a:moveTo>
                    <a:pt x="990600" y="990600"/>
                  </a:moveTo>
                  <a:lnTo>
                    <a:pt x="495300" y="0"/>
                  </a:lnTo>
                  <a:lnTo>
                    <a:pt x="0" y="990600"/>
                  </a:lnTo>
                  <a:lnTo>
                    <a:pt x="990600" y="990600"/>
                  </a:lnTo>
                  <a:close/>
                </a:path>
              </a:pathLst>
            </a:custGeom>
            <a:solidFill>
              <a:srgbClr val="548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" name="object 26">
              <a:extLst>
                <a:ext uri="{FF2B5EF4-FFF2-40B4-BE49-F238E27FC236}">
                  <a16:creationId xmlns:a16="http://schemas.microsoft.com/office/drawing/2014/main" id="{44C76336-11FE-4961-BB5A-F1D93AC3DB32}"/>
                </a:ext>
              </a:extLst>
            </p:cNvPr>
            <p:cNvSpPr/>
            <p:nvPr/>
          </p:nvSpPr>
          <p:spPr>
            <a:xfrm>
              <a:off x="4767198" y="2614676"/>
              <a:ext cx="990600" cy="990600"/>
            </a:xfrm>
            <a:custGeom>
              <a:avLst/>
              <a:gdLst/>
              <a:ahLst/>
              <a:cxnLst/>
              <a:rect l="l" t="t" r="r" b="b"/>
              <a:pathLst>
                <a:path w="990600" h="990600">
                  <a:moveTo>
                    <a:pt x="990600" y="990600"/>
                  </a:moveTo>
                  <a:lnTo>
                    <a:pt x="495300" y="0"/>
                  </a:lnTo>
                  <a:lnTo>
                    <a:pt x="0" y="990600"/>
                  </a:lnTo>
                  <a:lnTo>
                    <a:pt x="990600" y="990600"/>
                  </a:lnTo>
                  <a:close/>
                </a:path>
              </a:pathLst>
            </a:custGeom>
            <a:ln w="25400">
              <a:solidFill>
                <a:srgbClr val="548ED4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" name="object 27">
              <a:extLst>
                <a:ext uri="{FF2B5EF4-FFF2-40B4-BE49-F238E27FC236}">
                  <a16:creationId xmlns:a16="http://schemas.microsoft.com/office/drawing/2014/main" id="{B9E29314-F0C5-4638-8A92-B8A09BF52CA9}"/>
                </a:ext>
              </a:extLst>
            </p:cNvPr>
            <p:cNvSpPr/>
            <p:nvPr/>
          </p:nvSpPr>
          <p:spPr>
            <a:xfrm>
              <a:off x="4767198" y="3025775"/>
              <a:ext cx="990600" cy="990600"/>
            </a:xfrm>
            <a:custGeom>
              <a:avLst/>
              <a:gdLst/>
              <a:ahLst/>
              <a:cxnLst/>
              <a:rect l="l" t="t" r="r" b="b"/>
              <a:pathLst>
                <a:path w="990600" h="990600">
                  <a:moveTo>
                    <a:pt x="990600" y="990600"/>
                  </a:moveTo>
                  <a:lnTo>
                    <a:pt x="495300" y="0"/>
                  </a:lnTo>
                  <a:lnTo>
                    <a:pt x="0" y="990600"/>
                  </a:lnTo>
                  <a:lnTo>
                    <a:pt x="990600" y="990600"/>
                  </a:lnTo>
                  <a:close/>
                </a:path>
              </a:pathLst>
            </a:custGeom>
            <a:solidFill>
              <a:srgbClr val="548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" name="object 28">
              <a:extLst>
                <a:ext uri="{FF2B5EF4-FFF2-40B4-BE49-F238E27FC236}">
                  <a16:creationId xmlns:a16="http://schemas.microsoft.com/office/drawing/2014/main" id="{8D2136A4-462F-4678-8A69-7D0812E17F71}"/>
                </a:ext>
              </a:extLst>
            </p:cNvPr>
            <p:cNvSpPr/>
            <p:nvPr/>
          </p:nvSpPr>
          <p:spPr>
            <a:xfrm>
              <a:off x="4767198" y="3025775"/>
              <a:ext cx="990600" cy="990600"/>
            </a:xfrm>
            <a:custGeom>
              <a:avLst/>
              <a:gdLst/>
              <a:ahLst/>
              <a:cxnLst/>
              <a:rect l="l" t="t" r="r" b="b"/>
              <a:pathLst>
                <a:path w="990600" h="990600">
                  <a:moveTo>
                    <a:pt x="990600" y="990600"/>
                  </a:moveTo>
                  <a:lnTo>
                    <a:pt x="495300" y="0"/>
                  </a:lnTo>
                  <a:lnTo>
                    <a:pt x="0" y="990600"/>
                  </a:lnTo>
                  <a:lnTo>
                    <a:pt x="990600" y="990600"/>
                  </a:lnTo>
                </a:path>
              </a:pathLst>
            </a:custGeom>
            <a:ln w="25400">
              <a:solidFill>
                <a:srgbClr val="548ED4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10" name="object 17">
            <a:extLst>
              <a:ext uri="{FF2B5EF4-FFF2-40B4-BE49-F238E27FC236}">
                <a16:creationId xmlns:a16="http://schemas.microsoft.com/office/drawing/2014/main" id="{C262AB63-492D-4576-AB96-C707C8022178}"/>
              </a:ext>
            </a:extLst>
          </p:cNvPr>
          <p:cNvSpPr/>
          <p:nvPr/>
        </p:nvSpPr>
        <p:spPr>
          <a:xfrm rot="16200000">
            <a:off x="4155984" y="677975"/>
            <a:ext cx="990600" cy="990600"/>
          </a:xfrm>
          <a:custGeom>
            <a:avLst/>
            <a:gdLst/>
            <a:ahLst/>
            <a:cxnLst/>
            <a:rect l="l" t="t" r="r" b="b"/>
            <a:pathLst>
              <a:path w="990600" h="990600">
                <a:moveTo>
                  <a:pt x="990600" y="0"/>
                </a:moveTo>
                <a:lnTo>
                  <a:pt x="0" y="0"/>
                </a:lnTo>
                <a:lnTo>
                  <a:pt x="495300" y="990600"/>
                </a:lnTo>
                <a:lnTo>
                  <a:pt x="990600" y="0"/>
                </a:lnTo>
                <a:close/>
              </a:path>
            </a:pathLst>
          </a:custGeom>
          <a:solidFill>
            <a:srgbClr val="548ED4"/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grpSp>
        <p:nvGrpSpPr>
          <p:cNvPr id="12" name="object 19">
            <a:extLst>
              <a:ext uri="{FF2B5EF4-FFF2-40B4-BE49-F238E27FC236}">
                <a16:creationId xmlns:a16="http://schemas.microsoft.com/office/drawing/2014/main" id="{13813E04-E118-4EC3-8B30-A7999885C5CD}"/>
              </a:ext>
            </a:extLst>
          </p:cNvPr>
          <p:cNvGrpSpPr/>
          <p:nvPr/>
        </p:nvGrpSpPr>
        <p:grpSpPr>
          <a:xfrm rot="16200000">
            <a:off x="5778510" y="492872"/>
            <a:ext cx="1016000" cy="1411605"/>
            <a:chOff x="4754498" y="5711825"/>
            <a:chExt cx="1016000" cy="1411605"/>
          </a:xfrm>
        </p:grpSpPr>
        <p:sp>
          <p:nvSpPr>
            <p:cNvPr id="13" name="object 20">
              <a:extLst>
                <a:ext uri="{FF2B5EF4-FFF2-40B4-BE49-F238E27FC236}">
                  <a16:creationId xmlns:a16="http://schemas.microsoft.com/office/drawing/2014/main" id="{9A16015D-C665-4B69-B792-EB91526482E2}"/>
                </a:ext>
              </a:extLst>
            </p:cNvPr>
            <p:cNvSpPr/>
            <p:nvPr/>
          </p:nvSpPr>
          <p:spPr>
            <a:xfrm>
              <a:off x="4767198" y="5724525"/>
              <a:ext cx="990600" cy="990600"/>
            </a:xfrm>
            <a:custGeom>
              <a:avLst/>
              <a:gdLst/>
              <a:ahLst/>
              <a:cxnLst/>
              <a:rect l="l" t="t" r="r" b="b"/>
              <a:pathLst>
                <a:path w="990600" h="990600">
                  <a:moveTo>
                    <a:pt x="990600" y="0"/>
                  </a:moveTo>
                  <a:lnTo>
                    <a:pt x="0" y="0"/>
                  </a:lnTo>
                  <a:lnTo>
                    <a:pt x="495300" y="990600"/>
                  </a:lnTo>
                  <a:lnTo>
                    <a:pt x="990600" y="0"/>
                  </a:lnTo>
                  <a:close/>
                </a:path>
              </a:pathLst>
            </a:custGeom>
            <a:solidFill>
              <a:srgbClr val="548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" name="object 21">
              <a:extLst>
                <a:ext uri="{FF2B5EF4-FFF2-40B4-BE49-F238E27FC236}">
                  <a16:creationId xmlns:a16="http://schemas.microsoft.com/office/drawing/2014/main" id="{4AD95649-9372-4914-8DEA-CCEFB6E8ED9D}"/>
                </a:ext>
              </a:extLst>
            </p:cNvPr>
            <p:cNvSpPr/>
            <p:nvPr/>
          </p:nvSpPr>
          <p:spPr>
            <a:xfrm>
              <a:off x="4767198" y="5724525"/>
              <a:ext cx="990600" cy="990600"/>
            </a:xfrm>
            <a:custGeom>
              <a:avLst/>
              <a:gdLst/>
              <a:ahLst/>
              <a:cxnLst/>
              <a:rect l="l" t="t" r="r" b="b"/>
              <a:pathLst>
                <a:path w="990600" h="990600">
                  <a:moveTo>
                    <a:pt x="990600" y="0"/>
                  </a:moveTo>
                  <a:lnTo>
                    <a:pt x="495300" y="990600"/>
                  </a:lnTo>
                  <a:lnTo>
                    <a:pt x="0" y="0"/>
                  </a:lnTo>
                  <a:lnTo>
                    <a:pt x="990600" y="0"/>
                  </a:lnTo>
                  <a:close/>
                </a:path>
              </a:pathLst>
            </a:custGeom>
            <a:ln w="25400">
              <a:solidFill>
                <a:srgbClr val="548ED4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" name="object 22">
              <a:extLst>
                <a:ext uri="{FF2B5EF4-FFF2-40B4-BE49-F238E27FC236}">
                  <a16:creationId xmlns:a16="http://schemas.microsoft.com/office/drawing/2014/main" id="{62E882F5-E5A3-49CD-8E8A-B39F37ACDC15}"/>
                </a:ext>
              </a:extLst>
            </p:cNvPr>
            <p:cNvSpPr/>
            <p:nvPr/>
          </p:nvSpPr>
          <p:spPr>
            <a:xfrm>
              <a:off x="4767198" y="6119876"/>
              <a:ext cx="990600" cy="990600"/>
            </a:xfrm>
            <a:custGeom>
              <a:avLst/>
              <a:gdLst/>
              <a:ahLst/>
              <a:cxnLst/>
              <a:rect l="l" t="t" r="r" b="b"/>
              <a:pathLst>
                <a:path w="990600" h="990600">
                  <a:moveTo>
                    <a:pt x="990600" y="0"/>
                  </a:moveTo>
                  <a:lnTo>
                    <a:pt x="0" y="0"/>
                  </a:lnTo>
                  <a:lnTo>
                    <a:pt x="495300" y="990600"/>
                  </a:lnTo>
                  <a:lnTo>
                    <a:pt x="990600" y="0"/>
                  </a:lnTo>
                  <a:close/>
                </a:path>
              </a:pathLst>
            </a:custGeom>
            <a:solidFill>
              <a:srgbClr val="548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" name="object 23">
              <a:extLst>
                <a:ext uri="{FF2B5EF4-FFF2-40B4-BE49-F238E27FC236}">
                  <a16:creationId xmlns:a16="http://schemas.microsoft.com/office/drawing/2014/main" id="{05EEC0E9-604C-4346-AF98-DA515B23F0AB}"/>
                </a:ext>
              </a:extLst>
            </p:cNvPr>
            <p:cNvSpPr/>
            <p:nvPr/>
          </p:nvSpPr>
          <p:spPr>
            <a:xfrm>
              <a:off x="4767198" y="6119876"/>
              <a:ext cx="990600" cy="990600"/>
            </a:xfrm>
            <a:custGeom>
              <a:avLst/>
              <a:gdLst/>
              <a:ahLst/>
              <a:cxnLst/>
              <a:rect l="l" t="t" r="r" b="b"/>
              <a:pathLst>
                <a:path w="990600" h="990600">
                  <a:moveTo>
                    <a:pt x="990600" y="0"/>
                  </a:moveTo>
                  <a:lnTo>
                    <a:pt x="495300" y="990600"/>
                  </a:lnTo>
                  <a:lnTo>
                    <a:pt x="0" y="0"/>
                  </a:lnTo>
                  <a:lnTo>
                    <a:pt x="990600" y="0"/>
                  </a:lnTo>
                  <a:close/>
                </a:path>
              </a:pathLst>
            </a:custGeom>
            <a:ln w="25400">
              <a:solidFill>
                <a:srgbClr val="548ED4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grpSp>
        <p:nvGrpSpPr>
          <p:cNvPr id="17" name="object 13">
            <a:extLst>
              <a:ext uri="{FF2B5EF4-FFF2-40B4-BE49-F238E27FC236}">
                <a16:creationId xmlns:a16="http://schemas.microsoft.com/office/drawing/2014/main" id="{40A5F831-468F-4671-B231-5964C52A372E}"/>
              </a:ext>
            </a:extLst>
          </p:cNvPr>
          <p:cNvGrpSpPr/>
          <p:nvPr/>
        </p:nvGrpSpPr>
        <p:grpSpPr>
          <a:xfrm>
            <a:off x="3345788" y="1909359"/>
            <a:ext cx="1016000" cy="1016000"/>
            <a:chOff x="3263900" y="3492500"/>
            <a:chExt cx="1016000" cy="1016000"/>
          </a:xfrm>
        </p:grpSpPr>
        <p:sp>
          <p:nvSpPr>
            <p:cNvPr id="18" name="object 14">
              <a:extLst>
                <a:ext uri="{FF2B5EF4-FFF2-40B4-BE49-F238E27FC236}">
                  <a16:creationId xmlns:a16="http://schemas.microsoft.com/office/drawing/2014/main" id="{83176365-66A7-4A50-A6FC-1E2FC7467D1E}"/>
                </a:ext>
              </a:extLst>
            </p:cNvPr>
            <p:cNvSpPr/>
            <p:nvPr/>
          </p:nvSpPr>
          <p:spPr>
            <a:xfrm>
              <a:off x="3276600" y="3505200"/>
              <a:ext cx="990600" cy="990600"/>
            </a:xfrm>
            <a:custGeom>
              <a:avLst/>
              <a:gdLst/>
              <a:ahLst/>
              <a:cxnLst/>
              <a:rect l="l" t="t" r="r" b="b"/>
              <a:pathLst>
                <a:path w="990600" h="990600">
                  <a:moveTo>
                    <a:pt x="990600" y="990600"/>
                  </a:moveTo>
                  <a:lnTo>
                    <a:pt x="990600" y="0"/>
                  </a:lnTo>
                  <a:lnTo>
                    <a:pt x="0" y="0"/>
                  </a:lnTo>
                  <a:lnTo>
                    <a:pt x="0" y="990600"/>
                  </a:lnTo>
                  <a:lnTo>
                    <a:pt x="990600" y="990600"/>
                  </a:lnTo>
                  <a:close/>
                </a:path>
              </a:pathLst>
            </a:custGeom>
            <a:solidFill>
              <a:srgbClr val="548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" name="object 15">
              <a:extLst>
                <a:ext uri="{FF2B5EF4-FFF2-40B4-BE49-F238E27FC236}">
                  <a16:creationId xmlns:a16="http://schemas.microsoft.com/office/drawing/2014/main" id="{762ACFE7-6791-41F8-8680-D9BC0297FD47}"/>
                </a:ext>
              </a:extLst>
            </p:cNvPr>
            <p:cNvSpPr/>
            <p:nvPr/>
          </p:nvSpPr>
          <p:spPr>
            <a:xfrm>
              <a:off x="3276600" y="3505200"/>
              <a:ext cx="990600" cy="990600"/>
            </a:xfrm>
            <a:custGeom>
              <a:avLst/>
              <a:gdLst/>
              <a:ahLst/>
              <a:cxnLst/>
              <a:rect l="l" t="t" r="r" b="b"/>
              <a:pathLst>
                <a:path w="990600" h="990600">
                  <a:moveTo>
                    <a:pt x="0" y="0"/>
                  </a:moveTo>
                  <a:lnTo>
                    <a:pt x="0" y="990600"/>
                  </a:lnTo>
                  <a:lnTo>
                    <a:pt x="990600" y="990600"/>
                  </a:lnTo>
                  <a:lnTo>
                    <a:pt x="990600" y="0"/>
                  </a:lnTo>
                  <a:lnTo>
                    <a:pt x="0" y="0"/>
                  </a:lnTo>
                  <a:close/>
                </a:path>
              </a:pathLst>
            </a:custGeom>
            <a:ln w="25400">
              <a:solidFill>
                <a:srgbClr val="548ED4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grpSp>
        <p:nvGrpSpPr>
          <p:cNvPr id="20" name="object 7">
            <a:extLst>
              <a:ext uri="{FF2B5EF4-FFF2-40B4-BE49-F238E27FC236}">
                <a16:creationId xmlns:a16="http://schemas.microsoft.com/office/drawing/2014/main" id="{C3E68C82-63EE-4F8A-AA22-90861E250821}"/>
              </a:ext>
            </a:extLst>
          </p:cNvPr>
          <p:cNvGrpSpPr/>
          <p:nvPr/>
        </p:nvGrpSpPr>
        <p:grpSpPr>
          <a:xfrm rot="16200000">
            <a:off x="4238561" y="2252894"/>
            <a:ext cx="1016000" cy="354330"/>
            <a:chOff x="3263900" y="5092700"/>
            <a:chExt cx="1016000" cy="354330"/>
          </a:xfrm>
        </p:grpSpPr>
        <p:sp>
          <p:nvSpPr>
            <p:cNvPr id="21" name="object 8">
              <a:extLst>
                <a:ext uri="{FF2B5EF4-FFF2-40B4-BE49-F238E27FC236}">
                  <a16:creationId xmlns:a16="http://schemas.microsoft.com/office/drawing/2014/main" id="{52D5D86C-38AC-4A96-965A-D5FC944B0824}"/>
                </a:ext>
              </a:extLst>
            </p:cNvPr>
            <p:cNvSpPr/>
            <p:nvPr/>
          </p:nvSpPr>
          <p:spPr>
            <a:xfrm>
              <a:off x="3276600" y="5105400"/>
              <a:ext cx="990600" cy="328930"/>
            </a:xfrm>
            <a:custGeom>
              <a:avLst/>
              <a:gdLst/>
              <a:ahLst/>
              <a:cxnLst/>
              <a:rect l="l" t="t" r="r" b="b"/>
              <a:pathLst>
                <a:path w="990600" h="328929">
                  <a:moveTo>
                    <a:pt x="990600" y="328612"/>
                  </a:moveTo>
                  <a:lnTo>
                    <a:pt x="990600" y="0"/>
                  </a:lnTo>
                  <a:lnTo>
                    <a:pt x="0" y="0"/>
                  </a:lnTo>
                  <a:lnTo>
                    <a:pt x="0" y="328612"/>
                  </a:lnTo>
                  <a:lnTo>
                    <a:pt x="990600" y="328612"/>
                  </a:lnTo>
                  <a:close/>
                </a:path>
              </a:pathLst>
            </a:custGeom>
            <a:solidFill>
              <a:srgbClr val="C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" name="object 9">
              <a:extLst>
                <a:ext uri="{FF2B5EF4-FFF2-40B4-BE49-F238E27FC236}">
                  <a16:creationId xmlns:a16="http://schemas.microsoft.com/office/drawing/2014/main" id="{7F27EE02-0B8F-4694-A8E6-5F9FE5F31A6A}"/>
                </a:ext>
              </a:extLst>
            </p:cNvPr>
            <p:cNvSpPr/>
            <p:nvPr/>
          </p:nvSpPr>
          <p:spPr>
            <a:xfrm>
              <a:off x="3276600" y="5105400"/>
              <a:ext cx="990600" cy="328930"/>
            </a:xfrm>
            <a:custGeom>
              <a:avLst/>
              <a:gdLst/>
              <a:ahLst/>
              <a:cxnLst/>
              <a:rect l="l" t="t" r="r" b="b"/>
              <a:pathLst>
                <a:path w="990600" h="328929">
                  <a:moveTo>
                    <a:pt x="0" y="0"/>
                  </a:moveTo>
                  <a:lnTo>
                    <a:pt x="0" y="328612"/>
                  </a:lnTo>
                  <a:lnTo>
                    <a:pt x="990600" y="328612"/>
                  </a:lnTo>
                  <a:lnTo>
                    <a:pt x="990600" y="0"/>
                  </a:lnTo>
                  <a:lnTo>
                    <a:pt x="0" y="0"/>
                  </a:lnTo>
                  <a:close/>
                </a:path>
              </a:pathLst>
            </a:custGeom>
            <a:ln w="25400">
              <a:solidFill>
                <a:srgbClr val="C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grpSp>
        <p:nvGrpSpPr>
          <p:cNvPr id="26" name="object 7">
            <a:extLst>
              <a:ext uri="{FF2B5EF4-FFF2-40B4-BE49-F238E27FC236}">
                <a16:creationId xmlns:a16="http://schemas.microsoft.com/office/drawing/2014/main" id="{BF0B321F-9489-4B8C-90CD-9778C42E42E7}"/>
              </a:ext>
            </a:extLst>
          </p:cNvPr>
          <p:cNvGrpSpPr/>
          <p:nvPr/>
        </p:nvGrpSpPr>
        <p:grpSpPr>
          <a:xfrm rot="16200000">
            <a:off x="4733861" y="2267298"/>
            <a:ext cx="1016000" cy="354330"/>
            <a:chOff x="3263900" y="5092700"/>
            <a:chExt cx="1016000" cy="354330"/>
          </a:xfrm>
        </p:grpSpPr>
        <p:sp>
          <p:nvSpPr>
            <p:cNvPr id="27" name="object 8">
              <a:extLst>
                <a:ext uri="{FF2B5EF4-FFF2-40B4-BE49-F238E27FC236}">
                  <a16:creationId xmlns:a16="http://schemas.microsoft.com/office/drawing/2014/main" id="{99495D69-723F-482D-A766-5D34E94182A6}"/>
                </a:ext>
              </a:extLst>
            </p:cNvPr>
            <p:cNvSpPr/>
            <p:nvPr/>
          </p:nvSpPr>
          <p:spPr>
            <a:xfrm>
              <a:off x="3276600" y="5105400"/>
              <a:ext cx="990600" cy="328930"/>
            </a:xfrm>
            <a:custGeom>
              <a:avLst/>
              <a:gdLst/>
              <a:ahLst/>
              <a:cxnLst/>
              <a:rect l="l" t="t" r="r" b="b"/>
              <a:pathLst>
                <a:path w="990600" h="328929">
                  <a:moveTo>
                    <a:pt x="990600" y="328612"/>
                  </a:moveTo>
                  <a:lnTo>
                    <a:pt x="990600" y="0"/>
                  </a:lnTo>
                  <a:lnTo>
                    <a:pt x="0" y="0"/>
                  </a:lnTo>
                  <a:lnTo>
                    <a:pt x="0" y="328612"/>
                  </a:lnTo>
                  <a:lnTo>
                    <a:pt x="990600" y="328612"/>
                  </a:lnTo>
                  <a:close/>
                </a:path>
              </a:pathLst>
            </a:custGeom>
            <a:solidFill>
              <a:srgbClr val="C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" name="object 9">
              <a:extLst>
                <a:ext uri="{FF2B5EF4-FFF2-40B4-BE49-F238E27FC236}">
                  <a16:creationId xmlns:a16="http://schemas.microsoft.com/office/drawing/2014/main" id="{76EB46F5-D473-4A72-94DE-9709E45EE095}"/>
                </a:ext>
              </a:extLst>
            </p:cNvPr>
            <p:cNvSpPr/>
            <p:nvPr/>
          </p:nvSpPr>
          <p:spPr>
            <a:xfrm>
              <a:off x="3276600" y="5105400"/>
              <a:ext cx="990600" cy="328930"/>
            </a:xfrm>
            <a:custGeom>
              <a:avLst/>
              <a:gdLst/>
              <a:ahLst/>
              <a:cxnLst/>
              <a:rect l="l" t="t" r="r" b="b"/>
              <a:pathLst>
                <a:path w="990600" h="328929">
                  <a:moveTo>
                    <a:pt x="0" y="0"/>
                  </a:moveTo>
                  <a:lnTo>
                    <a:pt x="0" y="328612"/>
                  </a:lnTo>
                  <a:lnTo>
                    <a:pt x="990600" y="328612"/>
                  </a:lnTo>
                  <a:lnTo>
                    <a:pt x="990600" y="0"/>
                  </a:lnTo>
                  <a:lnTo>
                    <a:pt x="0" y="0"/>
                  </a:lnTo>
                  <a:close/>
                </a:path>
              </a:pathLst>
            </a:custGeom>
            <a:ln w="25400">
              <a:solidFill>
                <a:srgbClr val="C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29" name="object 29">
            <a:extLst>
              <a:ext uri="{FF2B5EF4-FFF2-40B4-BE49-F238E27FC236}">
                <a16:creationId xmlns:a16="http://schemas.microsoft.com/office/drawing/2014/main" id="{B3A6490E-4BE9-42A3-9013-26A1BE8268E2}"/>
              </a:ext>
            </a:extLst>
          </p:cNvPr>
          <p:cNvSpPr txBox="1"/>
          <p:nvPr/>
        </p:nvSpPr>
        <p:spPr>
          <a:xfrm rot="16200000">
            <a:off x="4285868" y="2534400"/>
            <a:ext cx="592455" cy="2593975"/>
          </a:xfrm>
          <a:prstGeom prst="rect">
            <a:avLst/>
          </a:prstGeom>
        </p:spPr>
        <p:txBody>
          <a:bodyPr vert="vert" wrap="square" lIns="0" tIns="0" rIns="0" bIns="0" rtlCol="0">
            <a:spAutoFit/>
          </a:bodyPr>
          <a:lstStyle/>
          <a:p>
            <a:pPr marL="12700">
              <a:lnSpc>
                <a:spcPts val="4515"/>
              </a:lnSpc>
            </a:pPr>
            <a:r>
              <a:rPr sz="4000" spc="-5" dirty="0">
                <a:latin typeface="Arial"/>
                <a:cs typeface="Arial"/>
              </a:rPr>
              <a:t>Questions?</a:t>
            </a:r>
            <a:endParaRPr sz="4000" dirty="0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07207840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E5858A5-A791-4F55-A0A0-3654D2DBD7B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DF2D5D7-7669-4457-A70C-96FA064BB9B5}" type="slidenum">
              <a:rPr lang="en-US" altLang="en-US" smtClean="0"/>
              <a:pPr>
                <a:defRPr/>
              </a:pPr>
              <a:t>19</a:t>
            </a:fld>
            <a:endParaRPr lang="en-US" altLang="en-US"/>
          </a:p>
        </p:txBody>
      </p:sp>
      <p:sp>
        <p:nvSpPr>
          <p:cNvPr id="7" name="タイトル 1">
            <a:extLst>
              <a:ext uri="{FF2B5EF4-FFF2-40B4-BE49-F238E27FC236}">
                <a16:creationId xmlns:a16="http://schemas.microsoft.com/office/drawing/2014/main" id="{C31D086F-C960-4AB5-81C3-75822821F38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723" y="233695"/>
            <a:ext cx="8229600" cy="1143000"/>
          </a:xfrm>
        </p:spPr>
        <p:txBody>
          <a:bodyPr anchor="t">
            <a:noAutofit/>
          </a:bodyPr>
          <a:lstStyle/>
          <a:p>
            <a:r>
              <a:rPr lang="en-US" sz="3200" b="1" dirty="0">
                <a:solidFill>
                  <a:srgbClr val="0B6BB5"/>
                </a:solidFill>
                <a:latin typeface="+mn-lt"/>
                <a:cs typeface="Arial Rounded MT Bold" panose="020F0704030504030204" pitchFamily="34" charset="0"/>
              </a:rPr>
              <a:t>What then is a Project?</a:t>
            </a:r>
            <a:endParaRPr lang="en-US" altLang="ja-JP" sz="3200" dirty="0">
              <a:latin typeface="+mn-lt"/>
            </a:endParaRPr>
          </a:p>
        </p:txBody>
      </p:sp>
      <p:sp>
        <p:nvSpPr>
          <p:cNvPr id="8" name="object 8">
            <a:extLst>
              <a:ext uri="{FF2B5EF4-FFF2-40B4-BE49-F238E27FC236}">
                <a16:creationId xmlns:a16="http://schemas.microsoft.com/office/drawing/2014/main" id="{0EC1F0BD-7329-4C59-9501-03867FDF3E23}"/>
              </a:ext>
            </a:extLst>
          </p:cNvPr>
          <p:cNvSpPr/>
          <p:nvPr/>
        </p:nvSpPr>
        <p:spPr>
          <a:xfrm rot="16200000">
            <a:off x="3792987" y="-919448"/>
            <a:ext cx="1558025" cy="6919418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191573318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1345381-471E-4091-A348-2C014016447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DF2D5D7-7669-4457-A70C-96FA064BB9B5}" type="slidenum">
              <a:rPr lang="en-US" altLang="en-US" smtClean="0"/>
              <a:pPr>
                <a:defRPr/>
              </a:pPr>
              <a:t>20</a:t>
            </a:fld>
            <a:endParaRPr lang="en-US" altLang="en-US"/>
          </a:p>
        </p:txBody>
      </p:sp>
      <p:sp>
        <p:nvSpPr>
          <p:cNvPr id="5" name="タイトル 1">
            <a:extLst>
              <a:ext uri="{FF2B5EF4-FFF2-40B4-BE49-F238E27FC236}">
                <a16:creationId xmlns:a16="http://schemas.microsoft.com/office/drawing/2014/main" id="{3FACCA87-5573-458D-858B-BB7A2AA443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723" y="124511"/>
            <a:ext cx="8229600" cy="585148"/>
          </a:xfrm>
        </p:spPr>
        <p:txBody>
          <a:bodyPr anchor="t">
            <a:noAutofit/>
          </a:bodyPr>
          <a:lstStyle/>
          <a:p>
            <a:r>
              <a:rPr lang="en-US" sz="3200" b="1" dirty="0">
                <a:solidFill>
                  <a:srgbClr val="0B6BB5"/>
                </a:solidFill>
                <a:latin typeface="+mn-lt"/>
                <a:cs typeface="Arial Rounded MT Bold" panose="020F0704030504030204" pitchFamily="34" charset="0"/>
              </a:rPr>
              <a:t>Definitions … </a:t>
            </a:r>
            <a:endParaRPr lang="en-US" altLang="ja-JP" sz="3200" dirty="0">
              <a:latin typeface="+mn-lt"/>
            </a:endParaRPr>
          </a:p>
        </p:txBody>
      </p:sp>
      <p:sp>
        <p:nvSpPr>
          <p:cNvPr id="6" name="object 8">
            <a:extLst>
              <a:ext uri="{FF2B5EF4-FFF2-40B4-BE49-F238E27FC236}">
                <a16:creationId xmlns:a16="http://schemas.microsoft.com/office/drawing/2014/main" id="{CE9A54FF-C048-4A6B-891F-7221F29F746C}"/>
              </a:ext>
            </a:extLst>
          </p:cNvPr>
          <p:cNvSpPr txBox="1"/>
          <p:nvPr/>
        </p:nvSpPr>
        <p:spPr>
          <a:xfrm>
            <a:off x="391621" y="709659"/>
            <a:ext cx="8574958" cy="3706143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42900" marR="5080" indent="-342900">
              <a:spcBef>
                <a:spcPts val="0"/>
              </a:spcBef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  <a:tabLst>
                <a:tab pos="187960" algn="l"/>
              </a:tabLst>
            </a:pPr>
            <a:r>
              <a:rPr sz="2400" spc="-30" dirty="0">
                <a:cs typeface="Arial" panose="020B0604020202020204" pitchFamily="34" charset="0"/>
              </a:rPr>
              <a:t>“a </a:t>
            </a:r>
            <a:r>
              <a:rPr sz="2400" spc="-10" dirty="0">
                <a:cs typeface="Arial" panose="020B0604020202020204" pitchFamily="34" charset="0"/>
              </a:rPr>
              <a:t>project </a:t>
            </a:r>
            <a:r>
              <a:rPr sz="2400" dirty="0">
                <a:cs typeface="Arial" panose="020B0604020202020204" pitchFamily="34" charset="0"/>
              </a:rPr>
              <a:t>is a </a:t>
            </a:r>
            <a:r>
              <a:rPr sz="2400" b="1" spc="-5" dirty="0">
                <a:cs typeface="Arial" panose="020B0604020202020204" pitchFamily="34" charset="0"/>
              </a:rPr>
              <a:t>unique </a:t>
            </a:r>
            <a:r>
              <a:rPr sz="2400" spc="-15" dirty="0">
                <a:cs typeface="Arial" panose="020B0604020202020204" pitchFamily="34" charset="0"/>
              </a:rPr>
              <a:t>venture </a:t>
            </a:r>
            <a:r>
              <a:rPr sz="2400" dirty="0">
                <a:cs typeface="Arial" panose="020B0604020202020204" pitchFamily="34" charset="0"/>
              </a:rPr>
              <a:t>with a </a:t>
            </a:r>
            <a:r>
              <a:rPr sz="2400" b="1" spc="-5" dirty="0">
                <a:cs typeface="Arial" panose="020B0604020202020204" pitchFamily="34" charset="0"/>
              </a:rPr>
              <a:t>beginning </a:t>
            </a:r>
            <a:r>
              <a:rPr sz="2400" b="1" dirty="0">
                <a:cs typeface="Arial" panose="020B0604020202020204" pitchFamily="34" charset="0"/>
              </a:rPr>
              <a:t>and an </a:t>
            </a:r>
            <a:r>
              <a:rPr sz="2400" b="1" spc="-10" dirty="0">
                <a:cs typeface="Arial" panose="020B0604020202020204" pitchFamily="34" charset="0"/>
              </a:rPr>
              <a:t>end</a:t>
            </a:r>
            <a:r>
              <a:rPr sz="2400" spc="-10" dirty="0">
                <a:cs typeface="Arial" panose="020B0604020202020204" pitchFamily="34" charset="0"/>
              </a:rPr>
              <a:t>,  conducted by </a:t>
            </a:r>
            <a:r>
              <a:rPr sz="2400" spc="-5" dirty="0">
                <a:cs typeface="Arial" panose="020B0604020202020204" pitchFamily="34" charset="0"/>
              </a:rPr>
              <a:t>people </a:t>
            </a:r>
            <a:r>
              <a:rPr sz="2400" spc="-15" dirty="0">
                <a:cs typeface="Arial" panose="020B0604020202020204" pitchFamily="34" charset="0"/>
              </a:rPr>
              <a:t>to </a:t>
            </a:r>
            <a:r>
              <a:rPr sz="2400" b="1" spc="-5" dirty="0">
                <a:cs typeface="Arial" panose="020B0604020202020204" pitchFamily="34" charset="0"/>
              </a:rPr>
              <a:t>meet </a:t>
            </a:r>
            <a:r>
              <a:rPr sz="2400" b="1" spc="-10" dirty="0">
                <a:cs typeface="Arial" panose="020B0604020202020204" pitchFamily="34" charset="0"/>
              </a:rPr>
              <a:t>established </a:t>
            </a:r>
            <a:r>
              <a:rPr sz="2400" b="1" spc="-5" dirty="0">
                <a:cs typeface="Arial" panose="020B0604020202020204" pitchFamily="34" charset="0"/>
              </a:rPr>
              <a:t>goals </a:t>
            </a:r>
            <a:r>
              <a:rPr sz="2400" dirty="0">
                <a:cs typeface="Arial" panose="020B0604020202020204" pitchFamily="34" charset="0"/>
              </a:rPr>
              <a:t>within  </a:t>
            </a:r>
            <a:r>
              <a:rPr sz="2400" spc="-15" dirty="0">
                <a:cs typeface="Arial" panose="020B0604020202020204" pitchFamily="34" charset="0"/>
              </a:rPr>
              <a:t>parameters </a:t>
            </a:r>
            <a:r>
              <a:rPr sz="2400" spc="-5" dirty="0">
                <a:cs typeface="Arial" panose="020B0604020202020204" pitchFamily="34" charset="0"/>
              </a:rPr>
              <a:t>of </a:t>
            </a:r>
            <a:r>
              <a:rPr sz="2400" b="1" spc="-10" dirty="0">
                <a:cs typeface="Arial" panose="020B0604020202020204" pitchFamily="34" charset="0"/>
              </a:rPr>
              <a:t>cost, </a:t>
            </a:r>
            <a:r>
              <a:rPr sz="2400" b="1" dirty="0">
                <a:cs typeface="Arial" panose="020B0604020202020204" pitchFamily="34" charset="0"/>
              </a:rPr>
              <a:t>time and</a:t>
            </a:r>
            <a:r>
              <a:rPr sz="2400" b="1" spc="-20" dirty="0">
                <a:cs typeface="Arial" panose="020B0604020202020204" pitchFamily="34" charset="0"/>
              </a:rPr>
              <a:t> </a:t>
            </a:r>
            <a:r>
              <a:rPr sz="2400" b="1" spc="-5" dirty="0">
                <a:cs typeface="Arial" panose="020B0604020202020204" pitchFamily="34" charset="0"/>
              </a:rPr>
              <a:t>quality</a:t>
            </a:r>
            <a:r>
              <a:rPr sz="2400" spc="-5" dirty="0">
                <a:cs typeface="Arial" panose="020B0604020202020204" pitchFamily="34" charset="0"/>
              </a:rPr>
              <a:t>”</a:t>
            </a:r>
            <a:r>
              <a:rPr lang="en-US" sz="2400" spc="-5" dirty="0">
                <a:cs typeface="Arial" panose="020B0604020202020204" pitchFamily="34" charset="0"/>
              </a:rPr>
              <a:t> (</a:t>
            </a:r>
            <a:r>
              <a:rPr lang="en-GB" sz="2400" spc="-5" dirty="0">
                <a:cs typeface="Arial" panose="020B0604020202020204" pitchFamily="34" charset="0"/>
              </a:rPr>
              <a:t>PMI, 2004)</a:t>
            </a:r>
            <a:endParaRPr sz="2400" dirty="0">
              <a:cs typeface="Arial" panose="020B0604020202020204" pitchFamily="34" charset="0"/>
            </a:endParaRPr>
          </a:p>
          <a:p>
            <a:pPr marL="342900" indent="-342900">
              <a:spcBef>
                <a:spcPts val="0"/>
              </a:spcBef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</a:pPr>
            <a:endParaRPr sz="2400" dirty="0">
              <a:cs typeface="Arial" panose="020B0604020202020204" pitchFamily="34" charset="0"/>
            </a:endParaRPr>
          </a:p>
          <a:p>
            <a:pPr marL="354965" marR="24765" indent="-342900">
              <a:spcBef>
                <a:spcPts val="0"/>
              </a:spcBef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  <a:tabLst>
                <a:tab pos="354965" algn="l"/>
                <a:tab pos="355600" algn="l"/>
                <a:tab pos="1394460" algn="l"/>
              </a:tabLst>
            </a:pPr>
            <a:r>
              <a:rPr sz="2400" spc="-30" dirty="0">
                <a:cs typeface="Arial" panose="020B0604020202020204" pitchFamily="34" charset="0"/>
              </a:rPr>
              <a:t>“a </a:t>
            </a:r>
            <a:r>
              <a:rPr sz="2400" spc="-10" dirty="0">
                <a:cs typeface="Arial" panose="020B0604020202020204" pitchFamily="34" charset="0"/>
              </a:rPr>
              <a:t>project </a:t>
            </a:r>
            <a:r>
              <a:rPr sz="2400" dirty="0">
                <a:cs typeface="Arial" panose="020B0604020202020204" pitchFamily="34" charset="0"/>
              </a:rPr>
              <a:t>is a </a:t>
            </a:r>
            <a:r>
              <a:rPr sz="2400" spc="-5" dirty="0">
                <a:cs typeface="Arial" panose="020B0604020202020204" pitchFamily="34" charset="0"/>
              </a:rPr>
              <a:t>set of people </a:t>
            </a:r>
            <a:r>
              <a:rPr sz="2400" dirty="0">
                <a:cs typeface="Arial" panose="020B0604020202020204" pitchFamily="34" charset="0"/>
              </a:rPr>
              <a:t>and </a:t>
            </a:r>
            <a:r>
              <a:rPr sz="2400" spc="-5" dirty="0">
                <a:cs typeface="Arial" panose="020B0604020202020204" pitchFamily="34" charset="0"/>
              </a:rPr>
              <a:t>other </a:t>
            </a:r>
            <a:r>
              <a:rPr sz="2400" spc="-10" dirty="0">
                <a:cs typeface="Arial" panose="020B0604020202020204" pitchFamily="34" charset="0"/>
              </a:rPr>
              <a:t>resources  </a:t>
            </a:r>
            <a:r>
              <a:rPr sz="2400" b="1" spc="-10" dirty="0">
                <a:cs typeface="Arial" panose="020B0604020202020204" pitchFamily="34" charset="0"/>
              </a:rPr>
              <a:t>temporarily </a:t>
            </a:r>
            <a:r>
              <a:rPr sz="2400" dirty="0">
                <a:cs typeface="Arial" panose="020B0604020202020204" pitchFamily="34" charset="0"/>
              </a:rPr>
              <a:t>assembled </a:t>
            </a:r>
            <a:r>
              <a:rPr sz="2400" spc="-15" dirty="0">
                <a:cs typeface="Arial" panose="020B0604020202020204" pitchFamily="34" charset="0"/>
              </a:rPr>
              <a:t>to </a:t>
            </a:r>
            <a:r>
              <a:rPr sz="2400" spc="-10" dirty="0">
                <a:cs typeface="Arial" panose="020B0604020202020204" pitchFamily="34" charset="0"/>
              </a:rPr>
              <a:t>reach </a:t>
            </a:r>
            <a:r>
              <a:rPr sz="2400" dirty="0">
                <a:cs typeface="Arial" panose="020B0604020202020204" pitchFamily="34" charset="0"/>
              </a:rPr>
              <a:t>a </a:t>
            </a:r>
            <a:r>
              <a:rPr sz="2400" b="1" spc="-5" dirty="0">
                <a:cs typeface="Arial" panose="020B0604020202020204" pitchFamily="34" charset="0"/>
              </a:rPr>
              <a:t>specified objective</a:t>
            </a:r>
            <a:r>
              <a:rPr sz="2400" spc="-5" dirty="0">
                <a:cs typeface="Arial" panose="020B0604020202020204" pitchFamily="34" charset="0"/>
              </a:rPr>
              <a:t>,  normally </a:t>
            </a:r>
            <a:r>
              <a:rPr sz="2400" dirty="0">
                <a:cs typeface="Arial" panose="020B0604020202020204" pitchFamily="34" charset="0"/>
              </a:rPr>
              <a:t>with a </a:t>
            </a:r>
            <a:r>
              <a:rPr sz="2400" b="1" spc="-20" dirty="0">
                <a:cs typeface="Arial" panose="020B0604020202020204" pitchFamily="34" charset="0"/>
              </a:rPr>
              <a:t>fixed </a:t>
            </a:r>
            <a:r>
              <a:rPr sz="2400" b="1" spc="-10" dirty="0">
                <a:cs typeface="Arial" panose="020B0604020202020204" pitchFamily="34" charset="0"/>
              </a:rPr>
              <a:t>budget </a:t>
            </a:r>
            <a:r>
              <a:rPr sz="2400" dirty="0">
                <a:cs typeface="Arial" panose="020B0604020202020204" pitchFamily="34" charset="0"/>
              </a:rPr>
              <a:t>and with a </a:t>
            </a:r>
            <a:r>
              <a:rPr sz="2400" b="1" spc="-20" dirty="0">
                <a:cs typeface="Arial" panose="020B0604020202020204" pitchFamily="34" charset="0"/>
              </a:rPr>
              <a:t>fixed </a:t>
            </a:r>
            <a:r>
              <a:rPr sz="2400" b="1" dirty="0">
                <a:cs typeface="Arial" panose="020B0604020202020204" pitchFamily="34" charset="0"/>
              </a:rPr>
              <a:t>time  </a:t>
            </a:r>
            <a:r>
              <a:rPr sz="2400" b="1" spc="-5" dirty="0">
                <a:cs typeface="Arial" panose="020B0604020202020204" pitchFamily="34" charset="0"/>
              </a:rPr>
              <a:t>period</a:t>
            </a:r>
            <a:r>
              <a:rPr sz="2400" spc="-5" dirty="0">
                <a:cs typeface="Arial" panose="020B0604020202020204" pitchFamily="34" charset="0"/>
              </a:rPr>
              <a:t>.</a:t>
            </a:r>
            <a:r>
              <a:rPr lang="en-US" sz="2400" spc="-5" dirty="0">
                <a:cs typeface="Arial" panose="020B0604020202020204" pitchFamily="34" charset="0"/>
              </a:rPr>
              <a:t> </a:t>
            </a:r>
            <a:r>
              <a:rPr sz="2400" spc="-10" dirty="0">
                <a:cs typeface="Arial" panose="020B0604020202020204" pitchFamily="34" charset="0"/>
              </a:rPr>
              <a:t>Projects </a:t>
            </a:r>
            <a:r>
              <a:rPr sz="2400" spc="-15" dirty="0">
                <a:cs typeface="Arial" panose="020B0604020202020204" pitchFamily="34" charset="0"/>
              </a:rPr>
              <a:t>are </a:t>
            </a:r>
            <a:r>
              <a:rPr sz="2400" spc="-10" dirty="0">
                <a:cs typeface="Arial" panose="020B0604020202020204" pitchFamily="34" charset="0"/>
              </a:rPr>
              <a:t>generally associated </a:t>
            </a:r>
            <a:r>
              <a:rPr sz="2400" dirty="0">
                <a:cs typeface="Arial" panose="020B0604020202020204" pitchFamily="34" charset="0"/>
              </a:rPr>
              <a:t>with </a:t>
            </a:r>
            <a:r>
              <a:rPr sz="2400" spc="-10" dirty="0">
                <a:cs typeface="Arial" panose="020B0604020202020204" pitchFamily="34" charset="0"/>
              </a:rPr>
              <a:t>products </a:t>
            </a:r>
            <a:r>
              <a:rPr sz="2400" spc="-5" dirty="0">
                <a:cs typeface="Arial" panose="020B0604020202020204" pitchFamily="34" charset="0"/>
              </a:rPr>
              <a:t>or  </a:t>
            </a:r>
            <a:r>
              <a:rPr sz="2400" spc="-10" dirty="0">
                <a:cs typeface="Arial" panose="020B0604020202020204" pitchFamily="34" charset="0"/>
              </a:rPr>
              <a:t>procedures that </a:t>
            </a:r>
            <a:r>
              <a:rPr sz="2400" spc="-15" dirty="0">
                <a:cs typeface="Arial" panose="020B0604020202020204" pitchFamily="34" charset="0"/>
              </a:rPr>
              <a:t>are </a:t>
            </a:r>
            <a:r>
              <a:rPr sz="2400" spc="-5" dirty="0">
                <a:cs typeface="Arial" panose="020B0604020202020204" pitchFamily="34" charset="0"/>
              </a:rPr>
              <a:t>being </a:t>
            </a:r>
            <a:r>
              <a:rPr sz="2400" b="1" dirty="0">
                <a:cs typeface="Arial" panose="020B0604020202020204" pitchFamily="34" charset="0"/>
              </a:rPr>
              <a:t>done </a:t>
            </a:r>
            <a:r>
              <a:rPr sz="2400" b="1" spc="-15" dirty="0">
                <a:cs typeface="Arial" panose="020B0604020202020204" pitchFamily="34" charset="0"/>
              </a:rPr>
              <a:t>for </a:t>
            </a:r>
            <a:r>
              <a:rPr sz="2400" b="1" spc="-5" dirty="0">
                <a:cs typeface="Arial" panose="020B0604020202020204" pitchFamily="34" charset="0"/>
              </a:rPr>
              <a:t>the </a:t>
            </a:r>
            <a:r>
              <a:rPr sz="2400" b="1" spc="-15" dirty="0">
                <a:cs typeface="Arial" panose="020B0604020202020204" pitchFamily="34" charset="0"/>
              </a:rPr>
              <a:t>first </a:t>
            </a:r>
            <a:r>
              <a:rPr sz="2400" b="1" dirty="0">
                <a:cs typeface="Arial" panose="020B0604020202020204" pitchFamily="34" charset="0"/>
              </a:rPr>
              <a:t>time</a:t>
            </a:r>
            <a:r>
              <a:rPr sz="2400" b="1" spc="15" dirty="0">
                <a:cs typeface="Arial" panose="020B0604020202020204" pitchFamily="34" charset="0"/>
              </a:rPr>
              <a:t> </a:t>
            </a:r>
            <a:r>
              <a:rPr sz="2400" spc="-5" dirty="0">
                <a:cs typeface="Arial" panose="020B0604020202020204" pitchFamily="34" charset="0"/>
              </a:rPr>
              <a:t>or</a:t>
            </a:r>
            <a:r>
              <a:rPr lang="en-US" sz="2400" spc="-5" dirty="0">
                <a:cs typeface="Arial" panose="020B0604020202020204" pitchFamily="34" charset="0"/>
              </a:rPr>
              <a:t> </a:t>
            </a:r>
            <a:r>
              <a:rPr sz="2400" spc="-5" dirty="0">
                <a:cs typeface="Arial" panose="020B0604020202020204" pitchFamily="34" charset="0"/>
              </a:rPr>
              <a:t>known </a:t>
            </a:r>
            <a:r>
              <a:rPr sz="2400" spc="-10" dirty="0">
                <a:cs typeface="Arial" panose="020B0604020202020204" pitchFamily="34" charset="0"/>
              </a:rPr>
              <a:t>procedures that </a:t>
            </a:r>
            <a:r>
              <a:rPr sz="2400" spc="-15" dirty="0">
                <a:cs typeface="Arial" panose="020B0604020202020204" pitchFamily="34" charset="0"/>
              </a:rPr>
              <a:t>are </a:t>
            </a:r>
            <a:r>
              <a:rPr sz="2400" spc="-5" dirty="0">
                <a:cs typeface="Arial" panose="020B0604020202020204" pitchFamily="34" charset="0"/>
              </a:rPr>
              <a:t>being</a:t>
            </a:r>
            <a:r>
              <a:rPr sz="2400" spc="20" dirty="0">
                <a:cs typeface="Arial" panose="020B0604020202020204" pitchFamily="34" charset="0"/>
              </a:rPr>
              <a:t> </a:t>
            </a:r>
            <a:r>
              <a:rPr sz="2400" spc="-10" dirty="0">
                <a:cs typeface="Arial" panose="020B0604020202020204" pitchFamily="34" charset="0"/>
              </a:rPr>
              <a:t>altered”</a:t>
            </a:r>
            <a:r>
              <a:rPr lang="en-GB" sz="2400" spc="-10" dirty="0">
                <a:cs typeface="Arial" panose="020B0604020202020204" pitchFamily="34" charset="0"/>
              </a:rPr>
              <a:t> (Pinto, 2010)</a:t>
            </a:r>
            <a:endParaRPr sz="2400" dirty="0"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74869245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6D6746B-AAD1-4356-871A-0DBBEEF5CC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DF2D5D7-7669-4457-A70C-96FA064BB9B5}" type="slidenum">
              <a:rPr lang="en-US" altLang="en-US" smtClean="0"/>
              <a:pPr>
                <a:defRPr/>
              </a:pPr>
              <a:t>21</a:t>
            </a:fld>
            <a:endParaRPr lang="en-US" altLang="en-US"/>
          </a:p>
        </p:txBody>
      </p:sp>
      <p:sp>
        <p:nvSpPr>
          <p:cNvPr id="5" name="タイトル 1">
            <a:extLst>
              <a:ext uri="{FF2B5EF4-FFF2-40B4-BE49-F238E27FC236}">
                <a16:creationId xmlns:a16="http://schemas.microsoft.com/office/drawing/2014/main" id="{46944EAD-3FB8-4F57-B8EB-9ED0603877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723" y="124511"/>
            <a:ext cx="8229600" cy="585148"/>
          </a:xfrm>
        </p:spPr>
        <p:txBody>
          <a:bodyPr anchor="t">
            <a:noAutofit/>
          </a:bodyPr>
          <a:lstStyle/>
          <a:p>
            <a:r>
              <a:rPr lang="en-US" sz="3200" b="1" dirty="0">
                <a:solidFill>
                  <a:srgbClr val="0B6BB5"/>
                </a:solidFill>
                <a:latin typeface="+mn-lt"/>
                <a:cs typeface="Arial Rounded MT Bold" panose="020F0704030504030204" pitchFamily="34" charset="0"/>
              </a:rPr>
              <a:t>What is a Project?</a:t>
            </a:r>
            <a:endParaRPr lang="en-US" altLang="ja-JP" sz="3200" dirty="0">
              <a:latin typeface="+mn-lt"/>
            </a:endParaRPr>
          </a:p>
        </p:txBody>
      </p:sp>
      <p:sp>
        <p:nvSpPr>
          <p:cNvPr id="10" name="object 8">
            <a:extLst>
              <a:ext uri="{FF2B5EF4-FFF2-40B4-BE49-F238E27FC236}">
                <a16:creationId xmlns:a16="http://schemas.microsoft.com/office/drawing/2014/main" id="{F9F62A7A-FFDD-4E7F-AF2D-8C5FA2863B8D}"/>
              </a:ext>
            </a:extLst>
          </p:cNvPr>
          <p:cNvSpPr txBox="1"/>
          <p:nvPr/>
        </p:nvSpPr>
        <p:spPr>
          <a:xfrm>
            <a:off x="320722" y="901338"/>
            <a:ext cx="8366077" cy="3229089"/>
          </a:xfrm>
          <a:prstGeom prst="rect">
            <a:avLst/>
          </a:prstGeom>
        </p:spPr>
        <p:txBody>
          <a:bodyPr vert="horz" wrap="square" lIns="0" tIns="177800" rIns="0" bIns="0" rtlCol="0">
            <a:spAutoFit/>
          </a:bodyPr>
          <a:lstStyle/>
          <a:p>
            <a:pPr marL="355600" indent="-342900">
              <a:lnSpc>
                <a:spcPct val="100000"/>
              </a:lnSpc>
              <a:spcBef>
                <a:spcPts val="1400"/>
              </a:spcBef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  <a:tabLst>
                <a:tab pos="354965" algn="l"/>
                <a:tab pos="355600" algn="l"/>
              </a:tabLst>
            </a:pPr>
            <a:r>
              <a:rPr sz="2400" dirty="0">
                <a:cs typeface="Arial" panose="020B0604020202020204" pitchFamily="34" charset="0"/>
              </a:rPr>
              <a:t>Major </a:t>
            </a:r>
            <a:r>
              <a:rPr sz="2400" spc="-10" dirty="0">
                <a:cs typeface="Arial" panose="020B0604020202020204" pitchFamily="34" charset="0"/>
              </a:rPr>
              <a:t>Characteristics </a:t>
            </a:r>
            <a:r>
              <a:rPr sz="2400" spc="-5" dirty="0">
                <a:cs typeface="Arial" panose="020B0604020202020204" pitchFamily="34" charset="0"/>
              </a:rPr>
              <a:t>of </a:t>
            </a:r>
            <a:r>
              <a:rPr sz="2400" dirty="0">
                <a:cs typeface="Arial" panose="020B0604020202020204" pitchFamily="34" charset="0"/>
              </a:rPr>
              <a:t>a</a:t>
            </a:r>
            <a:r>
              <a:rPr sz="2400" spc="-75" dirty="0">
                <a:cs typeface="Arial" panose="020B0604020202020204" pitchFamily="34" charset="0"/>
              </a:rPr>
              <a:t> </a:t>
            </a:r>
            <a:r>
              <a:rPr sz="2400" spc="-10" dirty="0">
                <a:cs typeface="Arial" panose="020B0604020202020204" pitchFamily="34" charset="0"/>
              </a:rPr>
              <a:t>Project</a:t>
            </a:r>
            <a:endParaRPr sz="2400" dirty="0">
              <a:cs typeface="Arial" panose="020B0604020202020204" pitchFamily="34" charset="0"/>
            </a:endParaRPr>
          </a:p>
          <a:p>
            <a:pPr marL="812165" lvl="1" indent="-342900">
              <a:lnSpc>
                <a:spcPct val="100000"/>
              </a:lnSpc>
              <a:spcBef>
                <a:spcPts val="1295"/>
              </a:spcBef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  <a:tabLst>
                <a:tab pos="756920" algn="l"/>
              </a:tabLst>
            </a:pPr>
            <a:r>
              <a:rPr sz="2400" spc="-5" dirty="0">
                <a:cs typeface="Arial" panose="020B0604020202020204" pitchFamily="34" charset="0"/>
              </a:rPr>
              <a:t>Has </a:t>
            </a:r>
            <a:r>
              <a:rPr sz="2400" dirty="0">
                <a:cs typeface="Arial" panose="020B0604020202020204" pitchFamily="34" charset="0"/>
              </a:rPr>
              <a:t>an </a:t>
            </a:r>
            <a:r>
              <a:rPr sz="2400" spc="-5" dirty="0">
                <a:cs typeface="Arial" panose="020B0604020202020204" pitchFamily="34" charset="0"/>
              </a:rPr>
              <a:t>established</a:t>
            </a:r>
            <a:r>
              <a:rPr sz="2400" spc="-25" dirty="0">
                <a:cs typeface="Arial" panose="020B0604020202020204" pitchFamily="34" charset="0"/>
              </a:rPr>
              <a:t> </a:t>
            </a:r>
            <a:r>
              <a:rPr sz="2400" spc="-5" dirty="0">
                <a:cs typeface="Arial" panose="020B0604020202020204" pitchFamily="34" charset="0"/>
              </a:rPr>
              <a:t>objective;</a:t>
            </a:r>
            <a:endParaRPr sz="2400" dirty="0">
              <a:cs typeface="Arial" panose="020B0604020202020204" pitchFamily="34" charset="0"/>
            </a:endParaRPr>
          </a:p>
          <a:p>
            <a:pPr marL="812165" lvl="1" indent="-342900">
              <a:lnSpc>
                <a:spcPct val="100000"/>
              </a:lnSpc>
              <a:spcBef>
                <a:spcPts val="1295"/>
              </a:spcBef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  <a:tabLst>
                <a:tab pos="756920" algn="l"/>
              </a:tabLst>
            </a:pPr>
            <a:r>
              <a:rPr sz="2400" spc="-5" dirty="0">
                <a:cs typeface="Arial" panose="020B0604020202020204" pitchFamily="34" charset="0"/>
              </a:rPr>
              <a:t>Has </a:t>
            </a:r>
            <a:r>
              <a:rPr sz="2400" dirty="0">
                <a:cs typeface="Arial" panose="020B0604020202020204" pitchFamily="34" charset="0"/>
              </a:rPr>
              <a:t>a </a:t>
            </a:r>
            <a:r>
              <a:rPr sz="2400" spc="-10" dirty="0">
                <a:cs typeface="Arial" panose="020B0604020202020204" pitchFamily="34" charset="0"/>
              </a:rPr>
              <a:t>defined </a:t>
            </a:r>
            <a:r>
              <a:rPr sz="2400" spc="-15" dirty="0">
                <a:cs typeface="Arial" panose="020B0604020202020204" pitchFamily="34" charset="0"/>
              </a:rPr>
              <a:t>life </a:t>
            </a:r>
            <a:r>
              <a:rPr sz="2400" spc="-5" dirty="0">
                <a:cs typeface="Arial" panose="020B0604020202020204" pitchFamily="34" charset="0"/>
              </a:rPr>
              <a:t>span </a:t>
            </a:r>
            <a:r>
              <a:rPr sz="2400" dirty="0">
                <a:cs typeface="Arial" panose="020B0604020202020204" pitchFamily="34" charset="0"/>
              </a:rPr>
              <a:t>with a </a:t>
            </a:r>
            <a:r>
              <a:rPr sz="2400" spc="-5" dirty="0">
                <a:cs typeface="Arial" panose="020B0604020202020204" pitchFamily="34" charset="0"/>
              </a:rPr>
              <a:t>beginning </a:t>
            </a:r>
            <a:r>
              <a:rPr sz="2400" dirty="0">
                <a:cs typeface="Arial" panose="020B0604020202020204" pitchFamily="34" charset="0"/>
              </a:rPr>
              <a:t>and an</a:t>
            </a:r>
            <a:r>
              <a:rPr sz="2400" spc="-50" dirty="0">
                <a:cs typeface="Arial" panose="020B0604020202020204" pitchFamily="34" charset="0"/>
              </a:rPr>
              <a:t> </a:t>
            </a:r>
            <a:r>
              <a:rPr sz="2400" dirty="0">
                <a:cs typeface="Arial" panose="020B0604020202020204" pitchFamily="34" charset="0"/>
              </a:rPr>
              <a:t>end;</a:t>
            </a:r>
          </a:p>
          <a:p>
            <a:pPr marL="812165" lvl="1" indent="-342900">
              <a:lnSpc>
                <a:spcPct val="100000"/>
              </a:lnSpc>
              <a:spcBef>
                <a:spcPts val="1300"/>
              </a:spcBef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  <a:tabLst>
                <a:tab pos="756920" algn="l"/>
              </a:tabLst>
            </a:pPr>
            <a:r>
              <a:rPr sz="2400" spc="-15" dirty="0">
                <a:cs typeface="Arial" panose="020B0604020202020204" pitchFamily="34" charset="0"/>
              </a:rPr>
              <a:t>Involves </a:t>
            </a:r>
            <a:r>
              <a:rPr sz="2400" spc="-5" dirty="0">
                <a:cs typeface="Arial" panose="020B0604020202020204" pitchFamily="34" charset="0"/>
              </a:rPr>
              <a:t>doing something </a:t>
            </a:r>
            <a:r>
              <a:rPr sz="2400" spc="-10" dirty="0">
                <a:cs typeface="Arial" panose="020B0604020202020204" pitchFamily="34" charset="0"/>
              </a:rPr>
              <a:t>never </a:t>
            </a:r>
            <a:r>
              <a:rPr sz="2400" spc="-5" dirty="0">
                <a:cs typeface="Arial" panose="020B0604020202020204" pitchFamily="34" charset="0"/>
              </a:rPr>
              <a:t>been done</a:t>
            </a:r>
            <a:r>
              <a:rPr sz="2400" spc="10" dirty="0">
                <a:cs typeface="Arial" panose="020B0604020202020204" pitchFamily="34" charset="0"/>
              </a:rPr>
              <a:t> </a:t>
            </a:r>
            <a:r>
              <a:rPr sz="2400" spc="-20" dirty="0">
                <a:cs typeface="Arial" panose="020B0604020202020204" pitchFamily="34" charset="0"/>
              </a:rPr>
              <a:t>before;</a:t>
            </a:r>
            <a:endParaRPr sz="2400" dirty="0">
              <a:cs typeface="Arial" panose="020B0604020202020204" pitchFamily="34" charset="0"/>
            </a:endParaRPr>
          </a:p>
          <a:p>
            <a:pPr marL="812165" lvl="1" indent="-342900">
              <a:lnSpc>
                <a:spcPct val="100000"/>
              </a:lnSpc>
              <a:spcBef>
                <a:spcPts val="1295"/>
              </a:spcBef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  <a:tabLst>
                <a:tab pos="756920" algn="l"/>
              </a:tabLst>
            </a:pPr>
            <a:r>
              <a:rPr sz="2400" spc="-5" dirty="0">
                <a:cs typeface="Arial" panose="020B0604020202020204" pitchFamily="34" charset="0"/>
              </a:rPr>
              <a:t>Has specific </a:t>
            </a:r>
            <a:r>
              <a:rPr sz="2400" dirty="0">
                <a:cs typeface="Arial" panose="020B0604020202020204" pitchFamily="34" charset="0"/>
              </a:rPr>
              <a:t>time, </a:t>
            </a:r>
            <a:r>
              <a:rPr sz="2400" spc="-15" dirty="0">
                <a:cs typeface="Arial" panose="020B0604020202020204" pitchFamily="34" charset="0"/>
              </a:rPr>
              <a:t>cost, </a:t>
            </a:r>
            <a:r>
              <a:rPr sz="2400" dirty="0">
                <a:cs typeface="Arial" panose="020B0604020202020204" pitchFamily="34" charset="0"/>
              </a:rPr>
              <a:t>and </a:t>
            </a:r>
            <a:r>
              <a:rPr sz="2400" spc="-10" dirty="0">
                <a:cs typeface="Arial" panose="020B0604020202020204" pitchFamily="34" charset="0"/>
              </a:rPr>
              <a:t>performance requirements.</a:t>
            </a:r>
            <a:endParaRPr sz="2400" dirty="0">
              <a:cs typeface="Arial" panose="020B0604020202020204" pitchFamily="34" charset="0"/>
            </a:endParaRPr>
          </a:p>
          <a:p>
            <a:pPr marL="812165" lvl="1" indent="-342900">
              <a:lnSpc>
                <a:spcPct val="100000"/>
              </a:lnSpc>
              <a:spcBef>
                <a:spcPts val="1300"/>
              </a:spcBef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  <a:tabLst>
                <a:tab pos="756920" algn="l"/>
              </a:tabLst>
            </a:pPr>
            <a:r>
              <a:rPr sz="2400" spc="-10" dirty="0">
                <a:cs typeface="Arial" panose="020B0604020202020204" pitchFamily="34" charset="0"/>
              </a:rPr>
              <a:t>Requires across-the-organi</a:t>
            </a:r>
            <a:r>
              <a:rPr lang="en-US" sz="2400" spc="-10" dirty="0">
                <a:cs typeface="Arial" panose="020B0604020202020204" pitchFamily="34" charset="0"/>
              </a:rPr>
              <a:t>s</a:t>
            </a:r>
            <a:r>
              <a:rPr sz="2400" spc="-10" dirty="0">
                <a:cs typeface="Arial" panose="020B0604020202020204" pitchFamily="34" charset="0"/>
              </a:rPr>
              <a:t>ational</a:t>
            </a:r>
            <a:r>
              <a:rPr sz="2400" spc="-15" dirty="0">
                <a:cs typeface="Arial" panose="020B0604020202020204" pitchFamily="34" charset="0"/>
              </a:rPr>
              <a:t> </a:t>
            </a:r>
            <a:r>
              <a:rPr sz="2400" spc="-10" dirty="0">
                <a:cs typeface="Arial" panose="020B0604020202020204" pitchFamily="34" charset="0"/>
              </a:rPr>
              <a:t>participation;</a:t>
            </a:r>
            <a:endParaRPr sz="2400" dirty="0"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25681288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B568035-F3A2-4C8D-99A1-3E4EC51EB80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DF2D5D7-7669-4457-A70C-96FA064BB9B5}" type="slidenum">
              <a:rPr lang="en-US" altLang="en-US" smtClean="0"/>
              <a:pPr>
                <a:defRPr/>
              </a:pPr>
              <a:t>22</a:t>
            </a:fld>
            <a:endParaRPr lang="en-US" altLang="en-US"/>
          </a:p>
        </p:txBody>
      </p:sp>
      <p:sp>
        <p:nvSpPr>
          <p:cNvPr id="5" name="タイトル 1">
            <a:extLst>
              <a:ext uri="{FF2B5EF4-FFF2-40B4-BE49-F238E27FC236}">
                <a16:creationId xmlns:a16="http://schemas.microsoft.com/office/drawing/2014/main" id="{AA2C2CB9-943B-430A-BE23-4262BB832A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723" y="124511"/>
            <a:ext cx="8229600" cy="585148"/>
          </a:xfrm>
        </p:spPr>
        <p:txBody>
          <a:bodyPr anchor="t">
            <a:noAutofit/>
          </a:bodyPr>
          <a:lstStyle/>
          <a:p>
            <a:r>
              <a:rPr lang="en-US" sz="3200" b="1" dirty="0">
                <a:solidFill>
                  <a:srgbClr val="0B6BB5"/>
                </a:solidFill>
                <a:latin typeface="+mn-lt"/>
                <a:cs typeface="Arial Rounded MT Bold" panose="020F0704030504030204" pitchFamily="34" charset="0"/>
              </a:rPr>
              <a:t>Project Features</a:t>
            </a:r>
            <a:endParaRPr lang="en-US" altLang="ja-JP" sz="3200" dirty="0">
              <a:latin typeface="+mn-lt"/>
            </a:endParaRPr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BF57780A-A527-4519-AD1C-024D944FA83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200" y="725915"/>
            <a:ext cx="8991600" cy="4739220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  <a:spcBef>
                <a:spcPts val="0"/>
              </a:spcBef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Purpose or outcome to achieve</a:t>
            </a:r>
          </a:p>
          <a:p>
            <a:pPr>
              <a:lnSpc>
                <a:spcPct val="150000"/>
              </a:lnSpc>
              <a:spcBef>
                <a:spcPts val="0"/>
              </a:spcBef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Specific outputs to deliver at specific times</a:t>
            </a:r>
          </a:p>
          <a:p>
            <a:pPr>
              <a:lnSpc>
                <a:spcPct val="150000"/>
              </a:lnSpc>
              <a:spcBef>
                <a:spcPts val="0"/>
              </a:spcBef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Clear sequence of activities / stages / life cycle</a:t>
            </a:r>
          </a:p>
          <a:p>
            <a:pPr>
              <a:lnSpc>
                <a:spcPct val="150000"/>
              </a:lnSpc>
              <a:spcBef>
                <a:spcPts val="0"/>
              </a:spcBef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Has specific stakeholders</a:t>
            </a:r>
          </a:p>
          <a:p>
            <a:pPr>
              <a:lnSpc>
                <a:spcPct val="150000"/>
              </a:lnSpc>
              <a:spcBef>
                <a:spcPts val="0"/>
              </a:spcBef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Has a specific budget, schedule and resources</a:t>
            </a:r>
          </a:p>
          <a:p>
            <a:pPr>
              <a:lnSpc>
                <a:spcPct val="150000"/>
              </a:lnSpc>
              <a:spcBef>
                <a:spcPts val="0"/>
              </a:spcBef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Implemented by a Project Manager and Pro. Mgt. Team</a:t>
            </a:r>
          </a:p>
          <a:p>
            <a:pPr>
              <a:lnSpc>
                <a:spcPct val="150000"/>
              </a:lnSpc>
              <a:spcBef>
                <a:spcPts val="0"/>
              </a:spcBef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Is temporary - has a commencement and end date</a:t>
            </a:r>
          </a:p>
          <a:p>
            <a:pPr>
              <a:lnSpc>
                <a:spcPct val="150000"/>
              </a:lnSpc>
              <a:spcBef>
                <a:spcPts val="0"/>
              </a:spcBef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Involves uncertainties - due to uniqueness of the Project</a:t>
            </a:r>
          </a:p>
        </p:txBody>
      </p:sp>
    </p:spTree>
    <p:extLst>
      <p:ext uri="{BB962C8B-B14F-4D97-AF65-F5344CB8AC3E}">
        <p14:creationId xmlns:p14="http://schemas.microsoft.com/office/powerpoint/2010/main" val="916312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E7CF128-9D9F-42F2-B4C4-22C002BF9E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DF2D5D7-7669-4457-A70C-96FA064BB9B5}" type="slidenum">
              <a:rPr lang="en-US" altLang="en-US" smtClean="0"/>
              <a:pPr>
                <a:defRPr/>
              </a:pPr>
              <a:t>23</a:t>
            </a:fld>
            <a:endParaRPr lang="en-US" altLang="en-US"/>
          </a:p>
        </p:txBody>
      </p:sp>
      <p:sp>
        <p:nvSpPr>
          <p:cNvPr id="5" name="タイトル 1">
            <a:extLst>
              <a:ext uri="{FF2B5EF4-FFF2-40B4-BE49-F238E27FC236}">
                <a16:creationId xmlns:a16="http://schemas.microsoft.com/office/drawing/2014/main" id="{C0C8B06C-88C8-4F82-9A33-CF69CEC60B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723" y="124511"/>
            <a:ext cx="8229600" cy="585148"/>
          </a:xfrm>
        </p:spPr>
        <p:txBody>
          <a:bodyPr anchor="t">
            <a:noAutofit/>
          </a:bodyPr>
          <a:lstStyle/>
          <a:p>
            <a:r>
              <a:rPr lang="en-US" sz="3200" b="1" dirty="0">
                <a:solidFill>
                  <a:srgbClr val="0B6BB5"/>
                </a:solidFill>
                <a:latin typeface="+mn-lt"/>
                <a:cs typeface="Arial Rounded MT Bold" panose="020F0704030504030204" pitchFamily="34" charset="0"/>
              </a:rPr>
              <a:t>Project versus Processes</a:t>
            </a:r>
            <a:endParaRPr lang="en-US" altLang="ja-JP" sz="3200" dirty="0">
              <a:latin typeface="+mn-lt"/>
            </a:endParaRPr>
          </a:p>
        </p:txBody>
      </p:sp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5E42F9DC-A222-4BDB-9DA2-4E9F6DFBC1CA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06272658"/>
              </p:ext>
            </p:extLst>
          </p:nvPr>
        </p:nvGraphicFramePr>
        <p:xfrm>
          <a:off x="190500" y="837062"/>
          <a:ext cx="8763000" cy="433832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31242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563880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673100">
                <a:tc>
                  <a:txBody>
                    <a:bodyPr/>
                    <a:lstStyle/>
                    <a:p>
                      <a:pPr algn="ctr"/>
                      <a:r>
                        <a:rPr lang="en-US" sz="28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Projects 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8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Process Work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673100">
                <a:tc>
                  <a:txBody>
                    <a:bodyPr/>
                    <a:lstStyle/>
                    <a:p>
                      <a:r>
                        <a:rPr lang="en-US" sz="2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One-off task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2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Varies little day-to-day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673100">
                <a:tc>
                  <a:txBody>
                    <a:bodyPr/>
                    <a:lstStyle/>
                    <a:p>
                      <a:r>
                        <a:rPr lang="en-US" sz="2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Specific deliverables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2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Measured by quantity produced</a:t>
                      </a:r>
                    </a:p>
                    <a:p>
                      <a:endParaRPr lang="en-US" sz="24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673100">
                <a:tc>
                  <a:txBody>
                    <a:bodyPr/>
                    <a:lstStyle/>
                    <a:p>
                      <a:r>
                        <a:rPr lang="en-US" sz="2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Time restrictions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2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On-going work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673100">
                <a:tc>
                  <a:txBody>
                    <a:bodyPr/>
                    <a:lstStyle/>
                    <a:p>
                      <a:r>
                        <a:rPr lang="en-US" sz="2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Many tasks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2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Tasks fit within functional boundaries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673100">
                <a:tc>
                  <a:txBody>
                    <a:bodyPr/>
                    <a:lstStyle/>
                    <a:p>
                      <a:r>
                        <a:rPr lang="en-US" sz="2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Multi-function teams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2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Interfaces</a:t>
                      </a:r>
                      <a:r>
                        <a:rPr lang="en-US" sz="2400" baseline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between functional departments well defined </a:t>
                      </a:r>
                      <a:endParaRPr lang="en-US" sz="24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978828511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8CF940A-9385-4CBA-8B51-CEFBA4B65E2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DF2D5D7-7669-4457-A70C-96FA064BB9B5}" type="slidenum">
              <a:rPr lang="en-US" altLang="en-US" smtClean="0"/>
              <a:pPr>
                <a:defRPr/>
              </a:pPr>
              <a:t>24</a:t>
            </a:fld>
            <a:endParaRPr lang="en-US" altLang="en-US"/>
          </a:p>
        </p:txBody>
      </p:sp>
      <p:sp>
        <p:nvSpPr>
          <p:cNvPr id="5" name="タイトル 1">
            <a:extLst>
              <a:ext uri="{FF2B5EF4-FFF2-40B4-BE49-F238E27FC236}">
                <a16:creationId xmlns:a16="http://schemas.microsoft.com/office/drawing/2014/main" id="{7E3C8BF5-2057-4D2A-B9B7-6BEBD442E2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723" y="124511"/>
            <a:ext cx="8229600" cy="585148"/>
          </a:xfrm>
        </p:spPr>
        <p:txBody>
          <a:bodyPr anchor="t">
            <a:noAutofit/>
          </a:bodyPr>
          <a:lstStyle/>
          <a:p>
            <a:r>
              <a:rPr lang="en-US" sz="3200" b="1" dirty="0">
                <a:solidFill>
                  <a:srgbClr val="0B6BB5"/>
                </a:solidFill>
                <a:latin typeface="+mn-lt"/>
                <a:cs typeface="Arial Rounded MT Bold" panose="020F0704030504030204" pitchFamily="34" charset="0"/>
              </a:rPr>
              <a:t>Project versus Routine</a:t>
            </a:r>
            <a:endParaRPr lang="en-US" altLang="ja-JP" sz="3200" dirty="0">
              <a:latin typeface="+mn-lt"/>
            </a:endParaRPr>
          </a:p>
        </p:txBody>
      </p:sp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652656C5-9EF8-408C-BE2A-E2BD0DF3E67A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11383121"/>
              </p:ext>
            </p:extLst>
          </p:nvPr>
        </p:nvGraphicFramePr>
        <p:xfrm>
          <a:off x="190500" y="878005"/>
          <a:ext cx="8763000" cy="45466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51816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58140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673100">
                <a:tc>
                  <a:txBody>
                    <a:bodyPr/>
                    <a:lstStyle/>
                    <a:p>
                      <a:pPr algn="ctr"/>
                      <a:r>
                        <a:rPr lang="en-US" sz="28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Projects 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8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Routine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673100">
                <a:tc>
                  <a:txBody>
                    <a:bodyPr/>
                    <a:lstStyle/>
                    <a:p>
                      <a:r>
                        <a:rPr lang="en-US" sz="2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 piece of course work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2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Taking notes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673100">
                <a:tc>
                  <a:txBody>
                    <a:bodyPr/>
                    <a:lstStyle/>
                    <a:p>
                      <a:r>
                        <a:rPr lang="en-US" sz="2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Developing a supply-chain information system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2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Responding</a:t>
                      </a:r>
                      <a:r>
                        <a:rPr lang="en-US" sz="2400" baseline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to a supply-chain request</a:t>
                      </a:r>
                      <a:endParaRPr lang="en-US" sz="24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673100">
                <a:tc>
                  <a:txBody>
                    <a:bodyPr/>
                    <a:lstStyle/>
                    <a:p>
                      <a:r>
                        <a:rPr lang="en-US" sz="2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Writing a new piano piece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2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Practicing scales</a:t>
                      </a:r>
                      <a:r>
                        <a:rPr lang="en-US" sz="2400" baseline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on the piano</a:t>
                      </a:r>
                      <a:endParaRPr lang="en-US" sz="24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673100">
                <a:tc>
                  <a:txBody>
                    <a:bodyPr/>
                    <a:lstStyle/>
                    <a:p>
                      <a:r>
                        <a:rPr lang="en-US" sz="2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Designing an iPod</a:t>
                      </a:r>
                      <a:r>
                        <a:rPr lang="en-US" sz="2400" baseline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that is approximately 2 x 4 inches, interfaces with PC, and stores 10,000 songs</a:t>
                      </a:r>
                      <a:endParaRPr lang="en-US" sz="24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2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Routine manufacture</a:t>
                      </a:r>
                      <a:r>
                        <a:rPr lang="en-US" sz="2400" baseline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of Apple iPod</a:t>
                      </a:r>
                      <a:endParaRPr lang="en-US" sz="24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842006736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Oval 13"/>
          <p:cNvSpPr/>
          <p:nvPr/>
        </p:nvSpPr>
        <p:spPr>
          <a:xfrm rot="20206936">
            <a:off x="1478420" y="1042460"/>
            <a:ext cx="1558555" cy="3771351"/>
          </a:xfrm>
          <a:prstGeom prst="ellipse">
            <a:avLst/>
          </a:prstGeom>
          <a:solidFill>
            <a:schemeClr val="bg1">
              <a:lumMod val="85000"/>
            </a:schemeClr>
          </a:solidFill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6" name="Straight Arrow Connector 5"/>
          <p:cNvCxnSpPr/>
          <p:nvPr/>
        </p:nvCxnSpPr>
        <p:spPr>
          <a:xfrm flipV="1">
            <a:off x="1146266" y="1032345"/>
            <a:ext cx="0" cy="4343400"/>
          </a:xfrm>
          <a:prstGeom prst="straightConnector1">
            <a:avLst/>
          </a:prstGeom>
          <a:ln w="285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Straight Arrow Connector 6"/>
          <p:cNvCxnSpPr>
            <a:cxnSpLocks/>
          </p:cNvCxnSpPr>
          <p:nvPr/>
        </p:nvCxnSpPr>
        <p:spPr>
          <a:xfrm flipV="1">
            <a:off x="1129485" y="5329541"/>
            <a:ext cx="6972167" cy="65588"/>
          </a:xfrm>
          <a:prstGeom prst="straightConnector1">
            <a:avLst/>
          </a:prstGeom>
          <a:ln w="285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extBox 8"/>
          <p:cNvSpPr txBox="1"/>
          <p:nvPr/>
        </p:nvSpPr>
        <p:spPr>
          <a:xfrm>
            <a:off x="345877" y="672168"/>
            <a:ext cx="8382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2400" dirty="0"/>
              <a:t>High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304933" y="5253337"/>
            <a:ext cx="8382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2400" dirty="0"/>
              <a:t>Low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8077132" y="5249420"/>
            <a:ext cx="8382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/>
              <a:t>High</a:t>
            </a:r>
          </a:p>
        </p:txBody>
      </p:sp>
      <p:sp>
        <p:nvSpPr>
          <p:cNvPr id="12" name="TextBox 11"/>
          <p:cNvSpPr txBox="1"/>
          <p:nvPr/>
        </p:nvSpPr>
        <p:spPr>
          <a:xfrm rot="16200000">
            <a:off x="-719120" y="2821631"/>
            <a:ext cx="28956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/>
              <a:t>Uniqueness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3436620" y="5638800"/>
            <a:ext cx="28956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/>
              <a:t>Repetitiveness</a:t>
            </a:r>
          </a:p>
        </p:txBody>
      </p:sp>
      <p:sp>
        <p:nvSpPr>
          <p:cNvPr id="15" name="Oval 14"/>
          <p:cNvSpPr/>
          <p:nvPr/>
        </p:nvSpPr>
        <p:spPr>
          <a:xfrm rot="6018814">
            <a:off x="4503843" y="1742251"/>
            <a:ext cx="1199721" cy="5433419"/>
          </a:xfrm>
          <a:prstGeom prst="ellipse">
            <a:avLst/>
          </a:prstGeom>
          <a:solidFill>
            <a:schemeClr val="bg1">
              <a:lumMod val="65000"/>
            </a:schemeClr>
          </a:solidFill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TextBox 15"/>
          <p:cNvSpPr txBox="1"/>
          <p:nvPr/>
        </p:nvSpPr>
        <p:spPr>
          <a:xfrm>
            <a:off x="1576894" y="1569895"/>
            <a:ext cx="23622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Clr>
                <a:srgbClr val="FF0000"/>
              </a:buClr>
              <a:buSzPct val="65000"/>
              <a:buFont typeface="Wingdings" pitchFamily="2" charset="2"/>
              <a:buChar char="v"/>
            </a:pPr>
            <a:r>
              <a:rPr lang="en-US" sz="2400" dirty="0"/>
              <a:t>Space Station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2353889" y="3609840"/>
            <a:ext cx="23622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Clr>
                <a:srgbClr val="FF0000"/>
              </a:buClr>
              <a:buSzPct val="65000"/>
              <a:buFont typeface="Wingdings" pitchFamily="2" charset="2"/>
              <a:buChar char="v"/>
            </a:pPr>
            <a:r>
              <a:rPr lang="en-US" sz="2400" dirty="0"/>
              <a:t>Housing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4087586" y="4021288"/>
            <a:ext cx="402771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Clr>
                <a:srgbClr val="FF0000"/>
              </a:buClr>
              <a:buSzPct val="65000"/>
              <a:buFont typeface="Wingdings" pitchFamily="2" charset="2"/>
              <a:buChar char="v"/>
            </a:pPr>
            <a:r>
              <a:rPr lang="en-US" sz="2400" dirty="0"/>
              <a:t>Motor Manufacturing</a:t>
            </a:r>
          </a:p>
        </p:txBody>
      </p:sp>
      <p:sp>
        <p:nvSpPr>
          <p:cNvPr id="19" name="TextBox 18"/>
          <p:cNvSpPr txBox="1"/>
          <p:nvPr/>
        </p:nvSpPr>
        <p:spPr>
          <a:xfrm>
            <a:off x="5626987" y="4704856"/>
            <a:ext cx="319628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Clr>
                <a:srgbClr val="FF0000"/>
              </a:buClr>
              <a:buSzPct val="65000"/>
              <a:buFont typeface="Wingdings" pitchFamily="2" charset="2"/>
              <a:buChar char="v"/>
            </a:pPr>
            <a:r>
              <a:rPr lang="en-US" sz="2400" dirty="0"/>
              <a:t>Coin Manufacturing</a:t>
            </a:r>
          </a:p>
        </p:txBody>
      </p:sp>
      <p:sp>
        <p:nvSpPr>
          <p:cNvPr id="20" name="Arc 19"/>
          <p:cNvSpPr/>
          <p:nvPr/>
        </p:nvSpPr>
        <p:spPr>
          <a:xfrm rot="10455507">
            <a:off x="1303421" y="-1000295"/>
            <a:ext cx="7276210" cy="6290914"/>
          </a:xfrm>
          <a:prstGeom prst="arc">
            <a:avLst>
              <a:gd name="adj1" fmla="val 15235028"/>
              <a:gd name="adj2" fmla="val 764876"/>
            </a:avLst>
          </a:prstGeom>
          <a:ln w="28575">
            <a:solidFill>
              <a:schemeClr val="tx1"/>
            </a:solidFill>
            <a:prstDash val="lg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タイトル 1">
            <a:extLst>
              <a:ext uri="{FF2B5EF4-FFF2-40B4-BE49-F238E27FC236}">
                <a16:creationId xmlns:a16="http://schemas.microsoft.com/office/drawing/2014/main" id="{2379231C-BFE1-4311-982D-498BFBA021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6632" y="192650"/>
            <a:ext cx="8229600" cy="585148"/>
          </a:xfrm>
        </p:spPr>
        <p:txBody>
          <a:bodyPr anchor="t">
            <a:noAutofit/>
          </a:bodyPr>
          <a:lstStyle/>
          <a:p>
            <a:r>
              <a:rPr lang="en-US" sz="3200" b="1" dirty="0">
                <a:solidFill>
                  <a:srgbClr val="0B6BB5"/>
                </a:solidFill>
                <a:latin typeface="+mn-lt"/>
                <a:cs typeface="Arial Rounded MT Bold" panose="020F0704030504030204" pitchFamily="34" charset="0"/>
              </a:rPr>
              <a:t>Project versus Routine</a:t>
            </a:r>
            <a:endParaRPr lang="en-US" altLang="ja-JP" sz="3200" dirty="0">
              <a:latin typeface="+mn-lt"/>
            </a:endParaRPr>
          </a:p>
        </p:txBody>
      </p:sp>
      <p:sp>
        <p:nvSpPr>
          <p:cNvPr id="22" name="object 13">
            <a:extLst>
              <a:ext uri="{FF2B5EF4-FFF2-40B4-BE49-F238E27FC236}">
                <a16:creationId xmlns:a16="http://schemas.microsoft.com/office/drawing/2014/main" id="{19B5CA0D-C4B8-4AAC-9361-45E1218EC650}"/>
              </a:ext>
            </a:extLst>
          </p:cNvPr>
          <p:cNvSpPr/>
          <p:nvPr/>
        </p:nvSpPr>
        <p:spPr>
          <a:xfrm rot="597285">
            <a:off x="1314406" y="1509127"/>
            <a:ext cx="121793" cy="211327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" name="object 12">
            <a:extLst>
              <a:ext uri="{FF2B5EF4-FFF2-40B4-BE49-F238E27FC236}">
                <a16:creationId xmlns:a16="http://schemas.microsoft.com/office/drawing/2014/main" id="{3E7DCA3F-0B9F-4B42-8BA4-BB29F388C319}"/>
              </a:ext>
            </a:extLst>
          </p:cNvPr>
          <p:cNvSpPr/>
          <p:nvPr/>
        </p:nvSpPr>
        <p:spPr>
          <a:xfrm>
            <a:off x="6101443" y="5029719"/>
            <a:ext cx="170179" cy="145541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4079002411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A3F9116-064E-452D-A956-1B52CC1744F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DF2D5D7-7669-4457-A70C-96FA064BB9B5}" type="slidenum">
              <a:rPr lang="en-US" altLang="en-US" smtClean="0"/>
              <a:pPr>
                <a:defRPr/>
              </a:pPr>
              <a:t>26</a:t>
            </a:fld>
            <a:endParaRPr lang="en-US" altLang="en-US"/>
          </a:p>
        </p:txBody>
      </p:sp>
      <p:sp>
        <p:nvSpPr>
          <p:cNvPr id="5" name="タイトル 1">
            <a:extLst>
              <a:ext uri="{FF2B5EF4-FFF2-40B4-BE49-F238E27FC236}">
                <a16:creationId xmlns:a16="http://schemas.microsoft.com/office/drawing/2014/main" id="{F65AF8B9-5201-4349-A5D7-4EFC6B699C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6632" y="192650"/>
            <a:ext cx="8229600" cy="585148"/>
          </a:xfrm>
        </p:spPr>
        <p:txBody>
          <a:bodyPr anchor="t">
            <a:noAutofit/>
          </a:bodyPr>
          <a:lstStyle/>
          <a:p>
            <a:r>
              <a:rPr lang="en-US" sz="3200" b="1" dirty="0">
                <a:solidFill>
                  <a:srgbClr val="0B6BB5"/>
                </a:solidFill>
                <a:latin typeface="+mn-lt"/>
                <a:cs typeface="Arial Rounded MT Bold" panose="020F0704030504030204" pitchFamily="34" charset="0"/>
              </a:rPr>
              <a:t>A Program</a:t>
            </a:r>
            <a:endParaRPr lang="en-US" altLang="ja-JP" sz="3200" dirty="0">
              <a:latin typeface="+mn-lt"/>
            </a:endParaRPr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E14FE25F-B60C-409C-962A-90E19746BE9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66632" y="798085"/>
            <a:ext cx="8839200" cy="5562600"/>
          </a:xfrm>
        </p:spPr>
        <p:txBody>
          <a:bodyPr>
            <a:normAutofit/>
          </a:bodyPr>
          <a:lstStyle/>
          <a:p>
            <a:pPr>
              <a:spcBef>
                <a:spcPts val="0"/>
              </a:spcBef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Is a group of related projects managed in a coordinated way to obtain benefits and control not available from managing them individually (PMI, 2004)</a:t>
            </a:r>
          </a:p>
          <a:p>
            <a:pPr>
              <a:spcBef>
                <a:spcPts val="0"/>
              </a:spcBef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</a:pP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spcBef>
                <a:spcPts val="0"/>
              </a:spcBef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A set of planned activities and events undertaken with a common vision such as a health program, an education program or an agricultural modernization program (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Schwalbe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, 2009)</a:t>
            </a:r>
          </a:p>
          <a:p>
            <a:pPr>
              <a:spcBef>
                <a:spcPts val="0"/>
              </a:spcBef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</a:pP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spcBef>
                <a:spcPts val="0"/>
              </a:spcBef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A program further requires;</a:t>
            </a:r>
          </a:p>
          <a:p>
            <a:pPr marL="627063" indent="341313">
              <a:spcBef>
                <a:spcPts val="0"/>
              </a:spcBef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close coordination among people and organisational entities</a:t>
            </a:r>
          </a:p>
          <a:p>
            <a:pPr marL="627063" indent="341313">
              <a:spcBef>
                <a:spcPts val="0"/>
              </a:spcBef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mobilization and utilization of organisational resources</a:t>
            </a:r>
          </a:p>
          <a:p>
            <a:pPr marL="627063" indent="341313">
              <a:spcBef>
                <a:spcPts val="0"/>
              </a:spcBef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orchestration of tasks to achieve goals or objectives</a:t>
            </a:r>
          </a:p>
          <a:p>
            <a:pPr>
              <a:spcBef>
                <a:spcPts val="0"/>
              </a:spcBef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</a:pP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spcBef>
                <a:spcPts val="0"/>
              </a:spcBef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</a:pP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>
              <a:spcBef>
                <a:spcPts val="0"/>
              </a:spcBef>
              <a:buClr>
                <a:srgbClr val="FF0000"/>
              </a:buClr>
              <a:buSzPct val="60000"/>
              <a:buNone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A Program is composed with several projects  </a:t>
            </a:r>
          </a:p>
          <a:p>
            <a:pPr>
              <a:spcBef>
                <a:spcPts val="0"/>
              </a:spcBef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</a:pP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spcBef>
                <a:spcPts val="0"/>
              </a:spcBef>
              <a:buNone/>
            </a:pPr>
            <a:endParaRPr lang="en-US" dirty="0"/>
          </a:p>
        </p:txBody>
      </p:sp>
      <p:sp>
        <p:nvSpPr>
          <p:cNvPr id="7" name="Down Arrow 4">
            <a:extLst>
              <a:ext uri="{FF2B5EF4-FFF2-40B4-BE49-F238E27FC236}">
                <a16:creationId xmlns:a16="http://schemas.microsoft.com/office/drawing/2014/main" id="{82286514-BCE0-44F6-8E08-ECFBC9BD1886}"/>
              </a:ext>
            </a:extLst>
          </p:cNvPr>
          <p:cNvSpPr/>
          <p:nvPr/>
        </p:nvSpPr>
        <p:spPr>
          <a:xfrm>
            <a:off x="3809932" y="4642513"/>
            <a:ext cx="1143000" cy="457200"/>
          </a:xfrm>
          <a:prstGeom prst="downArrow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9830216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041A383-D9DE-4F51-9791-F824E9195E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DF2D5D7-7669-4457-A70C-96FA064BB9B5}" type="slidenum">
              <a:rPr lang="en-US" altLang="en-US" smtClean="0"/>
              <a:pPr>
                <a:defRPr/>
              </a:pPr>
              <a:t>27</a:t>
            </a:fld>
            <a:endParaRPr lang="en-US" altLang="en-US"/>
          </a:p>
        </p:txBody>
      </p:sp>
      <p:sp>
        <p:nvSpPr>
          <p:cNvPr id="5" name="タイトル 1">
            <a:extLst>
              <a:ext uri="{FF2B5EF4-FFF2-40B4-BE49-F238E27FC236}">
                <a16:creationId xmlns:a16="http://schemas.microsoft.com/office/drawing/2014/main" id="{EF75BBB8-2623-4A9A-BEB9-9EF963C50C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6632" y="192650"/>
            <a:ext cx="8229600" cy="585148"/>
          </a:xfrm>
        </p:spPr>
        <p:txBody>
          <a:bodyPr anchor="t">
            <a:noAutofit/>
          </a:bodyPr>
          <a:lstStyle/>
          <a:p>
            <a:r>
              <a:rPr lang="en-US" sz="3200" b="1" dirty="0">
                <a:solidFill>
                  <a:srgbClr val="0B6BB5"/>
                </a:solidFill>
                <a:latin typeface="+mn-lt"/>
                <a:cs typeface="Arial Rounded MT Bold" panose="020F0704030504030204" pitchFamily="34" charset="0"/>
              </a:rPr>
              <a:t>Program versus Routine Work</a:t>
            </a:r>
            <a:endParaRPr lang="en-US" altLang="ja-JP" sz="3200" dirty="0">
              <a:latin typeface="+mn-lt"/>
            </a:endParaRPr>
          </a:p>
        </p:txBody>
      </p:sp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DC0D6975-94DC-43C0-AE4C-036DB72F67EA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15717076"/>
              </p:ext>
            </p:extLst>
          </p:nvPr>
        </p:nvGraphicFramePr>
        <p:xfrm>
          <a:off x="190500" y="1178442"/>
          <a:ext cx="8763000" cy="300228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33528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541020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533400">
                <a:tc>
                  <a:txBody>
                    <a:bodyPr/>
                    <a:lstStyle/>
                    <a:p>
                      <a:pPr algn="ctr"/>
                      <a:r>
                        <a:rPr lang="en-US" sz="28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Program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8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Routine</a:t>
                      </a:r>
                      <a:r>
                        <a:rPr lang="en-US" sz="2800" b="1" baseline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Work</a:t>
                      </a:r>
                      <a:endParaRPr lang="en-US" sz="2800" b="1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673100">
                <a:tc>
                  <a:txBody>
                    <a:bodyPr/>
                    <a:lstStyle/>
                    <a:p>
                      <a:r>
                        <a:rPr lang="en-US" sz="2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Scholarship</a:t>
                      </a:r>
                      <a:r>
                        <a:rPr lang="en-US" sz="2400" baseline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Program</a:t>
                      </a:r>
                      <a:endParaRPr lang="en-US" sz="24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342900" indent="-342900">
                        <a:buClr>
                          <a:srgbClr val="FF0000"/>
                        </a:buClr>
                        <a:buSzPct val="60000"/>
                        <a:buFont typeface="Wingdings" panose="05000000000000000000" pitchFamily="2" charset="2"/>
                        <a:buChar char="Ø"/>
                      </a:pPr>
                      <a:r>
                        <a:rPr lang="en-US" sz="2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Processing of application forms</a:t>
                      </a:r>
                    </a:p>
                    <a:p>
                      <a:pPr marL="342900" indent="-342900">
                        <a:buClr>
                          <a:srgbClr val="FF0000"/>
                        </a:buClr>
                        <a:buSzPct val="60000"/>
                        <a:buFont typeface="Wingdings" panose="05000000000000000000" pitchFamily="2" charset="2"/>
                        <a:buChar char="Ø"/>
                      </a:pPr>
                      <a:r>
                        <a:rPr lang="en-US" sz="2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Processing of scholarship</a:t>
                      </a:r>
                      <a:r>
                        <a:rPr lang="en-US" sz="2400" baseline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stipends</a:t>
                      </a:r>
                      <a:endParaRPr lang="en-US" sz="24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673100">
                <a:tc>
                  <a:txBody>
                    <a:bodyPr/>
                    <a:lstStyle/>
                    <a:p>
                      <a:r>
                        <a:rPr lang="en-US" sz="2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Public Advocacy</a:t>
                      </a:r>
                      <a:r>
                        <a:rPr lang="en-US" sz="2400" baseline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and Information Program</a:t>
                      </a:r>
                      <a:endParaRPr lang="en-US" sz="24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342900" indent="-342900">
                        <a:buClr>
                          <a:srgbClr val="FF0000"/>
                        </a:buClr>
                        <a:buSzPct val="60000"/>
                        <a:buFont typeface="Wingdings" panose="05000000000000000000" pitchFamily="2" charset="2"/>
                        <a:buChar char="Ø"/>
                      </a:pPr>
                      <a:r>
                        <a:rPr lang="en-US" sz="2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Dissemination of press releases</a:t>
                      </a:r>
                    </a:p>
                    <a:p>
                      <a:pPr marL="342900" indent="-342900">
                        <a:buClr>
                          <a:srgbClr val="FF0000"/>
                        </a:buClr>
                        <a:buSzPct val="60000"/>
                        <a:buFont typeface="Wingdings" panose="05000000000000000000" pitchFamily="2" charset="2"/>
                        <a:buChar char="Ø"/>
                      </a:pPr>
                      <a:r>
                        <a:rPr lang="en-US" sz="2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Responding to hotline inquiries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673100">
                <a:tc>
                  <a:txBody>
                    <a:bodyPr/>
                    <a:lstStyle/>
                    <a:p>
                      <a:r>
                        <a:rPr lang="en-US" sz="2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School Accreditation Program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342900" indent="-342900">
                        <a:buClr>
                          <a:srgbClr val="FF0000"/>
                        </a:buClr>
                        <a:buSzPct val="60000"/>
                        <a:buFont typeface="Wingdings" panose="05000000000000000000" pitchFamily="2" charset="2"/>
                        <a:buChar char="Ø"/>
                      </a:pPr>
                      <a:r>
                        <a:rPr lang="en-US" sz="2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Updating curriculum vitae of faculty</a:t>
                      </a:r>
                    </a:p>
                    <a:p>
                      <a:pPr marL="342900" indent="-342900">
                        <a:buClr>
                          <a:srgbClr val="FF0000"/>
                        </a:buClr>
                        <a:buSzPct val="60000"/>
                        <a:buFont typeface="Wingdings" panose="05000000000000000000" pitchFamily="2" charset="2"/>
                        <a:buChar char="Ø"/>
                      </a:pPr>
                      <a:r>
                        <a:rPr lang="en-US" sz="2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Filing of documents and</a:t>
                      </a:r>
                      <a:r>
                        <a:rPr lang="en-US" sz="2400" baseline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records</a:t>
                      </a:r>
                      <a:endParaRPr lang="en-US" sz="24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890245397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041A383-D9DE-4F51-9791-F824E9195E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DF2D5D7-7669-4457-A70C-96FA064BB9B5}" type="slidenum">
              <a:rPr lang="en-US" altLang="en-US" smtClean="0"/>
              <a:pPr>
                <a:defRPr/>
              </a:pPr>
              <a:t>28</a:t>
            </a:fld>
            <a:endParaRPr lang="en-US" altLang="en-US"/>
          </a:p>
        </p:txBody>
      </p:sp>
      <p:sp>
        <p:nvSpPr>
          <p:cNvPr id="5" name="タイトル 1">
            <a:extLst>
              <a:ext uri="{FF2B5EF4-FFF2-40B4-BE49-F238E27FC236}">
                <a16:creationId xmlns:a16="http://schemas.microsoft.com/office/drawing/2014/main" id="{EF75BBB8-2623-4A9A-BEB9-9EF963C50C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6632" y="192650"/>
            <a:ext cx="8229600" cy="585148"/>
          </a:xfrm>
        </p:spPr>
        <p:txBody>
          <a:bodyPr anchor="t">
            <a:noAutofit/>
          </a:bodyPr>
          <a:lstStyle/>
          <a:p>
            <a:r>
              <a:rPr lang="en-US" sz="3200" b="1" dirty="0">
                <a:solidFill>
                  <a:srgbClr val="0B6BB5"/>
                </a:solidFill>
                <a:latin typeface="+mn-lt"/>
                <a:cs typeface="Arial Rounded MT Bold" panose="020F0704030504030204" pitchFamily="34" charset="0"/>
              </a:rPr>
              <a:t>Program versus Project</a:t>
            </a:r>
            <a:endParaRPr lang="en-US" altLang="ja-JP" sz="3200" dirty="0">
              <a:latin typeface="+mn-lt"/>
            </a:endParaRPr>
          </a:p>
        </p:txBody>
      </p:sp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24B82ABD-B1C5-40F1-BE5B-A9BBAD3DDAF8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75380798"/>
              </p:ext>
            </p:extLst>
          </p:nvPr>
        </p:nvGraphicFramePr>
        <p:xfrm>
          <a:off x="228600" y="1066800"/>
          <a:ext cx="8830340" cy="416052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380353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6449987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533400">
                <a:tc>
                  <a:txBody>
                    <a:bodyPr/>
                    <a:lstStyle/>
                    <a:p>
                      <a:pPr algn="ctr"/>
                      <a:r>
                        <a:rPr lang="en-US" sz="28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Program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8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Project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673100">
                <a:tc>
                  <a:txBody>
                    <a:bodyPr/>
                    <a:lstStyle/>
                    <a:p>
                      <a:r>
                        <a:rPr lang="en-US" sz="2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Basic Education Reform Program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342900" indent="-342900">
                        <a:buClr>
                          <a:srgbClr val="FF0000"/>
                        </a:buClr>
                        <a:buSzPct val="60000"/>
                        <a:buFont typeface="Wingdings" panose="05000000000000000000" pitchFamily="2" charset="2"/>
                        <a:buChar char="Ø"/>
                      </a:pPr>
                      <a:r>
                        <a:rPr lang="en-US" sz="2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Building additional classrooms</a:t>
                      </a:r>
                    </a:p>
                    <a:p>
                      <a:pPr marL="342900" indent="-342900">
                        <a:buClr>
                          <a:srgbClr val="FF0000"/>
                        </a:buClr>
                        <a:buSzPct val="60000"/>
                        <a:buFont typeface="Wingdings" panose="05000000000000000000" pitchFamily="2" charset="2"/>
                        <a:buChar char="Ø"/>
                      </a:pPr>
                      <a:r>
                        <a:rPr lang="en-US" sz="2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Improving curriculum</a:t>
                      </a:r>
                    </a:p>
                    <a:p>
                      <a:pPr marL="342900" indent="-342900">
                        <a:buClr>
                          <a:srgbClr val="FF0000"/>
                        </a:buClr>
                        <a:buSzPct val="60000"/>
                        <a:buFont typeface="Wingdings" panose="05000000000000000000" pitchFamily="2" charset="2"/>
                        <a:buChar char="Ø"/>
                      </a:pPr>
                      <a:r>
                        <a:rPr lang="en-US" sz="2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Upgrading training of teachers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673100">
                <a:tc>
                  <a:txBody>
                    <a:bodyPr/>
                    <a:lstStyle/>
                    <a:p>
                      <a:r>
                        <a:rPr lang="en-US" sz="2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Disaster Risk Reduction (DRR) Program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342900" indent="-342900">
                        <a:buClr>
                          <a:srgbClr val="FF0000"/>
                        </a:buClr>
                        <a:buSzPct val="60000"/>
                        <a:buFont typeface="Wingdings" panose="05000000000000000000" pitchFamily="2" charset="2"/>
                        <a:buChar char="Ø"/>
                      </a:pPr>
                      <a:r>
                        <a:rPr lang="en-US" sz="2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Creating DRR broachers in local dialect</a:t>
                      </a:r>
                    </a:p>
                    <a:p>
                      <a:pPr marL="342900" indent="-342900">
                        <a:buClr>
                          <a:srgbClr val="FF0000"/>
                        </a:buClr>
                        <a:buSzPct val="60000"/>
                        <a:buFont typeface="Wingdings" panose="05000000000000000000" pitchFamily="2" charset="2"/>
                        <a:buChar char="Ø"/>
                      </a:pPr>
                      <a:r>
                        <a:rPr lang="en-US" sz="2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Setting risk alert levels</a:t>
                      </a:r>
                    </a:p>
                    <a:p>
                      <a:pPr marL="342900" indent="-342900">
                        <a:buClr>
                          <a:srgbClr val="FF0000"/>
                        </a:buClr>
                        <a:buSzPct val="60000"/>
                        <a:buFont typeface="Wingdings" panose="05000000000000000000" pitchFamily="2" charset="2"/>
                        <a:buChar char="Ø"/>
                      </a:pPr>
                      <a:r>
                        <a:rPr lang="en-US" sz="2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Establishing</a:t>
                      </a:r>
                      <a:r>
                        <a:rPr lang="en-US" sz="2200" baseline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evacuation procedures</a:t>
                      </a:r>
                      <a:endParaRPr lang="en-US" sz="22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673100">
                <a:tc>
                  <a:txBody>
                    <a:bodyPr/>
                    <a:lstStyle/>
                    <a:p>
                      <a:r>
                        <a:rPr lang="en-US" sz="2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Agricultural Modernization Program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342900" indent="-342900">
                        <a:buClr>
                          <a:srgbClr val="FF0000"/>
                        </a:buClr>
                        <a:buSzPct val="60000"/>
                        <a:buFont typeface="Wingdings" panose="05000000000000000000" pitchFamily="2" charset="2"/>
                        <a:buChar char="Ø"/>
                      </a:pPr>
                      <a:r>
                        <a:rPr lang="en-US" sz="2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Capacity development of agencies</a:t>
                      </a:r>
                    </a:p>
                    <a:p>
                      <a:pPr marL="342900" indent="-342900">
                        <a:buClr>
                          <a:srgbClr val="FF0000"/>
                        </a:buClr>
                        <a:buSzPct val="60000"/>
                        <a:buFont typeface="Wingdings" panose="05000000000000000000" pitchFamily="2" charset="2"/>
                        <a:buChar char="Ø"/>
                      </a:pPr>
                      <a:r>
                        <a:rPr lang="en-US" sz="2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Infrastructure development such as farm-to-market roads, irrigation systems improvement</a:t>
                      </a:r>
                    </a:p>
                    <a:p>
                      <a:pPr marL="342900" indent="-342900">
                        <a:buClr>
                          <a:srgbClr val="FF0000"/>
                        </a:buClr>
                        <a:buSzPct val="60000"/>
                        <a:buFont typeface="Wingdings" panose="05000000000000000000" pitchFamily="2" charset="2"/>
                        <a:buChar char="Ø"/>
                      </a:pPr>
                      <a:r>
                        <a:rPr lang="en-US" sz="2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Credit facilities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378761482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F813E4E-E424-43F6-928F-6A582091F37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DF2D5D7-7669-4457-A70C-96FA064BB9B5}" type="slidenum">
              <a:rPr lang="en-US" altLang="en-US" smtClean="0"/>
              <a:pPr>
                <a:defRPr/>
              </a:pPr>
              <a:t>29</a:t>
            </a:fld>
            <a:endParaRPr lang="en-US" altLang="en-US"/>
          </a:p>
        </p:txBody>
      </p:sp>
      <p:sp>
        <p:nvSpPr>
          <p:cNvPr id="5" name="タイトル 1">
            <a:extLst>
              <a:ext uri="{FF2B5EF4-FFF2-40B4-BE49-F238E27FC236}">
                <a16:creationId xmlns:a16="http://schemas.microsoft.com/office/drawing/2014/main" id="{8F442603-CAAB-4480-AD14-85014D6CC3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9307" y="192649"/>
            <a:ext cx="8666329" cy="1148117"/>
          </a:xfrm>
        </p:spPr>
        <p:txBody>
          <a:bodyPr anchor="t">
            <a:noAutofit/>
          </a:bodyPr>
          <a:lstStyle/>
          <a:p>
            <a:r>
              <a:rPr lang="en-US" sz="3200" b="1" dirty="0">
                <a:solidFill>
                  <a:srgbClr val="0B6BB5"/>
                </a:solidFill>
                <a:latin typeface="+mn-lt"/>
                <a:cs typeface="Arial Rounded MT Bold" panose="020F0704030504030204" pitchFamily="34" charset="0"/>
              </a:rPr>
              <a:t>Unique Features of a project that Distinguishes from Program or Routine</a:t>
            </a:r>
            <a:endParaRPr lang="en-US" altLang="ja-JP" sz="3200" dirty="0">
              <a:latin typeface="+mn-lt"/>
            </a:endParaRPr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ABC73FE1-9369-4194-A470-58CE07C7DDD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200" y="1203280"/>
            <a:ext cx="8991600" cy="4501487"/>
          </a:xfrm>
        </p:spPr>
        <p:txBody>
          <a:bodyPr>
            <a:normAutofit/>
          </a:bodyPr>
          <a:lstStyle/>
          <a:p>
            <a:pPr>
              <a:spcBef>
                <a:spcPts val="0"/>
              </a:spcBef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Bounded by specific geographical area of area of special concentration or effort, for which resources are dedicated</a:t>
            </a:r>
          </a:p>
          <a:p>
            <a:pPr>
              <a:spcBef>
                <a:spcPts val="0"/>
              </a:spcBef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</a:pP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spcBef>
                <a:spcPts val="0"/>
              </a:spcBef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Specific customers / beneficiaries whom it intends to reach and whose economic and social life it intends to influence</a:t>
            </a:r>
          </a:p>
          <a:p>
            <a:pPr>
              <a:spcBef>
                <a:spcPts val="0"/>
              </a:spcBef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</a:pP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spcBef>
                <a:spcPts val="0"/>
              </a:spcBef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Starting and finishing time</a:t>
            </a:r>
          </a:p>
          <a:p>
            <a:pPr>
              <a:spcBef>
                <a:spcPts val="0"/>
              </a:spcBef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</a:pP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spcBef>
                <a:spcPts val="0"/>
              </a:spcBef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Function on its own - independent administrative structure, budget, monitoring and reporting system</a:t>
            </a:r>
          </a:p>
          <a:p>
            <a:pPr>
              <a:spcBef>
                <a:spcPts val="0"/>
              </a:spcBef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</a:pP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spcBef>
                <a:spcPts val="0"/>
              </a:spcBef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Time sequence of investment, production, economic and social benefits</a:t>
            </a:r>
          </a:p>
          <a:p>
            <a:pPr>
              <a:spcBef>
                <a:spcPts val="0"/>
              </a:spcBef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</a:pP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spcBef>
                <a:spcPts val="0"/>
              </a:spcBef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Specific time, people, and resource bound chart - measurable results</a:t>
            </a:r>
          </a:p>
        </p:txBody>
      </p:sp>
    </p:spTree>
    <p:extLst>
      <p:ext uri="{BB962C8B-B14F-4D97-AF65-F5344CB8AC3E}">
        <p14:creationId xmlns:p14="http://schemas.microsoft.com/office/powerpoint/2010/main" val="542254549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A332730-BE31-491E-B689-B5DFB035E2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69961" y="682386"/>
            <a:ext cx="8956478" cy="742101"/>
          </a:xfrm>
        </p:spPr>
        <p:txBody>
          <a:bodyPr>
            <a:normAutofit/>
          </a:bodyPr>
          <a:lstStyle/>
          <a:p>
            <a:pPr marL="0" indent="0">
              <a:spcBef>
                <a:spcPts val="0"/>
              </a:spcBef>
              <a:buNone/>
            </a:pP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PM is the process of combining systems, techniques, and people to complete a project within established goals of time, budget and quality (Baker and Baker, 2014)</a:t>
            </a:r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B2B3C6C-50C7-43BD-A599-FC9EE9584A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DF2D5D7-7669-4457-A70C-96FA064BB9B5}" type="slidenum">
              <a:rPr lang="en-US" altLang="en-US" smtClean="0"/>
              <a:pPr>
                <a:defRPr/>
              </a:pPr>
              <a:t>30</a:t>
            </a:fld>
            <a:endParaRPr lang="en-US" altLang="en-US"/>
          </a:p>
        </p:txBody>
      </p:sp>
      <p:sp>
        <p:nvSpPr>
          <p:cNvPr id="5" name="タイトル 1">
            <a:extLst>
              <a:ext uri="{FF2B5EF4-FFF2-40B4-BE49-F238E27FC236}">
                <a16:creationId xmlns:a16="http://schemas.microsoft.com/office/drawing/2014/main" id="{7994E165-7E89-47B7-AF97-64900A227B1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24510"/>
            <a:ext cx="8229600" cy="626116"/>
          </a:xfrm>
        </p:spPr>
        <p:txBody>
          <a:bodyPr anchor="t">
            <a:noAutofit/>
          </a:bodyPr>
          <a:lstStyle/>
          <a:p>
            <a:r>
              <a:rPr lang="en-US" sz="3200" b="1" dirty="0">
                <a:solidFill>
                  <a:srgbClr val="0B6BB5"/>
                </a:solidFill>
                <a:latin typeface="+mn-lt"/>
                <a:cs typeface="Arial Rounded MT Bold" panose="020F0704030504030204" pitchFamily="34" charset="0"/>
              </a:rPr>
              <a:t>Integrated Project Management</a:t>
            </a:r>
            <a:endParaRPr lang="en-US" altLang="ja-JP" sz="3200" dirty="0">
              <a:latin typeface="+mn-lt"/>
            </a:endParaRPr>
          </a:p>
        </p:txBody>
      </p:sp>
      <p:sp>
        <p:nvSpPr>
          <p:cNvPr id="6" name="Isosceles Triangle 5">
            <a:extLst>
              <a:ext uri="{FF2B5EF4-FFF2-40B4-BE49-F238E27FC236}">
                <a16:creationId xmlns:a16="http://schemas.microsoft.com/office/drawing/2014/main" id="{9883811E-1456-4109-B8F5-CB2A17DABC8C}"/>
              </a:ext>
            </a:extLst>
          </p:cNvPr>
          <p:cNvSpPr/>
          <p:nvPr/>
        </p:nvSpPr>
        <p:spPr>
          <a:xfrm rot="10800000">
            <a:off x="222594" y="1487477"/>
            <a:ext cx="8851209" cy="2729681"/>
          </a:xfrm>
          <a:prstGeom prst="triangle">
            <a:avLst>
              <a:gd name="adj" fmla="val 50739"/>
            </a:avLst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180ADE26-9A27-486D-9142-3E728C08FC1D}"/>
              </a:ext>
            </a:extLst>
          </p:cNvPr>
          <p:cNvSpPr/>
          <p:nvPr/>
        </p:nvSpPr>
        <p:spPr>
          <a:xfrm>
            <a:off x="6176378" y="1487477"/>
            <a:ext cx="1981200" cy="762000"/>
          </a:xfrm>
          <a:prstGeom prst="ellipse">
            <a:avLst/>
          </a:prstGeom>
          <a:solidFill>
            <a:schemeClr val="bg1">
              <a:lumMod val="85000"/>
            </a:schemeClr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>
                <a:solidFill>
                  <a:schemeClr val="tx1"/>
                </a:solidFill>
              </a:rPr>
              <a:t>Resources</a:t>
            </a:r>
          </a:p>
        </p:txBody>
      </p:sp>
      <p:sp>
        <p:nvSpPr>
          <p:cNvPr id="8" name="Oval 7">
            <a:extLst>
              <a:ext uri="{FF2B5EF4-FFF2-40B4-BE49-F238E27FC236}">
                <a16:creationId xmlns:a16="http://schemas.microsoft.com/office/drawing/2014/main" id="{96495F1C-4C8B-4B0E-B568-9500E6722489}"/>
              </a:ext>
            </a:extLst>
          </p:cNvPr>
          <p:cNvSpPr/>
          <p:nvPr/>
        </p:nvSpPr>
        <p:spPr>
          <a:xfrm>
            <a:off x="3495813" y="1507104"/>
            <a:ext cx="1981200" cy="762000"/>
          </a:xfrm>
          <a:prstGeom prst="ellipse">
            <a:avLst/>
          </a:prstGeom>
          <a:solidFill>
            <a:schemeClr val="bg1">
              <a:lumMod val="85000"/>
            </a:schemeClr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>
                <a:solidFill>
                  <a:schemeClr val="tx1"/>
                </a:solidFill>
              </a:rPr>
              <a:t>Policy Measures</a:t>
            </a:r>
          </a:p>
        </p:txBody>
      </p:sp>
      <p:sp>
        <p:nvSpPr>
          <p:cNvPr id="9" name="Oval 8">
            <a:extLst>
              <a:ext uri="{FF2B5EF4-FFF2-40B4-BE49-F238E27FC236}">
                <a16:creationId xmlns:a16="http://schemas.microsoft.com/office/drawing/2014/main" id="{9E84C8F3-B54E-4CFD-A0AB-5848DC5A6D63}"/>
              </a:ext>
            </a:extLst>
          </p:cNvPr>
          <p:cNvSpPr/>
          <p:nvPr/>
        </p:nvSpPr>
        <p:spPr>
          <a:xfrm>
            <a:off x="1048066" y="1507104"/>
            <a:ext cx="1981200" cy="762000"/>
          </a:xfrm>
          <a:prstGeom prst="ellipse">
            <a:avLst/>
          </a:prstGeom>
          <a:solidFill>
            <a:schemeClr val="bg1">
              <a:lumMod val="85000"/>
            </a:schemeClr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>
                <a:solidFill>
                  <a:schemeClr val="tx1"/>
                </a:solidFill>
              </a:rPr>
              <a:t>Investments</a:t>
            </a:r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0AD05CEE-D789-42F4-B621-1E60CBEC52CE}"/>
              </a:ext>
            </a:extLst>
          </p:cNvPr>
          <p:cNvSpPr/>
          <p:nvPr/>
        </p:nvSpPr>
        <p:spPr>
          <a:xfrm>
            <a:off x="4704934" y="2097605"/>
            <a:ext cx="2231408" cy="867770"/>
          </a:xfrm>
          <a:prstGeom prst="ellipse">
            <a:avLst/>
          </a:prstGeom>
          <a:solidFill>
            <a:schemeClr val="bg1">
              <a:lumMod val="85000"/>
            </a:schemeClr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>
                <a:solidFill>
                  <a:schemeClr val="tx1"/>
                </a:solidFill>
              </a:rPr>
              <a:t>Stakeholders</a:t>
            </a:r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E02B679E-A14F-49AE-A203-6FC4E9ADF884}"/>
              </a:ext>
            </a:extLst>
          </p:cNvPr>
          <p:cNvSpPr/>
          <p:nvPr/>
        </p:nvSpPr>
        <p:spPr>
          <a:xfrm>
            <a:off x="2255004" y="2187422"/>
            <a:ext cx="2231409" cy="867770"/>
          </a:xfrm>
          <a:prstGeom prst="ellipse">
            <a:avLst/>
          </a:prstGeom>
          <a:solidFill>
            <a:schemeClr val="bg1">
              <a:lumMod val="85000"/>
            </a:schemeClr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>
                <a:solidFill>
                  <a:schemeClr val="tx1"/>
                </a:solidFill>
              </a:rPr>
              <a:t>People / Organisational Systems</a:t>
            </a:r>
          </a:p>
        </p:txBody>
      </p:sp>
      <p:sp>
        <p:nvSpPr>
          <p:cNvPr id="13" name="Oval 12">
            <a:extLst>
              <a:ext uri="{FF2B5EF4-FFF2-40B4-BE49-F238E27FC236}">
                <a16:creationId xmlns:a16="http://schemas.microsoft.com/office/drawing/2014/main" id="{DA48295F-7D22-4813-A3E7-E628972D2682}"/>
              </a:ext>
            </a:extLst>
          </p:cNvPr>
          <p:cNvSpPr/>
          <p:nvPr/>
        </p:nvSpPr>
        <p:spPr>
          <a:xfrm>
            <a:off x="3970707" y="2908560"/>
            <a:ext cx="1558119" cy="756882"/>
          </a:xfrm>
          <a:prstGeom prst="ellipse">
            <a:avLst/>
          </a:prstGeom>
          <a:solidFill>
            <a:schemeClr val="bg1">
              <a:lumMod val="85000"/>
            </a:schemeClr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>
                <a:solidFill>
                  <a:schemeClr val="tx1"/>
                </a:solidFill>
              </a:rPr>
              <a:t>Time</a:t>
            </a:r>
          </a:p>
        </p:txBody>
      </p:sp>
      <p:sp>
        <p:nvSpPr>
          <p:cNvPr id="14" name="Down Arrow 13">
            <a:extLst>
              <a:ext uri="{FF2B5EF4-FFF2-40B4-BE49-F238E27FC236}">
                <a16:creationId xmlns:a16="http://schemas.microsoft.com/office/drawing/2014/main" id="{4E72C62B-B133-4501-A070-4187A7652FBB}"/>
              </a:ext>
            </a:extLst>
          </p:cNvPr>
          <p:cNvSpPr/>
          <p:nvPr/>
        </p:nvSpPr>
        <p:spPr>
          <a:xfrm>
            <a:off x="4051546" y="5090679"/>
            <a:ext cx="1143000" cy="228600"/>
          </a:xfrm>
          <a:prstGeom prst="downArrow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7E291B97-332E-4B4A-BDFC-7D93FEB719BB}"/>
              </a:ext>
            </a:extLst>
          </p:cNvPr>
          <p:cNvSpPr txBox="1"/>
          <p:nvPr/>
        </p:nvSpPr>
        <p:spPr>
          <a:xfrm>
            <a:off x="3799196" y="4627910"/>
            <a:ext cx="16002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b="1" dirty="0"/>
              <a:t>Outcome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0A8795F4-3BEC-410C-AA66-2940AC501551}"/>
              </a:ext>
            </a:extLst>
          </p:cNvPr>
          <p:cNvSpPr txBox="1"/>
          <p:nvPr/>
        </p:nvSpPr>
        <p:spPr>
          <a:xfrm>
            <a:off x="3891186" y="5300249"/>
            <a:ext cx="16002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b="1" dirty="0"/>
              <a:t>Impact</a:t>
            </a:r>
          </a:p>
        </p:txBody>
      </p:sp>
      <p:sp>
        <p:nvSpPr>
          <p:cNvPr id="17" name="Down Arrow 13">
            <a:extLst>
              <a:ext uri="{FF2B5EF4-FFF2-40B4-BE49-F238E27FC236}">
                <a16:creationId xmlns:a16="http://schemas.microsoft.com/office/drawing/2014/main" id="{8B1CEDDD-0C42-40CA-8221-7689392EDA35}"/>
              </a:ext>
            </a:extLst>
          </p:cNvPr>
          <p:cNvSpPr/>
          <p:nvPr/>
        </p:nvSpPr>
        <p:spPr>
          <a:xfrm>
            <a:off x="4000500" y="4352592"/>
            <a:ext cx="1143000" cy="228600"/>
          </a:xfrm>
          <a:prstGeom prst="downArrow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33605325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1241C02-0AE4-4D4C-816C-EE7C1A60E65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054290"/>
            <a:ext cx="8229600" cy="391703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Project life cycle and project triangle 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DFBD0C3-75B7-45CF-B6FF-A26B4E3590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DF2D5D7-7669-4457-A70C-96FA064BB9B5}" type="slidenum">
              <a:rPr lang="en-US" altLang="en-US" smtClean="0"/>
              <a:pPr>
                <a:defRPr/>
              </a:pPr>
              <a:t>31</a:t>
            </a:fld>
            <a:endParaRPr lang="en-US" altLang="en-US"/>
          </a:p>
        </p:txBody>
      </p:sp>
      <p:sp>
        <p:nvSpPr>
          <p:cNvPr id="5" name="タイトル 1">
            <a:extLst>
              <a:ext uri="{FF2B5EF4-FFF2-40B4-BE49-F238E27FC236}">
                <a16:creationId xmlns:a16="http://schemas.microsoft.com/office/drawing/2014/main" id="{C3C71F95-B437-4E94-B41F-2FA851EC33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24510"/>
            <a:ext cx="8229600" cy="626116"/>
          </a:xfrm>
        </p:spPr>
        <p:txBody>
          <a:bodyPr anchor="t">
            <a:noAutofit/>
          </a:bodyPr>
          <a:lstStyle/>
          <a:p>
            <a:r>
              <a:rPr lang="en-US" sz="3200" b="1" dirty="0">
                <a:solidFill>
                  <a:srgbClr val="0B6BB5"/>
                </a:solidFill>
                <a:latin typeface="+mn-lt"/>
                <a:cs typeface="Arial Rounded MT Bold" panose="020F0704030504030204" pitchFamily="34" charset="0"/>
              </a:rPr>
              <a:t>Next Week … </a:t>
            </a:r>
            <a:endParaRPr lang="en-US" altLang="ja-JP" sz="3200" dirty="0"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3842815133"/>
      </p:ext>
    </p:extLst>
  </p:cSld>
  <p:clrMapOvr>
    <a:masterClrMapping/>
  </p:clrMapOvr>
</p:sld>
</file>

<file path=ppt/theme/theme1.xml><?xml version="1.0" encoding="utf-8"?>
<a:theme xmlns:a="http://schemas.openxmlformats.org/drawingml/2006/main" name="1_Custom Design">
  <a:themeElements>
    <a:clrScheme name="1_Custom Design 2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1_Custom Design">
      <a:majorFont>
        <a:latin typeface="Tahoma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>
    <a:extraClrScheme>
      <a:clrScheme name="1_Custom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_Custom Design 2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3FA732EB2E03A42BEA0C7E367F049E0" ma:contentTypeVersion="19" ma:contentTypeDescription="Create a new document." ma:contentTypeScope="" ma:versionID="e9e56b7a5c05f15c5d75417978c1aeff">
  <xsd:schema xmlns:xsd="http://www.w3.org/2001/XMLSchema" xmlns:xs="http://www.w3.org/2001/XMLSchema" xmlns:p="http://schemas.microsoft.com/office/2006/metadata/properties" xmlns:ns2="03844916-8be2-4606-8d5e-9c05b0ba38ee" xmlns:ns3="3ee67091-802d-44d5-a08d-fc8a69113cfc" xmlns:ns4="http://schemas.microsoft.com/sharepoint/v4" targetNamespace="http://schemas.microsoft.com/office/2006/metadata/properties" ma:root="true" ma:fieldsID="daacfc296a6ee37d8d19749a8a4eb824" ns2:_="" ns3:_="" ns4:_="">
    <xsd:import namespace="03844916-8be2-4606-8d5e-9c05b0ba38ee"/>
    <xsd:import namespace="3ee67091-802d-44d5-a08d-fc8a69113cfc"/>
    <xsd:import namespace="http://schemas.microsoft.com/sharepoint/v4"/>
    <xsd:element name="properties">
      <xsd:complexType>
        <xsd:sequence>
          <xsd:element name="documentManagement">
            <xsd:complexType>
              <xsd:all>
                <xsd:element ref="ns2:Description0" minOccurs="0"/>
                <xsd:element ref="ns2:RevisionNumber" minOccurs="0"/>
                <xsd:element ref="ns2:RevisionDate" minOccurs="0"/>
                <xsd:element ref="ns2:ExcelID" minOccurs="0"/>
                <xsd:element ref="ns2:RevisionDateText" minOccurs="0"/>
                <xsd:element ref="ns2:Delete" minOccurs="0"/>
                <xsd:element ref="ns3:DocumentName"/>
                <xsd:element ref="ns3:DocumentType" minOccurs="0"/>
                <xsd:element ref="ns4:IconOverlay" minOccurs="0"/>
                <xsd:element ref="ns3:Document_x0020_Name_x003a_Prime_x0020_Contract_x0020_Number" minOccurs="0"/>
                <xsd:element ref="ns3:Document_x0020_Name_x003a_Sector0" minOccurs="0"/>
                <xsd:element ref="ns3:Document_x0020_Name_x003a_DataType" minOccurs="0"/>
                <xsd:element ref="ns3:Document_x0020_Name_x003a_DocumentSortOrder" minOccurs="0"/>
                <xsd:element ref="ns3:Document_x0020_Name_x003a_TTerm" minOccurs="0"/>
                <xsd:element ref="ns3:Document_x0020_Type_x003a_Document_x0020_Type_x0020_Summary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3844916-8be2-4606-8d5e-9c05b0ba38ee" elementFormDefault="qualified">
    <xsd:import namespace="http://schemas.microsoft.com/office/2006/documentManagement/types"/>
    <xsd:import namespace="http://schemas.microsoft.com/office/infopath/2007/PartnerControls"/>
    <xsd:element name="Description0" ma:index="8" nillable="true" ma:displayName="Description" ma:indexed="true" ma:internalName="Description0">
      <xsd:simpleType>
        <xsd:restriction base="dms:Text">
          <xsd:maxLength value="255"/>
        </xsd:restriction>
      </xsd:simpleType>
    </xsd:element>
    <xsd:element name="RevisionNumber" ma:index="9" nillable="true" ma:displayName="Revision Number" ma:indexed="true" ma:internalName="RevisionNumber">
      <xsd:simpleType>
        <xsd:restriction base="dms:Text">
          <xsd:maxLength value="255"/>
        </xsd:restriction>
      </xsd:simpleType>
    </xsd:element>
    <xsd:element name="RevisionDate" ma:index="10" nillable="true" ma:displayName="Revision Date" ma:format="DateOnly" ma:indexed="true" ma:internalName="RevisionDate">
      <xsd:simpleType>
        <xsd:restriction base="dms:DateTime"/>
      </xsd:simpleType>
    </xsd:element>
    <xsd:element name="ExcelID" ma:index="11" nillable="true" ma:displayName="Excel ID" ma:internalName="ExcelID" ma:percentage="FALSE">
      <xsd:simpleType>
        <xsd:restriction base="dms:Number"/>
      </xsd:simpleType>
    </xsd:element>
    <xsd:element name="RevisionDateText" ma:index="12" nillable="true" ma:displayName="RevisionDateText" ma:internalName="RevisionDateText">
      <xsd:simpleType>
        <xsd:restriction base="dms:Text">
          <xsd:maxLength value="255"/>
        </xsd:restriction>
      </xsd:simpleType>
    </xsd:element>
    <xsd:element name="Delete" ma:index="13" nillable="true" ma:displayName="Delete" ma:internalName="Delete">
      <xsd:simpleType>
        <xsd:restriction base="dms:Text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ee67091-802d-44d5-a08d-fc8a69113cfc" elementFormDefault="qualified">
    <xsd:import namespace="http://schemas.microsoft.com/office/2006/documentManagement/types"/>
    <xsd:import namespace="http://schemas.microsoft.com/office/infopath/2007/PartnerControls"/>
    <xsd:element name="DocumentName" ma:index="15" ma:displayName="Document Name" ma:indexed="true" ma:list="{6b9fd889-a317-488a-8ff4-6dc085c1e58e}" ma:internalName="DocumentName" ma:readOnly="false" ma:showField="Title">
      <xsd:simpleType>
        <xsd:restriction base="dms:Lookup"/>
      </xsd:simpleType>
    </xsd:element>
    <xsd:element name="DocumentType" ma:index="16" nillable="true" ma:displayName="Document Type" ma:list="{d8ddc122-1306-45d9-9add-36b7072e5dc3}" ma:internalName="DocumentType" ma:readOnly="false" ma:showField="Title">
      <xsd:simpleType>
        <xsd:restriction base="dms:Lookup"/>
      </xsd:simpleType>
    </xsd:element>
    <xsd:element name="Document_x0020_Name_x003a_Prime_x0020_Contract_x0020_Number" ma:index="18" nillable="true" ma:displayName="Document Name:Prime Contract Number" ma:list="{6b9fd889-a317-488a-8ff4-6dc085c1e58e}" ma:internalName="Document_x0020_Name_x003a_Prime_x0020_Contract_x0020_Number" ma:readOnly="true" ma:showField="PrimeContractNumber" ma:web="270035fa-6f6d-4602-a9c4-f78d89660855">
      <xsd:simpleType>
        <xsd:restriction base="dms:Lookup"/>
      </xsd:simpleType>
    </xsd:element>
    <xsd:element name="Document_x0020_Name_x003a_Sector0" ma:index="19" nillable="true" ma:displayName="Document Name:Sector0" ma:list="{6b9fd889-a317-488a-8ff4-6dc085c1e58e}" ma:internalName="Document_x0020_Name_x003a_Sector0" ma:readOnly="true" ma:showField="Sector0" ma:web="270035fa-6f6d-4602-a9c4-f78d89660855">
      <xsd:simpleType>
        <xsd:restriction base="dms:Lookup"/>
      </xsd:simpleType>
    </xsd:element>
    <xsd:element name="Document_x0020_Name_x003a_DataType" ma:index="20" nillable="true" ma:displayName="Document Name:DataType" ma:list="{6b9fd889-a317-488a-8ff4-6dc085c1e58e}" ma:internalName="Document_x0020_Name_x003a_DataType" ma:readOnly="true" ma:showField="DataType0" ma:web="270035fa-6f6d-4602-a9c4-f78d89660855">
      <xsd:simpleType>
        <xsd:restriction base="dms:Lookup"/>
      </xsd:simpleType>
    </xsd:element>
    <xsd:element name="Document_x0020_Name_x003a_DocumentSortOrder" ma:index="21" nillable="true" ma:displayName="Document Name:DocumentSortOrder" ma:list="{6b9fd889-a317-488a-8ff4-6dc085c1e58e}" ma:internalName="Document_x0020_Name_x003a_DocumentSortOrder" ma:readOnly="true" ma:showField="DocumentSortOrder" ma:web="270035fa-6f6d-4602-a9c4-f78d89660855">
      <xsd:simpleType>
        <xsd:restriction base="dms:Lookup"/>
      </xsd:simpleType>
    </xsd:element>
    <xsd:element name="Document_x0020_Name_x003a_TTerm" ma:index="22" nillable="true" ma:displayName="Document Name:TTerm" ma:list="{6b9fd889-a317-488a-8ff4-6dc085c1e58e}" ma:internalName="Document_x0020_Name_x003a_TTerm" ma:readOnly="true" ma:showField="TTerm0" ma:web="270035fa-6f6d-4602-a9c4-f78d89660855">
      <xsd:simpleType>
        <xsd:restriction base="dms:Lookup"/>
      </xsd:simpleType>
    </xsd:element>
    <xsd:element name="Document_x0020_Type_x003a_Document_x0020_Type_x0020_Summary" ma:index="23" nillable="true" ma:displayName="Document Type:Document Type Summary" ma:list="{d8ddc122-1306-45d9-9add-36b7072e5dc3}" ma:internalName="Document_x0020_Type_x003a_Document_x0020_Type_x0020_Summary" ma:readOnly="true" ma:showField="DocumentTypeSummary" ma:web="270035fa-6f6d-4602-a9c4-f78d89660855">
      <xsd:simpleType>
        <xsd:restriction base="dms:Lookup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4" elementFormDefault="qualified">
    <xsd:import namespace="http://schemas.microsoft.com/office/2006/documentManagement/types"/>
    <xsd:import namespace="http://schemas.microsoft.com/office/infopath/2007/PartnerControls"/>
    <xsd:element name="IconOverlay" ma:index="17" nillable="true" ma:displayName="IconOverlay" ma:hidden="true" ma:internalName="IconOverlay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LongProperties xmlns="http://schemas.microsoft.com/office/2006/metadata/longProperties"/>
</file>

<file path=customXml/itemProps1.xml><?xml version="1.0" encoding="utf-8"?>
<ds:datastoreItem xmlns:ds="http://schemas.openxmlformats.org/officeDocument/2006/customXml" ds:itemID="{744ABBCC-2CF8-40C3-A3AA-D30F445AEE59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03844916-8be2-4606-8d5e-9c05b0ba38ee"/>
    <ds:schemaRef ds:uri="3ee67091-802d-44d5-a08d-fc8a69113cfc"/>
    <ds:schemaRef ds:uri="http://schemas.microsoft.com/sharepoint/v4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14572674-467B-4F88-AD69-8A5182A1BD91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C571792F-8640-4951-A7A6-41C745E5408B}">
  <ds:schemaRefs>
    <ds:schemaRef ds:uri="http://schemas.microsoft.com/office/2006/metadata/longPropertie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1342</TotalTime>
  <Words>1407</Words>
  <Application>Microsoft Office PowerPoint</Application>
  <PresentationFormat>On-screen Show (4:3)</PresentationFormat>
  <Paragraphs>259</Paragraphs>
  <Slides>31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31</vt:i4>
      </vt:variant>
    </vt:vector>
  </HeadingPairs>
  <TitlesOfParts>
    <vt:vector size="40" baseType="lpstr">
      <vt:lpstr>Arial</vt:lpstr>
      <vt:lpstr>Arial Narrow</vt:lpstr>
      <vt:lpstr>Carlito</vt:lpstr>
      <vt:lpstr>Myriad Pro</vt:lpstr>
      <vt:lpstr>Tahoma</vt:lpstr>
      <vt:lpstr>Trebuchet MS</vt:lpstr>
      <vt:lpstr>Wingdings</vt:lpstr>
      <vt:lpstr>1_Custom Design</vt:lpstr>
      <vt:lpstr>20140311PresentationUWTSDTemplate</vt:lpstr>
      <vt:lpstr>Week 1 – Part B Introduction to Project Management</vt:lpstr>
      <vt:lpstr>What is your previous experience in Project Management? </vt:lpstr>
      <vt:lpstr>Think about some projects</vt:lpstr>
      <vt:lpstr>London 2012</vt:lpstr>
      <vt:lpstr>Edinburgh Trams</vt:lpstr>
      <vt:lpstr>Furthermore …</vt:lpstr>
      <vt:lpstr>PowerPoint Presentation</vt:lpstr>
      <vt:lpstr>Not New</vt:lpstr>
      <vt:lpstr>Learning Objectives:</vt:lpstr>
      <vt:lpstr>Importance of Project Management</vt:lpstr>
      <vt:lpstr>PowerPoint Presentation</vt:lpstr>
      <vt:lpstr>Importance of Project Management</vt:lpstr>
      <vt:lpstr>Importance of Project Management</vt:lpstr>
      <vt:lpstr>Importance of Project Management - Careers</vt:lpstr>
      <vt:lpstr>PRINCE2</vt:lpstr>
      <vt:lpstr>Importance of Project Management</vt:lpstr>
      <vt:lpstr>AGAIN … NOT NEW …</vt:lpstr>
      <vt:lpstr>PowerPoint Presentation</vt:lpstr>
      <vt:lpstr>What then is a Project?</vt:lpstr>
      <vt:lpstr>Definitions … </vt:lpstr>
      <vt:lpstr>What is a Project?</vt:lpstr>
      <vt:lpstr>Project Features</vt:lpstr>
      <vt:lpstr>Project versus Processes</vt:lpstr>
      <vt:lpstr>Project versus Routine</vt:lpstr>
      <vt:lpstr>Project versus Routine</vt:lpstr>
      <vt:lpstr>A Program</vt:lpstr>
      <vt:lpstr>Program versus Routine Work</vt:lpstr>
      <vt:lpstr>Program versus Project</vt:lpstr>
      <vt:lpstr>Unique Features of a project that Distinguishes from Program or Routine</vt:lpstr>
      <vt:lpstr>Integrated Project Management</vt:lpstr>
      <vt:lpstr>Next Week … </vt:lpstr>
    </vt:vector>
  </TitlesOfParts>
  <Company>Northrop Grumman Corporation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BasicTools-CauseandEffectDiagram.ppt</dc:title>
  <dc:creator>whiteed1</dc:creator>
  <cp:lastModifiedBy>vajira balasuriya</cp:lastModifiedBy>
  <cp:revision>126</cp:revision>
  <dcterms:created xsi:type="dcterms:W3CDTF">2005-02-17T16:44:33Z</dcterms:created>
  <dcterms:modified xsi:type="dcterms:W3CDTF">2021-05-15T00:32:18Z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RevisionNumber">
    <vt:lpwstr/>
  </property>
  <property fmtid="{D5CDD505-2E9C-101B-9397-08002B2CF9AE}" pid="3" name="Delete">
    <vt:lpwstr>No</vt:lpwstr>
  </property>
  <property fmtid="{D5CDD505-2E9C-101B-9397-08002B2CF9AE}" pid="4" name="Description0">
    <vt:lpwstr/>
  </property>
  <property fmtid="{D5CDD505-2E9C-101B-9397-08002B2CF9AE}" pid="5" name="RevisionDate">
    <vt:lpwstr>2005-11-30T00:00:00Z</vt:lpwstr>
  </property>
  <property fmtid="{D5CDD505-2E9C-101B-9397-08002B2CF9AE}" pid="6" name="Order">
    <vt:lpwstr>16300.0000000000</vt:lpwstr>
  </property>
  <property fmtid="{D5CDD505-2E9C-101B-9397-08002B2CF9AE}" pid="7" name="DocumentName">
    <vt:lpwstr>909</vt:lpwstr>
  </property>
  <property fmtid="{D5CDD505-2E9C-101B-9397-08002B2CF9AE}" pid="8" name="DocumentType">
    <vt:lpwstr>18</vt:lpwstr>
  </property>
  <property fmtid="{D5CDD505-2E9C-101B-9397-08002B2CF9AE}" pid="9" name="Document Name">
    <vt:lpwstr>909</vt:lpwstr>
  </property>
  <property fmtid="{D5CDD505-2E9C-101B-9397-08002B2CF9AE}" pid="10" name="Document Type">
    <vt:lpwstr>18</vt:lpwstr>
  </property>
  <property fmtid="{D5CDD505-2E9C-101B-9397-08002B2CF9AE}" pid="11" name="xd_Signature">
    <vt:lpwstr/>
  </property>
  <property fmtid="{D5CDD505-2E9C-101B-9397-08002B2CF9AE}" pid="12" name="RevisionDateText">
    <vt:lpwstr/>
  </property>
  <property fmtid="{D5CDD505-2E9C-101B-9397-08002B2CF9AE}" pid="13" name="TemplateUrl">
    <vt:lpwstr/>
  </property>
  <property fmtid="{D5CDD505-2E9C-101B-9397-08002B2CF9AE}" pid="14" name="xd_ProgID">
    <vt:lpwstr/>
  </property>
  <property fmtid="{D5CDD505-2E9C-101B-9397-08002B2CF9AE}" pid="15" name="ExcelID">
    <vt:lpwstr/>
  </property>
</Properties>
</file>