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3" r:id="rId10"/>
    <p:sldId id="272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5BB3EF2-23B9-4364-859E-1512023D17D5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73"/>
            <p14:sldId id="272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4"/>
            <p14:sldId id="275"/>
            <p14:sldId id="276"/>
          </p14:sldIdLst>
        </p14:section>
        <p14:section name="Untitled Section" id="{B4A104F9-9547-4BC3-8008-D66339B4E802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696" autoAdjust="0"/>
    <p:restoredTop sz="94660"/>
  </p:normalViewPr>
  <p:slideViewPr>
    <p:cSldViewPr snapToGrid="0">
      <p:cViewPr>
        <p:scale>
          <a:sx n="64" d="100"/>
          <a:sy n="64" d="100"/>
        </p:scale>
        <p:origin x="8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035B04-BE64-4103-9FDE-099E2DB50385}" type="doc">
      <dgm:prSet loTypeId="urn:microsoft.com/office/officeart/2008/layout/LinedLis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7C18705-675A-4655-B444-DBDC0A157BAF}">
      <dgm:prSet/>
      <dgm:spPr/>
      <dgm:t>
        <a:bodyPr/>
        <a:lstStyle/>
        <a:p>
          <a:r>
            <a:rPr lang="en-GB"/>
            <a:t>Gaining a better understanding on High Intensity Interval Training</a:t>
          </a:r>
          <a:endParaRPr lang="en-US"/>
        </a:p>
      </dgm:t>
    </dgm:pt>
    <dgm:pt modelId="{FBA38A78-0F14-4A6F-85D1-0D617907F693}" type="parTrans" cxnId="{50B2BA37-65F6-497F-9C45-F6F43A21DFD5}">
      <dgm:prSet/>
      <dgm:spPr/>
      <dgm:t>
        <a:bodyPr/>
        <a:lstStyle/>
        <a:p>
          <a:endParaRPr lang="en-US"/>
        </a:p>
      </dgm:t>
    </dgm:pt>
    <dgm:pt modelId="{56F5F261-B243-49F2-A920-50A796D20012}" type="sibTrans" cxnId="{50B2BA37-65F6-497F-9C45-F6F43A21DFD5}">
      <dgm:prSet/>
      <dgm:spPr/>
      <dgm:t>
        <a:bodyPr/>
        <a:lstStyle/>
        <a:p>
          <a:endParaRPr lang="en-US"/>
        </a:p>
      </dgm:t>
    </dgm:pt>
    <dgm:pt modelId="{51A174CE-C09C-469B-AA9F-C7002EE98602}">
      <dgm:prSet/>
      <dgm:spPr/>
      <dgm:t>
        <a:bodyPr/>
        <a:lstStyle/>
        <a:p>
          <a:r>
            <a:rPr lang="en-GB" dirty="0"/>
            <a:t>The practicality of High intensity interval training</a:t>
          </a:r>
          <a:endParaRPr lang="en-US" dirty="0"/>
        </a:p>
      </dgm:t>
    </dgm:pt>
    <dgm:pt modelId="{C831B803-0CD8-4FDD-B14F-BADA6C0D345D}" type="parTrans" cxnId="{B2E278D6-7839-45B4-90D4-30BA9D9D8426}">
      <dgm:prSet/>
      <dgm:spPr/>
      <dgm:t>
        <a:bodyPr/>
        <a:lstStyle/>
        <a:p>
          <a:endParaRPr lang="en-US"/>
        </a:p>
      </dgm:t>
    </dgm:pt>
    <dgm:pt modelId="{580CCFF3-5326-4B34-9584-6104848D7E4D}" type="sibTrans" cxnId="{B2E278D6-7839-45B4-90D4-30BA9D9D8426}">
      <dgm:prSet/>
      <dgm:spPr/>
      <dgm:t>
        <a:bodyPr/>
        <a:lstStyle/>
        <a:p>
          <a:endParaRPr lang="en-US"/>
        </a:p>
      </dgm:t>
    </dgm:pt>
    <dgm:pt modelId="{27C1533E-F31F-49E3-8FD3-95F1A2D1F83B}">
      <dgm:prSet/>
      <dgm:spPr/>
      <dgm:t>
        <a:bodyPr/>
        <a:lstStyle/>
        <a:p>
          <a:r>
            <a:rPr lang="en-GB" dirty="0"/>
            <a:t> How to prescribe different intensities within this type of training method</a:t>
          </a:r>
          <a:endParaRPr lang="en-US" dirty="0"/>
        </a:p>
      </dgm:t>
    </dgm:pt>
    <dgm:pt modelId="{8F81F353-7DD3-4405-86C2-F7E9CDEBBC1D}" type="parTrans" cxnId="{20FE6FE1-DC0F-475E-A4FB-403937F8E06F}">
      <dgm:prSet/>
      <dgm:spPr/>
      <dgm:t>
        <a:bodyPr/>
        <a:lstStyle/>
        <a:p>
          <a:endParaRPr lang="en-US"/>
        </a:p>
      </dgm:t>
    </dgm:pt>
    <dgm:pt modelId="{C46C0D4E-9409-48E0-8882-931C1B853567}" type="sibTrans" cxnId="{20FE6FE1-DC0F-475E-A4FB-403937F8E06F}">
      <dgm:prSet/>
      <dgm:spPr/>
      <dgm:t>
        <a:bodyPr/>
        <a:lstStyle/>
        <a:p>
          <a:endParaRPr lang="en-US"/>
        </a:p>
      </dgm:t>
    </dgm:pt>
    <dgm:pt modelId="{F7EB9A29-F5F2-4107-AB3E-CD4C9172A7DD}">
      <dgm:prSet/>
      <dgm:spPr/>
      <dgm:t>
        <a:bodyPr/>
        <a:lstStyle/>
        <a:p>
          <a:r>
            <a:rPr lang="en-US" dirty="0"/>
            <a:t>Session progressions</a:t>
          </a:r>
        </a:p>
      </dgm:t>
    </dgm:pt>
    <dgm:pt modelId="{E5DE198A-2264-479C-885C-C3F0732E64C9}" type="parTrans" cxnId="{EC010BE3-2179-4CD5-AFAE-3C29DFA78F1D}">
      <dgm:prSet/>
      <dgm:spPr/>
      <dgm:t>
        <a:bodyPr/>
        <a:lstStyle/>
        <a:p>
          <a:endParaRPr lang="en-US"/>
        </a:p>
      </dgm:t>
    </dgm:pt>
    <dgm:pt modelId="{2D9C799C-C894-4CCC-9E68-56CA55D0F319}" type="sibTrans" cxnId="{EC010BE3-2179-4CD5-AFAE-3C29DFA78F1D}">
      <dgm:prSet/>
      <dgm:spPr/>
      <dgm:t>
        <a:bodyPr/>
        <a:lstStyle/>
        <a:p>
          <a:endParaRPr lang="en-US"/>
        </a:p>
      </dgm:t>
    </dgm:pt>
    <dgm:pt modelId="{7411C00F-1C62-4822-A289-C9914ADFF27B}">
      <dgm:prSet/>
      <dgm:spPr/>
      <dgm:t>
        <a:bodyPr/>
        <a:lstStyle/>
        <a:p>
          <a:r>
            <a:rPr lang="en-GB" dirty="0"/>
            <a:t>How I went about in designing a training program for a client with a specific goal</a:t>
          </a:r>
          <a:endParaRPr lang="en-US" dirty="0"/>
        </a:p>
      </dgm:t>
    </dgm:pt>
    <dgm:pt modelId="{18722747-4C96-4204-A4CF-C67357992CA8}" type="parTrans" cxnId="{07C9BA3D-6B34-4DFD-9C9A-EF6A5C1C02BD}">
      <dgm:prSet/>
      <dgm:spPr/>
      <dgm:t>
        <a:bodyPr/>
        <a:lstStyle/>
        <a:p>
          <a:endParaRPr lang="en-US"/>
        </a:p>
      </dgm:t>
    </dgm:pt>
    <dgm:pt modelId="{1C6E3B22-BA34-47B7-BA24-1B8D30F50294}" type="sibTrans" cxnId="{07C9BA3D-6B34-4DFD-9C9A-EF6A5C1C02BD}">
      <dgm:prSet/>
      <dgm:spPr/>
      <dgm:t>
        <a:bodyPr/>
        <a:lstStyle/>
        <a:p>
          <a:endParaRPr lang="en-US"/>
        </a:p>
      </dgm:t>
    </dgm:pt>
    <dgm:pt modelId="{A6699658-93CC-4AF3-B7FE-8EF556459E07}">
      <dgm:prSet/>
      <dgm:spPr/>
      <dgm:t>
        <a:bodyPr/>
        <a:lstStyle/>
        <a:p>
          <a:r>
            <a:rPr lang="en-GB"/>
            <a:t>Time for any questions at the end</a:t>
          </a:r>
          <a:endParaRPr lang="en-US"/>
        </a:p>
      </dgm:t>
    </dgm:pt>
    <dgm:pt modelId="{F4ED9268-8E79-40F5-9D50-34B8B49F1AAD}" type="parTrans" cxnId="{33F5422E-3AAA-4C67-917E-16E048D4BEED}">
      <dgm:prSet/>
      <dgm:spPr/>
      <dgm:t>
        <a:bodyPr/>
        <a:lstStyle/>
        <a:p>
          <a:endParaRPr lang="en-US"/>
        </a:p>
      </dgm:t>
    </dgm:pt>
    <dgm:pt modelId="{E1260848-06E2-4C58-BCE3-27678D3122AD}" type="sibTrans" cxnId="{33F5422E-3AAA-4C67-917E-16E048D4BEED}">
      <dgm:prSet/>
      <dgm:spPr/>
      <dgm:t>
        <a:bodyPr/>
        <a:lstStyle/>
        <a:p>
          <a:endParaRPr lang="en-US"/>
        </a:p>
      </dgm:t>
    </dgm:pt>
    <dgm:pt modelId="{789F0E60-CB8A-4D8D-A810-AA113B1AACFD}" type="pres">
      <dgm:prSet presAssocID="{9B035B04-BE64-4103-9FDE-099E2DB50385}" presName="vert0" presStyleCnt="0">
        <dgm:presLayoutVars>
          <dgm:dir/>
          <dgm:animOne val="branch"/>
          <dgm:animLvl val="lvl"/>
        </dgm:presLayoutVars>
      </dgm:prSet>
      <dgm:spPr/>
    </dgm:pt>
    <dgm:pt modelId="{4E5B232C-499B-4EF5-8760-E8215C1E54B7}" type="pres">
      <dgm:prSet presAssocID="{07C18705-675A-4655-B444-DBDC0A157BAF}" presName="thickLine" presStyleLbl="alignNode1" presStyleIdx="0" presStyleCnt="6"/>
      <dgm:spPr/>
    </dgm:pt>
    <dgm:pt modelId="{C19C554A-20E1-4B78-AC72-B674FCECF25B}" type="pres">
      <dgm:prSet presAssocID="{07C18705-675A-4655-B444-DBDC0A157BAF}" presName="horz1" presStyleCnt="0"/>
      <dgm:spPr/>
    </dgm:pt>
    <dgm:pt modelId="{2158EF1C-FC4D-4D46-871C-2C37A85E92F5}" type="pres">
      <dgm:prSet presAssocID="{07C18705-675A-4655-B444-DBDC0A157BAF}" presName="tx1" presStyleLbl="revTx" presStyleIdx="0" presStyleCnt="6"/>
      <dgm:spPr/>
    </dgm:pt>
    <dgm:pt modelId="{317DB8DB-1BCB-4626-847B-8B1798A57FBD}" type="pres">
      <dgm:prSet presAssocID="{07C18705-675A-4655-B444-DBDC0A157BAF}" presName="vert1" presStyleCnt="0"/>
      <dgm:spPr/>
    </dgm:pt>
    <dgm:pt modelId="{E5F78547-5773-4F7F-9F69-77F911FEDAB2}" type="pres">
      <dgm:prSet presAssocID="{51A174CE-C09C-469B-AA9F-C7002EE98602}" presName="thickLine" presStyleLbl="alignNode1" presStyleIdx="1" presStyleCnt="6"/>
      <dgm:spPr/>
    </dgm:pt>
    <dgm:pt modelId="{EDBE3774-E1AE-4C4F-8452-51B7EBCF5EC3}" type="pres">
      <dgm:prSet presAssocID="{51A174CE-C09C-469B-AA9F-C7002EE98602}" presName="horz1" presStyleCnt="0"/>
      <dgm:spPr/>
    </dgm:pt>
    <dgm:pt modelId="{6554EA04-3099-4EEE-B6AD-0D72F02F09CE}" type="pres">
      <dgm:prSet presAssocID="{51A174CE-C09C-469B-AA9F-C7002EE98602}" presName="tx1" presStyleLbl="revTx" presStyleIdx="1" presStyleCnt="6"/>
      <dgm:spPr/>
    </dgm:pt>
    <dgm:pt modelId="{412D38EE-6F58-439D-A1A4-E6AE1B0AF733}" type="pres">
      <dgm:prSet presAssocID="{51A174CE-C09C-469B-AA9F-C7002EE98602}" presName="vert1" presStyleCnt="0"/>
      <dgm:spPr/>
    </dgm:pt>
    <dgm:pt modelId="{5E0AD8ED-93C2-492E-8D95-9D9242E09367}" type="pres">
      <dgm:prSet presAssocID="{27C1533E-F31F-49E3-8FD3-95F1A2D1F83B}" presName="thickLine" presStyleLbl="alignNode1" presStyleIdx="2" presStyleCnt="6"/>
      <dgm:spPr/>
    </dgm:pt>
    <dgm:pt modelId="{470F472D-D131-4A22-8064-A51F579FE919}" type="pres">
      <dgm:prSet presAssocID="{27C1533E-F31F-49E3-8FD3-95F1A2D1F83B}" presName="horz1" presStyleCnt="0"/>
      <dgm:spPr/>
    </dgm:pt>
    <dgm:pt modelId="{579F25F5-C14B-41BA-B461-F8A8D00E90B7}" type="pres">
      <dgm:prSet presAssocID="{27C1533E-F31F-49E3-8FD3-95F1A2D1F83B}" presName="tx1" presStyleLbl="revTx" presStyleIdx="2" presStyleCnt="6"/>
      <dgm:spPr/>
    </dgm:pt>
    <dgm:pt modelId="{6B64C5E8-82EB-440C-9DE5-D6DA8D1630A5}" type="pres">
      <dgm:prSet presAssocID="{27C1533E-F31F-49E3-8FD3-95F1A2D1F83B}" presName="vert1" presStyleCnt="0"/>
      <dgm:spPr/>
    </dgm:pt>
    <dgm:pt modelId="{C253F8F4-CB58-4D53-BB1A-36A1E352C0E0}" type="pres">
      <dgm:prSet presAssocID="{F7EB9A29-F5F2-4107-AB3E-CD4C9172A7DD}" presName="thickLine" presStyleLbl="alignNode1" presStyleIdx="3" presStyleCnt="6"/>
      <dgm:spPr/>
    </dgm:pt>
    <dgm:pt modelId="{43EB82EF-0521-4F3F-8B5F-AF73427527AE}" type="pres">
      <dgm:prSet presAssocID="{F7EB9A29-F5F2-4107-AB3E-CD4C9172A7DD}" presName="horz1" presStyleCnt="0"/>
      <dgm:spPr/>
    </dgm:pt>
    <dgm:pt modelId="{6D82CA20-706A-4BFF-960D-0667CFD60669}" type="pres">
      <dgm:prSet presAssocID="{F7EB9A29-F5F2-4107-AB3E-CD4C9172A7DD}" presName="tx1" presStyleLbl="revTx" presStyleIdx="3" presStyleCnt="6"/>
      <dgm:spPr/>
    </dgm:pt>
    <dgm:pt modelId="{D30B3089-C380-4641-B378-29DA56C97DB4}" type="pres">
      <dgm:prSet presAssocID="{F7EB9A29-F5F2-4107-AB3E-CD4C9172A7DD}" presName="vert1" presStyleCnt="0"/>
      <dgm:spPr/>
    </dgm:pt>
    <dgm:pt modelId="{524D66D3-35FB-400A-8362-2F58C2D5F7A0}" type="pres">
      <dgm:prSet presAssocID="{7411C00F-1C62-4822-A289-C9914ADFF27B}" presName="thickLine" presStyleLbl="alignNode1" presStyleIdx="4" presStyleCnt="6"/>
      <dgm:spPr/>
    </dgm:pt>
    <dgm:pt modelId="{B8EA4EF9-37B8-49A4-9F07-D8CFFAC8104E}" type="pres">
      <dgm:prSet presAssocID="{7411C00F-1C62-4822-A289-C9914ADFF27B}" presName="horz1" presStyleCnt="0"/>
      <dgm:spPr/>
    </dgm:pt>
    <dgm:pt modelId="{10F14AD8-184A-4CE5-B6E1-AEE4B9321879}" type="pres">
      <dgm:prSet presAssocID="{7411C00F-1C62-4822-A289-C9914ADFF27B}" presName="tx1" presStyleLbl="revTx" presStyleIdx="4" presStyleCnt="6"/>
      <dgm:spPr/>
    </dgm:pt>
    <dgm:pt modelId="{AC5C45AE-A161-4EB6-83F3-50ECCDDD0273}" type="pres">
      <dgm:prSet presAssocID="{7411C00F-1C62-4822-A289-C9914ADFF27B}" presName="vert1" presStyleCnt="0"/>
      <dgm:spPr/>
    </dgm:pt>
    <dgm:pt modelId="{B8744DC1-DDD5-40DF-A870-376D4BCD2A36}" type="pres">
      <dgm:prSet presAssocID="{A6699658-93CC-4AF3-B7FE-8EF556459E07}" presName="thickLine" presStyleLbl="alignNode1" presStyleIdx="5" presStyleCnt="6"/>
      <dgm:spPr/>
    </dgm:pt>
    <dgm:pt modelId="{3AD4F41E-5E01-4980-BE8E-9687A277BD52}" type="pres">
      <dgm:prSet presAssocID="{A6699658-93CC-4AF3-B7FE-8EF556459E07}" presName="horz1" presStyleCnt="0"/>
      <dgm:spPr/>
    </dgm:pt>
    <dgm:pt modelId="{B022C346-1F4B-43BB-8A0C-4D2D2DE4E64B}" type="pres">
      <dgm:prSet presAssocID="{A6699658-93CC-4AF3-B7FE-8EF556459E07}" presName="tx1" presStyleLbl="revTx" presStyleIdx="5" presStyleCnt="6"/>
      <dgm:spPr/>
    </dgm:pt>
    <dgm:pt modelId="{136585F3-9F32-408A-AB77-48B55A57FA6E}" type="pres">
      <dgm:prSet presAssocID="{A6699658-93CC-4AF3-B7FE-8EF556459E07}" presName="vert1" presStyleCnt="0"/>
      <dgm:spPr/>
    </dgm:pt>
  </dgm:ptLst>
  <dgm:cxnLst>
    <dgm:cxn modelId="{33F5422E-3AAA-4C67-917E-16E048D4BEED}" srcId="{9B035B04-BE64-4103-9FDE-099E2DB50385}" destId="{A6699658-93CC-4AF3-B7FE-8EF556459E07}" srcOrd="5" destOrd="0" parTransId="{F4ED9268-8E79-40F5-9D50-34B8B49F1AAD}" sibTransId="{E1260848-06E2-4C58-BCE3-27678D3122AD}"/>
    <dgm:cxn modelId="{50B2BA37-65F6-497F-9C45-F6F43A21DFD5}" srcId="{9B035B04-BE64-4103-9FDE-099E2DB50385}" destId="{07C18705-675A-4655-B444-DBDC0A157BAF}" srcOrd="0" destOrd="0" parTransId="{FBA38A78-0F14-4A6F-85D1-0D617907F693}" sibTransId="{56F5F261-B243-49F2-A920-50A796D20012}"/>
    <dgm:cxn modelId="{07C9BA3D-6B34-4DFD-9C9A-EF6A5C1C02BD}" srcId="{9B035B04-BE64-4103-9FDE-099E2DB50385}" destId="{7411C00F-1C62-4822-A289-C9914ADFF27B}" srcOrd="4" destOrd="0" parTransId="{18722747-4C96-4204-A4CF-C67357992CA8}" sibTransId="{1C6E3B22-BA34-47B7-BA24-1B8D30F50294}"/>
    <dgm:cxn modelId="{2DC1AE42-B142-47B7-991D-97D7E14055F1}" type="presOf" srcId="{7411C00F-1C62-4822-A289-C9914ADFF27B}" destId="{10F14AD8-184A-4CE5-B6E1-AEE4B9321879}" srcOrd="0" destOrd="0" presId="urn:microsoft.com/office/officeart/2008/layout/LinedList"/>
    <dgm:cxn modelId="{44EC9052-DC90-4E9C-9208-8675187FB232}" type="presOf" srcId="{07C18705-675A-4655-B444-DBDC0A157BAF}" destId="{2158EF1C-FC4D-4D46-871C-2C37A85E92F5}" srcOrd="0" destOrd="0" presId="urn:microsoft.com/office/officeart/2008/layout/LinedList"/>
    <dgm:cxn modelId="{1F77557E-441F-48E4-96C7-9DBC032E0AF1}" type="presOf" srcId="{27C1533E-F31F-49E3-8FD3-95F1A2D1F83B}" destId="{579F25F5-C14B-41BA-B461-F8A8D00E90B7}" srcOrd="0" destOrd="0" presId="urn:microsoft.com/office/officeart/2008/layout/LinedList"/>
    <dgm:cxn modelId="{12C5D6AD-9F10-4170-A90C-F6995F8DB02F}" type="presOf" srcId="{F7EB9A29-F5F2-4107-AB3E-CD4C9172A7DD}" destId="{6D82CA20-706A-4BFF-960D-0667CFD60669}" srcOrd="0" destOrd="0" presId="urn:microsoft.com/office/officeart/2008/layout/LinedList"/>
    <dgm:cxn modelId="{244145C3-104C-49AD-98A2-7455F1C7588E}" type="presOf" srcId="{9B035B04-BE64-4103-9FDE-099E2DB50385}" destId="{789F0E60-CB8A-4D8D-A810-AA113B1AACFD}" srcOrd="0" destOrd="0" presId="urn:microsoft.com/office/officeart/2008/layout/LinedList"/>
    <dgm:cxn modelId="{B2E278D6-7839-45B4-90D4-30BA9D9D8426}" srcId="{9B035B04-BE64-4103-9FDE-099E2DB50385}" destId="{51A174CE-C09C-469B-AA9F-C7002EE98602}" srcOrd="1" destOrd="0" parTransId="{C831B803-0CD8-4FDD-B14F-BADA6C0D345D}" sibTransId="{580CCFF3-5326-4B34-9584-6104848D7E4D}"/>
    <dgm:cxn modelId="{855125E1-7F15-4C05-BCFF-7C7AD420A225}" type="presOf" srcId="{51A174CE-C09C-469B-AA9F-C7002EE98602}" destId="{6554EA04-3099-4EEE-B6AD-0D72F02F09CE}" srcOrd="0" destOrd="0" presId="urn:microsoft.com/office/officeart/2008/layout/LinedList"/>
    <dgm:cxn modelId="{20FE6FE1-DC0F-475E-A4FB-403937F8E06F}" srcId="{9B035B04-BE64-4103-9FDE-099E2DB50385}" destId="{27C1533E-F31F-49E3-8FD3-95F1A2D1F83B}" srcOrd="2" destOrd="0" parTransId="{8F81F353-7DD3-4405-86C2-F7E9CDEBBC1D}" sibTransId="{C46C0D4E-9409-48E0-8882-931C1B853567}"/>
    <dgm:cxn modelId="{EC010BE3-2179-4CD5-AFAE-3C29DFA78F1D}" srcId="{9B035B04-BE64-4103-9FDE-099E2DB50385}" destId="{F7EB9A29-F5F2-4107-AB3E-CD4C9172A7DD}" srcOrd="3" destOrd="0" parTransId="{E5DE198A-2264-479C-885C-C3F0732E64C9}" sibTransId="{2D9C799C-C894-4CCC-9E68-56CA55D0F319}"/>
    <dgm:cxn modelId="{8F749FEB-7CE3-492F-9CCF-8274E83C9C14}" type="presOf" srcId="{A6699658-93CC-4AF3-B7FE-8EF556459E07}" destId="{B022C346-1F4B-43BB-8A0C-4D2D2DE4E64B}" srcOrd="0" destOrd="0" presId="urn:microsoft.com/office/officeart/2008/layout/LinedList"/>
    <dgm:cxn modelId="{E200447F-B143-412F-9651-E6C3FC3FB395}" type="presParOf" srcId="{789F0E60-CB8A-4D8D-A810-AA113B1AACFD}" destId="{4E5B232C-499B-4EF5-8760-E8215C1E54B7}" srcOrd="0" destOrd="0" presId="urn:microsoft.com/office/officeart/2008/layout/LinedList"/>
    <dgm:cxn modelId="{13F9A213-9B88-4FD3-9978-6E4058FFC416}" type="presParOf" srcId="{789F0E60-CB8A-4D8D-A810-AA113B1AACFD}" destId="{C19C554A-20E1-4B78-AC72-B674FCECF25B}" srcOrd="1" destOrd="0" presId="urn:microsoft.com/office/officeart/2008/layout/LinedList"/>
    <dgm:cxn modelId="{DE08B78D-FCD7-4E77-B25E-2CD00475CD8A}" type="presParOf" srcId="{C19C554A-20E1-4B78-AC72-B674FCECF25B}" destId="{2158EF1C-FC4D-4D46-871C-2C37A85E92F5}" srcOrd="0" destOrd="0" presId="urn:microsoft.com/office/officeart/2008/layout/LinedList"/>
    <dgm:cxn modelId="{328A008F-3418-4601-8FDD-6BDC9D4CE41C}" type="presParOf" srcId="{C19C554A-20E1-4B78-AC72-B674FCECF25B}" destId="{317DB8DB-1BCB-4626-847B-8B1798A57FBD}" srcOrd="1" destOrd="0" presId="urn:microsoft.com/office/officeart/2008/layout/LinedList"/>
    <dgm:cxn modelId="{E756FD74-A063-404B-B1BC-614D677EBBDE}" type="presParOf" srcId="{789F0E60-CB8A-4D8D-A810-AA113B1AACFD}" destId="{E5F78547-5773-4F7F-9F69-77F911FEDAB2}" srcOrd="2" destOrd="0" presId="urn:microsoft.com/office/officeart/2008/layout/LinedList"/>
    <dgm:cxn modelId="{B69B1187-C3E9-41D9-A40F-6E8EFDD3E1FC}" type="presParOf" srcId="{789F0E60-CB8A-4D8D-A810-AA113B1AACFD}" destId="{EDBE3774-E1AE-4C4F-8452-51B7EBCF5EC3}" srcOrd="3" destOrd="0" presId="urn:microsoft.com/office/officeart/2008/layout/LinedList"/>
    <dgm:cxn modelId="{51D4CF60-8CD3-42AD-AF47-DA455EF6F32D}" type="presParOf" srcId="{EDBE3774-E1AE-4C4F-8452-51B7EBCF5EC3}" destId="{6554EA04-3099-4EEE-B6AD-0D72F02F09CE}" srcOrd="0" destOrd="0" presId="urn:microsoft.com/office/officeart/2008/layout/LinedList"/>
    <dgm:cxn modelId="{A812FE97-16FA-4358-8B01-E9D17B62C336}" type="presParOf" srcId="{EDBE3774-E1AE-4C4F-8452-51B7EBCF5EC3}" destId="{412D38EE-6F58-439D-A1A4-E6AE1B0AF733}" srcOrd="1" destOrd="0" presId="urn:microsoft.com/office/officeart/2008/layout/LinedList"/>
    <dgm:cxn modelId="{3AA69197-2799-406D-9551-89919F58C8A6}" type="presParOf" srcId="{789F0E60-CB8A-4D8D-A810-AA113B1AACFD}" destId="{5E0AD8ED-93C2-492E-8D95-9D9242E09367}" srcOrd="4" destOrd="0" presId="urn:microsoft.com/office/officeart/2008/layout/LinedList"/>
    <dgm:cxn modelId="{FDD5A0E3-CF14-4ED3-A9A8-FB58F1EDBF2E}" type="presParOf" srcId="{789F0E60-CB8A-4D8D-A810-AA113B1AACFD}" destId="{470F472D-D131-4A22-8064-A51F579FE919}" srcOrd="5" destOrd="0" presId="urn:microsoft.com/office/officeart/2008/layout/LinedList"/>
    <dgm:cxn modelId="{946D3950-E078-4069-A705-8279427BFF10}" type="presParOf" srcId="{470F472D-D131-4A22-8064-A51F579FE919}" destId="{579F25F5-C14B-41BA-B461-F8A8D00E90B7}" srcOrd="0" destOrd="0" presId="urn:microsoft.com/office/officeart/2008/layout/LinedList"/>
    <dgm:cxn modelId="{C33DDCA8-D4E4-4663-8D43-57B09F9CE250}" type="presParOf" srcId="{470F472D-D131-4A22-8064-A51F579FE919}" destId="{6B64C5E8-82EB-440C-9DE5-D6DA8D1630A5}" srcOrd="1" destOrd="0" presId="urn:microsoft.com/office/officeart/2008/layout/LinedList"/>
    <dgm:cxn modelId="{A3AD12B1-1CB9-46BF-9914-BCD061731854}" type="presParOf" srcId="{789F0E60-CB8A-4D8D-A810-AA113B1AACFD}" destId="{C253F8F4-CB58-4D53-BB1A-36A1E352C0E0}" srcOrd="6" destOrd="0" presId="urn:microsoft.com/office/officeart/2008/layout/LinedList"/>
    <dgm:cxn modelId="{E1563451-7862-4098-AC41-1A7542C1F2A7}" type="presParOf" srcId="{789F0E60-CB8A-4D8D-A810-AA113B1AACFD}" destId="{43EB82EF-0521-4F3F-8B5F-AF73427527AE}" srcOrd="7" destOrd="0" presId="urn:microsoft.com/office/officeart/2008/layout/LinedList"/>
    <dgm:cxn modelId="{E3106DC0-866A-487F-BB97-01CC0DD81B2F}" type="presParOf" srcId="{43EB82EF-0521-4F3F-8B5F-AF73427527AE}" destId="{6D82CA20-706A-4BFF-960D-0667CFD60669}" srcOrd="0" destOrd="0" presId="urn:microsoft.com/office/officeart/2008/layout/LinedList"/>
    <dgm:cxn modelId="{34FA5718-7BDD-46B3-8EBA-BEDF98AD8504}" type="presParOf" srcId="{43EB82EF-0521-4F3F-8B5F-AF73427527AE}" destId="{D30B3089-C380-4641-B378-29DA56C97DB4}" srcOrd="1" destOrd="0" presId="urn:microsoft.com/office/officeart/2008/layout/LinedList"/>
    <dgm:cxn modelId="{35773624-95EE-4C88-BF10-4426241E251E}" type="presParOf" srcId="{789F0E60-CB8A-4D8D-A810-AA113B1AACFD}" destId="{524D66D3-35FB-400A-8362-2F58C2D5F7A0}" srcOrd="8" destOrd="0" presId="urn:microsoft.com/office/officeart/2008/layout/LinedList"/>
    <dgm:cxn modelId="{3EE5C4F4-E52F-4585-A913-D1F57F7571E4}" type="presParOf" srcId="{789F0E60-CB8A-4D8D-A810-AA113B1AACFD}" destId="{B8EA4EF9-37B8-49A4-9F07-D8CFFAC8104E}" srcOrd="9" destOrd="0" presId="urn:microsoft.com/office/officeart/2008/layout/LinedList"/>
    <dgm:cxn modelId="{0150B556-8AF0-4633-945D-D2D03ABDCDCC}" type="presParOf" srcId="{B8EA4EF9-37B8-49A4-9F07-D8CFFAC8104E}" destId="{10F14AD8-184A-4CE5-B6E1-AEE4B9321879}" srcOrd="0" destOrd="0" presId="urn:microsoft.com/office/officeart/2008/layout/LinedList"/>
    <dgm:cxn modelId="{A55E166C-7478-42DA-8C9B-25E4E93CEBC7}" type="presParOf" srcId="{B8EA4EF9-37B8-49A4-9F07-D8CFFAC8104E}" destId="{AC5C45AE-A161-4EB6-83F3-50ECCDDD0273}" srcOrd="1" destOrd="0" presId="urn:microsoft.com/office/officeart/2008/layout/LinedList"/>
    <dgm:cxn modelId="{787E7F28-2BF7-47D0-A5A7-4CAF644F0EB3}" type="presParOf" srcId="{789F0E60-CB8A-4D8D-A810-AA113B1AACFD}" destId="{B8744DC1-DDD5-40DF-A870-376D4BCD2A36}" srcOrd="10" destOrd="0" presId="urn:microsoft.com/office/officeart/2008/layout/LinedList"/>
    <dgm:cxn modelId="{B69DDF29-A3BE-4280-A3C1-4F30A510ED1F}" type="presParOf" srcId="{789F0E60-CB8A-4D8D-A810-AA113B1AACFD}" destId="{3AD4F41E-5E01-4980-BE8E-9687A277BD52}" srcOrd="11" destOrd="0" presId="urn:microsoft.com/office/officeart/2008/layout/LinedList"/>
    <dgm:cxn modelId="{84CB8C1C-EC46-45D2-BDB0-1F6B99824502}" type="presParOf" srcId="{3AD4F41E-5E01-4980-BE8E-9687A277BD52}" destId="{B022C346-1F4B-43BB-8A0C-4D2D2DE4E64B}" srcOrd="0" destOrd="0" presId="urn:microsoft.com/office/officeart/2008/layout/LinedList"/>
    <dgm:cxn modelId="{D7A5FDE7-DD6B-4D33-BFDE-5FE038CDBBAF}" type="presParOf" srcId="{3AD4F41E-5E01-4980-BE8E-9687A277BD52}" destId="{136585F3-9F32-408A-AB77-48B55A57FA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E6DFED-4EF8-414D-941F-D62606146C56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7B09F86-065C-4F5F-907E-8718A3CD7235}">
      <dgm:prSet/>
      <dgm:spPr/>
      <dgm:t>
        <a:bodyPr/>
        <a:lstStyle/>
        <a:p>
          <a:r>
            <a:rPr lang="en-GB" dirty="0"/>
            <a:t>High intensity interval training is a training method used to develop cardiorespiratory fitness- improving oxygen uptake (</a:t>
          </a:r>
          <a:r>
            <a:rPr lang="en-GB" dirty="0" err="1"/>
            <a:t>Buchheit</a:t>
          </a:r>
          <a:r>
            <a:rPr lang="en-GB" dirty="0"/>
            <a:t> and </a:t>
          </a:r>
          <a:r>
            <a:rPr lang="en-GB" dirty="0" err="1"/>
            <a:t>Laursen</a:t>
          </a:r>
          <a:r>
            <a:rPr lang="en-GB" dirty="0"/>
            <a:t>, 2013)</a:t>
          </a:r>
          <a:endParaRPr lang="en-US" dirty="0"/>
        </a:p>
      </dgm:t>
    </dgm:pt>
    <dgm:pt modelId="{58F835E7-FD59-4642-A8ED-314D03AA52F5}" type="parTrans" cxnId="{0B9D5912-5DB2-4A6E-84BA-D7E176DB4CD6}">
      <dgm:prSet/>
      <dgm:spPr/>
      <dgm:t>
        <a:bodyPr/>
        <a:lstStyle/>
        <a:p>
          <a:endParaRPr lang="en-US"/>
        </a:p>
      </dgm:t>
    </dgm:pt>
    <dgm:pt modelId="{C8B449A6-5080-4B35-B2C9-355C4C05CC8C}" type="sibTrans" cxnId="{0B9D5912-5DB2-4A6E-84BA-D7E176DB4CD6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B349807C-9E43-4E22-89F4-84CB515AF988}">
      <dgm:prSet/>
      <dgm:spPr/>
      <dgm:t>
        <a:bodyPr/>
        <a:lstStyle/>
        <a:p>
          <a:r>
            <a:rPr lang="en-GB" dirty="0"/>
            <a:t>High intensity interval training is simply a series of high intensities bursts of effort for a set period separated by recovery periods (Hough, 2016)</a:t>
          </a:r>
          <a:endParaRPr lang="en-US" dirty="0"/>
        </a:p>
      </dgm:t>
    </dgm:pt>
    <dgm:pt modelId="{585ACA26-9087-4867-9DD7-6C536AAEC9E9}" type="parTrans" cxnId="{EEAE1821-5A6E-4B0A-BD24-E249339A5AAC}">
      <dgm:prSet/>
      <dgm:spPr/>
      <dgm:t>
        <a:bodyPr/>
        <a:lstStyle/>
        <a:p>
          <a:endParaRPr lang="en-US"/>
        </a:p>
      </dgm:t>
    </dgm:pt>
    <dgm:pt modelId="{B9D1424F-952E-4CBE-A865-ECFB6D495D7D}" type="sibTrans" cxnId="{EEAE1821-5A6E-4B0A-BD24-E249339A5AA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CF58085-1DAB-4404-BF18-41884D760F66}">
      <dgm:prSet/>
      <dgm:spPr/>
      <dgm:t>
        <a:bodyPr/>
        <a:lstStyle/>
        <a:p>
          <a:r>
            <a:rPr lang="en-GB" dirty="0"/>
            <a:t>It allows you to spend more time in higher zones than what would be possible if you were doing continuous training (Locke et al, 2018)</a:t>
          </a:r>
          <a:endParaRPr lang="en-US" dirty="0"/>
        </a:p>
      </dgm:t>
    </dgm:pt>
    <dgm:pt modelId="{EA2E8C16-B7A0-4545-9C8A-5C7977C05BE5}" type="parTrans" cxnId="{6FA55AD9-EC34-4854-AAF3-5586FA690B4C}">
      <dgm:prSet/>
      <dgm:spPr/>
      <dgm:t>
        <a:bodyPr/>
        <a:lstStyle/>
        <a:p>
          <a:endParaRPr lang="en-US"/>
        </a:p>
      </dgm:t>
    </dgm:pt>
    <dgm:pt modelId="{7A784C3B-A7BE-4BA4-8015-8BB1B8F1E020}" type="sibTrans" cxnId="{6FA55AD9-EC34-4854-AAF3-5586FA690B4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8B27A44-591B-4F7F-A28D-790EF5E524C2}">
      <dgm:prSet/>
      <dgm:spPr/>
      <dgm:t>
        <a:bodyPr/>
        <a:lstStyle/>
        <a:p>
          <a:r>
            <a:rPr lang="en-GB" dirty="0"/>
            <a:t>It’s described as being as effective as continuous training (Milanovic et al, 2015)</a:t>
          </a:r>
          <a:endParaRPr lang="en-US" dirty="0"/>
        </a:p>
      </dgm:t>
    </dgm:pt>
    <dgm:pt modelId="{84C1CB05-5920-487A-B27E-56B258B23711}" type="parTrans" cxnId="{A1E7EB17-6E52-477E-B7E1-50F7E22B8039}">
      <dgm:prSet/>
      <dgm:spPr/>
      <dgm:t>
        <a:bodyPr/>
        <a:lstStyle/>
        <a:p>
          <a:endParaRPr lang="en-US"/>
        </a:p>
      </dgm:t>
    </dgm:pt>
    <dgm:pt modelId="{BF9D7D2C-A53A-4AE8-B6BD-134AE581FC16}" type="sibTrans" cxnId="{A1E7EB17-6E52-477E-B7E1-50F7E22B8039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4905504-B229-4B5F-BC54-EF54270A9ABF}">
      <dgm:prSet/>
      <dgm:spPr/>
      <dgm:t>
        <a:bodyPr/>
        <a:lstStyle/>
        <a:p>
          <a:r>
            <a:rPr lang="en-GB" dirty="0"/>
            <a:t>You can prescribe different intensities and types of training to develop a specific goal (Kilpatrick et al, 2014)</a:t>
          </a:r>
          <a:endParaRPr lang="en-US" dirty="0"/>
        </a:p>
      </dgm:t>
    </dgm:pt>
    <dgm:pt modelId="{25B8CA44-FFC8-4D6A-B7C1-D9F3AB63E9EE}" type="parTrans" cxnId="{3DF059E5-FF10-48FE-943C-E75E43FDC7D0}">
      <dgm:prSet/>
      <dgm:spPr/>
      <dgm:t>
        <a:bodyPr/>
        <a:lstStyle/>
        <a:p>
          <a:endParaRPr lang="en-US"/>
        </a:p>
      </dgm:t>
    </dgm:pt>
    <dgm:pt modelId="{313FF903-2756-44AB-92EE-C52CA0D1D7EB}" type="sibTrans" cxnId="{3DF059E5-FF10-48FE-943C-E75E43FDC7D0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BC2D6B3D-2370-4E98-9B31-C0A71732A015}">
      <dgm:prSet/>
      <dgm:spPr/>
      <dgm:t>
        <a:bodyPr/>
        <a:lstStyle/>
        <a:p>
          <a:r>
            <a:rPr lang="en-GB" dirty="0"/>
            <a:t>Training method that is highly popular with a variety of different sports (Baker, 2011)</a:t>
          </a:r>
          <a:endParaRPr lang="en-US" dirty="0"/>
        </a:p>
      </dgm:t>
    </dgm:pt>
    <dgm:pt modelId="{25B636E3-F123-40F6-9205-568470016264}" type="parTrans" cxnId="{4E31C530-1249-427A-BEE7-0DA9B7ED057D}">
      <dgm:prSet/>
      <dgm:spPr/>
      <dgm:t>
        <a:bodyPr/>
        <a:lstStyle/>
        <a:p>
          <a:endParaRPr lang="en-US"/>
        </a:p>
      </dgm:t>
    </dgm:pt>
    <dgm:pt modelId="{A01B9189-271A-46FE-B897-9D639BDE7A67}" type="sibTrans" cxnId="{4E31C530-1249-427A-BEE7-0DA9B7ED057D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F382A730-1FFF-4795-894D-BAD2F03DEB34}" type="pres">
      <dgm:prSet presAssocID="{FFE6DFED-4EF8-414D-941F-D62606146C56}" presName="linearFlow" presStyleCnt="0">
        <dgm:presLayoutVars>
          <dgm:dir/>
          <dgm:animLvl val="lvl"/>
          <dgm:resizeHandles val="exact"/>
        </dgm:presLayoutVars>
      </dgm:prSet>
      <dgm:spPr/>
    </dgm:pt>
    <dgm:pt modelId="{4D682DB5-3611-4326-8013-97938E480820}" type="pres">
      <dgm:prSet presAssocID="{A7B09F86-065C-4F5F-907E-8718A3CD7235}" presName="compositeNode" presStyleCnt="0"/>
      <dgm:spPr/>
    </dgm:pt>
    <dgm:pt modelId="{D1B60430-5474-4577-B54E-C9FB001D8281}" type="pres">
      <dgm:prSet presAssocID="{A7B09F86-065C-4F5F-907E-8718A3CD723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66671B7-B380-4D23-9F37-380E766AD66C}" type="pres">
      <dgm:prSet presAssocID="{A7B09F86-065C-4F5F-907E-8718A3CD7235}" presName="parSh" presStyleCnt="0"/>
      <dgm:spPr/>
    </dgm:pt>
    <dgm:pt modelId="{E2620D3F-44FF-4413-9E5A-D4E051375BC3}" type="pres">
      <dgm:prSet presAssocID="{A7B09F86-065C-4F5F-907E-8718A3CD7235}" presName="lineNode" presStyleLbl="alignAccFollowNode1" presStyleIdx="0" presStyleCnt="18"/>
      <dgm:spPr/>
    </dgm:pt>
    <dgm:pt modelId="{9E32FDE1-B89C-496B-95E7-36E7ADDB3ED1}" type="pres">
      <dgm:prSet presAssocID="{A7B09F86-065C-4F5F-907E-8718A3CD7235}" presName="lineArrowNode" presStyleLbl="alignAccFollowNode1" presStyleIdx="1" presStyleCnt="18"/>
      <dgm:spPr/>
    </dgm:pt>
    <dgm:pt modelId="{830DBDE3-7C96-4A01-831F-9A34B5F6D416}" type="pres">
      <dgm:prSet presAssocID="{C8B449A6-5080-4B35-B2C9-355C4C05CC8C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2F47B48-FD26-4AFA-ADD9-FC4D195FC458}" type="pres">
      <dgm:prSet presAssocID="{C8B449A6-5080-4B35-B2C9-355C4C05CC8C}" presName="spacerBetweenCircleAndCallout" presStyleCnt="0">
        <dgm:presLayoutVars/>
      </dgm:prSet>
      <dgm:spPr/>
    </dgm:pt>
    <dgm:pt modelId="{FD1607B2-6520-4192-BD86-0ED64BCCD30F}" type="pres">
      <dgm:prSet presAssocID="{A7B09F86-065C-4F5F-907E-8718A3CD7235}" presName="nodeText" presStyleLbl="alignAccFollowNode1" presStyleIdx="2" presStyleCnt="18">
        <dgm:presLayoutVars>
          <dgm:bulletEnabled val="1"/>
        </dgm:presLayoutVars>
      </dgm:prSet>
      <dgm:spPr/>
    </dgm:pt>
    <dgm:pt modelId="{6DDFAE7F-8D6E-4389-B09C-5D325651A50E}" type="pres">
      <dgm:prSet presAssocID="{C8B449A6-5080-4B35-B2C9-355C4C05CC8C}" presName="sibTransComposite" presStyleCnt="0"/>
      <dgm:spPr/>
    </dgm:pt>
    <dgm:pt modelId="{E97DF835-04D8-45E4-806C-0E4C6AE5C099}" type="pres">
      <dgm:prSet presAssocID="{B349807C-9E43-4E22-89F4-84CB515AF988}" presName="compositeNode" presStyleCnt="0"/>
      <dgm:spPr/>
    </dgm:pt>
    <dgm:pt modelId="{6251D456-EE8B-431A-93CD-3E90B7B0246B}" type="pres">
      <dgm:prSet presAssocID="{B349807C-9E43-4E22-89F4-84CB515AF98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C74D0B1-CE05-49EB-BDC1-CACB8F1F4BBC}" type="pres">
      <dgm:prSet presAssocID="{B349807C-9E43-4E22-89F4-84CB515AF988}" presName="parSh" presStyleCnt="0"/>
      <dgm:spPr/>
    </dgm:pt>
    <dgm:pt modelId="{F26E5B3F-5036-451E-BF5A-26F60DC844FF}" type="pres">
      <dgm:prSet presAssocID="{B349807C-9E43-4E22-89F4-84CB515AF988}" presName="lineNode" presStyleLbl="alignAccFollowNode1" presStyleIdx="3" presStyleCnt="18"/>
      <dgm:spPr/>
    </dgm:pt>
    <dgm:pt modelId="{3221A6B3-C9DD-4136-B5B5-A81A4B8F1C21}" type="pres">
      <dgm:prSet presAssocID="{B349807C-9E43-4E22-89F4-84CB515AF988}" presName="lineArrowNode" presStyleLbl="alignAccFollowNode1" presStyleIdx="4" presStyleCnt="18"/>
      <dgm:spPr/>
    </dgm:pt>
    <dgm:pt modelId="{4BF4A00B-1A86-4966-8F58-4E4C7EAA58AC}" type="pres">
      <dgm:prSet presAssocID="{B9D1424F-952E-4CBE-A865-ECFB6D495D7D}" presName="sibTransNodeCircle" presStyleLbl="alignNode1" presStyleIdx="1" presStyleCnt="6">
        <dgm:presLayoutVars>
          <dgm:chMax val="0"/>
          <dgm:bulletEnabled/>
        </dgm:presLayoutVars>
      </dgm:prSet>
      <dgm:spPr/>
    </dgm:pt>
    <dgm:pt modelId="{2B775282-54DC-4817-B202-731EF12B4974}" type="pres">
      <dgm:prSet presAssocID="{B9D1424F-952E-4CBE-A865-ECFB6D495D7D}" presName="spacerBetweenCircleAndCallout" presStyleCnt="0">
        <dgm:presLayoutVars/>
      </dgm:prSet>
      <dgm:spPr/>
    </dgm:pt>
    <dgm:pt modelId="{D7A5908D-7C79-475E-BB84-4F9882C7C521}" type="pres">
      <dgm:prSet presAssocID="{B349807C-9E43-4E22-89F4-84CB515AF988}" presName="nodeText" presStyleLbl="alignAccFollowNode1" presStyleIdx="5" presStyleCnt="18">
        <dgm:presLayoutVars>
          <dgm:bulletEnabled val="1"/>
        </dgm:presLayoutVars>
      </dgm:prSet>
      <dgm:spPr/>
    </dgm:pt>
    <dgm:pt modelId="{D25CF5D4-092E-4D1D-90A2-28C7D4F87E69}" type="pres">
      <dgm:prSet presAssocID="{B9D1424F-952E-4CBE-A865-ECFB6D495D7D}" presName="sibTransComposite" presStyleCnt="0"/>
      <dgm:spPr/>
    </dgm:pt>
    <dgm:pt modelId="{D5E6A863-1F85-4232-AD84-98BEAB19B0B0}" type="pres">
      <dgm:prSet presAssocID="{4CF58085-1DAB-4404-BF18-41884D760F66}" presName="compositeNode" presStyleCnt="0"/>
      <dgm:spPr/>
    </dgm:pt>
    <dgm:pt modelId="{35AC12F7-C51C-422A-BD52-6DEBEBF4E027}" type="pres">
      <dgm:prSet presAssocID="{4CF58085-1DAB-4404-BF18-41884D760F6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F8D7F8D-B4C3-4F8A-AFDC-C072EB04C999}" type="pres">
      <dgm:prSet presAssocID="{4CF58085-1DAB-4404-BF18-41884D760F66}" presName="parSh" presStyleCnt="0"/>
      <dgm:spPr/>
    </dgm:pt>
    <dgm:pt modelId="{F9A5FFFC-63AA-4CC2-8425-E41027CD2B01}" type="pres">
      <dgm:prSet presAssocID="{4CF58085-1DAB-4404-BF18-41884D760F66}" presName="lineNode" presStyleLbl="alignAccFollowNode1" presStyleIdx="6" presStyleCnt="18"/>
      <dgm:spPr/>
    </dgm:pt>
    <dgm:pt modelId="{EDA7FDD7-4E85-48AD-9402-477B3C4FE002}" type="pres">
      <dgm:prSet presAssocID="{4CF58085-1DAB-4404-BF18-41884D760F66}" presName="lineArrowNode" presStyleLbl="alignAccFollowNode1" presStyleIdx="7" presStyleCnt="18"/>
      <dgm:spPr/>
    </dgm:pt>
    <dgm:pt modelId="{6010599B-E7AE-4B64-84DB-3C51B3EA933A}" type="pres">
      <dgm:prSet presAssocID="{7A784C3B-A7BE-4BA4-8015-8BB1B8F1E020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7D21CBFC-BA96-40CE-A252-E9491399C819}" type="pres">
      <dgm:prSet presAssocID="{7A784C3B-A7BE-4BA4-8015-8BB1B8F1E020}" presName="spacerBetweenCircleAndCallout" presStyleCnt="0">
        <dgm:presLayoutVars/>
      </dgm:prSet>
      <dgm:spPr/>
    </dgm:pt>
    <dgm:pt modelId="{314358FD-00DB-4494-8775-092DC653CE46}" type="pres">
      <dgm:prSet presAssocID="{4CF58085-1DAB-4404-BF18-41884D760F66}" presName="nodeText" presStyleLbl="alignAccFollowNode1" presStyleIdx="8" presStyleCnt="18">
        <dgm:presLayoutVars>
          <dgm:bulletEnabled val="1"/>
        </dgm:presLayoutVars>
      </dgm:prSet>
      <dgm:spPr/>
    </dgm:pt>
    <dgm:pt modelId="{22F8755D-9E1B-4970-A324-869B14E641F5}" type="pres">
      <dgm:prSet presAssocID="{7A784C3B-A7BE-4BA4-8015-8BB1B8F1E020}" presName="sibTransComposite" presStyleCnt="0"/>
      <dgm:spPr/>
    </dgm:pt>
    <dgm:pt modelId="{F59D0D1D-6E2C-4684-ABBD-CD09A8EA63D0}" type="pres">
      <dgm:prSet presAssocID="{28B27A44-591B-4F7F-A28D-790EF5E524C2}" presName="compositeNode" presStyleCnt="0"/>
      <dgm:spPr/>
    </dgm:pt>
    <dgm:pt modelId="{08FD3BAC-81F9-4E16-B9A3-278523CF2FA3}" type="pres">
      <dgm:prSet presAssocID="{28B27A44-591B-4F7F-A28D-790EF5E524C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3DDCBE2-86A2-4D72-8495-85E430384750}" type="pres">
      <dgm:prSet presAssocID="{28B27A44-591B-4F7F-A28D-790EF5E524C2}" presName="parSh" presStyleCnt="0"/>
      <dgm:spPr/>
    </dgm:pt>
    <dgm:pt modelId="{C2815515-2C31-4313-AB87-35C2109C669C}" type="pres">
      <dgm:prSet presAssocID="{28B27A44-591B-4F7F-A28D-790EF5E524C2}" presName="lineNode" presStyleLbl="alignAccFollowNode1" presStyleIdx="9" presStyleCnt="18"/>
      <dgm:spPr/>
    </dgm:pt>
    <dgm:pt modelId="{DAF57AB8-3E25-4023-B9B4-42F4EC5173AA}" type="pres">
      <dgm:prSet presAssocID="{28B27A44-591B-4F7F-A28D-790EF5E524C2}" presName="lineArrowNode" presStyleLbl="alignAccFollowNode1" presStyleIdx="10" presStyleCnt="18"/>
      <dgm:spPr/>
    </dgm:pt>
    <dgm:pt modelId="{FC4E8D30-43F9-4971-9B49-D0ACC9937D19}" type="pres">
      <dgm:prSet presAssocID="{BF9D7D2C-A53A-4AE8-B6BD-134AE581FC16}" presName="sibTransNodeCircle" presStyleLbl="alignNode1" presStyleIdx="3" presStyleCnt="6">
        <dgm:presLayoutVars>
          <dgm:chMax val="0"/>
          <dgm:bulletEnabled/>
        </dgm:presLayoutVars>
      </dgm:prSet>
      <dgm:spPr/>
    </dgm:pt>
    <dgm:pt modelId="{262F2CF5-F2EB-4F57-87EA-5810FB1417BC}" type="pres">
      <dgm:prSet presAssocID="{BF9D7D2C-A53A-4AE8-B6BD-134AE581FC16}" presName="spacerBetweenCircleAndCallout" presStyleCnt="0">
        <dgm:presLayoutVars/>
      </dgm:prSet>
      <dgm:spPr/>
    </dgm:pt>
    <dgm:pt modelId="{EF7EF0DA-C30B-4DFE-A384-F522B22A09B6}" type="pres">
      <dgm:prSet presAssocID="{28B27A44-591B-4F7F-A28D-790EF5E524C2}" presName="nodeText" presStyleLbl="alignAccFollowNode1" presStyleIdx="11" presStyleCnt="18">
        <dgm:presLayoutVars>
          <dgm:bulletEnabled val="1"/>
        </dgm:presLayoutVars>
      </dgm:prSet>
      <dgm:spPr/>
    </dgm:pt>
    <dgm:pt modelId="{C0AC5F71-7459-4F57-85C1-0FB8A15D349F}" type="pres">
      <dgm:prSet presAssocID="{BF9D7D2C-A53A-4AE8-B6BD-134AE581FC16}" presName="sibTransComposite" presStyleCnt="0"/>
      <dgm:spPr/>
    </dgm:pt>
    <dgm:pt modelId="{A6CE1D9F-4113-485C-8582-CF62A7F40E0A}" type="pres">
      <dgm:prSet presAssocID="{14905504-B229-4B5F-BC54-EF54270A9ABF}" presName="compositeNode" presStyleCnt="0"/>
      <dgm:spPr/>
    </dgm:pt>
    <dgm:pt modelId="{9BAED001-12AD-4CF0-A1AD-DB6BA7459ED3}" type="pres">
      <dgm:prSet presAssocID="{14905504-B229-4B5F-BC54-EF54270A9AB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AAD4A0F-AA84-4905-AB6B-35046DE7FF8C}" type="pres">
      <dgm:prSet presAssocID="{14905504-B229-4B5F-BC54-EF54270A9ABF}" presName="parSh" presStyleCnt="0"/>
      <dgm:spPr/>
    </dgm:pt>
    <dgm:pt modelId="{0100327A-139E-4A7D-972D-A321C3C61A39}" type="pres">
      <dgm:prSet presAssocID="{14905504-B229-4B5F-BC54-EF54270A9ABF}" presName="lineNode" presStyleLbl="alignAccFollowNode1" presStyleIdx="12" presStyleCnt="18"/>
      <dgm:spPr/>
    </dgm:pt>
    <dgm:pt modelId="{DEF29CD6-D4ED-49A3-9A66-B3CAF5BEC5D1}" type="pres">
      <dgm:prSet presAssocID="{14905504-B229-4B5F-BC54-EF54270A9ABF}" presName="lineArrowNode" presStyleLbl="alignAccFollowNode1" presStyleIdx="13" presStyleCnt="18"/>
      <dgm:spPr/>
    </dgm:pt>
    <dgm:pt modelId="{FD956724-6721-41BE-B978-4F3E16FEA2D9}" type="pres">
      <dgm:prSet presAssocID="{313FF903-2756-44AB-92EE-C52CA0D1D7E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BC18FA5-3104-45BB-8648-0C7CDA3B0556}" type="pres">
      <dgm:prSet presAssocID="{313FF903-2756-44AB-92EE-C52CA0D1D7EB}" presName="spacerBetweenCircleAndCallout" presStyleCnt="0">
        <dgm:presLayoutVars/>
      </dgm:prSet>
      <dgm:spPr/>
    </dgm:pt>
    <dgm:pt modelId="{B20AD67E-3384-4862-871E-9A6AE80579BC}" type="pres">
      <dgm:prSet presAssocID="{14905504-B229-4B5F-BC54-EF54270A9ABF}" presName="nodeText" presStyleLbl="alignAccFollowNode1" presStyleIdx="14" presStyleCnt="18">
        <dgm:presLayoutVars>
          <dgm:bulletEnabled val="1"/>
        </dgm:presLayoutVars>
      </dgm:prSet>
      <dgm:spPr/>
    </dgm:pt>
    <dgm:pt modelId="{7FEF86E9-3311-43F3-A0A5-6E57A44FCA82}" type="pres">
      <dgm:prSet presAssocID="{313FF903-2756-44AB-92EE-C52CA0D1D7EB}" presName="sibTransComposite" presStyleCnt="0"/>
      <dgm:spPr/>
    </dgm:pt>
    <dgm:pt modelId="{13A8C28E-AB12-4485-A2BD-C3539A533942}" type="pres">
      <dgm:prSet presAssocID="{BC2D6B3D-2370-4E98-9B31-C0A71732A015}" presName="compositeNode" presStyleCnt="0"/>
      <dgm:spPr/>
    </dgm:pt>
    <dgm:pt modelId="{FC3CA80B-A33B-44C9-94C2-D7E278AD7C69}" type="pres">
      <dgm:prSet presAssocID="{BC2D6B3D-2370-4E98-9B31-C0A71732A01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FF34FDC-A8C2-4A59-A9CE-1BBFD350EBF7}" type="pres">
      <dgm:prSet presAssocID="{BC2D6B3D-2370-4E98-9B31-C0A71732A015}" presName="parSh" presStyleCnt="0"/>
      <dgm:spPr/>
    </dgm:pt>
    <dgm:pt modelId="{8AE407AE-5C23-447F-AC9C-E34057C7D77C}" type="pres">
      <dgm:prSet presAssocID="{BC2D6B3D-2370-4E98-9B31-C0A71732A015}" presName="lineNode" presStyleLbl="alignAccFollowNode1" presStyleIdx="15" presStyleCnt="18"/>
      <dgm:spPr/>
    </dgm:pt>
    <dgm:pt modelId="{67B7DFCC-7221-451A-9809-FFD23159EAF1}" type="pres">
      <dgm:prSet presAssocID="{BC2D6B3D-2370-4E98-9B31-C0A71732A015}" presName="lineArrowNode" presStyleLbl="alignAccFollowNode1" presStyleIdx="16" presStyleCnt="18"/>
      <dgm:spPr/>
    </dgm:pt>
    <dgm:pt modelId="{330511E1-01A0-4BB7-BA3F-DAB5D217E4C9}" type="pres">
      <dgm:prSet presAssocID="{A01B9189-271A-46FE-B897-9D639BDE7A67}" presName="sibTransNodeCircle" presStyleLbl="alignNode1" presStyleIdx="5" presStyleCnt="6">
        <dgm:presLayoutVars>
          <dgm:chMax val="0"/>
          <dgm:bulletEnabled/>
        </dgm:presLayoutVars>
      </dgm:prSet>
      <dgm:spPr/>
    </dgm:pt>
    <dgm:pt modelId="{195550E0-D8FE-4238-983E-9B309F1F9A82}" type="pres">
      <dgm:prSet presAssocID="{A01B9189-271A-46FE-B897-9D639BDE7A67}" presName="spacerBetweenCircleAndCallout" presStyleCnt="0">
        <dgm:presLayoutVars/>
      </dgm:prSet>
      <dgm:spPr/>
    </dgm:pt>
    <dgm:pt modelId="{41340712-70BB-4C7B-BE47-451D366CCC50}" type="pres">
      <dgm:prSet presAssocID="{BC2D6B3D-2370-4E98-9B31-C0A71732A015}" presName="nodeText" presStyleLbl="alignAccFollowNode1" presStyleIdx="17" presStyleCnt="18">
        <dgm:presLayoutVars>
          <dgm:bulletEnabled val="1"/>
        </dgm:presLayoutVars>
      </dgm:prSet>
      <dgm:spPr/>
    </dgm:pt>
  </dgm:ptLst>
  <dgm:cxnLst>
    <dgm:cxn modelId="{4A24B10B-20F2-43B3-8F8A-12744566B888}" type="presOf" srcId="{A7B09F86-065C-4F5F-907E-8718A3CD7235}" destId="{FD1607B2-6520-4192-BD86-0ED64BCCD30F}" srcOrd="0" destOrd="0" presId="urn:microsoft.com/office/officeart/2016/7/layout/LinearArrowProcessNumbered"/>
    <dgm:cxn modelId="{0B9D5912-5DB2-4A6E-84BA-D7E176DB4CD6}" srcId="{FFE6DFED-4EF8-414D-941F-D62606146C56}" destId="{A7B09F86-065C-4F5F-907E-8718A3CD7235}" srcOrd="0" destOrd="0" parTransId="{58F835E7-FD59-4642-A8ED-314D03AA52F5}" sibTransId="{C8B449A6-5080-4B35-B2C9-355C4C05CC8C}"/>
    <dgm:cxn modelId="{60157D15-25D3-4C0C-A7E8-5F58A8797990}" type="presOf" srcId="{14905504-B229-4B5F-BC54-EF54270A9ABF}" destId="{B20AD67E-3384-4862-871E-9A6AE80579BC}" srcOrd="0" destOrd="0" presId="urn:microsoft.com/office/officeart/2016/7/layout/LinearArrowProcessNumbered"/>
    <dgm:cxn modelId="{A1E7EB17-6E52-477E-B7E1-50F7E22B8039}" srcId="{FFE6DFED-4EF8-414D-941F-D62606146C56}" destId="{28B27A44-591B-4F7F-A28D-790EF5E524C2}" srcOrd="3" destOrd="0" parTransId="{84C1CB05-5920-487A-B27E-56B258B23711}" sibTransId="{BF9D7D2C-A53A-4AE8-B6BD-134AE581FC16}"/>
    <dgm:cxn modelId="{EEAE1821-5A6E-4B0A-BD24-E249339A5AAC}" srcId="{FFE6DFED-4EF8-414D-941F-D62606146C56}" destId="{B349807C-9E43-4E22-89F4-84CB515AF988}" srcOrd="1" destOrd="0" parTransId="{585ACA26-9087-4867-9DD7-6C536AAEC9E9}" sibTransId="{B9D1424F-952E-4CBE-A865-ECFB6D495D7D}"/>
    <dgm:cxn modelId="{4E31C530-1249-427A-BEE7-0DA9B7ED057D}" srcId="{FFE6DFED-4EF8-414D-941F-D62606146C56}" destId="{BC2D6B3D-2370-4E98-9B31-C0A71732A015}" srcOrd="5" destOrd="0" parTransId="{25B636E3-F123-40F6-9205-568470016264}" sibTransId="{A01B9189-271A-46FE-B897-9D639BDE7A67}"/>
    <dgm:cxn modelId="{195AB835-BDE4-45CC-AA04-7C69F36D3BB9}" type="presOf" srcId="{BF9D7D2C-A53A-4AE8-B6BD-134AE581FC16}" destId="{FC4E8D30-43F9-4971-9B49-D0ACC9937D19}" srcOrd="0" destOrd="0" presId="urn:microsoft.com/office/officeart/2016/7/layout/LinearArrowProcessNumbered"/>
    <dgm:cxn modelId="{4623186C-EDBD-443C-827A-D3CDD7BCB604}" type="presOf" srcId="{B9D1424F-952E-4CBE-A865-ECFB6D495D7D}" destId="{4BF4A00B-1A86-4966-8F58-4E4C7EAA58AC}" srcOrd="0" destOrd="0" presId="urn:microsoft.com/office/officeart/2016/7/layout/LinearArrowProcessNumbered"/>
    <dgm:cxn modelId="{7535B46D-29F9-48E1-8211-8E6A3E7254F8}" type="presOf" srcId="{A01B9189-271A-46FE-B897-9D639BDE7A67}" destId="{330511E1-01A0-4BB7-BA3F-DAB5D217E4C9}" srcOrd="0" destOrd="0" presId="urn:microsoft.com/office/officeart/2016/7/layout/LinearArrowProcessNumbered"/>
    <dgm:cxn modelId="{6DB5C44D-DBC6-4630-90E8-001E37BC75DB}" type="presOf" srcId="{BC2D6B3D-2370-4E98-9B31-C0A71732A015}" destId="{41340712-70BB-4C7B-BE47-451D366CCC50}" srcOrd="0" destOrd="0" presId="urn:microsoft.com/office/officeart/2016/7/layout/LinearArrowProcessNumbered"/>
    <dgm:cxn modelId="{EC40EA7E-30AC-4ACD-8566-8A2188989BA4}" type="presOf" srcId="{313FF903-2756-44AB-92EE-C52CA0D1D7EB}" destId="{FD956724-6721-41BE-B978-4F3E16FEA2D9}" srcOrd="0" destOrd="0" presId="urn:microsoft.com/office/officeart/2016/7/layout/LinearArrowProcessNumbered"/>
    <dgm:cxn modelId="{8EDDA589-43BF-4806-8B09-606717E55C8F}" type="presOf" srcId="{7A784C3B-A7BE-4BA4-8015-8BB1B8F1E020}" destId="{6010599B-E7AE-4B64-84DB-3C51B3EA933A}" srcOrd="0" destOrd="0" presId="urn:microsoft.com/office/officeart/2016/7/layout/LinearArrowProcessNumbered"/>
    <dgm:cxn modelId="{4E47C893-7411-4C81-BC31-17DFEC0ECE2E}" type="presOf" srcId="{4CF58085-1DAB-4404-BF18-41884D760F66}" destId="{314358FD-00DB-4494-8775-092DC653CE46}" srcOrd="0" destOrd="0" presId="urn:microsoft.com/office/officeart/2016/7/layout/LinearArrowProcessNumbered"/>
    <dgm:cxn modelId="{B14491C7-4258-4FC9-8B54-84F97D676610}" type="presOf" srcId="{28B27A44-591B-4F7F-A28D-790EF5E524C2}" destId="{EF7EF0DA-C30B-4DFE-A384-F522B22A09B6}" srcOrd="0" destOrd="0" presId="urn:microsoft.com/office/officeart/2016/7/layout/LinearArrowProcessNumbered"/>
    <dgm:cxn modelId="{FFC58AC8-88C0-4217-8DC6-87237ED58B37}" type="presOf" srcId="{FFE6DFED-4EF8-414D-941F-D62606146C56}" destId="{F382A730-1FFF-4795-894D-BAD2F03DEB34}" srcOrd="0" destOrd="0" presId="urn:microsoft.com/office/officeart/2016/7/layout/LinearArrowProcessNumbered"/>
    <dgm:cxn modelId="{B577B6D7-188F-470D-932A-C38BC28B3223}" type="presOf" srcId="{C8B449A6-5080-4B35-B2C9-355C4C05CC8C}" destId="{830DBDE3-7C96-4A01-831F-9A34B5F6D416}" srcOrd="0" destOrd="0" presId="urn:microsoft.com/office/officeart/2016/7/layout/LinearArrowProcessNumbered"/>
    <dgm:cxn modelId="{6FA55AD9-EC34-4854-AAF3-5586FA690B4C}" srcId="{FFE6DFED-4EF8-414D-941F-D62606146C56}" destId="{4CF58085-1DAB-4404-BF18-41884D760F66}" srcOrd="2" destOrd="0" parTransId="{EA2E8C16-B7A0-4545-9C8A-5C7977C05BE5}" sibTransId="{7A784C3B-A7BE-4BA4-8015-8BB1B8F1E020}"/>
    <dgm:cxn modelId="{3DF059E5-FF10-48FE-943C-E75E43FDC7D0}" srcId="{FFE6DFED-4EF8-414D-941F-D62606146C56}" destId="{14905504-B229-4B5F-BC54-EF54270A9ABF}" srcOrd="4" destOrd="0" parTransId="{25B8CA44-FFC8-4D6A-B7C1-D9F3AB63E9EE}" sibTransId="{313FF903-2756-44AB-92EE-C52CA0D1D7EB}"/>
    <dgm:cxn modelId="{D9A556F4-A337-425B-AF36-087C0A354EC5}" type="presOf" srcId="{B349807C-9E43-4E22-89F4-84CB515AF988}" destId="{D7A5908D-7C79-475E-BB84-4F9882C7C521}" srcOrd="0" destOrd="0" presId="urn:microsoft.com/office/officeart/2016/7/layout/LinearArrowProcessNumbered"/>
    <dgm:cxn modelId="{E6DF8185-68CD-4AC2-910F-78773649E684}" type="presParOf" srcId="{F382A730-1FFF-4795-894D-BAD2F03DEB34}" destId="{4D682DB5-3611-4326-8013-97938E480820}" srcOrd="0" destOrd="0" presId="urn:microsoft.com/office/officeart/2016/7/layout/LinearArrowProcessNumbered"/>
    <dgm:cxn modelId="{F1205402-CE41-4BF0-BCE8-B2867DA12927}" type="presParOf" srcId="{4D682DB5-3611-4326-8013-97938E480820}" destId="{D1B60430-5474-4577-B54E-C9FB001D8281}" srcOrd="0" destOrd="0" presId="urn:microsoft.com/office/officeart/2016/7/layout/LinearArrowProcessNumbered"/>
    <dgm:cxn modelId="{AF1465B5-8489-4A17-AAAF-9A6886CDA41F}" type="presParOf" srcId="{4D682DB5-3611-4326-8013-97938E480820}" destId="{E66671B7-B380-4D23-9F37-380E766AD66C}" srcOrd="1" destOrd="0" presId="urn:microsoft.com/office/officeart/2016/7/layout/LinearArrowProcessNumbered"/>
    <dgm:cxn modelId="{8E9A886B-BD76-4DA0-97EA-CCB1381E2196}" type="presParOf" srcId="{E66671B7-B380-4D23-9F37-380E766AD66C}" destId="{E2620D3F-44FF-4413-9E5A-D4E051375BC3}" srcOrd="0" destOrd="0" presId="urn:microsoft.com/office/officeart/2016/7/layout/LinearArrowProcessNumbered"/>
    <dgm:cxn modelId="{99F69DEF-763A-4D77-88CD-4BB2CE1E3675}" type="presParOf" srcId="{E66671B7-B380-4D23-9F37-380E766AD66C}" destId="{9E32FDE1-B89C-496B-95E7-36E7ADDB3ED1}" srcOrd="1" destOrd="0" presId="urn:microsoft.com/office/officeart/2016/7/layout/LinearArrowProcessNumbered"/>
    <dgm:cxn modelId="{8427B1D5-181D-4C80-BB24-DE7BEDA542C3}" type="presParOf" srcId="{E66671B7-B380-4D23-9F37-380E766AD66C}" destId="{830DBDE3-7C96-4A01-831F-9A34B5F6D416}" srcOrd="2" destOrd="0" presId="urn:microsoft.com/office/officeart/2016/7/layout/LinearArrowProcessNumbered"/>
    <dgm:cxn modelId="{36A92D59-D5DE-4C3E-9222-A7E796EF333D}" type="presParOf" srcId="{E66671B7-B380-4D23-9F37-380E766AD66C}" destId="{F2F47B48-FD26-4AFA-ADD9-FC4D195FC458}" srcOrd="3" destOrd="0" presId="urn:microsoft.com/office/officeart/2016/7/layout/LinearArrowProcessNumbered"/>
    <dgm:cxn modelId="{59168ABB-C64F-4807-AB0E-1ECF729CEB15}" type="presParOf" srcId="{4D682DB5-3611-4326-8013-97938E480820}" destId="{FD1607B2-6520-4192-BD86-0ED64BCCD30F}" srcOrd="2" destOrd="0" presId="urn:microsoft.com/office/officeart/2016/7/layout/LinearArrowProcessNumbered"/>
    <dgm:cxn modelId="{B45B4BBA-B384-4619-A400-92758BDB9326}" type="presParOf" srcId="{F382A730-1FFF-4795-894D-BAD2F03DEB34}" destId="{6DDFAE7F-8D6E-4389-B09C-5D325651A50E}" srcOrd="1" destOrd="0" presId="urn:microsoft.com/office/officeart/2016/7/layout/LinearArrowProcessNumbered"/>
    <dgm:cxn modelId="{A4C320A9-20CA-4A48-B6D9-5B35D30C570B}" type="presParOf" srcId="{F382A730-1FFF-4795-894D-BAD2F03DEB34}" destId="{E97DF835-04D8-45E4-806C-0E4C6AE5C099}" srcOrd="2" destOrd="0" presId="urn:microsoft.com/office/officeart/2016/7/layout/LinearArrowProcessNumbered"/>
    <dgm:cxn modelId="{A25D53A1-3C7E-4527-AB02-FBEF80AA683A}" type="presParOf" srcId="{E97DF835-04D8-45E4-806C-0E4C6AE5C099}" destId="{6251D456-EE8B-431A-93CD-3E90B7B0246B}" srcOrd="0" destOrd="0" presId="urn:microsoft.com/office/officeart/2016/7/layout/LinearArrowProcessNumbered"/>
    <dgm:cxn modelId="{C5328C26-6781-47DA-AF13-4BA549330BA0}" type="presParOf" srcId="{E97DF835-04D8-45E4-806C-0E4C6AE5C099}" destId="{6C74D0B1-CE05-49EB-BDC1-CACB8F1F4BBC}" srcOrd="1" destOrd="0" presId="urn:microsoft.com/office/officeart/2016/7/layout/LinearArrowProcessNumbered"/>
    <dgm:cxn modelId="{7A4DA12A-139C-472C-8150-A29AF7F99FF7}" type="presParOf" srcId="{6C74D0B1-CE05-49EB-BDC1-CACB8F1F4BBC}" destId="{F26E5B3F-5036-451E-BF5A-26F60DC844FF}" srcOrd="0" destOrd="0" presId="urn:microsoft.com/office/officeart/2016/7/layout/LinearArrowProcessNumbered"/>
    <dgm:cxn modelId="{658A84CD-D725-4E98-8B9B-9B96E2EDE890}" type="presParOf" srcId="{6C74D0B1-CE05-49EB-BDC1-CACB8F1F4BBC}" destId="{3221A6B3-C9DD-4136-B5B5-A81A4B8F1C21}" srcOrd="1" destOrd="0" presId="urn:microsoft.com/office/officeart/2016/7/layout/LinearArrowProcessNumbered"/>
    <dgm:cxn modelId="{D332A67C-8321-4B7C-9792-13043D9FA3FF}" type="presParOf" srcId="{6C74D0B1-CE05-49EB-BDC1-CACB8F1F4BBC}" destId="{4BF4A00B-1A86-4966-8F58-4E4C7EAA58AC}" srcOrd="2" destOrd="0" presId="urn:microsoft.com/office/officeart/2016/7/layout/LinearArrowProcessNumbered"/>
    <dgm:cxn modelId="{6FC0B013-E02F-4E39-B7E9-70F3D512F3DB}" type="presParOf" srcId="{6C74D0B1-CE05-49EB-BDC1-CACB8F1F4BBC}" destId="{2B775282-54DC-4817-B202-731EF12B4974}" srcOrd="3" destOrd="0" presId="urn:microsoft.com/office/officeart/2016/7/layout/LinearArrowProcessNumbered"/>
    <dgm:cxn modelId="{1852317E-A59D-4CD9-9349-5C44401E05A1}" type="presParOf" srcId="{E97DF835-04D8-45E4-806C-0E4C6AE5C099}" destId="{D7A5908D-7C79-475E-BB84-4F9882C7C521}" srcOrd="2" destOrd="0" presId="urn:microsoft.com/office/officeart/2016/7/layout/LinearArrowProcessNumbered"/>
    <dgm:cxn modelId="{AF4EDACE-BA13-4C75-88C9-7E4B588240C7}" type="presParOf" srcId="{F382A730-1FFF-4795-894D-BAD2F03DEB34}" destId="{D25CF5D4-092E-4D1D-90A2-28C7D4F87E69}" srcOrd="3" destOrd="0" presId="urn:microsoft.com/office/officeart/2016/7/layout/LinearArrowProcessNumbered"/>
    <dgm:cxn modelId="{57BD3E1B-0A1C-434C-AC71-47AA49B3FA4F}" type="presParOf" srcId="{F382A730-1FFF-4795-894D-BAD2F03DEB34}" destId="{D5E6A863-1F85-4232-AD84-98BEAB19B0B0}" srcOrd="4" destOrd="0" presId="urn:microsoft.com/office/officeart/2016/7/layout/LinearArrowProcessNumbered"/>
    <dgm:cxn modelId="{BBF2347D-21DD-4451-9849-1E797711E409}" type="presParOf" srcId="{D5E6A863-1F85-4232-AD84-98BEAB19B0B0}" destId="{35AC12F7-C51C-422A-BD52-6DEBEBF4E027}" srcOrd="0" destOrd="0" presId="urn:microsoft.com/office/officeart/2016/7/layout/LinearArrowProcessNumbered"/>
    <dgm:cxn modelId="{C1FE3104-40D0-47D4-8117-C07CE9A7CCA9}" type="presParOf" srcId="{D5E6A863-1F85-4232-AD84-98BEAB19B0B0}" destId="{4F8D7F8D-B4C3-4F8A-AFDC-C072EB04C999}" srcOrd="1" destOrd="0" presId="urn:microsoft.com/office/officeart/2016/7/layout/LinearArrowProcessNumbered"/>
    <dgm:cxn modelId="{F9C69EF3-1FDC-43E4-895B-057B2F5B55AD}" type="presParOf" srcId="{4F8D7F8D-B4C3-4F8A-AFDC-C072EB04C999}" destId="{F9A5FFFC-63AA-4CC2-8425-E41027CD2B01}" srcOrd="0" destOrd="0" presId="urn:microsoft.com/office/officeart/2016/7/layout/LinearArrowProcessNumbered"/>
    <dgm:cxn modelId="{B7A1107F-44C5-4F67-98B5-8AA12C34758F}" type="presParOf" srcId="{4F8D7F8D-B4C3-4F8A-AFDC-C072EB04C999}" destId="{EDA7FDD7-4E85-48AD-9402-477B3C4FE002}" srcOrd="1" destOrd="0" presId="urn:microsoft.com/office/officeart/2016/7/layout/LinearArrowProcessNumbered"/>
    <dgm:cxn modelId="{5D6BA113-D186-41A7-9C47-91D2800C8450}" type="presParOf" srcId="{4F8D7F8D-B4C3-4F8A-AFDC-C072EB04C999}" destId="{6010599B-E7AE-4B64-84DB-3C51B3EA933A}" srcOrd="2" destOrd="0" presId="urn:microsoft.com/office/officeart/2016/7/layout/LinearArrowProcessNumbered"/>
    <dgm:cxn modelId="{EC33442C-2DB3-4F7C-B060-C821150EE26C}" type="presParOf" srcId="{4F8D7F8D-B4C3-4F8A-AFDC-C072EB04C999}" destId="{7D21CBFC-BA96-40CE-A252-E9491399C819}" srcOrd="3" destOrd="0" presId="urn:microsoft.com/office/officeart/2016/7/layout/LinearArrowProcessNumbered"/>
    <dgm:cxn modelId="{95060EC4-0C89-44A1-8EFD-7FD53051C1FB}" type="presParOf" srcId="{D5E6A863-1F85-4232-AD84-98BEAB19B0B0}" destId="{314358FD-00DB-4494-8775-092DC653CE46}" srcOrd="2" destOrd="0" presId="urn:microsoft.com/office/officeart/2016/7/layout/LinearArrowProcessNumbered"/>
    <dgm:cxn modelId="{40F65F03-00BD-4A27-BF2C-1A4BF7A7070D}" type="presParOf" srcId="{F382A730-1FFF-4795-894D-BAD2F03DEB34}" destId="{22F8755D-9E1B-4970-A324-869B14E641F5}" srcOrd="5" destOrd="0" presId="urn:microsoft.com/office/officeart/2016/7/layout/LinearArrowProcessNumbered"/>
    <dgm:cxn modelId="{4CCA6193-F6CE-4C03-BFEF-8FA8F9A0FC5B}" type="presParOf" srcId="{F382A730-1FFF-4795-894D-BAD2F03DEB34}" destId="{F59D0D1D-6E2C-4684-ABBD-CD09A8EA63D0}" srcOrd="6" destOrd="0" presId="urn:microsoft.com/office/officeart/2016/7/layout/LinearArrowProcessNumbered"/>
    <dgm:cxn modelId="{F7406CE6-0C57-48C4-8713-E521760A845D}" type="presParOf" srcId="{F59D0D1D-6E2C-4684-ABBD-CD09A8EA63D0}" destId="{08FD3BAC-81F9-4E16-B9A3-278523CF2FA3}" srcOrd="0" destOrd="0" presId="urn:microsoft.com/office/officeart/2016/7/layout/LinearArrowProcessNumbered"/>
    <dgm:cxn modelId="{5588E3C4-96CC-416A-9841-354E36B98D33}" type="presParOf" srcId="{F59D0D1D-6E2C-4684-ABBD-CD09A8EA63D0}" destId="{A3DDCBE2-86A2-4D72-8495-85E430384750}" srcOrd="1" destOrd="0" presId="urn:microsoft.com/office/officeart/2016/7/layout/LinearArrowProcessNumbered"/>
    <dgm:cxn modelId="{B0315DE8-3FF7-40E2-AB9D-E0AE46C69F92}" type="presParOf" srcId="{A3DDCBE2-86A2-4D72-8495-85E430384750}" destId="{C2815515-2C31-4313-AB87-35C2109C669C}" srcOrd="0" destOrd="0" presId="urn:microsoft.com/office/officeart/2016/7/layout/LinearArrowProcessNumbered"/>
    <dgm:cxn modelId="{E56CEF5E-261E-475F-A546-E23A2673C1E0}" type="presParOf" srcId="{A3DDCBE2-86A2-4D72-8495-85E430384750}" destId="{DAF57AB8-3E25-4023-B9B4-42F4EC5173AA}" srcOrd="1" destOrd="0" presId="urn:microsoft.com/office/officeart/2016/7/layout/LinearArrowProcessNumbered"/>
    <dgm:cxn modelId="{81334A9A-1A00-4487-AC29-09F0232CFF47}" type="presParOf" srcId="{A3DDCBE2-86A2-4D72-8495-85E430384750}" destId="{FC4E8D30-43F9-4971-9B49-D0ACC9937D19}" srcOrd="2" destOrd="0" presId="urn:microsoft.com/office/officeart/2016/7/layout/LinearArrowProcessNumbered"/>
    <dgm:cxn modelId="{2690C08C-9551-4B2C-9537-6B65DF6574C6}" type="presParOf" srcId="{A3DDCBE2-86A2-4D72-8495-85E430384750}" destId="{262F2CF5-F2EB-4F57-87EA-5810FB1417BC}" srcOrd="3" destOrd="0" presId="urn:microsoft.com/office/officeart/2016/7/layout/LinearArrowProcessNumbered"/>
    <dgm:cxn modelId="{265A0EC3-80FE-4241-8443-698B1C2B7D97}" type="presParOf" srcId="{F59D0D1D-6E2C-4684-ABBD-CD09A8EA63D0}" destId="{EF7EF0DA-C30B-4DFE-A384-F522B22A09B6}" srcOrd="2" destOrd="0" presId="urn:microsoft.com/office/officeart/2016/7/layout/LinearArrowProcessNumbered"/>
    <dgm:cxn modelId="{1D533F9D-0574-49D3-80A9-315E07C9F51D}" type="presParOf" srcId="{F382A730-1FFF-4795-894D-BAD2F03DEB34}" destId="{C0AC5F71-7459-4F57-85C1-0FB8A15D349F}" srcOrd="7" destOrd="0" presId="urn:microsoft.com/office/officeart/2016/7/layout/LinearArrowProcessNumbered"/>
    <dgm:cxn modelId="{9C9F8F49-75F2-44B3-BC0B-45D81B96524C}" type="presParOf" srcId="{F382A730-1FFF-4795-894D-BAD2F03DEB34}" destId="{A6CE1D9F-4113-485C-8582-CF62A7F40E0A}" srcOrd="8" destOrd="0" presId="urn:microsoft.com/office/officeart/2016/7/layout/LinearArrowProcessNumbered"/>
    <dgm:cxn modelId="{E282BE2A-EFBD-4468-8388-CE4AA9A1FD8D}" type="presParOf" srcId="{A6CE1D9F-4113-485C-8582-CF62A7F40E0A}" destId="{9BAED001-12AD-4CF0-A1AD-DB6BA7459ED3}" srcOrd="0" destOrd="0" presId="urn:microsoft.com/office/officeart/2016/7/layout/LinearArrowProcessNumbered"/>
    <dgm:cxn modelId="{DE88253F-793C-4FF1-8C59-45E45CF8D162}" type="presParOf" srcId="{A6CE1D9F-4113-485C-8582-CF62A7F40E0A}" destId="{7AAD4A0F-AA84-4905-AB6B-35046DE7FF8C}" srcOrd="1" destOrd="0" presId="urn:microsoft.com/office/officeart/2016/7/layout/LinearArrowProcessNumbered"/>
    <dgm:cxn modelId="{80F64290-00EF-496B-9A9E-692EEBA1C235}" type="presParOf" srcId="{7AAD4A0F-AA84-4905-AB6B-35046DE7FF8C}" destId="{0100327A-139E-4A7D-972D-A321C3C61A39}" srcOrd="0" destOrd="0" presId="urn:microsoft.com/office/officeart/2016/7/layout/LinearArrowProcessNumbered"/>
    <dgm:cxn modelId="{DF724F3C-683C-4B8E-B6AA-2A55EBB3C5E5}" type="presParOf" srcId="{7AAD4A0F-AA84-4905-AB6B-35046DE7FF8C}" destId="{DEF29CD6-D4ED-49A3-9A66-B3CAF5BEC5D1}" srcOrd="1" destOrd="0" presId="urn:microsoft.com/office/officeart/2016/7/layout/LinearArrowProcessNumbered"/>
    <dgm:cxn modelId="{A261029D-447C-4F3B-B24A-1B12DCF9099B}" type="presParOf" srcId="{7AAD4A0F-AA84-4905-AB6B-35046DE7FF8C}" destId="{FD956724-6721-41BE-B978-4F3E16FEA2D9}" srcOrd="2" destOrd="0" presId="urn:microsoft.com/office/officeart/2016/7/layout/LinearArrowProcessNumbered"/>
    <dgm:cxn modelId="{7CD3CA12-1AA4-4C8D-BFC1-0F3E8530C13F}" type="presParOf" srcId="{7AAD4A0F-AA84-4905-AB6B-35046DE7FF8C}" destId="{9BC18FA5-3104-45BB-8648-0C7CDA3B0556}" srcOrd="3" destOrd="0" presId="urn:microsoft.com/office/officeart/2016/7/layout/LinearArrowProcessNumbered"/>
    <dgm:cxn modelId="{EDF299DB-A4B7-4D20-8DA3-5B161E6200B5}" type="presParOf" srcId="{A6CE1D9F-4113-485C-8582-CF62A7F40E0A}" destId="{B20AD67E-3384-4862-871E-9A6AE80579BC}" srcOrd="2" destOrd="0" presId="urn:microsoft.com/office/officeart/2016/7/layout/LinearArrowProcessNumbered"/>
    <dgm:cxn modelId="{BC47A783-328A-41EB-86EA-FA75E5CAF0EB}" type="presParOf" srcId="{F382A730-1FFF-4795-894D-BAD2F03DEB34}" destId="{7FEF86E9-3311-43F3-A0A5-6E57A44FCA82}" srcOrd="9" destOrd="0" presId="urn:microsoft.com/office/officeart/2016/7/layout/LinearArrowProcessNumbered"/>
    <dgm:cxn modelId="{2016155D-0DBE-4CB8-9688-91C32B229884}" type="presParOf" srcId="{F382A730-1FFF-4795-894D-BAD2F03DEB34}" destId="{13A8C28E-AB12-4485-A2BD-C3539A533942}" srcOrd="10" destOrd="0" presId="urn:microsoft.com/office/officeart/2016/7/layout/LinearArrowProcessNumbered"/>
    <dgm:cxn modelId="{EF20936F-FFF6-477C-948A-A3269B610BF8}" type="presParOf" srcId="{13A8C28E-AB12-4485-A2BD-C3539A533942}" destId="{FC3CA80B-A33B-44C9-94C2-D7E278AD7C69}" srcOrd="0" destOrd="0" presId="urn:microsoft.com/office/officeart/2016/7/layout/LinearArrowProcessNumbered"/>
    <dgm:cxn modelId="{9EBA86E5-6372-43D0-86B5-C61435E65E63}" type="presParOf" srcId="{13A8C28E-AB12-4485-A2BD-C3539A533942}" destId="{6FF34FDC-A8C2-4A59-A9CE-1BBFD350EBF7}" srcOrd="1" destOrd="0" presId="urn:microsoft.com/office/officeart/2016/7/layout/LinearArrowProcessNumbered"/>
    <dgm:cxn modelId="{AF571255-C44C-46AE-938B-56470DBEF244}" type="presParOf" srcId="{6FF34FDC-A8C2-4A59-A9CE-1BBFD350EBF7}" destId="{8AE407AE-5C23-447F-AC9C-E34057C7D77C}" srcOrd="0" destOrd="0" presId="urn:microsoft.com/office/officeart/2016/7/layout/LinearArrowProcessNumbered"/>
    <dgm:cxn modelId="{FC39BFAE-6739-46DC-9FAB-78E337BC6ACC}" type="presParOf" srcId="{6FF34FDC-A8C2-4A59-A9CE-1BBFD350EBF7}" destId="{67B7DFCC-7221-451A-9809-FFD23159EAF1}" srcOrd="1" destOrd="0" presId="urn:microsoft.com/office/officeart/2016/7/layout/LinearArrowProcessNumbered"/>
    <dgm:cxn modelId="{818FFF7F-C0A4-497A-96C3-0BD811145175}" type="presParOf" srcId="{6FF34FDC-A8C2-4A59-A9CE-1BBFD350EBF7}" destId="{330511E1-01A0-4BB7-BA3F-DAB5D217E4C9}" srcOrd="2" destOrd="0" presId="urn:microsoft.com/office/officeart/2016/7/layout/LinearArrowProcessNumbered"/>
    <dgm:cxn modelId="{8C3ACDAA-10ED-45BF-A588-E7E05F787842}" type="presParOf" srcId="{6FF34FDC-A8C2-4A59-A9CE-1BBFD350EBF7}" destId="{195550E0-D8FE-4238-983E-9B309F1F9A82}" srcOrd="3" destOrd="0" presId="urn:microsoft.com/office/officeart/2016/7/layout/LinearArrowProcessNumbered"/>
    <dgm:cxn modelId="{3E41F5EE-66C5-42CA-9E06-45FD846BF918}" type="presParOf" srcId="{13A8C28E-AB12-4485-A2BD-C3539A533942}" destId="{41340712-70BB-4C7B-BE47-451D366CCC50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CA3290-8FCE-44D0-A555-DE0DD988232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8C77468-20E8-48DD-87DD-61C4660607D6}">
      <dgm:prSet/>
      <dgm:spPr/>
      <dgm:t>
        <a:bodyPr/>
        <a:lstStyle/>
        <a:p>
          <a:r>
            <a:rPr lang="en-GB"/>
            <a:t>Session 1- Increase 1 set each week</a:t>
          </a:r>
          <a:endParaRPr lang="en-US"/>
        </a:p>
      </dgm:t>
    </dgm:pt>
    <dgm:pt modelId="{C8A3542E-1812-42F6-93B3-ED46E7EA412E}" type="parTrans" cxnId="{A4F0E6A4-0B9C-46C4-AE20-F40CF89DE12D}">
      <dgm:prSet/>
      <dgm:spPr/>
      <dgm:t>
        <a:bodyPr/>
        <a:lstStyle/>
        <a:p>
          <a:endParaRPr lang="en-US"/>
        </a:p>
      </dgm:t>
    </dgm:pt>
    <dgm:pt modelId="{B9ACD9A8-6DD6-40ED-948F-48FE4B29D6C3}" type="sibTrans" cxnId="{A4F0E6A4-0B9C-46C4-AE20-F40CF89DE12D}">
      <dgm:prSet/>
      <dgm:spPr/>
      <dgm:t>
        <a:bodyPr/>
        <a:lstStyle/>
        <a:p>
          <a:endParaRPr lang="en-US"/>
        </a:p>
      </dgm:t>
    </dgm:pt>
    <dgm:pt modelId="{06DA4762-FE52-482A-B17B-D7705DB573FC}">
      <dgm:prSet/>
      <dgm:spPr/>
      <dgm:t>
        <a:bodyPr/>
        <a:lstStyle/>
        <a:p>
          <a:r>
            <a:rPr lang="en-GB"/>
            <a:t>Week 1 - 6</a:t>
          </a:r>
          <a:endParaRPr lang="en-US"/>
        </a:p>
      </dgm:t>
    </dgm:pt>
    <dgm:pt modelId="{B731857A-BFCE-4EEA-A39B-593ABC95DD7B}" type="parTrans" cxnId="{1A6FF113-F71F-4BAE-886E-91CBBCA62BF6}">
      <dgm:prSet/>
      <dgm:spPr/>
      <dgm:t>
        <a:bodyPr/>
        <a:lstStyle/>
        <a:p>
          <a:endParaRPr lang="en-US"/>
        </a:p>
      </dgm:t>
    </dgm:pt>
    <dgm:pt modelId="{D640377D-BCA4-49C3-BE9E-2CF912CA9515}" type="sibTrans" cxnId="{1A6FF113-F71F-4BAE-886E-91CBBCA62BF6}">
      <dgm:prSet/>
      <dgm:spPr/>
      <dgm:t>
        <a:bodyPr/>
        <a:lstStyle/>
        <a:p>
          <a:endParaRPr lang="en-US"/>
        </a:p>
      </dgm:t>
    </dgm:pt>
    <dgm:pt modelId="{634F5BFF-AB7F-40D5-958B-1E5D300E1969}">
      <dgm:prSet/>
      <dgm:spPr/>
      <dgm:t>
        <a:bodyPr/>
        <a:lstStyle/>
        <a:p>
          <a:r>
            <a:rPr lang="en-GB"/>
            <a:t>Week 2 - 7</a:t>
          </a:r>
          <a:endParaRPr lang="en-US"/>
        </a:p>
      </dgm:t>
    </dgm:pt>
    <dgm:pt modelId="{60BAA640-8365-4A50-AA50-58DAE4D286FB}" type="parTrans" cxnId="{EC65D90D-A008-4C5F-8707-6B03C082EFCA}">
      <dgm:prSet/>
      <dgm:spPr/>
      <dgm:t>
        <a:bodyPr/>
        <a:lstStyle/>
        <a:p>
          <a:endParaRPr lang="en-US"/>
        </a:p>
      </dgm:t>
    </dgm:pt>
    <dgm:pt modelId="{17EB41F6-DEBE-4076-8C45-DA1E2451C952}" type="sibTrans" cxnId="{EC65D90D-A008-4C5F-8707-6B03C082EFCA}">
      <dgm:prSet/>
      <dgm:spPr/>
      <dgm:t>
        <a:bodyPr/>
        <a:lstStyle/>
        <a:p>
          <a:endParaRPr lang="en-US"/>
        </a:p>
      </dgm:t>
    </dgm:pt>
    <dgm:pt modelId="{3A3B691D-0592-4DBC-B24A-1182DF12BA33}">
      <dgm:prSet/>
      <dgm:spPr/>
      <dgm:t>
        <a:bodyPr/>
        <a:lstStyle/>
        <a:p>
          <a:r>
            <a:rPr lang="en-GB" dirty="0"/>
            <a:t>Week 3 - 8</a:t>
          </a:r>
          <a:endParaRPr lang="en-US" dirty="0"/>
        </a:p>
      </dgm:t>
    </dgm:pt>
    <dgm:pt modelId="{65C943E4-8E8D-4688-A621-8612833638D3}" type="parTrans" cxnId="{929DB180-FD31-4FBB-87B8-88A37E054D43}">
      <dgm:prSet/>
      <dgm:spPr/>
      <dgm:t>
        <a:bodyPr/>
        <a:lstStyle/>
        <a:p>
          <a:endParaRPr lang="en-US"/>
        </a:p>
      </dgm:t>
    </dgm:pt>
    <dgm:pt modelId="{FD007623-A4E8-421E-A83D-E5F6FBF149A8}" type="sibTrans" cxnId="{929DB180-FD31-4FBB-87B8-88A37E054D43}">
      <dgm:prSet/>
      <dgm:spPr/>
      <dgm:t>
        <a:bodyPr/>
        <a:lstStyle/>
        <a:p>
          <a:endParaRPr lang="en-US"/>
        </a:p>
      </dgm:t>
    </dgm:pt>
    <dgm:pt modelId="{674304F9-FB51-4F73-AF0B-7962960C3F8C}">
      <dgm:prSet/>
      <dgm:spPr/>
      <dgm:t>
        <a:bodyPr/>
        <a:lstStyle/>
        <a:p>
          <a:r>
            <a:rPr lang="en-GB" dirty="0"/>
            <a:t>Week 4 - 9</a:t>
          </a:r>
          <a:endParaRPr lang="en-US" dirty="0"/>
        </a:p>
      </dgm:t>
    </dgm:pt>
    <dgm:pt modelId="{C25A006D-1EAE-4A40-AC14-6C9334F9FAC4}" type="parTrans" cxnId="{8AA99780-7000-4CB2-A525-3B3A67EEADDA}">
      <dgm:prSet/>
      <dgm:spPr/>
      <dgm:t>
        <a:bodyPr/>
        <a:lstStyle/>
        <a:p>
          <a:endParaRPr lang="en-US"/>
        </a:p>
      </dgm:t>
    </dgm:pt>
    <dgm:pt modelId="{DE847467-B5BA-439C-8466-63E7269C468E}" type="sibTrans" cxnId="{8AA99780-7000-4CB2-A525-3B3A67EEADDA}">
      <dgm:prSet/>
      <dgm:spPr/>
      <dgm:t>
        <a:bodyPr/>
        <a:lstStyle/>
        <a:p>
          <a:endParaRPr lang="en-US"/>
        </a:p>
      </dgm:t>
    </dgm:pt>
    <dgm:pt modelId="{DD470EAF-429E-4164-88D1-CDD9B81EB589}" type="pres">
      <dgm:prSet presAssocID="{33CA3290-8FCE-44D0-A555-DE0DD988232D}" presName="linear" presStyleCnt="0">
        <dgm:presLayoutVars>
          <dgm:animLvl val="lvl"/>
          <dgm:resizeHandles val="exact"/>
        </dgm:presLayoutVars>
      </dgm:prSet>
      <dgm:spPr/>
    </dgm:pt>
    <dgm:pt modelId="{8DFEDE08-5DEA-43D2-BCC6-EEE71ED62155}" type="pres">
      <dgm:prSet presAssocID="{68C77468-20E8-48DD-87DD-61C4660607D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4090077-046B-42B5-8135-11E976D808B4}" type="pres">
      <dgm:prSet presAssocID="{B9ACD9A8-6DD6-40ED-948F-48FE4B29D6C3}" presName="spacer" presStyleCnt="0"/>
      <dgm:spPr/>
    </dgm:pt>
    <dgm:pt modelId="{1CBE6610-6E8D-47E5-8901-D27151F69CC5}" type="pres">
      <dgm:prSet presAssocID="{06DA4762-FE52-482A-B17B-D7705DB573F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11914BD-13E5-48A9-BE87-ADD40C0C4A0B}" type="pres">
      <dgm:prSet presAssocID="{D640377D-BCA4-49C3-BE9E-2CF912CA9515}" presName="spacer" presStyleCnt="0"/>
      <dgm:spPr/>
    </dgm:pt>
    <dgm:pt modelId="{75E9E3DA-098C-4B32-9D51-BEAA2A0DCE80}" type="pres">
      <dgm:prSet presAssocID="{634F5BFF-AB7F-40D5-958B-1E5D300E196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D6C5E5E-A8D7-429F-813B-0973535E80F8}" type="pres">
      <dgm:prSet presAssocID="{17EB41F6-DEBE-4076-8C45-DA1E2451C952}" presName="spacer" presStyleCnt="0"/>
      <dgm:spPr/>
    </dgm:pt>
    <dgm:pt modelId="{BB7483C7-8FAD-4112-9A0C-B756B8C686B0}" type="pres">
      <dgm:prSet presAssocID="{3A3B691D-0592-4DBC-B24A-1182DF12BA33}" presName="parentText" presStyleLbl="node1" presStyleIdx="3" presStyleCnt="5" custLinFactNeighborX="-159" custLinFactNeighborY="12783">
        <dgm:presLayoutVars>
          <dgm:chMax val="0"/>
          <dgm:bulletEnabled val="1"/>
        </dgm:presLayoutVars>
      </dgm:prSet>
      <dgm:spPr/>
    </dgm:pt>
    <dgm:pt modelId="{34CD114E-1EF2-43EC-ACD1-BC863D868144}" type="pres">
      <dgm:prSet presAssocID="{FD007623-A4E8-421E-A83D-E5F6FBF149A8}" presName="spacer" presStyleCnt="0"/>
      <dgm:spPr/>
    </dgm:pt>
    <dgm:pt modelId="{651D3CCC-7793-4DD5-8782-C7F925B8350A}" type="pres">
      <dgm:prSet presAssocID="{674304F9-FB51-4F73-AF0B-7962960C3F8C}" presName="parentText" presStyleLbl="node1" presStyleIdx="4" presStyleCnt="5" custLinFactNeighborX="317" custLinFactNeighborY="30453">
        <dgm:presLayoutVars>
          <dgm:chMax val="0"/>
          <dgm:bulletEnabled val="1"/>
        </dgm:presLayoutVars>
      </dgm:prSet>
      <dgm:spPr/>
    </dgm:pt>
  </dgm:ptLst>
  <dgm:cxnLst>
    <dgm:cxn modelId="{51B7FE09-9DFD-4A5F-90C1-15031F5B52B0}" type="presOf" srcId="{634F5BFF-AB7F-40D5-958B-1E5D300E1969}" destId="{75E9E3DA-098C-4B32-9D51-BEAA2A0DCE80}" srcOrd="0" destOrd="0" presId="urn:microsoft.com/office/officeart/2005/8/layout/vList2"/>
    <dgm:cxn modelId="{2EA7510B-99C7-48E4-AC5F-1EF73BE877D5}" type="presOf" srcId="{68C77468-20E8-48DD-87DD-61C4660607D6}" destId="{8DFEDE08-5DEA-43D2-BCC6-EEE71ED62155}" srcOrd="0" destOrd="0" presId="urn:microsoft.com/office/officeart/2005/8/layout/vList2"/>
    <dgm:cxn modelId="{EC65D90D-A008-4C5F-8707-6B03C082EFCA}" srcId="{33CA3290-8FCE-44D0-A555-DE0DD988232D}" destId="{634F5BFF-AB7F-40D5-958B-1E5D300E1969}" srcOrd="2" destOrd="0" parTransId="{60BAA640-8365-4A50-AA50-58DAE4D286FB}" sibTransId="{17EB41F6-DEBE-4076-8C45-DA1E2451C952}"/>
    <dgm:cxn modelId="{F5FA0513-5D20-4765-8D99-C6BD5D673BD4}" type="presOf" srcId="{3A3B691D-0592-4DBC-B24A-1182DF12BA33}" destId="{BB7483C7-8FAD-4112-9A0C-B756B8C686B0}" srcOrd="0" destOrd="0" presId="urn:microsoft.com/office/officeart/2005/8/layout/vList2"/>
    <dgm:cxn modelId="{1A6FF113-F71F-4BAE-886E-91CBBCA62BF6}" srcId="{33CA3290-8FCE-44D0-A555-DE0DD988232D}" destId="{06DA4762-FE52-482A-B17B-D7705DB573FC}" srcOrd="1" destOrd="0" parTransId="{B731857A-BFCE-4EEA-A39B-593ABC95DD7B}" sibTransId="{D640377D-BCA4-49C3-BE9E-2CF912CA9515}"/>
    <dgm:cxn modelId="{F1C43014-2691-4EB7-8BEC-19943AEF65E9}" type="presOf" srcId="{33CA3290-8FCE-44D0-A555-DE0DD988232D}" destId="{DD470EAF-429E-4164-88D1-CDD9B81EB589}" srcOrd="0" destOrd="0" presId="urn:microsoft.com/office/officeart/2005/8/layout/vList2"/>
    <dgm:cxn modelId="{568DF747-B4F6-47DB-A105-FD8C7A9880C9}" type="presOf" srcId="{06DA4762-FE52-482A-B17B-D7705DB573FC}" destId="{1CBE6610-6E8D-47E5-8901-D27151F69CC5}" srcOrd="0" destOrd="0" presId="urn:microsoft.com/office/officeart/2005/8/layout/vList2"/>
    <dgm:cxn modelId="{8AA99780-7000-4CB2-A525-3B3A67EEADDA}" srcId="{33CA3290-8FCE-44D0-A555-DE0DD988232D}" destId="{674304F9-FB51-4F73-AF0B-7962960C3F8C}" srcOrd="4" destOrd="0" parTransId="{C25A006D-1EAE-4A40-AC14-6C9334F9FAC4}" sibTransId="{DE847467-B5BA-439C-8466-63E7269C468E}"/>
    <dgm:cxn modelId="{929DB180-FD31-4FBB-87B8-88A37E054D43}" srcId="{33CA3290-8FCE-44D0-A555-DE0DD988232D}" destId="{3A3B691D-0592-4DBC-B24A-1182DF12BA33}" srcOrd="3" destOrd="0" parTransId="{65C943E4-8E8D-4688-A621-8612833638D3}" sibTransId="{FD007623-A4E8-421E-A83D-E5F6FBF149A8}"/>
    <dgm:cxn modelId="{A4F0E6A4-0B9C-46C4-AE20-F40CF89DE12D}" srcId="{33CA3290-8FCE-44D0-A555-DE0DD988232D}" destId="{68C77468-20E8-48DD-87DD-61C4660607D6}" srcOrd="0" destOrd="0" parTransId="{C8A3542E-1812-42F6-93B3-ED46E7EA412E}" sibTransId="{B9ACD9A8-6DD6-40ED-948F-48FE4B29D6C3}"/>
    <dgm:cxn modelId="{CBC184CE-C5BD-4266-ABAB-F1557F4953CF}" type="presOf" srcId="{674304F9-FB51-4F73-AF0B-7962960C3F8C}" destId="{651D3CCC-7793-4DD5-8782-C7F925B8350A}" srcOrd="0" destOrd="0" presId="urn:microsoft.com/office/officeart/2005/8/layout/vList2"/>
    <dgm:cxn modelId="{B701ECB0-CF44-40C9-8976-2DADE350F5DE}" type="presParOf" srcId="{DD470EAF-429E-4164-88D1-CDD9B81EB589}" destId="{8DFEDE08-5DEA-43D2-BCC6-EEE71ED62155}" srcOrd="0" destOrd="0" presId="urn:microsoft.com/office/officeart/2005/8/layout/vList2"/>
    <dgm:cxn modelId="{0DBB9C32-AF4A-44EB-9DD4-9824C74D8FEB}" type="presParOf" srcId="{DD470EAF-429E-4164-88D1-CDD9B81EB589}" destId="{44090077-046B-42B5-8135-11E976D808B4}" srcOrd="1" destOrd="0" presId="urn:microsoft.com/office/officeart/2005/8/layout/vList2"/>
    <dgm:cxn modelId="{E06AA1DE-1A6E-438A-B4C7-E10F030140A8}" type="presParOf" srcId="{DD470EAF-429E-4164-88D1-CDD9B81EB589}" destId="{1CBE6610-6E8D-47E5-8901-D27151F69CC5}" srcOrd="2" destOrd="0" presId="urn:microsoft.com/office/officeart/2005/8/layout/vList2"/>
    <dgm:cxn modelId="{8EF6882B-A7F5-415B-9443-A7BDA503EC5B}" type="presParOf" srcId="{DD470EAF-429E-4164-88D1-CDD9B81EB589}" destId="{211914BD-13E5-48A9-BE87-ADD40C0C4A0B}" srcOrd="3" destOrd="0" presId="urn:microsoft.com/office/officeart/2005/8/layout/vList2"/>
    <dgm:cxn modelId="{31D1E5FD-D79E-4DC2-9C49-266D7CCB9BC5}" type="presParOf" srcId="{DD470EAF-429E-4164-88D1-CDD9B81EB589}" destId="{75E9E3DA-098C-4B32-9D51-BEAA2A0DCE80}" srcOrd="4" destOrd="0" presId="urn:microsoft.com/office/officeart/2005/8/layout/vList2"/>
    <dgm:cxn modelId="{6F78DB17-5A16-4F74-9B3A-F399DF3F1831}" type="presParOf" srcId="{DD470EAF-429E-4164-88D1-CDD9B81EB589}" destId="{5D6C5E5E-A8D7-429F-813B-0973535E80F8}" srcOrd="5" destOrd="0" presId="urn:microsoft.com/office/officeart/2005/8/layout/vList2"/>
    <dgm:cxn modelId="{1A66C865-2492-4F4A-870F-8652B7A2E5E4}" type="presParOf" srcId="{DD470EAF-429E-4164-88D1-CDD9B81EB589}" destId="{BB7483C7-8FAD-4112-9A0C-B756B8C686B0}" srcOrd="6" destOrd="0" presId="urn:microsoft.com/office/officeart/2005/8/layout/vList2"/>
    <dgm:cxn modelId="{F3A766E9-7AEC-4FF7-9FD1-C89F204DE79E}" type="presParOf" srcId="{DD470EAF-429E-4164-88D1-CDD9B81EB589}" destId="{34CD114E-1EF2-43EC-ACD1-BC863D868144}" srcOrd="7" destOrd="0" presId="urn:microsoft.com/office/officeart/2005/8/layout/vList2"/>
    <dgm:cxn modelId="{8087E8E1-50B2-4571-97C0-D87F6ED4C1C3}" type="presParOf" srcId="{DD470EAF-429E-4164-88D1-CDD9B81EB589}" destId="{651D3CCC-7793-4DD5-8782-C7F925B8350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2BB163-BA79-4DD1-A8F0-575B4ACA580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7AB35F4-231D-4D9D-A01B-88A5FED1F916}">
      <dgm:prSet/>
      <dgm:spPr/>
      <dgm:t>
        <a:bodyPr/>
        <a:lstStyle/>
        <a:p>
          <a:r>
            <a:rPr lang="en-GB"/>
            <a:t>WEEK 1</a:t>
          </a:r>
          <a:endParaRPr lang="en-US"/>
        </a:p>
      </dgm:t>
    </dgm:pt>
    <dgm:pt modelId="{12C04E42-5CCA-47AC-8317-34FB8DA1466F}" type="parTrans" cxnId="{FA65EF25-111F-4AA6-B533-4DFD8C08DC20}">
      <dgm:prSet/>
      <dgm:spPr/>
      <dgm:t>
        <a:bodyPr/>
        <a:lstStyle/>
        <a:p>
          <a:endParaRPr lang="en-US"/>
        </a:p>
      </dgm:t>
    </dgm:pt>
    <dgm:pt modelId="{76D0C6C7-B5BE-4BC7-B6E4-7E1C7B975779}" type="sibTrans" cxnId="{FA65EF25-111F-4AA6-B533-4DFD8C08DC20}">
      <dgm:prSet/>
      <dgm:spPr/>
      <dgm:t>
        <a:bodyPr/>
        <a:lstStyle/>
        <a:p>
          <a:endParaRPr lang="en-US"/>
        </a:p>
      </dgm:t>
    </dgm:pt>
    <dgm:pt modelId="{E77E16B9-18F3-4200-AF5A-DFDD5E108899}">
      <dgm:prSet/>
      <dgm:spPr/>
      <dgm:t>
        <a:bodyPr/>
        <a:lstStyle/>
        <a:p>
          <a:r>
            <a:rPr lang="en-GB"/>
            <a:t>2 sets of 6 minutes</a:t>
          </a:r>
          <a:endParaRPr lang="en-US"/>
        </a:p>
      </dgm:t>
    </dgm:pt>
    <dgm:pt modelId="{7B722E4C-F34A-41A5-A944-02EFCBF13B2C}" type="parTrans" cxnId="{8BFC2B62-418D-4C36-91F5-5BD915F53427}">
      <dgm:prSet/>
      <dgm:spPr/>
      <dgm:t>
        <a:bodyPr/>
        <a:lstStyle/>
        <a:p>
          <a:endParaRPr lang="en-US"/>
        </a:p>
      </dgm:t>
    </dgm:pt>
    <dgm:pt modelId="{272DAB95-58CF-4E87-84C0-F2BEE517B207}" type="sibTrans" cxnId="{8BFC2B62-418D-4C36-91F5-5BD915F53427}">
      <dgm:prSet/>
      <dgm:spPr/>
      <dgm:t>
        <a:bodyPr/>
        <a:lstStyle/>
        <a:p>
          <a:endParaRPr lang="en-US"/>
        </a:p>
      </dgm:t>
    </dgm:pt>
    <dgm:pt modelId="{B220AB73-8A0A-4967-8070-93AAB62227F7}">
      <dgm:prSet/>
      <dgm:spPr/>
      <dgm:t>
        <a:bodyPr/>
        <a:lstStyle/>
        <a:p>
          <a:r>
            <a:rPr lang="en-GB"/>
            <a:t>WEEK 2</a:t>
          </a:r>
          <a:endParaRPr lang="en-US"/>
        </a:p>
      </dgm:t>
    </dgm:pt>
    <dgm:pt modelId="{0FEB4BD1-2DA6-452B-A980-E0215D33EC27}" type="parTrans" cxnId="{929352B8-AB25-42C3-B67E-D2BCBC606F17}">
      <dgm:prSet/>
      <dgm:spPr/>
      <dgm:t>
        <a:bodyPr/>
        <a:lstStyle/>
        <a:p>
          <a:endParaRPr lang="en-US"/>
        </a:p>
      </dgm:t>
    </dgm:pt>
    <dgm:pt modelId="{C35FCC5B-AE2F-45BE-B9B2-A1526457A5D3}" type="sibTrans" cxnId="{929352B8-AB25-42C3-B67E-D2BCBC606F17}">
      <dgm:prSet/>
      <dgm:spPr/>
      <dgm:t>
        <a:bodyPr/>
        <a:lstStyle/>
        <a:p>
          <a:endParaRPr lang="en-US"/>
        </a:p>
      </dgm:t>
    </dgm:pt>
    <dgm:pt modelId="{7158BBC4-7477-477B-B500-01214CF28526}">
      <dgm:prSet/>
      <dgm:spPr/>
      <dgm:t>
        <a:bodyPr/>
        <a:lstStyle/>
        <a:p>
          <a:r>
            <a:rPr lang="en-GB"/>
            <a:t>2 sets of 7 minutes</a:t>
          </a:r>
          <a:endParaRPr lang="en-US"/>
        </a:p>
      </dgm:t>
    </dgm:pt>
    <dgm:pt modelId="{826A39B0-0BA6-4F19-B698-4ED99A0A1927}" type="parTrans" cxnId="{743F50BA-4826-4499-8B0D-B492EFFADA09}">
      <dgm:prSet/>
      <dgm:spPr/>
      <dgm:t>
        <a:bodyPr/>
        <a:lstStyle/>
        <a:p>
          <a:endParaRPr lang="en-US"/>
        </a:p>
      </dgm:t>
    </dgm:pt>
    <dgm:pt modelId="{619E1B33-50EA-4D8B-A4B6-048C695E1D42}" type="sibTrans" cxnId="{743F50BA-4826-4499-8B0D-B492EFFADA09}">
      <dgm:prSet/>
      <dgm:spPr/>
      <dgm:t>
        <a:bodyPr/>
        <a:lstStyle/>
        <a:p>
          <a:endParaRPr lang="en-US"/>
        </a:p>
      </dgm:t>
    </dgm:pt>
    <dgm:pt modelId="{A2A4E0FF-D58C-491D-ADFA-88498823F378}">
      <dgm:prSet/>
      <dgm:spPr/>
      <dgm:t>
        <a:bodyPr/>
        <a:lstStyle/>
        <a:p>
          <a:r>
            <a:rPr lang="en-GB"/>
            <a:t>WEEK 3</a:t>
          </a:r>
          <a:endParaRPr lang="en-US"/>
        </a:p>
      </dgm:t>
    </dgm:pt>
    <dgm:pt modelId="{FF2EC40D-BBBC-471C-AAA7-AABE7E593288}" type="parTrans" cxnId="{392FD529-EE7B-4CA6-BEF8-C2664339623C}">
      <dgm:prSet/>
      <dgm:spPr/>
      <dgm:t>
        <a:bodyPr/>
        <a:lstStyle/>
        <a:p>
          <a:endParaRPr lang="en-US"/>
        </a:p>
      </dgm:t>
    </dgm:pt>
    <dgm:pt modelId="{93F3880D-0BB8-447F-AD5D-B9F257252456}" type="sibTrans" cxnId="{392FD529-EE7B-4CA6-BEF8-C2664339623C}">
      <dgm:prSet/>
      <dgm:spPr/>
      <dgm:t>
        <a:bodyPr/>
        <a:lstStyle/>
        <a:p>
          <a:endParaRPr lang="en-US"/>
        </a:p>
      </dgm:t>
    </dgm:pt>
    <dgm:pt modelId="{0AAA162A-2592-45CE-98EA-DD6C8DD2BBCA}">
      <dgm:prSet/>
      <dgm:spPr/>
      <dgm:t>
        <a:bodyPr/>
        <a:lstStyle/>
        <a:p>
          <a:r>
            <a:rPr lang="en-GB"/>
            <a:t>2 sets of 8 minutes</a:t>
          </a:r>
          <a:endParaRPr lang="en-US"/>
        </a:p>
      </dgm:t>
    </dgm:pt>
    <dgm:pt modelId="{81EBA2C7-ED2B-4607-96CD-4645B5D5965A}" type="parTrans" cxnId="{0F889BDF-078F-456A-A172-018BDEAAED23}">
      <dgm:prSet/>
      <dgm:spPr/>
      <dgm:t>
        <a:bodyPr/>
        <a:lstStyle/>
        <a:p>
          <a:endParaRPr lang="en-US"/>
        </a:p>
      </dgm:t>
    </dgm:pt>
    <dgm:pt modelId="{E60CD7C0-DB4D-4270-A6F5-C6E8E6B6CE24}" type="sibTrans" cxnId="{0F889BDF-078F-456A-A172-018BDEAAED23}">
      <dgm:prSet/>
      <dgm:spPr/>
      <dgm:t>
        <a:bodyPr/>
        <a:lstStyle/>
        <a:p>
          <a:endParaRPr lang="en-US"/>
        </a:p>
      </dgm:t>
    </dgm:pt>
    <dgm:pt modelId="{77AFB4D9-FB1E-4977-973A-0E85E3FC2C38}">
      <dgm:prSet/>
      <dgm:spPr/>
      <dgm:t>
        <a:bodyPr/>
        <a:lstStyle/>
        <a:p>
          <a:r>
            <a:rPr lang="en-GB"/>
            <a:t>WEEK 4 </a:t>
          </a:r>
          <a:endParaRPr lang="en-US"/>
        </a:p>
      </dgm:t>
    </dgm:pt>
    <dgm:pt modelId="{07C00159-DA93-4A6B-9F32-2F4EA3190EB9}" type="parTrans" cxnId="{92EC1A9A-2A2A-4C6F-9A7E-D0FB90A79582}">
      <dgm:prSet/>
      <dgm:spPr/>
      <dgm:t>
        <a:bodyPr/>
        <a:lstStyle/>
        <a:p>
          <a:endParaRPr lang="en-US"/>
        </a:p>
      </dgm:t>
    </dgm:pt>
    <dgm:pt modelId="{2D2AFEEE-D5DB-4CB3-A887-0CCF03F88B1A}" type="sibTrans" cxnId="{92EC1A9A-2A2A-4C6F-9A7E-D0FB90A79582}">
      <dgm:prSet/>
      <dgm:spPr/>
      <dgm:t>
        <a:bodyPr/>
        <a:lstStyle/>
        <a:p>
          <a:endParaRPr lang="en-US"/>
        </a:p>
      </dgm:t>
    </dgm:pt>
    <dgm:pt modelId="{C7AEA995-B4B1-4AAF-A47F-3A32D64EAF58}">
      <dgm:prSet/>
      <dgm:spPr/>
      <dgm:t>
        <a:bodyPr/>
        <a:lstStyle/>
        <a:p>
          <a:r>
            <a:rPr lang="en-GB"/>
            <a:t>3 sets of 6 minutes</a:t>
          </a:r>
          <a:endParaRPr lang="en-US"/>
        </a:p>
      </dgm:t>
    </dgm:pt>
    <dgm:pt modelId="{6ACE3397-43A8-480B-BF36-19DB701569BB}" type="parTrans" cxnId="{C32C93D9-05C0-46C3-B553-B301CAFC18CA}">
      <dgm:prSet/>
      <dgm:spPr/>
      <dgm:t>
        <a:bodyPr/>
        <a:lstStyle/>
        <a:p>
          <a:endParaRPr lang="en-US"/>
        </a:p>
      </dgm:t>
    </dgm:pt>
    <dgm:pt modelId="{4738FC74-7584-49B9-9BB6-7EF58EF0BECF}" type="sibTrans" cxnId="{C32C93D9-05C0-46C3-B553-B301CAFC18CA}">
      <dgm:prSet/>
      <dgm:spPr/>
      <dgm:t>
        <a:bodyPr/>
        <a:lstStyle/>
        <a:p>
          <a:endParaRPr lang="en-US"/>
        </a:p>
      </dgm:t>
    </dgm:pt>
    <dgm:pt modelId="{65C8AA83-A27E-41E3-8F76-628ADBA36FE8}" type="pres">
      <dgm:prSet presAssocID="{D92BB163-BA79-4DD1-A8F0-575B4ACA580C}" presName="Name0" presStyleCnt="0">
        <dgm:presLayoutVars>
          <dgm:dir/>
          <dgm:animLvl val="lvl"/>
          <dgm:resizeHandles val="exact"/>
        </dgm:presLayoutVars>
      </dgm:prSet>
      <dgm:spPr/>
    </dgm:pt>
    <dgm:pt modelId="{842F8347-954A-4B9D-84EA-E9E7195B13DB}" type="pres">
      <dgm:prSet presAssocID="{17AB35F4-231D-4D9D-A01B-88A5FED1F916}" presName="linNode" presStyleCnt="0"/>
      <dgm:spPr/>
    </dgm:pt>
    <dgm:pt modelId="{D253326B-A75B-44FC-AC3F-48BFF9719173}" type="pres">
      <dgm:prSet presAssocID="{17AB35F4-231D-4D9D-A01B-88A5FED1F916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B33F72B-87F3-4D75-BBC6-3D7685694CC0}" type="pres">
      <dgm:prSet presAssocID="{17AB35F4-231D-4D9D-A01B-88A5FED1F916}" presName="descendantText" presStyleLbl="alignAccFollowNode1" presStyleIdx="0" presStyleCnt="4">
        <dgm:presLayoutVars>
          <dgm:bulletEnabled val="1"/>
        </dgm:presLayoutVars>
      </dgm:prSet>
      <dgm:spPr/>
    </dgm:pt>
    <dgm:pt modelId="{588CA21C-FB19-4159-A412-14F24ACF8676}" type="pres">
      <dgm:prSet presAssocID="{76D0C6C7-B5BE-4BC7-B6E4-7E1C7B975779}" presName="sp" presStyleCnt="0"/>
      <dgm:spPr/>
    </dgm:pt>
    <dgm:pt modelId="{BFE9E513-7BCE-4920-8CC1-8B0617FF194A}" type="pres">
      <dgm:prSet presAssocID="{B220AB73-8A0A-4967-8070-93AAB62227F7}" presName="linNode" presStyleCnt="0"/>
      <dgm:spPr/>
    </dgm:pt>
    <dgm:pt modelId="{56E71055-6A27-4F84-9343-1214A8239850}" type="pres">
      <dgm:prSet presAssocID="{B220AB73-8A0A-4967-8070-93AAB62227F7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79066996-DB04-49A8-B191-55EEF2475C1D}" type="pres">
      <dgm:prSet presAssocID="{B220AB73-8A0A-4967-8070-93AAB62227F7}" presName="descendantText" presStyleLbl="alignAccFollowNode1" presStyleIdx="1" presStyleCnt="4">
        <dgm:presLayoutVars>
          <dgm:bulletEnabled val="1"/>
        </dgm:presLayoutVars>
      </dgm:prSet>
      <dgm:spPr/>
    </dgm:pt>
    <dgm:pt modelId="{4CD55A76-8CFF-4E8F-9FB0-941FD7BF79AB}" type="pres">
      <dgm:prSet presAssocID="{C35FCC5B-AE2F-45BE-B9B2-A1526457A5D3}" presName="sp" presStyleCnt="0"/>
      <dgm:spPr/>
    </dgm:pt>
    <dgm:pt modelId="{5B89C604-607A-430A-B5AD-298E5426EA20}" type="pres">
      <dgm:prSet presAssocID="{A2A4E0FF-D58C-491D-ADFA-88498823F378}" presName="linNode" presStyleCnt="0"/>
      <dgm:spPr/>
    </dgm:pt>
    <dgm:pt modelId="{6EBFDF32-7916-41BB-82A7-84635EFA849C}" type="pres">
      <dgm:prSet presAssocID="{A2A4E0FF-D58C-491D-ADFA-88498823F378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E67570E2-4B46-4C3B-82D2-35DCD4827FC1}" type="pres">
      <dgm:prSet presAssocID="{A2A4E0FF-D58C-491D-ADFA-88498823F378}" presName="descendantText" presStyleLbl="alignAccFollowNode1" presStyleIdx="2" presStyleCnt="4">
        <dgm:presLayoutVars>
          <dgm:bulletEnabled val="1"/>
        </dgm:presLayoutVars>
      </dgm:prSet>
      <dgm:spPr/>
    </dgm:pt>
    <dgm:pt modelId="{45AC3788-B78D-4F55-908D-AE956D19FB74}" type="pres">
      <dgm:prSet presAssocID="{93F3880D-0BB8-447F-AD5D-B9F257252456}" presName="sp" presStyleCnt="0"/>
      <dgm:spPr/>
    </dgm:pt>
    <dgm:pt modelId="{C136DD89-C981-4D62-867A-2A1DCE629B6F}" type="pres">
      <dgm:prSet presAssocID="{77AFB4D9-FB1E-4977-973A-0E85E3FC2C38}" presName="linNode" presStyleCnt="0"/>
      <dgm:spPr/>
    </dgm:pt>
    <dgm:pt modelId="{2C409AB3-C66E-4B71-9FAF-79C6A19CA6C7}" type="pres">
      <dgm:prSet presAssocID="{77AFB4D9-FB1E-4977-973A-0E85E3FC2C38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98751597-D215-47CE-B3EA-D0E26819B48B}" type="pres">
      <dgm:prSet presAssocID="{77AFB4D9-FB1E-4977-973A-0E85E3FC2C38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AAB5D40C-B256-49AF-80FC-5B739554CBDE}" type="presOf" srcId="{7158BBC4-7477-477B-B500-01214CF28526}" destId="{79066996-DB04-49A8-B191-55EEF2475C1D}" srcOrd="0" destOrd="0" presId="urn:microsoft.com/office/officeart/2005/8/layout/vList5"/>
    <dgm:cxn modelId="{FA65EF25-111F-4AA6-B533-4DFD8C08DC20}" srcId="{D92BB163-BA79-4DD1-A8F0-575B4ACA580C}" destId="{17AB35F4-231D-4D9D-A01B-88A5FED1F916}" srcOrd="0" destOrd="0" parTransId="{12C04E42-5CCA-47AC-8317-34FB8DA1466F}" sibTransId="{76D0C6C7-B5BE-4BC7-B6E4-7E1C7B975779}"/>
    <dgm:cxn modelId="{392FD529-EE7B-4CA6-BEF8-C2664339623C}" srcId="{D92BB163-BA79-4DD1-A8F0-575B4ACA580C}" destId="{A2A4E0FF-D58C-491D-ADFA-88498823F378}" srcOrd="2" destOrd="0" parTransId="{FF2EC40D-BBBC-471C-AAA7-AABE7E593288}" sibTransId="{93F3880D-0BB8-447F-AD5D-B9F257252456}"/>
    <dgm:cxn modelId="{1F2BF131-7B9C-4E8F-9FD7-A163A189359B}" type="presOf" srcId="{B220AB73-8A0A-4967-8070-93AAB62227F7}" destId="{56E71055-6A27-4F84-9343-1214A8239850}" srcOrd="0" destOrd="0" presId="urn:microsoft.com/office/officeart/2005/8/layout/vList5"/>
    <dgm:cxn modelId="{8BFC2B62-418D-4C36-91F5-5BD915F53427}" srcId="{17AB35F4-231D-4D9D-A01B-88A5FED1F916}" destId="{E77E16B9-18F3-4200-AF5A-DFDD5E108899}" srcOrd="0" destOrd="0" parTransId="{7B722E4C-F34A-41A5-A944-02EFCBF13B2C}" sibTransId="{272DAB95-58CF-4E87-84C0-F2BEE517B207}"/>
    <dgm:cxn modelId="{2FB9C442-66AB-4C77-AA59-D8EDE2B5AA62}" type="presOf" srcId="{77AFB4D9-FB1E-4977-973A-0E85E3FC2C38}" destId="{2C409AB3-C66E-4B71-9FAF-79C6A19CA6C7}" srcOrd="0" destOrd="0" presId="urn:microsoft.com/office/officeart/2005/8/layout/vList5"/>
    <dgm:cxn modelId="{4F295A74-18A6-46FE-828D-E9257F284643}" type="presOf" srcId="{E77E16B9-18F3-4200-AF5A-DFDD5E108899}" destId="{EB33F72B-87F3-4D75-BBC6-3D7685694CC0}" srcOrd="0" destOrd="0" presId="urn:microsoft.com/office/officeart/2005/8/layout/vList5"/>
    <dgm:cxn modelId="{0307F355-8846-422F-91CF-FB7910D5CE3E}" type="presOf" srcId="{C7AEA995-B4B1-4AAF-A47F-3A32D64EAF58}" destId="{98751597-D215-47CE-B3EA-D0E26819B48B}" srcOrd="0" destOrd="0" presId="urn:microsoft.com/office/officeart/2005/8/layout/vList5"/>
    <dgm:cxn modelId="{CAFA3F94-536B-4701-B1D1-1C6299541FD1}" type="presOf" srcId="{D92BB163-BA79-4DD1-A8F0-575B4ACA580C}" destId="{65C8AA83-A27E-41E3-8F76-628ADBA36FE8}" srcOrd="0" destOrd="0" presId="urn:microsoft.com/office/officeart/2005/8/layout/vList5"/>
    <dgm:cxn modelId="{92EC1A9A-2A2A-4C6F-9A7E-D0FB90A79582}" srcId="{D92BB163-BA79-4DD1-A8F0-575B4ACA580C}" destId="{77AFB4D9-FB1E-4977-973A-0E85E3FC2C38}" srcOrd="3" destOrd="0" parTransId="{07C00159-DA93-4A6B-9F32-2F4EA3190EB9}" sibTransId="{2D2AFEEE-D5DB-4CB3-A887-0CCF03F88B1A}"/>
    <dgm:cxn modelId="{E7F3029C-97C9-48E2-BDDB-EEACB68074E1}" type="presOf" srcId="{17AB35F4-231D-4D9D-A01B-88A5FED1F916}" destId="{D253326B-A75B-44FC-AC3F-48BFF9719173}" srcOrd="0" destOrd="0" presId="urn:microsoft.com/office/officeart/2005/8/layout/vList5"/>
    <dgm:cxn modelId="{929352B8-AB25-42C3-B67E-D2BCBC606F17}" srcId="{D92BB163-BA79-4DD1-A8F0-575B4ACA580C}" destId="{B220AB73-8A0A-4967-8070-93AAB62227F7}" srcOrd="1" destOrd="0" parTransId="{0FEB4BD1-2DA6-452B-A980-E0215D33EC27}" sibTransId="{C35FCC5B-AE2F-45BE-B9B2-A1526457A5D3}"/>
    <dgm:cxn modelId="{743F50BA-4826-4499-8B0D-B492EFFADA09}" srcId="{B220AB73-8A0A-4967-8070-93AAB62227F7}" destId="{7158BBC4-7477-477B-B500-01214CF28526}" srcOrd="0" destOrd="0" parTransId="{826A39B0-0BA6-4F19-B698-4ED99A0A1927}" sibTransId="{619E1B33-50EA-4D8B-A4B6-048C695E1D42}"/>
    <dgm:cxn modelId="{2DDF81D2-6894-4936-84D4-22374A6F19BA}" type="presOf" srcId="{0AAA162A-2592-45CE-98EA-DD6C8DD2BBCA}" destId="{E67570E2-4B46-4C3B-82D2-35DCD4827FC1}" srcOrd="0" destOrd="0" presId="urn:microsoft.com/office/officeart/2005/8/layout/vList5"/>
    <dgm:cxn modelId="{C32C93D9-05C0-46C3-B553-B301CAFC18CA}" srcId="{77AFB4D9-FB1E-4977-973A-0E85E3FC2C38}" destId="{C7AEA995-B4B1-4AAF-A47F-3A32D64EAF58}" srcOrd="0" destOrd="0" parTransId="{6ACE3397-43A8-480B-BF36-19DB701569BB}" sibTransId="{4738FC74-7584-49B9-9BB6-7EF58EF0BECF}"/>
    <dgm:cxn modelId="{0F889BDF-078F-456A-A172-018BDEAAED23}" srcId="{A2A4E0FF-D58C-491D-ADFA-88498823F378}" destId="{0AAA162A-2592-45CE-98EA-DD6C8DD2BBCA}" srcOrd="0" destOrd="0" parTransId="{81EBA2C7-ED2B-4607-96CD-4645B5D5965A}" sibTransId="{E60CD7C0-DB4D-4270-A6F5-C6E8E6B6CE24}"/>
    <dgm:cxn modelId="{A08A92F7-068D-4464-BD4B-7EA6DA051C6C}" type="presOf" srcId="{A2A4E0FF-D58C-491D-ADFA-88498823F378}" destId="{6EBFDF32-7916-41BB-82A7-84635EFA849C}" srcOrd="0" destOrd="0" presId="urn:microsoft.com/office/officeart/2005/8/layout/vList5"/>
    <dgm:cxn modelId="{D415FD45-2261-40EC-868C-67348B46AD3B}" type="presParOf" srcId="{65C8AA83-A27E-41E3-8F76-628ADBA36FE8}" destId="{842F8347-954A-4B9D-84EA-E9E7195B13DB}" srcOrd="0" destOrd="0" presId="urn:microsoft.com/office/officeart/2005/8/layout/vList5"/>
    <dgm:cxn modelId="{AD99B86D-D45E-4935-AE45-1E430153823D}" type="presParOf" srcId="{842F8347-954A-4B9D-84EA-E9E7195B13DB}" destId="{D253326B-A75B-44FC-AC3F-48BFF9719173}" srcOrd="0" destOrd="0" presId="urn:microsoft.com/office/officeart/2005/8/layout/vList5"/>
    <dgm:cxn modelId="{C1A859DB-DAA0-4E75-BA0A-A39614C927E4}" type="presParOf" srcId="{842F8347-954A-4B9D-84EA-E9E7195B13DB}" destId="{EB33F72B-87F3-4D75-BBC6-3D7685694CC0}" srcOrd="1" destOrd="0" presId="urn:microsoft.com/office/officeart/2005/8/layout/vList5"/>
    <dgm:cxn modelId="{C5C0DAD8-E3D3-4BE1-8837-1E349E74CC9E}" type="presParOf" srcId="{65C8AA83-A27E-41E3-8F76-628ADBA36FE8}" destId="{588CA21C-FB19-4159-A412-14F24ACF8676}" srcOrd="1" destOrd="0" presId="urn:microsoft.com/office/officeart/2005/8/layout/vList5"/>
    <dgm:cxn modelId="{C48A3AA5-843D-48FB-96D1-E0A21020FE19}" type="presParOf" srcId="{65C8AA83-A27E-41E3-8F76-628ADBA36FE8}" destId="{BFE9E513-7BCE-4920-8CC1-8B0617FF194A}" srcOrd="2" destOrd="0" presId="urn:microsoft.com/office/officeart/2005/8/layout/vList5"/>
    <dgm:cxn modelId="{F0014B03-DDAF-4C6E-B96F-B3C31A79510A}" type="presParOf" srcId="{BFE9E513-7BCE-4920-8CC1-8B0617FF194A}" destId="{56E71055-6A27-4F84-9343-1214A8239850}" srcOrd="0" destOrd="0" presId="urn:microsoft.com/office/officeart/2005/8/layout/vList5"/>
    <dgm:cxn modelId="{C1FBC16F-74B2-409F-9FC3-3BFEA212A58E}" type="presParOf" srcId="{BFE9E513-7BCE-4920-8CC1-8B0617FF194A}" destId="{79066996-DB04-49A8-B191-55EEF2475C1D}" srcOrd="1" destOrd="0" presId="urn:microsoft.com/office/officeart/2005/8/layout/vList5"/>
    <dgm:cxn modelId="{D1B71813-702D-4AB0-9267-657F6A6929DF}" type="presParOf" srcId="{65C8AA83-A27E-41E3-8F76-628ADBA36FE8}" destId="{4CD55A76-8CFF-4E8F-9FB0-941FD7BF79AB}" srcOrd="3" destOrd="0" presId="urn:microsoft.com/office/officeart/2005/8/layout/vList5"/>
    <dgm:cxn modelId="{E08694B7-3A54-43BA-BAB2-0243D2AF4258}" type="presParOf" srcId="{65C8AA83-A27E-41E3-8F76-628ADBA36FE8}" destId="{5B89C604-607A-430A-B5AD-298E5426EA20}" srcOrd="4" destOrd="0" presId="urn:microsoft.com/office/officeart/2005/8/layout/vList5"/>
    <dgm:cxn modelId="{85940890-92C4-4F28-AD5F-C94D92C33F0D}" type="presParOf" srcId="{5B89C604-607A-430A-B5AD-298E5426EA20}" destId="{6EBFDF32-7916-41BB-82A7-84635EFA849C}" srcOrd="0" destOrd="0" presId="urn:microsoft.com/office/officeart/2005/8/layout/vList5"/>
    <dgm:cxn modelId="{45E37F42-1B45-4FBD-B55D-EEFF525AC58F}" type="presParOf" srcId="{5B89C604-607A-430A-B5AD-298E5426EA20}" destId="{E67570E2-4B46-4C3B-82D2-35DCD4827FC1}" srcOrd="1" destOrd="0" presId="urn:microsoft.com/office/officeart/2005/8/layout/vList5"/>
    <dgm:cxn modelId="{0CC862BD-43A6-45CB-90D0-6FB6D5BC179B}" type="presParOf" srcId="{65C8AA83-A27E-41E3-8F76-628ADBA36FE8}" destId="{45AC3788-B78D-4F55-908D-AE956D19FB74}" srcOrd="5" destOrd="0" presId="urn:microsoft.com/office/officeart/2005/8/layout/vList5"/>
    <dgm:cxn modelId="{805DFE81-E254-4963-B229-AD13930204C1}" type="presParOf" srcId="{65C8AA83-A27E-41E3-8F76-628ADBA36FE8}" destId="{C136DD89-C981-4D62-867A-2A1DCE629B6F}" srcOrd="6" destOrd="0" presId="urn:microsoft.com/office/officeart/2005/8/layout/vList5"/>
    <dgm:cxn modelId="{CD1E6C8C-4EEA-4CC9-9B2C-4EB957FD3D65}" type="presParOf" srcId="{C136DD89-C981-4D62-867A-2A1DCE629B6F}" destId="{2C409AB3-C66E-4B71-9FAF-79C6A19CA6C7}" srcOrd="0" destOrd="0" presId="urn:microsoft.com/office/officeart/2005/8/layout/vList5"/>
    <dgm:cxn modelId="{62EB4149-444D-4CE3-9332-6B4F27447D09}" type="presParOf" srcId="{C136DD89-C981-4D62-867A-2A1DCE629B6F}" destId="{98751597-D215-47CE-B3EA-D0E26819B48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3BBC773-FA2D-45FA-9807-EE69E4222C8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C21DE0-F706-43A9-B1A7-7E5AA9AF4F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Was effective at developing aerobic performance</a:t>
          </a:r>
          <a:endParaRPr lang="en-US"/>
        </a:p>
      </dgm:t>
    </dgm:pt>
    <dgm:pt modelId="{A8B870DA-7318-47C9-A739-4D3AC76D6A94}" type="parTrans" cxnId="{AE11C343-BFA4-4F1D-B60D-92D5D35A3287}">
      <dgm:prSet/>
      <dgm:spPr/>
      <dgm:t>
        <a:bodyPr/>
        <a:lstStyle/>
        <a:p>
          <a:endParaRPr lang="en-US"/>
        </a:p>
      </dgm:t>
    </dgm:pt>
    <dgm:pt modelId="{4BE7BD4C-106D-450D-AAE6-6DE33FC17EAB}" type="sibTrans" cxnId="{AE11C343-BFA4-4F1D-B60D-92D5D35A3287}">
      <dgm:prSet/>
      <dgm:spPr/>
      <dgm:t>
        <a:bodyPr/>
        <a:lstStyle/>
        <a:p>
          <a:endParaRPr lang="en-US"/>
        </a:p>
      </dgm:t>
    </dgm:pt>
    <dgm:pt modelId="{F8BD96EE-D229-4AF0-B3D6-0E68241E61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can manipulate different variables for different adaptations</a:t>
          </a:r>
          <a:endParaRPr lang="en-US"/>
        </a:p>
      </dgm:t>
    </dgm:pt>
    <dgm:pt modelId="{DAA8CE87-E25B-4FDE-9CD3-7A4790690B70}" type="parTrans" cxnId="{94525415-44D2-4003-A095-D48036A158B5}">
      <dgm:prSet/>
      <dgm:spPr/>
      <dgm:t>
        <a:bodyPr/>
        <a:lstStyle/>
        <a:p>
          <a:endParaRPr lang="en-US"/>
        </a:p>
      </dgm:t>
    </dgm:pt>
    <dgm:pt modelId="{D7B8E62B-D135-42FF-9DF0-CFDF8F89682F}" type="sibTrans" cxnId="{94525415-44D2-4003-A095-D48036A158B5}">
      <dgm:prSet/>
      <dgm:spPr/>
      <dgm:t>
        <a:bodyPr/>
        <a:lstStyle/>
        <a:p>
          <a:endParaRPr lang="en-US"/>
        </a:p>
      </dgm:t>
    </dgm:pt>
    <dgm:pt modelId="{0A9BDBDC-9FCB-4848-B248-3FD41B6CE2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Would highly suggest implementing HIIT when working with athletes</a:t>
          </a:r>
          <a:endParaRPr lang="en-US"/>
        </a:p>
      </dgm:t>
    </dgm:pt>
    <dgm:pt modelId="{3A223E9E-4E0D-44E7-8E68-744EEC728795}" type="parTrans" cxnId="{8A474EC0-BC22-4F08-84BF-4D5DD292B4B3}">
      <dgm:prSet/>
      <dgm:spPr/>
      <dgm:t>
        <a:bodyPr/>
        <a:lstStyle/>
        <a:p>
          <a:endParaRPr lang="en-US"/>
        </a:p>
      </dgm:t>
    </dgm:pt>
    <dgm:pt modelId="{C9A5F751-9CCC-4B71-ABD8-79C9DEDF9872}" type="sibTrans" cxnId="{8A474EC0-BC22-4F08-84BF-4D5DD292B4B3}">
      <dgm:prSet/>
      <dgm:spPr/>
      <dgm:t>
        <a:bodyPr/>
        <a:lstStyle/>
        <a:p>
          <a:endParaRPr lang="en-US"/>
        </a:p>
      </dgm:t>
    </dgm:pt>
    <dgm:pt modelId="{392A0D58-72B9-4C0C-A193-2CB167435256}" type="pres">
      <dgm:prSet presAssocID="{33BBC773-FA2D-45FA-9807-EE69E4222C83}" presName="root" presStyleCnt="0">
        <dgm:presLayoutVars>
          <dgm:dir/>
          <dgm:resizeHandles val="exact"/>
        </dgm:presLayoutVars>
      </dgm:prSet>
      <dgm:spPr/>
    </dgm:pt>
    <dgm:pt modelId="{DF3976F4-276B-4053-AA7D-41D933E11AEB}" type="pres">
      <dgm:prSet presAssocID="{E5C21DE0-F706-43A9-B1A7-7E5AA9AF4FB4}" presName="compNode" presStyleCnt="0"/>
      <dgm:spPr/>
    </dgm:pt>
    <dgm:pt modelId="{B67D5CE7-560A-4151-B6EA-A56B988BA5AD}" type="pres">
      <dgm:prSet presAssocID="{E5C21DE0-F706-43A9-B1A7-7E5AA9AF4FB4}" presName="bgRect" presStyleLbl="bgShp" presStyleIdx="0" presStyleCnt="3" custLinFactNeighborX="-8" custLinFactNeighborY="6111"/>
      <dgm:spPr/>
    </dgm:pt>
    <dgm:pt modelId="{8548A82A-55FC-4A0B-A21D-2665C9C5576F}" type="pres">
      <dgm:prSet presAssocID="{E5C21DE0-F706-43A9-B1A7-7E5AA9AF4FB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282A7DC6-28C2-4877-BCA1-6966635674FE}" type="pres">
      <dgm:prSet presAssocID="{E5C21DE0-F706-43A9-B1A7-7E5AA9AF4FB4}" presName="spaceRect" presStyleCnt="0"/>
      <dgm:spPr/>
    </dgm:pt>
    <dgm:pt modelId="{20DC8458-ACC1-4672-8A3B-C509AE653D21}" type="pres">
      <dgm:prSet presAssocID="{E5C21DE0-F706-43A9-B1A7-7E5AA9AF4FB4}" presName="parTx" presStyleLbl="revTx" presStyleIdx="0" presStyleCnt="3">
        <dgm:presLayoutVars>
          <dgm:chMax val="0"/>
          <dgm:chPref val="0"/>
        </dgm:presLayoutVars>
      </dgm:prSet>
      <dgm:spPr/>
    </dgm:pt>
    <dgm:pt modelId="{D95CABC2-5D3D-4DA0-B3D3-1312C2085485}" type="pres">
      <dgm:prSet presAssocID="{4BE7BD4C-106D-450D-AAE6-6DE33FC17EAB}" presName="sibTrans" presStyleCnt="0"/>
      <dgm:spPr/>
    </dgm:pt>
    <dgm:pt modelId="{4631A17B-8433-42E1-BEF4-D3883C00E641}" type="pres">
      <dgm:prSet presAssocID="{F8BD96EE-D229-4AF0-B3D6-0E68241E6140}" presName="compNode" presStyleCnt="0"/>
      <dgm:spPr/>
    </dgm:pt>
    <dgm:pt modelId="{F903A5C9-BE87-4EFE-974D-E3F2438E64BE}" type="pres">
      <dgm:prSet presAssocID="{F8BD96EE-D229-4AF0-B3D6-0E68241E6140}" presName="bgRect" presStyleLbl="bgShp" presStyleIdx="1" presStyleCnt="3"/>
      <dgm:spPr/>
    </dgm:pt>
    <dgm:pt modelId="{7828CBEE-4421-45E5-B383-D0FC4CDFD056}" type="pres">
      <dgm:prSet presAssocID="{F8BD96EE-D229-4AF0-B3D6-0E68241E614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D9752C9-D8D5-45D7-A849-3F203C71FB4D}" type="pres">
      <dgm:prSet presAssocID="{F8BD96EE-D229-4AF0-B3D6-0E68241E6140}" presName="spaceRect" presStyleCnt="0"/>
      <dgm:spPr/>
    </dgm:pt>
    <dgm:pt modelId="{45023B32-0941-46A4-A7A1-EB8564DFFE16}" type="pres">
      <dgm:prSet presAssocID="{F8BD96EE-D229-4AF0-B3D6-0E68241E6140}" presName="parTx" presStyleLbl="revTx" presStyleIdx="1" presStyleCnt="3">
        <dgm:presLayoutVars>
          <dgm:chMax val="0"/>
          <dgm:chPref val="0"/>
        </dgm:presLayoutVars>
      </dgm:prSet>
      <dgm:spPr/>
    </dgm:pt>
    <dgm:pt modelId="{03591EB0-687A-40CF-B94B-B416A30194FE}" type="pres">
      <dgm:prSet presAssocID="{D7B8E62B-D135-42FF-9DF0-CFDF8F89682F}" presName="sibTrans" presStyleCnt="0"/>
      <dgm:spPr/>
    </dgm:pt>
    <dgm:pt modelId="{812C668E-1494-46EE-91EB-E602D3BFD16A}" type="pres">
      <dgm:prSet presAssocID="{0A9BDBDC-9FCB-4848-B248-3FD41B6CE2B1}" presName="compNode" presStyleCnt="0"/>
      <dgm:spPr/>
    </dgm:pt>
    <dgm:pt modelId="{8B75BACC-D544-470F-A2DF-3280300D657D}" type="pres">
      <dgm:prSet presAssocID="{0A9BDBDC-9FCB-4848-B248-3FD41B6CE2B1}" presName="bgRect" presStyleLbl="bgShp" presStyleIdx="2" presStyleCnt="3"/>
      <dgm:spPr/>
    </dgm:pt>
    <dgm:pt modelId="{7566BD0F-9204-498F-A657-A6525E457C52}" type="pres">
      <dgm:prSet presAssocID="{0A9BDBDC-9FCB-4848-B248-3FD41B6CE2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582E8A3-C364-4EC6-B149-334386A24980}" type="pres">
      <dgm:prSet presAssocID="{0A9BDBDC-9FCB-4848-B248-3FD41B6CE2B1}" presName="spaceRect" presStyleCnt="0"/>
      <dgm:spPr/>
    </dgm:pt>
    <dgm:pt modelId="{BB8300B3-CCAA-48C3-A644-A4754F7F1DD5}" type="pres">
      <dgm:prSet presAssocID="{0A9BDBDC-9FCB-4848-B248-3FD41B6CE2B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4525415-44D2-4003-A095-D48036A158B5}" srcId="{33BBC773-FA2D-45FA-9807-EE69E4222C83}" destId="{F8BD96EE-D229-4AF0-B3D6-0E68241E6140}" srcOrd="1" destOrd="0" parTransId="{DAA8CE87-E25B-4FDE-9CD3-7A4790690B70}" sibTransId="{D7B8E62B-D135-42FF-9DF0-CFDF8F89682F}"/>
    <dgm:cxn modelId="{AFDBFC3B-83A5-470C-83B8-F84BEE860DD5}" type="presOf" srcId="{33BBC773-FA2D-45FA-9807-EE69E4222C83}" destId="{392A0D58-72B9-4C0C-A193-2CB167435256}" srcOrd="0" destOrd="0" presId="urn:microsoft.com/office/officeart/2018/2/layout/IconVerticalSolidList"/>
    <dgm:cxn modelId="{87555B60-1119-472A-A9FB-0E4D3053FEA3}" type="presOf" srcId="{F8BD96EE-D229-4AF0-B3D6-0E68241E6140}" destId="{45023B32-0941-46A4-A7A1-EB8564DFFE16}" srcOrd="0" destOrd="0" presId="urn:microsoft.com/office/officeart/2018/2/layout/IconVerticalSolidList"/>
    <dgm:cxn modelId="{93F74A43-9201-4CEB-8818-1F19849ED62E}" type="presOf" srcId="{0A9BDBDC-9FCB-4848-B248-3FD41B6CE2B1}" destId="{BB8300B3-CCAA-48C3-A644-A4754F7F1DD5}" srcOrd="0" destOrd="0" presId="urn:microsoft.com/office/officeart/2018/2/layout/IconVerticalSolidList"/>
    <dgm:cxn modelId="{AE11C343-BFA4-4F1D-B60D-92D5D35A3287}" srcId="{33BBC773-FA2D-45FA-9807-EE69E4222C83}" destId="{E5C21DE0-F706-43A9-B1A7-7E5AA9AF4FB4}" srcOrd="0" destOrd="0" parTransId="{A8B870DA-7318-47C9-A739-4D3AC76D6A94}" sibTransId="{4BE7BD4C-106D-450D-AAE6-6DE33FC17EAB}"/>
    <dgm:cxn modelId="{8A474EC0-BC22-4F08-84BF-4D5DD292B4B3}" srcId="{33BBC773-FA2D-45FA-9807-EE69E4222C83}" destId="{0A9BDBDC-9FCB-4848-B248-3FD41B6CE2B1}" srcOrd="2" destOrd="0" parTransId="{3A223E9E-4E0D-44E7-8E68-744EEC728795}" sibTransId="{C9A5F751-9CCC-4B71-ABD8-79C9DEDF9872}"/>
    <dgm:cxn modelId="{A82F93D5-4616-4172-AB61-3E349BE4E29D}" type="presOf" srcId="{E5C21DE0-F706-43A9-B1A7-7E5AA9AF4FB4}" destId="{20DC8458-ACC1-4672-8A3B-C509AE653D21}" srcOrd="0" destOrd="0" presId="urn:microsoft.com/office/officeart/2018/2/layout/IconVerticalSolidList"/>
    <dgm:cxn modelId="{9518B52D-3E78-45DE-BB84-F611C94F5AA3}" type="presParOf" srcId="{392A0D58-72B9-4C0C-A193-2CB167435256}" destId="{DF3976F4-276B-4053-AA7D-41D933E11AEB}" srcOrd="0" destOrd="0" presId="urn:microsoft.com/office/officeart/2018/2/layout/IconVerticalSolidList"/>
    <dgm:cxn modelId="{E8884B45-682A-4B9A-ACB7-5B574F3F806E}" type="presParOf" srcId="{DF3976F4-276B-4053-AA7D-41D933E11AEB}" destId="{B67D5CE7-560A-4151-B6EA-A56B988BA5AD}" srcOrd="0" destOrd="0" presId="urn:microsoft.com/office/officeart/2018/2/layout/IconVerticalSolidList"/>
    <dgm:cxn modelId="{3544E682-5FCC-4447-875E-6FD85C9B821E}" type="presParOf" srcId="{DF3976F4-276B-4053-AA7D-41D933E11AEB}" destId="{8548A82A-55FC-4A0B-A21D-2665C9C5576F}" srcOrd="1" destOrd="0" presId="urn:microsoft.com/office/officeart/2018/2/layout/IconVerticalSolidList"/>
    <dgm:cxn modelId="{1436EFBC-EE39-4B57-98C9-A786D9132D63}" type="presParOf" srcId="{DF3976F4-276B-4053-AA7D-41D933E11AEB}" destId="{282A7DC6-28C2-4877-BCA1-6966635674FE}" srcOrd="2" destOrd="0" presId="urn:microsoft.com/office/officeart/2018/2/layout/IconVerticalSolidList"/>
    <dgm:cxn modelId="{D33D99C3-33DF-4CE1-B25D-A13758C859C3}" type="presParOf" srcId="{DF3976F4-276B-4053-AA7D-41D933E11AEB}" destId="{20DC8458-ACC1-4672-8A3B-C509AE653D21}" srcOrd="3" destOrd="0" presId="urn:microsoft.com/office/officeart/2018/2/layout/IconVerticalSolidList"/>
    <dgm:cxn modelId="{1AF51A98-76FC-44EE-9E30-8EFA20E06D07}" type="presParOf" srcId="{392A0D58-72B9-4C0C-A193-2CB167435256}" destId="{D95CABC2-5D3D-4DA0-B3D3-1312C2085485}" srcOrd="1" destOrd="0" presId="urn:microsoft.com/office/officeart/2018/2/layout/IconVerticalSolidList"/>
    <dgm:cxn modelId="{24723694-EBC2-46FA-AA46-B2C6BAD06A8D}" type="presParOf" srcId="{392A0D58-72B9-4C0C-A193-2CB167435256}" destId="{4631A17B-8433-42E1-BEF4-D3883C00E641}" srcOrd="2" destOrd="0" presId="urn:microsoft.com/office/officeart/2018/2/layout/IconVerticalSolidList"/>
    <dgm:cxn modelId="{E72DDF0B-A6D2-4AE8-8FD4-3CB3AC765255}" type="presParOf" srcId="{4631A17B-8433-42E1-BEF4-D3883C00E641}" destId="{F903A5C9-BE87-4EFE-974D-E3F2438E64BE}" srcOrd="0" destOrd="0" presId="urn:microsoft.com/office/officeart/2018/2/layout/IconVerticalSolidList"/>
    <dgm:cxn modelId="{D5405C91-E7F4-4531-AA8F-77240F96D20B}" type="presParOf" srcId="{4631A17B-8433-42E1-BEF4-D3883C00E641}" destId="{7828CBEE-4421-45E5-B383-D0FC4CDFD056}" srcOrd="1" destOrd="0" presId="urn:microsoft.com/office/officeart/2018/2/layout/IconVerticalSolidList"/>
    <dgm:cxn modelId="{7D1F984A-A7AA-4FE3-9032-0AF04CFB9F15}" type="presParOf" srcId="{4631A17B-8433-42E1-BEF4-D3883C00E641}" destId="{6D9752C9-D8D5-45D7-A849-3F203C71FB4D}" srcOrd="2" destOrd="0" presId="urn:microsoft.com/office/officeart/2018/2/layout/IconVerticalSolidList"/>
    <dgm:cxn modelId="{35ECC29A-648D-4176-A761-BBE1F97825BA}" type="presParOf" srcId="{4631A17B-8433-42E1-BEF4-D3883C00E641}" destId="{45023B32-0941-46A4-A7A1-EB8564DFFE16}" srcOrd="3" destOrd="0" presId="urn:microsoft.com/office/officeart/2018/2/layout/IconVerticalSolidList"/>
    <dgm:cxn modelId="{4638DA8B-81C0-4FB4-B238-33F5BBBAEAC1}" type="presParOf" srcId="{392A0D58-72B9-4C0C-A193-2CB167435256}" destId="{03591EB0-687A-40CF-B94B-B416A30194FE}" srcOrd="3" destOrd="0" presId="urn:microsoft.com/office/officeart/2018/2/layout/IconVerticalSolidList"/>
    <dgm:cxn modelId="{D520FD0D-E643-418A-A9C8-B9554C8AE9F6}" type="presParOf" srcId="{392A0D58-72B9-4C0C-A193-2CB167435256}" destId="{812C668E-1494-46EE-91EB-E602D3BFD16A}" srcOrd="4" destOrd="0" presId="urn:microsoft.com/office/officeart/2018/2/layout/IconVerticalSolidList"/>
    <dgm:cxn modelId="{261D0CF2-BDD4-4350-942C-6432A58B6354}" type="presParOf" srcId="{812C668E-1494-46EE-91EB-E602D3BFD16A}" destId="{8B75BACC-D544-470F-A2DF-3280300D657D}" srcOrd="0" destOrd="0" presId="urn:microsoft.com/office/officeart/2018/2/layout/IconVerticalSolidList"/>
    <dgm:cxn modelId="{7A00E4C0-0D42-4BE3-95AC-8253CE55CE61}" type="presParOf" srcId="{812C668E-1494-46EE-91EB-E602D3BFD16A}" destId="{7566BD0F-9204-498F-A657-A6525E457C52}" srcOrd="1" destOrd="0" presId="urn:microsoft.com/office/officeart/2018/2/layout/IconVerticalSolidList"/>
    <dgm:cxn modelId="{CC3E6566-0716-48F9-B196-5370DA50154C}" type="presParOf" srcId="{812C668E-1494-46EE-91EB-E602D3BFD16A}" destId="{7582E8A3-C364-4EC6-B149-334386A24980}" srcOrd="2" destOrd="0" presId="urn:microsoft.com/office/officeart/2018/2/layout/IconVerticalSolidList"/>
    <dgm:cxn modelId="{CEB01DD6-5053-44B6-B679-B4DEE29569A8}" type="presParOf" srcId="{812C668E-1494-46EE-91EB-E602D3BFD16A}" destId="{BB8300B3-CCAA-48C3-A644-A4754F7F1D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5B232C-499B-4EF5-8760-E8215C1E54B7}">
      <dsp:nvSpPr>
        <dsp:cNvPr id="0" name=""/>
        <dsp:cNvSpPr/>
      </dsp:nvSpPr>
      <dsp:spPr>
        <a:xfrm>
          <a:off x="0" y="1668"/>
          <a:ext cx="639731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158EF1C-FC4D-4D46-871C-2C37A85E92F5}">
      <dsp:nvSpPr>
        <dsp:cNvPr id="0" name=""/>
        <dsp:cNvSpPr/>
      </dsp:nvSpPr>
      <dsp:spPr>
        <a:xfrm>
          <a:off x="0" y="1668"/>
          <a:ext cx="6397313" cy="568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Gaining a better understanding on High Intensity Interval Training</a:t>
          </a:r>
          <a:endParaRPr lang="en-US" sz="1500" kern="1200"/>
        </a:p>
      </dsp:txBody>
      <dsp:txXfrm>
        <a:off x="0" y="1668"/>
        <a:ext cx="6397313" cy="568827"/>
      </dsp:txXfrm>
    </dsp:sp>
    <dsp:sp modelId="{E5F78547-5773-4F7F-9F69-77F911FEDAB2}">
      <dsp:nvSpPr>
        <dsp:cNvPr id="0" name=""/>
        <dsp:cNvSpPr/>
      </dsp:nvSpPr>
      <dsp:spPr>
        <a:xfrm>
          <a:off x="0" y="570495"/>
          <a:ext cx="639731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554EA04-3099-4EEE-B6AD-0D72F02F09CE}">
      <dsp:nvSpPr>
        <dsp:cNvPr id="0" name=""/>
        <dsp:cNvSpPr/>
      </dsp:nvSpPr>
      <dsp:spPr>
        <a:xfrm>
          <a:off x="0" y="570495"/>
          <a:ext cx="6397313" cy="568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practicality of High intensity interval training</a:t>
          </a:r>
          <a:endParaRPr lang="en-US" sz="1500" kern="1200" dirty="0"/>
        </a:p>
      </dsp:txBody>
      <dsp:txXfrm>
        <a:off x="0" y="570495"/>
        <a:ext cx="6397313" cy="568827"/>
      </dsp:txXfrm>
    </dsp:sp>
    <dsp:sp modelId="{5E0AD8ED-93C2-492E-8D95-9D9242E09367}">
      <dsp:nvSpPr>
        <dsp:cNvPr id="0" name=""/>
        <dsp:cNvSpPr/>
      </dsp:nvSpPr>
      <dsp:spPr>
        <a:xfrm>
          <a:off x="0" y="1139322"/>
          <a:ext cx="639731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79F25F5-C14B-41BA-B461-F8A8D00E90B7}">
      <dsp:nvSpPr>
        <dsp:cNvPr id="0" name=""/>
        <dsp:cNvSpPr/>
      </dsp:nvSpPr>
      <dsp:spPr>
        <a:xfrm>
          <a:off x="0" y="1139322"/>
          <a:ext cx="6397313" cy="568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 How to prescribe different intensities within this type of training method</a:t>
          </a:r>
          <a:endParaRPr lang="en-US" sz="1500" kern="1200" dirty="0"/>
        </a:p>
      </dsp:txBody>
      <dsp:txXfrm>
        <a:off x="0" y="1139322"/>
        <a:ext cx="6397313" cy="568827"/>
      </dsp:txXfrm>
    </dsp:sp>
    <dsp:sp modelId="{C253F8F4-CB58-4D53-BB1A-36A1E352C0E0}">
      <dsp:nvSpPr>
        <dsp:cNvPr id="0" name=""/>
        <dsp:cNvSpPr/>
      </dsp:nvSpPr>
      <dsp:spPr>
        <a:xfrm>
          <a:off x="0" y="1708149"/>
          <a:ext cx="639731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D82CA20-706A-4BFF-960D-0667CFD60669}">
      <dsp:nvSpPr>
        <dsp:cNvPr id="0" name=""/>
        <dsp:cNvSpPr/>
      </dsp:nvSpPr>
      <dsp:spPr>
        <a:xfrm>
          <a:off x="0" y="1708150"/>
          <a:ext cx="6397313" cy="568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Session progressions</a:t>
          </a:r>
        </a:p>
      </dsp:txBody>
      <dsp:txXfrm>
        <a:off x="0" y="1708150"/>
        <a:ext cx="6397313" cy="568827"/>
      </dsp:txXfrm>
    </dsp:sp>
    <dsp:sp modelId="{524D66D3-35FB-400A-8362-2F58C2D5F7A0}">
      <dsp:nvSpPr>
        <dsp:cNvPr id="0" name=""/>
        <dsp:cNvSpPr/>
      </dsp:nvSpPr>
      <dsp:spPr>
        <a:xfrm>
          <a:off x="0" y="2276977"/>
          <a:ext cx="639731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0F14AD8-184A-4CE5-B6E1-AEE4B9321879}">
      <dsp:nvSpPr>
        <dsp:cNvPr id="0" name=""/>
        <dsp:cNvSpPr/>
      </dsp:nvSpPr>
      <dsp:spPr>
        <a:xfrm>
          <a:off x="0" y="2276977"/>
          <a:ext cx="6397313" cy="568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How I went about in designing a training program for a client with a specific goal</a:t>
          </a:r>
          <a:endParaRPr lang="en-US" sz="1500" kern="1200" dirty="0"/>
        </a:p>
      </dsp:txBody>
      <dsp:txXfrm>
        <a:off x="0" y="2276977"/>
        <a:ext cx="6397313" cy="568827"/>
      </dsp:txXfrm>
    </dsp:sp>
    <dsp:sp modelId="{B8744DC1-DDD5-40DF-A870-376D4BCD2A36}">
      <dsp:nvSpPr>
        <dsp:cNvPr id="0" name=""/>
        <dsp:cNvSpPr/>
      </dsp:nvSpPr>
      <dsp:spPr>
        <a:xfrm>
          <a:off x="0" y="2845804"/>
          <a:ext cx="639731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22C346-1F4B-43BB-8A0C-4D2D2DE4E64B}">
      <dsp:nvSpPr>
        <dsp:cNvPr id="0" name=""/>
        <dsp:cNvSpPr/>
      </dsp:nvSpPr>
      <dsp:spPr>
        <a:xfrm>
          <a:off x="0" y="2845804"/>
          <a:ext cx="6397313" cy="568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Time for any questions at the end</a:t>
          </a:r>
          <a:endParaRPr lang="en-US" sz="1500" kern="1200"/>
        </a:p>
      </dsp:txBody>
      <dsp:txXfrm>
        <a:off x="0" y="2845804"/>
        <a:ext cx="6397313" cy="568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20D3F-44FF-4413-9E5A-D4E051375BC3}">
      <dsp:nvSpPr>
        <dsp:cNvPr id="0" name=""/>
        <dsp:cNvSpPr/>
      </dsp:nvSpPr>
      <dsp:spPr>
        <a:xfrm>
          <a:off x="869092" y="477890"/>
          <a:ext cx="691220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2FDE1-B89C-496B-95E7-36E7ADDB3ED1}">
      <dsp:nvSpPr>
        <dsp:cNvPr id="0" name=""/>
        <dsp:cNvSpPr/>
      </dsp:nvSpPr>
      <dsp:spPr>
        <a:xfrm>
          <a:off x="1601786" y="419863"/>
          <a:ext cx="79490" cy="149303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-1212011"/>
            <a:satOff val="62"/>
            <a:lumOff val="3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212011"/>
              <a:satOff val="62"/>
              <a:lumOff val="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DBDE3-7C96-4A01-831F-9A34B5F6D416}">
      <dsp:nvSpPr>
        <dsp:cNvPr id="0" name=""/>
        <dsp:cNvSpPr/>
      </dsp:nvSpPr>
      <dsp:spPr>
        <a:xfrm>
          <a:off x="450758" y="145993"/>
          <a:ext cx="663864" cy="66386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62" tIns="25762" rIns="25762" bIns="2576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</a:t>
          </a:r>
        </a:p>
      </dsp:txBody>
      <dsp:txXfrm>
        <a:off x="547979" y="243214"/>
        <a:ext cx="469422" cy="469422"/>
      </dsp:txXfrm>
    </dsp:sp>
    <dsp:sp modelId="{FD1607B2-6520-4192-BD86-0ED64BCCD30F}">
      <dsp:nvSpPr>
        <dsp:cNvPr id="0" name=""/>
        <dsp:cNvSpPr/>
      </dsp:nvSpPr>
      <dsp:spPr>
        <a:xfrm>
          <a:off x="5067" y="975458"/>
          <a:ext cx="1555245" cy="20884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2424022"/>
            <a:satOff val="125"/>
            <a:lumOff val="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424022"/>
              <a:satOff val="125"/>
              <a:lumOff val="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0" tIns="165100" rIns="12268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High intensity interval training is a training method used to develop cardiorespiratory fitness- improving oxygen uptake (</a:t>
          </a:r>
          <a:r>
            <a:rPr lang="en-GB" sz="1100" kern="1200" dirty="0" err="1"/>
            <a:t>Buchheit</a:t>
          </a:r>
          <a:r>
            <a:rPr lang="en-GB" sz="1100" kern="1200" dirty="0"/>
            <a:t> and </a:t>
          </a:r>
          <a:r>
            <a:rPr lang="en-GB" sz="1100" kern="1200" dirty="0" err="1"/>
            <a:t>Laursen</a:t>
          </a:r>
          <a:r>
            <a:rPr lang="en-GB" sz="1100" kern="1200" dirty="0"/>
            <a:t>, 2013)</a:t>
          </a:r>
          <a:endParaRPr lang="en-US" sz="1100" kern="1200" dirty="0"/>
        </a:p>
      </dsp:txBody>
      <dsp:txXfrm>
        <a:off x="5067" y="1286507"/>
        <a:ext cx="1555245" cy="1777401"/>
      </dsp:txXfrm>
    </dsp:sp>
    <dsp:sp modelId="{F26E5B3F-5036-451E-BF5A-26F60DC844FF}">
      <dsp:nvSpPr>
        <dsp:cNvPr id="0" name=""/>
        <dsp:cNvSpPr/>
      </dsp:nvSpPr>
      <dsp:spPr>
        <a:xfrm>
          <a:off x="1733118" y="477890"/>
          <a:ext cx="1555245" cy="72"/>
        </a:xfrm>
        <a:prstGeom prst="rect">
          <a:avLst/>
        </a:prstGeom>
        <a:solidFill>
          <a:schemeClr val="accent2">
            <a:tint val="40000"/>
            <a:alpha val="90000"/>
            <a:hueOff val="-3636033"/>
            <a:satOff val="187"/>
            <a:lumOff val="1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3636033"/>
              <a:satOff val="187"/>
              <a:lumOff val="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21A6B3-C9DD-4136-B5B5-A81A4B8F1C21}">
      <dsp:nvSpPr>
        <dsp:cNvPr id="0" name=""/>
        <dsp:cNvSpPr/>
      </dsp:nvSpPr>
      <dsp:spPr>
        <a:xfrm>
          <a:off x="3329837" y="419863"/>
          <a:ext cx="79490" cy="149303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-4848044"/>
            <a:satOff val="250"/>
            <a:lumOff val="13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848044"/>
              <a:satOff val="250"/>
              <a:lumOff val="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F4A00B-1A86-4966-8F58-4E4C7EAA58AC}">
      <dsp:nvSpPr>
        <dsp:cNvPr id="0" name=""/>
        <dsp:cNvSpPr/>
      </dsp:nvSpPr>
      <dsp:spPr>
        <a:xfrm>
          <a:off x="2178809" y="145993"/>
          <a:ext cx="663864" cy="663864"/>
        </a:xfrm>
        <a:prstGeom prst="ellipse">
          <a:avLst/>
        </a:prstGeom>
        <a:solidFill>
          <a:schemeClr val="accent2">
            <a:hueOff val="-3953144"/>
            <a:satOff val="180"/>
            <a:lumOff val="0"/>
            <a:alphaOff val="0"/>
          </a:schemeClr>
        </a:solidFill>
        <a:ln w="19050" cap="rnd" cmpd="sng" algn="ctr">
          <a:solidFill>
            <a:schemeClr val="accent2">
              <a:hueOff val="-3953144"/>
              <a:satOff val="18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62" tIns="25762" rIns="25762" bIns="2576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2</a:t>
          </a:r>
        </a:p>
      </dsp:txBody>
      <dsp:txXfrm>
        <a:off x="2276030" y="243214"/>
        <a:ext cx="469422" cy="469422"/>
      </dsp:txXfrm>
    </dsp:sp>
    <dsp:sp modelId="{D7A5908D-7C79-475E-BB84-4F9882C7C521}">
      <dsp:nvSpPr>
        <dsp:cNvPr id="0" name=""/>
        <dsp:cNvSpPr/>
      </dsp:nvSpPr>
      <dsp:spPr>
        <a:xfrm>
          <a:off x="1733118" y="975458"/>
          <a:ext cx="1555245" cy="20884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6060054"/>
            <a:satOff val="312"/>
            <a:lumOff val="1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6060054"/>
              <a:satOff val="312"/>
              <a:lumOff val="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0" tIns="165100" rIns="12268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High intensity interval training is simply a series of high intensities bursts of effort for a set period separated by recovery periods (Hough, 2016)</a:t>
          </a:r>
          <a:endParaRPr lang="en-US" sz="1100" kern="1200" dirty="0"/>
        </a:p>
      </dsp:txBody>
      <dsp:txXfrm>
        <a:off x="1733118" y="1286507"/>
        <a:ext cx="1555245" cy="1777401"/>
      </dsp:txXfrm>
    </dsp:sp>
    <dsp:sp modelId="{F9A5FFFC-63AA-4CC2-8425-E41027CD2B01}">
      <dsp:nvSpPr>
        <dsp:cNvPr id="0" name=""/>
        <dsp:cNvSpPr/>
      </dsp:nvSpPr>
      <dsp:spPr>
        <a:xfrm>
          <a:off x="3461169" y="477890"/>
          <a:ext cx="1555245" cy="72"/>
        </a:xfrm>
        <a:prstGeom prst="rect">
          <a:avLst/>
        </a:prstGeom>
        <a:solidFill>
          <a:schemeClr val="accent2">
            <a:tint val="40000"/>
            <a:alpha val="90000"/>
            <a:hueOff val="-7272065"/>
            <a:satOff val="374"/>
            <a:lumOff val="19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7272065"/>
              <a:satOff val="374"/>
              <a:lumOff val="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A7FDD7-4E85-48AD-9402-477B3C4FE002}">
      <dsp:nvSpPr>
        <dsp:cNvPr id="0" name=""/>
        <dsp:cNvSpPr/>
      </dsp:nvSpPr>
      <dsp:spPr>
        <a:xfrm>
          <a:off x="5057888" y="419863"/>
          <a:ext cx="79490" cy="149303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-8484077"/>
            <a:satOff val="437"/>
            <a:lumOff val="23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8484077"/>
              <a:satOff val="437"/>
              <a:lumOff val="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0599B-E7AE-4B64-84DB-3C51B3EA933A}">
      <dsp:nvSpPr>
        <dsp:cNvPr id="0" name=""/>
        <dsp:cNvSpPr/>
      </dsp:nvSpPr>
      <dsp:spPr>
        <a:xfrm>
          <a:off x="3906859" y="145993"/>
          <a:ext cx="663864" cy="663864"/>
        </a:xfrm>
        <a:prstGeom prst="ellipse">
          <a:avLst/>
        </a:prstGeom>
        <a:solidFill>
          <a:schemeClr val="accent2">
            <a:hueOff val="-7906288"/>
            <a:satOff val="360"/>
            <a:lumOff val="0"/>
            <a:alphaOff val="0"/>
          </a:schemeClr>
        </a:solidFill>
        <a:ln w="19050" cap="rnd" cmpd="sng" algn="ctr">
          <a:solidFill>
            <a:schemeClr val="accent2">
              <a:hueOff val="-7906288"/>
              <a:satOff val="36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62" tIns="25762" rIns="25762" bIns="2576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3</a:t>
          </a:r>
        </a:p>
      </dsp:txBody>
      <dsp:txXfrm>
        <a:off x="4004080" y="243214"/>
        <a:ext cx="469422" cy="469422"/>
      </dsp:txXfrm>
    </dsp:sp>
    <dsp:sp modelId="{314358FD-00DB-4494-8775-092DC653CE46}">
      <dsp:nvSpPr>
        <dsp:cNvPr id="0" name=""/>
        <dsp:cNvSpPr/>
      </dsp:nvSpPr>
      <dsp:spPr>
        <a:xfrm>
          <a:off x="3461169" y="975458"/>
          <a:ext cx="1555245" cy="20884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9696087"/>
            <a:satOff val="499"/>
            <a:lumOff val="2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9696087"/>
              <a:satOff val="499"/>
              <a:lumOff val="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0" tIns="165100" rIns="12268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It allows you to spend more time in higher zones than what would be possible if you were doing continuous training (Locke et al, 2018)</a:t>
          </a:r>
          <a:endParaRPr lang="en-US" sz="1100" kern="1200" dirty="0"/>
        </a:p>
      </dsp:txBody>
      <dsp:txXfrm>
        <a:off x="3461169" y="1286507"/>
        <a:ext cx="1555245" cy="1777401"/>
      </dsp:txXfrm>
    </dsp:sp>
    <dsp:sp modelId="{C2815515-2C31-4313-AB87-35C2109C669C}">
      <dsp:nvSpPr>
        <dsp:cNvPr id="0" name=""/>
        <dsp:cNvSpPr/>
      </dsp:nvSpPr>
      <dsp:spPr>
        <a:xfrm>
          <a:off x="5189219" y="477890"/>
          <a:ext cx="1555245" cy="72"/>
        </a:xfrm>
        <a:prstGeom prst="rect">
          <a:avLst/>
        </a:prstGeom>
        <a:solidFill>
          <a:schemeClr val="accent2">
            <a:tint val="40000"/>
            <a:alpha val="90000"/>
            <a:hueOff val="-10908098"/>
            <a:satOff val="562"/>
            <a:lumOff val="29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0908098"/>
              <a:satOff val="562"/>
              <a:lumOff val="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F57AB8-3E25-4023-B9B4-42F4EC5173AA}">
      <dsp:nvSpPr>
        <dsp:cNvPr id="0" name=""/>
        <dsp:cNvSpPr/>
      </dsp:nvSpPr>
      <dsp:spPr>
        <a:xfrm>
          <a:off x="6785938" y="419863"/>
          <a:ext cx="79490" cy="149303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-12120109"/>
            <a:satOff val="624"/>
            <a:lumOff val="32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2120109"/>
              <a:satOff val="624"/>
              <a:lumOff val="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4E8D30-43F9-4971-9B49-D0ACC9937D19}">
      <dsp:nvSpPr>
        <dsp:cNvPr id="0" name=""/>
        <dsp:cNvSpPr/>
      </dsp:nvSpPr>
      <dsp:spPr>
        <a:xfrm>
          <a:off x="5634910" y="145993"/>
          <a:ext cx="663864" cy="663864"/>
        </a:xfrm>
        <a:prstGeom prst="ellipse">
          <a:avLst/>
        </a:prstGeom>
        <a:solidFill>
          <a:schemeClr val="accent2">
            <a:hueOff val="-11859433"/>
            <a:satOff val="541"/>
            <a:lumOff val="0"/>
            <a:alphaOff val="0"/>
          </a:schemeClr>
        </a:solidFill>
        <a:ln w="19050" cap="rnd" cmpd="sng" algn="ctr">
          <a:solidFill>
            <a:schemeClr val="accent2">
              <a:hueOff val="-11859433"/>
              <a:satOff val="54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62" tIns="25762" rIns="25762" bIns="2576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4</a:t>
          </a:r>
        </a:p>
      </dsp:txBody>
      <dsp:txXfrm>
        <a:off x="5732131" y="243214"/>
        <a:ext cx="469422" cy="469422"/>
      </dsp:txXfrm>
    </dsp:sp>
    <dsp:sp modelId="{EF7EF0DA-C30B-4DFE-A384-F522B22A09B6}">
      <dsp:nvSpPr>
        <dsp:cNvPr id="0" name=""/>
        <dsp:cNvSpPr/>
      </dsp:nvSpPr>
      <dsp:spPr>
        <a:xfrm>
          <a:off x="5189219" y="975458"/>
          <a:ext cx="1555245" cy="20884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13332120"/>
            <a:satOff val="687"/>
            <a:lumOff val="3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3332120"/>
              <a:satOff val="687"/>
              <a:lumOff val="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0" tIns="165100" rIns="12268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It’s described as being as effective as continuous training (Milanovic et al, 2015)</a:t>
          </a:r>
          <a:endParaRPr lang="en-US" sz="1100" kern="1200" dirty="0"/>
        </a:p>
      </dsp:txBody>
      <dsp:txXfrm>
        <a:off x="5189219" y="1286507"/>
        <a:ext cx="1555245" cy="1777401"/>
      </dsp:txXfrm>
    </dsp:sp>
    <dsp:sp modelId="{0100327A-139E-4A7D-972D-A321C3C61A39}">
      <dsp:nvSpPr>
        <dsp:cNvPr id="0" name=""/>
        <dsp:cNvSpPr/>
      </dsp:nvSpPr>
      <dsp:spPr>
        <a:xfrm>
          <a:off x="6917270" y="477889"/>
          <a:ext cx="1555245" cy="72"/>
        </a:xfrm>
        <a:prstGeom prst="rect">
          <a:avLst/>
        </a:prstGeom>
        <a:solidFill>
          <a:schemeClr val="accent2">
            <a:tint val="40000"/>
            <a:alpha val="90000"/>
            <a:hueOff val="-14544131"/>
            <a:satOff val="749"/>
            <a:lumOff val="39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4544131"/>
              <a:satOff val="749"/>
              <a:lumOff val="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F29CD6-D4ED-49A3-9A66-B3CAF5BEC5D1}">
      <dsp:nvSpPr>
        <dsp:cNvPr id="0" name=""/>
        <dsp:cNvSpPr/>
      </dsp:nvSpPr>
      <dsp:spPr>
        <a:xfrm>
          <a:off x="8513989" y="419863"/>
          <a:ext cx="79490" cy="149303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-15756141"/>
            <a:satOff val="811"/>
            <a:lumOff val="42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5756141"/>
              <a:satOff val="811"/>
              <a:lumOff val="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56724-6721-41BE-B978-4F3E16FEA2D9}">
      <dsp:nvSpPr>
        <dsp:cNvPr id="0" name=""/>
        <dsp:cNvSpPr/>
      </dsp:nvSpPr>
      <dsp:spPr>
        <a:xfrm>
          <a:off x="7362961" y="145993"/>
          <a:ext cx="663864" cy="663864"/>
        </a:xfrm>
        <a:prstGeom prst="ellipse">
          <a:avLst/>
        </a:prstGeom>
        <a:solidFill>
          <a:schemeClr val="accent2">
            <a:hueOff val="-15812576"/>
            <a:satOff val="721"/>
            <a:lumOff val="0"/>
            <a:alphaOff val="0"/>
          </a:schemeClr>
        </a:solidFill>
        <a:ln w="19050" cap="rnd" cmpd="sng" algn="ctr">
          <a:solidFill>
            <a:schemeClr val="accent2">
              <a:hueOff val="-15812576"/>
              <a:satOff val="72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62" tIns="25762" rIns="25762" bIns="2576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5</a:t>
          </a:r>
        </a:p>
      </dsp:txBody>
      <dsp:txXfrm>
        <a:off x="7460182" y="243214"/>
        <a:ext cx="469422" cy="469422"/>
      </dsp:txXfrm>
    </dsp:sp>
    <dsp:sp modelId="{B20AD67E-3384-4862-871E-9A6AE80579BC}">
      <dsp:nvSpPr>
        <dsp:cNvPr id="0" name=""/>
        <dsp:cNvSpPr/>
      </dsp:nvSpPr>
      <dsp:spPr>
        <a:xfrm>
          <a:off x="6917270" y="975458"/>
          <a:ext cx="1555245" cy="20884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16968153"/>
            <a:satOff val="874"/>
            <a:lumOff val="45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6968153"/>
              <a:satOff val="874"/>
              <a:lumOff val="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0" tIns="165100" rIns="12268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You can prescribe different intensities and types of training to develop a specific goal (Kilpatrick et al, 2014)</a:t>
          </a:r>
          <a:endParaRPr lang="en-US" sz="1100" kern="1200" dirty="0"/>
        </a:p>
      </dsp:txBody>
      <dsp:txXfrm>
        <a:off x="6917270" y="1286507"/>
        <a:ext cx="1555245" cy="1777401"/>
      </dsp:txXfrm>
    </dsp:sp>
    <dsp:sp modelId="{8AE407AE-5C23-447F-AC9C-E34057C7D77C}">
      <dsp:nvSpPr>
        <dsp:cNvPr id="0" name=""/>
        <dsp:cNvSpPr/>
      </dsp:nvSpPr>
      <dsp:spPr>
        <a:xfrm>
          <a:off x="8645321" y="477889"/>
          <a:ext cx="777622" cy="72"/>
        </a:xfrm>
        <a:prstGeom prst="rect">
          <a:avLst/>
        </a:prstGeom>
        <a:solidFill>
          <a:schemeClr val="accent2">
            <a:tint val="40000"/>
            <a:alpha val="90000"/>
            <a:hueOff val="-18180163"/>
            <a:satOff val="936"/>
            <a:lumOff val="49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8180163"/>
              <a:satOff val="936"/>
              <a:lumOff val="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0511E1-01A0-4BB7-BA3F-DAB5D217E4C9}">
      <dsp:nvSpPr>
        <dsp:cNvPr id="0" name=""/>
        <dsp:cNvSpPr/>
      </dsp:nvSpPr>
      <dsp:spPr>
        <a:xfrm>
          <a:off x="9091012" y="145993"/>
          <a:ext cx="663864" cy="663864"/>
        </a:xfrm>
        <a:prstGeom prst="ellipse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62" tIns="25762" rIns="25762" bIns="2576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6</a:t>
          </a:r>
        </a:p>
      </dsp:txBody>
      <dsp:txXfrm>
        <a:off x="9188233" y="243214"/>
        <a:ext cx="469422" cy="469422"/>
      </dsp:txXfrm>
    </dsp:sp>
    <dsp:sp modelId="{41340712-70BB-4C7B-BE47-451D366CCC50}">
      <dsp:nvSpPr>
        <dsp:cNvPr id="0" name=""/>
        <dsp:cNvSpPr/>
      </dsp:nvSpPr>
      <dsp:spPr>
        <a:xfrm>
          <a:off x="8645321" y="975458"/>
          <a:ext cx="1555245" cy="20884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20604185"/>
            <a:satOff val="1061"/>
            <a:lumOff val="55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604185"/>
              <a:satOff val="1061"/>
              <a:lumOff val="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0" tIns="165100" rIns="12268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Training method that is highly popular with a variety of different sports (Baker, 2011)</a:t>
          </a:r>
          <a:endParaRPr lang="en-US" sz="1100" kern="1200" dirty="0"/>
        </a:p>
      </dsp:txBody>
      <dsp:txXfrm>
        <a:off x="8645321" y="1286507"/>
        <a:ext cx="1555245" cy="17774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FEDE08-5DEA-43D2-BCC6-EEE71ED62155}">
      <dsp:nvSpPr>
        <dsp:cNvPr id="0" name=""/>
        <dsp:cNvSpPr/>
      </dsp:nvSpPr>
      <dsp:spPr>
        <a:xfrm>
          <a:off x="0" y="977836"/>
          <a:ext cx="6263640" cy="6475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Session 1- Increase 1 set each week</a:t>
          </a:r>
          <a:endParaRPr lang="en-US" sz="2700" kern="1200"/>
        </a:p>
      </dsp:txBody>
      <dsp:txXfrm>
        <a:off x="31613" y="1009449"/>
        <a:ext cx="6200414" cy="584369"/>
      </dsp:txXfrm>
    </dsp:sp>
    <dsp:sp modelId="{1CBE6610-6E8D-47E5-8901-D27151F69CC5}">
      <dsp:nvSpPr>
        <dsp:cNvPr id="0" name=""/>
        <dsp:cNvSpPr/>
      </dsp:nvSpPr>
      <dsp:spPr>
        <a:xfrm>
          <a:off x="0" y="1703191"/>
          <a:ext cx="6263640" cy="647595"/>
        </a:xfrm>
        <a:prstGeom prst="roundRect">
          <a:avLst/>
        </a:prstGeom>
        <a:solidFill>
          <a:schemeClr val="accent5">
            <a:hueOff val="609606"/>
            <a:satOff val="-4861"/>
            <a:lumOff val="-367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Week 1 - 6</a:t>
          </a:r>
          <a:endParaRPr lang="en-US" sz="2700" kern="1200"/>
        </a:p>
      </dsp:txBody>
      <dsp:txXfrm>
        <a:off x="31613" y="1734804"/>
        <a:ext cx="6200414" cy="584369"/>
      </dsp:txXfrm>
    </dsp:sp>
    <dsp:sp modelId="{75E9E3DA-098C-4B32-9D51-BEAA2A0DCE80}">
      <dsp:nvSpPr>
        <dsp:cNvPr id="0" name=""/>
        <dsp:cNvSpPr/>
      </dsp:nvSpPr>
      <dsp:spPr>
        <a:xfrm>
          <a:off x="0" y="2428546"/>
          <a:ext cx="6263640" cy="647595"/>
        </a:xfrm>
        <a:prstGeom prst="roundRect">
          <a:avLst/>
        </a:prstGeom>
        <a:solidFill>
          <a:schemeClr val="accent5">
            <a:hueOff val="1219212"/>
            <a:satOff val="-9721"/>
            <a:lumOff val="-73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Week 2 - 7</a:t>
          </a:r>
          <a:endParaRPr lang="en-US" sz="2700" kern="1200"/>
        </a:p>
      </dsp:txBody>
      <dsp:txXfrm>
        <a:off x="31613" y="2460159"/>
        <a:ext cx="6200414" cy="584369"/>
      </dsp:txXfrm>
    </dsp:sp>
    <dsp:sp modelId="{BB7483C7-8FAD-4112-9A0C-B756B8C686B0}">
      <dsp:nvSpPr>
        <dsp:cNvPr id="0" name=""/>
        <dsp:cNvSpPr/>
      </dsp:nvSpPr>
      <dsp:spPr>
        <a:xfrm>
          <a:off x="0" y="3163841"/>
          <a:ext cx="6263640" cy="647595"/>
        </a:xfrm>
        <a:prstGeom prst="roundRect">
          <a:avLst/>
        </a:prstGeom>
        <a:solidFill>
          <a:schemeClr val="accent5">
            <a:hueOff val="1828819"/>
            <a:satOff val="-14582"/>
            <a:lumOff val="-1102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Week 3 - 8</a:t>
          </a:r>
          <a:endParaRPr lang="en-US" sz="2700" kern="1200" dirty="0"/>
        </a:p>
      </dsp:txBody>
      <dsp:txXfrm>
        <a:off x="31613" y="3195454"/>
        <a:ext cx="6200414" cy="584369"/>
      </dsp:txXfrm>
    </dsp:sp>
    <dsp:sp modelId="{651D3CCC-7793-4DD5-8782-C7F925B8350A}">
      <dsp:nvSpPr>
        <dsp:cNvPr id="0" name=""/>
        <dsp:cNvSpPr/>
      </dsp:nvSpPr>
      <dsp:spPr>
        <a:xfrm>
          <a:off x="0" y="3902936"/>
          <a:ext cx="6263640" cy="647595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Week 4 - 9</a:t>
          </a:r>
          <a:endParaRPr lang="en-US" sz="2700" kern="1200" dirty="0"/>
        </a:p>
      </dsp:txBody>
      <dsp:txXfrm>
        <a:off x="31613" y="3934549"/>
        <a:ext cx="6200414" cy="5843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33F72B-87F3-4D75-BBC6-3D7685694CC0}">
      <dsp:nvSpPr>
        <dsp:cNvPr id="0" name=""/>
        <dsp:cNvSpPr/>
      </dsp:nvSpPr>
      <dsp:spPr>
        <a:xfrm rot="5400000">
          <a:off x="5671988" y="-2411071"/>
          <a:ext cx="657904" cy="5647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kern="1200"/>
            <a:t>2 sets of 6 minutes</a:t>
          </a:r>
          <a:endParaRPr lang="en-US" sz="3300" kern="1200"/>
        </a:p>
      </dsp:txBody>
      <dsp:txXfrm rot="-5400000">
        <a:off x="3176968" y="116065"/>
        <a:ext cx="5615828" cy="593672"/>
      </dsp:txXfrm>
    </dsp:sp>
    <dsp:sp modelId="{D253326B-A75B-44FC-AC3F-48BFF9719173}">
      <dsp:nvSpPr>
        <dsp:cNvPr id="0" name=""/>
        <dsp:cNvSpPr/>
      </dsp:nvSpPr>
      <dsp:spPr>
        <a:xfrm>
          <a:off x="0" y="1709"/>
          <a:ext cx="3176968" cy="8223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WEEK 1</a:t>
          </a:r>
          <a:endParaRPr lang="en-US" sz="4100" kern="1200"/>
        </a:p>
      </dsp:txBody>
      <dsp:txXfrm>
        <a:off x="40145" y="41854"/>
        <a:ext cx="3096678" cy="742090"/>
      </dsp:txXfrm>
    </dsp:sp>
    <dsp:sp modelId="{79066996-DB04-49A8-B191-55EEF2475C1D}">
      <dsp:nvSpPr>
        <dsp:cNvPr id="0" name=""/>
        <dsp:cNvSpPr/>
      </dsp:nvSpPr>
      <dsp:spPr>
        <a:xfrm rot="5400000">
          <a:off x="5671988" y="-1547572"/>
          <a:ext cx="657904" cy="5647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kern="1200"/>
            <a:t>2 sets of 7 minutes</a:t>
          </a:r>
          <a:endParaRPr lang="en-US" sz="3300" kern="1200"/>
        </a:p>
      </dsp:txBody>
      <dsp:txXfrm rot="-5400000">
        <a:off x="3176968" y="979564"/>
        <a:ext cx="5615828" cy="593672"/>
      </dsp:txXfrm>
    </dsp:sp>
    <dsp:sp modelId="{56E71055-6A27-4F84-9343-1214A8239850}">
      <dsp:nvSpPr>
        <dsp:cNvPr id="0" name=""/>
        <dsp:cNvSpPr/>
      </dsp:nvSpPr>
      <dsp:spPr>
        <a:xfrm>
          <a:off x="0" y="865209"/>
          <a:ext cx="3176968" cy="8223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WEEK 2</a:t>
          </a:r>
          <a:endParaRPr lang="en-US" sz="4100" kern="1200"/>
        </a:p>
      </dsp:txBody>
      <dsp:txXfrm>
        <a:off x="40145" y="905354"/>
        <a:ext cx="3096678" cy="742090"/>
      </dsp:txXfrm>
    </dsp:sp>
    <dsp:sp modelId="{E67570E2-4B46-4C3B-82D2-35DCD4827FC1}">
      <dsp:nvSpPr>
        <dsp:cNvPr id="0" name=""/>
        <dsp:cNvSpPr/>
      </dsp:nvSpPr>
      <dsp:spPr>
        <a:xfrm rot="5400000">
          <a:off x="5671988" y="-684072"/>
          <a:ext cx="657904" cy="5647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kern="1200"/>
            <a:t>2 sets of 8 minutes</a:t>
          </a:r>
          <a:endParaRPr lang="en-US" sz="3300" kern="1200"/>
        </a:p>
      </dsp:txBody>
      <dsp:txXfrm rot="-5400000">
        <a:off x="3176968" y="1843064"/>
        <a:ext cx="5615828" cy="593672"/>
      </dsp:txXfrm>
    </dsp:sp>
    <dsp:sp modelId="{6EBFDF32-7916-41BB-82A7-84635EFA849C}">
      <dsp:nvSpPr>
        <dsp:cNvPr id="0" name=""/>
        <dsp:cNvSpPr/>
      </dsp:nvSpPr>
      <dsp:spPr>
        <a:xfrm>
          <a:off x="0" y="1728709"/>
          <a:ext cx="3176968" cy="8223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WEEK 3</a:t>
          </a:r>
          <a:endParaRPr lang="en-US" sz="4100" kern="1200"/>
        </a:p>
      </dsp:txBody>
      <dsp:txXfrm>
        <a:off x="40145" y="1768854"/>
        <a:ext cx="3096678" cy="742090"/>
      </dsp:txXfrm>
    </dsp:sp>
    <dsp:sp modelId="{98751597-D215-47CE-B3EA-D0E26819B48B}">
      <dsp:nvSpPr>
        <dsp:cNvPr id="0" name=""/>
        <dsp:cNvSpPr/>
      </dsp:nvSpPr>
      <dsp:spPr>
        <a:xfrm rot="5400000">
          <a:off x="5671988" y="179427"/>
          <a:ext cx="657904" cy="5647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kern="1200"/>
            <a:t>3 sets of 6 minutes</a:t>
          </a:r>
          <a:endParaRPr lang="en-US" sz="3300" kern="1200"/>
        </a:p>
      </dsp:txBody>
      <dsp:txXfrm rot="-5400000">
        <a:off x="3176968" y="2706563"/>
        <a:ext cx="5615828" cy="593672"/>
      </dsp:txXfrm>
    </dsp:sp>
    <dsp:sp modelId="{2C409AB3-C66E-4B71-9FAF-79C6A19CA6C7}">
      <dsp:nvSpPr>
        <dsp:cNvPr id="0" name=""/>
        <dsp:cNvSpPr/>
      </dsp:nvSpPr>
      <dsp:spPr>
        <a:xfrm>
          <a:off x="0" y="2592209"/>
          <a:ext cx="3176968" cy="8223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WEEK 4 </a:t>
          </a:r>
          <a:endParaRPr lang="en-US" sz="4100" kern="1200"/>
        </a:p>
      </dsp:txBody>
      <dsp:txXfrm>
        <a:off x="40145" y="2632354"/>
        <a:ext cx="3096678" cy="7420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7D5CE7-560A-4151-B6EA-A56B988BA5AD}">
      <dsp:nvSpPr>
        <dsp:cNvPr id="0" name=""/>
        <dsp:cNvSpPr/>
      </dsp:nvSpPr>
      <dsp:spPr>
        <a:xfrm>
          <a:off x="0" y="60051"/>
          <a:ext cx="8824913" cy="9758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48A82A-55FC-4A0B-A21D-2665C9C5576F}">
      <dsp:nvSpPr>
        <dsp:cNvPr id="0" name=""/>
        <dsp:cNvSpPr/>
      </dsp:nvSpPr>
      <dsp:spPr>
        <a:xfrm>
          <a:off x="295193" y="219982"/>
          <a:ext cx="536716" cy="5367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C8458-ACC1-4672-8A3B-C509AE653D21}">
      <dsp:nvSpPr>
        <dsp:cNvPr id="0" name=""/>
        <dsp:cNvSpPr/>
      </dsp:nvSpPr>
      <dsp:spPr>
        <a:xfrm>
          <a:off x="1127103" y="417"/>
          <a:ext cx="7697809" cy="975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77" tIns="103277" rIns="103277" bIns="10327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Was effective at developing aerobic performance</a:t>
          </a:r>
          <a:endParaRPr lang="en-US" sz="2400" kern="1200"/>
        </a:p>
      </dsp:txBody>
      <dsp:txXfrm>
        <a:off x="1127103" y="417"/>
        <a:ext cx="7697809" cy="975847"/>
      </dsp:txXfrm>
    </dsp:sp>
    <dsp:sp modelId="{F903A5C9-BE87-4EFE-974D-E3F2438E64BE}">
      <dsp:nvSpPr>
        <dsp:cNvPr id="0" name=""/>
        <dsp:cNvSpPr/>
      </dsp:nvSpPr>
      <dsp:spPr>
        <a:xfrm>
          <a:off x="0" y="1220226"/>
          <a:ext cx="8824913" cy="9758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28CBEE-4421-45E5-B383-D0FC4CDFD056}">
      <dsp:nvSpPr>
        <dsp:cNvPr id="0" name=""/>
        <dsp:cNvSpPr/>
      </dsp:nvSpPr>
      <dsp:spPr>
        <a:xfrm>
          <a:off x="295193" y="1439791"/>
          <a:ext cx="536716" cy="5367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023B32-0941-46A4-A7A1-EB8564DFFE16}">
      <dsp:nvSpPr>
        <dsp:cNvPr id="0" name=""/>
        <dsp:cNvSpPr/>
      </dsp:nvSpPr>
      <dsp:spPr>
        <a:xfrm>
          <a:off x="1127103" y="1220226"/>
          <a:ext cx="7697809" cy="975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77" tIns="103277" rIns="103277" bIns="10327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You can manipulate different variables for different adaptations</a:t>
          </a:r>
          <a:endParaRPr lang="en-US" sz="2400" kern="1200"/>
        </a:p>
      </dsp:txBody>
      <dsp:txXfrm>
        <a:off x="1127103" y="1220226"/>
        <a:ext cx="7697809" cy="975847"/>
      </dsp:txXfrm>
    </dsp:sp>
    <dsp:sp modelId="{8B75BACC-D544-470F-A2DF-3280300D657D}">
      <dsp:nvSpPr>
        <dsp:cNvPr id="0" name=""/>
        <dsp:cNvSpPr/>
      </dsp:nvSpPr>
      <dsp:spPr>
        <a:xfrm>
          <a:off x="0" y="2440035"/>
          <a:ext cx="8824913" cy="9758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6BD0F-9204-498F-A657-A6525E457C52}">
      <dsp:nvSpPr>
        <dsp:cNvPr id="0" name=""/>
        <dsp:cNvSpPr/>
      </dsp:nvSpPr>
      <dsp:spPr>
        <a:xfrm>
          <a:off x="295193" y="2659601"/>
          <a:ext cx="536716" cy="5367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8300B3-CCAA-48C3-A644-A4754F7F1DD5}">
      <dsp:nvSpPr>
        <dsp:cNvPr id="0" name=""/>
        <dsp:cNvSpPr/>
      </dsp:nvSpPr>
      <dsp:spPr>
        <a:xfrm>
          <a:off x="1127103" y="2440035"/>
          <a:ext cx="7697809" cy="975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77" tIns="103277" rIns="103277" bIns="10327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Would highly suggest implementing HIIT when working with athletes</a:t>
          </a:r>
          <a:endParaRPr lang="en-US" sz="2400" kern="1200"/>
        </a:p>
      </dsp:txBody>
      <dsp:txXfrm>
        <a:off x="1127103" y="2440035"/>
        <a:ext cx="7697809" cy="975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173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576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759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145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087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05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54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359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335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00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457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0815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6004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5458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4878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865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622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4D2B325-699C-4DE4-99D3-AF39EB2CDFF4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4601BD9-1633-472F-BA16-AC4630D8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628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40279-013-0029-x" TargetMode="External"/><Relationship Id="rId2" Type="http://schemas.openxmlformats.org/officeDocument/2006/relationships/hyperlink" Target="https://blog.performancelab16.com/wp-content/uploads/2022/07/Receng-trends-in-high-intensity-aerobic_training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nk.springer.com/article/10.1007/s40279-013-0066-5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lww.com/nsca-jscr/Fulltext/2004/08000/Improved_running_economy_following_intensified.00034.aspx" TargetMode="External"/><Relationship Id="rId2" Type="http://schemas.openxmlformats.org/officeDocument/2006/relationships/hyperlink" Target="https://www.tandfonline.com/doi/full/10.1080/02640414.2020.1863644?casa_token=EfXfmKbzti8AAAAA%3AW_e-3J9G0sVNW3SvxOOqJ6jkAKE4TXsgtH-Oq1fRd-tDff7zg8FceRY-Lddr9Cqxc5uQK7HTkL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paulogentil.com/pdf/High-Intensity%20Interval%20or%20Continuous%20Moderate%20Exercise%20-%20A%2024-Week%20Pilot%20Trial.pdf" TargetMode="External"/><Relationship Id="rId2" Type="http://schemas.openxmlformats.org/officeDocument/2006/relationships/hyperlink" Target="https://journals.lww.com/acsm-healthfitness/fulltext/2014/09000/high_intensity_interval_training__a_review_of.5.aspx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df.sciencedirectassets.com/272250/1-s2.0-S0765159713X00061/1-s2.0-S0765159712001931/main.pdf?X-Amz-Security-Token=IQoJb3JpZ2luX2VjEG0aCXVzLWVhc3QtMSJIMEYCIQDp6qxUtju%2FUIsTop8NJCslJC4erL5BwNwi%2Fn8cWDCjJAIhAKxkEjLTQRewmSvXBRSNrFG8Et5dni8OER80oUAFk8naKswECBYQBRoMMDU5MDAzNTQ2ODY1Igy7QaW%2FbmA%2FAzgvw88qqQRw%2BGXsYy%2BLbb38NCPuNgUY%2FaRtaAGjql0hVn328C%2BxXMruiT2CQ3ifQWPd1urIJrUa3EGfZ8v8ZIhw%2Fc1Yanvuqtyv8BapZrx9VnJAIX6Fsz9MapPl8RM6P1FVrIz4Z9Okdco8ggXBJXRxOPE2v4FbSWIsIZdm39jnYQHs0VhtWjUfxqqf1SrEVHN5ckdq2g4FDZW0h7L%2F3arwtDJ2UUrs96wDTl4gzw8%2BKu%2FXWQdbmywpdOi3PC%2Bdc2RnYxb54IAwy9uOU04FPKS9XwwtkNzYF9oksoPC906IYW%2FYeb6ZdZy13g2Be5NUIUcx%2FugiG7t1HopdLbbnUFNRV6smz48otUyyF5LoYFQ5nR5J3V6gJflYCfkZyprBuAK8cBZHcnLYXWxG1Dc9bv40PCfliTKjTLELoBSBwOT%2FDyw5I6ErhrkNS6cyGKi9sJs%2B1kM9BVMuQKpD3OQc359Gnd0gMqa%2F7PJ%2BiylUuuYw0DxiU76Y7Sozags4UzYvLtnpuKUL3aaGurBPaiqcOiKX%2FlfWTw84JkVxM%2BMFrejsMbH0xhoo2rbAKFgpupV8m35JxdFMoHgqXDIJyahuLG7tatg%2FDGR2VW40UT%2BvuDkbN0QA52EKbnSjtNKdfM0dOYqJaR9izJaSg3fKDioxC3BzrcfuDnP3%2BfhRiNGNoER6xR4inEKSt7Fj668h1C3Pl1VDgOHjG9Ofh8sC%2BC5OAaXZ6RRAjUDvbaKKM56YCY%2B5MO7p4p8GOqgBgeo8A3SZ1PPxm2ENx9dU4JK37dQ0dZDC%2BLY7Z3cfG5QJUgqQdVY6K6QQaY%2BIc20SWYnrwrfOkMDAI6Cf7RXRcQFjAqdtNDYB43Vj3Irou8K0cMScku9YzTrfQNPCZs9x6%2FjLh1adrQkmE6XSECC84i8QuMkX3%2FaqmKkkdoTtYiFOLVbKejIZbSjWXb2gNbvKrEOAreVhcxrzp4lgNRyCW74ioQPpAAp2&amp;X-Amz-Algorithm=AWS4-HMAC-SHA256&amp;X-Amz-Date=20230224T143020Z&amp;X-Amz-SignedHeaders=host&amp;X-Amz-Expires=300&amp;X-Amz-Credential=ASIAQ3PHCVTY7QLAK3H4%2F20230224%2Fus-east-1%2Fs3%2Faws4_request&amp;X-Amz-Signature=f9ce7fff8143152044a050988cf5fbb578067813805333ed2f960b805d324ab6&amp;hash=0381cab1ee54f8c979cbea3ddf996c546c88f9cd6e25f6e721026c0785455b08&amp;host=68042c943591013ac2b2430a89b270f6af2c76d8dfd086a07176afe7c76c2c61&amp;pii=S0765159712001931&amp;tid=spdf-07e1c6cc-5b59-442f-b3da-c399697c2337&amp;sid=cd7fad455b299945df192425985fdabed632gxrqb&amp;type=client&amp;tsoh=d3d3LnNjaWVuY2VkaXJlY3QuY29t&amp;ua=1d00575d005601515603&amp;rr=79e8e60b6d0f23e3&amp;cc=gb" TargetMode="External"/><Relationship Id="rId2" Type="http://schemas.openxmlformats.org/officeDocument/2006/relationships/hyperlink" Target="https://link.springer.com/article/10.1007/s40279-015-0365-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B06E8FF-9A08-8DA1-B29B-2C458B41405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341" b="839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232E50-9766-0AF9-D8C3-B5F5F67A6F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Evidence Based Practice in Exercise Science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F1F3CA-C403-08D0-AC7B-F87BD2A18F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(High Intensity Interval Training)</a:t>
            </a:r>
          </a:p>
        </p:txBody>
      </p:sp>
    </p:spTree>
    <p:extLst>
      <p:ext uri="{BB962C8B-B14F-4D97-AF65-F5344CB8AC3E}">
        <p14:creationId xmlns:p14="http://schemas.microsoft.com/office/powerpoint/2010/main" val="2277503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145C888-66A4-2BA3-3411-C145D4623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INTRODUCTION</a:t>
            </a:r>
          </a:p>
        </p:txBody>
      </p:sp>
      <p:pic>
        <p:nvPicPr>
          <p:cNvPr id="19" name="Picture 12">
            <a:extLst>
              <a:ext uri="{FF2B5EF4-FFF2-40B4-BE49-F238E27FC236}">
                <a16:creationId xmlns:a16="http://schemas.microsoft.com/office/drawing/2014/main" id="{1CAB1207-33F3-37E0-BE08-1219123CA2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972" b="4"/>
          <a:stretch/>
        </p:blipFill>
        <p:spPr>
          <a:xfrm>
            <a:off x="8020571" y="2775951"/>
            <a:ext cx="3080048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21" name="TextBox 9">
            <a:extLst>
              <a:ext uri="{FF2B5EF4-FFF2-40B4-BE49-F238E27FC236}">
                <a16:creationId xmlns:a16="http://schemas.microsoft.com/office/drawing/2014/main" id="{B356FCCF-85C0-28F3-5A2E-6DA71E3FAC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6124748"/>
              </p:ext>
            </p:extLst>
          </p:nvPr>
        </p:nvGraphicFramePr>
        <p:xfrm>
          <a:off x="1154954" y="2603500"/>
          <a:ext cx="63973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3826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C197C-3379-EBF8-FB03-167653E89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978" y="481906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WHAT IS HIGH INTENSITY INTERVAL TRAINING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EA4B53-70EC-08D4-B77E-48C5395BA5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17650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2919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926EF-950B-29B4-3441-357324E0C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966" y="2237436"/>
            <a:ext cx="3087756" cy="4363844"/>
          </a:xfrm>
          <a:custGeom>
            <a:avLst/>
            <a:gdLst>
              <a:gd name="connsiteX0" fmla="*/ 0 w 3087756"/>
              <a:gd name="connsiteY0" fmla="*/ 0 h 4363844"/>
              <a:gd name="connsiteX1" fmla="*/ 514626 w 3087756"/>
              <a:gd name="connsiteY1" fmla="*/ 0 h 4363844"/>
              <a:gd name="connsiteX2" fmla="*/ 1029252 w 3087756"/>
              <a:gd name="connsiteY2" fmla="*/ 0 h 4363844"/>
              <a:gd name="connsiteX3" fmla="*/ 1513000 w 3087756"/>
              <a:gd name="connsiteY3" fmla="*/ 0 h 4363844"/>
              <a:gd name="connsiteX4" fmla="*/ 1965871 w 3087756"/>
              <a:gd name="connsiteY4" fmla="*/ 0 h 4363844"/>
              <a:gd name="connsiteX5" fmla="*/ 2511375 w 3087756"/>
              <a:gd name="connsiteY5" fmla="*/ 0 h 4363844"/>
              <a:gd name="connsiteX6" fmla="*/ 3087756 w 3087756"/>
              <a:gd name="connsiteY6" fmla="*/ 0 h 4363844"/>
              <a:gd name="connsiteX7" fmla="*/ 3087756 w 3087756"/>
              <a:gd name="connsiteY7" fmla="*/ 589119 h 4363844"/>
              <a:gd name="connsiteX8" fmla="*/ 3087756 w 3087756"/>
              <a:gd name="connsiteY8" fmla="*/ 1178238 h 4363844"/>
              <a:gd name="connsiteX9" fmla="*/ 3087756 w 3087756"/>
              <a:gd name="connsiteY9" fmla="*/ 1680080 h 4363844"/>
              <a:gd name="connsiteX10" fmla="*/ 3087756 w 3087756"/>
              <a:gd name="connsiteY10" fmla="*/ 2225560 h 4363844"/>
              <a:gd name="connsiteX11" fmla="*/ 3087756 w 3087756"/>
              <a:gd name="connsiteY11" fmla="*/ 2640126 h 4363844"/>
              <a:gd name="connsiteX12" fmla="*/ 3087756 w 3087756"/>
              <a:gd name="connsiteY12" fmla="*/ 3229245 h 4363844"/>
              <a:gd name="connsiteX13" fmla="*/ 3087756 w 3087756"/>
              <a:gd name="connsiteY13" fmla="*/ 3818364 h 4363844"/>
              <a:gd name="connsiteX14" fmla="*/ 3087756 w 3087756"/>
              <a:gd name="connsiteY14" fmla="*/ 4363844 h 4363844"/>
              <a:gd name="connsiteX15" fmla="*/ 2573130 w 3087756"/>
              <a:gd name="connsiteY15" fmla="*/ 4363844 h 4363844"/>
              <a:gd name="connsiteX16" fmla="*/ 2151137 w 3087756"/>
              <a:gd name="connsiteY16" fmla="*/ 4363844 h 4363844"/>
              <a:gd name="connsiteX17" fmla="*/ 1698266 w 3087756"/>
              <a:gd name="connsiteY17" fmla="*/ 4363844 h 4363844"/>
              <a:gd name="connsiteX18" fmla="*/ 1276272 w 3087756"/>
              <a:gd name="connsiteY18" fmla="*/ 4363844 h 4363844"/>
              <a:gd name="connsiteX19" fmla="*/ 699891 w 3087756"/>
              <a:gd name="connsiteY19" fmla="*/ 4363844 h 4363844"/>
              <a:gd name="connsiteX20" fmla="*/ 0 w 3087756"/>
              <a:gd name="connsiteY20" fmla="*/ 4363844 h 4363844"/>
              <a:gd name="connsiteX21" fmla="*/ 0 w 3087756"/>
              <a:gd name="connsiteY21" fmla="*/ 3774725 h 4363844"/>
              <a:gd name="connsiteX22" fmla="*/ 0 w 3087756"/>
              <a:gd name="connsiteY22" fmla="*/ 3316521 h 4363844"/>
              <a:gd name="connsiteX23" fmla="*/ 0 w 3087756"/>
              <a:gd name="connsiteY23" fmla="*/ 2771041 h 4363844"/>
              <a:gd name="connsiteX24" fmla="*/ 0 w 3087756"/>
              <a:gd name="connsiteY24" fmla="*/ 2269199 h 4363844"/>
              <a:gd name="connsiteX25" fmla="*/ 0 w 3087756"/>
              <a:gd name="connsiteY25" fmla="*/ 1810995 h 4363844"/>
              <a:gd name="connsiteX26" fmla="*/ 0 w 3087756"/>
              <a:gd name="connsiteY26" fmla="*/ 1396430 h 4363844"/>
              <a:gd name="connsiteX27" fmla="*/ 0 w 3087756"/>
              <a:gd name="connsiteY27" fmla="*/ 938226 h 4363844"/>
              <a:gd name="connsiteX28" fmla="*/ 0 w 3087756"/>
              <a:gd name="connsiteY28" fmla="*/ 0 h 436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087756" h="4363844" fill="none" extrusionOk="0">
                <a:moveTo>
                  <a:pt x="0" y="0"/>
                </a:moveTo>
                <a:cubicBezTo>
                  <a:pt x="209650" y="-35339"/>
                  <a:pt x="393752" y="41145"/>
                  <a:pt x="514626" y="0"/>
                </a:cubicBezTo>
                <a:cubicBezTo>
                  <a:pt x="635500" y="-41145"/>
                  <a:pt x="776212" y="32182"/>
                  <a:pt x="1029252" y="0"/>
                </a:cubicBezTo>
                <a:cubicBezTo>
                  <a:pt x="1282292" y="-32182"/>
                  <a:pt x="1340386" y="32719"/>
                  <a:pt x="1513000" y="0"/>
                </a:cubicBezTo>
                <a:cubicBezTo>
                  <a:pt x="1685614" y="-32719"/>
                  <a:pt x="1842415" y="8819"/>
                  <a:pt x="1965871" y="0"/>
                </a:cubicBezTo>
                <a:cubicBezTo>
                  <a:pt x="2089327" y="-8819"/>
                  <a:pt x="2386207" y="30048"/>
                  <a:pt x="2511375" y="0"/>
                </a:cubicBezTo>
                <a:cubicBezTo>
                  <a:pt x="2636543" y="-30048"/>
                  <a:pt x="2858036" y="67580"/>
                  <a:pt x="3087756" y="0"/>
                </a:cubicBezTo>
                <a:cubicBezTo>
                  <a:pt x="3111195" y="227205"/>
                  <a:pt x="3069783" y="461675"/>
                  <a:pt x="3087756" y="589119"/>
                </a:cubicBezTo>
                <a:cubicBezTo>
                  <a:pt x="3105729" y="716563"/>
                  <a:pt x="3065832" y="1048975"/>
                  <a:pt x="3087756" y="1178238"/>
                </a:cubicBezTo>
                <a:cubicBezTo>
                  <a:pt x="3109680" y="1307501"/>
                  <a:pt x="3058551" y="1526550"/>
                  <a:pt x="3087756" y="1680080"/>
                </a:cubicBezTo>
                <a:cubicBezTo>
                  <a:pt x="3116961" y="1833610"/>
                  <a:pt x="3072818" y="1962957"/>
                  <a:pt x="3087756" y="2225560"/>
                </a:cubicBezTo>
                <a:cubicBezTo>
                  <a:pt x="3102694" y="2488163"/>
                  <a:pt x="3069950" y="2457946"/>
                  <a:pt x="3087756" y="2640126"/>
                </a:cubicBezTo>
                <a:cubicBezTo>
                  <a:pt x="3105562" y="2822306"/>
                  <a:pt x="3071048" y="2935389"/>
                  <a:pt x="3087756" y="3229245"/>
                </a:cubicBezTo>
                <a:cubicBezTo>
                  <a:pt x="3104464" y="3523101"/>
                  <a:pt x="3059855" y="3560899"/>
                  <a:pt x="3087756" y="3818364"/>
                </a:cubicBezTo>
                <a:cubicBezTo>
                  <a:pt x="3115657" y="4075829"/>
                  <a:pt x="3086203" y="4169640"/>
                  <a:pt x="3087756" y="4363844"/>
                </a:cubicBezTo>
                <a:cubicBezTo>
                  <a:pt x="2919818" y="4399363"/>
                  <a:pt x="2765410" y="4316074"/>
                  <a:pt x="2573130" y="4363844"/>
                </a:cubicBezTo>
                <a:cubicBezTo>
                  <a:pt x="2380850" y="4411614"/>
                  <a:pt x="2250149" y="4354085"/>
                  <a:pt x="2151137" y="4363844"/>
                </a:cubicBezTo>
                <a:cubicBezTo>
                  <a:pt x="2052125" y="4373603"/>
                  <a:pt x="1815970" y="4331111"/>
                  <a:pt x="1698266" y="4363844"/>
                </a:cubicBezTo>
                <a:cubicBezTo>
                  <a:pt x="1580562" y="4396577"/>
                  <a:pt x="1372193" y="4339802"/>
                  <a:pt x="1276272" y="4363844"/>
                </a:cubicBezTo>
                <a:cubicBezTo>
                  <a:pt x="1180351" y="4387886"/>
                  <a:pt x="894303" y="4347551"/>
                  <a:pt x="699891" y="4363844"/>
                </a:cubicBezTo>
                <a:cubicBezTo>
                  <a:pt x="505479" y="4380137"/>
                  <a:pt x="320151" y="4355712"/>
                  <a:pt x="0" y="4363844"/>
                </a:cubicBezTo>
                <a:cubicBezTo>
                  <a:pt x="-69050" y="4132327"/>
                  <a:pt x="18828" y="3910763"/>
                  <a:pt x="0" y="3774725"/>
                </a:cubicBezTo>
                <a:cubicBezTo>
                  <a:pt x="-18828" y="3638687"/>
                  <a:pt x="19425" y="3469775"/>
                  <a:pt x="0" y="3316521"/>
                </a:cubicBezTo>
                <a:cubicBezTo>
                  <a:pt x="-19425" y="3163267"/>
                  <a:pt x="42121" y="2890700"/>
                  <a:pt x="0" y="2771041"/>
                </a:cubicBezTo>
                <a:cubicBezTo>
                  <a:pt x="-42121" y="2651382"/>
                  <a:pt x="54993" y="2466215"/>
                  <a:pt x="0" y="2269199"/>
                </a:cubicBezTo>
                <a:cubicBezTo>
                  <a:pt x="-54993" y="2072183"/>
                  <a:pt x="14864" y="1929288"/>
                  <a:pt x="0" y="1810995"/>
                </a:cubicBezTo>
                <a:cubicBezTo>
                  <a:pt x="-14864" y="1692702"/>
                  <a:pt x="7054" y="1572471"/>
                  <a:pt x="0" y="1396430"/>
                </a:cubicBezTo>
                <a:cubicBezTo>
                  <a:pt x="-7054" y="1220389"/>
                  <a:pt x="9754" y="1112565"/>
                  <a:pt x="0" y="938226"/>
                </a:cubicBezTo>
                <a:cubicBezTo>
                  <a:pt x="-9754" y="763887"/>
                  <a:pt x="74975" y="248884"/>
                  <a:pt x="0" y="0"/>
                </a:cubicBezTo>
                <a:close/>
              </a:path>
              <a:path w="3087756" h="4363844" stroke="0" extrusionOk="0">
                <a:moveTo>
                  <a:pt x="0" y="0"/>
                </a:moveTo>
                <a:cubicBezTo>
                  <a:pt x="136627" y="-32164"/>
                  <a:pt x="283741" y="2942"/>
                  <a:pt x="421993" y="0"/>
                </a:cubicBezTo>
                <a:cubicBezTo>
                  <a:pt x="560245" y="-2942"/>
                  <a:pt x="742616" y="40744"/>
                  <a:pt x="874864" y="0"/>
                </a:cubicBezTo>
                <a:cubicBezTo>
                  <a:pt x="1007112" y="-40744"/>
                  <a:pt x="1157903" y="10465"/>
                  <a:pt x="1327735" y="0"/>
                </a:cubicBezTo>
                <a:cubicBezTo>
                  <a:pt x="1497567" y="-10465"/>
                  <a:pt x="1710457" y="22467"/>
                  <a:pt x="1842361" y="0"/>
                </a:cubicBezTo>
                <a:cubicBezTo>
                  <a:pt x="1974265" y="-22467"/>
                  <a:pt x="2079181" y="6716"/>
                  <a:pt x="2295232" y="0"/>
                </a:cubicBezTo>
                <a:cubicBezTo>
                  <a:pt x="2511283" y="-6716"/>
                  <a:pt x="2729853" y="15006"/>
                  <a:pt x="3087756" y="0"/>
                </a:cubicBezTo>
                <a:cubicBezTo>
                  <a:pt x="3128136" y="187026"/>
                  <a:pt x="3030027" y="394415"/>
                  <a:pt x="3087756" y="632757"/>
                </a:cubicBezTo>
                <a:cubicBezTo>
                  <a:pt x="3145485" y="871099"/>
                  <a:pt x="3070212" y="927748"/>
                  <a:pt x="3087756" y="1134599"/>
                </a:cubicBezTo>
                <a:cubicBezTo>
                  <a:pt x="3105300" y="1341450"/>
                  <a:pt x="3085276" y="1447651"/>
                  <a:pt x="3087756" y="1680080"/>
                </a:cubicBezTo>
                <a:cubicBezTo>
                  <a:pt x="3090236" y="1912509"/>
                  <a:pt x="3011970" y="2169279"/>
                  <a:pt x="3087756" y="2312837"/>
                </a:cubicBezTo>
                <a:cubicBezTo>
                  <a:pt x="3163542" y="2456395"/>
                  <a:pt x="3044832" y="2807227"/>
                  <a:pt x="3087756" y="2945595"/>
                </a:cubicBezTo>
                <a:cubicBezTo>
                  <a:pt x="3130680" y="3083963"/>
                  <a:pt x="3086536" y="3210964"/>
                  <a:pt x="3087756" y="3403798"/>
                </a:cubicBezTo>
                <a:cubicBezTo>
                  <a:pt x="3088976" y="3596632"/>
                  <a:pt x="3077392" y="3727555"/>
                  <a:pt x="3087756" y="3862002"/>
                </a:cubicBezTo>
                <a:cubicBezTo>
                  <a:pt x="3098120" y="3996449"/>
                  <a:pt x="3065399" y="4151456"/>
                  <a:pt x="3087756" y="4363844"/>
                </a:cubicBezTo>
                <a:cubicBezTo>
                  <a:pt x="2960929" y="4392808"/>
                  <a:pt x="2662246" y="4317393"/>
                  <a:pt x="2542252" y="4363844"/>
                </a:cubicBezTo>
                <a:cubicBezTo>
                  <a:pt x="2422258" y="4410295"/>
                  <a:pt x="2193331" y="4350937"/>
                  <a:pt x="2027626" y="4363844"/>
                </a:cubicBezTo>
                <a:cubicBezTo>
                  <a:pt x="1861921" y="4376751"/>
                  <a:pt x="1692762" y="4354625"/>
                  <a:pt x="1574756" y="4363844"/>
                </a:cubicBezTo>
                <a:cubicBezTo>
                  <a:pt x="1456750" y="4373063"/>
                  <a:pt x="1199494" y="4332511"/>
                  <a:pt x="1029252" y="4363844"/>
                </a:cubicBezTo>
                <a:cubicBezTo>
                  <a:pt x="859010" y="4395177"/>
                  <a:pt x="599010" y="4363748"/>
                  <a:pt x="452871" y="4363844"/>
                </a:cubicBezTo>
                <a:cubicBezTo>
                  <a:pt x="306732" y="4363940"/>
                  <a:pt x="148102" y="4330670"/>
                  <a:pt x="0" y="4363844"/>
                </a:cubicBezTo>
                <a:cubicBezTo>
                  <a:pt x="-37996" y="4223086"/>
                  <a:pt x="5381" y="4005599"/>
                  <a:pt x="0" y="3905640"/>
                </a:cubicBezTo>
                <a:cubicBezTo>
                  <a:pt x="-5381" y="3805681"/>
                  <a:pt x="30602" y="3472996"/>
                  <a:pt x="0" y="3316521"/>
                </a:cubicBezTo>
                <a:cubicBezTo>
                  <a:pt x="-30602" y="3160046"/>
                  <a:pt x="47896" y="3017690"/>
                  <a:pt x="0" y="2901956"/>
                </a:cubicBezTo>
                <a:cubicBezTo>
                  <a:pt x="-47896" y="2786222"/>
                  <a:pt x="25483" y="2587676"/>
                  <a:pt x="0" y="2487391"/>
                </a:cubicBezTo>
                <a:cubicBezTo>
                  <a:pt x="-25483" y="2387106"/>
                  <a:pt x="43287" y="2167680"/>
                  <a:pt x="0" y="2072826"/>
                </a:cubicBezTo>
                <a:cubicBezTo>
                  <a:pt x="-43287" y="1977973"/>
                  <a:pt x="59990" y="1749643"/>
                  <a:pt x="0" y="1483707"/>
                </a:cubicBezTo>
                <a:cubicBezTo>
                  <a:pt x="-59990" y="1217771"/>
                  <a:pt x="45601" y="1270041"/>
                  <a:pt x="0" y="1069142"/>
                </a:cubicBezTo>
                <a:cubicBezTo>
                  <a:pt x="-45601" y="868243"/>
                  <a:pt x="6389" y="790107"/>
                  <a:pt x="0" y="523661"/>
                </a:cubicBezTo>
                <a:cubicBezTo>
                  <a:pt x="-6389" y="257215"/>
                  <a:pt x="8527" y="255835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860589394">
                  <ask:type>
                    <ask:lineSketchScribble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Variables to consider when prescribing HIIT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58E8A-CC01-A634-1C58-24CADFBBA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3040" y="2465471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Mode</a:t>
            </a:r>
          </a:p>
          <a:p>
            <a:r>
              <a:rPr lang="en-US" sz="2000" dirty="0"/>
              <a:t>Intensity</a:t>
            </a:r>
          </a:p>
          <a:p>
            <a:r>
              <a:rPr lang="en-US" sz="2000" dirty="0"/>
              <a:t>Work duration</a:t>
            </a:r>
          </a:p>
          <a:p>
            <a:r>
              <a:rPr lang="en-US" sz="2000" dirty="0"/>
              <a:t>Recovery intensities</a:t>
            </a:r>
          </a:p>
          <a:p>
            <a:r>
              <a:rPr lang="en-US" sz="2000" dirty="0"/>
              <a:t>Recovery duration</a:t>
            </a:r>
          </a:p>
          <a:p>
            <a:r>
              <a:rPr lang="en-US" sz="2000" dirty="0"/>
              <a:t>Number of intervals</a:t>
            </a:r>
          </a:p>
          <a:p>
            <a:r>
              <a:rPr lang="en-US" sz="2000" dirty="0"/>
              <a:t>Number of series </a:t>
            </a:r>
          </a:p>
          <a:p>
            <a:r>
              <a:rPr lang="en-US" sz="2000" dirty="0"/>
              <a:t>Series duration</a:t>
            </a:r>
          </a:p>
          <a:p>
            <a:r>
              <a:rPr lang="en-US" sz="2000" dirty="0"/>
              <a:t>Recovery between series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D07C49-274A-7E9F-8D1F-5717A749B918}"/>
              </a:ext>
            </a:extLst>
          </p:cNvPr>
          <p:cNvSpPr txBox="1"/>
          <p:nvPr/>
        </p:nvSpPr>
        <p:spPr>
          <a:xfrm>
            <a:off x="7280323" y="2415775"/>
            <a:ext cx="3197701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Prescribing HIIT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Heart Rate ( Easy to monitor/ Lag in heart rate)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RPE ( No equipment needed / individuals might not be working at the appropriate intensity)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Based on power/velocity at Vo2 max (Gives exact physiological fitness measure/ requires maximal/submaximal testing)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786A61-40BB-D527-4F60-831099266C4D}"/>
              </a:ext>
            </a:extLst>
          </p:cNvPr>
          <p:cNvSpPr txBox="1"/>
          <p:nvPr/>
        </p:nvSpPr>
        <p:spPr>
          <a:xfrm>
            <a:off x="10616984" y="6139615"/>
            <a:ext cx="185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Buchheit</a:t>
            </a:r>
            <a:r>
              <a:rPr lang="en-GB" sz="1200" dirty="0"/>
              <a:t> and </a:t>
            </a:r>
            <a:r>
              <a:rPr lang="en-GB" sz="1200" dirty="0" err="1"/>
              <a:t>Laursen</a:t>
            </a:r>
            <a:r>
              <a:rPr lang="en-GB" sz="1200" dirty="0"/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1485640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370AD-D6DC-0CBB-5EF5-0CAE00D37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26" y="666654"/>
            <a:ext cx="3377183" cy="131050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Clients Profile and Goal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883B04-A76B-15F7-1817-4C5A686782F6}"/>
              </a:ext>
            </a:extLst>
          </p:cNvPr>
          <p:cNvSpPr txBox="1"/>
          <p:nvPr/>
        </p:nvSpPr>
        <p:spPr>
          <a:xfrm>
            <a:off x="1187660" y="3009373"/>
            <a:ext cx="3483730" cy="3311914"/>
          </a:xfrm>
          <a:prstGeom prst="rect">
            <a:avLst/>
          </a:prstGeom>
          <a:noFill/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000" b="1" kern="1200" dirty="0">
                <a:latin typeface="+mn-lt"/>
                <a:ea typeface="+mn-ea"/>
                <a:cs typeface="+mn-cs"/>
              </a:rPr>
              <a:t>Client’s profile</a:t>
            </a:r>
          </a:p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22-year-old male</a:t>
            </a:r>
          </a:p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Weight: 90KG</a:t>
            </a:r>
          </a:p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Height: 193CM</a:t>
            </a:r>
          </a:p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Full Time University Student</a:t>
            </a:r>
          </a:p>
          <a:p>
            <a:pPr marL="342900" indent="-342900" defTabSz="9144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Plays Football at grass root level- Forward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3347F1-18B2-A6EA-E553-2EB8DF6B4E08}"/>
              </a:ext>
            </a:extLst>
          </p:cNvPr>
          <p:cNvSpPr txBox="1"/>
          <p:nvPr/>
        </p:nvSpPr>
        <p:spPr>
          <a:xfrm>
            <a:off x="5688496" y="3347303"/>
            <a:ext cx="5029200" cy="1999230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Client’s Goal 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improve Aerobic and Anaerobic Performance in football</a:t>
            </a:r>
          </a:p>
        </p:txBody>
      </p:sp>
    </p:spTree>
    <p:extLst>
      <p:ext uri="{BB962C8B-B14F-4D97-AF65-F5344CB8AC3E}">
        <p14:creationId xmlns:p14="http://schemas.microsoft.com/office/powerpoint/2010/main" val="1924523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FBEA2-DB97-DA08-6C9A-A432C1B8B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 fontScale="90000"/>
          </a:bodyPr>
          <a:lstStyle/>
          <a:p>
            <a:r>
              <a:rPr lang="en-GB" sz="3600" b="1">
                <a:solidFill>
                  <a:schemeClr val="bg1"/>
                </a:solidFill>
              </a:rPr>
              <a:t>Identifying Clients Microcycle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727CB-6C63-2B59-F419-68132F21B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29" y="3429000"/>
            <a:ext cx="3822192" cy="1853889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Factors to consider:</a:t>
            </a:r>
          </a:p>
          <a:p>
            <a:r>
              <a:rPr lang="en-GB" sz="2000" dirty="0">
                <a:solidFill>
                  <a:schemeClr val="tx1"/>
                </a:solidFill>
              </a:rPr>
              <a:t>In-Season</a:t>
            </a:r>
          </a:p>
          <a:p>
            <a:r>
              <a:rPr lang="en-GB" sz="2000" dirty="0">
                <a:solidFill>
                  <a:schemeClr val="tx1"/>
                </a:solidFill>
              </a:rPr>
              <a:t>Current Training status </a:t>
            </a:r>
          </a:p>
          <a:p>
            <a:r>
              <a:rPr lang="en-GB" sz="2000" dirty="0">
                <a:solidFill>
                  <a:schemeClr val="tx1"/>
                </a:solidFill>
              </a:rPr>
              <a:t>Managing Fatigue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5242B03-5212-7871-1B6F-D1573F09E3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590607"/>
              </p:ext>
            </p:extLst>
          </p:nvPr>
        </p:nvGraphicFramePr>
        <p:xfrm>
          <a:off x="4740966" y="3623085"/>
          <a:ext cx="6966405" cy="14657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3116">
                  <a:extLst>
                    <a:ext uri="{9D8B030D-6E8A-4147-A177-3AD203B41FA5}">
                      <a16:colId xmlns:a16="http://schemas.microsoft.com/office/drawing/2014/main" val="4179799581"/>
                    </a:ext>
                  </a:extLst>
                </a:gridCol>
                <a:gridCol w="1152910">
                  <a:extLst>
                    <a:ext uri="{9D8B030D-6E8A-4147-A177-3AD203B41FA5}">
                      <a16:colId xmlns:a16="http://schemas.microsoft.com/office/drawing/2014/main" val="1239883002"/>
                    </a:ext>
                  </a:extLst>
                </a:gridCol>
                <a:gridCol w="1047289">
                  <a:extLst>
                    <a:ext uri="{9D8B030D-6E8A-4147-A177-3AD203B41FA5}">
                      <a16:colId xmlns:a16="http://schemas.microsoft.com/office/drawing/2014/main" val="997065790"/>
                    </a:ext>
                  </a:extLst>
                </a:gridCol>
                <a:gridCol w="1152910">
                  <a:extLst>
                    <a:ext uri="{9D8B030D-6E8A-4147-A177-3AD203B41FA5}">
                      <a16:colId xmlns:a16="http://schemas.microsoft.com/office/drawing/2014/main" val="451976830"/>
                    </a:ext>
                  </a:extLst>
                </a:gridCol>
                <a:gridCol w="1047289">
                  <a:extLst>
                    <a:ext uri="{9D8B030D-6E8A-4147-A177-3AD203B41FA5}">
                      <a16:colId xmlns:a16="http://schemas.microsoft.com/office/drawing/2014/main" val="4155826849"/>
                    </a:ext>
                  </a:extLst>
                </a:gridCol>
                <a:gridCol w="815602">
                  <a:extLst>
                    <a:ext uri="{9D8B030D-6E8A-4147-A177-3AD203B41FA5}">
                      <a16:colId xmlns:a16="http://schemas.microsoft.com/office/drawing/2014/main" val="917332312"/>
                    </a:ext>
                  </a:extLst>
                </a:gridCol>
                <a:gridCol w="1047289">
                  <a:extLst>
                    <a:ext uri="{9D8B030D-6E8A-4147-A177-3AD203B41FA5}">
                      <a16:colId xmlns:a16="http://schemas.microsoft.com/office/drawing/2014/main" val="1666519502"/>
                    </a:ext>
                  </a:extLst>
                </a:gridCol>
              </a:tblGrid>
              <a:tr h="316903">
                <a:tc>
                  <a:txBody>
                    <a:bodyPr/>
                    <a:lstStyle/>
                    <a:p>
                      <a:r>
                        <a:rPr lang="en-GB" sz="1400"/>
                        <a:t>MON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TUE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WED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THU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FRI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SAT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SUN</a:t>
                      </a:r>
                    </a:p>
                  </a:txBody>
                  <a:tcPr marL="67329" marR="67329" marT="33664" marB="33664"/>
                </a:tc>
                <a:extLst>
                  <a:ext uri="{0D108BD9-81ED-4DB2-BD59-A6C34878D82A}">
                    <a16:rowId xmlns:a16="http://schemas.microsoft.com/office/drawing/2014/main" val="321737218"/>
                  </a:ext>
                </a:extLst>
              </a:tr>
              <a:tr h="1148814">
                <a:tc>
                  <a:txBody>
                    <a:bodyPr/>
                    <a:lstStyle/>
                    <a:p>
                      <a:r>
                        <a:rPr lang="en-GB" sz="1400">
                          <a:highlight>
                            <a:srgbClr val="FFFF00"/>
                          </a:highlight>
                        </a:rPr>
                        <a:t>HITT (AM)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RESISTANCE TRAINING (PM)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FOOTBALL TRAINING</a:t>
                      </a:r>
                    </a:p>
                    <a:p>
                      <a:r>
                        <a:rPr lang="en-GB" sz="1400" dirty="0"/>
                        <a:t>(PM)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RESISTANCE TRAINING (AM)</a:t>
                      </a:r>
                    </a:p>
                    <a:p>
                      <a:r>
                        <a:rPr lang="en-GB" sz="1400">
                          <a:highlight>
                            <a:srgbClr val="FFFF00"/>
                          </a:highlight>
                        </a:rPr>
                        <a:t>HITT (PM)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RECOVERY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GAME DAY</a:t>
                      </a:r>
                    </a:p>
                  </a:txBody>
                  <a:tcPr marL="67329" marR="67329" marT="33664" marB="33664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RECOVERY</a:t>
                      </a:r>
                    </a:p>
                  </a:txBody>
                  <a:tcPr marL="67329" marR="67329" marT="33664" marB="33664"/>
                </a:tc>
                <a:extLst>
                  <a:ext uri="{0D108BD9-81ED-4DB2-BD59-A6C34878D82A}">
                    <a16:rowId xmlns:a16="http://schemas.microsoft.com/office/drawing/2014/main" val="36403292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3409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A8379-0913-E6D3-C850-7A9F61399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 fontScale="90000"/>
          </a:bodyPr>
          <a:lstStyle/>
          <a:p>
            <a:r>
              <a:rPr lang="en-GB" sz="3800" dirty="0"/>
              <a:t>Pre-Testing to determine Maximum Aerobic Speed (MAS)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6BA9A-CBD9-8C15-32EC-08F481E4E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022" y="4368730"/>
            <a:ext cx="3120814" cy="1668124"/>
          </a:xfrm>
          <a:ln w="5715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Test protocol</a:t>
            </a:r>
          </a:p>
          <a:p>
            <a:r>
              <a:rPr lang="en-GB" sz="2000" dirty="0"/>
              <a:t>6-minute Time trail</a:t>
            </a:r>
          </a:p>
          <a:p>
            <a:r>
              <a:rPr lang="en-GB" sz="2000" dirty="0"/>
              <a:t>Straight line test</a:t>
            </a:r>
          </a:p>
          <a:p>
            <a:r>
              <a:rPr lang="en-GB" sz="2000" dirty="0"/>
              <a:t>Outdoor flat surface </a:t>
            </a:r>
          </a:p>
          <a:p>
            <a:pPr>
              <a:buFontTx/>
              <a:buChar char="-"/>
            </a:pP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BA8000-9C0A-09CA-27E0-DC82AD26498D}"/>
              </a:ext>
            </a:extLst>
          </p:cNvPr>
          <p:cNvSpPr txBox="1"/>
          <p:nvPr/>
        </p:nvSpPr>
        <p:spPr>
          <a:xfrm>
            <a:off x="184022" y="2311289"/>
            <a:ext cx="3120814" cy="1668124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normAutofit fontScale="925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Formula to Determine MAS: Distance (M) / Time (S) = MAS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BE3884-1ADC-05CF-F9EF-F87DEC6A77AC}"/>
              </a:ext>
            </a:extLst>
          </p:cNvPr>
          <p:cNvSpPr txBox="1"/>
          <p:nvPr/>
        </p:nvSpPr>
        <p:spPr>
          <a:xfrm>
            <a:off x="3782218" y="2415209"/>
            <a:ext cx="3011244" cy="362164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Clients MAS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Distance covered= 1,448m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Duration= 360s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MAS: 1,448s / 360s = 4.02 m/s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MAS 100%= 4.02m/s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MAS 120%= 4.8m/s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600" dirty="0"/>
          </a:p>
        </p:txBody>
      </p:sp>
      <p:pic>
        <p:nvPicPr>
          <p:cNvPr id="7" name="Graphic 6" descr="Run with solid fill">
            <a:extLst>
              <a:ext uri="{FF2B5EF4-FFF2-40B4-BE49-F238E27FC236}">
                <a16:creationId xmlns:a16="http://schemas.microsoft.com/office/drawing/2014/main" id="{355495BF-86B1-4E66-E024-44E4706387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28097" y="199084"/>
            <a:ext cx="914400" cy="914400"/>
          </a:xfrm>
          <a:prstGeom prst="rect">
            <a:avLst/>
          </a:prstGeom>
        </p:spPr>
      </p:pic>
      <p:pic>
        <p:nvPicPr>
          <p:cNvPr id="9" name="Graphic 8" descr="Linear Graph with solid fill">
            <a:extLst>
              <a:ext uri="{FF2B5EF4-FFF2-40B4-BE49-F238E27FC236}">
                <a16:creationId xmlns:a16="http://schemas.microsoft.com/office/drawing/2014/main" id="{3952896F-C91F-17B2-3CD6-018DB63F71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23313" y="2514396"/>
            <a:ext cx="3349691" cy="3349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978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AB308-D388-2A41-003B-AFE2C54E2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589" y="638755"/>
            <a:ext cx="2551879" cy="11900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Designing HITT sessions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537A57-6CF7-F4FA-FEDB-8A0D10C08756}"/>
              </a:ext>
            </a:extLst>
          </p:cNvPr>
          <p:cNvSpPr txBox="1"/>
          <p:nvPr/>
        </p:nvSpPr>
        <p:spPr>
          <a:xfrm>
            <a:off x="761401" y="3055459"/>
            <a:ext cx="2852253" cy="24594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solidFill>
                  <a:srgbClr val="000000"/>
                </a:solidFill>
              </a:rPr>
              <a:t>Session 1- Sprint Interval Training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solidFill>
                  <a:srgbClr val="000000"/>
                </a:solidFill>
              </a:rPr>
              <a:t> Hill sprints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solidFill>
                  <a:srgbClr val="000000"/>
                </a:solidFill>
              </a:rPr>
              <a:t>-Duration 20s (All out)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solidFill>
                  <a:srgbClr val="000000"/>
                </a:solidFill>
              </a:rPr>
              <a:t>-Recovery 2 minutes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solidFill>
                  <a:srgbClr val="000000"/>
                </a:solidFill>
              </a:rPr>
              <a:t>-6 sets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solidFill>
                  <a:srgbClr val="000000"/>
                </a:solidFill>
              </a:rPr>
              <a:t>(Anaerobic, Neuromuscular) 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8A07E4-D77F-2DBB-C102-1741EC7F57E1}"/>
              </a:ext>
            </a:extLst>
          </p:cNvPr>
          <p:cNvSpPr txBox="1"/>
          <p:nvPr/>
        </p:nvSpPr>
        <p:spPr>
          <a:xfrm>
            <a:off x="5177519" y="2971799"/>
            <a:ext cx="4246160" cy="30314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b="1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Session 2- Short interval Training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Grass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-Intensity- 120 % of MAS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-Distance- 72 meters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-15 seconds to complete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-15 seconds to recover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-2 series of 6 minutes (2 minutes recovery)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dirty="0">
                <a:solidFill>
                  <a:srgbClr val="000000"/>
                </a:solidFill>
              </a:rPr>
              <a:t>(Aerobic, Neuromuscular,  Anaerobic)</a:t>
            </a:r>
            <a:endParaRPr lang="en-US" sz="1600" kern="1200" dirty="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3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8" name="Graphic 7" descr="Run with solid fill">
            <a:extLst>
              <a:ext uri="{FF2B5EF4-FFF2-40B4-BE49-F238E27FC236}">
                <a16:creationId xmlns:a16="http://schemas.microsoft.com/office/drawing/2014/main" id="{E5A29A38-5255-FC85-136E-AD1BC72FF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23679" y="3761157"/>
            <a:ext cx="1273814" cy="1273814"/>
          </a:xfrm>
          <a:prstGeom prst="rect">
            <a:avLst/>
          </a:prstGeom>
        </p:spPr>
      </p:pic>
      <p:pic>
        <p:nvPicPr>
          <p:cNvPr id="10" name="Graphic 9" descr="Run with solid fill">
            <a:extLst>
              <a:ext uri="{FF2B5EF4-FFF2-40B4-BE49-F238E27FC236}">
                <a16:creationId xmlns:a16="http://schemas.microsoft.com/office/drawing/2014/main" id="{676AD6A5-7838-E01A-5823-54B32BDDBC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13654" y="3761157"/>
            <a:ext cx="1273814" cy="1273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474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301D5-7914-C97B-7380-565176048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Protocols for Short and sprint intervals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C11F32-5A4B-1136-D608-CDD4DE4204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534104"/>
              </p:ext>
            </p:extLst>
          </p:nvPr>
        </p:nvGraphicFramePr>
        <p:xfrm>
          <a:off x="864704" y="2474844"/>
          <a:ext cx="10137918" cy="3518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9653">
                  <a:extLst>
                    <a:ext uri="{9D8B030D-6E8A-4147-A177-3AD203B41FA5}">
                      <a16:colId xmlns:a16="http://schemas.microsoft.com/office/drawing/2014/main" val="3781027284"/>
                    </a:ext>
                  </a:extLst>
                </a:gridCol>
                <a:gridCol w="1689653">
                  <a:extLst>
                    <a:ext uri="{9D8B030D-6E8A-4147-A177-3AD203B41FA5}">
                      <a16:colId xmlns:a16="http://schemas.microsoft.com/office/drawing/2014/main" val="4191738362"/>
                    </a:ext>
                  </a:extLst>
                </a:gridCol>
                <a:gridCol w="1689653">
                  <a:extLst>
                    <a:ext uri="{9D8B030D-6E8A-4147-A177-3AD203B41FA5}">
                      <a16:colId xmlns:a16="http://schemas.microsoft.com/office/drawing/2014/main" val="2738997406"/>
                    </a:ext>
                  </a:extLst>
                </a:gridCol>
                <a:gridCol w="1689653">
                  <a:extLst>
                    <a:ext uri="{9D8B030D-6E8A-4147-A177-3AD203B41FA5}">
                      <a16:colId xmlns:a16="http://schemas.microsoft.com/office/drawing/2014/main" val="1604934479"/>
                    </a:ext>
                  </a:extLst>
                </a:gridCol>
                <a:gridCol w="1689653">
                  <a:extLst>
                    <a:ext uri="{9D8B030D-6E8A-4147-A177-3AD203B41FA5}">
                      <a16:colId xmlns:a16="http://schemas.microsoft.com/office/drawing/2014/main" val="1477547775"/>
                    </a:ext>
                  </a:extLst>
                </a:gridCol>
                <a:gridCol w="1689653">
                  <a:extLst>
                    <a:ext uri="{9D8B030D-6E8A-4147-A177-3AD203B41FA5}">
                      <a16:colId xmlns:a16="http://schemas.microsoft.com/office/drawing/2014/main" val="2368418622"/>
                    </a:ext>
                  </a:extLst>
                </a:gridCol>
              </a:tblGrid>
              <a:tr h="1029787">
                <a:tc>
                  <a:txBody>
                    <a:bodyPr/>
                    <a:lstStyle/>
                    <a:p>
                      <a:r>
                        <a:rPr lang="en-GB" dirty="0"/>
                        <a:t>Type of Intervals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 duration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 intensity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Recovery duration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Recovery intensity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Repetition </a:t>
                      </a:r>
                    </a:p>
                    <a:p>
                      <a:r>
                        <a:rPr lang="en-GB" dirty="0"/>
                        <a:t>(series)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9712814"/>
                  </a:ext>
                </a:extLst>
              </a:tr>
              <a:tr h="1305095">
                <a:tc>
                  <a:txBody>
                    <a:bodyPr/>
                    <a:lstStyle/>
                    <a:p>
                      <a:r>
                        <a:rPr lang="en-GB" dirty="0"/>
                        <a:t>Short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 15s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100-120% MAS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 15s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Passive or</a:t>
                      </a:r>
                    </a:p>
                    <a:p>
                      <a:r>
                        <a:rPr lang="en-GB" dirty="0"/>
                        <a:t>&lt;70% of mas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2-3 series</a:t>
                      </a:r>
                    </a:p>
                    <a:p>
                      <a:r>
                        <a:rPr lang="en-GB" dirty="0"/>
                        <a:t>&gt; 6 minutes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9772962"/>
                  </a:ext>
                </a:extLst>
              </a:tr>
              <a:tr h="1183569">
                <a:tc>
                  <a:txBody>
                    <a:bodyPr/>
                    <a:lstStyle/>
                    <a:p>
                      <a:r>
                        <a:rPr lang="en-GB" dirty="0"/>
                        <a:t>Sprint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 20s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 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 2minutes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Passive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6-10 Repetition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388664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F3E8469-8E4B-CCB1-0D27-97422F433F03}"/>
              </a:ext>
            </a:extLst>
          </p:cNvPr>
          <p:cNvSpPr txBox="1"/>
          <p:nvPr/>
        </p:nvSpPr>
        <p:spPr>
          <a:xfrm>
            <a:off x="993913" y="6141176"/>
            <a:ext cx="3091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Laursen</a:t>
            </a:r>
            <a:r>
              <a:rPr lang="en-GB" dirty="0"/>
              <a:t> and </a:t>
            </a:r>
            <a:r>
              <a:rPr lang="en-GB" dirty="0" err="1"/>
              <a:t>Buchheit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10028441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C2E8E-67C5-8E39-EDA3-CB7D1CCED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609"/>
            <a:ext cx="10515600" cy="1325563"/>
          </a:xfrm>
        </p:spPr>
        <p:txBody>
          <a:bodyPr/>
          <a:lstStyle/>
          <a:p>
            <a:r>
              <a:rPr lang="en-GB"/>
              <a:t>HR response to HITT session 2</a:t>
            </a:r>
            <a:endParaRPr lang="en-GB" dirty="0"/>
          </a:p>
        </p:txBody>
      </p:sp>
      <p:pic>
        <p:nvPicPr>
          <p:cNvPr id="4" name="Content Placeholder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68DA85F0-016B-4566-7E19-A63742D03E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220" t="36438" r="37206" b="30436"/>
          <a:stretch/>
        </p:blipFill>
        <p:spPr bwMode="auto">
          <a:xfrm>
            <a:off x="472240" y="1397172"/>
            <a:ext cx="11247520" cy="43178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1DB0AD-E36C-7F61-6AA5-E8FCC7385C11}"/>
              </a:ext>
            </a:extLst>
          </p:cNvPr>
          <p:cNvSpPr txBox="1"/>
          <p:nvPr/>
        </p:nvSpPr>
        <p:spPr>
          <a:xfrm>
            <a:off x="838200" y="6122504"/>
            <a:ext cx="1051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Time spent in different zones (m)  </a:t>
            </a:r>
            <a:r>
              <a:rPr lang="en-GB">
                <a:solidFill>
                  <a:srgbClr val="00B0F0"/>
                </a:solidFill>
              </a:rPr>
              <a:t>(2: 1:32) </a:t>
            </a:r>
            <a:r>
              <a:rPr lang="en-GB">
                <a:solidFill>
                  <a:srgbClr val="92D050"/>
                </a:solidFill>
              </a:rPr>
              <a:t>(3: 1:13) </a:t>
            </a:r>
            <a:r>
              <a:rPr lang="en-GB">
                <a:solidFill>
                  <a:schemeClr val="accent4">
                    <a:lumMod val="60000"/>
                    <a:lumOff val="40000"/>
                  </a:schemeClr>
                </a:solidFill>
              </a:rPr>
              <a:t>(4: 4:31) </a:t>
            </a:r>
            <a:r>
              <a:rPr lang="en-GB">
                <a:solidFill>
                  <a:srgbClr val="FF0066"/>
                </a:solidFill>
              </a:rPr>
              <a:t>(5: 7:04)</a:t>
            </a:r>
            <a:endParaRPr lang="en-GB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261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AA64A-A5ED-E052-F8A6-D426691C2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524" y="945013"/>
            <a:ext cx="4416874" cy="5504688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PROGRESSION OF HITT SESSION 1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2B4C420-A6C1-7E9E-FC0F-295FF4259C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9284519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78819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5EBB2-F833-A8F1-8237-673E1FDEC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PROGRESSION OF HITT SESSION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940623-82D7-5034-3E8C-4A768CF6C5E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2410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2BA14-DF15-0BB1-DD8B-FDA47E4B6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dirty="0"/>
              <a:t>4-week intervention structure</a:t>
            </a:r>
            <a:endParaRPr lang="en-US" sz="5400" b="1" kern="12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FB8DD1F-1BA1-2496-F0D4-2482511C68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7984257"/>
              </p:ext>
            </p:extLst>
          </p:nvPr>
        </p:nvGraphicFramePr>
        <p:xfrm>
          <a:off x="1429611" y="2427541"/>
          <a:ext cx="9277681" cy="3997638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967627">
                  <a:extLst>
                    <a:ext uri="{9D8B030D-6E8A-4147-A177-3AD203B41FA5}">
                      <a16:colId xmlns:a16="http://schemas.microsoft.com/office/drawing/2014/main" val="2601363358"/>
                    </a:ext>
                  </a:extLst>
                </a:gridCol>
                <a:gridCol w="986668">
                  <a:extLst>
                    <a:ext uri="{9D8B030D-6E8A-4147-A177-3AD203B41FA5}">
                      <a16:colId xmlns:a16="http://schemas.microsoft.com/office/drawing/2014/main" val="3568570698"/>
                    </a:ext>
                  </a:extLst>
                </a:gridCol>
                <a:gridCol w="1228131">
                  <a:extLst>
                    <a:ext uri="{9D8B030D-6E8A-4147-A177-3AD203B41FA5}">
                      <a16:colId xmlns:a16="http://schemas.microsoft.com/office/drawing/2014/main" val="692825213"/>
                    </a:ext>
                  </a:extLst>
                </a:gridCol>
                <a:gridCol w="1202623">
                  <a:extLst>
                    <a:ext uri="{9D8B030D-6E8A-4147-A177-3AD203B41FA5}">
                      <a16:colId xmlns:a16="http://schemas.microsoft.com/office/drawing/2014/main" val="2781194650"/>
                    </a:ext>
                  </a:extLst>
                </a:gridCol>
                <a:gridCol w="1228131">
                  <a:extLst>
                    <a:ext uri="{9D8B030D-6E8A-4147-A177-3AD203B41FA5}">
                      <a16:colId xmlns:a16="http://schemas.microsoft.com/office/drawing/2014/main" val="534161133"/>
                    </a:ext>
                  </a:extLst>
                </a:gridCol>
                <a:gridCol w="1218185">
                  <a:extLst>
                    <a:ext uri="{9D8B030D-6E8A-4147-A177-3AD203B41FA5}">
                      <a16:colId xmlns:a16="http://schemas.microsoft.com/office/drawing/2014/main" val="1772618304"/>
                    </a:ext>
                  </a:extLst>
                </a:gridCol>
                <a:gridCol w="1228131">
                  <a:extLst>
                    <a:ext uri="{9D8B030D-6E8A-4147-A177-3AD203B41FA5}">
                      <a16:colId xmlns:a16="http://schemas.microsoft.com/office/drawing/2014/main" val="1069872016"/>
                    </a:ext>
                  </a:extLst>
                </a:gridCol>
                <a:gridCol w="1218185">
                  <a:extLst>
                    <a:ext uri="{9D8B030D-6E8A-4147-A177-3AD203B41FA5}">
                      <a16:colId xmlns:a16="http://schemas.microsoft.com/office/drawing/2014/main" val="250166499"/>
                    </a:ext>
                  </a:extLst>
                </a:gridCol>
              </a:tblGrid>
              <a:tr h="347621">
                <a:tc>
                  <a:txBody>
                    <a:bodyPr/>
                    <a:lstStyle/>
                    <a:p>
                      <a:endParaRPr lang="en-GB" sz="14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81474" marT="16295" marB="8147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cap="none" spc="0">
                          <a:solidFill>
                            <a:schemeClr val="tx1"/>
                          </a:solidFill>
                        </a:rPr>
                        <a:t>MON</a:t>
                      </a:r>
                    </a:p>
                  </a:txBody>
                  <a:tcPr marL="0" marR="81474" marT="16295" marB="8147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cap="none" spc="0">
                          <a:solidFill>
                            <a:schemeClr val="tx1"/>
                          </a:solidFill>
                        </a:rPr>
                        <a:t>TUE</a:t>
                      </a:r>
                    </a:p>
                  </a:txBody>
                  <a:tcPr marL="0" marR="81474" marT="16295" marB="8147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cap="none" spc="0">
                          <a:solidFill>
                            <a:schemeClr val="tx1"/>
                          </a:solidFill>
                        </a:rPr>
                        <a:t>WED</a:t>
                      </a:r>
                    </a:p>
                  </a:txBody>
                  <a:tcPr marL="0" marR="81474" marT="16295" marB="8147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cap="none" spc="0">
                          <a:solidFill>
                            <a:schemeClr val="tx1"/>
                          </a:solidFill>
                        </a:rPr>
                        <a:t>THU</a:t>
                      </a:r>
                    </a:p>
                  </a:txBody>
                  <a:tcPr marL="0" marR="81474" marT="16295" marB="8147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cap="none" spc="0">
                          <a:solidFill>
                            <a:schemeClr val="tx1"/>
                          </a:solidFill>
                        </a:rPr>
                        <a:t>FRI</a:t>
                      </a:r>
                    </a:p>
                  </a:txBody>
                  <a:tcPr marL="0" marR="81474" marT="16295" marB="8147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cap="none" spc="0">
                          <a:solidFill>
                            <a:schemeClr val="tx1"/>
                          </a:solidFill>
                        </a:rPr>
                        <a:t>SAT</a:t>
                      </a:r>
                    </a:p>
                  </a:txBody>
                  <a:tcPr marL="0" marR="81474" marT="16295" marB="8147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cap="none" spc="0">
                          <a:solidFill>
                            <a:schemeClr val="tx1"/>
                          </a:solidFill>
                        </a:rPr>
                        <a:t>SUN</a:t>
                      </a:r>
                    </a:p>
                  </a:txBody>
                  <a:tcPr marL="0" marR="81474" marT="16295" marB="8147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0725082"/>
                  </a:ext>
                </a:extLst>
              </a:tr>
              <a:tr h="790294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WEEK 1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HITT (1)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RESISTANCE TRAINING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FOOTBALL TRAINING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RESISTANCE TRAINING (AM)</a:t>
                      </a:r>
                    </a:p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HITT (PM)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RECOVERY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GAME DAY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RECOVERY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2976024"/>
                  </a:ext>
                </a:extLst>
              </a:tr>
              <a:tr h="953241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WEEK 2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HITT (1)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RESISTANCE TRAINING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FOOTBALL TRAINING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RESISTANCE TRAINING (AM)</a:t>
                      </a:r>
                    </a:p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HITT (PM)</a:t>
                      </a:r>
                    </a:p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RECOVERY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GAME DAY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RECOVERY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3630126"/>
                  </a:ext>
                </a:extLst>
              </a:tr>
              <a:tr h="953241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WEEK 3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HITT (1)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RESISTANCE TRAINING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FOOTBALL TRAINING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RESISTANCE TRAINING (AM)</a:t>
                      </a:r>
                    </a:p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HITT (PM)</a:t>
                      </a:r>
                    </a:p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RECOVERY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GAME DAY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RECOVERY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7225787"/>
                  </a:ext>
                </a:extLst>
              </a:tr>
              <a:tr h="953241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WEEK 4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HITT (1)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RESISTANCE TRAINING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FOOTBALL TRAINING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RESISTANCE TRAINING (AM)</a:t>
                      </a:r>
                    </a:p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HITT (PM)</a:t>
                      </a:r>
                    </a:p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RECOVERY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GAME DAY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RECOVERY</a:t>
                      </a:r>
                    </a:p>
                  </a:txBody>
                  <a:tcPr marL="0" marR="81474" marT="24442" marB="814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04324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9715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0E37475-3815-A51C-05C4-9C8F0F3F506D}"/>
              </a:ext>
            </a:extLst>
          </p:cNvPr>
          <p:cNvSpPr txBox="1"/>
          <p:nvPr/>
        </p:nvSpPr>
        <p:spPr>
          <a:xfrm>
            <a:off x="958850" y="2916238"/>
            <a:ext cx="5133975" cy="2986088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t">
            <a:normAutofit/>
          </a:bodyPr>
          <a:lstStyle/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r>
              <a:rPr lang="en-GB" sz="2400" dirty="0"/>
              <a:t>Pre intervention testing</a:t>
            </a:r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r>
              <a:rPr lang="en-GB" sz="2400" dirty="0"/>
              <a:t>Duration- 360s</a:t>
            </a:r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r>
              <a:rPr lang="en-GB" sz="2400" dirty="0"/>
              <a:t>Distance- 1,448m</a:t>
            </a:r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r>
              <a:rPr lang="en-GB" sz="2400" dirty="0"/>
              <a:t>Max Aerobic Speed=  4.02s m/s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E58786-0CCD-DB32-A1EC-D0231E850EF1}"/>
              </a:ext>
            </a:extLst>
          </p:cNvPr>
          <p:cNvSpPr txBox="1"/>
          <p:nvPr/>
        </p:nvSpPr>
        <p:spPr>
          <a:xfrm>
            <a:off x="6162675" y="2916238"/>
            <a:ext cx="5075238" cy="2986088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Post intervention Testing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Duration- 360s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Distance 1,556m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Max Aerobic speed= 4.32 m/s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8BC19-EED3-600C-9F6B-C1049D59E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434101"/>
            <a:ext cx="10279971" cy="13620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Results</a:t>
            </a:r>
          </a:p>
        </p:txBody>
      </p:sp>
    </p:spTree>
    <p:extLst>
      <p:ext uri="{BB962C8B-B14F-4D97-AF65-F5344CB8AC3E}">
        <p14:creationId xmlns:p14="http://schemas.microsoft.com/office/powerpoint/2010/main" val="18754856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E367E-3DD5-6901-E00D-41D3D91D4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How does it relate to relevant literature?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D4934-178A-177F-1305-BE6AC0524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189" y="1967948"/>
            <a:ext cx="11785794" cy="3554895"/>
          </a:xfrm>
        </p:spPr>
        <p:txBody>
          <a:bodyPr>
            <a:noAutofit/>
          </a:bodyPr>
          <a:lstStyle/>
          <a:p>
            <a:r>
              <a:rPr lang="en-GB" sz="1200" dirty="0">
                <a:solidFill>
                  <a:srgbClr val="00B050"/>
                </a:solidFill>
              </a:rPr>
              <a:t>In season high intensity interval training allowed football players to improve aerobic and anaerobic performance (Dupont et al, 2004)</a:t>
            </a:r>
          </a:p>
          <a:p>
            <a:pPr>
              <a:buFontTx/>
              <a:buChar char="-"/>
            </a:pPr>
            <a:r>
              <a:rPr lang="en-GB" sz="1200" dirty="0">
                <a:solidFill>
                  <a:srgbClr val="00B050"/>
                </a:solidFill>
              </a:rPr>
              <a:t>10-week intervention</a:t>
            </a:r>
          </a:p>
          <a:p>
            <a:pPr>
              <a:buFontTx/>
              <a:buChar char="-"/>
            </a:pPr>
            <a:r>
              <a:rPr lang="en-GB" sz="1200" dirty="0">
                <a:solidFill>
                  <a:srgbClr val="00B050"/>
                </a:solidFill>
              </a:rPr>
              <a:t>2 sessions a week</a:t>
            </a:r>
          </a:p>
          <a:p>
            <a:pPr>
              <a:buFontTx/>
              <a:buChar char="-"/>
            </a:pPr>
            <a:r>
              <a:rPr lang="en-GB" sz="1200" dirty="0">
                <a:solidFill>
                  <a:srgbClr val="00B050"/>
                </a:solidFill>
              </a:rPr>
              <a:t>22 male football players (20 ± 0.7 years old) </a:t>
            </a:r>
          </a:p>
          <a:p>
            <a:r>
              <a:rPr lang="en-GB" sz="1200" dirty="0">
                <a:solidFill>
                  <a:srgbClr val="FF0000"/>
                </a:solidFill>
              </a:rPr>
              <a:t>Regardless of interval type (Short/long) all are as effective at developing aerobic performance</a:t>
            </a:r>
          </a:p>
          <a:p>
            <a:r>
              <a:rPr lang="en-GB" sz="1200" dirty="0">
                <a:solidFill>
                  <a:srgbClr val="FF0000"/>
                </a:solidFill>
              </a:rPr>
              <a:t>Repeated-sprint ability significantly improves with the prescription of HITT training                    (Clemente et al, 2014)</a:t>
            </a:r>
          </a:p>
          <a:p>
            <a:r>
              <a:rPr lang="en-GB" sz="1200" dirty="0">
                <a:solidFill>
                  <a:srgbClr val="FF0000"/>
                </a:solidFill>
              </a:rPr>
              <a:t>No significant benefits in sprint time and vertical jump 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FF0000"/>
                </a:solidFill>
              </a:rPr>
              <a:t>-     Meta analysis</a:t>
            </a:r>
          </a:p>
          <a:p>
            <a:pPr>
              <a:buFontTx/>
              <a:buChar char="-"/>
            </a:pPr>
            <a:r>
              <a:rPr lang="en-GB" sz="1200" dirty="0">
                <a:solidFill>
                  <a:srgbClr val="FF0000"/>
                </a:solidFill>
              </a:rPr>
              <a:t>33 studies</a:t>
            </a:r>
          </a:p>
          <a:p>
            <a:pPr>
              <a:buFontTx/>
              <a:buChar char="-"/>
            </a:pPr>
            <a:r>
              <a:rPr lang="en-GB" sz="1200" dirty="0">
                <a:solidFill>
                  <a:srgbClr val="FF0000"/>
                </a:solidFill>
              </a:rPr>
              <a:t>All male football players</a:t>
            </a:r>
          </a:p>
          <a:p>
            <a:r>
              <a:rPr lang="en-GB" sz="1200" dirty="0">
                <a:solidFill>
                  <a:srgbClr val="00B0F0"/>
                </a:solidFill>
              </a:rPr>
              <a:t>Significant improvements in aerobic and anaerobic performance in 12 healthy active Football players after the intervention of HIIT (Siahkouhian et al, 2013)</a:t>
            </a:r>
          </a:p>
          <a:p>
            <a:pPr>
              <a:buFontTx/>
              <a:buChar char="-"/>
            </a:pPr>
            <a:r>
              <a:rPr lang="en-GB" sz="1200" dirty="0">
                <a:solidFill>
                  <a:srgbClr val="00B0F0"/>
                </a:solidFill>
              </a:rPr>
              <a:t>Increase in vo2 max</a:t>
            </a:r>
          </a:p>
          <a:p>
            <a:pPr>
              <a:buFontTx/>
              <a:buChar char="-"/>
            </a:pPr>
            <a:r>
              <a:rPr lang="en-GB" sz="1200" dirty="0">
                <a:solidFill>
                  <a:srgbClr val="00B0F0"/>
                </a:solidFill>
              </a:rPr>
              <a:t>Increase in VT1 and VT2 </a:t>
            </a:r>
          </a:p>
          <a:p>
            <a:pPr>
              <a:buFontTx/>
              <a:buChar char="-"/>
            </a:pPr>
            <a:r>
              <a:rPr lang="en-GB" sz="1200" dirty="0">
                <a:solidFill>
                  <a:srgbClr val="00B0F0"/>
                </a:solidFill>
              </a:rPr>
              <a:t>Increase in power output                                   </a:t>
            </a:r>
          </a:p>
          <a:p>
            <a:pPr>
              <a:buFontTx/>
              <a:buChar char="-"/>
            </a:pPr>
            <a:r>
              <a:rPr lang="en-GB" sz="1200" dirty="0">
                <a:solidFill>
                  <a:srgbClr val="00B0F0"/>
                </a:solidFill>
              </a:rPr>
              <a:t>8-week intervention</a:t>
            </a:r>
          </a:p>
        </p:txBody>
      </p:sp>
    </p:spTree>
    <p:extLst>
      <p:ext uri="{BB962C8B-B14F-4D97-AF65-F5344CB8AC3E}">
        <p14:creationId xmlns:p14="http://schemas.microsoft.com/office/powerpoint/2010/main" val="20326977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46C61-45EA-8F25-1152-31CE948FE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Practicality of HIIT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8762A2A-F71C-2A09-1436-B83A5D3C42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2772487"/>
              </p:ext>
            </p:extLst>
          </p:nvPr>
        </p:nvGraphicFramePr>
        <p:xfrm>
          <a:off x="643466" y="2464877"/>
          <a:ext cx="10905067" cy="40473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17552">
                  <a:extLst>
                    <a:ext uri="{9D8B030D-6E8A-4147-A177-3AD203B41FA5}">
                      <a16:colId xmlns:a16="http://schemas.microsoft.com/office/drawing/2014/main" val="3437203048"/>
                    </a:ext>
                  </a:extLst>
                </a:gridCol>
                <a:gridCol w="5987515">
                  <a:extLst>
                    <a:ext uri="{9D8B030D-6E8A-4147-A177-3AD203B41FA5}">
                      <a16:colId xmlns:a16="http://schemas.microsoft.com/office/drawing/2014/main" val="1937869786"/>
                    </a:ext>
                  </a:extLst>
                </a:gridCol>
              </a:tblGrid>
              <a:tr h="660296">
                <a:tc>
                  <a:txBody>
                    <a:bodyPr/>
                    <a:lstStyle/>
                    <a:p>
                      <a:r>
                        <a:rPr lang="en-GB" sz="3100" dirty="0"/>
                        <a:t>Pros</a:t>
                      </a:r>
                    </a:p>
                  </a:txBody>
                  <a:tcPr marL="154075" marR="154075" marT="77038" marB="77038"/>
                </a:tc>
                <a:tc>
                  <a:txBody>
                    <a:bodyPr/>
                    <a:lstStyle/>
                    <a:p>
                      <a:r>
                        <a:rPr lang="en-GB" sz="3100"/>
                        <a:t>Cons</a:t>
                      </a:r>
                    </a:p>
                  </a:txBody>
                  <a:tcPr marL="154075" marR="154075" marT="77038" marB="77038"/>
                </a:tc>
                <a:extLst>
                  <a:ext uri="{0D108BD9-81ED-4DB2-BD59-A6C34878D82A}">
                    <a16:rowId xmlns:a16="http://schemas.microsoft.com/office/drawing/2014/main" val="483963149"/>
                  </a:ext>
                </a:extLst>
              </a:tr>
              <a:tr h="1597742">
                <a:tc>
                  <a:txBody>
                    <a:bodyPr/>
                    <a:lstStyle/>
                    <a:p>
                      <a:r>
                        <a:rPr lang="en-GB" sz="3100" dirty="0"/>
                        <a:t>Effective at developing cardiovascular health and fitness</a:t>
                      </a:r>
                    </a:p>
                  </a:txBody>
                  <a:tcPr marL="154075" marR="154075" marT="77038" marB="77038"/>
                </a:tc>
                <a:tc>
                  <a:txBody>
                    <a:bodyPr/>
                    <a:lstStyle/>
                    <a:p>
                      <a:r>
                        <a:rPr lang="en-GB" sz="3100" dirty="0"/>
                        <a:t>It’s hard</a:t>
                      </a:r>
                    </a:p>
                  </a:txBody>
                  <a:tcPr marL="154075" marR="154075" marT="77038" marB="77038"/>
                </a:tc>
                <a:extLst>
                  <a:ext uri="{0D108BD9-81ED-4DB2-BD59-A6C34878D82A}">
                    <a16:rowId xmlns:a16="http://schemas.microsoft.com/office/drawing/2014/main" val="634240317"/>
                  </a:ext>
                </a:extLst>
              </a:tr>
              <a:tr h="660296">
                <a:tc>
                  <a:txBody>
                    <a:bodyPr/>
                    <a:lstStyle/>
                    <a:p>
                      <a:r>
                        <a:rPr lang="en-GB" sz="3100" dirty="0"/>
                        <a:t>No equipment needed</a:t>
                      </a:r>
                    </a:p>
                  </a:txBody>
                  <a:tcPr marL="154075" marR="154075" marT="77038" marB="77038"/>
                </a:tc>
                <a:tc>
                  <a:txBody>
                    <a:bodyPr/>
                    <a:lstStyle/>
                    <a:p>
                      <a:r>
                        <a:rPr lang="en-GB" sz="3100"/>
                        <a:t>Potential higher risk of injury</a:t>
                      </a:r>
                    </a:p>
                  </a:txBody>
                  <a:tcPr marL="154075" marR="154075" marT="77038" marB="77038"/>
                </a:tc>
                <a:extLst>
                  <a:ext uri="{0D108BD9-81ED-4DB2-BD59-A6C34878D82A}">
                    <a16:rowId xmlns:a16="http://schemas.microsoft.com/office/drawing/2014/main" val="3699362688"/>
                  </a:ext>
                </a:extLst>
              </a:tr>
              <a:tr h="1129019">
                <a:tc>
                  <a:txBody>
                    <a:bodyPr/>
                    <a:lstStyle/>
                    <a:p>
                      <a:r>
                        <a:rPr lang="en-GB" sz="3100"/>
                        <a:t>Time efficient</a:t>
                      </a:r>
                    </a:p>
                  </a:txBody>
                  <a:tcPr marL="154075" marR="154075" marT="77038" marB="77038"/>
                </a:tc>
                <a:tc>
                  <a:txBody>
                    <a:bodyPr/>
                    <a:lstStyle/>
                    <a:p>
                      <a:r>
                        <a:rPr lang="en-GB" sz="3100" dirty="0"/>
                        <a:t>Takes longer to recover session to session</a:t>
                      </a:r>
                    </a:p>
                  </a:txBody>
                  <a:tcPr marL="154075" marR="154075" marT="77038" marB="77038"/>
                </a:tc>
                <a:extLst>
                  <a:ext uri="{0D108BD9-81ED-4DB2-BD59-A6C34878D82A}">
                    <a16:rowId xmlns:a16="http://schemas.microsoft.com/office/drawing/2014/main" val="30353026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15159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10E0C-9F50-83E5-FC8E-A8AA86156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b="1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09FB3A-376F-009A-B254-5EE28FC20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4718227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04456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31DC4-21F0-5AC7-0CCF-15EF59A3D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1CA37-1E9B-1A80-686C-1167926BB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Baker, D. (2011) ‘Recent trends in high-intensity aerobic training for field sports’,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Prof Strength Cond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22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pp.3-8. Available at: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uksca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 news summer 2011.qxp (performancelab16.com)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12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February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Buchheit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Laursen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P.B. (2013) ‘High-intensity interval training, solutions to the programming puzzle: Part I: cardiopulmonary emphasis’,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Sports medicine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43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pp.313-338.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High-Intensity Interval Training, Solutions to the Programming Puzzle | SpringerLink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13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February 2023)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Buchheit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Laursen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P.B. (2013) ‘High-intensity interval training, solutions to the programming puzzle: Part II: Anaerobic energy, neuromuscular load and practical applications’,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Sports medicine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43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(10), pp.927-954.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High-Intensity Interval Training, Solutions to the Programming Puzzle | SpringerLink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11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February 2023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7981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60AC2-BA8F-FE39-9EF1-CB2D81DEC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745" y="2563743"/>
            <a:ext cx="9718455" cy="422468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Clemente, F. et al. (2021) ‘Effects of high-intensity interval training in men soccer player’s physical fitness: A systematic review with meta-analysis of randomized-controlled and non-controlled trials’,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Sports Sciences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39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(11), pp.1202-1222.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Full article: Effects of high-intensity interval training in men soccer player’s physical fitness: A systematic review with meta-analysis of randomized-controlled and non-controlled trials (tandfonline.com)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180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12</a:t>
            </a:r>
            <a:r>
              <a:rPr lang="en-GB" sz="1800" u="none" strike="noStrike" baseline="30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of February 2023).</a:t>
            </a:r>
            <a:endParaRPr lang="en-GB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Dupont, G. </a:t>
            </a: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Akakpo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Berthoin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(2004) ‘The effect of in-season, high-intensity interval training in soccer players’ 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Journal of Strength &amp; Conditioning Research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(3), pp.584-589.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The Effect of In-Season, High-Intensity Interval Training in... : The Journal of Strength &amp; Conditioning Research (lww.com)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(Accessed 13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February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Hough, P. (2016)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High-intensity interval training. In Advanced Personal Training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Philadelphia: Routledge.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2503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D603D-72F1-2B78-8D43-1F700B7D5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761413" cy="3519004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Kilpatrick, M. and Jung, M. and Little, J. (2014) ‘High-intensity interval training: A review of physiological and psychological responses’,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ACSM's Health &amp; Fitness Journal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pp.11-16.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HIGH-INTENSITY INTERVAL TRAINING: A Review of Physiological... : ACSM's Health &amp; Fitness Journal (lww.com)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13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February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Laursen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Buchheit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(2019)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Science and application of high-intensity interval training. Human Kinetics. United states of America: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Walsworth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Locke, S. et al. (2018) ‘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High-intensity interval or continuous moderate exercise: a 24-week pilot trial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 Med Sci Sports </a:t>
            </a:r>
            <a:r>
              <a:rPr lang="en-GB" sz="1800" i="1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Exerc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50(10), pp.2067-75. Available at: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High-Intensity Interval or Continuous Moderate Exercise - A 24-Week Pilot Trial.pdf (paulogentil.com)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11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 February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6444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A967E-88EE-6957-5B31-9F3CBDA5D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923324" cy="3588578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Milanović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Z.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Sporiš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 and Weston, M. (2015) ‘Effectiveness of high-intensity interval training (HIT) and continuous endurance training for VO 2max improvements: a systematic review and meta-analysis of controlled trials’,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Sports medicine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45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pp.1469-1481.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Effectiveness of High-Intensity Interval Training (HIT) and Continuous Endurance Training for VO2max Improvements: A Systematic Review and Meta-Analysis of Controlled Trials | SpringerLink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15 February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Siahkouhian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and Khodadadi, D.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Shahmoradi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 (2013) ‘Effects of high-intensity interval training on aerobic and anaerobic indices: Comparison of physically active and inactive men’,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Science &amp; Sports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28</a:t>
            </a:r>
            <a:r>
              <a:rPr lang="en-GB" sz="18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pp.119-125.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Effects of high-intensity interval training on aerobic and anaerobic indices: Comparison of physically active and inactive men (sciencedirectassets.com)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11</a:t>
            </a:r>
            <a:r>
              <a:rPr lang="en-GB" sz="1800" u="none" strike="noStrike" baseline="30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February 2023).</a:t>
            </a:r>
            <a:endParaRPr lang="en-GB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1082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1403</TotalTime>
  <Words>1688</Words>
  <Application>Microsoft Office PowerPoint</Application>
  <PresentationFormat>Widescreen</PresentationFormat>
  <Paragraphs>245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Century Gothic</vt:lpstr>
      <vt:lpstr>Wingdings 3</vt:lpstr>
      <vt:lpstr>Ion Boardroom</vt:lpstr>
      <vt:lpstr>Evidence Based Practice in Exercise Science Presentation</vt:lpstr>
      <vt:lpstr>INTRODUCTION</vt:lpstr>
      <vt:lpstr>WHAT IS HIGH INTENSITY INTERVAL TRAINING</vt:lpstr>
      <vt:lpstr>Variables to consider when prescribing HIIT</vt:lpstr>
      <vt:lpstr>Clients Profile and Goal</vt:lpstr>
      <vt:lpstr>Identifying Clients Microcycle</vt:lpstr>
      <vt:lpstr>Pre-Testing to determine Maximum Aerobic Speed (MAS)</vt:lpstr>
      <vt:lpstr>Designing HITT sessions</vt:lpstr>
      <vt:lpstr>Protocols for Short and sprint intervals</vt:lpstr>
      <vt:lpstr>HR response to HITT session 2</vt:lpstr>
      <vt:lpstr>PROGRESSION OF HITT SESSION 1</vt:lpstr>
      <vt:lpstr>PROGRESSION OF HITT SESSION 2</vt:lpstr>
      <vt:lpstr>4-week intervention structure</vt:lpstr>
      <vt:lpstr>Results</vt:lpstr>
      <vt:lpstr>How does it relate to relevant literature?</vt:lpstr>
      <vt:lpstr>Practicality of HIIT</vt:lpstr>
      <vt:lpstr>Conclusion</vt:lpstr>
      <vt:lpstr>Reference list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 Based Practice in Exercise Science Presentation</dc:title>
  <dc:creator>Cian</dc:creator>
  <cp:lastModifiedBy>Cian Edwards (2011699)</cp:lastModifiedBy>
  <cp:revision>11</cp:revision>
  <dcterms:created xsi:type="dcterms:W3CDTF">2023-02-16T13:57:05Z</dcterms:created>
  <dcterms:modified xsi:type="dcterms:W3CDTF">2023-02-27T20:41:29Z</dcterms:modified>
</cp:coreProperties>
</file>