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7" r:id="rId2"/>
    <p:sldId id="256" r:id="rId3"/>
  </p:sldIdLst>
  <p:sldSz cx="12192000" cy="6858000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63" d="100"/>
          <a:sy n="63" d="100"/>
        </p:scale>
        <p:origin x="1454" y="38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8890E5-42ED-4FAA-829F-095C74F91977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05CC6-6515-41F3-8D82-2FD7C3DDB6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911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05CC6-6515-41F3-8D82-2FD7C3DDB6A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319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45EBC-4D33-4FC5-9DE9-3BCC11D5227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1551-E782-4665-B0B4-323101208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159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45EBC-4D33-4FC5-9DE9-3BCC11D5227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1551-E782-4665-B0B4-323101208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958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45EBC-4D33-4FC5-9DE9-3BCC11D5227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1551-E782-4665-B0B4-323101208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341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45EBC-4D33-4FC5-9DE9-3BCC11D5227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1551-E782-4665-B0B4-323101208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863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45EBC-4D33-4FC5-9DE9-3BCC11D5227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1551-E782-4665-B0B4-323101208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811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45EBC-4D33-4FC5-9DE9-3BCC11D5227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1551-E782-4665-B0B4-323101208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995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45EBC-4D33-4FC5-9DE9-3BCC11D5227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1551-E782-4665-B0B4-323101208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606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45EBC-4D33-4FC5-9DE9-3BCC11D5227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1551-E782-4665-B0B4-323101208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381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45EBC-4D33-4FC5-9DE9-3BCC11D5227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1551-E782-4665-B0B4-323101208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881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45EBC-4D33-4FC5-9DE9-3BCC11D5227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1551-E782-4665-B0B4-323101208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323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45EBC-4D33-4FC5-9DE9-3BCC11D5227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1551-E782-4665-B0B4-323101208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730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C45EBC-4D33-4FC5-9DE9-3BCC11D5227C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EA1551-E782-4665-B0B4-3231012080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1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D88E5-BC9C-6CF1-3D17-B8F0ABF074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8968F4-675A-B505-1C38-1623B5EE8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122363"/>
            <a:ext cx="9144000" cy="4427832"/>
          </a:xfrm>
        </p:spPr>
        <p:txBody>
          <a:bodyPr>
            <a:normAutofit fontScale="70000" lnSpcReduction="20000"/>
          </a:bodyPr>
          <a:lstStyle/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60000"/>
              </a:lnSpc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Title Page </a:t>
            </a:r>
          </a:p>
          <a:p>
            <a:pPr algn="l">
              <a:lnSpc>
                <a:spcPct val="160000"/>
              </a:lnSpc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Name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: Riccardo Sterling </a:t>
            </a:r>
          </a:p>
          <a:p>
            <a:pPr algn="l">
              <a:lnSpc>
                <a:spcPct val="160000"/>
              </a:lnSpc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Student ID</a:t>
            </a:r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: 2334990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6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Programme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: BA (Hons) Leadership and Management  Skills for the Workplace</a:t>
            </a:r>
          </a:p>
          <a:p>
            <a:pPr algn="l">
              <a:lnSpc>
                <a:spcPct val="160000"/>
              </a:lnSpc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Module Code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: LCLM 5006</a:t>
            </a:r>
          </a:p>
          <a:p>
            <a:pPr algn="l">
              <a:lnSpc>
                <a:spcPct val="160000"/>
              </a:lnSpc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Module Title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: Developing Emotional Intelligence Skills </a:t>
            </a:r>
          </a:p>
          <a:p>
            <a:pPr algn="l">
              <a:lnSpc>
                <a:spcPct val="160000"/>
              </a:lnSpc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Assignment Title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: Component 1: Poster Presentation </a:t>
            </a:r>
          </a:p>
          <a:p>
            <a:pPr algn="l">
              <a:lnSpc>
                <a:spcPct val="160000"/>
              </a:lnSpc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Lecturer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: Taonga Kaonga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Sobere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Snithers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60000"/>
              </a:lnSpc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6C8FF84-6D11-057B-3B94-B8B902B4D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423" y="1122365"/>
            <a:ext cx="2867025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902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7B08D-D54B-95EA-775E-96280F2509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1549" y="2870200"/>
            <a:ext cx="9144000" cy="3490844"/>
          </a:xfrm>
        </p:spPr>
        <p:txBody>
          <a:bodyPr>
            <a:normAutofit/>
          </a:bodyPr>
          <a:lstStyle/>
          <a:p>
            <a:r>
              <a:rPr lang="en-GB" sz="1200" dirty="0"/>
              <a:t>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C7151D-C3AB-3A01-0C29-C801F77614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78297"/>
            <a:ext cx="9144000" cy="6493489"/>
          </a:xfrm>
        </p:spPr>
        <p:txBody>
          <a:bodyPr>
            <a:norm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Title Page 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University of Wales Trinity Saint David 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Name: Riccardo Sterling 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Student ID: 2334990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Programme: BA (Hons) Leadership and Management Skills for the Workplace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Module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Code:LCLM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5006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Module Title: Developing Emotional Intelligence 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Assignment Title: Component 1: Poster Presentation 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Lecturer : Taonga Kaonga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Sobere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Snithers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12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0EAFAE5-5DFC-28A8-6A52-B7403DEA4F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86214"/>
            <a:ext cx="12192000" cy="7086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589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6099</TotalTime>
  <Words>108</Words>
  <Application>Microsoft Office PowerPoint</Application>
  <PresentationFormat>Widescreen</PresentationFormat>
  <Paragraphs>26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Riccardo Sterling</dc:creator>
  <cp:lastModifiedBy>Riccardo Sterling</cp:lastModifiedBy>
  <cp:revision>5</cp:revision>
  <dcterms:created xsi:type="dcterms:W3CDTF">2026-06-05T11:20:43Z</dcterms:created>
  <dcterms:modified xsi:type="dcterms:W3CDTF">2026-06-13T13:31:56Z</dcterms:modified>
</cp:coreProperties>
</file>