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61" r:id="rId1"/>
  </p:sldMasterIdLst>
  <p:notesMasterIdLst>
    <p:notesMasterId r:id="rId15"/>
  </p:notesMasterIdLst>
  <p:sldIdLst>
    <p:sldId id="256" r:id="rId2"/>
    <p:sldId id="258" r:id="rId3"/>
    <p:sldId id="259" r:id="rId4"/>
    <p:sldId id="260" r:id="rId5"/>
    <p:sldId id="266" r:id="rId6"/>
    <p:sldId id="262" r:id="rId7"/>
    <p:sldId id="263" r:id="rId8"/>
    <p:sldId id="267" r:id="rId9"/>
    <p:sldId id="269" r:id="rId10"/>
    <p:sldId id="272" r:id="rId11"/>
    <p:sldId id="273" r:id="rId12"/>
    <p:sldId id="270" r:id="rId13"/>
    <p:sldId id="265"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22B6BF-5BE2-40DE-B524-08F2593B7306}" v="109" dt="2026-03-15T13:04:24.2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249" autoAdjust="0"/>
    <p:restoredTop sz="94660"/>
  </p:normalViewPr>
  <p:slideViewPr>
    <p:cSldViewPr snapToGrid="0">
      <p:cViewPr varScale="1">
        <p:scale>
          <a:sx n="83" d="100"/>
          <a:sy n="83" d="100"/>
        </p:scale>
        <p:origin x="381"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_rels/data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_rels/data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4" Type="http://schemas.openxmlformats.org/officeDocument/2006/relationships/image" Target="../media/image21.svg"/></Relationships>
</file>

<file path=ppt/diagrams/_rels/drawing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_rels/drawing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4" Type="http://schemas.openxmlformats.org/officeDocument/2006/relationships/image" Target="../media/image2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4FA7BBC-CCDC-4A7E-977F-7DEDF32474AF}" type="doc">
      <dgm:prSet loTypeId="urn:microsoft.com/office/officeart/2016/7/layout/LinearArrowProcessNumbered" loCatId="process" qsTypeId="urn:microsoft.com/office/officeart/2005/8/quickstyle/simple4" qsCatId="simple" csTypeId="urn:microsoft.com/office/officeart/2005/8/colors/accent1_2" csCatId="accent1"/>
      <dgm:spPr/>
      <dgm:t>
        <a:bodyPr/>
        <a:lstStyle/>
        <a:p>
          <a:endParaRPr lang="en-US"/>
        </a:p>
      </dgm:t>
    </dgm:pt>
    <dgm:pt modelId="{30A97191-9559-49F6-81B8-84532699A581}">
      <dgm:prSet/>
      <dgm:spPr/>
      <dgm:t>
        <a:bodyPr/>
        <a:lstStyle/>
        <a:p>
          <a:r>
            <a:rPr lang="en-GB"/>
            <a:t>Jenny is a 16‑year‑old who has been caring for her mother for the past five years.</a:t>
          </a:r>
          <a:endParaRPr lang="en-US"/>
        </a:p>
      </dgm:t>
    </dgm:pt>
    <dgm:pt modelId="{873D36C8-3477-46A7-A1BD-0BACFB475DB2}" type="parTrans" cxnId="{0FE322F9-785B-4C53-A01B-E9B8166FDA6F}">
      <dgm:prSet/>
      <dgm:spPr/>
      <dgm:t>
        <a:bodyPr/>
        <a:lstStyle/>
        <a:p>
          <a:endParaRPr lang="en-US"/>
        </a:p>
      </dgm:t>
    </dgm:pt>
    <dgm:pt modelId="{8C63D53E-E952-453E-8B45-3CADE6A5D619}" type="sibTrans" cxnId="{0FE322F9-785B-4C53-A01B-E9B8166FDA6F}">
      <dgm:prSet phldrT="1"/>
      <dgm:spPr/>
      <dgm:t>
        <a:bodyPr/>
        <a:lstStyle/>
        <a:p>
          <a:r>
            <a:rPr lang="en-US"/>
            <a:t>1</a:t>
          </a:r>
        </a:p>
      </dgm:t>
    </dgm:pt>
    <dgm:pt modelId="{CF43AA77-0B59-4D51-9C92-7A152F021608}">
      <dgm:prSet/>
      <dgm:spPr/>
      <dgm:t>
        <a:bodyPr/>
        <a:lstStyle/>
        <a:p>
          <a:r>
            <a:rPr lang="en-GB"/>
            <a:t>Her caring role began after the death of her father, who previously provided support.</a:t>
          </a:r>
          <a:endParaRPr lang="en-US"/>
        </a:p>
      </dgm:t>
    </dgm:pt>
    <dgm:pt modelId="{DD93E654-5463-401A-8464-98ABF006DF6E}" type="parTrans" cxnId="{5270EDBD-6399-40E0-AA3D-6F724EF05B8C}">
      <dgm:prSet/>
      <dgm:spPr/>
      <dgm:t>
        <a:bodyPr/>
        <a:lstStyle/>
        <a:p>
          <a:endParaRPr lang="en-US"/>
        </a:p>
      </dgm:t>
    </dgm:pt>
    <dgm:pt modelId="{A3887F8D-A591-4D2A-BDB3-63D25916B7A5}" type="sibTrans" cxnId="{5270EDBD-6399-40E0-AA3D-6F724EF05B8C}">
      <dgm:prSet phldrT="2"/>
      <dgm:spPr/>
      <dgm:t>
        <a:bodyPr/>
        <a:lstStyle/>
        <a:p>
          <a:r>
            <a:rPr lang="en-US"/>
            <a:t>2</a:t>
          </a:r>
        </a:p>
      </dgm:t>
    </dgm:pt>
    <dgm:pt modelId="{957DA0B0-51EA-4D6A-94B4-2F4F18D7FF2D}">
      <dgm:prSet/>
      <dgm:spPr/>
      <dgm:t>
        <a:bodyPr/>
        <a:lstStyle/>
        <a:p>
          <a:r>
            <a:rPr lang="en-GB"/>
            <a:t>She now helps with daily household tasks such as cooking, cleaning, and shopping.</a:t>
          </a:r>
          <a:endParaRPr lang="en-US"/>
        </a:p>
      </dgm:t>
    </dgm:pt>
    <dgm:pt modelId="{A2C5F296-577C-4349-BE1B-2EB4F3616A8F}" type="parTrans" cxnId="{112F668E-9CBF-4122-BC75-9856ACAA68D2}">
      <dgm:prSet/>
      <dgm:spPr/>
      <dgm:t>
        <a:bodyPr/>
        <a:lstStyle/>
        <a:p>
          <a:endParaRPr lang="en-US"/>
        </a:p>
      </dgm:t>
    </dgm:pt>
    <dgm:pt modelId="{E25F3C24-5902-4F26-AEB8-E8006FFEC775}" type="sibTrans" cxnId="{112F668E-9CBF-4122-BC75-9856ACAA68D2}">
      <dgm:prSet phldrT="3"/>
      <dgm:spPr/>
      <dgm:t>
        <a:bodyPr/>
        <a:lstStyle/>
        <a:p>
          <a:r>
            <a:rPr lang="en-US"/>
            <a:t>3</a:t>
          </a:r>
        </a:p>
      </dgm:t>
    </dgm:pt>
    <dgm:pt modelId="{D3F4FDC6-97DA-417E-8079-98AE42AB9CFA}">
      <dgm:prSet/>
      <dgm:spPr/>
      <dgm:t>
        <a:bodyPr/>
        <a:lstStyle/>
        <a:p>
          <a:r>
            <a:rPr lang="en-GB"/>
            <a:t>Jenny also supports her mother with paperwork, appointments, and managing tasks due to memory problems and low mood.</a:t>
          </a:r>
          <a:endParaRPr lang="en-US"/>
        </a:p>
      </dgm:t>
    </dgm:pt>
    <dgm:pt modelId="{A0BD89FB-EE7D-4C3A-9879-3397DB7379E2}" type="parTrans" cxnId="{AEF7B274-07E2-40E9-8017-6E270C402701}">
      <dgm:prSet/>
      <dgm:spPr/>
      <dgm:t>
        <a:bodyPr/>
        <a:lstStyle/>
        <a:p>
          <a:endParaRPr lang="en-US"/>
        </a:p>
      </dgm:t>
    </dgm:pt>
    <dgm:pt modelId="{4357BFC9-2595-4EF9-AB5B-7F64B4765786}" type="sibTrans" cxnId="{AEF7B274-07E2-40E9-8017-6E270C402701}">
      <dgm:prSet phldrT="4"/>
      <dgm:spPr/>
      <dgm:t>
        <a:bodyPr/>
        <a:lstStyle/>
        <a:p>
          <a:r>
            <a:rPr lang="en-US"/>
            <a:t>4</a:t>
          </a:r>
        </a:p>
      </dgm:t>
    </dgm:pt>
    <dgm:pt modelId="{CAD875A1-842C-4DC2-9ABB-29D08CAF8AF9}">
      <dgm:prSet/>
      <dgm:spPr/>
      <dgm:t>
        <a:bodyPr/>
        <a:lstStyle/>
        <a:p>
          <a:r>
            <a:rPr lang="en-GB"/>
            <a:t>These responsibilities have taken place during a key stage of Jenny’s personal and social development.</a:t>
          </a:r>
          <a:endParaRPr lang="en-US"/>
        </a:p>
      </dgm:t>
    </dgm:pt>
    <dgm:pt modelId="{9CA5824B-918A-4475-8AAC-AC918E5944DF}" type="parTrans" cxnId="{B550D20E-C968-4A78-84B8-EEEA63512CE5}">
      <dgm:prSet/>
      <dgm:spPr/>
      <dgm:t>
        <a:bodyPr/>
        <a:lstStyle/>
        <a:p>
          <a:endParaRPr lang="en-US"/>
        </a:p>
      </dgm:t>
    </dgm:pt>
    <dgm:pt modelId="{59515665-C2CA-4996-A4EC-C8CEE5502188}" type="sibTrans" cxnId="{B550D20E-C968-4A78-84B8-EEEA63512CE5}">
      <dgm:prSet phldrT="5"/>
      <dgm:spPr/>
      <dgm:t>
        <a:bodyPr/>
        <a:lstStyle/>
        <a:p>
          <a:r>
            <a:rPr lang="en-US"/>
            <a:t>5</a:t>
          </a:r>
        </a:p>
      </dgm:t>
    </dgm:pt>
    <dgm:pt modelId="{AAE7B80E-E9BB-471A-95AF-A8B25BDB6CB6}" type="pres">
      <dgm:prSet presAssocID="{34FA7BBC-CCDC-4A7E-977F-7DEDF32474AF}" presName="linearFlow" presStyleCnt="0">
        <dgm:presLayoutVars>
          <dgm:dir/>
          <dgm:animLvl val="lvl"/>
          <dgm:resizeHandles val="exact"/>
        </dgm:presLayoutVars>
      </dgm:prSet>
      <dgm:spPr/>
    </dgm:pt>
    <dgm:pt modelId="{6FCB441B-B007-4A69-B649-EB5655CF6468}" type="pres">
      <dgm:prSet presAssocID="{30A97191-9559-49F6-81B8-84532699A581}" presName="compositeNode" presStyleCnt="0"/>
      <dgm:spPr/>
    </dgm:pt>
    <dgm:pt modelId="{7B7EF533-C523-474D-A1A6-5A0488308C87}" type="pres">
      <dgm:prSet presAssocID="{30A97191-9559-49F6-81B8-84532699A581}" presName="parTx" presStyleLbl="node1" presStyleIdx="0" presStyleCnt="0">
        <dgm:presLayoutVars>
          <dgm:chMax val="0"/>
          <dgm:chPref val="0"/>
          <dgm:bulletEnabled val="1"/>
        </dgm:presLayoutVars>
      </dgm:prSet>
      <dgm:spPr/>
    </dgm:pt>
    <dgm:pt modelId="{BB0BFFB4-D94B-4F39-9ED3-4F8D385BC89B}" type="pres">
      <dgm:prSet presAssocID="{30A97191-9559-49F6-81B8-84532699A581}" presName="parSh" presStyleCnt="0"/>
      <dgm:spPr/>
    </dgm:pt>
    <dgm:pt modelId="{41C80D16-269F-4C67-8032-708E724667FD}" type="pres">
      <dgm:prSet presAssocID="{30A97191-9559-49F6-81B8-84532699A581}" presName="lineNode" presStyleLbl="alignAccFollowNode1" presStyleIdx="0" presStyleCnt="15"/>
      <dgm:spPr/>
    </dgm:pt>
    <dgm:pt modelId="{EC345F3F-C4D7-488E-A5F5-02E341382D1B}" type="pres">
      <dgm:prSet presAssocID="{30A97191-9559-49F6-81B8-84532699A581}" presName="lineArrowNode" presStyleLbl="alignAccFollowNode1" presStyleIdx="1" presStyleCnt="15"/>
      <dgm:spPr/>
    </dgm:pt>
    <dgm:pt modelId="{0D24A1A0-6144-4F2E-9BFE-C215CF68241A}" type="pres">
      <dgm:prSet presAssocID="{8C63D53E-E952-453E-8B45-3CADE6A5D619}" presName="sibTransNodeCircle" presStyleLbl="alignNode1" presStyleIdx="0" presStyleCnt="5">
        <dgm:presLayoutVars>
          <dgm:chMax val="0"/>
          <dgm:bulletEnabled/>
        </dgm:presLayoutVars>
      </dgm:prSet>
      <dgm:spPr/>
    </dgm:pt>
    <dgm:pt modelId="{6FF9A15D-194A-4E73-B494-666A277ABE4B}" type="pres">
      <dgm:prSet presAssocID="{8C63D53E-E952-453E-8B45-3CADE6A5D619}" presName="spacerBetweenCircleAndCallout" presStyleCnt="0">
        <dgm:presLayoutVars/>
      </dgm:prSet>
      <dgm:spPr/>
    </dgm:pt>
    <dgm:pt modelId="{CE6C5504-ED26-47F9-A221-48F6B55F439C}" type="pres">
      <dgm:prSet presAssocID="{30A97191-9559-49F6-81B8-84532699A581}" presName="nodeText" presStyleLbl="alignAccFollowNode1" presStyleIdx="2" presStyleCnt="15">
        <dgm:presLayoutVars>
          <dgm:bulletEnabled val="1"/>
        </dgm:presLayoutVars>
      </dgm:prSet>
      <dgm:spPr/>
    </dgm:pt>
    <dgm:pt modelId="{D2C07780-212F-4B98-B3DE-158D8EFF101A}" type="pres">
      <dgm:prSet presAssocID="{8C63D53E-E952-453E-8B45-3CADE6A5D619}" presName="sibTransComposite" presStyleCnt="0"/>
      <dgm:spPr/>
    </dgm:pt>
    <dgm:pt modelId="{B1FF7F2B-3826-40EE-9EE5-8574C4E83940}" type="pres">
      <dgm:prSet presAssocID="{CF43AA77-0B59-4D51-9C92-7A152F021608}" presName="compositeNode" presStyleCnt="0"/>
      <dgm:spPr/>
    </dgm:pt>
    <dgm:pt modelId="{226C312C-E44F-4AB3-94B1-24EE6ACFD2FD}" type="pres">
      <dgm:prSet presAssocID="{CF43AA77-0B59-4D51-9C92-7A152F021608}" presName="parTx" presStyleLbl="node1" presStyleIdx="0" presStyleCnt="0">
        <dgm:presLayoutVars>
          <dgm:chMax val="0"/>
          <dgm:chPref val="0"/>
          <dgm:bulletEnabled val="1"/>
        </dgm:presLayoutVars>
      </dgm:prSet>
      <dgm:spPr/>
    </dgm:pt>
    <dgm:pt modelId="{F152710A-1CF4-4624-A813-F92FE3DE9F63}" type="pres">
      <dgm:prSet presAssocID="{CF43AA77-0B59-4D51-9C92-7A152F021608}" presName="parSh" presStyleCnt="0"/>
      <dgm:spPr/>
    </dgm:pt>
    <dgm:pt modelId="{1BCBE169-B06F-49C3-A0A7-886BE00C58B3}" type="pres">
      <dgm:prSet presAssocID="{CF43AA77-0B59-4D51-9C92-7A152F021608}" presName="lineNode" presStyleLbl="alignAccFollowNode1" presStyleIdx="3" presStyleCnt="15"/>
      <dgm:spPr/>
    </dgm:pt>
    <dgm:pt modelId="{0CDCAB0F-2ED0-4765-8656-7BA30611A174}" type="pres">
      <dgm:prSet presAssocID="{CF43AA77-0B59-4D51-9C92-7A152F021608}" presName="lineArrowNode" presStyleLbl="alignAccFollowNode1" presStyleIdx="4" presStyleCnt="15"/>
      <dgm:spPr/>
    </dgm:pt>
    <dgm:pt modelId="{FB7FA58E-5FA9-4B18-8412-D2ECE8E9677B}" type="pres">
      <dgm:prSet presAssocID="{A3887F8D-A591-4D2A-BDB3-63D25916B7A5}" presName="sibTransNodeCircle" presStyleLbl="alignNode1" presStyleIdx="1" presStyleCnt="5">
        <dgm:presLayoutVars>
          <dgm:chMax val="0"/>
          <dgm:bulletEnabled/>
        </dgm:presLayoutVars>
      </dgm:prSet>
      <dgm:spPr/>
    </dgm:pt>
    <dgm:pt modelId="{953872E2-BFBD-4B8B-8607-4C98752669A1}" type="pres">
      <dgm:prSet presAssocID="{A3887F8D-A591-4D2A-BDB3-63D25916B7A5}" presName="spacerBetweenCircleAndCallout" presStyleCnt="0">
        <dgm:presLayoutVars/>
      </dgm:prSet>
      <dgm:spPr/>
    </dgm:pt>
    <dgm:pt modelId="{85413A74-1BA0-413A-A2E0-C74314B94878}" type="pres">
      <dgm:prSet presAssocID="{CF43AA77-0B59-4D51-9C92-7A152F021608}" presName="nodeText" presStyleLbl="alignAccFollowNode1" presStyleIdx="5" presStyleCnt="15">
        <dgm:presLayoutVars>
          <dgm:bulletEnabled val="1"/>
        </dgm:presLayoutVars>
      </dgm:prSet>
      <dgm:spPr/>
    </dgm:pt>
    <dgm:pt modelId="{636812DA-D278-4409-81BC-9AB69DED51B2}" type="pres">
      <dgm:prSet presAssocID="{A3887F8D-A591-4D2A-BDB3-63D25916B7A5}" presName="sibTransComposite" presStyleCnt="0"/>
      <dgm:spPr/>
    </dgm:pt>
    <dgm:pt modelId="{924A6A78-90E6-4BCF-814F-A33310054E4D}" type="pres">
      <dgm:prSet presAssocID="{957DA0B0-51EA-4D6A-94B4-2F4F18D7FF2D}" presName="compositeNode" presStyleCnt="0"/>
      <dgm:spPr/>
    </dgm:pt>
    <dgm:pt modelId="{FD59078C-385B-4811-8386-32CA06C6F7EA}" type="pres">
      <dgm:prSet presAssocID="{957DA0B0-51EA-4D6A-94B4-2F4F18D7FF2D}" presName="parTx" presStyleLbl="node1" presStyleIdx="0" presStyleCnt="0">
        <dgm:presLayoutVars>
          <dgm:chMax val="0"/>
          <dgm:chPref val="0"/>
          <dgm:bulletEnabled val="1"/>
        </dgm:presLayoutVars>
      </dgm:prSet>
      <dgm:spPr/>
    </dgm:pt>
    <dgm:pt modelId="{312F6364-4655-4CF7-ADC0-766DFCACD86E}" type="pres">
      <dgm:prSet presAssocID="{957DA0B0-51EA-4D6A-94B4-2F4F18D7FF2D}" presName="parSh" presStyleCnt="0"/>
      <dgm:spPr/>
    </dgm:pt>
    <dgm:pt modelId="{CF60A125-8D43-48DA-BDFA-F086B14D5AE3}" type="pres">
      <dgm:prSet presAssocID="{957DA0B0-51EA-4D6A-94B4-2F4F18D7FF2D}" presName="lineNode" presStyleLbl="alignAccFollowNode1" presStyleIdx="6" presStyleCnt="15"/>
      <dgm:spPr/>
    </dgm:pt>
    <dgm:pt modelId="{E663BDC0-8881-4B7C-BC13-477E235E1414}" type="pres">
      <dgm:prSet presAssocID="{957DA0B0-51EA-4D6A-94B4-2F4F18D7FF2D}" presName="lineArrowNode" presStyleLbl="alignAccFollowNode1" presStyleIdx="7" presStyleCnt="15"/>
      <dgm:spPr/>
    </dgm:pt>
    <dgm:pt modelId="{F1D54D6C-EDE6-407F-A469-44ED1DAD12FD}" type="pres">
      <dgm:prSet presAssocID="{E25F3C24-5902-4F26-AEB8-E8006FFEC775}" presName="sibTransNodeCircle" presStyleLbl="alignNode1" presStyleIdx="2" presStyleCnt="5">
        <dgm:presLayoutVars>
          <dgm:chMax val="0"/>
          <dgm:bulletEnabled/>
        </dgm:presLayoutVars>
      </dgm:prSet>
      <dgm:spPr/>
    </dgm:pt>
    <dgm:pt modelId="{81469338-1C54-4A41-813A-FB7FEA6FC030}" type="pres">
      <dgm:prSet presAssocID="{E25F3C24-5902-4F26-AEB8-E8006FFEC775}" presName="spacerBetweenCircleAndCallout" presStyleCnt="0">
        <dgm:presLayoutVars/>
      </dgm:prSet>
      <dgm:spPr/>
    </dgm:pt>
    <dgm:pt modelId="{A51F1CAD-33C8-4B1C-B201-F5DB275D379A}" type="pres">
      <dgm:prSet presAssocID="{957DA0B0-51EA-4D6A-94B4-2F4F18D7FF2D}" presName="nodeText" presStyleLbl="alignAccFollowNode1" presStyleIdx="8" presStyleCnt="15">
        <dgm:presLayoutVars>
          <dgm:bulletEnabled val="1"/>
        </dgm:presLayoutVars>
      </dgm:prSet>
      <dgm:spPr/>
    </dgm:pt>
    <dgm:pt modelId="{63402C0E-C00F-4AC6-8AB6-D8BC467D79CF}" type="pres">
      <dgm:prSet presAssocID="{E25F3C24-5902-4F26-AEB8-E8006FFEC775}" presName="sibTransComposite" presStyleCnt="0"/>
      <dgm:spPr/>
    </dgm:pt>
    <dgm:pt modelId="{DEE7E711-A57C-4867-8285-0330E72159FB}" type="pres">
      <dgm:prSet presAssocID="{D3F4FDC6-97DA-417E-8079-98AE42AB9CFA}" presName="compositeNode" presStyleCnt="0"/>
      <dgm:spPr/>
    </dgm:pt>
    <dgm:pt modelId="{922DC133-0336-40F1-A0FB-540D2883987E}" type="pres">
      <dgm:prSet presAssocID="{D3F4FDC6-97DA-417E-8079-98AE42AB9CFA}" presName="parTx" presStyleLbl="node1" presStyleIdx="0" presStyleCnt="0">
        <dgm:presLayoutVars>
          <dgm:chMax val="0"/>
          <dgm:chPref val="0"/>
          <dgm:bulletEnabled val="1"/>
        </dgm:presLayoutVars>
      </dgm:prSet>
      <dgm:spPr/>
    </dgm:pt>
    <dgm:pt modelId="{3933A1CA-8471-46DC-93E4-86A3153A66BA}" type="pres">
      <dgm:prSet presAssocID="{D3F4FDC6-97DA-417E-8079-98AE42AB9CFA}" presName="parSh" presStyleCnt="0"/>
      <dgm:spPr/>
    </dgm:pt>
    <dgm:pt modelId="{9898F29B-93A9-4B03-B250-73323FF313D4}" type="pres">
      <dgm:prSet presAssocID="{D3F4FDC6-97DA-417E-8079-98AE42AB9CFA}" presName="lineNode" presStyleLbl="alignAccFollowNode1" presStyleIdx="9" presStyleCnt="15"/>
      <dgm:spPr/>
    </dgm:pt>
    <dgm:pt modelId="{A5405032-696C-414B-8B93-7B9281D7EACF}" type="pres">
      <dgm:prSet presAssocID="{D3F4FDC6-97DA-417E-8079-98AE42AB9CFA}" presName="lineArrowNode" presStyleLbl="alignAccFollowNode1" presStyleIdx="10" presStyleCnt="15"/>
      <dgm:spPr/>
    </dgm:pt>
    <dgm:pt modelId="{B7326F89-4C87-4FBC-A002-5B8CBF890FB9}" type="pres">
      <dgm:prSet presAssocID="{4357BFC9-2595-4EF9-AB5B-7F64B4765786}" presName="sibTransNodeCircle" presStyleLbl="alignNode1" presStyleIdx="3" presStyleCnt="5">
        <dgm:presLayoutVars>
          <dgm:chMax val="0"/>
          <dgm:bulletEnabled/>
        </dgm:presLayoutVars>
      </dgm:prSet>
      <dgm:spPr/>
    </dgm:pt>
    <dgm:pt modelId="{E6A49A4E-6F72-4B69-A391-9247A75AD69A}" type="pres">
      <dgm:prSet presAssocID="{4357BFC9-2595-4EF9-AB5B-7F64B4765786}" presName="spacerBetweenCircleAndCallout" presStyleCnt="0">
        <dgm:presLayoutVars/>
      </dgm:prSet>
      <dgm:spPr/>
    </dgm:pt>
    <dgm:pt modelId="{BF347B98-F1E5-47BB-994B-17A36B21D32F}" type="pres">
      <dgm:prSet presAssocID="{D3F4FDC6-97DA-417E-8079-98AE42AB9CFA}" presName="nodeText" presStyleLbl="alignAccFollowNode1" presStyleIdx="11" presStyleCnt="15">
        <dgm:presLayoutVars>
          <dgm:bulletEnabled val="1"/>
        </dgm:presLayoutVars>
      </dgm:prSet>
      <dgm:spPr/>
    </dgm:pt>
    <dgm:pt modelId="{3A257176-6EF5-4427-ACA7-CFC13B58C1E4}" type="pres">
      <dgm:prSet presAssocID="{4357BFC9-2595-4EF9-AB5B-7F64B4765786}" presName="sibTransComposite" presStyleCnt="0"/>
      <dgm:spPr/>
    </dgm:pt>
    <dgm:pt modelId="{907673EE-0EC3-498D-BDC1-21688947E376}" type="pres">
      <dgm:prSet presAssocID="{CAD875A1-842C-4DC2-9ABB-29D08CAF8AF9}" presName="compositeNode" presStyleCnt="0"/>
      <dgm:spPr/>
    </dgm:pt>
    <dgm:pt modelId="{65411006-80E6-44AF-B726-5B17F2BC33EF}" type="pres">
      <dgm:prSet presAssocID="{CAD875A1-842C-4DC2-9ABB-29D08CAF8AF9}" presName="parTx" presStyleLbl="node1" presStyleIdx="0" presStyleCnt="0">
        <dgm:presLayoutVars>
          <dgm:chMax val="0"/>
          <dgm:chPref val="0"/>
          <dgm:bulletEnabled val="1"/>
        </dgm:presLayoutVars>
      </dgm:prSet>
      <dgm:spPr/>
    </dgm:pt>
    <dgm:pt modelId="{5D97EB8D-06C3-47E1-A37F-516043DA36CA}" type="pres">
      <dgm:prSet presAssocID="{CAD875A1-842C-4DC2-9ABB-29D08CAF8AF9}" presName="parSh" presStyleCnt="0"/>
      <dgm:spPr/>
    </dgm:pt>
    <dgm:pt modelId="{AADEEA2F-DDA4-4256-B365-68C5F5DF0378}" type="pres">
      <dgm:prSet presAssocID="{CAD875A1-842C-4DC2-9ABB-29D08CAF8AF9}" presName="lineNode" presStyleLbl="alignAccFollowNode1" presStyleIdx="12" presStyleCnt="15"/>
      <dgm:spPr/>
    </dgm:pt>
    <dgm:pt modelId="{DB71BC60-8029-4F45-8B83-A4431D13D6EB}" type="pres">
      <dgm:prSet presAssocID="{CAD875A1-842C-4DC2-9ABB-29D08CAF8AF9}" presName="lineArrowNode" presStyleLbl="alignAccFollowNode1" presStyleIdx="13" presStyleCnt="15"/>
      <dgm:spPr/>
    </dgm:pt>
    <dgm:pt modelId="{77C1F049-29F0-41BD-8CF8-1946BBD04F14}" type="pres">
      <dgm:prSet presAssocID="{59515665-C2CA-4996-A4EC-C8CEE5502188}" presName="sibTransNodeCircle" presStyleLbl="alignNode1" presStyleIdx="4" presStyleCnt="5">
        <dgm:presLayoutVars>
          <dgm:chMax val="0"/>
          <dgm:bulletEnabled/>
        </dgm:presLayoutVars>
      </dgm:prSet>
      <dgm:spPr/>
    </dgm:pt>
    <dgm:pt modelId="{E31582AE-8EC6-44B2-AC3A-E44A1D1A4A76}" type="pres">
      <dgm:prSet presAssocID="{59515665-C2CA-4996-A4EC-C8CEE5502188}" presName="spacerBetweenCircleAndCallout" presStyleCnt="0">
        <dgm:presLayoutVars/>
      </dgm:prSet>
      <dgm:spPr/>
    </dgm:pt>
    <dgm:pt modelId="{934DC923-E853-46CE-A8F3-3F792B7C699E}" type="pres">
      <dgm:prSet presAssocID="{CAD875A1-842C-4DC2-9ABB-29D08CAF8AF9}" presName="nodeText" presStyleLbl="alignAccFollowNode1" presStyleIdx="14" presStyleCnt="15">
        <dgm:presLayoutVars>
          <dgm:bulletEnabled val="1"/>
        </dgm:presLayoutVars>
      </dgm:prSet>
      <dgm:spPr/>
    </dgm:pt>
  </dgm:ptLst>
  <dgm:cxnLst>
    <dgm:cxn modelId="{5AF2FD0B-FC17-460C-B470-C20C02D3D44F}" type="presOf" srcId="{8C63D53E-E952-453E-8B45-3CADE6A5D619}" destId="{0D24A1A0-6144-4F2E-9BFE-C215CF68241A}" srcOrd="0" destOrd="0" presId="urn:microsoft.com/office/officeart/2016/7/layout/LinearArrowProcessNumbered"/>
    <dgm:cxn modelId="{B550D20E-C968-4A78-84B8-EEEA63512CE5}" srcId="{34FA7BBC-CCDC-4A7E-977F-7DEDF32474AF}" destId="{CAD875A1-842C-4DC2-9ABB-29D08CAF8AF9}" srcOrd="4" destOrd="0" parTransId="{9CA5824B-918A-4475-8AAC-AC918E5944DF}" sibTransId="{59515665-C2CA-4996-A4EC-C8CEE5502188}"/>
    <dgm:cxn modelId="{E320F915-9FAA-4579-AF69-9FFFD0421565}" type="presOf" srcId="{CF43AA77-0B59-4D51-9C92-7A152F021608}" destId="{85413A74-1BA0-413A-A2E0-C74314B94878}" srcOrd="0" destOrd="0" presId="urn:microsoft.com/office/officeart/2016/7/layout/LinearArrowProcessNumbered"/>
    <dgm:cxn modelId="{7E853A16-1BA1-471D-BD86-B4AD9CCA903E}" type="presOf" srcId="{D3F4FDC6-97DA-417E-8079-98AE42AB9CFA}" destId="{BF347B98-F1E5-47BB-994B-17A36B21D32F}" srcOrd="0" destOrd="0" presId="urn:microsoft.com/office/officeart/2016/7/layout/LinearArrowProcessNumbered"/>
    <dgm:cxn modelId="{3C5FF450-0A7B-4433-BE43-3432BDBC3574}" type="presOf" srcId="{CAD875A1-842C-4DC2-9ABB-29D08CAF8AF9}" destId="{934DC923-E853-46CE-A8F3-3F792B7C699E}" srcOrd="0" destOrd="0" presId="urn:microsoft.com/office/officeart/2016/7/layout/LinearArrowProcessNumbered"/>
    <dgm:cxn modelId="{AEF7B274-07E2-40E9-8017-6E270C402701}" srcId="{34FA7BBC-CCDC-4A7E-977F-7DEDF32474AF}" destId="{D3F4FDC6-97DA-417E-8079-98AE42AB9CFA}" srcOrd="3" destOrd="0" parTransId="{A0BD89FB-EE7D-4C3A-9879-3397DB7379E2}" sibTransId="{4357BFC9-2595-4EF9-AB5B-7F64B4765786}"/>
    <dgm:cxn modelId="{B00D9558-DEE6-45BE-8F31-D275EA83E7E3}" type="presOf" srcId="{34FA7BBC-CCDC-4A7E-977F-7DEDF32474AF}" destId="{AAE7B80E-E9BB-471A-95AF-A8B25BDB6CB6}" srcOrd="0" destOrd="0" presId="urn:microsoft.com/office/officeart/2016/7/layout/LinearArrowProcessNumbered"/>
    <dgm:cxn modelId="{6A69587B-42F3-4EE6-AA58-CEC1BB28A49D}" type="presOf" srcId="{E25F3C24-5902-4F26-AEB8-E8006FFEC775}" destId="{F1D54D6C-EDE6-407F-A469-44ED1DAD12FD}" srcOrd="0" destOrd="0" presId="urn:microsoft.com/office/officeart/2016/7/layout/LinearArrowProcessNumbered"/>
    <dgm:cxn modelId="{112F668E-9CBF-4122-BC75-9856ACAA68D2}" srcId="{34FA7BBC-CCDC-4A7E-977F-7DEDF32474AF}" destId="{957DA0B0-51EA-4D6A-94B4-2F4F18D7FF2D}" srcOrd="2" destOrd="0" parTransId="{A2C5F296-577C-4349-BE1B-2EB4F3616A8F}" sibTransId="{E25F3C24-5902-4F26-AEB8-E8006FFEC775}"/>
    <dgm:cxn modelId="{F1B3F2A2-F9C6-488A-9070-A16AD3D2E4A4}" type="presOf" srcId="{4357BFC9-2595-4EF9-AB5B-7F64B4765786}" destId="{B7326F89-4C87-4FBC-A002-5B8CBF890FB9}" srcOrd="0" destOrd="0" presId="urn:microsoft.com/office/officeart/2016/7/layout/LinearArrowProcessNumbered"/>
    <dgm:cxn modelId="{9E043EBC-B1ED-4591-9FC5-6C39C363B520}" type="presOf" srcId="{957DA0B0-51EA-4D6A-94B4-2F4F18D7FF2D}" destId="{A51F1CAD-33C8-4B1C-B201-F5DB275D379A}" srcOrd="0" destOrd="0" presId="urn:microsoft.com/office/officeart/2016/7/layout/LinearArrowProcessNumbered"/>
    <dgm:cxn modelId="{5270EDBD-6399-40E0-AA3D-6F724EF05B8C}" srcId="{34FA7BBC-CCDC-4A7E-977F-7DEDF32474AF}" destId="{CF43AA77-0B59-4D51-9C92-7A152F021608}" srcOrd="1" destOrd="0" parTransId="{DD93E654-5463-401A-8464-98ABF006DF6E}" sibTransId="{A3887F8D-A591-4D2A-BDB3-63D25916B7A5}"/>
    <dgm:cxn modelId="{2F8244C1-B1D9-47D3-8B20-DF4CEA8CCAB2}" type="presOf" srcId="{30A97191-9559-49F6-81B8-84532699A581}" destId="{CE6C5504-ED26-47F9-A221-48F6B55F439C}" srcOrd="0" destOrd="0" presId="urn:microsoft.com/office/officeart/2016/7/layout/LinearArrowProcessNumbered"/>
    <dgm:cxn modelId="{927C81D9-5F9D-40DA-AD5B-684E978281F5}" type="presOf" srcId="{A3887F8D-A591-4D2A-BDB3-63D25916B7A5}" destId="{FB7FA58E-5FA9-4B18-8412-D2ECE8E9677B}" srcOrd="0" destOrd="0" presId="urn:microsoft.com/office/officeart/2016/7/layout/LinearArrowProcessNumbered"/>
    <dgm:cxn modelId="{7466DFF1-1AE3-4CBD-B41D-1D94F109DA4F}" type="presOf" srcId="{59515665-C2CA-4996-A4EC-C8CEE5502188}" destId="{77C1F049-29F0-41BD-8CF8-1946BBD04F14}" srcOrd="0" destOrd="0" presId="urn:microsoft.com/office/officeart/2016/7/layout/LinearArrowProcessNumbered"/>
    <dgm:cxn modelId="{0FE322F9-785B-4C53-A01B-E9B8166FDA6F}" srcId="{34FA7BBC-CCDC-4A7E-977F-7DEDF32474AF}" destId="{30A97191-9559-49F6-81B8-84532699A581}" srcOrd="0" destOrd="0" parTransId="{873D36C8-3477-46A7-A1BD-0BACFB475DB2}" sibTransId="{8C63D53E-E952-453E-8B45-3CADE6A5D619}"/>
    <dgm:cxn modelId="{EF7BA044-86A7-4EFD-8DD2-07940E350816}" type="presParOf" srcId="{AAE7B80E-E9BB-471A-95AF-A8B25BDB6CB6}" destId="{6FCB441B-B007-4A69-B649-EB5655CF6468}" srcOrd="0" destOrd="0" presId="urn:microsoft.com/office/officeart/2016/7/layout/LinearArrowProcessNumbered"/>
    <dgm:cxn modelId="{5631448C-49A5-4FB2-A507-5DBBDBE32019}" type="presParOf" srcId="{6FCB441B-B007-4A69-B649-EB5655CF6468}" destId="{7B7EF533-C523-474D-A1A6-5A0488308C87}" srcOrd="0" destOrd="0" presId="urn:microsoft.com/office/officeart/2016/7/layout/LinearArrowProcessNumbered"/>
    <dgm:cxn modelId="{8E06B8B3-B1B6-41C0-9BA8-57FC4FB06D8D}" type="presParOf" srcId="{6FCB441B-B007-4A69-B649-EB5655CF6468}" destId="{BB0BFFB4-D94B-4F39-9ED3-4F8D385BC89B}" srcOrd="1" destOrd="0" presId="urn:microsoft.com/office/officeart/2016/7/layout/LinearArrowProcessNumbered"/>
    <dgm:cxn modelId="{8358E725-50B6-493D-BA8F-2279A9751A72}" type="presParOf" srcId="{BB0BFFB4-D94B-4F39-9ED3-4F8D385BC89B}" destId="{41C80D16-269F-4C67-8032-708E724667FD}" srcOrd="0" destOrd="0" presId="urn:microsoft.com/office/officeart/2016/7/layout/LinearArrowProcessNumbered"/>
    <dgm:cxn modelId="{E281AAC6-86D9-42D4-9D9E-F15C663630EA}" type="presParOf" srcId="{BB0BFFB4-D94B-4F39-9ED3-4F8D385BC89B}" destId="{EC345F3F-C4D7-488E-A5F5-02E341382D1B}" srcOrd="1" destOrd="0" presId="urn:microsoft.com/office/officeart/2016/7/layout/LinearArrowProcessNumbered"/>
    <dgm:cxn modelId="{5C3BF326-7260-4093-826F-95C6B05D2109}" type="presParOf" srcId="{BB0BFFB4-D94B-4F39-9ED3-4F8D385BC89B}" destId="{0D24A1A0-6144-4F2E-9BFE-C215CF68241A}" srcOrd="2" destOrd="0" presId="urn:microsoft.com/office/officeart/2016/7/layout/LinearArrowProcessNumbered"/>
    <dgm:cxn modelId="{D1D7D2BF-5985-48BF-ABCE-76252E12726B}" type="presParOf" srcId="{BB0BFFB4-D94B-4F39-9ED3-4F8D385BC89B}" destId="{6FF9A15D-194A-4E73-B494-666A277ABE4B}" srcOrd="3" destOrd="0" presId="urn:microsoft.com/office/officeart/2016/7/layout/LinearArrowProcessNumbered"/>
    <dgm:cxn modelId="{58DBB74F-A165-4BFB-A29F-5512D82BDC72}" type="presParOf" srcId="{6FCB441B-B007-4A69-B649-EB5655CF6468}" destId="{CE6C5504-ED26-47F9-A221-48F6B55F439C}" srcOrd="2" destOrd="0" presId="urn:microsoft.com/office/officeart/2016/7/layout/LinearArrowProcessNumbered"/>
    <dgm:cxn modelId="{14F91E00-4558-4B1D-AF28-4DABEDCF344B}" type="presParOf" srcId="{AAE7B80E-E9BB-471A-95AF-A8B25BDB6CB6}" destId="{D2C07780-212F-4B98-B3DE-158D8EFF101A}" srcOrd="1" destOrd="0" presId="urn:microsoft.com/office/officeart/2016/7/layout/LinearArrowProcessNumbered"/>
    <dgm:cxn modelId="{1A2492F4-2E06-4278-B9EF-D15297AADDB0}" type="presParOf" srcId="{AAE7B80E-E9BB-471A-95AF-A8B25BDB6CB6}" destId="{B1FF7F2B-3826-40EE-9EE5-8574C4E83940}" srcOrd="2" destOrd="0" presId="urn:microsoft.com/office/officeart/2016/7/layout/LinearArrowProcessNumbered"/>
    <dgm:cxn modelId="{CB9DF744-02EB-4B50-909D-1B96EAF7218C}" type="presParOf" srcId="{B1FF7F2B-3826-40EE-9EE5-8574C4E83940}" destId="{226C312C-E44F-4AB3-94B1-24EE6ACFD2FD}" srcOrd="0" destOrd="0" presId="urn:microsoft.com/office/officeart/2016/7/layout/LinearArrowProcessNumbered"/>
    <dgm:cxn modelId="{74DFFD4D-CC83-4288-873F-B4584B0BA2C5}" type="presParOf" srcId="{B1FF7F2B-3826-40EE-9EE5-8574C4E83940}" destId="{F152710A-1CF4-4624-A813-F92FE3DE9F63}" srcOrd="1" destOrd="0" presId="urn:microsoft.com/office/officeart/2016/7/layout/LinearArrowProcessNumbered"/>
    <dgm:cxn modelId="{51C8A499-6A2E-4FD7-A5C1-294CE0522A68}" type="presParOf" srcId="{F152710A-1CF4-4624-A813-F92FE3DE9F63}" destId="{1BCBE169-B06F-49C3-A0A7-886BE00C58B3}" srcOrd="0" destOrd="0" presId="urn:microsoft.com/office/officeart/2016/7/layout/LinearArrowProcessNumbered"/>
    <dgm:cxn modelId="{F6318F97-967F-44B0-9E17-B5B64558E9E4}" type="presParOf" srcId="{F152710A-1CF4-4624-A813-F92FE3DE9F63}" destId="{0CDCAB0F-2ED0-4765-8656-7BA30611A174}" srcOrd="1" destOrd="0" presId="urn:microsoft.com/office/officeart/2016/7/layout/LinearArrowProcessNumbered"/>
    <dgm:cxn modelId="{B9EB70E9-0BE9-42FD-A263-A26DEB086B1A}" type="presParOf" srcId="{F152710A-1CF4-4624-A813-F92FE3DE9F63}" destId="{FB7FA58E-5FA9-4B18-8412-D2ECE8E9677B}" srcOrd="2" destOrd="0" presId="urn:microsoft.com/office/officeart/2016/7/layout/LinearArrowProcessNumbered"/>
    <dgm:cxn modelId="{02EF594F-A1F5-4C9A-8160-612B464035D7}" type="presParOf" srcId="{F152710A-1CF4-4624-A813-F92FE3DE9F63}" destId="{953872E2-BFBD-4B8B-8607-4C98752669A1}" srcOrd="3" destOrd="0" presId="urn:microsoft.com/office/officeart/2016/7/layout/LinearArrowProcessNumbered"/>
    <dgm:cxn modelId="{9A6DF74C-6637-4E1D-A097-0E3BF7BD1B41}" type="presParOf" srcId="{B1FF7F2B-3826-40EE-9EE5-8574C4E83940}" destId="{85413A74-1BA0-413A-A2E0-C74314B94878}" srcOrd="2" destOrd="0" presId="urn:microsoft.com/office/officeart/2016/7/layout/LinearArrowProcessNumbered"/>
    <dgm:cxn modelId="{6CCFE92F-A8BD-4A52-8CCE-306920EA3952}" type="presParOf" srcId="{AAE7B80E-E9BB-471A-95AF-A8B25BDB6CB6}" destId="{636812DA-D278-4409-81BC-9AB69DED51B2}" srcOrd="3" destOrd="0" presId="urn:microsoft.com/office/officeart/2016/7/layout/LinearArrowProcessNumbered"/>
    <dgm:cxn modelId="{85B28A46-D834-4215-A625-E2C62F9E39D5}" type="presParOf" srcId="{AAE7B80E-E9BB-471A-95AF-A8B25BDB6CB6}" destId="{924A6A78-90E6-4BCF-814F-A33310054E4D}" srcOrd="4" destOrd="0" presId="urn:microsoft.com/office/officeart/2016/7/layout/LinearArrowProcessNumbered"/>
    <dgm:cxn modelId="{6C8311D9-F312-4521-8D90-EE4CF3822399}" type="presParOf" srcId="{924A6A78-90E6-4BCF-814F-A33310054E4D}" destId="{FD59078C-385B-4811-8386-32CA06C6F7EA}" srcOrd="0" destOrd="0" presId="urn:microsoft.com/office/officeart/2016/7/layout/LinearArrowProcessNumbered"/>
    <dgm:cxn modelId="{325B4859-D25F-4FFF-9278-4BDB161CE97A}" type="presParOf" srcId="{924A6A78-90E6-4BCF-814F-A33310054E4D}" destId="{312F6364-4655-4CF7-ADC0-766DFCACD86E}" srcOrd="1" destOrd="0" presId="urn:microsoft.com/office/officeart/2016/7/layout/LinearArrowProcessNumbered"/>
    <dgm:cxn modelId="{950BA922-9447-4384-A609-2BA93BDFCDBA}" type="presParOf" srcId="{312F6364-4655-4CF7-ADC0-766DFCACD86E}" destId="{CF60A125-8D43-48DA-BDFA-F086B14D5AE3}" srcOrd="0" destOrd="0" presId="urn:microsoft.com/office/officeart/2016/7/layout/LinearArrowProcessNumbered"/>
    <dgm:cxn modelId="{0A842119-901A-4CA1-A0E6-F7EAA410869B}" type="presParOf" srcId="{312F6364-4655-4CF7-ADC0-766DFCACD86E}" destId="{E663BDC0-8881-4B7C-BC13-477E235E1414}" srcOrd="1" destOrd="0" presId="urn:microsoft.com/office/officeart/2016/7/layout/LinearArrowProcessNumbered"/>
    <dgm:cxn modelId="{33339BEB-71A7-4D39-912B-A2E024AAD005}" type="presParOf" srcId="{312F6364-4655-4CF7-ADC0-766DFCACD86E}" destId="{F1D54D6C-EDE6-407F-A469-44ED1DAD12FD}" srcOrd="2" destOrd="0" presId="urn:microsoft.com/office/officeart/2016/7/layout/LinearArrowProcessNumbered"/>
    <dgm:cxn modelId="{E955E1DD-2EE3-42DE-8B6C-37055B5D7E71}" type="presParOf" srcId="{312F6364-4655-4CF7-ADC0-766DFCACD86E}" destId="{81469338-1C54-4A41-813A-FB7FEA6FC030}" srcOrd="3" destOrd="0" presId="urn:microsoft.com/office/officeart/2016/7/layout/LinearArrowProcessNumbered"/>
    <dgm:cxn modelId="{93D5D3BD-DF54-45F4-B179-DF9AF0660E1D}" type="presParOf" srcId="{924A6A78-90E6-4BCF-814F-A33310054E4D}" destId="{A51F1CAD-33C8-4B1C-B201-F5DB275D379A}" srcOrd="2" destOrd="0" presId="urn:microsoft.com/office/officeart/2016/7/layout/LinearArrowProcessNumbered"/>
    <dgm:cxn modelId="{F3EFEE40-612B-414B-8AE5-BC0DD8F69553}" type="presParOf" srcId="{AAE7B80E-E9BB-471A-95AF-A8B25BDB6CB6}" destId="{63402C0E-C00F-4AC6-8AB6-D8BC467D79CF}" srcOrd="5" destOrd="0" presId="urn:microsoft.com/office/officeart/2016/7/layout/LinearArrowProcessNumbered"/>
    <dgm:cxn modelId="{8D24B399-BF3D-43A0-90DA-E2ACBCFCB9EB}" type="presParOf" srcId="{AAE7B80E-E9BB-471A-95AF-A8B25BDB6CB6}" destId="{DEE7E711-A57C-4867-8285-0330E72159FB}" srcOrd="6" destOrd="0" presId="urn:microsoft.com/office/officeart/2016/7/layout/LinearArrowProcessNumbered"/>
    <dgm:cxn modelId="{4D290512-2E45-49BA-93FA-8A223B0547CF}" type="presParOf" srcId="{DEE7E711-A57C-4867-8285-0330E72159FB}" destId="{922DC133-0336-40F1-A0FB-540D2883987E}" srcOrd="0" destOrd="0" presId="urn:microsoft.com/office/officeart/2016/7/layout/LinearArrowProcessNumbered"/>
    <dgm:cxn modelId="{0DD4E7BE-EDEA-43BB-875C-EA2640747EEC}" type="presParOf" srcId="{DEE7E711-A57C-4867-8285-0330E72159FB}" destId="{3933A1CA-8471-46DC-93E4-86A3153A66BA}" srcOrd="1" destOrd="0" presId="urn:microsoft.com/office/officeart/2016/7/layout/LinearArrowProcessNumbered"/>
    <dgm:cxn modelId="{23DD37B4-97E5-4C67-B1CF-C28DC02B0D74}" type="presParOf" srcId="{3933A1CA-8471-46DC-93E4-86A3153A66BA}" destId="{9898F29B-93A9-4B03-B250-73323FF313D4}" srcOrd="0" destOrd="0" presId="urn:microsoft.com/office/officeart/2016/7/layout/LinearArrowProcessNumbered"/>
    <dgm:cxn modelId="{0518707E-95DB-4AD4-93D1-E3AE310EB623}" type="presParOf" srcId="{3933A1CA-8471-46DC-93E4-86A3153A66BA}" destId="{A5405032-696C-414B-8B93-7B9281D7EACF}" srcOrd="1" destOrd="0" presId="urn:microsoft.com/office/officeart/2016/7/layout/LinearArrowProcessNumbered"/>
    <dgm:cxn modelId="{A003C85B-C6F6-478D-B43A-6B57454E745B}" type="presParOf" srcId="{3933A1CA-8471-46DC-93E4-86A3153A66BA}" destId="{B7326F89-4C87-4FBC-A002-5B8CBF890FB9}" srcOrd="2" destOrd="0" presId="urn:microsoft.com/office/officeart/2016/7/layout/LinearArrowProcessNumbered"/>
    <dgm:cxn modelId="{AD6F33D3-7D75-4F3C-AF8D-074F471B1456}" type="presParOf" srcId="{3933A1CA-8471-46DC-93E4-86A3153A66BA}" destId="{E6A49A4E-6F72-4B69-A391-9247A75AD69A}" srcOrd="3" destOrd="0" presId="urn:microsoft.com/office/officeart/2016/7/layout/LinearArrowProcessNumbered"/>
    <dgm:cxn modelId="{297EDCE0-8D3B-4D72-8140-82D6336A66C5}" type="presParOf" srcId="{DEE7E711-A57C-4867-8285-0330E72159FB}" destId="{BF347B98-F1E5-47BB-994B-17A36B21D32F}" srcOrd="2" destOrd="0" presId="urn:microsoft.com/office/officeart/2016/7/layout/LinearArrowProcessNumbered"/>
    <dgm:cxn modelId="{98E438A6-D9A3-478A-A0EC-44C9CC47C4A0}" type="presParOf" srcId="{AAE7B80E-E9BB-471A-95AF-A8B25BDB6CB6}" destId="{3A257176-6EF5-4427-ACA7-CFC13B58C1E4}" srcOrd="7" destOrd="0" presId="urn:microsoft.com/office/officeart/2016/7/layout/LinearArrowProcessNumbered"/>
    <dgm:cxn modelId="{144082B9-B8BC-4064-A213-1F3EC20F3111}" type="presParOf" srcId="{AAE7B80E-E9BB-471A-95AF-A8B25BDB6CB6}" destId="{907673EE-0EC3-498D-BDC1-21688947E376}" srcOrd="8" destOrd="0" presId="urn:microsoft.com/office/officeart/2016/7/layout/LinearArrowProcessNumbered"/>
    <dgm:cxn modelId="{AC650415-F9A2-4885-BEA0-9F4CF8AF70E7}" type="presParOf" srcId="{907673EE-0EC3-498D-BDC1-21688947E376}" destId="{65411006-80E6-44AF-B726-5B17F2BC33EF}" srcOrd="0" destOrd="0" presId="urn:microsoft.com/office/officeart/2016/7/layout/LinearArrowProcessNumbered"/>
    <dgm:cxn modelId="{F1F98C2C-91A9-4508-BDEA-C5ABA1F165CF}" type="presParOf" srcId="{907673EE-0EC3-498D-BDC1-21688947E376}" destId="{5D97EB8D-06C3-47E1-A37F-516043DA36CA}" srcOrd="1" destOrd="0" presId="urn:microsoft.com/office/officeart/2016/7/layout/LinearArrowProcessNumbered"/>
    <dgm:cxn modelId="{7ED406C3-71AC-41AA-9901-83C50373A200}" type="presParOf" srcId="{5D97EB8D-06C3-47E1-A37F-516043DA36CA}" destId="{AADEEA2F-DDA4-4256-B365-68C5F5DF0378}" srcOrd="0" destOrd="0" presId="urn:microsoft.com/office/officeart/2016/7/layout/LinearArrowProcessNumbered"/>
    <dgm:cxn modelId="{FF407C6D-3EFC-423B-84B4-653FDD28503E}" type="presParOf" srcId="{5D97EB8D-06C3-47E1-A37F-516043DA36CA}" destId="{DB71BC60-8029-4F45-8B83-A4431D13D6EB}" srcOrd="1" destOrd="0" presId="urn:microsoft.com/office/officeart/2016/7/layout/LinearArrowProcessNumbered"/>
    <dgm:cxn modelId="{774E8752-7866-4629-BAE9-198F254122D9}" type="presParOf" srcId="{5D97EB8D-06C3-47E1-A37F-516043DA36CA}" destId="{77C1F049-29F0-41BD-8CF8-1946BBD04F14}" srcOrd="2" destOrd="0" presId="urn:microsoft.com/office/officeart/2016/7/layout/LinearArrowProcessNumbered"/>
    <dgm:cxn modelId="{FD0A9B98-5E57-4421-8C6D-86FD5FA937FD}" type="presParOf" srcId="{5D97EB8D-06C3-47E1-A37F-516043DA36CA}" destId="{E31582AE-8EC6-44B2-AC3A-E44A1D1A4A76}" srcOrd="3" destOrd="0" presId="urn:microsoft.com/office/officeart/2016/7/layout/LinearArrowProcessNumbered"/>
    <dgm:cxn modelId="{1F0781E3-F8DE-44A2-A74A-C16A41DC590C}" type="presParOf" srcId="{907673EE-0EC3-498D-BDC1-21688947E376}" destId="{934DC923-E853-46CE-A8F3-3F792B7C699E}" srcOrd="2" destOrd="0" presId="urn:microsoft.com/office/officeart/2016/7/layout/LinearArrow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7800746-36F3-48B0-8E2D-E2AD3540D71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6B77367-1E1F-4A9C-B621-F59BE9E55E3C}">
      <dgm:prSet custT="1"/>
      <dgm:spPr/>
      <dgm:t>
        <a:bodyPr/>
        <a:lstStyle/>
        <a:p>
          <a:pPr>
            <a:lnSpc>
              <a:spcPct val="100000"/>
            </a:lnSpc>
          </a:pPr>
          <a:r>
            <a:rPr lang="en-GB" sz="1600" baseline="0" dirty="0">
              <a:latin typeface="Abadi" panose="020B0604020104020204" pitchFamily="34" charset="0"/>
            </a:rPr>
            <a:t>Jenny is missing her childhood and her social life. She didn’t develop the skills of concrete operational and formal operational in Piaget’s theory. </a:t>
          </a:r>
          <a:endParaRPr lang="en-US" sz="1600" dirty="0">
            <a:latin typeface="Abadi" panose="020B0604020104020204" pitchFamily="34" charset="0"/>
          </a:endParaRPr>
        </a:p>
      </dgm:t>
    </dgm:pt>
    <dgm:pt modelId="{9E49ADF1-1CCA-48C9-A5AC-C7658AB2758E}" type="parTrans" cxnId="{03F3F5DA-15C7-416D-B52C-072C5CA6C6DA}">
      <dgm:prSet/>
      <dgm:spPr/>
      <dgm:t>
        <a:bodyPr/>
        <a:lstStyle/>
        <a:p>
          <a:endParaRPr lang="en-US"/>
        </a:p>
      </dgm:t>
    </dgm:pt>
    <dgm:pt modelId="{08F26381-EC1F-40AD-88F6-3B28A3B36147}" type="sibTrans" cxnId="{03F3F5DA-15C7-416D-B52C-072C5CA6C6DA}">
      <dgm:prSet/>
      <dgm:spPr/>
      <dgm:t>
        <a:bodyPr/>
        <a:lstStyle/>
        <a:p>
          <a:endParaRPr lang="en-US"/>
        </a:p>
      </dgm:t>
    </dgm:pt>
    <dgm:pt modelId="{8A69B789-89F3-42FF-8B5C-93BA9B88D3E2}">
      <dgm:prSet custT="1"/>
      <dgm:spPr/>
      <dgm:t>
        <a:bodyPr/>
        <a:lstStyle/>
        <a:p>
          <a:pPr>
            <a:lnSpc>
              <a:spcPct val="100000"/>
            </a:lnSpc>
          </a:pPr>
          <a:r>
            <a:rPr lang="en-GB" sz="1600" baseline="0" dirty="0">
              <a:latin typeface="Abadi" panose="020B0604020104020204" pitchFamily="34" charset="0"/>
            </a:rPr>
            <a:t>Skills like mathematics and concepts such as conservation are not learned quickly or are not integrated. in addition, she might not learn or understand as quickly the fact that her own thoughts are unique. This means that she might not be able to put herself in other people’s shoes, making her less social and understanding of others.</a:t>
          </a:r>
          <a:endParaRPr lang="en-US" sz="1600" dirty="0">
            <a:latin typeface="Abadi" panose="020B0604020104020204" pitchFamily="34" charset="0"/>
          </a:endParaRPr>
        </a:p>
      </dgm:t>
    </dgm:pt>
    <dgm:pt modelId="{926FAFD2-1DE4-478D-AB98-54F10422C09E}" type="parTrans" cxnId="{1D23C7C9-A0B0-41E5-94C7-20E586133E1F}">
      <dgm:prSet/>
      <dgm:spPr/>
      <dgm:t>
        <a:bodyPr/>
        <a:lstStyle/>
        <a:p>
          <a:endParaRPr lang="en-US"/>
        </a:p>
      </dgm:t>
    </dgm:pt>
    <dgm:pt modelId="{4BDABF49-78F8-4280-BEF7-E4B88E3AC846}" type="sibTrans" cxnId="{1D23C7C9-A0B0-41E5-94C7-20E586133E1F}">
      <dgm:prSet/>
      <dgm:spPr/>
      <dgm:t>
        <a:bodyPr/>
        <a:lstStyle/>
        <a:p>
          <a:endParaRPr lang="en-US"/>
        </a:p>
      </dgm:t>
    </dgm:pt>
    <dgm:pt modelId="{87165E03-F632-4E87-B3ED-094622D738B6}" type="pres">
      <dgm:prSet presAssocID="{A7800746-36F3-48B0-8E2D-E2AD3540D71D}" presName="root" presStyleCnt="0">
        <dgm:presLayoutVars>
          <dgm:dir/>
          <dgm:resizeHandles val="exact"/>
        </dgm:presLayoutVars>
      </dgm:prSet>
      <dgm:spPr/>
    </dgm:pt>
    <dgm:pt modelId="{1F22E3E0-43DB-409F-B743-4024E4264A3F}" type="pres">
      <dgm:prSet presAssocID="{F6B77367-1E1F-4A9C-B621-F59BE9E55E3C}" presName="compNode" presStyleCnt="0"/>
      <dgm:spPr/>
    </dgm:pt>
    <dgm:pt modelId="{9AC627F7-E184-4603-84CA-2F821FBDBA11}" type="pres">
      <dgm:prSet presAssocID="{F6B77367-1E1F-4A9C-B621-F59BE9E55E3C}" presName="bgRect" presStyleLbl="bgShp" presStyleIdx="0" presStyleCnt="2"/>
      <dgm:spPr/>
    </dgm:pt>
    <dgm:pt modelId="{60D5E26D-29CA-4C42-B004-E13D96431F7C}" type="pres">
      <dgm:prSet presAssocID="{F6B77367-1E1F-4A9C-B621-F59BE9E55E3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arent and Child"/>
        </a:ext>
      </dgm:extLst>
    </dgm:pt>
    <dgm:pt modelId="{4F8F0B32-768A-483E-AC6C-7E592B9EEB3D}" type="pres">
      <dgm:prSet presAssocID="{F6B77367-1E1F-4A9C-B621-F59BE9E55E3C}" presName="spaceRect" presStyleCnt="0"/>
      <dgm:spPr/>
    </dgm:pt>
    <dgm:pt modelId="{8DE32D18-2B76-4416-90F9-3ACC83864607}" type="pres">
      <dgm:prSet presAssocID="{F6B77367-1E1F-4A9C-B621-F59BE9E55E3C}" presName="parTx" presStyleLbl="revTx" presStyleIdx="0" presStyleCnt="2">
        <dgm:presLayoutVars>
          <dgm:chMax val="0"/>
          <dgm:chPref val="0"/>
        </dgm:presLayoutVars>
      </dgm:prSet>
      <dgm:spPr/>
    </dgm:pt>
    <dgm:pt modelId="{754276BD-7FB4-472C-AFBD-578AD5D34F95}" type="pres">
      <dgm:prSet presAssocID="{08F26381-EC1F-40AD-88F6-3B28A3B36147}" presName="sibTrans" presStyleCnt="0"/>
      <dgm:spPr/>
    </dgm:pt>
    <dgm:pt modelId="{04442E2E-6D11-4A37-B2AF-8D9EEDCCA4B9}" type="pres">
      <dgm:prSet presAssocID="{8A69B789-89F3-42FF-8B5C-93BA9B88D3E2}" presName="compNode" presStyleCnt="0"/>
      <dgm:spPr/>
    </dgm:pt>
    <dgm:pt modelId="{DC7A3FAC-256B-490A-92F1-F07040AA4A6C}" type="pres">
      <dgm:prSet presAssocID="{8A69B789-89F3-42FF-8B5C-93BA9B88D3E2}" presName="bgRect" presStyleLbl="bgShp" presStyleIdx="1" presStyleCnt="2"/>
      <dgm:spPr/>
    </dgm:pt>
    <dgm:pt modelId="{8725946B-5870-4E50-B209-7B73A7AAF9DD}" type="pres">
      <dgm:prSet presAssocID="{8A69B789-89F3-42FF-8B5C-93BA9B88D3E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70F444CF-FB01-4219-A3D8-B2D04A6C8BB6}" type="pres">
      <dgm:prSet presAssocID="{8A69B789-89F3-42FF-8B5C-93BA9B88D3E2}" presName="spaceRect" presStyleCnt="0"/>
      <dgm:spPr/>
    </dgm:pt>
    <dgm:pt modelId="{ACE9314B-4D42-4DF5-A451-E045EC9372C4}" type="pres">
      <dgm:prSet presAssocID="{8A69B789-89F3-42FF-8B5C-93BA9B88D3E2}" presName="parTx" presStyleLbl="revTx" presStyleIdx="1" presStyleCnt="2" custLinFactNeighborX="3252" custLinFactNeighborY="-1185">
        <dgm:presLayoutVars>
          <dgm:chMax val="0"/>
          <dgm:chPref val="0"/>
        </dgm:presLayoutVars>
      </dgm:prSet>
      <dgm:spPr/>
    </dgm:pt>
  </dgm:ptLst>
  <dgm:cxnLst>
    <dgm:cxn modelId="{4A16F715-9B96-450D-9703-D502D52437A5}" type="presOf" srcId="{A7800746-36F3-48B0-8E2D-E2AD3540D71D}" destId="{87165E03-F632-4E87-B3ED-094622D738B6}" srcOrd="0" destOrd="0" presId="urn:microsoft.com/office/officeart/2018/2/layout/IconVerticalSolidList"/>
    <dgm:cxn modelId="{381F413D-02E8-4F1A-BC82-F515A5445DE0}" type="presOf" srcId="{F6B77367-1E1F-4A9C-B621-F59BE9E55E3C}" destId="{8DE32D18-2B76-4416-90F9-3ACC83864607}" srcOrd="0" destOrd="0" presId="urn:microsoft.com/office/officeart/2018/2/layout/IconVerticalSolidList"/>
    <dgm:cxn modelId="{A0B55D88-EA35-4612-84F2-8CC54334BA0A}" type="presOf" srcId="{8A69B789-89F3-42FF-8B5C-93BA9B88D3E2}" destId="{ACE9314B-4D42-4DF5-A451-E045EC9372C4}" srcOrd="0" destOrd="0" presId="urn:microsoft.com/office/officeart/2018/2/layout/IconVerticalSolidList"/>
    <dgm:cxn modelId="{1D23C7C9-A0B0-41E5-94C7-20E586133E1F}" srcId="{A7800746-36F3-48B0-8E2D-E2AD3540D71D}" destId="{8A69B789-89F3-42FF-8B5C-93BA9B88D3E2}" srcOrd="1" destOrd="0" parTransId="{926FAFD2-1DE4-478D-AB98-54F10422C09E}" sibTransId="{4BDABF49-78F8-4280-BEF7-E4B88E3AC846}"/>
    <dgm:cxn modelId="{03F3F5DA-15C7-416D-B52C-072C5CA6C6DA}" srcId="{A7800746-36F3-48B0-8E2D-E2AD3540D71D}" destId="{F6B77367-1E1F-4A9C-B621-F59BE9E55E3C}" srcOrd="0" destOrd="0" parTransId="{9E49ADF1-1CCA-48C9-A5AC-C7658AB2758E}" sibTransId="{08F26381-EC1F-40AD-88F6-3B28A3B36147}"/>
    <dgm:cxn modelId="{0F2B9C2C-3523-4952-B0BC-328B1283957B}" type="presParOf" srcId="{87165E03-F632-4E87-B3ED-094622D738B6}" destId="{1F22E3E0-43DB-409F-B743-4024E4264A3F}" srcOrd="0" destOrd="0" presId="urn:microsoft.com/office/officeart/2018/2/layout/IconVerticalSolidList"/>
    <dgm:cxn modelId="{4E982805-6E3F-4863-AD64-C0A4C00BF7DE}" type="presParOf" srcId="{1F22E3E0-43DB-409F-B743-4024E4264A3F}" destId="{9AC627F7-E184-4603-84CA-2F821FBDBA11}" srcOrd="0" destOrd="0" presId="urn:microsoft.com/office/officeart/2018/2/layout/IconVerticalSolidList"/>
    <dgm:cxn modelId="{02E1AB4B-3C6D-4B26-B6E5-0F6268560A99}" type="presParOf" srcId="{1F22E3E0-43DB-409F-B743-4024E4264A3F}" destId="{60D5E26D-29CA-4C42-B004-E13D96431F7C}" srcOrd="1" destOrd="0" presId="urn:microsoft.com/office/officeart/2018/2/layout/IconVerticalSolidList"/>
    <dgm:cxn modelId="{0BAE53C5-BA76-4AD6-B21E-79FCAAAA0FC8}" type="presParOf" srcId="{1F22E3E0-43DB-409F-B743-4024E4264A3F}" destId="{4F8F0B32-768A-483E-AC6C-7E592B9EEB3D}" srcOrd="2" destOrd="0" presId="urn:microsoft.com/office/officeart/2018/2/layout/IconVerticalSolidList"/>
    <dgm:cxn modelId="{8B2CB8E3-3D88-4151-A532-462D9DA81793}" type="presParOf" srcId="{1F22E3E0-43DB-409F-B743-4024E4264A3F}" destId="{8DE32D18-2B76-4416-90F9-3ACC83864607}" srcOrd="3" destOrd="0" presId="urn:microsoft.com/office/officeart/2018/2/layout/IconVerticalSolidList"/>
    <dgm:cxn modelId="{4DFD5986-F43D-4C66-A784-0D1C9C4E5A35}" type="presParOf" srcId="{87165E03-F632-4E87-B3ED-094622D738B6}" destId="{754276BD-7FB4-472C-AFBD-578AD5D34F95}" srcOrd="1" destOrd="0" presId="urn:microsoft.com/office/officeart/2018/2/layout/IconVerticalSolidList"/>
    <dgm:cxn modelId="{426EE526-BB47-4275-885B-C258C3E0128F}" type="presParOf" srcId="{87165E03-F632-4E87-B3ED-094622D738B6}" destId="{04442E2E-6D11-4A37-B2AF-8D9EEDCCA4B9}" srcOrd="2" destOrd="0" presId="urn:microsoft.com/office/officeart/2018/2/layout/IconVerticalSolidList"/>
    <dgm:cxn modelId="{853548C4-C2DD-486D-A018-6E1883C77722}" type="presParOf" srcId="{04442E2E-6D11-4A37-B2AF-8D9EEDCCA4B9}" destId="{DC7A3FAC-256B-490A-92F1-F07040AA4A6C}" srcOrd="0" destOrd="0" presId="urn:microsoft.com/office/officeart/2018/2/layout/IconVerticalSolidList"/>
    <dgm:cxn modelId="{7EAA1528-B465-41E7-A841-3256084FB3F2}" type="presParOf" srcId="{04442E2E-6D11-4A37-B2AF-8D9EEDCCA4B9}" destId="{8725946B-5870-4E50-B209-7B73A7AAF9DD}" srcOrd="1" destOrd="0" presId="urn:microsoft.com/office/officeart/2018/2/layout/IconVerticalSolidList"/>
    <dgm:cxn modelId="{BBBE81CE-025C-4F52-A09C-C6952C1BD144}" type="presParOf" srcId="{04442E2E-6D11-4A37-B2AF-8D9EEDCCA4B9}" destId="{70F444CF-FB01-4219-A3D8-B2D04A6C8BB6}" srcOrd="2" destOrd="0" presId="urn:microsoft.com/office/officeart/2018/2/layout/IconVerticalSolidList"/>
    <dgm:cxn modelId="{65CD67AF-B373-4CF3-AA85-F733E9ED7898}" type="presParOf" srcId="{04442E2E-6D11-4A37-B2AF-8D9EEDCCA4B9}" destId="{ACE9314B-4D42-4DF5-A451-E045EC9372C4}"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302353C-DDCF-4489-9A7E-C1F0982C9B8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A842D75-FB38-4AC4-85A0-4F641A1F3F63}">
      <dgm:prSet custT="1"/>
      <dgm:spPr/>
      <dgm:t>
        <a:bodyPr/>
        <a:lstStyle/>
        <a:p>
          <a:r>
            <a:rPr lang="en-GB" sz="1600" baseline="0" dirty="0">
              <a:latin typeface="Abadi" panose="020B0604020104020204" pitchFamily="34" charset="0"/>
            </a:rPr>
            <a:t>Knowing about Jenny’s situation, we can conclude that her formal operational stage was likely affected by it. The understanding of abstract concepts and hypothetical events is going to be bad. </a:t>
          </a:r>
          <a:endParaRPr lang="en-US" sz="1600" dirty="0">
            <a:latin typeface="Abadi" panose="020B0604020104020204" pitchFamily="34" charset="0"/>
          </a:endParaRPr>
        </a:p>
      </dgm:t>
    </dgm:pt>
    <dgm:pt modelId="{8E1424B2-CBA2-41BC-84EB-5E4A62F3D527}" type="parTrans" cxnId="{053B63E6-DC87-4A51-8F8B-D7C759B2634C}">
      <dgm:prSet/>
      <dgm:spPr/>
      <dgm:t>
        <a:bodyPr/>
        <a:lstStyle/>
        <a:p>
          <a:endParaRPr lang="en-US"/>
        </a:p>
      </dgm:t>
    </dgm:pt>
    <dgm:pt modelId="{D47088D4-44E9-4B66-BD97-2DDABF181B7E}" type="sibTrans" cxnId="{053B63E6-DC87-4A51-8F8B-D7C759B2634C}">
      <dgm:prSet/>
      <dgm:spPr/>
      <dgm:t>
        <a:bodyPr/>
        <a:lstStyle/>
        <a:p>
          <a:endParaRPr lang="en-US"/>
        </a:p>
      </dgm:t>
    </dgm:pt>
    <dgm:pt modelId="{EA4DC0D6-F789-4012-8D65-05510A2CEA5D}">
      <dgm:prSet custT="1"/>
      <dgm:spPr/>
      <dgm:t>
        <a:bodyPr/>
        <a:lstStyle/>
        <a:p>
          <a:r>
            <a:rPr lang="en-GB" sz="1600" baseline="0" dirty="0">
              <a:latin typeface="Abadi" panose="020B0604020104020204" pitchFamily="34" charset="0"/>
            </a:rPr>
            <a:t>This will affect her and her understanding of concepts such as love, politics and success. This subsequently affects her social interactions with others and can confuse her.</a:t>
          </a:r>
          <a:endParaRPr lang="en-US" sz="1600" dirty="0">
            <a:latin typeface="Abadi" panose="020B0604020104020204" pitchFamily="34" charset="0"/>
          </a:endParaRPr>
        </a:p>
      </dgm:t>
    </dgm:pt>
    <dgm:pt modelId="{39BC7767-E815-4A06-81C1-962DE7BB70B0}" type="parTrans" cxnId="{CA7DCF02-6035-40CE-BB25-B8C2DCDA2E59}">
      <dgm:prSet/>
      <dgm:spPr/>
      <dgm:t>
        <a:bodyPr/>
        <a:lstStyle/>
        <a:p>
          <a:endParaRPr lang="en-US"/>
        </a:p>
      </dgm:t>
    </dgm:pt>
    <dgm:pt modelId="{78E190CA-C942-4105-A884-1B1151056402}" type="sibTrans" cxnId="{CA7DCF02-6035-40CE-BB25-B8C2DCDA2E59}">
      <dgm:prSet/>
      <dgm:spPr/>
      <dgm:t>
        <a:bodyPr/>
        <a:lstStyle/>
        <a:p>
          <a:endParaRPr lang="en-US"/>
        </a:p>
      </dgm:t>
    </dgm:pt>
    <dgm:pt modelId="{31691E5D-DFF4-4C94-9B99-94D0818AA6AF}" type="pres">
      <dgm:prSet presAssocID="{2302353C-DDCF-4489-9A7E-C1F0982C9B8D}" presName="root" presStyleCnt="0">
        <dgm:presLayoutVars>
          <dgm:dir/>
          <dgm:resizeHandles val="exact"/>
        </dgm:presLayoutVars>
      </dgm:prSet>
      <dgm:spPr/>
    </dgm:pt>
    <dgm:pt modelId="{B81CEBA2-6FC3-49D9-BAC5-21E86D1D400A}" type="pres">
      <dgm:prSet presAssocID="{4A842D75-FB38-4AC4-85A0-4F641A1F3F63}" presName="compNode" presStyleCnt="0"/>
      <dgm:spPr/>
    </dgm:pt>
    <dgm:pt modelId="{6797A932-9F79-4DBD-9DC7-77DBDF0658F8}" type="pres">
      <dgm:prSet presAssocID="{4A842D75-FB38-4AC4-85A0-4F641A1F3F63}" presName="bgRect" presStyleLbl="bgShp" presStyleIdx="0" presStyleCnt="2"/>
      <dgm:spPr/>
    </dgm:pt>
    <dgm:pt modelId="{F3B59827-08C7-4E7E-BDE8-514EE383E1E4}" type="pres">
      <dgm:prSet presAssocID="{4A842D75-FB38-4AC4-85A0-4F641A1F3F6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 Bulb and Gear"/>
        </a:ext>
      </dgm:extLst>
    </dgm:pt>
    <dgm:pt modelId="{2AB197F8-E962-44FB-92B2-98DAC63A2CC6}" type="pres">
      <dgm:prSet presAssocID="{4A842D75-FB38-4AC4-85A0-4F641A1F3F63}" presName="spaceRect" presStyleCnt="0"/>
      <dgm:spPr/>
    </dgm:pt>
    <dgm:pt modelId="{0EE90246-3219-4F07-AFD0-A0F7965B0501}" type="pres">
      <dgm:prSet presAssocID="{4A842D75-FB38-4AC4-85A0-4F641A1F3F63}" presName="parTx" presStyleLbl="revTx" presStyleIdx="0" presStyleCnt="2">
        <dgm:presLayoutVars>
          <dgm:chMax val="0"/>
          <dgm:chPref val="0"/>
        </dgm:presLayoutVars>
      </dgm:prSet>
      <dgm:spPr/>
    </dgm:pt>
    <dgm:pt modelId="{8E4D5313-1F5B-4A25-85FA-402F7A83EDAF}" type="pres">
      <dgm:prSet presAssocID="{D47088D4-44E9-4B66-BD97-2DDABF181B7E}" presName="sibTrans" presStyleCnt="0"/>
      <dgm:spPr/>
    </dgm:pt>
    <dgm:pt modelId="{7C37FB2B-18E3-46E9-8D90-65E39DE406F8}" type="pres">
      <dgm:prSet presAssocID="{EA4DC0D6-F789-4012-8D65-05510A2CEA5D}" presName="compNode" presStyleCnt="0"/>
      <dgm:spPr/>
    </dgm:pt>
    <dgm:pt modelId="{C4E91AC9-A029-47E5-AE71-C268BC6285B4}" type="pres">
      <dgm:prSet presAssocID="{EA4DC0D6-F789-4012-8D65-05510A2CEA5D}" presName="bgRect" presStyleLbl="bgShp" presStyleIdx="1" presStyleCnt="2"/>
      <dgm:spPr/>
    </dgm:pt>
    <dgm:pt modelId="{43468080-DF6A-4243-8118-61D7345859BE}" type="pres">
      <dgm:prSet presAssocID="{EA4DC0D6-F789-4012-8D65-05510A2CEA5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nections"/>
        </a:ext>
      </dgm:extLst>
    </dgm:pt>
    <dgm:pt modelId="{1DCD880C-280F-48A8-8164-C001A3A1ADA1}" type="pres">
      <dgm:prSet presAssocID="{EA4DC0D6-F789-4012-8D65-05510A2CEA5D}" presName="spaceRect" presStyleCnt="0"/>
      <dgm:spPr/>
    </dgm:pt>
    <dgm:pt modelId="{516CA141-5FBB-4CB9-AE8D-D65332D6132F}" type="pres">
      <dgm:prSet presAssocID="{EA4DC0D6-F789-4012-8D65-05510A2CEA5D}" presName="parTx" presStyleLbl="revTx" presStyleIdx="1" presStyleCnt="2">
        <dgm:presLayoutVars>
          <dgm:chMax val="0"/>
          <dgm:chPref val="0"/>
        </dgm:presLayoutVars>
      </dgm:prSet>
      <dgm:spPr/>
    </dgm:pt>
  </dgm:ptLst>
  <dgm:cxnLst>
    <dgm:cxn modelId="{CA7DCF02-6035-40CE-BB25-B8C2DCDA2E59}" srcId="{2302353C-DDCF-4489-9A7E-C1F0982C9B8D}" destId="{EA4DC0D6-F789-4012-8D65-05510A2CEA5D}" srcOrd="1" destOrd="0" parTransId="{39BC7767-E815-4A06-81C1-962DE7BB70B0}" sibTransId="{78E190CA-C942-4105-A884-1B1151056402}"/>
    <dgm:cxn modelId="{0E07926A-7754-4643-8B2B-3C0A77B3A39E}" type="presOf" srcId="{EA4DC0D6-F789-4012-8D65-05510A2CEA5D}" destId="{516CA141-5FBB-4CB9-AE8D-D65332D6132F}" srcOrd="0" destOrd="0" presId="urn:microsoft.com/office/officeart/2018/2/layout/IconVerticalSolidList"/>
    <dgm:cxn modelId="{41930B4C-A63F-41D6-914B-FCCCB55BE160}" type="presOf" srcId="{2302353C-DDCF-4489-9A7E-C1F0982C9B8D}" destId="{31691E5D-DFF4-4C94-9B99-94D0818AA6AF}" srcOrd="0" destOrd="0" presId="urn:microsoft.com/office/officeart/2018/2/layout/IconVerticalSolidList"/>
    <dgm:cxn modelId="{AE948F97-969C-43CE-8EB6-A36079AB8137}" type="presOf" srcId="{4A842D75-FB38-4AC4-85A0-4F641A1F3F63}" destId="{0EE90246-3219-4F07-AFD0-A0F7965B0501}" srcOrd="0" destOrd="0" presId="urn:microsoft.com/office/officeart/2018/2/layout/IconVerticalSolidList"/>
    <dgm:cxn modelId="{053B63E6-DC87-4A51-8F8B-D7C759B2634C}" srcId="{2302353C-DDCF-4489-9A7E-C1F0982C9B8D}" destId="{4A842D75-FB38-4AC4-85A0-4F641A1F3F63}" srcOrd="0" destOrd="0" parTransId="{8E1424B2-CBA2-41BC-84EB-5E4A62F3D527}" sibTransId="{D47088D4-44E9-4B66-BD97-2DDABF181B7E}"/>
    <dgm:cxn modelId="{31393BD9-FFE7-4DD2-95A3-DC86EE042D32}" type="presParOf" srcId="{31691E5D-DFF4-4C94-9B99-94D0818AA6AF}" destId="{B81CEBA2-6FC3-49D9-BAC5-21E86D1D400A}" srcOrd="0" destOrd="0" presId="urn:microsoft.com/office/officeart/2018/2/layout/IconVerticalSolidList"/>
    <dgm:cxn modelId="{62C15A81-72C3-499D-982A-FB700FC8317A}" type="presParOf" srcId="{B81CEBA2-6FC3-49D9-BAC5-21E86D1D400A}" destId="{6797A932-9F79-4DBD-9DC7-77DBDF0658F8}" srcOrd="0" destOrd="0" presId="urn:microsoft.com/office/officeart/2018/2/layout/IconVerticalSolidList"/>
    <dgm:cxn modelId="{E3DF3A7D-40A2-4EB3-BD8A-6C8309A9DDB2}" type="presParOf" srcId="{B81CEBA2-6FC3-49D9-BAC5-21E86D1D400A}" destId="{F3B59827-08C7-4E7E-BDE8-514EE383E1E4}" srcOrd="1" destOrd="0" presId="urn:microsoft.com/office/officeart/2018/2/layout/IconVerticalSolidList"/>
    <dgm:cxn modelId="{AF7467D5-CDF3-4EB0-9F93-00E05135B927}" type="presParOf" srcId="{B81CEBA2-6FC3-49D9-BAC5-21E86D1D400A}" destId="{2AB197F8-E962-44FB-92B2-98DAC63A2CC6}" srcOrd="2" destOrd="0" presId="urn:microsoft.com/office/officeart/2018/2/layout/IconVerticalSolidList"/>
    <dgm:cxn modelId="{8873B91A-711B-4E88-ADA3-710FF486DD57}" type="presParOf" srcId="{B81CEBA2-6FC3-49D9-BAC5-21E86D1D400A}" destId="{0EE90246-3219-4F07-AFD0-A0F7965B0501}" srcOrd="3" destOrd="0" presId="urn:microsoft.com/office/officeart/2018/2/layout/IconVerticalSolidList"/>
    <dgm:cxn modelId="{FAA1B0E4-0257-4142-B7DC-602282666525}" type="presParOf" srcId="{31691E5D-DFF4-4C94-9B99-94D0818AA6AF}" destId="{8E4D5313-1F5B-4A25-85FA-402F7A83EDAF}" srcOrd="1" destOrd="0" presId="urn:microsoft.com/office/officeart/2018/2/layout/IconVerticalSolidList"/>
    <dgm:cxn modelId="{83573AEE-A058-4059-B491-4D2AC262B1BD}" type="presParOf" srcId="{31691E5D-DFF4-4C94-9B99-94D0818AA6AF}" destId="{7C37FB2B-18E3-46E9-8D90-65E39DE406F8}" srcOrd="2" destOrd="0" presId="urn:microsoft.com/office/officeart/2018/2/layout/IconVerticalSolidList"/>
    <dgm:cxn modelId="{86F48567-57A4-476E-B7A6-F3AE09ACC08D}" type="presParOf" srcId="{7C37FB2B-18E3-46E9-8D90-65E39DE406F8}" destId="{C4E91AC9-A029-47E5-AE71-C268BC6285B4}" srcOrd="0" destOrd="0" presId="urn:microsoft.com/office/officeart/2018/2/layout/IconVerticalSolidList"/>
    <dgm:cxn modelId="{524D1E86-84B4-4E1E-B566-5F42DB7CC11F}" type="presParOf" srcId="{7C37FB2B-18E3-46E9-8D90-65E39DE406F8}" destId="{43468080-DF6A-4243-8118-61D7345859BE}" srcOrd="1" destOrd="0" presId="urn:microsoft.com/office/officeart/2018/2/layout/IconVerticalSolidList"/>
    <dgm:cxn modelId="{DDBEFA7B-3BE4-463D-97D8-1BC90BC68F11}" type="presParOf" srcId="{7C37FB2B-18E3-46E9-8D90-65E39DE406F8}" destId="{1DCD880C-280F-48A8-8164-C001A3A1ADA1}" srcOrd="2" destOrd="0" presId="urn:microsoft.com/office/officeart/2018/2/layout/IconVerticalSolidList"/>
    <dgm:cxn modelId="{4605F592-37B8-4EE7-B249-E0C87FC015E5}" type="presParOf" srcId="{7C37FB2B-18E3-46E9-8D90-65E39DE406F8}" destId="{516CA141-5FBB-4CB9-AE8D-D65332D6132F}"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32E31DA-094E-43EA-ABC7-163B33689AB6}" type="doc">
      <dgm:prSet loTypeId="urn:microsoft.com/office/officeart/2016/7/layout/LinearBlockProcessNumbered" loCatId="process" qsTypeId="urn:microsoft.com/office/officeart/2005/8/quickstyle/simple1" qsCatId="simple" csTypeId="urn:microsoft.com/office/officeart/2005/8/colors/colorful1" csCatId="colorful" phldr="1"/>
      <dgm:spPr/>
      <dgm:t>
        <a:bodyPr/>
        <a:lstStyle/>
        <a:p>
          <a:endParaRPr lang="en-US"/>
        </a:p>
      </dgm:t>
    </dgm:pt>
    <dgm:pt modelId="{2B8A86FD-6A44-4702-BC66-3D6850FCEB96}">
      <dgm:prSet/>
      <dgm:spPr/>
      <dgm:t>
        <a:bodyPr/>
        <a:lstStyle/>
        <a:p>
          <a:br>
            <a:rPr lang="en-GB" dirty="0"/>
          </a:br>
          <a:r>
            <a:rPr lang="en-GB" dirty="0"/>
            <a:t> Cultural and sociological differences are not accounted for. (Matusov &amp; Hayes, 2000)</a:t>
          </a:r>
          <a:endParaRPr lang="en-US" dirty="0"/>
        </a:p>
      </dgm:t>
    </dgm:pt>
    <dgm:pt modelId="{591E79F8-670C-4357-AAB7-B9C0E7837F65}" type="parTrans" cxnId="{B0BF3A4E-D234-43C4-BECD-E41B1B2AFA29}">
      <dgm:prSet/>
      <dgm:spPr/>
      <dgm:t>
        <a:bodyPr/>
        <a:lstStyle/>
        <a:p>
          <a:endParaRPr lang="en-US"/>
        </a:p>
      </dgm:t>
    </dgm:pt>
    <dgm:pt modelId="{62F998A9-C87A-4FEC-AB99-B702E2354890}" type="sibTrans" cxnId="{B0BF3A4E-D234-43C4-BECD-E41B1B2AFA29}">
      <dgm:prSet phldrT="01"/>
      <dgm:spPr/>
      <dgm:t>
        <a:bodyPr/>
        <a:lstStyle/>
        <a:p>
          <a:r>
            <a:rPr lang="en-US"/>
            <a:t>01</a:t>
          </a:r>
        </a:p>
      </dgm:t>
    </dgm:pt>
    <dgm:pt modelId="{5FD92ACD-2C25-482C-B001-6200FFF8A881}">
      <dgm:prSet/>
      <dgm:spPr/>
      <dgm:t>
        <a:bodyPr/>
        <a:lstStyle/>
        <a:p>
          <a:r>
            <a:rPr lang="en-GB"/>
            <a:t>Universalist approach of the theory doesn’t allow for flexibility in ideas. (Matusov &amp; Hayes, 2000)</a:t>
          </a:r>
          <a:endParaRPr lang="en-US"/>
        </a:p>
      </dgm:t>
    </dgm:pt>
    <dgm:pt modelId="{10EC00C0-6E61-486D-A509-6811A404A314}" type="parTrans" cxnId="{E998F7D3-CAED-4F2F-8F24-353ADBD8352F}">
      <dgm:prSet/>
      <dgm:spPr/>
      <dgm:t>
        <a:bodyPr/>
        <a:lstStyle/>
        <a:p>
          <a:endParaRPr lang="en-US"/>
        </a:p>
      </dgm:t>
    </dgm:pt>
    <dgm:pt modelId="{DEDB44C6-A567-4903-954D-B4EB96EB4553}" type="sibTrans" cxnId="{E998F7D3-CAED-4F2F-8F24-353ADBD8352F}">
      <dgm:prSet phldrT="02"/>
      <dgm:spPr/>
      <dgm:t>
        <a:bodyPr/>
        <a:lstStyle/>
        <a:p>
          <a:r>
            <a:rPr lang="en-US"/>
            <a:t>02</a:t>
          </a:r>
        </a:p>
      </dgm:t>
    </dgm:pt>
    <dgm:pt modelId="{E3DA04C4-0FDE-43B4-8864-033A1197E0A6}">
      <dgm:prSet/>
      <dgm:spPr/>
      <dgm:t>
        <a:bodyPr/>
        <a:lstStyle/>
        <a:p>
          <a:r>
            <a:rPr lang="en-GB"/>
            <a:t>Other studies have shown that children can exhibit skills much earlier than what is claimed in each stage by Piaget. (Donaldson, 1978)</a:t>
          </a:r>
          <a:endParaRPr lang="en-US"/>
        </a:p>
      </dgm:t>
    </dgm:pt>
    <dgm:pt modelId="{4913DCA4-2AFC-4253-AF7F-B026A3637528}" type="parTrans" cxnId="{4C4D0047-DEA6-4A64-B6D3-55E09EAA20E2}">
      <dgm:prSet/>
      <dgm:spPr/>
      <dgm:t>
        <a:bodyPr/>
        <a:lstStyle/>
        <a:p>
          <a:endParaRPr lang="en-US"/>
        </a:p>
      </dgm:t>
    </dgm:pt>
    <dgm:pt modelId="{283B512A-E231-4C12-8BAC-C80A6CA7C580}" type="sibTrans" cxnId="{4C4D0047-DEA6-4A64-B6D3-55E09EAA20E2}">
      <dgm:prSet phldrT="03"/>
      <dgm:spPr/>
      <dgm:t>
        <a:bodyPr/>
        <a:lstStyle/>
        <a:p>
          <a:r>
            <a:rPr lang="en-US"/>
            <a:t>03</a:t>
          </a:r>
        </a:p>
      </dgm:t>
    </dgm:pt>
    <dgm:pt modelId="{8BCCBB0C-74C4-4C3E-B529-657984F16834}" type="pres">
      <dgm:prSet presAssocID="{C32E31DA-094E-43EA-ABC7-163B33689AB6}" presName="Name0" presStyleCnt="0">
        <dgm:presLayoutVars>
          <dgm:animLvl val="lvl"/>
          <dgm:resizeHandles val="exact"/>
        </dgm:presLayoutVars>
      </dgm:prSet>
      <dgm:spPr/>
    </dgm:pt>
    <dgm:pt modelId="{C86A9B4D-E0AF-40A3-8B6F-CA4377B56855}" type="pres">
      <dgm:prSet presAssocID="{2B8A86FD-6A44-4702-BC66-3D6850FCEB96}" presName="compositeNode" presStyleCnt="0">
        <dgm:presLayoutVars>
          <dgm:bulletEnabled val="1"/>
        </dgm:presLayoutVars>
      </dgm:prSet>
      <dgm:spPr/>
    </dgm:pt>
    <dgm:pt modelId="{C75AAE4C-53F1-4F9E-81B3-EE5D0F979272}" type="pres">
      <dgm:prSet presAssocID="{2B8A86FD-6A44-4702-BC66-3D6850FCEB96}" presName="bgRect" presStyleLbl="alignNode1" presStyleIdx="0" presStyleCnt="3"/>
      <dgm:spPr/>
    </dgm:pt>
    <dgm:pt modelId="{7E26D7E0-F849-4A4C-AE81-59B9457B91E7}" type="pres">
      <dgm:prSet presAssocID="{62F998A9-C87A-4FEC-AB99-B702E2354890}" presName="sibTransNodeRect" presStyleLbl="alignNode1" presStyleIdx="0" presStyleCnt="3">
        <dgm:presLayoutVars>
          <dgm:chMax val="0"/>
          <dgm:bulletEnabled val="1"/>
        </dgm:presLayoutVars>
      </dgm:prSet>
      <dgm:spPr/>
    </dgm:pt>
    <dgm:pt modelId="{BB362BE2-46CA-4287-A9B7-2EA970336EE8}" type="pres">
      <dgm:prSet presAssocID="{2B8A86FD-6A44-4702-BC66-3D6850FCEB96}" presName="nodeRect" presStyleLbl="alignNode1" presStyleIdx="0" presStyleCnt="3">
        <dgm:presLayoutVars>
          <dgm:bulletEnabled val="1"/>
        </dgm:presLayoutVars>
      </dgm:prSet>
      <dgm:spPr/>
    </dgm:pt>
    <dgm:pt modelId="{1F9F2619-93C8-4106-9831-54957FC222C2}" type="pres">
      <dgm:prSet presAssocID="{62F998A9-C87A-4FEC-AB99-B702E2354890}" presName="sibTrans" presStyleCnt="0"/>
      <dgm:spPr/>
    </dgm:pt>
    <dgm:pt modelId="{F6830042-6F3C-4332-8F14-5F1D4FCF3A69}" type="pres">
      <dgm:prSet presAssocID="{5FD92ACD-2C25-482C-B001-6200FFF8A881}" presName="compositeNode" presStyleCnt="0">
        <dgm:presLayoutVars>
          <dgm:bulletEnabled val="1"/>
        </dgm:presLayoutVars>
      </dgm:prSet>
      <dgm:spPr/>
    </dgm:pt>
    <dgm:pt modelId="{F49FE3B2-E84A-426B-81A2-4DF9C8CEDC48}" type="pres">
      <dgm:prSet presAssocID="{5FD92ACD-2C25-482C-B001-6200FFF8A881}" presName="bgRect" presStyleLbl="alignNode1" presStyleIdx="1" presStyleCnt="3"/>
      <dgm:spPr/>
    </dgm:pt>
    <dgm:pt modelId="{1AA55B1F-CA1D-4C1B-8D6C-FBF64B1B5487}" type="pres">
      <dgm:prSet presAssocID="{DEDB44C6-A567-4903-954D-B4EB96EB4553}" presName="sibTransNodeRect" presStyleLbl="alignNode1" presStyleIdx="1" presStyleCnt="3">
        <dgm:presLayoutVars>
          <dgm:chMax val="0"/>
          <dgm:bulletEnabled val="1"/>
        </dgm:presLayoutVars>
      </dgm:prSet>
      <dgm:spPr/>
    </dgm:pt>
    <dgm:pt modelId="{E786F6F6-1684-4495-8D99-2166E3448A69}" type="pres">
      <dgm:prSet presAssocID="{5FD92ACD-2C25-482C-B001-6200FFF8A881}" presName="nodeRect" presStyleLbl="alignNode1" presStyleIdx="1" presStyleCnt="3">
        <dgm:presLayoutVars>
          <dgm:bulletEnabled val="1"/>
        </dgm:presLayoutVars>
      </dgm:prSet>
      <dgm:spPr/>
    </dgm:pt>
    <dgm:pt modelId="{D045582A-613A-4EBA-9B2F-FB075F7629B1}" type="pres">
      <dgm:prSet presAssocID="{DEDB44C6-A567-4903-954D-B4EB96EB4553}" presName="sibTrans" presStyleCnt="0"/>
      <dgm:spPr/>
    </dgm:pt>
    <dgm:pt modelId="{4F0A4D73-04E4-4F92-9C29-3CB842D56FF6}" type="pres">
      <dgm:prSet presAssocID="{E3DA04C4-0FDE-43B4-8864-033A1197E0A6}" presName="compositeNode" presStyleCnt="0">
        <dgm:presLayoutVars>
          <dgm:bulletEnabled val="1"/>
        </dgm:presLayoutVars>
      </dgm:prSet>
      <dgm:spPr/>
    </dgm:pt>
    <dgm:pt modelId="{F566A43F-7583-4070-B012-24B384B8DF40}" type="pres">
      <dgm:prSet presAssocID="{E3DA04C4-0FDE-43B4-8864-033A1197E0A6}" presName="bgRect" presStyleLbl="alignNode1" presStyleIdx="2" presStyleCnt="3"/>
      <dgm:spPr/>
    </dgm:pt>
    <dgm:pt modelId="{0E0EF632-4586-4119-A523-5C24939DA054}" type="pres">
      <dgm:prSet presAssocID="{283B512A-E231-4C12-8BAC-C80A6CA7C580}" presName="sibTransNodeRect" presStyleLbl="alignNode1" presStyleIdx="2" presStyleCnt="3">
        <dgm:presLayoutVars>
          <dgm:chMax val="0"/>
          <dgm:bulletEnabled val="1"/>
        </dgm:presLayoutVars>
      </dgm:prSet>
      <dgm:spPr/>
    </dgm:pt>
    <dgm:pt modelId="{9A1D26D5-7A84-49AC-9C81-5231663AA132}" type="pres">
      <dgm:prSet presAssocID="{E3DA04C4-0FDE-43B4-8864-033A1197E0A6}" presName="nodeRect" presStyleLbl="alignNode1" presStyleIdx="2" presStyleCnt="3">
        <dgm:presLayoutVars>
          <dgm:bulletEnabled val="1"/>
        </dgm:presLayoutVars>
      </dgm:prSet>
      <dgm:spPr/>
    </dgm:pt>
  </dgm:ptLst>
  <dgm:cxnLst>
    <dgm:cxn modelId="{A1986404-CCE4-477C-A4AF-1737EBA89482}" type="presOf" srcId="{5FD92ACD-2C25-482C-B001-6200FFF8A881}" destId="{E786F6F6-1684-4495-8D99-2166E3448A69}" srcOrd="1" destOrd="0" presId="urn:microsoft.com/office/officeart/2016/7/layout/LinearBlockProcessNumbered"/>
    <dgm:cxn modelId="{90EE7C2D-0E47-406B-A9E5-3EE0A08E65AC}" type="presOf" srcId="{2B8A86FD-6A44-4702-BC66-3D6850FCEB96}" destId="{C75AAE4C-53F1-4F9E-81B3-EE5D0F979272}" srcOrd="0" destOrd="0" presId="urn:microsoft.com/office/officeart/2016/7/layout/LinearBlockProcessNumbered"/>
    <dgm:cxn modelId="{9B02263E-CF90-4F1B-B478-2366A6A42D91}" type="presOf" srcId="{E3DA04C4-0FDE-43B4-8864-033A1197E0A6}" destId="{9A1D26D5-7A84-49AC-9C81-5231663AA132}" srcOrd="1" destOrd="0" presId="urn:microsoft.com/office/officeart/2016/7/layout/LinearBlockProcessNumbered"/>
    <dgm:cxn modelId="{0F7C4B3F-9907-4019-827C-5242ABBD6FC0}" type="presOf" srcId="{2B8A86FD-6A44-4702-BC66-3D6850FCEB96}" destId="{BB362BE2-46CA-4287-A9B7-2EA970336EE8}" srcOrd="1" destOrd="0" presId="urn:microsoft.com/office/officeart/2016/7/layout/LinearBlockProcessNumbered"/>
    <dgm:cxn modelId="{5619A35D-D744-459F-A416-111B5705B5D2}" type="presOf" srcId="{283B512A-E231-4C12-8BAC-C80A6CA7C580}" destId="{0E0EF632-4586-4119-A523-5C24939DA054}" srcOrd="0" destOrd="0" presId="urn:microsoft.com/office/officeart/2016/7/layout/LinearBlockProcessNumbered"/>
    <dgm:cxn modelId="{E2DB9164-E339-448E-8736-7DE93C097EE6}" type="presOf" srcId="{DEDB44C6-A567-4903-954D-B4EB96EB4553}" destId="{1AA55B1F-CA1D-4C1B-8D6C-FBF64B1B5487}" srcOrd="0" destOrd="0" presId="urn:microsoft.com/office/officeart/2016/7/layout/LinearBlockProcessNumbered"/>
    <dgm:cxn modelId="{4C4D0047-DEA6-4A64-B6D3-55E09EAA20E2}" srcId="{C32E31DA-094E-43EA-ABC7-163B33689AB6}" destId="{E3DA04C4-0FDE-43B4-8864-033A1197E0A6}" srcOrd="2" destOrd="0" parTransId="{4913DCA4-2AFC-4253-AF7F-B026A3637528}" sibTransId="{283B512A-E231-4C12-8BAC-C80A6CA7C580}"/>
    <dgm:cxn modelId="{B0BF3A4E-D234-43C4-BECD-E41B1B2AFA29}" srcId="{C32E31DA-094E-43EA-ABC7-163B33689AB6}" destId="{2B8A86FD-6A44-4702-BC66-3D6850FCEB96}" srcOrd="0" destOrd="0" parTransId="{591E79F8-670C-4357-AAB7-B9C0E7837F65}" sibTransId="{62F998A9-C87A-4FEC-AB99-B702E2354890}"/>
    <dgm:cxn modelId="{92C8D988-7F24-40FF-B1FF-C04D0F23D212}" type="presOf" srcId="{5FD92ACD-2C25-482C-B001-6200FFF8A881}" destId="{F49FE3B2-E84A-426B-81A2-4DF9C8CEDC48}" srcOrd="0" destOrd="0" presId="urn:microsoft.com/office/officeart/2016/7/layout/LinearBlockProcessNumbered"/>
    <dgm:cxn modelId="{FC9D4F8F-5E48-4627-A98F-C13C4831296B}" type="presOf" srcId="{E3DA04C4-0FDE-43B4-8864-033A1197E0A6}" destId="{F566A43F-7583-4070-B012-24B384B8DF40}" srcOrd="0" destOrd="0" presId="urn:microsoft.com/office/officeart/2016/7/layout/LinearBlockProcessNumbered"/>
    <dgm:cxn modelId="{B1864EAF-3506-4EE3-B8A2-88A94707C57C}" type="presOf" srcId="{62F998A9-C87A-4FEC-AB99-B702E2354890}" destId="{7E26D7E0-F849-4A4C-AE81-59B9457B91E7}" srcOrd="0" destOrd="0" presId="urn:microsoft.com/office/officeart/2016/7/layout/LinearBlockProcessNumbered"/>
    <dgm:cxn modelId="{E998F7D3-CAED-4F2F-8F24-353ADBD8352F}" srcId="{C32E31DA-094E-43EA-ABC7-163B33689AB6}" destId="{5FD92ACD-2C25-482C-B001-6200FFF8A881}" srcOrd="1" destOrd="0" parTransId="{10EC00C0-6E61-486D-A509-6811A404A314}" sibTransId="{DEDB44C6-A567-4903-954D-B4EB96EB4553}"/>
    <dgm:cxn modelId="{6047F3F6-EA19-4FD9-8B74-869224E2F1ED}" type="presOf" srcId="{C32E31DA-094E-43EA-ABC7-163B33689AB6}" destId="{8BCCBB0C-74C4-4C3E-B529-657984F16834}" srcOrd="0" destOrd="0" presId="urn:microsoft.com/office/officeart/2016/7/layout/LinearBlockProcessNumbered"/>
    <dgm:cxn modelId="{A43AFBA2-8559-43F1-838E-966A7E4207A3}" type="presParOf" srcId="{8BCCBB0C-74C4-4C3E-B529-657984F16834}" destId="{C86A9B4D-E0AF-40A3-8B6F-CA4377B56855}" srcOrd="0" destOrd="0" presId="urn:microsoft.com/office/officeart/2016/7/layout/LinearBlockProcessNumbered"/>
    <dgm:cxn modelId="{A7D0248F-23FB-4EE4-ADFC-1C3F3D41BC19}" type="presParOf" srcId="{C86A9B4D-E0AF-40A3-8B6F-CA4377B56855}" destId="{C75AAE4C-53F1-4F9E-81B3-EE5D0F979272}" srcOrd="0" destOrd="0" presId="urn:microsoft.com/office/officeart/2016/7/layout/LinearBlockProcessNumbered"/>
    <dgm:cxn modelId="{5107FAC4-D8B6-4336-8082-6EF13BEFA7D8}" type="presParOf" srcId="{C86A9B4D-E0AF-40A3-8B6F-CA4377B56855}" destId="{7E26D7E0-F849-4A4C-AE81-59B9457B91E7}" srcOrd="1" destOrd="0" presId="urn:microsoft.com/office/officeart/2016/7/layout/LinearBlockProcessNumbered"/>
    <dgm:cxn modelId="{51379DBC-0214-4A78-98BC-469C9E1CBFE9}" type="presParOf" srcId="{C86A9B4D-E0AF-40A3-8B6F-CA4377B56855}" destId="{BB362BE2-46CA-4287-A9B7-2EA970336EE8}" srcOrd="2" destOrd="0" presId="urn:microsoft.com/office/officeart/2016/7/layout/LinearBlockProcessNumbered"/>
    <dgm:cxn modelId="{BA80ECA9-8D1E-47CF-B19A-530764285425}" type="presParOf" srcId="{8BCCBB0C-74C4-4C3E-B529-657984F16834}" destId="{1F9F2619-93C8-4106-9831-54957FC222C2}" srcOrd="1" destOrd="0" presId="urn:microsoft.com/office/officeart/2016/7/layout/LinearBlockProcessNumbered"/>
    <dgm:cxn modelId="{F7F91F43-B8D6-46F9-8BB0-2E0060563A33}" type="presParOf" srcId="{8BCCBB0C-74C4-4C3E-B529-657984F16834}" destId="{F6830042-6F3C-4332-8F14-5F1D4FCF3A69}" srcOrd="2" destOrd="0" presId="urn:microsoft.com/office/officeart/2016/7/layout/LinearBlockProcessNumbered"/>
    <dgm:cxn modelId="{9B3F8594-D30B-4D4D-BB6D-2A00E80DD236}" type="presParOf" srcId="{F6830042-6F3C-4332-8F14-5F1D4FCF3A69}" destId="{F49FE3B2-E84A-426B-81A2-4DF9C8CEDC48}" srcOrd="0" destOrd="0" presId="urn:microsoft.com/office/officeart/2016/7/layout/LinearBlockProcessNumbered"/>
    <dgm:cxn modelId="{ED72EF1F-93B4-48DB-8740-36B36CB754AE}" type="presParOf" srcId="{F6830042-6F3C-4332-8F14-5F1D4FCF3A69}" destId="{1AA55B1F-CA1D-4C1B-8D6C-FBF64B1B5487}" srcOrd="1" destOrd="0" presId="urn:microsoft.com/office/officeart/2016/7/layout/LinearBlockProcessNumbered"/>
    <dgm:cxn modelId="{E61599CE-2253-4EF9-A19D-003C59DB9912}" type="presParOf" srcId="{F6830042-6F3C-4332-8F14-5F1D4FCF3A69}" destId="{E786F6F6-1684-4495-8D99-2166E3448A69}" srcOrd="2" destOrd="0" presId="urn:microsoft.com/office/officeart/2016/7/layout/LinearBlockProcessNumbered"/>
    <dgm:cxn modelId="{575998D1-F938-419F-B89B-CA20D7E7EDBE}" type="presParOf" srcId="{8BCCBB0C-74C4-4C3E-B529-657984F16834}" destId="{D045582A-613A-4EBA-9B2F-FB075F7629B1}" srcOrd="3" destOrd="0" presId="urn:microsoft.com/office/officeart/2016/7/layout/LinearBlockProcessNumbered"/>
    <dgm:cxn modelId="{A38E86E0-074C-4FDB-AF0D-D0BD605E84A2}" type="presParOf" srcId="{8BCCBB0C-74C4-4C3E-B529-657984F16834}" destId="{4F0A4D73-04E4-4F92-9C29-3CB842D56FF6}" srcOrd="4" destOrd="0" presId="urn:microsoft.com/office/officeart/2016/7/layout/LinearBlockProcessNumbered"/>
    <dgm:cxn modelId="{9C35C45B-F87C-40AB-A2B6-381CDD8EB280}" type="presParOf" srcId="{4F0A4D73-04E4-4F92-9C29-3CB842D56FF6}" destId="{F566A43F-7583-4070-B012-24B384B8DF40}" srcOrd="0" destOrd="0" presId="urn:microsoft.com/office/officeart/2016/7/layout/LinearBlockProcessNumbered"/>
    <dgm:cxn modelId="{EAD5DE89-2604-4EB2-AA57-54EED382EFF8}" type="presParOf" srcId="{4F0A4D73-04E4-4F92-9C29-3CB842D56FF6}" destId="{0E0EF632-4586-4119-A523-5C24939DA054}" srcOrd="1" destOrd="0" presId="urn:microsoft.com/office/officeart/2016/7/layout/LinearBlockProcessNumbered"/>
    <dgm:cxn modelId="{0861D8A7-7B95-4393-89E7-15883411D486}" type="presParOf" srcId="{4F0A4D73-04E4-4F92-9C29-3CB842D56FF6}" destId="{9A1D26D5-7A84-49AC-9C81-5231663AA132}"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32E31DA-094E-43EA-ABC7-163B33689AB6}"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2B8A86FD-6A44-4702-BC66-3D6850FCEB96}">
      <dgm:prSet/>
      <dgm:spPr/>
      <dgm:t>
        <a:bodyPr/>
        <a:lstStyle/>
        <a:p>
          <a:br>
            <a:rPr lang="en-GB"/>
          </a:br>
          <a:r>
            <a:rPr lang="en-GB"/>
            <a:t> </a:t>
          </a:r>
          <a:r>
            <a:rPr lang="en-GB" cap="none"/>
            <a:t>The data provided in the case study is too limited in terms of what can be used for analysis. It does not disclose information of how the family provides an income for their accommodation, if there are other carers that support her, or if any support was provided at all by the government. It is therefore difficult to utilise the theory without extensive scrutiny.</a:t>
          </a:r>
          <a:endParaRPr lang="en-US"/>
        </a:p>
      </dgm:t>
    </dgm:pt>
    <dgm:pt modelId="{591E79F8-670C-4357-AAB7-B9C0E7837F65}" type="parTrans" cxnId="{B0BF3A4E-D234-43C4-BECD-E41B1B2AFA29}">
      <dgm:prSet/>
      <dgm:spPr/>
      <dgm:t>
        <a:bodyPr/>
        <a:lstStyle/>
        <a:p>
          <a:endParaRPr lang="en-US"/>
        </a:p>
      </dgm:t>
    </dgm:pt>
    <dgm:pt modelId="{62F998A9-C87A-4FEC-AB99-B702E2354890}" type="sibTrans" cxnId="{B0BF3A4E-D234-43C4-BECD-E41B1B2AFA29}">
      <dgm:prSet/>
      <dgm:spPr/>
      <dgm:t>
        <a:bodyPr/>
        <a:lstStyle/>
        <a:p>
          <a:endParaRPr lang="en-US"/>
        </a:p>
      </dgm:t>
    </dgm:pt>
    <dgm:pt modelId="{C252C715-9FAA-4723-8DB0-18AA2BBE086A}">
      <dgm:prSet/>
      <dgm:spPr/>
      <dgm:t>
        <a:bodyPr/>
        <a:lstStyle/>
        <a:p>
          <a:r>
            <a:rPr lang="en-GB" cap="none"/>
            <a:t>Jenny’s situation mostly applies to the latter stage of the theory, and no information was provided on Jenny’s current understanding of her grasp of concrete and abstract ideals, among other skills.</a:t>
          </a:r>
          <a:endParaRPr lang="en-GB"/>
        </a:p>
      </dgm:t>
    </dgm:pt>
    <dgm:pt modelId="{02CE41BB-BE44-462B-851A-E92B2ECDBC07}" type="parTrans" cxnId="{A17CA316-2032-4F1A-96D0-6A03F35E87D8}">
      <dgm:prSet/>
      <dgm:spPr/>
      <dgm:t>
        <a:bodyPr/>
        <a:lstStyle/>
        <a:p>
          <a:endParaRPr lang="en-GB"/>
        </a:p>
      </dgm:t>
    </dgm:pt>
    <dgm:pt modelId="{48975316-6279-4EE6-8311-147C4614F901}" type="sibTrans" cxnId="{A17CA316-2032-4F1A-96D0-6A03F35E87D8}">
      <dgm:prSet/>
      <dgm:spPr/>
      <dgm:t>
        <a:bodyPr/>
        <a:lstStyle/>
        <a:p>
          <a:endParaRPr lang="en-GB"/>
        </a:p>
      </dgm:t>
    </dgm:pt>
    <dgm:pt modelId="{7A880F41-0BFA-4603-B397-04AEFA606D1E}" type="pres">
      <dgm:prSet presAssocID="{C32E31DA-094E-43EA-ABC7-163B33689AB6}" presName="hierChild1" presStyleCnt="0">
        <dgm:presLayoutVars>
          <dgm:chPref val="1"/>
          <dgm:dir/>
          <dgm:animOne val="branch"/>
          <dgm:animLvl val="lvl"/>
          <dgm:resizeHandles/>
        </dgm:presLayoutVars>
      </dgm:prSet>
      <dgm:spPr/>
    </dgm:pt>
    <dgm:pt modelId="{3A716DE0-AC1C-468F-9148-66F13C872DE7}" type="pres">
      <dgm:prSet presAssocID="{2B8A86FD-6A44-4702-BC66-3D6850FCEB96}" presName="hierRoot1" presStyleCnt="0"/>
      <dgm:spPr/>
    </dgm:pt>
    <dgm:pt modelId="{6C9CEB20-4E43-4BD7-AE02-DB68BC2E5EFF}" type="pres">
      <dgm:prSet presAssocID="{2B8A86FD-6A44-4702-BC66-3D6850FCEB96}" presName="composite" presStyleCnt="0"/>
      <dgm:spPr/>
    </dgm:pt>
    <dgm:pt modelId="{9CB6A72A-6DA7-4829-8A2E-539F1C5DCF98}" type="pres">
      <dgm:prSet presAssocID="{2B8A86FD-6A44-4702-BC66-3D6850FCEB96}" presName="background" presStyleLbl="node0" presStyleIdx="0" presStyleCnt="2"/>
      <dgm:spPr/>
    </dgm:pt>
    <dgm:pt modelId="{C2E87909-C957-4796-AB63-87886A3755A7}" type="pres">
      <dgm:prSet presAssocID="{2B8A86FD-6A44-4702-BC66-3D6850FCEB96}" presName="text" presStyleLbl="fgAcc0" presStyleIdx="0" presStyleCnt="2">
        <dgm:presLayoutVars>
          <dgm:chPref val="3"/>
        </dgm:presLayoutVars>
      </dgm:prSet>
      <dgm:spPr/>
    </dgm:pt>
    <dgm:pt modelId="{173AA92B-C066-4C47-91C0-11EF286366AF}" type="pres">
      <dgm:prSet presAssocID="{2B8A86FD-6A44-4702-BC66-3D6850FCEB96}" presName="hierChild2" presStyleCnt="0"/>
      <dgm:spPr/>
    </dgm:pt>
    <dgm:pt modelId="{8BC87CD0-0BB0-4C00-9439-16889BE23D9E}" type="pres">
      <dgm:prSet presAssocID="{C252C715-9FAA-4723-8DB0-18AA2BBE086A}" presName="hierRoot1" presStyleCnt="0"/>
      <dgm:spPr/>
    </dgm:pt>
    <dgm:pt modelId="{9CA99BFB-F324-4DCB-BA32-C5B84315E7BD}" type="pres">
      <dgm:prSet presAssocID="{C252C715-9FAA-4723-8DB0-18AA2BBE086A}" presName="composite" presStyleCnt="0"/>
      <dgm:spPr/>
    </dgm:pt>
    <dgm:pt modelId="{168C857A-8C46-47AB-835F-51169C72891B}" type="pres">
      <dgm:prSet presAssocID="{C252C715-9FAA-4723-8DB0-18AA2BBE086A}" presName="background" presStyleLbl="node0" presStyleIdx="1" presStyleCnt="2"/>
      <dgm:spPr/>
    </dgm:pt>
    <dgm:pt modelId="{C3FF2059-D79A-4393-B56E-3D3A5614FF3D}" type="pres">
      <dgm:prSet presAssocID="{C252C715-9FAA-4723-8DB0-18AA2BBE086A}" presName="text" presStyleLbl="fgAcc0" presStyleIdx="1" presStyleCnt="2">
        <dgm:presLayoutVars>
          <dgm:chPref val="3"/>
        </dgm:presLayoutVars>
      </dgm:prSet>
      <dgm:spPr/>
    </dgm:pt>
    <dgm:pt modelId="{7B71DF03-F65E-4D1E-8FEB-79FA15E7C5E0}" type="pres">
      <dgm:prSet presAssocID="{C252C715-9FAA-4723-8DB0-18AA2BBE086A}" presName="hierChild2" presStyleCnt="0"/>
      <dgm:spPr/>
    </dgm:pt>
  </dgm:ptLst>
  <dgm:cxnLst>
    <dgm:cxn modelId="{A17CA316-2032-4F1A-96D0-6A03F35E87D8}" srcId="{C32E31DA-094E-43EA-ABC7-163B33689AB6}" destId="{C252C715-9FAA-4723-8DB0-18AA2BBE086A}" srcOrd="1" destOrd="0" parTransId="{02CE41BB-BE44-462B-851A-E92B2ECDBC07}" sibTransId="{48975316-6279-4EE6-8311-147C4614F901}"/>
    <dgm:cxn modelId="{B0BF3A4E-D234-43C4-BECD-E41B1B2AFA29}" srcId="{C32E31DA-094E-43EA-ABC7-163B33689AB6}" destId="{2B8A86FD-6A44-4702-BC66-3D6850FCEB96}" srcOrd="0" destOrd="0" parTransId="{591E79F8-670C-4357-AAB7-B9C0E7837F65}" sibTransId="{62F998A9-C87A-4FEC-AB99-B702E2354890}"/>
    <dgm:cxn modelId="{35605C7E-3DE2-4F63-A30B-5E9A4F66D872}" type="presOf" srcId="{2B8A86FD-6A44-4702-BC66-3D6850FCEB96}" destId="{C2E87909-C957-4796-AB63-87886A3755A7}" srcOrd="0" destOrd="0" presId="urn:microsoft.com/office/officeart/2005/8/layout/hierarchy1"/>
    <dgm:cxn modelId="{1A9D93A8-46B7-42E4-B50C-113C01679EDD}" type="presOf" srcId="{C32E31DA-094E-43EA-ABC7-163B33689AB6}" destId="{7A880F41-0BFA-4603-B397-04AEFA606D1E}" srcOrd="0" destOrd="0" presId="urn:microsoft.com/office/officeart/2005/8/layout/hierarchy1"/>
    <dgm:cxn modelId="{3B48B4F0-AB62-42B9-9013-06B4937AF2E5}" type="presOf" srcId="{C252C715-9FAA-4723-8DB0-18AA2BBE086A}" destId="{C3FF2059-D79A-4393-B56E-3D3A5614FF3D}" srcOrd="0" destOrd="0" presId="urn:microsoft.com/office/officeart/2005/8/layout/hierarchy1"/>
    <dgm:cxn modelId="{6F258869-304B-4A1E-9DA0-7E684123D301}" type="presParOf" srcId="{7A880F41-0BFA-4603-B397-04AEFA606D1E}" destId="{3A716DE0-AC1C-468F-9148-66F13C872DE7}" srcOrd="0" destOrd="0" presId="urn:microsoft.com/office/officeart/2005/8/layout/hierarchy1"/>
    <dgm:cxn modelId="{BAA81674-060D-4423-8ED8-1671F2944DD6}" type="presParOf" srcId="{3A716DE0-AC1C-468F-9148-66F13C872DE7}" destId="{6C9CEB20-4E43-4BD7-AE02-DB68BC2E5EFF}" srcOrd="0" destOrd="0" presId="urn:microsoft.com/office/officeart/2005/8/layout/hierarchy1"/>
    <dgm:cxn modelId="{200978FA-103A-4E17-A699-7CA9A38D117F}" type="presParOf" srcId="{6C9CEB20-4E43-4BD7-AE02-DB68BC2E5EFF}" destId="{9CB6A72A-6DA7-4829-8A2E-539F1C5DCF98}" srcOrd="0" destOrd="0" presId="urn:microsoft.com/office/officeart/2005/8/layout/hierarchy1"/>
    <dgm:cxn modelId="{6C391983-2421-4AB2-9961-C53ED97FF293}" type="presParOf" srcId="{6C9CEB20-4E43-4BD7-AE02-DB68BC2E5EFF}" destId="{C2E87909-C957-4796-AB63-87886A3755A7}" srcOrd="1" destOrd="0" presId="urn:microsoft.com/office/officeart/2005/8/layout/hierarchy1"/>
    <dgm:cxn modelId="{4764A742-DE2E-40B0-8900-533899A6F5D3}" type="presParOf" srcId="{3A716DE0-AC1C-468F-9148-66F13C872DE7}" destId="{173AA92B-C066-4C47-91C0-11EF286366AF}" srcOrd="1" destOrd="0" presId="urn:microsoft.com/office/officeart/2005/8/layout/hierarchy1"/>
    <dgm:cxn modelId="{5D484F39-3DD4-4F6F-B210-32BED680A844}" type="presParOf" srcId="{7A880F41-0BFA-4603-B397-04AEFA606D1E}" destId="{8BC87CD0-0BB0-4C00-9439-16889BE23D9E}" srcOrd="1" destOrd="0" presId="urn:microsoft.com/office/officeart/2005/8/layout/hierarchy1"/>
    <dgm:cxn modelId="{794CD4B0-EED9-4380-B26D-1428470EBED7}" type="presParOf" srcId="{8BC87CD0-0BB0-4C00-9439-16889BE23D9E}" destId="{9CA99BFB-F324-4DCB-BA32-C5B84315E7BD}" srcOrd="0" destOrd="0" presId="urn:microsoft.com/office/officeart/2005/8/layout/hierarchy1"/>
    <dgm:cxn modelId="{CC82EE7D-CE4F-4A9E-B34D-19A85A83386A}" type="presParOf" srcId="{9CA99BFB-F324-4DCB-BA32-C5B84315E7BD}" destId="{168C857A-8C46-47AB-835F-51169C72891B}" srcOrd="0" destOrd="0" presId="urn:microsoft.com/office/officeart/2005/8/layout/hierarchy1"/>
    <dgm:cxn modelId="{F28FF207-B8EE-4873-8B50-0D305A15C487}" type="presParOf" srcId="{9CA99BFB-F324-4DCB-BA32-C5B84315E7BD}" destId="{C3FF2059-D79A-4393-B56E-3D3A5614FF3D}" srcOrd="1" destOrd="0" presId="urn:microsoft.com/office/officeart/2005/8/layout/hierarchy1"/>
    <dgm:cxn modelId="{1627A8E5-784E-42D2-AFBC-EF457514E735}" type="presParOf" srcId="{8BC87CD0-0BB0-4C00-9439-16889BE23D9E}" destId="{7B71DF03-F65E-4D1E-8FEB-79FA15E7C5E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E1A29C2-E0BC-4F4A-A9F2-8808DA7313C8}"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8501365-4675-477B-869A-D5DD5E261760}">
      <dgm:prSet custT="1"/>
      <dgm:spPr/>
      <dgm:t>
        <a:bodyPr/>
        <a:lstStyle/>
        <a:p>
          <a:pPr>
            <a:lnSpc>
              <a:spcPct val="100000"/>
            </a:lnSpc>
          </a:pPr>
          <a:r>
            <a:rPr lang="en-GB" sz="1600" dirty="0">
              <a:latin typeface="Abadi" panose="020B0604020104020204" pitchFamily="34" charset="0"/>
            </a:rPr>
            <a:t>There are a few ways for her to proceed, which may help limit the effects of the current issues she faces. One way is to be more active and share information with others who may be knowledgeable. Or just simply interacting with others in general. This will not only expand her knowledge base but also help her find peers who can support her cognitive development. </a:t>
          </a:r>
          <a:endParaRPr lang="en-US" sz="1600" dirty="0">
            <a:latin typeface="Abadi" panose="020B0604020104020204" pitchFamily="34" charset="0"/>
          </a:endParaRPr>
        </a:p>
      </dgm:t>
    </dgm:pt>
    <dgm:pt modelId="{9FBE4B1C-1B3A-4A54-A591-D84232600D4F}" type="parTrans" cxnId="{89BBBBE5-0C02-4E70-819C-9570857FC00F}">
      <dgm:prSet/>
      <dgm:spPr/>
      <dgm:t>
        <a:bodyPr/>
        <a:lstStyle/>
        <a:p>
          <a:endParaRPr lang="en-US"/>
        </a:p>
      </dgm:t>
    </dgm:pt>
    <dgm:pt modelId="{05BEF30C-5220-4EAF-928C-984A91EB54D9}" type="sibTrans" cxnId="{89BBBBE5-0C02-4E70-819C-9570857FC00F}">
      <dgm:prSet/>
      <dgm:spPr/>
      <dgm:t>
        <a:bodyPr/>
        <a:lstStyle/>
        <a:p>
          <a:pPr>
            <a:lnSpc>
              <a:spcPct val="100000"/>
            </a:lnSpc>
          </a:pPr>
          <a:endParaRPr lang="en-US"/>
        </a:p>
      </dgm:t>
    </dgm:pt>
    <dgm:pt modelId="{AB2C8D74-8566-450D-B19B-3CD1EC9CBD2C}">
      <dgm:prSet custT="1"/>
      <dgm:spPr/>
      <dgm:t>
        <a:bodyPr/>
        <a:lstStyle/>
        <a:p>
          <a:pPr>
            <a:lnSpc>
              <a:spcPct val="100000"/>
            </a:lnSpc>
          </a:pPr>
          <a:r>
            <a:rPr lang="en-GB" sz="1600" dirty="0">
              <a:latin typeface="Abadi" panose="020B0604020104020204" pitchFamily="34" charset="0"/>
            </a:rPr>
            <a:t>She may have to ask the government to support her in getting a private carer for her mother to look after her occasionally, which would give her time to develop alongside knowledgeable peers. Social skills and understanding of abstract concepts will then be given time and space to develop.</a:t>
          </a:r>
          <a:endParaRPr lang="en-US" sz="1600" dirty="0">
            <a:latin typeface="Abadi" panose="020B0604020104020204" pitchFamily="34" charset="0"/>
          </a:endParaRPr>
        </a:p>
      </dgm:t>
    </dgm:pt>
    <dgm:pt modelId="{8C0FDC92-4E90-4D56-B7EE-18037E5CF7F4}" type="parTrans" cxnId="{A284E416-80D1-4BA6-A8CB-122CDF0AFF0C}">
      <dgm:prSet/>
      <dgm:spPr/>
      <dgm:t>
        <a:bodyPr/>
        <a:lstStyle/>
        <a:p>
          <a:endParaRPr lang="en-US"/>
        </a:p>
      </dgm:t>
    </dgm:pt>
    <dgm:pt modelId="{36E58258-39E8-40A5-A617-4466CA403692}" type="sibTrans" cxnId="{A284E416-80D1-4BA6-A8CB-122CDF0AFF0C}">
      <dgm:prSet/>
      <dgm:spPr/>
      <dgm:t>
        <a:bodyPr/>
        <a:lstStyle/>
        <a:p>
          <a:endParaRPr lang="en-US"/>
        </a:p>
      </dgm:t>
    </dgm:pt>
    <dgm:pt modelId="{4F9E6C4E-7018-4532-8CF6-22D32A05BC36}" type="pres">
      <dgm:prSet presAssocID="{BE1A29C2-E0BC-4F4A-A9F2-8808DA7313C8}" presName="root" presStyleCnt="0">
        <dgm:presLayoutVars>
          <dgm:dir/>
          <dgm:resizeHandles val="exact"/>
        </dgm:presLayoutVars>
      </dgm:prSet>
      <dgm:spPr/>
    </dgm:pt>
    <dgm:pt modelId="{25032513-5AE1-4DF0-ADCD-1CAD3433174A}" type="pres">
      <dgm:prSet presAssocID="{BE1A29C2-E0BC-4F4A-A9F2-8808DA7313C8}" presName="container" presStyleCnt="0">
        <dgm:presLayoutVars>
          <dgm:dir/>
          <dgm:resizeHandles val="exact"/>
        </dgm:presLayoutVars>
      </dgm:prSet>
      <dgm:spPr/>
    </dgm:pt>
    <dgm:pt modelId="{CCB9A094-3F0C-43B4-ACE3-5D4EF9566B05}" type="pres">
      <dgm:prSet presAssocID="{B8501365-4675-477B-869A-D5DD5E261760}" presName="compNode" presStyleCnt="0"/>
      <dgm:spPr/>
    </dgm:pt>
    <dgm:pt modelId="{BBE4939A-073D-48B5-99C2-E532E9E4EAA7}" type="pres">
      <dgm:prSet presAssocID="{B8501365-4675-477B-869A-D5DD5E261760}" presName="iconBgRect" presStyleLbl="bgShp" presStyleIdx="0" presStyleCnt="2"/>
      <dgm:spPr/>
    </dgm:pt>
    <dgm:pt modelId="{ACE8C77A-462B-433F-85B1-2C474D62DCF5}" type="pres">
      <dgm:prSet presAssocID="{B8501365-4675-477B-869A-D5DD5E26176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peed Bump"/>
        </a:ext>
      </dgm:extLst>
    </dgm:pt>
    <dgm:pt modelId="{3FEA46A9-2D12-428F-B6C7-B96F69C5F428}" type="pres">
      <dgm:prSet presAssocID="{B8501365-4675-477B-869A-D5DD5E261760}" presName="spaceRect" presStyleCnt="0"/>
      <dgm:spPr/>
    </dgm:pt>
    <dgm:pt modelId="{CBDBE1D4-92F9-442A-889A-1172547C0037}" type="pres">
      <dgm:prSet presAssocID="{B8501365-4675-477B-869A-D5DD5E261760}" presName="textRect" presStyleLbl="revTx" presStyleIdx="0" presStyleCnt="2">
        <dgm:presLayoutVars>
          <dgm:chMax val="1"/>
          <dgm:chPref val="1"/>
        </dgm:presLayoutVars>
      </dgm:prSet>
      <dgm:spPr/>
    </dgm:pt>
    <dgm:pt modelId="{08486891-030F-4418-904A-1B3BA21D679D}" type="pres">
      <dgm:prSet presAssocID="{05BEF30C-5220-4EAF-928C-984A91EB54D9}" presName="sibTrans" presStyleLbl="sibTrans2D1" presStyleIdx="0" presStyleCnt="0"/>
      <dgm:spPr/>
    </dgm:pt>
    <dgm:pt modelId="{75462084-26C8-4F16-9E6D-26B7FE8F9AAE}" type="pres">
      <dgm:prSet presAssocID="{AB2C8D74-8566-450D-B19B-3CD1EC9CBD2C}" presName="compNode" presStyleCnt="0"/>
      <dgm:spPr/>
    </dgm:pt>
    <dgm:pt modelId="{43A63456-6C1E-4CAD-958A-072B7143F66F}" type="pres">
      <dgm:prSet presAssocID="{AB2C8D74-8566-450D-B19B-3CD1EC9CBD2C}" presName="iconBgRect" presStyleLbl="bgShp" presStyleIdx="1" presStyleCnt="2"/>
      <dgm:spPr/>
    </dgm:pt>
    <dgm:pt modelId="{6BD7D32A-0DAC-46C8-B38E-EDBD13155862}" type="pres">
      <dgm:prSet presAssocID="{AB2C8D74-8566-450D-B19B-3CD1EC9CBD2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udge"/>
        </a:ext>
      </dgm:extLst>
    </dgm:pt>
    <dgm:pt modelId="{43B8225D-0ECF-47BC-83BB-93A7980DEA5D}" type="pres">
      <dgm:prSet presAssocID="{AB2C8D74-8566-450D-B19B-3CD1EC9CBD2C}" presName="spaceRect" presStyleCnt="0"/>
      <dgm:spPr/>
    </dgm:pt>
    <dgm:pt modelId="{AC4036F6-CA10-4372-881E-97A9D32BF5C1}" type="pres">
      <dgm:prSet presAssocID="{AB2C8D74-8566-450D-B19B-3CD1EC9CBD2C}" presName="textRect" presStyleLbl="revTx" presStyleIdx="1" presStyleCnt="2">
        <dgm:presLayoutVars>
          <dgm:chMax val="1"/>
          <dgm:chPref val="1"/>
        </dgm:presLayoutVars>
      </dgm:prSet>
      <dgm:spPr/>
    </dgm:pt>
  </dgm:ptLst>
  <dgm:cxnLst>
    <dgm:cxn modelId="{2DE6830D-5BBD-4603-B6C9-3D0BAAF38FB7}" type="presOf" srcId="{BE1A29C2-E0BC-4F4A-A9F2-8808DA7313C8}" destId="{4F9E6C4E-7018-4532-8CF6-22D32A05BC36}" srcOrd="0" destOrd="0" presId="urn:microsoft.com/office/officeart/2018/2/layout/IconCircleList"/>
    <dgm:cxn modelId="{A284E416-80D1-4BA6-A8CB-122CDF0AFF0C}" srcId="{BE1A29C2-E0BC-4F4A-A9F2-8808DA7313C8}" destId="{AB2C8D74-8566-450D-B19B-3CD1EC9CBD2C}" srcOrd="1" destOrd="0" parTransId="{8C0FDC92-4E90-4D56-B7EE-18037E5CF7F4}" sibTransId="{36E58258-39E8-40A5-A617-4466CA403692}"/>
    <dgm:cxn modelId="{91BD386C-BA4A-4E8B-8DDD-2F2F5C99F66A}" type="presOf" srcId="{B8501365-4675-477B-869A-D5DD5E261760}" destId="{CBDBE1D4-92F9-442A-889A-1172547C0037}" srcOrd="0" destOrd="0" presId="urn:microsoft.com/office/officeart/2018/2/layout/IconCircleList"/>
    <dgm:cxn modelId="{96145B6D-BCFF-439D-BCC5-996C3DEBE781}" type="presOf" srcId="{AB2C8D74-8566-450D-B19B-3CD1EC9CBD2C}" destId="{AC4036F6-CA10-4372-881E-97A9D32BF5C1}" srcOrd="0" destOrd="0" presId="urn:microsoft.com/office/officeart/2018/2/layout/IconCircleList"/>
    <dgm:cxn modelId="{36BCDFC0-C224-4967-A128-1479A1878933}" type="presOf" srcId="{05BEF30C-5220-4EAF-928C-984A91EB54D9}" destId="{08486891-030F-4418-904A-1B3BA21D679D}" srcOrd="0" destOrd="0" presId="urn:microsoft.com/office/officeart/2018/2/layout/IconCircleList"/>
    <dgm:cxn modelId="{89BBBBE5-0C02-4E70-819C-9570857FC00F}" srcId="{BE1A29C2-E0BC-4F4A-A9F2-8808DA7313C8}" destId="{B8501365-4675-477B-869A-D5DD5E261760}" srcOrd="0" destOrd="0" parTransId="{9FBE4B1C-1B3A-4A54-A591-D84232600D4F}" sibTransId="{05BEF30C-5220-4EAF-928C-984A91EB54D9}"/>
    <dgm:cxn modelId="{0D7B7C8D-D743-444A-8C8C-DF208D7AAD17}" type="presParOf" srcId="{4F9E6C4E-7018-4532-8CF6-22D32A05BC36}" destId="{25032513-5AE1-4DF0-ADCD-1CAD3433174A}" srcOrd="0" destOrd="0" presId="urn:microsoft.com/office/officeart/2018/2/layout/IconCircleList"/>
    <dgm:cxn modelId="{9A5785D5-9626-4286-BD25-DC53DD3A71E6}" type="presParOf" srcId="{25032513-5AE1-4DF0-ADCD-1CAD3433174A}" destId="{CCB9A094-3F0C-43B4-ACE3-5D4EF9566B05}" srcOrd="0" destOrd="0" presId="urn:microsoft.com/office/officeart/2018/2/layout/IconCircleList"/>
    <dgm:cxn modelId="{A17C3221-75A9-4252-BC40-0AA64E4F2ACA}" type="presParOf" srcId="{CCB9A094-3F0C-43B4-ACE3-5D4EF9566B05}" destId="{BBE4939A-073D-48B5-99C2-E532E9E4EAA7}" srcOrd="0" destOrd="0" presId="urn:microsoft.com/office/officeart/2018/2/layout/IconCircleList"/>
    <dgm:cxn modelId="{D31DD164-29B3-43C7-B2AB-6A3117A420E5}" type="presParOf" srcId="{CCB9A094-3F0C-43B4-ACE3-5D4EF9566B05}" destId="{ACE8C77A-462B-433F-85B1-2C474D62DCF5}" srcOrd="1" destOrd="0" presId="urn:microsoft.com/office/officeart/2018/2/layout/IconCircleList"/>
    <dgm:cxn modelId="{CFFFF205-BA39-40EE-8E5F-23CD2ED1C7B5}" type="presParOf" srcId="{CCB9A094-3F0C-43B4-ACE3-5D4EF9566B05}" destId="{3FEA46A9-2D12-428F-B6C7-B96F69C5F428}" srcOrd="2" destOrd="0" presId="urn:microsoft.com/office/officeart/2018/2/layout/IconCircleList"/>
    <dgm:cxn modelId="{B37D7191-7AFE-4D23-8E43-58919503C167}" type="presParOf" srcId="{CCB9A094-3F0C-43B4-ACE3-5D4EF9566B05}" destId="{CBDBE1D4-92F9-442A-889A-1172547C0037}" srcOrd="3" destOrd="0" presId="urn:microsoft.com/office/officeart/2018/2/layout/IconCircleList"/>
    <dgm:cxn modelId="{A31CA6F2-B2D5-485F-A7E6-C36DCE8A3934}" type="presParOf" srcId="{25032513-5AE1-4DF0-ADCD-1CAD3433174A}" destId="{08486891-030F-4418-904A-1B3BA21D679D}" srcOrd="1" destOrd="0" presId="urn:microsoft.com/office/officeart/2018/2/layout/IconCircleList"/>
    <dgm:cxn modelId="{A323788B-2493-4926-BDED-74736B708FBC}" type="presParOf" srcId="{25032513-5AE1-4DF0-ADCD-1CAD3433174A}" destId="{75462084-26C8-4F16-9E6D-26B7FE8F9AAE}" srcOrd="2" destOrd="0" presId="urn:microsoft.com/office/officeart/2018/2/layout/IconCircleList"/>
    <dgm:cxn modelId="{AE0CEDB3-1391-4235-8930-C050A52667BB}" type="presParOf" srcId="{75462084-26C8-4F16-9E6D-26B7FE8F9AAE}" destId="{43A63456-6C1E-4CAD-958A-072B7143F66F}" srcOrd="0" destOrd="0" presId="urn:microsoft.com/office/officeart/2018/2/layout/IconCircleList"/>
    <dgm:cxn modelId="{35960EA3-699A-46EA-B676-00B0FD2ED616}" type="presParOf" srcId="{75462084-26C8-4F16-9E6D-26B7FE8F9AAE}" destId="{6BD7D32A-0DAC-46C8-B38E-EDBD13155862}" srcOrd="1" destOrd="0" presId="urn:microsoft.com/office/officeart/2018/2/layout/IconCircleList"/>
    <dgm:cxn modelId="{0AB05A4F-ABDE-4A05-BD7C-06279216C1FA}" type="presParOf" srcId="{75462084-26C8-4F16-9E6D-26B7FE8F9AAE}" destId="{43B8225D-0ECF-47BC-83BB-93A7980DEA5D}" srcOrd="2" destOrd="0" presId="urn:microsoft.com/office/officeart/2018/2/layout/IconCircleList"/>
    <dgm:cxn modelId="{24B30911-24AD-4D7A-AC79-AA8E5F2D3EAF}" type="presParOf" srcId="{75462084-26C8-4F16-9E6D-26B7FE8F9AAE}" destId="{AC4036F6-CA10-4372-881E-97A9D32BF5C1}"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C80D16-269F-4C67-8032-708E724667FD}">
      <dsp:nvSpPr>
        <dsp:cNvPr id="0" name=""/>
        <dsp:cNvSpPr/>
      </dsp:nvSpPr>
      <dsp:spPr>
        <a:xfrm>
          <a:off x="962752" y="424650"/>
          <a:ext cx="769262" cy="71"/>
        </a:xfrm>
        <a:prstGeom prst="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EC345F3F-C4D7-488E-A5F5-02E341382D1B}">
      <dsp:nvSpPr>
        <dsp:cNvPr id="0" name=""/>
        <dsp:cNvSpPr/>
      </dsp:nvSpPr>
      <dsp:spPr>
        <a:xfrm>
          <a:off x="1778170" y="360068"/>
          <a:ext cx="88465" cy="166159"/>
        </a:xfrm>
        <a:prstGeom prst="chevron">
          <a:avLst>
            <a:gd name="adj" fmla="val 90000"/>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0D24A1A0-6144-4F2E-9BFE-C215CF68241A}">
      <dsp:nvSpPr>
        <dsp:cNvPr id="0" name=""/>
        <dsp:cNvSpPr/>
      </dsp:nvSpPr>
      <dsp:spPr>
        <a:xfrm>
          <a:off x="487837" y="45929"/>
          <a:ext cx="757515" cy="757515"/>
        </a:xfrm>
        <a:prstGeom prst="ellipse">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w="9525" cap="flat" cmpd="sng" algn="ctr">
          <a:solidFill>
            <a:schemeClr val="accent1">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29396" tIns="29396" rIns="29396" bIns="29396" numCol="1" spcCol="1270" anchor="ctr" anchorCtr="0">
          <a:noAutofit/>
        </a:bodyPr>
        <a:lstStyle/>
        <a:p>
          <a:pPr marL="0" lvl="0" indent="0" algn="ctr" defTabSz="1689100">
            <a:lnSpc>
              <a:spcPct val="90000"/>
            </a:lnSpc>
            <a:spcBef>
              <a:spcPct val="0"/>
            </a:spcBef>
            <a:spcAft>
              <a:spcPct val="35000"/>
            </a:spcAft>
            <a:buNone/>
          </a:pPr>
          <a:r>
            <a:rPr lang="en-US" sz="3800" kern="1200"/>
            <a:t>1</a:t>
          </a:r>
        </a:p>
      </dsp:txBody>
      <dsp:txXfrm>
        <a:off x="598773" y="156865"/>
        <a:ext cx="535643" cy="535643"/>
      </dsp:txXfrm>
    </dsp:sp>
    <dsp:sp modelId="{CE6C5504-ED26-47F9-A221-48F6B55F439C}">
      <dsp:nvSpPr>
        <dsp:cNvPr id="0" name=""/>
        <dsp:cNvSpPr/>
      </dsp:nvSpPr>
      <dsp:spPr>
        <a:xfrm>
          <a:off x="1174" y="969044"/>
          <a:ext cx="1730841"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36531" tIns="165100" rIns="136531" bIns="165100" numCol="1" spcCol="1270" anchor="t" anchorCtr="0">
          <a:noAutofit/>
        </a:bodyPr>
        <a:lstStyle/>
        <a:p>
          <a:pPr marL="0" lvl="0" indent="0" algn="l" defTabSz="488950">
            <a:lnSpc>
              <a:spcPct val="90000"/>
            </a:lnSpc>
            <a:spcBef>
              <a:spcPct val="0"/>
            </a:spcBef>
            <a:spcAft>
              <a:spcPct val="35000"/>
            </a:spcAft>
            <a:buNone/>
          </a:pPr>
          <a:r>
            <a:rPr lang="en-GB" sz="1100" kern="1200"/>
            <a:t>Jenny is a 16‑year‑old who has been caring for her mother for the past five years.</a:t>
          </a:r>
          <a:endParaRPr lang="en-US" sz="1100" kern="1200"/>
        </a:p>
      </dsp:txBody>
      <dsp:txXfrm>
        <a:off x="1174" y="1315212"/>
        <a:ext cx="1730841" cy="1619432"/>
      </dsp:txXfrm>
    </dsp:sp>
    <dsp:sp modelId="{1BCBE169-B06F-49C3-A0A7-886BE00C58B3}">
      <dsp:nvSpPr>
        <dsp:cNvPr id="0" name=""/>
        <dsp:cNvSpPr/>
      </dsp:nvSpPr>
      <dsp:spPr>
        <a:xfrm>
          <a:off x="1924330" y="424650"/>
          <a:ext cx="1730841" cy="71"/>
        </a:xfrm>
        <a:prstGeom prst="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0CDCAB0F-2ED0-4765-8656-7BA30611A174}">
      <dsp:nvSpPr>
        <dsp:cNvPr id="0" name=""/>
        <dsp:cNvSpPr/>
      </dsp:nvSpPr>
      <dsp:spPr>
        <a:xfrm>
          <a:off x="3701327" y="360068"/>
          <a:ext cx="88465" cy="166160"/>
        </a:xfrm>
        <a:prstGeom prst="chevron">
          <a:avLst>
            <a:gd name="adj" fmla="val 90000"/>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FB7FA58E-5FA9-4B18-8412-D2ECE8E9677B}">
      <dsp:nvSpPr>
        <dsp:cNvPr id="0" name=""/>
        <dsp:cNvSpPr/>
      </dsp:nvSpPr>
      <dsp:spPr>
        <a:xfrm>
          <a:off x="2410993" y="45928"/>
          <a:ext cx="757515" cy="757515"/>
        </a:xfrm>
        <a:prstGeom prst="ellipse">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w="9525" cap="flat" cmpd="sng" algn="ctr">
          <a:solidFill>
            <a:schemeClr val="accent1">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29396" tIns="29396" rIns="29396" bIns="29396" numCol="1" spcCol="1270" anchor="ctr" anchorCtr="0">
          <a:noAutofit/>
        </a:bodyPr>
        <a:lstStyle/>
        <a:p>
          <a:pPr marL="0" lvl="0" indent="0" algn="ctr" defTabSz="1689100">
            <a:lnSpc>
              <a:spcPct val="90000"/>
            </a:lnSpc>
            <a:spcBef>
              <a:spcPct val="0"/>
            </a:spcBef>
            <a:spcAft>
              <a:spcPct val="35000"/>
            </a:spcAft>
            <a:buNone/>
          </a:pPr>
          <a:r>
            <a:rPr lang="en-US" sz="3800" kern="1200"/>
            <a:t>2</a:t>
          </a:r>
        </a:p>
      </dsp:txBody>
      <dsp:txXfrm>
        <a:off x="2521929" y="156864"/>
        <a:ext cx="535643" cy="535643"/>
      </dsp:txXfrm>
    </dsp:sp>
    <dsp:sp modelId="{85413A74-1BA0-413A-A2E0-C74314B94878}">
      <dsp:nvSpPr>
        <dsp:cNvPr id="0" name=""/>
        <dsp:cNvSpPr/>
      </dsp:nvSpPr>
      <dsp:spPr>
        <a:xfrm>
          <a:off x="1924330" y="969044"/>
          <a:ext cx="1730841"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36531" tIns="165100" rIns="136531" bIns="165100" numCol="1" spcCol="1270" anchor="t" anchorCtr="0">
          <a:noAutofit/>
        </a:bodyPr>
        <a:lstStyle/>
        <a:p>
          <a:pPr marL="0" lvl="0" indent="0" algn="l" defTabSz="488950">
            <a:lnSpc>
              <a:spcPct val="90000"/>
            </a:lnSpc>
            <a:spcBef>
              <a:spcPct val="0"/>
            </a:spcBef>
            <a:spcAft>
              <a:spcPct val="35000"/>
            </a:spcAft>
            <a:buNone/>
          </a:pPr>
          <a:r>
            <a:rPr lang="en-GB" sz="1100" kern="1200"/>
            <a:t>Her caring role began after the death of her father, who previously provided support.</a:t>
          </a:r>
          <a:endParaRPr lang="en-US" sz="1100" kern="1200"/>
        </a:p>
      </dsp:txBody>
      <dsp:txXfrm>
        <a:off x="1924330" y="1315212"/>
        <a:ext cx="1730841" cy="1619432"/>
      </dsp:txXfrm>
    </dsp:sp>
    <dsp:sp modelId="{CF60A125-8D43-48DA-BDFA-F086B14D5AE3}">
      <dsp:nvSpPr>
        <dsp:cNvPr id="0" name=""/>
        <dsp:cNvSpPr/>
      </dsp:nvSpPr>
      <dsp:spPr>
        <a:xfrm>
          <a:off x="3847487" y="424650"/>
          <a:ext cx="1730841" cy="72"/>
        </a:xfrm>
        <a:prstGeom prst="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E663BDC0-8881-4B7C-BC13-477E235E1414}">
      <dsp:nvSpPr>
        <dsp:cNvPr id="0" name=""/>
        <dsp:cNvSpPr/>
      </dsp:nvSpPr>
      <dsp:spPr>
        <a:xfrm>
          <a:off x="5624484" y="360068"/>
          <a:ext cx="88465" cy="166160"/>
        </a:xfrm>
        <a:prstGeom prst="chevron">
          <a:avLst>
            <a:gd name="adj" fmla="val 90000"/>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F1D54D6C-EDE6-407F-A469-44ED1DAD12FD}">
      <dsp:nvSpPr>
        <dsp:cNvPr id="0" name=""/>
        <dsp:cNvSpPr/>
      </dsp:nvSpPr>
      <dsp:spPr>
        <a:xfrm>
          <a:off x="4334150" y="45928"/>
          <a:ext cx="757515" cy="757515"/>
        </a:xfrm>
        <a:prstGeom prst="ellipse">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w="9525" cap="flat" cmpd="sng" algn="ctr">
          <a:solidFill>
            <a:schemeClr val="accent1">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29396" tIns="29396" rIns="29396" bIns="29396" numCol="1" spcCol="1270" anchor="ctr" anchorCtr="0">
          <a:noAutofit/>
        </a:bodyPr>
        <a:lstStyle/>
        <a:p>
          <a:pPr marL="0" lvl="0" indent="0" algn="ctr" defTabSz="1689100">
            <a:lnSpc>
              <a:spcPct val="90000"/>
            </a:lnSpc>
            <a:spcBef>
              <a:spcPct val="0"/>
            </a:spcBef>
            <a:spcAft>
              <a:spcPct val="35000"/>
            </a:spcAft>
            <a:buNone/>
          </a:pPr>
          <a:r>
            <a:rPr lang="en-US" sz="3800" kern="1200"/>
            <a:t>3</a:t>
          </a:r>
        </a:p>
      </dsp:txBody>
      <dsp:txXfrm>
        <a:off x="4445086" y="156864"/>
        <a:ext cx="535643" cy="535643"/>
      </dsp:txXfrm>
    </dsp:sp>
    <dsp:sp modelId="{A51F1CAD-33C8-4B1C-B201-F5DB275D379A}">
      <dsp:nvSpPr>
        <dsp:cNvPr id="0" name=""/>
        <dsp:cNvSpPr/>
      </dsp:nvSpPr>
      <dsp:spPr>
        <a:xfrm>
          <a:off x="3847487" y="969044"/>
          <a:ext cx="1730841"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36531" tIns="165100" rIns="136531" bIns="165100" numCol="1" spcCol="1270" anchor="t" anchorCtr="0">
          <a:noAutofit/>
        </a:bodyPr>
        <a:lstStyle/>
        <a:p>
          <a:pPr marL="0" lvl="0" indent="0" algn="l" defTabSz="488950">
            <a:lnSpc>
              <a:spcPct val="90000"/>
            </a:lnSpc>
            <a:spcBef>
              <a:spcPct val="0"/>
            </a:spcBef>
            <a:spcAft>
              <a:spcPct val="35000"/>
            </a:spcAft>
            <a:buNone/>
          </a:pPr>
          <a:r>
            <a:rPr lang="en-GB" sz="1100" kern="1200"/>
            <a:t>She now helps with daily household tasks such as cooking, cleaning, and shopping.</a:t>
          </a:r>
          <a:endParaRPr lang="en-US" sz="1100" kern="1200"/>
        </a:p>
      </dsp:txBody>
      <dsp:txXfrm>
        <a:off x="3847487" y="1315212"/>
        <a:ext cx="1730841" cy="1619432"/>
      </dsp:txXfrm>
    </dsp:sp>
    <dsp:sp modelId="{9898F29B-93A9-4B03-B250-73323FF313D4}">
      <dsp:nvSpPr>
        <dsp:cNvPr id="0" name=""/>
        <dsp:cNvSpPr/>
      </dsp:nvSpPr>
      <dsp:spPr>
        <a:xfrm>
          <a:off x="5770644" y="424650"/>
          <a:ext cx="1730841" cy="72"/>
        </a:xfrm>
        <a:prstGeom prst="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A5405032-696C-414B-8B93-7B9281D7EACF}">
      <dsp:nvSpPr>
        <dsp:cNvPr id="0" name=""/>
        <dsp:cNvSpPr/>
      </dsp:nvSpPr>
      <dsp:spPr>
        <a:xfrm>
          <a:off x="7547641" y="360068"/>
          <a:ext cx="88465" cy="166160"/>
        </a:xfrm>
        <a:prstGeom prst="chevron">
          <a:avLst>
            <a:gd name="adj" fmla="val 90000"/>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B7326F89-4C87-4FBC-A002-5B8CBF890FB9}">
      <dsp:nvSpPr>
        <dsp:cNvPr id="0" name=""/>
        <dsp:cNvSpPr/>
      </dsp:nvSpPr>
      <dsp:spPr>
        <a:xfrm>
          <a:off x="6257307" y="45928"/>
          <a:ext cx="757515" cy="757515"/>
        </a:xfrm>
        <a:prstGeom prst="ellipse">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w="9525" cap="flat" cmpd="sng" algn="ctr">
          <a:solidFill>
            <a:schemeClr val="accent1">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29396" tIns="29396" rIns="29396" bIns="29396" numCol="1" spcCol="1270" anchor="ctr" anchorCtr="0">
          <a:noAutofit/>
        </a:bodyPr>
        <a:lstStyle/>
        <a:p>
          <a:pPr marL="0" lvl="0" indent="0" algn="ctr" defTabSz="1689100">
            <a:lnSpc>
              <a:spcPct val="90000"/>
            </a:lnSpc>
            <a:spcBef>
              <a:spcPct val="0"/>
            </a:spcBef>
            <a:spcAft>
              <a:spcPct val="35000"/>
            </a:spcAft>
            <a:buNone/>
          </a:pPr>
          <a:r>
            <a:rPr lang="en-US" sz="3800" kern="1200"/>
            <a:t>4</a:t>
          </a:r>
        </a:p>
      </dsp:txBody>
      <dsp:txXfrm>
        <a:off x="6368243" y="156864"/>
        <a:ext cx="535643" cy="535643"/>
      </dsp:txXfrm>
    </dsp:sp>
    <dsp:sp modelId="{BF347B98-F1E5-47BB-994B-17A36B21D32F}">
      <dsp:nvSpPr>
        <dsp:cNvPr id="0" name=""/>
        <dsp:cNvSpPr/>
      </dsp:nvSpPr>
      <dsp:spPr>
        <a:xfrm>
          <a:off x="5770644" y="969044"/>
          <a:ext cx="1730841"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36531" tIns="165100" rIns="136531" bIns="165100" numCol="1" spcCol="1270" anchor="t" anchorCtr="0">
          <a:noAutofit/>
        </a:bodyPr>
        <a:lstStyle/>
        <a:p>
          <a:pPr marL="0" lvl="0" indent="0" algn="l" defTabSz="488950">
            <a:lnSpc>
              <a:spcPct val="90000"/>
            </a:lnSpc>
            <a:spcBef>
              <a:spcPct val="0"/>
            </a:spcBef>
            <a:spcAft>
              <a:spcPct val="35000"/>
            </a:spcAft>
            <a:buNone/>
          </a:pPr>
          <a:r>
            <a:rPr lang="en-GB" sz="1100" kern="1200"/>
            <a:t>Jenny also supports her mother with paperwork, appointments, and managing tasks due to memory problems and low mood.</a:t>
          </a:r>
          <a:endParaRPr lang="en-US" sz="1100" kern="1200"/>
        </a:p>
      </dsp:txBody>
      <dsp:txXfrm>
        <a:off x="5770644" y="1315212"/>
        <a:ext cx="1730841" cy="1619432"/>
      </dsp:txXfrm>
    </dsp:sp>
    <dsp:sp modelId="{AADEEA2F-DDA4-4256-B365-68C5F5DF0378}">
      <dsp:nvSpPr>
        <dsp:cNvPr id="0" name=""/>
        <dsp:cNvSpPr/>
      </dsp:nvSpPr>
      <dsp:spPr>
        <a:xfrm>
          <a:off x="7693801" y="424650"/>
          <a:ext cx="865420" cy="72"/>
        </a:xfrm>
        <a:prstGeom prst="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77C1F049-29F0-41BD-8CF8-1946BBD04F14}">
      <dsp:nvSpPr>
        <dsp:cNvPr id="0" name=""/>
        <dsp:cNvSpPr/>
      </dsp:nvSpPr>
      <dsp:spPr>
        <a:xfrm>
          <a:off x="8180464" y="45928"/>
          <a:ext cx="757515" cy="757515"/>
        </a:xfrm>
        <a:prstGeom prst="ellipse">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w="9525" cap="flat" cmpd="sng" algn="ctr">
          <a:solidFill>
            <a:schemeClr val="accent1">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29396" tIns="29396" rIns="29396" bIns="29396" numCol="1" spcCol="1270" anchor="ctr" anchorCtr="0">
          <a:noAutofit/>
        </a:bodyPr>
        <a:lstStyle/>
        <a:p>
          <a:pPr marL="0" lvl="0" indent="0" algn="ctr" defTabSz="1689100">
            <a:lnSpc>
              <a:spcPct val="90000"/>
            </a:lnSpc>
            <a:spcBef>
              <a:spcPct val="0"/>
            </a:spcBef>
            <a:spcAft>
              <a:spcPct val="35000"/>
            </a:spcAft>
            <a:buNone/>
          </a:pPr>
          <a:r>
            <a:rPr lang="en-US" sz="3800" kern="1200"/>
            <a:t>5</a:t>
          </a:r>
        </a:p>
      </dsp:txBody>
      <dsp:txXfrm>
        <a:off x="8291400" y="156864"/>
        <a:ext cx="535643" cy="535643"/>
      </dsp:txXfrm>
    </dsp:sp>
    <dsp:sp modelId="{934DC923-E853-46CE-A8F3-3F792B7C699E}">
      <dsp:nvSpPr>
        <dsp:cNvPr id="0" name=""/>
        <dsp:cNvSpPr/>
      </dsp:nvSpPr>
      <dsp:spPr>
        <a:xfrm>
          <a:off x="7693801" y="969044"/>
          <a:ext cx="1730841"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36531" tIns="165100" rIns="136531" bIns="165100" numCol="1" spcCol="1270" anchor="t" anchorCtr="0">
          <a:noAutofit/>
        </a:bodyPr>
        <a:lstStyle/>
        <a:p>
          <a:pPr marL="0" lvl="0" indent="0" algn="l" defTabSz="488950">
            <a:lnSpc>
              <a:spcPct val="90000"/>
            </a:lnSpc>
            <a:spcBef>
              <a:spcPct val="0"/>
            </a:spcBef>
            <a:spcAft>
              <a:spcPct val="35000"/>
            </a:spcAft>
            <a:buNone/>
          </a:pPr>
          <a:r>
            <a:rPr lang="en-GB" sz="1100" kern="1200"/>
            <a:t>These responsibilities have taken place during a key stage of Jenny’s personal and social development.</a:t>
          </a:r>
          <a:endParaRPr lang="en-US" sz="1100" kern="1200"/>
        </a:p>
      </dsp:txBody>
      <dsp:txXfrm>
        <a:off x="7693801" y="1315212"/>
        <a:ext cx="1730841" cy="16194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C627F7-E184-4603-84CA-2F821FBDBA11}">
      <dsp:nvSpPr>
        <dsp:cNvPr id="0" name=""/>
        <dsp:cNvSpPr/>
      </dsp:nvSpPr>
      <dsp:spPr>
        <a:xfrm>
          <a:off x="0" y="163461"/>
          <a:ext cx="6683374" cy="197424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D5E26D-29CA-4C42-B004-E13D96431F7C}">
      <dsp:nvSpPr>
        <dsp:cNvPr id="0" name=""/>
        <dsp:cNvSpPr/>
      </dsp:nvSpPr>
      <dsp:spPr>
        <a:xfrm>
          <a:off x="597209" y="607666"/>
          <a:ext cx="1085835" cy="10858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DE32D18-2B76-4416-90F9-3ACC83864607}">
      <dsp:nvSpPr>
        <dsp:cNvPr id="0" name=""/>
        <dsp:cNvSpPr/>
      </dsp:nvSpPr>
      <dsp:spPr>
        <a:xfrm>
          <a:off x="2280254" y="163461"/>
          <a:ext cx="4266197" cy="2221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5059" tIns="235059" rIns="235059" bIns="235059" numCol="1" spcCol="1270" anchor="ctr" anchorCtr="0">
          <a:noAutofit/>
        </a:bodyPr>
        <a:lstStyle/>
        <a:p>
          <a:pPr marL="0" lvl="0" indent="0" algn="l" defTabSz="711200">
            <a:lnSpc>
              <a:spcPct val="100000"/>
            </a:lnSpc>
            <a:spcBef>
              <a:spcPct val="0"/>
            </a:spcBef>
            <a:spcAft>
              <a:spcPct val="35000"/>
            </a:spcAft>
            <a:buNone/>
          </a:pPr>
          <a:r>
            <a:rPr lang="en-GB" sz="1600" kern="1200" baseline="0" dirty="0">
              <a:latin typeface="Abadi" panose="020B0604020104020204" pitchFamily="34" charset="0"/>
            </a:rPr>
            <a:t>Jenny is missing her childhood and her social life. She didn’t develop the skills of concrete operational and formal operational in Piaget’s theory. </a:t>
          </a:r>
          <a:endParaRPr lang="en-US" sz="1600" kern="1200" dirty="0">
            <a:latin typeface="Abadi" panose="020B0604020104020204" pitchFamily="34" charset="0"/>
          </a:endParaRPr>
        </a:p>
      </dsp:txBody>
      <dsp:txXfrm>
        <a:off x="2280254" y="163461"/>
        <a:ext cx="4266197" cy="2221027"/>
      </dsp:txXfrm>
    </dsp:sp>
    <dsp:sp modelId="{DC7A3FAC-256B-490A-92F1-F07040AA4A6C}">
      <dsp:nvSpPr>
        <dsp:cNvPr id="0" name=""/>
        <dsp:cNvSpPr/>
      </dsp:nvSpPr>
      <dsp:spPr>
        <a:xfrm>
          <a:off x="0" y="2770753"/>
          <a:ext cx="6683374" cy="197424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25946B-5870-4E50-B209-7B73A7AAF9DD}">
      <dsp:nvSpPr>
        <dsp:cNvPr id="0" name=""/>
        <dsp:cNvSpPr/>
      </dsp:nvSpPr>
      <dsp:spPr>
        <a:xfrm>
          <a:off x="597209" y="3214959"/>
          <a:ext cx="1085835" cy="10858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CE9314B-4D42-4DF5-A451-E045EC9372C4}">
      <dsp:nvSpPr>
        <dsp:cNvPr id="0" name=""/>
        <dsp:cNvSpPr/>
      </dsp:nvSpPr>
      <dsp:spPr>
        <a:xfrm>
          <a:off x="2417177" y="2744434"/>
          <a:ext cx="4266197" cy="2221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5059" tIns="235059" rIns="235059" bIns="235059" numCol="1" spcCol="1270" anchor="ctr" anchorCtr="0">
          <a:noAutofit/>
        </a:bodyPr>
        <a:lstStyle/>
        <a:p>
          <a:pPr marL="0" lvl="0" indent="0" algn="l" defTabSz="711200">
            <a:lnSpc>
              <a:spcPct val="100000"/>
            </a:lnSpc>
            <a:spcBef>
              <a:spcPct val="0"/>
            </a:spcBef>
            <a:spcAft>
              <a:spcPct val="35000"/>
            </a:spcAft>
            <a:buNone/>
          </a:pPr>
          <a:r>
            <a:rPr lang="en-GB" sz="1600" kern="1200" baseline="0" dirty="0">
              <a:latin typeface="Abadi" panose="020B0604020104020204" pitchFamily="34" charset="0"/>
            </a:rPr>
            <a:t>Skills like mathematics and concepts such as conservation are not learned quickly or are not integrated. in addition, she might not learn or understand as quickly the fact that her own thoughts are unique. This means that she might not be able to put herself in other people’s shoes, making her less social and understanding of others.</a:t>
          </a:r>
          <a:endParaRPr lang="en-US" sz="1600" kern="1200" dirty="0">
            <a:latin typeface="Abadi" panose="020B0604020104020204" pitchFamily="34" charset="0"/>
          </a:endParaRPr>
        </a:p>
      </dsp:txBody>
      <dsp:txXfrm>
        <a:off x="2417177" y="2744434"/>
        <a:ext cx="4266197" cy="222102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97A932-9F79-4DBD-9DC7-77DBDF0658F8}">
      <dsp:nvSpPr>
        <dsp:cNvPr id="0" name=""/>
        <dsp:cNvSpPr/>
      </dsp:nvSpPr>
      <dsp:spPr>
        <a:xfrm>
          <a:off x="0" y="748625"/>
          <a:ext cx="6683374" cy="138207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B59827-08C7-4E7E-BDE8-514EE383E1E4}">
      <dsp:nvSpPr>
        <dsp:cNvPr id="0" name=""/>
        <dsp:cNvSpPr/>
      </dsp:nvSpPr>
      <dsp:spPr>
        <a:xfrm>
          <a:off x="418078" y="1059592"/>
          <a:ext cx="760142" cy="76014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EE90246-3219-4F07-AFD0-A0F7965B0501}">
      <dsp:nvSpPr>
        <dsp:cNvPr id="0" name=""/>
        <dsp:cNvSpPr/>
      </dsp:nvSpPr>
      <dsp:spPr>
        <a:xfrm>
          <a:off x="1596299" y="748625"/>
          <a:ext cx="5087075" cy="13820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6270" tIns="146270" rIns="146270" bIns="146270" numCol="1" spcCol="1270" anchor="ctr" anchorCtr="0">
          <a:noAutofit/>
        </a:bodyPr>
        <a:lstStyle/>
        <a:p>
          <a:pPr marL="0" lvl="0" indent="0" algn="l" defTabSz="711200">
            <a:lnSpc>
              <a:spcPct val="90000"/>
            </a:lnSpc>
            <a:spcBef>
              <a:spcPct val="0"/>
            </a:spcBef>
            <a:spcAft>
              <a:spcPct val="35000"/>
            </a:spcAft>
            <a:buNone/>
          </a:pPr>
          <a:r>
            <a:rPr lang="en-GB" sz="1600" kern="1200" baseline="0" dirty="0">
              <a:latin typeface="Abadi" panose="020B0604020104020204" pitchFamily="34" charset="0"/>
            </a:rPr>
            <a:t>Knowing about Jenny’s situation, we can conclude that her formal operational stage was likely affected by it. The understanding of abstract concepts and hypothetical events is going to be bad. </a:t>
          </a:r>
          <a:endParaRPr lang="en-US" sz="1600" kern="1200" dirty="0">
            <a:latin typeface="Abadi" panose="020B0604020104020204" pitchFamily="34" charset="0"/>
          </a:endParaRPr>
        </a:p>
      </dsp:txBody>
      <dsp:txXfrm>
        <a:off x="1596299" y="748625"/>
        <a:ext cx="5087075" cy="1382077"/>
      </dsp:txXfrm>
    </dsp:sp>
    <dsp:sp modelId="{C4E91AC9-A029-47E5-AE71-C268BC6285B4}">
      <dsp:nvSpPr>
        <dsp:cNvPr id="0" name=""/>
        <dsp:cNvSpPr/>
      </dsp:nvSpPr>
      <dsp:spPr>
        <a:xfrm>
          <a:off x="0" y="2476222"/>
          <a:ext cx="6683374" cy="138207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468080-DF6A-4243-8118-61D7345859BE}">
      <dsp:nvSpPr>
        <dsp:cNvPr id="0" name=""/>
        <dsp:cNvSpPr/>
      </dsp:nvSpPr>
      <dsp:spPr>
        <a:xfrm>
          <a:off x="418078" y="2787189"/>
          <a:ext cx="760142" cy="76014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16CA141-5FBB-4CB9-AE8D-D65332D6132F}">
      <dsp:nvSpPr>
        <dsp:cNvPr id="0" name=""/>
        <dsp:cNvSpPr/>
      </dsp:nvSpPr>
      <dsp:spPr>
        <a:xfrm>
          <a:off x="1596299" y="2476222"/>
          <a:ext cx="5087075" cy="13820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6270" tIns="146270" rIns="146270" bIns="146270" numCol="1" spcCol="1270" anchor="ctr" anchorCtr="0">
          <a:noAutofit/>
        </a:bodyPr>
        <a:lstStyle/>
        <a:p>
          <a:pPr marL="0" lvl="0" indent="0" algn="l" defTabSz="711200">
            <a:lnSpc>
              <a:spcPct val="90000"/>
            </a:lnSpc>
            <a:spcBef>
              <a:spcPct val="0"/>
            </a:spcBef>
            <a:spcAft>
              <a:spcPct val="35000"/>
            </a:spcAft>
            <a:buNone/>
          </a:pPr>
          <a:r>
            <a:rPr lang="en-GB" sz="1600" kern="1200" baseline="0" dirty="0">
              <a:latin typeface="Abadi" panose="020B0604020104020204" pitchFamily="34" charset="0"/>
            </a:rPr>
            <a:t>This will affect her and her understanding of concepts such as love, politics and success. This subsequently affects her social interactions with others and can confuse her.</a:t>
          </a:r>
          <a:endParaRPr lang="en-US" sz="1600" kern="1200" dirty="0">
            <a:latin typeface="Abadi" panose="020B0604020104020204" pitchFamily="34" charset="0"/>
          </a:endParaRPr>
        </a:p>
      </dsp:txBody>
      <dsp:txXfrm>
        <a:off x="1596299" y="2476222"/>
        <a:ext cx="5087075" cy="138207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5AAE4C-53F1-4F9E-81B3-EE5D0F979272}">
      <dsp:nvSpPr>
        <dsp:cNvPr id="0" name=""/>
        <dsp:cNvSpPr/>
      </dsp:nvSpPr>
      <dsp:spPr>
        <a:xfrm>
          <a:off x="809" y="0"/>
          <a:ext cx="3278981" cy="3029067"/>
        </a:xfrm>
        <a:prstGeom prst="rect">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3890" tIns="0" rIns="323890" bIns="330200" numCol="1" spcCol="1270" anchor="t" anchorCtr="0">
          <a:noAutofit/>
        </a:bodyPr>
        <a:lstStyle/>
        <a:p>
          <a:pPr marL="0" lvl="0" indent="0" algn="l" defTabSz="844550">
            <a:lnSpc>
              <a:spcPct val="90000"/>
            </a:lnSpc>
            <a:spcBef>
              <a:spcPct val="0"/>
            </a:spcBef>
            <a:spcAft>
              <a:spcPct val="35000"/>
            </a:spcAft>
            <a:buNone/>
          </a:pPr>
          <a:br>
            <a:rPr lang="en-GB" sz="1900" kern="1200" dirty="0"/>
          </a:br>
          <a:r>
            <a:rPr lang="en-GB" sz="1900" kern="1200" dirty="0"/>
            <a:t> Cultural and sociological differences are not accounted for. (Matusov &amp; Hayes, 2000)</a:t>
          </a:r>
          <a:endParaRPr lang="en-US" sz="1900" kern="1200" dirty="0"/>
        </a:p>
      </dsp:txBody>
      <dsp:txXfrm>
        <a:off x="809" y="1211626"/>
        <a:ext cx="3278981" cy="1817440"/>
      </dsp:txXfrm>
    </dsp:sp>
    <dsp:sp modelId="{7E26D7E0-F849-4A4C-AE81-59B9457B91E7}">
      <dsp:nvSpPr>
        <dsp:cNvPr id="0" name=""/>
        <dsp:cNvSpPr/>
      </dsp:nvSpPr>
      <dsp:spPr>
        <a:xfrm>
          <a:off x="809" y="0"/>
          <a:ext cx="3278981" cy="1211626"/>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3890" tIns="165100" rIns="323890"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809" y="0"/>
        <a:ext cx="3278981" cy="1211626"/>
      </dsp:txXfrm>
    </dsp:sp>
    <dsp:sp modelId="{F49FE3B2-E84A-426B-81A2-4DF9C8CEDC48}">
      <dsp:nvSpPr>
        <dsp:cNvPr id="0" name=""/>
        <dsp:cNvSpPr/>
      </dsp:nvSpPr>
      <dsp:spPr>
        <a:xfrm>
          <a:off x="3542109" y="0"/>
          <a:ext cx="3278981" cy="3029067"/>
        </a:xfrm>
        <a:prstGeom prst="rect">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3890" tIns="0" rIns="323890" bIns="330200" numCol="1" spcCol="1270" anchor="t" anchorCtr="0">
          <a:noAutofit/>
        </a:bodyPr>
        <a:lstStyle/>
        <a:p>
          <a:pPr marL="0" lvl="0" indent="0" algn="l" defTabSz="844550">
            <a:lnSpc>
              <a:spcPct val="90000"/>
            </a:lnSpc>
            <a:spcBef>
              <a:spcPct val="0"/>
            </a:spcBef>
            <a:spcAft>
              <a:spcPct val="35000"/>
            </a:spcAft>
            <a:buNone/>
          </a:pPr>
          <a:r>
            <a:rPr lang="en-GB" sz="1900" kern="1200"/>
            <a:t>Universalist approach of the theory doesn’t allow for flexibility in ideas. (Matusov &amp; Hayes, 2000)</a:t>
          </a:r>
          <a:endParaRPr lang="en-US" sz="1900" kern="1200"/>
        </a:p>
      </dsp:txBody>
      <dsp:txXfrm>
        <a:off x="3542109" y="1211626"/>
        <a:ext cx="3278981" cy="1817440"/>
      </dsp:txXfrm>
    </dsp:sp>
    <dsp:sp modelId="{1AA55B1F-CA1D-4C1B-8D6C-FBF64B1B5487}">
      <dsp:nvSpPr>
        <dsp:cNvPr id="0" name=""/>
        <dsp:cNvSpPr/>
      </dsp:nvSpPr>
      <dsp:spPr>
        <a:xfrm>
          <a:off x="3542109" y="0"/>
          <a:ext cx="3278981" cy="1211626"/>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3890" tIns="165100" rIns="323890"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542109" y="0"/>
        <a:ext cx="3278981" cy="1211626"/>
      </dsp:txXfrm>
    </dsp:sp>
    <dsp:sp modelId="{F566A43F-7583-4070-B012-24B384B8DF40}">
      <dsp:nvSpPr>
        <dsp:cNvPr id="0" name=""/>
        <dsp:cNvSpPr/>
      </dsp:nvSpPr>
      <dsp:spPr>
        <a:xfrm>
          <a:off x="7083409" y="0"/>
          <a:ext cx="3278981" cy="3029067"/>
        </a:xfrm>
        <a:prstGeom prst="rect">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3890" tIns="0" rIns="323890" bIns="330200" numCol="1" spcCol="1270" anchor="t" anchorCtr="0">
          <a:noAutofit/>
        </a:bodyPr>
        <a:lstStyle/>
        <a:p>
          <a:pPr marL="0" lvl="0" indent="0" algn="l" defTabSz="844550">
            <a:lnSpc>
              <a:spcPct val="90000"/>
            </a:lnSpc>
            <a:spcBef>
              <a:spcPct val="0"/>
            </a:spcBef>
            <a:spcAft>
              <a:spcPct val="35000"/>
            </a:spcAft>
            <a:buNone/>
          </a:pPr>
          <a:r>
            <a:rPr lang="en-GB" sz="1900" kern="1200"/>
            <a:t>Other studies have shown that children can exhibit skills much earlier than what is claimed in each stage by Piaget. (Donaldson, 1978)</a:t>
          </a:r>
          <a:endParaRPr lang="en-US" sz="1900" kern="1200"/>
        </a:p>
      </dsp:txBody>
      <dsp:txXfrm>
        <a:off x="7083409" y="1211626"/>
        <a:ext cx="3278981" cy="1817440"/>
      </dsp:txXfrm>
    </dsp:sp>
    <dsp:sp modelId="{0E0EF632-4586-4119-A523-5C24939DA054}">
      <dsp:nvSpPr>
        <dsp:cNvPr id="0" name=""/>
        <dsp:cNvSpPr/>
      </dsp:nvSpPr>
      <dsp:spPr>
        <a:xfrm>
          <a:off x="7083409" y="0"/>
          <a:ext cx="3278981" cy="1211626"/>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3890" tIns="165100" rIns="323890"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7083409" y="0"/>
        <a:ext cx="3278981" cy="121162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B6A72A-6DA7-4829-8A2E-539F1C5DCF98}">
      <dsp:nvSpPr>
        <dsp:cNvPr id="0" name=""/>
        <dsp:cNvSpPr/>
      </dsp:nvSpPr>
      <dsp:spPr>
        <a:xfrm>
          <a:off x="410378" y="238"/>
          <a:ext cx="4089618" cy="2596907"/>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2E87909-C957-4796-AB63-87886A3755A7}">
      <dsp:nvSpPr>
        <dsp:cNvPr id="0" name=""/>
        <dsp:cNvSpPr/>
      </dsp:nvSpPr>
      <dsp:spPr>
        <a:xfrm>
          <a:off x="864780" y="431920"/>
          <a:ext cx="4089618" cy="2596907"/>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br>
            <a:rPr lang="en-GB" sz="1700" kern="1200"/>
          </a:br>
          <a:r>
            <a:rPr lang="en-GB" sz="1700" kern="1200"/>
            <a:t> </a:t>
          </a:r>
          <a:r>
            <a:rPr lang="en-GB" sz="1700" kern="1200" cap="none"/>
            <a:t>The data provided in the case study is too limited in terms of what can be used for analysis. It does not disclose information of how the family provides an income for their accommodation, if there are other carers that support her, or if any support was provided at all by the government. It is therefore difficult to utilise the theory without extensive scrutiny.</a:t>
          </a:r>
          <a:endParaRPr lang="en-US" sz="1700" kern="1200"/>
        </a:p>
      </dsp:txBody>
      <dsp:txXfrm>
        <a:off x="940841" y="507981"/>
        <a:ext cx="3937496" cy="2444785"/>
      </dsp:txXfrm>
    </dsp:sp>
    <dsp:sp modelId="{168C857A-8C46-47AB-835F-51169C72891B}">
      <dsp:nvSpPr>
        <dsp:cNvPr id="0" name=""/>
        <dsp:cNvSpPr/>
      </dsp:nvSpPr>
      <dsp:spPr>
        <a:xfrm>
          <a:off x="5408801" y="238"/>
          <a:ext cx="4089618" cy="2596907"/>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3FF2059-D79A-4393-B56E-3D3A5614FF3D}">
      <dsp:nvSpPr>
        <dsp:cNvPr id="0" name=""/>
        <dsp:cNvSpPr/>
      </dsp:nvSpPr>
      <dsp:spPr>
        <a:xfrm>
          <a:off x="5863203" y="431920"/>
          <a:ext cx="4089618" cy="2596907"/>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cap="none"/>
            <a:t>Jenny’s situation mostly applies to the latter stage of the theory, and no information was provided on Jenny’s current understanding of her grasp of concrete and abstract ideals, among other skills.</a:t>
          </a:r>
          <a:endParaRPr lang="en-GB" sz="1700" kern="1200"/>
        </a:p>
      </dsp:txBody>
      <dsp:txXfrm>
        <a:off x="5939264" y="507981"/>
        <a:ext cx="3937496" cy="244478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E4939A-073D-48B5-99C2-E532E9E4EAA7}">
      <dsp:nvSpPr>
        <dsp:cNvPr id="0" name=""/>
        <dsp:cNvSpPr/>
      </dsp:nvSpPr>
      <dsp:spPr>
        <a:xfrm>
          <a:off x="78973" y="1254749"/>
          <a:ext cx="1509705" cy="150970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E8C77A-462B-433F-85B1-2C474D62DCF5}">
      <dsp:nvSpPr>
        <dsp:cNvPr id="0" name=""/>
        <dsp:cNvSpPr/>
      </dsp:nvSpPr>
      <dsp:spPr>
        <a:xfrm>
          <a:off x="396012" y="1571787"/>
          <a:ext cx="875629" cy="87562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BDBE1D4-92F9-442A-889A-1172547C0037}">
      <dsp:nvSpPr>
        <dsp:cNvPr id="0" name=""/>
        <dsp:cNvSpPr/>
      </dsp:nvSpPr>
      <dsp:spPr>
        <a:xfrm>
          <a:off x="1912188" y="1254749"/>
          <a:ext cx="3558592" cy="1509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kern="1200" dirty="0">
              <a:latin typeface="Abadi" panose="020B0604020104020204" pitchFamily="34" charset="0"/>
            </a:rPr>
            <a:t>There are a few ways for her to proceed, which may help limit the effects of the current issues she faces. One way is to be more active and share information with others who may be knowledgeable. Or just simply interacting with others in general. This will not only expand her knowledge base but also help her find peers who can support her cognitive development. </a:t>
          </a:r>
          <a:endParaRPr lang="en-US" sz="1600" kern="1200" dirty="0">
            <a:latin typeface="Abadi" panose="020B0604020104020204" pitchFamily="34" charset="0"/>
          </a:endParaRPr>
        </a:p>
      </dsp:txBody>
      <dsp:txXfrm>
        <a:off x="1912188" y="1254749"/>
        <a:ext cx="3558592" cy="1509705"/>
      </dsp:txXfrm>
    </dsp:sp>
    <dsp:sp modelId="{43A63456-6C1E-4CAD-958A-072B7143F66F}">
      <dsp:nvSpPr>
        <dsp:cNvPr id="0" name=""/>
        <dsp:cNvSpPr/>
      </dsp:nvSpPr>
      <dsp:spPr>
        <a:xfrm>
          <a:off x="6090837" y="1254749"/>
          <a:ext cx="1509705" cy="150970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D7D32A-0DAC-46C8-B38E-EDBD13155862}">
      <dsp:nvSpPr>
        <dsp:cNvPr id="0" name=""/>
        <dsp:cNvSpPr/>
      </dsp:nvSpPr>
      <dsp:spPr>
        <a:xfrm>
          <a:off x="6407876" y="1571787"/>
          <a:ext cx="875629" cy="87562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C4036F6-CA10-4372-881E-97A9D32BF5C1}">
      <dsp:nvSpPr>
        <dsp:cNvPr id="0" name=""/>
        <dsp:cNvSpPr/>
      </dsp:nvSpPr>
      <dsp:spPr>
        <a:xfrm>
          <a:off x="7924051" y="1254749"/>
          <a:ext cx="3558592" cy="1509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kern="1200" dirty="0">
              <a:latin typeface="Abadi" panose="020B0604020104020204" pitchFamily="34" charset="0"/>
            </a:rPr>
            <a:t>She may have to ask the government to support her in getting a private carer for her mother to look after her occasionally, which would give her time to develop alongside knowledgeable peers. Social skills and understanding of abstract concepts will then be given time and space to develop.</a:t>
          </a:r>
          <a:endParaRPr lang="en-US" sz="1600" kern="1200" dirty="0">
            <a:latin typeface="Abadi" panose="020B0604020104020204" pitchFamily="34" charset="0"/>
          </a:endParaRPr>
        </a:p>
      </dsp:txBody>
      <dsp:txXfrm>
        <a:off x="7924051" y="1254749"/>
        <a:ext cx="3558592" cy="1509705"/>
      </dsp:txXfrm>
    </dsp:sp>
  </dsp:spTree>
</dsp:drawing>
</file>

<file path=ppt/diagrams/layout1.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38F84B-F5AE-4F6A-8D46-9F28B70167E7}" type="datetimeFigureOut">
              <a:rPr lang="en-GB" smtClean="0"/>
              <a:t>14/03/2026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D4AE16-527C-4C55-80B8-D82140870A24}" type="slidenum">
              <a:rPr lang="en-GB" smtClean="0"/>
              <a:t>‹#›</a:t>
            </a:fld>
            <a:endParaRPr lang="en-GB"/>
          </a:p>
        </p:txBody>
      </p:sp>
    </p:spTree>
    <p:extLst>
      <p:ext uri="{BB962C8B-B14F-4D97-AF65-F5344CB8AC3E}">
        <p14:creationId xmlns:p14="http://schemas.microsoft.com/office/powerpoint/2010/main" val="853283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5D4AE16-527C-4C55-80B8-D82140870A24}" type="slidenum">
              <a:rPr lang="en-GB" smtClean="0"/>
              <a:t>1</a:t>
            </a:fld>
            <a:endParaRPr lang="en-GB"/>
          </a:p>
        </p:txBody>
      </p:sp>
    </p:spTree>
    <p:extLst>
      <p:ext uri="{BB962C8B-B14F-4D97-AF65-F5344CB8AC3E}">
        <p14:creationId xmlns:p14="http://schemas.microsoft.com/office/powerpoint/2010/main" val="13884546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5D4AE16-527C-4C55-80B8-D82140870A24}" type="slidenum">
              <a:rPr lang="en-GB" smtClean="0"/>
              <a:t>7</a:t>
            </a:fld>
            <a:endParaRPr lang="en-GB"/>
          </a:p>
        </p:txBody>
      </p:sp>
    </p:spTree>
    <p:extLst>
      <p:ext uri="{BB962C8B-B14F-4D97-AF65-F5344CB8AC3E}">
        <p14:creationId xmlns:p14="http://schemas.microsoft.com/office/powerpoint/2010/main" val="15824019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5D4AE16-527C-4C55-80B8-D82140870A24}" type="slidenum">
              <a:rPr lang="en-GB" smtClean="0"/>
              <a:t>9</a:t>
            </a:fld>
            <a:endParaRPr lang="en-GB"/>
          </a:p>
        </p:txBody>
      </p:sp>
    </p:spTree>
    <p:extLst>
      <p:ext uri="{BB962C8B-B14F-4D97-AF65-F5344CB8AC3E}">
        <p14:creationId xmlns:p14="http://schemas.microsoft.com/office/powerpoint/2010/main" val="78091683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GB"/>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1A6662E-FAF4-44BC-88B5-85A7CBFB6D30}" type="datetime1">
              <a:rPr lang="en-US" smtClean="0"/>
              <a:pPr/>
              <a:t>3/14/2026</a:t>
            </a:fld>
            <a:endParaRPr lang="en-US" dirty="0"/>
          </a:p>
        </p:txBody>
      </p:sp>
      <p:sp>
        <p:nvSpPr>
          <p:cNvPr id="5" name="Footer Placeholder 4"/>
          <p:cNvSpPr>
            <a:spLocks noGrp="1"/>
          </p:cNvSpPr>
          <p:nvPr>
            <p:ph type="ftr" sz="quarter" idx="11"/>
          </p:nvPr>
        </p:nvSpPr>
        <p:spPr/>
        <p:txBody>
          <a:bodyPr/>
          <a:lstStyle/>
          <a:p>
            <a:endParaRPr lang="en-US">
              <a:solidFill>
                <a:schemeClr val="tx1">
                  <a:alpha val="60000"/>
                </a:schemeClr>
              </a:solidFill>
            </a:endParaRPr>
          </a:p>
        </p:txBody>
      </p:sp>
      <p:sp>
        <p:nvSpPr>
          <p:cNvPr id="6" name="Slide Number Placeholder 5"/>
          <p:cNvSpPr>
            <a:spLocks noGrp="1"/>
          </p:cNvSpPr>
          <p:nvPr>
            <p:ph type="sldNum" sz="quarter" idx="12"/>
          </p:nvPr>
        </p:nvSpPr>
        <p:spPr/>
        <p:txBody>
          <a:bodyPr/>
          <a:lstStyle/>
          <a:p>
            <a:fld id="{73B850FF-6169-4056-8077-06FFA93A5366}" type="slidenum">
              <a:rPr lang="en-US" smtClean="0"/>
              <a:pPr/>
              <a:t>‹#›</a:t>
            </a:fld>
            <a:endParaRPr lang="en-US"/>
          </a:p>
        </p:txBody>
      </p:sp>
    </p:spTree>
    <p:extLst>
      <p:ext uri="{BB962C8B-B14F-4D97-AF65-F5344CB8AC3E}">
        <p14:creationId xmlns:p14="http://schemas.microsoft.com/office/powerpoint/2010/main" val="224440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7E0CF6C-748E-4B7A-BC8B-3011EF78ED13}" type="datetime1">
              <a:rPr lang="en-US" smtClean="0"/>
              <a:pPr/>
              <a:t>3/14/2026</a:t>
            </a:fld>
            <a:endParaRPr lang="en-US" dirty="0"/>
          </a:p>
        </p:txBody>
      </p:sp>
      <p:sp>
        <p:nvSpPr>
          <p:cNvPr id="5" name="Footer Placeholder 4"/>
          <p:cNvSpPr>
            <a:spLocks noGrp="1"/>
          </p:cNvSpPr>
          <p:nvPr>
            <p:ph type="ftr" sz="quarter" idx="11"/>
          </p:nvPr>
        </p:nvSpPr>
        <p:spPr/>
        <p:txBody>
          <a:bodyPr/>
          <a:lstStyle/>
          <a:p>
            <a:endParaRPr lang="en-US" dirty="0">
              <a:solidFill>
                <a:schemeClr val="tx1">
                  <a:alpha val="60000"/>
                </a:schemeClr>
              </a:solidFill>
            </a:endParaRPr>
          </a:p>
        </p:txBody>
      </p:sp>
      <p:sp>
        <p:nvSpPr>
          <p:cNvPr id="6" name="Slide Number Placeholder 5"/>
          <p:cNvSpPr>
            <a:spLocks noGrp="1"/>
          </p:cNvSpPr>
          <p:nvPr>
            <p:ph type="sldNum" sz="quarter" idx="12"/>
          </p:nvPr>
        </p:nvSpPr>
        <p:spPr/>
        <p:txBody>
          <a:body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3125170160"/>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GB"/>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5417D9E-721A-44BB-8863-9873FE64DA75}" type="datetime1">
              <a:rPr lang="en-US" smtClean="0"/>
              <a:t>3/14/2026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4389277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7E0CF6C-748E-4B7A-BC8B-3011EF78ED13}" type="datetime1">
              <a:rPr lang="en-US" smtClean="0"/>
              <a:pPr/>
              <a:t>3/14/2026</a:t>
            </a:fld>
            <a:endParaRPr lang="en-US" dirty="0"/>
          </a:p>
        </p:txBody>
      </p:sp>
      <p:sp>
        <p:nvSpPr>
          <p:cNvPr id="6" name="Footer Placeholder 5"/>
          <p:cNvSpPr>
            <a:spLocks noGrp="1"/>
          </p:cNvSpPr>
          <p:nvPr>
            <p:ph type="ftr" sz="quarter" idx="11"/>
          </p:nvPr>
        </p:nvSpPr>
        <p:spPr/>
        <p:txBody>
          <a:bodyPr/>
          <a:lstStyle/>
          <a:p>
            <a:endParaRPr lang="en-US" dirty="0">
              <a:solidFill>
                <a:schemeClr val="tx1">
                  <a:alpha val="60000"/>
                </a:schemeClr>
              </a:solidFill>
            </a:endParaRPr>
          </a:p>
        </p:txBody>
      </p:sp>
      <p:sp>
        <p:nvSpPr>
          <p:cNvPr id="7" name="Slide Number Placeholder 6"/>
          <p:cNvSpPr>
            <a:spLocks noGrp="1"/>
          </p:cNvSpPr>
          <p:nvPr>
            <p:ph type="sldNum" sz="quarter" idx="12"/>
          </p:nvPr>
        </p:nvSpPr>
        <p:spPr/>
        <p:txBody>
          <a:body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3470797428"/>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7E0CF6C-748E-4B7A-BC8B-3011EF78ED13}" type="datetime1">
              <a:rPr lang="en-US" smtClean="0"/>
              <a:pPr/>
              <a:t>3/14/2026</a:t>
            </a:fld>
            <a:endParaRPr lang="en-US" dirty="0"/>
          </a:p>
        </p:txBody>
      </p:sp>
      <p:sp>
        <p:nvSpPr>
          <p:cNvPr id="8" name="Footer Placeholder 7"/>
          <p:cNvSpPr>
            <a:spLocks noGrp="1"/>
          </p:cNvSpPr>
          <p:nvPr>
            <p:ph type="ftr" sz="quarter" idx="11"/>
          </p:nvPr>
        </p:nvSpPr>
        <p:spPr/>
        <p:txBody>
          <a:bodyPr/>
          <a:lstStyle/>
          <a:p>
            <a:endParaRPr lang="en-US" dirty="0">
              <a:solidFill>
                <a:schemeClr val="tx1">
                  <a:alpha val="60000"/>
                </a:schemeClr>
              </a:solidFill>
            </a:endParaRPr>
          </a:p>
        </p:txBody>
      </p:sp>
      <p:sp>
        <p:nvSpPr>
          <p:cNvPr id="9" name="Slide Number Placeholder 8"/>
          <p:cNvSpPr>
            <a:spLocks noGrp="1"/>
          </p:cNvSpPr>
          <p:nvPr>
            <p:ph type="sldNum" sz="quarter" idx="12"/>
          </p:nvPr>
        </p:nvSpPr>
        <p:spPr/>
        <p:txBody>
          <a:body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3138687610"/>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AB41CFF-90C9-47B3-9DA1-F2BF8D839F7E}" type="datetime1">
              <a:rPr lang="en-US" smtClean="0"/>
              <a:t>3/14/2026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5043753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F06048FA-06AB-4884-A69B-986B96E68A24}" type="datetime1">
              <a:rPr lang="en-US" smtClean="0"/>
              <a:t>3/14/2026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1592840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GB"/>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7E0CF6C-748E-4B7A-BC8B-3011EF78ED13}" type="datetime1">
              <a:rPr lang="en-US" smtClean="0"/>
              <a:pPr/>
              <a:t>3/14/2026</a:t>
            </a:fld>
            <a:endParaRPr lang="en-US" dirty="0"/>
          </a:p>
        </p:txBody>
      </p:sp>
      <p:sp>
        <p:nvSpPr>
          <p:cNvPr id="6" name="Footer Placeholder 5"/>
          <p:cNvSpPr>
            <a:spLocks noGrp="1"/>
          </p:cNvSpPr>
          <p:nvPr>
            <p:ph type="ftr" sz="quarter" idx="11"/>
          </p:nvPr>
        </p:nvSpPr>
        <p:spPr/>
        <p:txBody>
          <a:bodyPr/>
          <a:lstStyle/>
          <a:p>
            <a:endParaRPr lang="en-US" dirty="0">
              <a:solidFill>
                <a:schemeClr val="tx1">
                  <a:alpha val="60000"/>
                </a:schemeClr>
              </a:solidFill>
            </a:endParaRPr>
          </a:p>
        </p:txBody>
      </p:sp>
      <p:sp>
        <p:nvSpPr>
          <p:cNvPr id="7" name="Slide Number Placeholder 6"/>
          <p:cNvSpPr>
            <a:spLocks noGrp="1"/>
          </p:cNvSpPr>
          <p:nvPr>
            <p:ph type="sldNum" sz="quarter" idx="12"/>
          </p:nvPr>
        </p:nvSpPr>
        <p:spPr/>
        <p:txBody>
          <a:body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2729013666"/>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8AC6A5B-8AE7-4A41-B5A7-9ADC6686DC18}" type="datetime1">
              <a:rPr lang="en-US" smtClean="0"/>
              <a:t>3/14/2026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9133103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7E0CF6C-748E-4B7A-BC8B-3011EF78ED13}" type="datetime1">
              <a:rPr lang="en-US" smtClean="0"/>
              <a:pPr/>
              <a:t>3/14/2026</a:t>
            </a:fld>
            <a:endParaRPr lang="en-US" dirty="0"/>
          </a:p>
        </p:txBody>
      </p:sp>
      <p:sp>
        <p:nvSpPr>
          <p:cNvPr id="6" name="Footer Placeholder 5"/>
          <p:cNvSpPr>
            <a:spLocks noGrp="1"/>
          </p:cNvSpPr>
          <p:nvPr>
            <p:ph type="ftr" sz="quarter" idx="11"/>
          </p:nvPr>
        </p:nvSpPr>
        <p:spPr/>
        <p:txBody>
          <a:bodyPr/>
          <a:lstStyle/>
          <a:p>
            <a:endParaRPr lang="en-US" dirty="0">
              <a:solidFill>
                <a:schemeClr val="tx1">
                  <a:alpha val="60000"/>
                </a:schemeClr>
              </a:solidFill>
            </a:endParaRPr>
          </a:p>
        </p:txBody>
      </p:sp>
      <p:sp>
        <p:nvSpPr>
          <p:cNvPr id="7" name="Slide Number Placeholder 6"/>
          <p:cNvSpPr>
            <a:spLocks noGrp="1"/>
          </p:cNvSpPr>
          <p:nvPr>
            <p:ph type="sldNum" sz="quarter" idx="12"/>
          </p:nvPr>
        </p:nvSpPr>
        <p:spPr/>
        <p:txBody>
          <a:body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2232572761"/>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7E0CF6C-748E-4B7A-BC8B-3011EF78ED13}" type="datetime1">
              <a:rPr lang="en-US" smtClean="0"/>
              <a:pPr/>
              <a:t>3/14/2026</a:t>
            </a:fld>
            <a:endParaRPr lang="en-US" dirty="0"/>
          </a:p>
        </p:txBody>
      </p:sp>
      <p:sp>
        <p:nvSpPr>
          <p:cNvPr id="6" name="Footer Placeholder 5"/>
          <p:cNvSpPr>
            <a:spLocks noGrp="1"/>
          </p:cNvSpPr>
          <p:nvPr>
            <p:ph type="ftr" sz="quarter" idx="11"/>
          </p:nvPr>
        </p:nvSpPr>
        <p:spPr/>
        <p:txBody>
          <a:bodyPr/>
          <a:lstStyle/>
          <a:p>
            <a:endParaRPr lang="en-US" dirty="0">
              <a:solidFill>
                <a:schemeClr val="tx1">
                  <a:alpha val="60000"/>
                </a:schemeClr>
              </a:solidFill>
            </a:endParaRPr>
          </a:p>
        </p:txBody>
      </p:sp>
      <p:sp>
        <p:nvSpPr>
          <p:cNvPr id="7" name="Slide Number Placeholder 6"/>
          <p:cNvSpPr>
            <a:spLocks noGrp="1"/>
          </p:cNvSpPr>
          <p:nvPr>
            <p:ph type="sldNum" sz="quarter" idx="12"/>
          </p:nvPr>
        </p:nvSpPr>
        <p:spPr/>
        <p:txBody>
          <a:body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319220408"/>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7E0CF6C-748E-4B7A-BC8B-3011EF78ED13}" type="datetime1">
              <a:rPr lang="en-US" smtClean="0"/>
              <a:pPr/>
              <a:t>3/14/2026</a:t>
            </a:fld>
            <a:endParaRPr lang="en-US" dirty="0"/>
          </a:p>
        </p:txBody>
      </p:sp>
      <p:sp>
        <p:nvSpPr>
          <p:cNvPr id="6" name="Footer Placeholder 5"/>
          <p:cNvSpPr>
            <a:spLocks noGrp="1"/>
          </p:cNvSpPr>
          <p:nvPr>
            <p:ph type="ftr" sz="quarter" idx="11"/>
          </p:nvPr>
        </p:nvSpPr>
        <p:spPr/>
        <p:txBody>
          <a:bodyPr/>
          <a:lstStyle/>
          <a:p>
            <a:endParaRPr lang="en-US" dirty="0">
              <a:solidFill>
                <a:schemeClr val="tx1">
                  <a:alpha val="60000"/>
                </a:schemeClr>
              </a:solidFill>
            </a:endParaRPr>
          </a:p>
        </p:txBody>
      </p:sp>
      <p:sp>
        <p:nvSpPr>
          <p:cNvPr id="7" name="Slide Number Placeholder 6"/>
          <p:cNvSpPr>
            <a:spLocks noGrp="1"/>
          </p:cNvSpPr>
          <p:nvPr>
            <p:ph type="sldNum" sz="quarter" idx="12"/>
          </p:nvPr>
        </p:nvSpPr>
        <p:spPr/>
        <p:txBody>
          <a:bodyPr/>
          <a:lstStyle/>
          <a:p>
            <a:fld id="{73B850FF-6169-4056-8077-06FFA93A5366}" type="slidenum">
              <a:rPr lang="en-US" smtClean="0"/>
              <a:pPr/>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22126562"/>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7E0CF6C-748E-4B7A-BC8B-3011EF78ED13}" type="datetime1">
              <a:rPr lang="en-US" smtClean="0"/>
              <a:pPr/>
              <a:t>3/14/2026</a:t>
            </a:fld>
            <a:endParaRPr lang="en-US" dirty="0"/>
          </a:p>
        </p:txBody>
      </p:sp>
      <p:sp>
        <p:nvSpPr>
          <p:cNvPr id="6" name="Footer Placeholder 5"/>
          <p:cNvSpPr>
            <a:spLocks noGrp="1"/>
          </p:cNvSpPr>
          <p:nvPr>
            <p:ph type="ftr" sz="quarter" idx="11"/>
          </p:nvPr>
        </p:nvSpPr>
        <p:spPr/>
        <p:txBody>
          <a:bodyPr/>
          <a:lstStyle/>
          <a:p>
            <a:endParaRPr lang="en-US" dirty="0">
              <a:solidFill>
                <a:schemeClr val="tx1">
                  <a:alpha val="60000"/>
                </a:schemeClr>
              </a:solidFill>
            </a:endParaRPr>
          </a:p>
        </p:txBody>
      </p:sp>
      <p:sp>
        <p:nvSpPr>
          <p:cNvPr id="7" name="Slide Number Placeholder 6"/>
          <p:cNvSpPr>
            <a:spLocks noGrp="1"/>
          </p:cNvSpPr>
          <p:nvPr>
            <p:ph type="sldNum" sz="quarter" idx="12"/>
          </p:nvPr>
        </p:nvSpPr>
        <p:spPr/>
        <p:txBody>
          <a:body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4015600142"/>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GB"/>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57E0CF6C-748E-4B7A-BC8B-3011EF78ED13}" type="datetime1">
              <a:rPr lang="en-US" smtClean="0"/>
              <a:pPr/>
              <a:t>3/14/2026</a:t>
            </a:fld>
            <a:endParaRPr lang="en-US" dirty="0"/>
          </a:p>
        </p:txBody>
      </p:sp>
      <p:sp>
        <p:nvSpPr>
          <p:cNvPr id="4" name="Footer Placeholder 3"/>
          <p:cNvSpPr>
            <a:spLocks noGrp="1"/>
          </p:cNvSpPr>
          <p:nvPr>
            <p:ph type="ftr" sz="quarter" idx="11"/>
          </p:nvPr>
        </p:nvSpPr>
        <p:spPr/>
        <p:txBody>
          <a:bodyPr/>
          <a:lstStyle/>
          <a:p>
            <a:endParaRPr lang="en-US" dirty="0">
              <a:solidFill>
                <a:schemeClr val="tx1">
                  <a:alpha val="60000"/>
                </a:schemeClr>
              </a:solidFill>
            </a:endParaRPr>
          </a:p>
        </p:txBody>
      </p:sp>
      <p:sp>
        <p:nvSpPr>
          <p:cNvPr id="5" name="Slide Number Placeholder 4"/>
          <p:cNvSpPr>
            <a:spLocks noGrp="1"/>
          </p:cNvSpPr>
          <p:nvPr>
            <p:ph type="sldNum" sz="quarter" idx="12"/>
          </p:nvPr>
        </p:nvSpPr>
        <p:spPr/>
        <p:txBody>
          <a:body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819608313"/>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GB"/>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57E0CF6C-748E-4B7A-BC8B-3011EF78ED13}" type="datetime1">
              <a:rPr lang="en-US" smtClean="0"/>
              <a:pPr/>
              <a:t>3/14/2026</a:t>
            </a:fld>
            <a:endParaRPr lang="en-US" dirty="0"/>
          </a:p>
        </p:txBody>
      </p:sp>
      <p:sp>
        <p:nvSpPr>
          <p:cNvPr id="4" name="Footer Placeholder 3"/>
          <p:cNvSpPr>
            <a:spLocks noGrp="1"/>
          </p:cNvSpPr>
          <p:nvPr>
            <p:ph type="ftr" sz="quarter" idx="11"/>
          </p:nvPr>
        </p:nvSpPr>
        <p:spPr/>
        <p:txBody>
          <a:bodyPr/>
          <a:lstStyle/>
          <a:p>
            <a:endParaRPr lang="en-US" dirty="0">
              <a:solidFill>
                <a:schemeClr val="tx1">
                  <a:alpha val="60000"/>
                </a:schemeClr>
              </a:solidFill>
            </a:endParaRPr>
          </a:p>
        </p:txBody>
      </p:sp>
      <p:sp>
        <p:nvSpPr>
          <p:cNvPr id="5" name="Slide Number Placeholder 4"/>
          <p:cNvSpPr>
            <a:spLocks noGrp="1"/>
          </p:cNvSpPr>
          <p:nvPr>
            <p:ph type="sldNum" sz="quarter" idx="12"/>
          </p:nvPr>
        </p:nvSpPr>
        <p:spPr/>
        <p:txBody>
          <a:body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1720532126"/>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7E0CF6C-748E-4B7A-BC8B-3011EF78ED13}" type="datetime1">
              <a:rPr lang="en-US" smtClean="0"/>
              <a:pPr/>
              <a:t>3/14/2026</a:t>
            </a:fld>
            <a:endParaRPr lang="en-US" dirty="0"/>
          </a:p>
        </p:txBody>
      </p:sp>
      <p:sp>
        <p:nvSpPr>
          <p:cNvPr id="5" name="Footer Placeholder 4"/>
          <p:cNvSpPr>
            <a:spLocks noGrp="1"/>
          </p:cNvSpPr>
          <p:nvPr>
            <p:ph type="ftr" sz="quarter" idx="11"/>
          </p:nvPr>
        </p:nvSpPr>
        <p:spPr/>
        <p:txBody>
          <a:bodyPr/>
          <a:lstStyle/>
          <a:p>
            <a:endParaRPr lang="en-US" dirty="0">
              <a:solidFill>
                <a:schemeClr val="tx1">
                  <a:alpha val="60000"/>
                </a:schemeClr>
              </a:solidFill>
            </a:endParaRPr>
          </a:p>
        </p:txBody>
      </p:sp>
      <p:sp>
        <p:nvSpPr>
          <p:cNvPr id="6" name="Slide Number Placeholder 5"/>
          <p:cNvSpPr>
            <a:spLocks noGrp="1"/>
          </p:cNvSpPr>
          <p:nvPr>
            <p:ph type="sldNum" sz="quarter" idx="12"/>
          </p:nvPr>
        </p:nvSpPr>
        <p:spPr/>
        <p:txBody>
          <a:body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3066209038"/>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GB"/>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7E0CF6C-748E-4B7A-BC8B-3011EF78ED13}" type="datetime1">
              <a:rPr lang="en-US" smtClean="0"/>
              <a:pPr/>
              <a:t>3/14/2026</a:t>
            </a:fld>
            <a:endParaRPr lang="en-US" dirty="0"/>
          </a:p>
        </p:txBody>
      </p:sp>
      <p:sp>
        <p:nvSpPr>
          <p:cNvPr id="5" name="Footer Placeholder 4"/>
          <p:cNvSpPr>
            <a:spLocks noGrp="1"/>
          </p:cNvSpPr>
          <p:nvPr>
            <p:ph type="ftr" sz="quarter" idx="11"/>
          </p:nvPr>
        </p:nvSpPr>
        <p:spPr/>
        <p:txBody>
          <a:bodyPr/>
          <a:lstStyle/>
          <a:p>
            <a:endParaRPr lang="en-US" dirty="0">
              <a:solidFill>
                <a:schemeClr val="tx1">
                  <a:alpha val="60000"/>
                </a:schemeClr>
              </a:solidFill>
            </a:endParaRPr>
          </a:p>
        </p:txBody>
      </p:sp>
      <p:sp>
        <p:nvSpPr>
          <p:cNvPr id="6" name="Slide Number Placeholder 5"/>
          <p:cNvSpPr>
            <a:spLocks noGrp="1"/>
          </p:cNvSpPr>
          <p:nvPr>
            <p:ph type="sldNum" sz="quarter" idx="12"/>
          </p:nvPr>
        </p:nvSpPr>
        <p:spPr/>
        <p:txBody>
          <a:body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4140751787"/>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7E0CF6C-748E-4B7A-BC8B-3011EF78ED13}" type="datetime1">
              <a:rPr lang="en-US" smtClean="0"/>
              <a:pPr/>
              <a:t>3/14/2026</a:t>
            </a:fld>
            <a:endParaRPr lang="en-US" dirty="0"/>
          </a:p>
        </p:txBody>
      </p:sp>
      <p:sp>
        <p:nvSpPr>
          <p:cNvPr id="5" name="Footer Placeholder 4"/>
          <p:cNvSpPr>
            <a:spLocks noGrp="1"/>
          </p:cNvSpPr>
          <p:nvPr>
            <p:ph type="ftr" sz="quarter" idx="11"/>
          </p:nvPr>
        </p:nvSpPr>
        <p:spPr/>
        <p:txBody>
          <a:bodyPr/>
          <a:lstStyle/>
          <a:p>
            <a:endParaRPr lang="en-US" dirty="0">
              <a:solidFill>
                <a:schemeClr val="tx1">
                  <a:alpha val="60000"/>
                </a:schemeClr>
              </a:solidFill>
            </a:endParaRPr>
          </a:p>
        </p:txBody>
      </p:sp>
      <p:sp>
        <p:nvSpPr>
          <p:cNvPr id="6" name="Slide Number Placeholder 5"/>
          <p:cNvSpPr>
            <a:spLocks noGrp="1"/>
          </p:cNvSpPr>
          <p:nvPr>
            <p:ph type="sldNum" sz="quarter" idx="12"/>
          </p:nvPr>
        </p:nvSpPr>
        <p:spPr>
          <a:xfrm>
            <a:off x="10951856" y="5867131"/>
            <a:ext cx="551167" cy="365125"/>
          </a:xfrm>
        </p:spPr>
        <p:txBody>
          <a:body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1396503542"/>
      </p:ext>
    </p:extLst>
  </p:cSld>
  <p:clrMapOvr>
    <a:masterClrMapping/>
  </p:clrMapOvr>
  <p:hf sldNum="0"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7E0CF6C-748E-4B7A-BC8B-3011EF78ED13}" type="datetime1">
              <a:rPr lang="en-US" smtClean="0"/>
              <a:pPr/>
              <a:t>3/14/2026</a:t>
            </a:fld>
            <a:endParaRPr lang="en-US" dirty="0"/>
          </a:p>
        </p:txBody>
      </p:sp>
      <p:sp>
        <p:nvSpPr>
          <p:cNvPr id="6" name="Footer Placeholder 5"/>
          <p:cNvSpPr>
            <a:spLocks noGrp="1"/>
          </p:cNvSpPr>
          <p:nvPr>
            <p:ph type="ftr" sz="quarter" idx="11"/>
          </p:nvPr>
        </p:nvSpPr>
        <p:spPr/>
        <p:txBody>
          <a:bodyPr/>
          <a:lstStyle/>
          <a:p>
            <a:endParaRPr lang="en-US" dirty="0">
              <a:solidFill>
                <a:schemeClr val="tx1">
                  <a:alpha val="60000"/>
                </a:schemeClr>
              </a:solidFill>
            </a:endParaRPr>
          </a:p>
        </p:txBody>
      </p:sp>
      <p:sp>
        <p:nvSpPr>
          <p:cNvPr id="7" name="Slide Number Placeholder 6"/>
          <p:cNvSpPr>
            <a:spLocks noGrp="1"/>
          </p:cNvSpPr>
          <p:nvPr>
            <p:ph type="sldNum" sz="quarter" idx="12"/>
          </p:nvPr>
        </p:nvSpPr>
        <p:spPr/>
        <p:txBody>
          <a:body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3986875706"/>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1.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1">
            <a:alphaModFix amt="7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57E0CF6C-748E-4B7A-BC8B-3011EF78ED13}" type="datetime1">
              <a:rPr lang="en-US" smtClean="0"/>
              <a:pPr/>
              <a:t>3/14/2026</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solidFill>
                <a:schemeClr val="tx1">
                  <a:alpha val="60000"/>
                </a:schemeClr>
              </a:solidFill>
            </a:endParaRPr>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34262677"/>
      </p:ext>
    </p:extLst>
  </p:cSld>
  <p:clrMap bg1="lt1" tx1="dk1" bg2="lt2" tx2="dk2" accent1="accent1" accent2="accent2" accent3="accent3" accent4="accent4" accent5="accent5" accent6="accent6" hlink="hlink" folHlink="folHlink"/>
  <p:sldLayoutIdLst>
    <p:sldLayoutId id="2147483962" r:id="rId1"/>
    <p:sldLayoutId id="2147483963" r:id="rId2"/>
    <p:sldLayoutId id="2147483964" r:id="rId3"/>
    <p:sldLayoutId id="2147483965" r:id="rId4"/>
    <p:sldLayoutId id="2147483966" r:id="rId5"/>
    <p:sldLayoutId id="2147483967" r:id="rId6"/>
    <p:sldLayoutId id="2147483968" r:id="rId7"/>
    <p:sldLayoutId id="2147483969" r:id="rId8"/>
    <p:sldLayoutId id="2147483970" r:id="rId9"/>
    <p:sldLayoutId id="2147483971" r:id="rId10"/>
    <p:sldLayoutId id="2147483972" r:id="rId11"/>
    <p:sldLayoutId id="2147483973" r:id="rId12"/>
    <p:sldLayoutId id="2147483974" r:id="rId13"/>
    <p:sldLayoutId id="2147483975" r:id="rId14"/>
    <p:sldLayoutId id="2147483976" r:id="rId15"/>
    <p:sldLayoutId id="2147483977" r:id="rId16"/>
    <p:sldLayoutId id="2147483978" r:id="rId17"/>
    <p:sldLayoutId id="2147483979" r:id="rId18"/>
    <p:sldLayoutId id="2147483980" r:id="rId19"/>
  </p:sldLayoutIdLst>
  <p:hf sldNum="0" hdr="0" ftr="0" dt="0"/>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png"/><Relationship Id="rId1" Type="http://schemas.openxmlformats.org/officeDocument/2006/relationships/slideLayout" Target="../slideLayouts/slideLayout1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18.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png"/><Relationship Id="rId7" Type="http://schemas.openxmlformats.org/officeDocument/2006/relationships/diagramColors" Target="../diagrams/colors2.xml"/><Relationship Id="rId2" Type="http://schemas.openxmlformats.org/officeDocument/2006/relationships/image" Target="../media/image2.png"/><Relationship Id="rId1" Type="http://schemas.openxmlformats.org/officeDocument/2006/relationships/slideLayout" Target="../slideLayouts/slideLayout18.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2.png"/><Relationship Id="rId7" Type="http://schemas.openxmlformats.org/officeDocument/2006/relationships/diagramQuickStyle" Target="../diagrams/quickStyle3.xml"/><Relationship Id="rId2" Type="http://schemas.openxmlformats.org/officeDocument/2006/relationships/notesSlide" Target="../notesSlides/notesSlide2.xml"/><Relationship Id="rId1" Type="http://schemas.openxmlformats.org/officeDocument/2006/relationships/slideLayout" Target="../slideLayouts/slideLayout18.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3.png"/><Relationship Id="rId9" Type="http://schemas.microsoft.com/office/2007/relationships/diagramDrawing" Target="../diagrams/drawing3.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png"/><Relationship Id="rId1" Type="http://schemas.openxmlformats.org/officeDocument/2006/relationships/slideLayout" Target="../slideLayouts/slideLayout18.xml"/><Relationship Id="rId5" Type="http://schemas.openxmlformats.org/officeDocument/2006/relationships/image" Target="../media/image3.png"/><Relationship Id="rId4" Type="http://schemas.openxmlformats.org/officeDocument/2006/relationships/image" Target="../media/image16.sv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8.xml"/><Relationship Id="rId5" Type="http://schemas.openxmlformats.org/officeDocument/2006/relationships/image" Target="../media/image3.png"/><Relationship Id="rId4" Type="http://schemas.openxmlformats.org/officeDocument/2006/relationships/image" Target="../media/image17.jpeg"/></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8.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8.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8.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6B77362-A395-D98C-1E5E-8363A30E52BB}"/>
              </a:ext>
            </a:extLst>
          </p:cNvPr>
          <p:cNvPicPr>
            <a:picLocks noChangeAspect="1"/>
          </p:cNvPicPr>
          <p:nvPr/>
        </p:nvPicPr>
        <p:blipFill>
          <a:blip r:embed="rId3"/>
          <a:stretch>
            <a:fillRect/>
          </a:stretch>
        </p:blipFill>
        <p:spPr>
          <a:xfrm>
            <a:off x="1371419" y="2967626"/>
            <a:ext cx="5037079" cy="1435568"/>
          </a:xfrm>
          <a:prstGeom prst="rect">
            <a:avLst/>
          </a:prstGeom>
        </p:spPr>
      </p:pic>
      <p:sp>
        <p:nvSpPr>
          <p:cNvPr id="3" name="Subtitle 2">
            <a:extLst>
              <a:ext uri="{FF2B5EF4-FFF2-40B4-BE49-F238E27FC236}">
                <a16:creationId xmlns:a16="http://schemas.microsoft.com/office/drawing/2014/main" id="{EB1A65CE-39FA-F068-682A-8CA1883E1A1E}"/>
              </a:ext>
            </a:extLst>
          </p:cNvPr>
          <p:cNvSpPr>
            <a:spLocks noGrp="1"/>
          </p:cNvSpPr>
          <p:nvPr>
            <p:ph type="subTitle" idx="1"/>
          </p:nvPr>
        </p:nvSpPr>
        <p:spPr>
          <a:xfrm>
            <a:off x="6835127" y="2570162"/>
            <a:ext cx="4690391" cy="2162864"/>
          </a:xfrm>
        </p:spPr>
        <p:txBody>
          <a:bodyPr>
            <a:normAutofit fontScale="85000" lnSpcReduction="10000"/>
          </a:bodyPr>
          <a:lstStyle/>
          <a:p>
            <a:pPr>
              <a:lnSpc>
                <a:spcPct val="110000"/>
              </a:lnSpc>
            </a:pPr>
            <a:r>
              <a:rPr lang="en-GB" sz="2000" dirty="0">
                <a:solidFill>
                  <a:schemeClr val="tx1"/>
                </a:solidFill>
                <a:latin typeface="Abadi" panose="020B0604020104020204" pitchFamily="34" charset="0"/>
              </a:rPr>
              <a:t>Student Name: Jenny Hermoso   </a:t>
            </a:r>
          </a:p>
          <a:p>
            <a:pPr>
              <a:lnSpc>
                <a:spcPct val="110000"/>
              </a:lnSpc>
            </a:pPr>
            <a:r>
              <a:rPr lang="en-GB" sz="2000" dirty="0">
                <a:solidFill>
                  <a:schemeClr val="tx1"/>
                </a:solidFill>
                <a:latin typeface="Abadi" panose="020B0604020104020204" pitchFamily="34" charset="0"/>
              </a:rPr>
              <a:t>Student number: 2436151</a:t>
            </a:r>
          </a:p>
          <a:p>
            <a:pPr>
              <a:lnSpc>
                <a:spcPct val="110000"/>
              </a:lnSpc>
            </a:pPr>
            <a:r>
              <a:rPr lang="en-GB" sz="2000" dirty="0">
                <a:solidFill>
                  <a:schemeClr val="tx1"/>
                </a:solidFill>
                <a:latin typeface="Abadi" panose="020B0604020104020204" pitchFamily="34" charset="0"/>
              </a:rPr>
              <a:t>Module code: LCHS4010_LON</a:t>
            </a:r>
          </a:p>
          <a:p>
            <a:pPr>
              <a:lnSpc>
                <a:spcPct val="110000"/>
              </a:lnSpc>
            </a:pPr>
            <a:r>
              <a:rPr lang="en-GB" sz="2000" dirty="0">
                <a:solidFill>
                  <a:schemeClr val="tx1"/>
                </a:solidFill>
                <a:latin typeface="Abadi" panose="020B0604020104020204" pitchFamily="34" charset="0"/>
              </a:rPr>
              <a:t>Module Name: Psychology in Health and Social Care</a:t>
            </a:r>
          </a:p>
          <a:p>
            <a:pPr>
              <a:lnSpc>
                <a:spcPct val="110000"/>
              </a:lnSpc>
            </a:pPr>
            <a:r>
              <a:rPr lang="en-GB" sz="2000" dirty="0">
                <a:solidFill>
                  <a:schemeClr val="tx1"/>
                </a:solidFill>
                <a:latin typeface="Abadi" panose="020B0604020104020204" pitchFamily="34" charset="0"/>
              </a:rPr>
              <a:t>Lecturer: Dr. Pascal </a:t>
            </a:r>
            <a:r>
              <a:rPr lang="en-GB" sz="2000" dirty="0" err="1">
                <a:solidFill>
                  <a:schemeClr val="tx1"/>
                </a:solidFill>
                <a:latin typeface="Abadi" panose="020B0604020104020204" pitchFamily="34" charset="0"/>
              </a:rPr>
              <a:t>Navelle</a:t>
            </a:r>
            <a:endParaRPr lang="en-GB" sz="2000" dirty="0">
              <a:solidFill>
                <a:schemeClr val="tx1"/>
              </a:solidFill>
              <a:latin typeface="Abadi" panose="020B0604020104020204" pitchFamily="34" charset="0"/>
            </a:endParaRPr>
          </a:p>
        </p:txBody>
      </p:sp>
    </p:spTree>
    <p:extLst>
      <p:ext uri="{BB962C8B-B14F-4D97-AF65-F5344CB8AC3E}">
        <p14:creationId xmlns:p14="http://schemas.microsoft.com/office/powerpoint/2010/main" val="33800051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2E7ED63A-A2F9-41CE-B429-C05F91959B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CAB97FD-6432-5EF3-50E5-BE9C4D432F7B}"/>
              </a:ext>
            </a:extLst>
          </p:cNvPr>
          <p:cNvSpPr>
            <a:spLocks noGrp="1"/>
          </p:cNvSpPr>
          <p:nvPr>
            <p:ph type="title"/>
          </p:nvPr>
        </p:nvSpPr>
        <p:spPr>
          <a:xfrm>
            <a:off x="856310" y="4956620"/>
            <a:ext cx="10364451" cy="758380"/>
          </a:xfrm>
        </p:spPr>
        <p:txBody>
          <a:bodyPr vert="horz" lIns="91440" tIns="45720" rIns="91440" bIns="45720" rtlCol="0">
            <a:normAutofit fontScale="90000"/>
          </a:bodyPr>
          <a:lstStyle/>
          <a:p>
            <a:r>
              <a:rPr lang="en-US" dirty="0"/>
              <a:t>Introduction to the case study</a:t>
            </a:r>
            <a:br>
              <a:rPr lang="en-US" dirty="0"/>
            </a:br>
            <a:r>
              <a:rPr lang="en-US" sz="2200" cap="none" dirty="0"/>
              <a:t>This is a summary of the Case Study.</a:t>
            </a:r>
            <a:endParaRPr lang="en-US" cap="none" dirty="0"/>
          </a:p>
        </p:txBody>
      </p:sp>
      <p:sp useBgFill="1">
        <p:nvSpPr>
          <p:cNvPr id="13" name="Rectangle 12">
            <a:extLst>
              <a:ext uri="{FF2B5EF4-FFF2-40B4-BE49-F238E27FC236}">
                <a16:creationId xmlns:a16="http://schemas.microsoft.com/office/drawing/2014/main" id="{2632B6FA-4204-4541-9754-A64E45E8F7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1999"/>
          </a:xfrm>
          <a:prstGeom prst="rect">
            <a:avLst/>
          </a:prstGeom>
          <a:ln w="28575">
            <a:noFill/>
          </a:ln>
          <a:effectLst>
            <a:outerShdw blurRad="50800" dist="38100" dir="5400000" algn="t"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5" name="Picture 14">
            <a:extLst>
              <a:ext uri="{FF2B5EF4-FFF2-40B4-BE49-F238E27FC236}">
                <a16:creationId xmlns:a16="http://schemas.microsoft.com/office/drawing/2014/main" id="{9DD9AC77-B32E-496E-AE18-CB68CF8E36A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b="73489"/>
          <a:stretch/>
        </p:blipFill>
        <p:spPr>
          <a:xfrm>
            <a:off x="0" y="-2"/>
            <a:ext cx="12192000" cy="1818169"/>
          </a:xfrm>
          <a:prstGeom prst="rect">
            <a:avLst/>
          </a:prstGeom>
        </p:spPr>
      </p:pic>
      <p:graphicFrame>
        <p:nvGraphicFramePr>
          <p:cNvPr id="6" name="TextBox 3">
            <a:extLst>
              <a:ext uri="{FF2B5EF4-FFF2-40B4-BE49-F238E27FC236}">
                <a16:creationId xmlns:a16="http://schemas.microsoft.com/office/drawing/2014/main" id="{546519D5-FD1C-0174-9CD8-BD2122B21EDE}"/>
              </a:ext>
            </a:extLst>
          </p:cNvPr>
          <p:cNvGraphicFramePr/>
          <p:nvPr>
            <p:extLst>
              <p:ext uri="{D42A27DB-BD31-4B8C-83A1-F6EECF244321}">
                <p14:modId xmlns:p14="http://schemas.microsoft.com/office/powerpoint/2010/main" val="2749285250"/>
              </p:ext>
            </p:extLst>
          </p:nvPr>
        </p:nvGraphicFramePr>
        <p:xfrm>
          <a:off x="1286934" y="951345"/>
          <a:ext cx="9618132" cy="29805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21421307"/>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5" name="Picture 4" descr="A diagram of a child's development&#10;&#10;AI-generated content may be incorrect.">
            <a:extLst>
              <a:ext uri="{FF2B5EF4-FFF2-40B4-BE49-F238E27FC236}">
                <a16:creationId xmlns:a16="http://schemas.microsoft.com/office/drawing/2014/main" id="{2E7DFB43-462B-C0D2-69E6-2B0355538F5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78061" y="1456604"/>
            <a:ext cx="6200163" cy="3487591"/>
          </a:xfrm>
          <a:prstGeom prst="roundRect">
            <a:avLst>
              <a:gd name="adj" fmla="val 2392"/>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sp>
        <p:nvSpPr>
          <p:cNvPr id="2" name="Title 1">
            <a:extLst>
              <a:ext uri="{FF2B5EF4-FFF2-40B4-BE49-F238E27FC236}">
                <a16:creationId xmlns:a16="http://schemas.microsoft.com/office/drawing/2014/main" id="{64A1305C-B892-0D73-F1FB-9CF2AACB82BB}"/>
              </a:ext>
            </a:extLst>
          </p:cNvPr>
          <p:cNvSpPr>
            <a:spLocks noGrp="1"/>
          </p:cNvSpPr>
          <p:nvPr>
            <p:ph type="title"/>
          </p:nvPr>
        </p:nvSpPr>
        <p:spPr>
          <a:xfrm>
            <a:off x="913776" y="618517"/>
            <a:ext cx="3893976" cy="1596177"/>
          </a:xfrm>
        </p:spPr>
        <p:txBody>
          <a:bodyPr anchor="b">
            <a:normAutofit/>
          </a:bodyPr>
          <a:lstStyle/>
          <a:p>
            <a:r>
              <a:rPr lang="en-GB" sz="3200"/>
              <a:t>Piaget’s Cognitive Development Theory</a:t>
            </a:r>
          </a:p>
        </p:txBody>
      </p:sp>
      <p:sp>
        <p:nvSpPr>
          <p:cNvPr id="3" name="Content Placeholder 2">
            <a:extLst>
              <a:ext uri="{FF2B5EF4-FFF2-40B4-BE49-F238E27FC236}">
                <a16:creationId xmlns:a16="http://schemas.microsoft.com/office/drawing/2014/main" id="{0C4E2F0E-D137-D0A9-5014-A0C5188B6967}"/>
              </a:ext>
            </a:extLst>
          </p:cNvPr>
          <p:cNvSpPr>
            <a:spLocks noGrp="1"/>
          </p:cNvSpPr>
          <p:nvPr>
            <p:ph idx="1"/>
          </p:nvPr>
        </p:nvSpPr>
        <p:spPr>
          <a:xfrm>
            <a:off x="913774" y="2367092"/>
            <a:ext cx="3893978" cy="3424107"/>
          </a:xfrm>
        </p:spPr>
        <p:txBody>
          <a:bodyPr>
            <a:normAutofit/>
          </a:bodyPr>
          <a:lstStyle/>
          <a:p>
            <a:pPr algn="ctr"/>
            <a:r>
              <a:rPr lang="en-GB" sz="1600" cap="none" dirty="0">
                <a:latin typeface="Abadi" panose="020B0604020104020204" pitchFamily="34" charset="0"/>
              </a:rPr>
              <a:t> According to Piaget, each person needs to go through the 4 stages of cognitive development in order to develop the necessary skills that constitute human cognition.</a:t>
            </a:r>
          </a:p>
          <a:p>
            <a:pPr algn="ctr"/>
            <a:r>
              <a:rPr lang="en-GB" sz="1600" cap="none" dirty="0">
                <a:latin typeface="Abadi" panose="020B0604020104020204" pitchFamily="34" charset="0"/>
              </a:rPr>
              <a:t>In his theory, each stage builds upon the information learnt in the previous stage, only allowing a person to develop the skills in the next stage after developing the skills in the prior stage.</a:t>
            </a:r>
          </a:p>
        </p:txBody>
      </p:sp>
    </p:spTree>
    <p:extLst>
      <p:ext uri="{BB962C8B-B14F-4D97-AF65-F5344CB8AC3E}">
        <p14:creationId xmlns:p14="http://schemas.microsoft.com/office/powerpoint/2010/main" val="3467473803"/>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8D06AB2-D33D-4AC8-B96C-AB6FDD0AC2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2">
            <a:extLst>
              <a:ext uri="{FF2B5EF4-FFF2-40B4-BE49-F238E27FC236}">
                <a16:creationId xmlns:a16="http://schemas.microsoft.com/office/drawing/2014/main" id="{10BCC819-9CA3-4721-9DE0-4AAAA7FB4D4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poster of a child's development&#10;&#10;AI-generated content may be incorrect.">
            <a:extLst>
              <a:ext uri="{FF2B5EF4-FFF2-40B4-BE49-F238E27FC236}">
                <a16:creationId xmlns:a16="http://schemas.microsoft.com/office/drawing/2014/main" id="{F2EB8406-11B3-4609-C024-9D583D1E4D8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3464" y="1857555"/>
            <a:ext cx="4319600" cy="3243532"/>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8" name="Picture 17">
            <a:extLst>
              <a:ext uri="{FF2B5EF4-FFF2-40B4-BE49-F238E27FC236}">
                <a16:creationId xmlns:a16="http://schemas.microsoft.com/office/drawing/2014/main" id="{0F546C42-F2B3-412F-89B1-709F9D7370A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a:extLst>
              <a:ext uri="{FF2B5EF4-FFF2-40B4-BE49-F238E27FC236}">
                <a16:creationId xmlns:a16="http://schemas.microsoft.com/office/drawing/2014/main" id="{67FFB2B0-17C8-19C3-2279-5F8BD418B897}"/>
              </a:ext>
            </a:extLst>
          </p:cNvPr>
          <p:cNvSpPr>
            <a:spLocks noGrp="1"/>
          </p:cNvSpPr>
          <p:nvPr>
            <p:ph idx="1"/>
          </p:nvPr>
        </p:nvSpPr>
        <p:spPr>
          <a:xfrm>
            <a:off x="5322777" y="1389432"/>
            <a:ext cx="5855415" cy="5022870"/>
          </a:xfrm>
        </p:spPr>
        <p:txBody>
          <a:bodyPr>
            <a:noAutofit/>
          </a:bodyPr>
          <a:lstStyle/>
          <a:p>
            <a:pPr>
              <a:lnSpc>
                <a:spcPct val="110000"/>
              </a:lnSpc>
            </a:pPr>
            <a:r>
              <a:rPr lang="en-GB" sz="1400" cap="none" dirty="0">
                <a:latin typeface="Abadi" panose="020B0604020104020204" pitchFamily="34" charset="0"/>
              </a:rPr>
              <a:t>Sensorimotor (0-2): the child starts to develop motion, sense of smell, and movement. The child starts to see things and is curious about everything around.</a:t>
            </a:r>
            <a:br>
              <a:rPr lang="en-GB" sz="1400" cap="none" dirty="0">
                <a:latin typeface="Abadi" panose="020B0604020104020204" pitchFamily="34" charset="0"/>
              </a:rPr>
            </a:br>
            <a:r>
              <a:rPr lang="en-GB" sz="1400" cap="none" dirty="0">
                <a:latin typeface="Abadi" panose="020B0604020104020204" pitchFamily="34" charset="0"/>
              </a:rPr>
              <a:t> </a:t>
            </a:r>
          </a:p>
          <a:p>
            <a:pPr>
              <a:lnSpc>
                <a:spcPct val="110000"/>
              </a:lnSpc>
            </a:pPr>
            <a:r>
              <a:rPr lang="en-GB" sz="1400" cap="none" dirty="0">
                <a:latin typeface="Abadi" panose="020B0604020104020204" pitchFamily="34" charset="0"/>
              </a:rPr>
              <a:t>Pre-operational (2-7): the child is developing reasoning, pretending and imagining things that don’t exist. At 4 years old, the child became curious and asked many questions. Piaget calls the intuitive age the age of egocentric living, when we see the world and still don’t understand the point of view.</a:t>
            </a:r>
          </a:p>
          <a:p>
            <a:pPr>
              <a:lnSpc>
                <a:spcPct val="110000"/>
              </a:lnSpc>
            </a:pPr>
            <a:r>
              <a:rPr lang="en-GB" sz="1400" cap="none" dirty="0">
                <a:latin typeface="Abadi" panose="020B0604020104020204" pitchFamily="34" charset="0"/>
              </a:rPr>
              <a:t>Concrete operational (7-11): Children in the concrete operational stage (around 7–11 years) begin to think and become more organised and logical in their reasoning, but their thinking remains tied to what they can see, touch, or manipulate directly. They are no longer limited by the perceptual thinking of younger children, yet they are not ready for abstract ideas.</a:t>
            </a:r>
          </a:p>
          <a:p>
            <a:pPr>
              <a:lnSpc>
                <a:spcPct val="110000"/>
              </a:lnSpc>
            </a:pPr>
            <a:r>
              <a:rPr lang="en-GB" sz="1400" cap="none" dirty="0">
                <a:latin typeface="Abadi" panose="020B0604020104020204" pitchFamily="34" charset="0"/>
              </a:rPr>
              <a:t>Formal operational (12+) is the point in Piaget’s theory where young people begin to think in a way that is no longer tied to concrete objects or immediate experiences. Their reasoning becomes more flexible, more abstract, and better able to handle complex ideas.</a:t>
            </a:r>
            <a:br>
              <a:rPr lang="en-GB" sz="1400" dirty="0">
                <a:latin typeface="Abadi" panose="020B0604020104020204" pitchFamily="34" charset="0"/>
              </a:rPr>
            </a:br>
            <a:endParaRPr lang="en-GB" sz="1400" dirty="0">
              <a:latin typeface="Abadi" panose="020B0604020104020204" pitchFamily="34" charset="0"/>
            </a:endParaRPr>
          </a:p>
        </p:txBody>
      </p:sp>
      <p:sp>
        <p:nvSpPr>
          <p:cNvPr id="2" name="Title 1">
            <a:extLst>
              <a:ext uri="{FF2B5EF4-FFF2-40B4-BE49-F238E27FC236}">
                <a16:creationId xmlns:a16="http://schemas.microsoft.com/office/drawing/2014/main" id="{12E8E4FC-5BD8-E7E3-BF64-F41974B56806}"/>
              </a:ext>
            </a:extLst>
          </p:cNvPr>
          <p:cNvSpPr>
            <a:spLocks noGrp="1"/>
          </p:cNvSpPr>
          <p:nvPr>
            <p:ph type="title"/>
          </p:nvPr>
        </p:nvSpPr>
        <p:spPr>
          <a:xfrm>
            <a:off x="5282519" y="171596"/>
            <a:ext cx="5855416" cy="943736"/>
          </a:xfrm>
        </p:spPr>
        <p:txBody>
          <a:bodyPr>
            <a:normAutofit fontScale="90000"/>
          </a:bodyPr>
          <a:lstStyle/>
          <a:p>
            <a:r>
              <a:rPr lang="en-GB" dirty="0"/>
              <a:t>Piaget’s Stages of Cognitive Development</a:t>
            </a:r>
          </a:p>
        </p:txBody>
      </p:sp>
    </p:spTree>
    <p:extLst>
      <p:ext uri="{BB962C8B-B14F-4D97-AF65-F5344CB8AC3E}">
        <p14:creationId xmlns:p14="http://schemas.microsoft.com/office/powerpoint/2010/main" val="1749491945"/>
      </p:ext>
    </p:extLst>
  </p:cSld>
  <p:clrMapOvr>
    <a:masterClrMapping/>
  </p:clrMapOvr>
  <p:transition spd="med">
    <p:pull/>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8" name="Picture 2">
            <a:extLst>
              <a:ext uri="{FF2B5EF4-FFF2-40B4-BE49-F238E27FC236}">
                <a16:creationId xmlns:a16="http://schemas.microsoft.com/office/drawing/2014/main" id="{9A0F0AC6-A89F-416B-9FA4-48E664065E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9" name="Picture 58">
            <a:extLst>
              <a:ext uri="{FF2B5EF4-FFF2-40B4-BE49-F238E27FC236}">
                <a16:creationId xmlns:a16="http://schemas.microsoft.com/office/drawing/2014/main" id="{C31AA009-40AD-4098-8AE7-680CA35C6E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60" name="Rectangle 59">
            <a:extLst>
              <a:ext uri="{FF2B5EF4-FFF2-40B4-BE49-F238E27FC236}">
                <a16:creationId xmlns:a16="http://schemas.microsoft.com/office/drawing/2014/main" id="{7826DDCA-6D09-4690-86AE-A65700C43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796E9B42-6193-783D-EF87-1D4E3C5318A5}"/>
              </a:ext>
            </a:extLst>
          </p:cNvPr>
          <p:cNvSpPr>
            <a:spLocks noGrp="1"/>
          </p:cNvSpPr>
          <p:nvPr>
            <p:ph type="title"/>
          </p:nvPr>
        </p:nvSpPr>
        <p:spPr>
          <a:xfrm>
            <a:off x="965198" y="1346369"/>
            <a:ext cx="6891186" cy="2463629"/>
          </a:xfrm>
        </p:spPr>
        <p:txBody>
          <a:bodyPr vert="horz" lIns="91440" tIns="45720" rIns="91440" bIns="45720" rtlCol="0" anchor="b">
            <a:normAutofit/>
          </a:bodyPr>
          <a:lstStyle/>
          <a:p>
            <a:r>
              <a:rPr lang="en-US" sz="4800" b="1" dirty="0"/>
              <a:t>Linking the situation</a:t>
            </a:r>
          </a:p>
        </p:txBody>
      </p:sp>
      <p:sp>
        <p:nvSpPr>
          <p:cNvPr id="5" name="Text Placeholder 4">
            <a:extLst>
              <a:ext uri="{FF2B5EF4-FFF2-40B4-BE49-F238E27FC236}">
                <a16:creationId xmlns:a16="http://schemas.microsoft.com/office/drawing/2014/main" id="{44A75A85-4ACC-6E9B-8F43-9BDF45CBD484}"/>
              </a:ext>
            </a:extLst>
          </p:cNvPr>
          <p:cNvSpPr>
            <a:spLocks noGrp="1"/>
          </p:cNvSpPr>
          <p:nvPr>
            <p:ph type="body" sz="half" idx="2"/>
          </p:nvPr>
        </p:nvSpPr>
        <p:spPr>
          <a:xfrm>
            <a:off x="965198" y="3886200"/>
            <a:ext cx="6891185" cy="1371599"/>
          </a:xfrm>
        </p:spPr>
        <p:txBody>
          <a:bodyPr vert="horz" lIns="91440" tIns="45720" rIns="91440" bIns="45720" rtlCol="0">
            <a:normAutofit/>
          </a:bodyPr>
          <a:lstStyle/>
          <a:p>
            <a:r>
              <a:rPr lang="en-US" sz="2200"/>
              <a:t>In the next section, we will be linking the findings of Piaget with Jenny and her situation</a:t>
            </a:r>
          </a:p>
        </p:txBody>
      </p:sp>
      <p:sp useBgFill="1">
        <p:nvSpPr>
          <p:cNvPr id="61" name="Rectangle 60">
            <a:extLst>
              <a:ext uri="{FF2B5EF4-FFF2-40B4-BE49-F238E27FC236}">
                <a16:creationId xmlns:a16="http://schemas.microsoft.com/office/drawing/2014/main" id="{48D94113-B99D-4827-8468-42C0869DD6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65046" y="0"/>
            <a:ext cx="2726953" cy="6858000"/>
          </a:xfrm>
          <a:prstGeom prst="rect">
            <a:avLst/>
          </a:prstGeom>
          <a:ln>
            <a:noFill/>
          </a:ln>
          <a:effectLst>
            <a:outerShdw blurRad="88900" dist="254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1">
            <a:extLst>
              <a:ext uri="{FF2B5EF4-FFF2-40B4-BE49-F238E27FC236}">
                <a16:creationId xmlns:a16="http://schemas.microsoft.com/office/drawing/2014/main" id="{0D97E19A-F48B-4D56-A949-3A826CF00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65046" y="0"/>
            <a:ext cx="2726954" cy="6858000"/>
          </a:xfrm>
          <a:prstGeom prst="rect">
            <a:avLst/>
          </a:prstGeom>
          <a:solidFill>
            <a:schemeClr val="tx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3" name="Picture 62">
            <a:extLst>
              <a:ext uri="{FF2B5EF4-FFF2-40B4-BE49-F238E27FC236}">
                <a16:creationId xmlns:a16="http://schemas.microsoft.com/office/drawing/2014/main" id="{E5B1C489-3520-454E-BCE4-DE06A472FFF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15620" t="1120" r="54326" b="73832"/>
          <a:stretch/>
        </p:blipFill>
        <p:spPr>
          <a:xfrm>
            <a:off x="9465047" y="4417"/>
            <a:ext cx="2318458" cy="1086886"/>
          </a:xfrm>
          <a:prstGeom prst="rect">
            <a:avLst/>
          </a:prstGeom>
        </p:spPr>
      </p:pic>
      <p:pic>
        <p:nvPicPr>
          <p:cNvPr id="64" name="Picture 63">
            <a:extLst>
              <a:ext uri="{FF2B5EF4-FFF2-40B4-BE49-F238E27FC236}">
                <a16:creationId xmlns:a16="http://schemas.microsoft.com/office/drawing/2014/main" id="{29CDFDB7-75F8-4CF5-A2D6-59A1D862328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3623" t="43915" r="1" b="10213"/>
          <a:stretch/>
        </p:blipFill>
        <p:spPr>
          <a:xfrm>
            <a:off x="9945510" y="3287359"/>
            <a:ext cx="2246490" cy="2197653"/>
          </a:xfrm>
          <a:prstGeom prst="rect">
            <a:avLst/>
          </a:prstGeom>
        </p:spPr>
      </p:pic>
      <p:pic>
        <p:nvPicPr>
          <p:cNvPr id="65" name="Picture 64">
            <a:extLst>
              <a:ext uri="{FF2B5EF4-FFF2-40B4-BE49-F238E27FC236}">
                <a16:creationId xmlns:a16="http://schemas.microsoft.com/office/drawing/2014/main" id="{A1EE895C-73D3-4A38-BD82-6A056D2531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46466" t="75007" r="30510"/>
          <a:stretch/>
        </p:blipFill>
        <p:spPr>
          <a:xfrm>
            <a:off x="10548594" y="2550437"/>
            <a:ext cx="1643406" cy="1003467"/>
          </a:xfrm>
          <a:custGeom>
            <a:avLst/>
            <a:gdLst>
              <a:gd name="connsiteX0" fmla="*/ 2051608 w 4103216"/>
              <a:gd name="connsiteY0" fmla="*/ 0 h 1714050"/>
              <a:gd name="connsiteX1" fmla="*/ 4103216 w 4103216"/>
              <a:gd name="connsiteY1" fmla="*/ 1266738 h 1714050"/>
              <a:gd name="connsiteX2" fmla="*/ 4010980 w 4103216"/>
              <a:gd name="connsiteY2" fmla="*/ 1643427 h 1714050"/>
              <a:gd name="connsiteX3" fmla="*/ 3969116 w 4103216"/>
              <a:gd name="connsiteY3" fmla="*/ 1714050 h 1714050"/>
              <a:gd name="connsiteX4" fmla="*/ 134100 w 4103216"/>
              <a:gd name="connsiteY4" fmla="*/ 1714050 h 1714050"/>
              <a:gd name="connsiteX5" fmla="*/ 92237 w 4103216"/>
              <a:gd name="connsiteY5" fmla="*/ 1643427 h 1714050"/>
              <a:gd name="connsiteX6" fmla="*/ 0 w 4103216"/>
              <a:gd name="connsiteY6" fmla="*/ 1266738 h 1714050"/>
              <a:gd name="connsiteX7" fmla="*/ 2051608 w 4103216"/>
              <a:gd name="connsiteY7" fmla="*/ 0 h 171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216" h="1714050">
                <a:moveTo>
                  <a:pt x="2051608" y="0"/>
                </a:moveTo>
                <a:cubicBezTo>
                  <a:pt x="3184680" y="0"/>
                  <a:pt x="4103216" y="567138"/>
                  <a:pt x="4103216" y="1266738"/>
                </a:cubicBezTo>
                <a:cubicBezTo>
                  <a:pt x="4103216" y="1397913"/>
                  <a:pt x="4070924" y="1524431"/>
                  <a:pt x="4010980" y="1643427"/>
                </a:cubicBezTo>
                <a:lnTo>
                  <a:pt x="3969116" y="1714050"/>
                </a:lnTo>
                <a:lnTo>
                  <a:pt x="134100" y="1714050"/>
                </a:lnTo>
                <a:lnTo>
                  <a:pt x="92237" y="1643427"/>
                </a:lnTo>
                <a:cubicBezTo>
                  <a:pt x="32293" y="1524431"/>
                  <a:pt x="0" y="1397913"/>
                  <a:pt x="0" y="1266738"/>
                </a:cubicBezTo>
                <a:cubicBezTo>
                  <a:pt x="0" y="567138"/>
                  <a:pt x="918536" y="0"/>
                  <a:pt x="2051608" y="0"/>
                </a:cubicBezTo>
                <a:close/>
              </a:path>
            </a:pathLst>
          </a:custGeom>
        </p:spPr>
      </p:pic>
      <p:pic>
        <p:nvPicPr>
          <p:cNvPr id="66" name="Picture 65">
            <a:extLst>
              <a:ext uri="{FF2B5EF4-FFF2-40B4-BE49-F238E27FC236}">
                <a16:creationId xmlns:a16="http://schemas.microsoft.com/office/drawing/2014/main" id="{68FD3076-E852-4125-BBED-3FB31599F4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68940" t="81531" r="19879"/>
          <a:stretch/>
        </p:blipFill>
        <p:spPr>
          <a:xfrm>
            <a:off x="9465048" y="5597114"/>
            <a:ext cx="1356924" cy="1260885"/>
          </a:xfrm>
          <a:custGeom>
            <a:avLst/>
            <a:gdLst>
              <a:gd name="connsiteX0" fmla="*/ 2051608 w 4103216"/>
              <a:gd name="connsiteY0" fmla="*/ 0 h 1714050"/>
              <a:gd name="connsiteX1" fmla="*/ 4103216 w 4103216"/>
              <a:gd name="connsiteY1" fmla="*/ 1266738 h 1714050"/>
              <a:gd name="connsiteX2" fmla="*/ 4010980 w 4103216"/>
              <a:gd name="connsiteY2" fmla="*/ 1643427 h 1714050"/>
              <a:gd name="connsiteX3" fmla="*/ 3969116 w 4103216"/>
              <a:gd name="connsiteY3" fmla="*/ 1714050 h 1714050"/>
              <a:gd name="connsiteX4" fmla="*/ 134100 w 4103216"/>
              <a:gd name="connsiteY4" fmla="*/ 1714050 h 1714050"/>
              <a:gd name="connsiteX5" fmla="*/ 92237 w 4103216"/>
              <a:gd name="connsiteY5" fmla="*/ 1643427 h 1714050"/>
              <a:gd name="connsiteX6" fmla="*/ 0 w 4103216"/>
              <a:gd name="connsiteY6" fmla="*/ 1266738 h 1714050"/>
              <a:gd name="connsiteX7" fmla="*/ 2051608 w 4103216"/>
              <a:gd name="connsiteY7" fmla="*/ 0 h 171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216" h="1714050">
                <a:moveTo>
                  <a:pt x="2051608" y="0"/>
                </a:moveTo>
                <a:cubicBezTo>
                  <a:pt x="3184680" y="0"/>
                  <a:pt x="4103216" y="567138"/>
                  <a:pt x="4103216" y="1266738"/>
                </a:cubicBezTo>
                <a:cubicBezTo>
                  <a:pt x="4103216" y="1397913"/>
                  <a:pt x="4070924" y="1524431"/>
                  <a:pt x="4010980" y="1643427"/>
                </a:cubicBezTo>
                <a:lnTo>
                  <a:pt x="3969116" y="1714050"/>
                </a:lnTo>
                <a:lnTo>
                  <a:pt x="134100" y="1714050"/>
                </a:lnTo>
                <a:lnTo>
                  <a:pt x="92237" y="1643427"/>
                </a:lnTo>
                <a:cubicBezTo>
                  <a:pt x="32293" y="1524431"/>
                  <a:pt x="0" y="1397913"/>
                  <a:pt x="0" y="1266738"/>
                </a:cubicBezTo>
                <a:cubicBezTo>
                  <a:pt x="0" y="567138"/>
                  <a:pt x="918536" y="0"/>
                  <a:pt x="2051608" y="0"/>
                </a:cubicBezTo>
                <a:close/>
              </a:path>
            </a:pathLst>
          </a:custGeom>
        </p:spPr>
      </p:pic>
    </p:spTree>
    <p:extLst>
      <p:ext uri="{BB962C8B-B14F-4D97-AF65-F5344CB8AC3E}">
        <p14:creationId xmlns:p14="http://schemas.microsoft.com/office/powerpoint/2010/main" val="158471469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DB6A7BFB-3BBE-4C11-93FC-A6557BD113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a:extLst>
              <a:ext uri="{FF2B5EF4-FFF2-40B4-BE49-F238E27FC236}">
                <a16:creationId xmlns:a16="http://schemas.microsoft.com/office/drawing/2014/main" id="{70CA7A26-553C-443C-9A3D-2A2529D459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D3E9EF-2F75-F673-42DA-0F57EFFE4160}"/>
              </a:ext>
            </a:extLst>
          </p:cNvPr>
          <p:cNvSpPr>
            <a:spLocks noGrp="1"/>
          </p:cNvSpPr>
          <p:nvPr>
            <p:ph type="title"/>
          </p:nvPr>
        </p:nvSpPr>
        <p:spPr>
          <a:xfrm>
            <a:off x="641074" y="1314450"/>
            <a:ext cx="2844002" cy="3680244"/>
          </a:xfrm>
        </p:spPr>
        <p:txBody>
          <a:bodyPr>
            <a:normAutofit/>
          </a:bodyPr>
          <a:lstStyle/>
          <a:p>
            <a:pPr algn="l"/>
            <a:r>
              <a:rPr lang="en-GB" sz="4400" dirty="0">
                <a:solidFill>
                  <a:schemeClr val="accent2"/>
                </a:solidFill>
              </a:rPr>
              <a:t>Jenny’s Situation</a:t>
            </a:r>
            <a:br>
              <a:rPr lang="en-GB" sz="4400" dirty="0"/>
            </a:br>
            <a:r>
              <a:rPr lang="en-GB" sz="4400" dirty="0"/>
              <a:t>and Piaget</a:t>
            </a:r>
          </a:p>
        </p:txBody>
      </p:sp>
      <p:pic>
        <p:nvPicPr>
          <p:cNvPr id="25" name="Picture 24">
            <a:extLst>
              <a:ext uri="{FF2B5EF4-FFF2-40B4-BE49-F238E27FC236}">
                <a16:creationId xmlns:a16="http://schemas.microsoft.com/office/drawing/2014/main" id="{367E268D-B340-41B0-B037-2F3FC25BC7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7" name="Picture 26">
            <a:extLst>
              <a:ext uri="{FF2B5EF4-FFF2-40B4-BE49-F238E27FC236}">
                <a16:creationId xmlns:a16="http://schemas.microsoft.com/office/drawing/2014/main" id="{ABB0BCA0-9493-46B4-B955-8FBF0287306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5" name="Content Placeholder 2">
            <a:extLst>
              <a:ext uri="{FF2B5EF4-FFF2-40B4-BE49-F238E27FC236}">
                <a16:creationId xmlns:a16="http://schemas.microsoft.com/office/drawing/2014/main" id="{61E3B017-7DEE-1F50-8647-AC615CFE77EA}"/>
              </a:ext>
            </a:extLst>
          </p:cNvPr>
          <p:cNvGraphicFramePr>
            <a:graphicFrameLocks noGrp="1"/>
          </p:cNvGraphicFramePr>
          <p:nvPr>
            <p:ph idx="1"/>
            <p:extLst>
              <p:ext uri="{D42A27DB-BD31-4B8C-83A1-F6EECF244321}">
                <p14:modId xmlns:p14="http://schemas.microsoft.com/office/powerpoint/2010/main" val="1641720154"/>
              </p:ext>
            </p:extLst>
          </p:nvPr>
        </p:nvGraphicFramePr>
        <p:xfrm>
          <a:off x="4594225" y="889000"/>
          <a:ext cx="6683375" cy="515524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8512491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B6A7BFB-3BBE-4C11-93FC-A6557BD113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70CA7A26-553C-443C-9A3D-2A2529D459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70557C-8F19-4CE8-092D-D5A7A0BC8935}"/>
              </a:ext>
            </a:extLst>
          </p:cNvPr>
          <p:cNvSpPr>
            <a:spLocks noGrp="1"/>
          </p:cNvSpPr>
          <p:nvPr>
            <p:ph type="title"/>
          </p:nvPr>
        </p:nvSpPr>
        <p:spPr>
          <a:xfrm>
            <a:off x="641074" y="1314450"/>
            <a:ext cx="2844002" cy="3680244"/>
          </a:xfrm>
        </p:spPr>
        <p:txBody>
          <a:bodyPr>
            <a:normAutofit/>
          </a:bodyPr>
          <a:lstStyle/>
          <a:p>
            <a:pPr algn="l"/>
            <a:r>
              <a:rPr lang="en-GB" sz="4400" dirty="0">
                <a:solidFill>
                  <a:schemeClr val="accent2"/>
                </a:solidFill>
              </a:rPr>
              <a:t>Jenny’s Situation </a:t>
            </a:r>
            <a:r>
              <a:rPr lang="en-GB" sz="4400" dirty="0"/>
              <a:t>and Piaget</a:t>
            </a:r>
          </a:p>
        </p:txBody>
      </p:sp>
      <p:pic>
        <p:nvPicPr>
          <p:cNvPr id="13" name="Picture 12">
            <a:extLst>
              <a:ext uri="{FF2B5EF4-FFF2-40B4-BE49-F238E27FC236}">
                <a16:creationId xmlns:a16="http://schemas.microsoft.com/office/drawing/2014/main" id="{367E268D-B340-41B0-B037-2F3FC25BC7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15" name="Picture 14">
            <a:extLst>
              <a:ext uri="{FF2B5EF4-FFF2-40B4-BE49-F238E27FC236}">
                <a16:creationId xmlns:a16="http://schemas.microsoft.com/office/drawing/2014/main" id="{ABB0BCA0-9493-46B4-B955-8FBF0287306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5" name="Content Placeholder 2">
            <a:extLst>
              <a:ext uri="{FF2B5EF4-FFF2-40B4-BE49-F238E27FC236}">
                <a16:creationId xmlns:a16="http://schemas.microsoft.com/office/drawing/2014/main" id="{A039617D-1030-702F-8122-25B3B9A9E4DD}"/>
              </a:ext>
            </a:extLst>
          </p:cNvPr>
          <p:cNvGraphicFramePr>
            <a:graphicFrameLocks noGrp="1"/>
          </p:cNvGraphicFramePr>
          <p:nvPr>
            <p:ph idx="1"/>
            <p:extLst>
              <p:ext uri="{D42A27DB-BD31-4B8C-83A1-F6EECF244321}">
                <p14:modId xmlns:p14="http://schemas.microsoft.com/office/powerpoint/2010/main" val="582273204"/>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711123647"/>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08D06AB2-D33D-4AC8-B96C-AB6FDD0AC2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 name="Picture 2">
            <a:extLst>
              <a:ext uri="{FF2B5EF4-FFF2-40B4-BE49-F238E27FC236}">
                <a16:creationId xmlns:a16="http://schemas.microsoft.com/office/drawing/2014/main" id="{10BCC819-9CA3-4721-9DE0-4AAAA7FB4D4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23" name="Graphic 22" descr="Education">
            <a:extLst>
              <a:ext uri="{FF2B5EF4-FFF2-40B4-BE49-F238E27FC236}">
                <a16:creationId xmlns:a16="http://schemas.microsoft.com/office/drawing/2014/main" id="{F9503402-640D-2777-A6FF-1EE98442A44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43464" y="1418730"/>
            <a:ext cx="3995592" cy="3995592"/>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42" name="Picture 41">
            <a:extLst>
              <a:ext uri="{FF2B5EF4-FFF2-40B4-BE49-F238E27FC236}">
                <a16:creationId xmlns:a16="http://schemas.microsoft.com/office/drawing/2014/main" id="{0F546C42-F2B3-412F-89B1-709F9D7370A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a:extLst>
              <a:ext uri="{FF2B5EF4-FFF2-40B4-BE49-F238E27FC236}">
                <a16:creationId xmlns:a16="http://schemas.microsoft.com/office/drawing/2014/main" id="{59B97DA4-BF37-E1B5-8AB6-0F1FAE77A806}"/>
              </a:ext>
            </a:extLst>
          </p:cNvPr>
          <p:cNvSpPr>
            <a:spLocks noGrp="1"/>
          </p:cNvSpPr>
          <p:nvPr>
            <p:ph idx="1"/>
          </p:nvPr>
        </p:nvSpPr>
        <p:spPr>
          <a:xfrm>
            <a:off x="5282521" y="2467155"/>
            <a:ext cx="5855415" cy="3339064"/>
          </a:xfrm>
        </p:spPr>
        <p:txBody>
          <a:bodyPr>
            <a:normAutofit/>
          </a:bodyPr>
          <a:lstStyle/>
          <a:p>
            <a:r>
              <a:rPr lang="en-GB" sz="1600" cap="none" dirty="0">
                <a:latin typeface="Abadi" panose="020B0604020104020204" pitchFamily="34" charset="0"/>
              </a:rPr>
              <a:t>Vygotsky’s theory can also be applied to this situation.</a:t>
            </a:r>
          </a:p>
          <a:p>
            <a:r>
              <a:rPr lang="en-GB" sz="1600" cap="none" dirty="0">
                <a:latin typeface="Abadi" panose="020B0604020104020204" pitchFamily="34" charset="0"/>
              </a:rPr>
              <a:t>His Zone of Proximal Development highlights how learning improves through guidance from skilled partners.</a:t>
            </a:r>
          </a:p>
          <a:p>
            <a:r>
              <a:rPr lang="en-GB" sz="1600" cap="none" dirty="0">
                <a:latin typeface="Abadi" panose="020B0604020104020204" pitchFamily="34" charset="0"/>
              </a:rPr>
              <a:t>Her mother’s decline and dependence on her may limit access to knowledgeable adults or teachers.</a:t>
            </a:r>
          </a:p>
          <a:p>
            <a:r>
              <a:rPr lang="en-GB" sz="1600" cap="none" dirty="0">
                <a:latin typeface="Abadi" panose="020B0604020104020204" pitchFamily="34" charset="0"/>
              </a:rPr>
              <a:t>This reduced support could negatively affect her cognitive development</a:t>
            </a:r>
          </a:p>
        </p:txBody>
      </p:sp>
      <p:sp>
        <p:nvSpPr>
          <p:cNvPr id="2" name="Title 1">
            <a:extLst>
              <a:ext uri="{FF2B5EF4-FFF2-40B4-BE49-F238E27FC236}">
                <a16:creationId xmlns:a16="http://schemas.microsoft.com/office/drawing/2014/main" id="{AF575693-1CBE-371E-E9F8-70850D331C98}"/>
              </a:ext>
            </a:extLst>
          </p:cNvPr>
          <p:cNvSpPr>
            <a:spLocks noGrp="1"/>
          </p:cNvSpPr>
          <p:nvPr>
            <p:ph type="title"/>
          </p:nvPr>
        </p:nvSpPr>
        <p:spPr>
          <a:xfrm>
            <a:off x="5282520" y="618517"/>
            <a:ext cx="5855416" cy="1596177"/>
          </a:xfrm>
        </p:spPr>
        <p:txBody>
          <a:bodyPr>
            <a:normAutofit/>
          </a:bodyPr>
          <a:lstStyle/>
          <a:p>
            <a:r>
              <a:rPr lang="en-GB" dirty="0">
                <a:latin typeface="Abadi" panose="020B0604020104020204" pitchFamily="34" charset="0"/>
              </a:rPr>
              <a:t>Linking to Vygotsky’s theory of cognitive development</a:t>
            </a:r>
          </a:p>
        </p:txBody>
      </p:sp>
    </p:spTree>
    <p:extLst>
      <p:ext uri="{BB962C8B-B14F-4D97-AF65-F5344CB8AC3E}">
        <p14:creationId xmlns:p14="http://schemas.microsoft.com/office/powerpoint/2010/main" val="3322599825"/>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4789EB8-C7B9-41CD-9B95-DCCECF1EB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09523DF8-9928-4EF3-8A60-071169D974C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hand of two adults and a kid on top of each other">
            <a:extLst>
              <a:ext uri="{FF2B5EF4-FFF2-40B4-BE49-F238E27FC236}">
                <a16:creationId xmlns:a16="http://schemas.microsoft.com/office/drawing/2014/main" id="{06E05945-3E11-B61D-5F11-A117CD939223}"/>
              </a:ext>
            </a:extLst>
          </p:cNvPr>
          <p:cNvPicPr>
            <a:picLocks noChangeAspect="1"/>
          </p:cNvPicPr>
          <p:nvPr/>
        </p:nvPicPr>
        <p:blipFill>
          <a:blip r:embed="rId4"/>
          <a:srcRect l="33793" r="26588" b="-1"/>
          <a:stretch>
            <a:fillRect/>
          </a:stretch>
        </p:blipFill>
        <p:spPr>
          <a:xfrm>
            <a:off x="20" y="10"/>
            <a:ext cx="4070535" cy="6857990"/>
          </a:xfrm>
          <a:prstGeom prst="rect">
            <a:avLst/>
          </a:prstGeom>
        </p:spPr>
      </p:pic>
      <p:pic>
        <p:nvPicPr>
          <p:cNvPr id="13" name="Picture 12">
            <a:extLst>
              <a:ext uri="{FF2B5EF4-FFF2-40B4-BE49-F238E27FC236}">
                <a16:creationId xmlns:a16="http://schemas.microsoft.com/office/drawing/2014/main" id="{0DBE017B-E5E7-4BF1-81B6-346D7281AB4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5492BB3B-EC3E-322E-E09C-917B65B8C067}"/>
              </a:ext>
            </a:extLst>
          </p:cNvPr>
          <p:cNvSpPr>
            <a:spLocks noGrp="1"/>
          </p:cNvSpPr>
          <p:nvPr>
            <p:ph type="title"/>
          </p:nvPr>
        </p:nvSpPr>
        <p:spPr>
          <a:xfrm>
            <a:off x="4465050" y="276045"/>
            <a:ext cx="6672886" cy="1604513"/>
          </a:xfrm>
        </p:spPr>
        <p:txBody>
          <a:bodyPr>
            <a:normAutofit/>
          </a:bodyPr>
          <a:lstStyle/>
          <a:p>
            <a:r>
              <a:rPr lang="en-GB" dirty="0"/>
              <a:t>Applying what we’ve Learnt on the Case</a:t>
            </a:r>
          </a:p>
        </p:txBody>
      </p:sp>
      <p:sp>
        <p:nvSpPr>
          <p:cNvPr id="3" name="Content Placeholder 2">
            <a:extLst>
              <a:ext uri="{FF2B5EF4-FFF2-40B4-BE49-F238E27FC236}">
                <a16:creationId xmlns:a16="http://schemas.microsoft.com/office/drawing/2014/main" id="{4D4CFE08-1529-92D6-B899-2053395F97E3}"/>
              </a:ext>
            </a:extLst>
          </p:cNvPr>
          <p:cNvSpPr>
            <a:spLocks noGrp="1"/>
          </p:cNvSpPr>
          <p:nvPr>
            <p:ph idx="1"/>
          </p:nvPr>
        </p:nvSpPr>
        <p:spPr>
          <a:xfrm>
            <a:off x="4465048" y="1926566"/>
            <a:ext cx="6672887" cy="4312917"/>
          </a:xfrm>
        </p:spPr>
        <p:txBody>
          <a:bodyPr>
            <a:normAutofit/>
          </a:bodyPr>
          <a:lstStyle/>
          <a:p>
            <a:pPr>
              <a:lnSpc>
                <a:spcPct val="110000"/>
              </a:lnSpc>
            </a:pPr>
            <a:r>
              <a:rPr lang="en-GB" sz="1700" cap="none" dirty="0">
                <a:latin typeface="Abadi" panose="020B0604020104020204" pitchFamily="34" charset="0"/>
              </a:rPr>
              <a:t>Her access to diverse peers has been limited since age 11.</a:t>
            </a:r>
          </a:p>
          <a:p>
            <a:pPr>
              <a:lnSpc>
                <a:spcPct val="110000"/>
              </a:lnSpc>
            </a:pPr>
            <a:r>
              <a:rPr lang="en-GB" sz="1700" cap="none" dirty="0">
                <a:latin typeface="Abadi" panose="020B0604020104020204" pitchFamily="34" charset="0"/>
              </a:rPr>
              <a:t>This was due to taking on extra responsibilities after her father’s passing and her mother’s poor condition.</a:t>
            </a:r>
          </a:p>
          <a:p>
            <a:pPr>
              <a:lnSpc>
                <a:spcPct val="110000"/>
              </a:lnSpc>
            </a:pPr>
            <a:r>
              <a:rPr lang="en-GB" sz="1700" cap="none" dirty="0">
                <a:latin typeface="Abadi" panose="020B0604020104020204" pitchFamily="34" charset="0"/>
              </a:rPr>
              <a:t>She had fewer interactions with peers her age, leading to a reduced social life.</a:t>
            </a:r>
          </a:p>
          <a:p>
            <a:pPr>
              <a:lnSpc>
                <a:spcPct val="110000"/>
              </a:lnSpc>
            </a:pPr>
            <a:r>
              <a:rPr lang="en-GB" sz="1700" cap="none" dirty="0">
                <a:latin typeface="Abadi" panose="020B0604020104020204" pitchFamily="34" charset="0"/>
              </a:rPr>
              <a:t>This may have affected her social development and how she communicates with others.</a:t>
            </a:r>
          </a:p>
          <a:p>
            <a:pPr>
              <a:lnSpc>
                <a:spcPct val="110000"/>
              </a:lnSpc>
            </a:pPr>
            <a:r>
              <a:rPr lang="en-GB" sz="1700" cap="none" dirty="0">
                <a:latin typeface="Abadi" panose="020B0604020104020204" pitchFamily="34" charset="0"/>
              </a:rPr>
              <a:t>Such limitations can impact daily interactions, communication, and workplace social skills.</a:t>
            </a:r>
          </a:p>
          <a:p>
            <a:pPr>
              <a:lnSpc>
                <a:spcPct val="110000"/>
              </a:lnSpc>
            </a:pPr>
            <a:r>
              <a:rPr lang="en-GB" sz="1700" cap="none" dirty="0">
                <a:latin typeface="Abadi" panose="020B0604020104020204" pitchFamily="34" charset="0"/>
              </a:rPr>
              <a:t>Taking on early responsibilities and caring for her mother may have altered or reshaped this developmental stage in unexpected ways.</a:t>
            </a:r>
          </a:p>
        </p:txBody>
      </p:sp>
      <p:cxnSp>
        <p:nvCxnSpPr>
          <p:cNvPr id="15" name="Straight Connector 14">
            <a:extLst>
              <a:ext uri="{FF2B5EF4-FFF2-40B4-BE49-F238E27FC236}">
                <a16:creationId xmlns:a16="http://schemas.microsoft.com/office/drawing/2014/main" id="{C1A230AA-FCCE-4008-A77C-D74AB0F513F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74239" y="0"/>
            <a:ext cx="0" cy="6858000"/>
          </a:xfrm>
          <a:prstGeom prst="line">
            <a:avLst/>
          </a:prstGeom>
          <a:ln w="82550" cap="sq">
            <a:solidFill>
              <a:srgbClr val="D9D9D9"/>
            </a:solidFill>
            <a:miter lim="800000"/>
          </a:ln>
          <a:scene3d>
            <a:camera prst="orthographicFront"/>
            <a:lightRig rig="threePt" dir="t">
              <a:rot lat="0" lon="0" rev="2700000"/>
            </a:lightRig>
          </a:scene3d>
          <a:sp3d contourW="6350">
            <a:bevelT h="38100"/>
            <a:contourClr>
              <a:srgbClr val="BFBFBF"/>
            </a:contourClr>
          </a:sp3d>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23439125"/>
      </p:ext>
    </p:extLst>
  </p:cSld>
  <p:clrMapOvr>
    <a:masterClrMapping/>
  </p:clrMapOvr>
  <p:transition spd="slow">
    <p:randomBar dir="vert"/>
  </p:transition>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50EE23-E3B1-A6F7-9765-5BE2C89F9AD4}"/>
              </a:ext>
            </a:extLst>
          </p:cNvPr>
          <p:cNvSpPr>
            <a:spLocks noGrp="1"/>
          </p:cNvSpPr>
          <p:nvPr>
            <p:ph type="title"/>
          </p:nvPr>
        </p:nvSpPr>
        <p:spPr>
          <a:xfrm>
            <a:off x="913775" y="618517"/>
            <a:ext cx="10364451" cy="1596177"/>
          </a:xfrm>
        </p:spPr>
        <p:txBody>
          <a:bodyPr>
            <a:normAutofit/>
          </a:bodyPr>
          <a:lstStyle/>
          <a:p>
            <a:r>
              <a:rPr lang="en-GB" sz="4400" dirty="0"/>
              <a:t>Limitations of the theory</a:t>
            </a:r>
            <a:br>
              <a:rPr lang="en-GB" dirty="0"/>
            </a:br>
            <a:r>
              <a:rPr lang="en-GB" sz="2200" cap="none" dirty="0"/>
              <a:t>In general, the weaknesses of the theory can be summarised in a few ways;</a:t>
            </a:r>
            <a:br>
              <a:rPr lang="en-GB" dirty="0"/>
            </a:br>
            <a:endParaRPr lang="en-GB" dirty="0"/>
          </a:p>
        </p:txBody>
      </p:sp>
      <p:graphicFrame>
        <p:nvGraphicFramePr>
          <p:cNvPr id="17" name="Content Placeholder 2">
            <a:extLst>
              <a:ext uri="{FF2B5EF4-FFF2-40B4-BE49-F238E27FC236}">
                <a16:creationId xmlns:a16="http://schemas.microsoft.com/office/drawing/2014/main" id="{3AEA5443-BD6A-BDA7-96FF-83799E55BCF9}"/>
              </a:ext>
            </a:extLst>
          </p:cNvPr>
          <p:cNvGraphicFramePr>
            <a:graphicFrameLocks noGrp="1"/>
          </p:cNvGraphicFramePr>
          <p:nvPr>
            <p:ph idx="1"/>
            <p:extLst>
              <p:ext uri="{D42A27DB-BD31-4B8C-83A1-F6EECF244321}">
                <p14:modId xmlns:p14="http://schemas.microsoft.com/office/powerpoint/2010/main" val="4198373360"/>
              </p:ext>
            </p:extLst>
          </p:nvPr>
        </p:nvGraphicFramePr>
        <p:xfrm>
          <a:off x="914400" y="2532475"/>
          <a:ext cx="10363200" cy="30290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97526526"/>
      </p:ext>
    </p:extLst>
  </p:cSld>
  <p:clrMapOvr>
    <a:masterClrMapping/>
  </p:clrMapOvr>
  <p:transition spd="slow">
    <p:randomBar dir="vert"/>
  </p:transition>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a:extLst>
            <a:ext uri="{FF2B5EF4-FFF2-40B4-BE49-F238E27FC236}">
              <a16:creationId xmlns:a16="http://schemas.microsoft.com/office/drawing/2014/main" id="{F439B09E-FE43-B062-1CE6-A39143BE75F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B559B6C-3957-59F6-E377-F0798A030CBE}"/>
              </a:ext>
            </a:extLst>
          </p:cNvPr>
          <p:cNvSpPr>
            <a:spLocks noGrp="1"/>
          </p:cNvSpPr>
          <p:nvPr>
            <p:ph type="title"/>
          </p:nvPr>
        </p:nvSpPr>
        <p:spPr>
          <a:xfrm>
            <a:off x="913775" y="618517"/>
            <a:ext cx="10364451" cy="1596177"/>
          </a:xfrm>
        </p:spPr>
        <p:txBody>
          <a:bodyPr>
            <a:normAutofit/>
          </a:bodyPr>
          <a:lstStyle/>
          <a:p>
            <a:r>
              <a:rPr lang="en-GB" sz="4400" dirty="0"/>
              <a:t>Limitations of the theory</a:t>
            </a:r>
            <a:br>
              <a:rPr lang="en-GB" sz="2500" dirty="0"/>
            </a:br>
            <a:r>
              <a:rPr lang="en-GB" sz="2200" cap="none" dirty="0"/>
              <a:t>In Jenny’s Case, the weaknesses of the theory can be seen in a couple of ways;</a:t>
            </a:r>
            <a:br>
              <a:rPr lang="en-GB" sz="2200" dirty="0"/>
            </a:br>
            <a:endParaRPr lang="en-GB" sz="2200" dirty="0"/>
          </a:p>
        </p:txBody>
      </p:sp>
      <p:graphicFrame>
        <p:nvGraphicFramePr>
          <p:cNvPr id="17" name="Content Placeholder 2">
            <a:extLst>
              <a:ext uri="{FF2B5EF4-FFF2-40B4-BE49-F238E27FC236}">
                <a16:creationId xmlns:a16="http://schemas.microsoft.com/office/drawing/2014/main" id="{789A6DF8-616A-41D3-00C3-0EA271ECC22A}"/>
              </a:ext>
            </a:extLst>
          </p:cNvPr>
          <p:cNvGraphicFramePr>
            <a:graphicFrameLocks noGrp="1"/>
          </p:cNvGraphicFramePr>
          <p:nvPr>
            <p:ph idx="1"/>
            <p:extLst>
              <p:ext uri="{D42A27DB-BD31-4B8C-83A1-F6EECF244321}">
                <p14:modId xmlns:p14="http://schemas.microsoft.com/office/powerpoint/2010/main" val="2344969823"/>
              </p:ext>
            </p:extLst>
          </p:nvPr>
        </p:nvGraphicFramePr>
        <p:xfrm>
          <a:off x="914400" y="2532475"/>
          <a:ext cx="10363200" cy="30290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7709179"/>
      </p:ext>
    </p:extLst>
  </p:cSld>
  <p:clrMapOvr>
    <a:masterClrMapping/>
  </p:clrMapOvr>
  <p:transition spd="slow">
    <p:randomBar dir="vert"/>
  </p:transition>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7B0CD8-4E94-99DE-E531-FBE8153EC8A1}"/>
              </a:ext>
            </a:extLst>
          </p:cNvPr>
          <p:cNvSpPr>
            <a:spLocks noGrp="1"/>
          </p:cNvSpPr>
          <p:nvPr>
            <p:ph type="title"/>
          </p:nvPr>
        </p:nvSpPr>
        <p:spPr>
          <a:xfrm>
            <a:off x="913775" y="4587240"/>
            <a:ext cx="10364451" cy="1296035"/>
          </a:xfrm>
        </p:spPr>
        <p:txBody>
          <a:bodyPr>
            <a:normAutofit/>
          </a:bodyPr>
          <a:lstStyle/>
          <a:p>
            <a:r>
              <a:rPr lang="en-GB" b="1" dirty="0"/>
              <a:t>Going forward: What should Jenny do?</a:t>
            </a:r>
          </a:p>
        </p:txBody>
      </p:sp>
      <p:graphicFrame>
        <p:nvGraphicFramePr>
          <p:cNvPr id="29" name="Content Placeholder 2">
            <a:extLst>
              <a:ext uri="{FF2B5EF4-FFF2-40B4-BE49-F238E27FC236}">
                <a16:creationId xmlns:a16="http://schemas.microsoft.com/office/drawing/2014/main" id="{98F1408C-BA8A-CAB3-111E-DEC1C14F737C}"/>
              </a:ext>
            </a:extLst>
          </p:cNvPr>
          <p:cNvGraphicFramePr>
            <a:graphicFrameLocks noGrp="1"/>
          </p:cNvGraphicFramePr>
          <p:nvPr>
            <p:ph idx="1"/>
            <p:extLst>
              <p:ext uri="{D42A27DB-BD31-4B8C-83A1-F6EECF244321}">
                <p14:modId xmlns:p14="http://schemas.microsoft.com/office/powerpoint/2010/main" val="1438443827"/>
              </p:ext>
            </p:extLst>
          </p:nvPr>
        </p:nvGraphicFramePr>
        <p:xfrm>
          <a:off x="242455" y="339436"/>
          <a:ext cx="11561618" cy="40192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3984623"/>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78805-FEAF-9490-E849-E344FC8A5D7E}"/>
              </a:ext>
            </a:extLst>
          </p:cNvPr>
          <p:cNvSpPr>
            <a:spLocks noGrp="1"/>
          </p:cNvSpPr>
          <p:nvPr>
            <p:ph type="title"/>
          </p:nvPr>
        </p:nvSpPr>
        <p:spPr/>
        <p:txBody>
          <a:bodyPr/>
          <a:lstStyle/>
          <a:p>
            <a:r>
              <a:rPr lang="en-GB" dirty="0"/>
              <a:t>References</a:t>
            </a:r>
          </a:p>
        </p:txBody>
      </p:sp>
      <p:sp>
        <p:nvSpPr>
          <p:cNvPr id="8" name="Content Placeholder 7">
            <a:extLst>
              <a:ext uri="{FF2B5EF4-FFF2-40B4-BE49-F238E27FC236}">
                <a16:creationId xmlns:a16="http://schemas.microsoft.com/office/drawing/2014/main" id="{28C18D0C-D756-3428-6FCA-48351CC4EAA5}"/>
              </a:ext>
            </a:extLst>
          </p:cNvPr>
          <p:cNvSpPr>
            <a:spLocks noGrp="1"/>
          </p:cNvSpPr>
          <p:nvPr>
            <p:ph sz="half" idx="1"/>
          </p:nvPr>
        </p:nvSpPr>
        <p:spPr>
          <a:xfrm>
            <a:off x="1484312" y="1984075"/>
            <a:ext cx="10466148" cy="3807125"/>
          </a:xfrm>
        </p:spPr>
        <p:txBody>
          <a:bodyPr>
            <a:normAutofit fontScale="85000" lnSpcReduction="20000"/>
          </a:bodyPr>
          <a:lstStyle/>
          <a:p>
            <a:r>
              <a:rPr lang="en-GB" cap="none" dirty="0"/>
              <a:t>Aldridge, J. (2018) ‘The experiences of young carers’, child &amp; family social work, 23(1), pp. 1–8.</a:t>
            </a:r>
          </a:p>
          <a:p>
            <a:r>
              <a:rPr lang="en-GB" cap="none" dirty="0"/>
              <a:t>Becker, S. (2007) ‘global perspectives on children’s unpaid caregiving’, Global Social Policy, 7(1), pp. 23–50</a:t>
            </a:r>
          </a:p>
          <a:p>
            <a:r>
              <a:rPr lang="en-GB" cap="none" dirty="0"/>
              <a:t>Berk, L. (2018). Development through the lifespan. 7th ed. Pearson.</a:t>
            </a:r>
          </a:p>
          <a:p>
            <a:r>
              <a:rPr lang="en-GB" cap="none" dirty="0"/>
              <a:t>Christie, M. (1980). Children’s Minds, by Margaret Donaldson. Published by Fontana/Collins: Glasgow, 1978. The Aboriginal Child at School, 8(2), pp.55–56. </a:t>
            </a:r>
            <a:r>
              <a:rPr lang="en-GB" cap="none" dirty="0" err="1"/>
              <a:t>doi:https</a:t>
            </a:r>
            <a:r>
              <a:rPr lang="en-GB" cap="none" dirty="0"/>
              <a:t>://doi.org/10.1017/s0310582200010968.</a:t>
            </a:r>
          </a:p>
          <a:p>
            <a:r>
              <a:rPr lang="en-GB" cap="none" dirty="0"/>
              <a:t>Donaldson, M. (1978). Children’s Minds. London: Fontana Press</a:t>
            </a:r>
          </a:p>
          <a:p>
            <a:r>
              <a:rPr lang="en-GB" cap="none" dirty="0"/>
              <a:t>Matusov, E. and Hayes, R. (2000). Sociocultural critique of Piaget and Vygotsky. New Ideas in Psychology, [online] 18(2-3), pp.215–239. </a:t>
            </a:r>
            <a:r>
              <a:rPr lang="en-GB" cap="none" dirty="0" err="1"/>
              <a:t>doi:https</a:t>
            </a:r>
            <a:r>
              <a:rPr lang="en-GB" cap="none" dirty="0"/>
              <a:t>://doi.org/10.1016/s0732-118x(00)00009-x.</a:t>
            </a:r>
          </a:p>
          <a:p>
            <a:r>
              <a:rPr lang="en-GB" cap="none" dirty="0"/>
              <a:t>Newman, B., and Newman, p. (2020). Development through life: a psychosocial approach. Cengage.</a:t>
            </a:r>
          </a:p>
          <a:p>
            <a:r>
              <a:rPr lang="en-GB" cap="none" dirty="0"/>
              <a:t>Piaget, J. (1972). The Psychology of the Child. Basic books.</a:t>
            </a:r>
          </a:p>
          <a:p>
            <a:r>
              <a:rPr lang="en-GB" cap="none" dirty="0"/>
              <a:t>Woolfolk, a. (2022). Educational Psychology. 15th ed. Pearson.</a:t>
            </a:r>
          </a:p>
          <a:p>
            <a:endParaRPr lang="en-GB" cap="none" dirty="0"/>
          </a:p>
        </p:txBody>
      </p:sp>
    </p:spTree>
    <p:extLst>
      <p:ext uri="{BB962C8B-B14F-4D97-AF65-F5344CB8AC3E}">
        <p14:creationId xmlns:p14="http://schemas.microsoft.com/office/powerpoint/2010/main" val="630064185"/>
      </p:ext>
    </p:extLst>
  </p:cSld>
  <p:clrMapOvr>
    <a:masterClrMapping/>
  </p:clrMapOvr>
  <p:transition spd="slow">
    <p:push dir="u"/>
  </p:transition>
</p:sld>
</file>

<file path=ppt/theme/theme1.xml><?xml version="1.0" encoding="utf-8"?>
<a:theme xmlns:a="http://schemas.openxmlformats.org/drawingml/2006/main" name="Droplet">
  <a:themeElements>
    <a:clrScheme name="Droplet">
      <a:dk1>
        <a:sysClr val="windowText" lastClr="000000"/>
      </a:dk1>
      <a:lt1>
        <a:sysClr val="window" lastClr="FFFFFF"/>
      </a:lt1>
      <a:dk2>
        <a:srgbClr val="1C647B"/>
      </a:dk2>
      <a:lt2>
        <a:srgbClr val="98B7D3"/>
      </a:lt2>
      <a:accent1>
        <a:srgbClr val="274FA4"/>
      </a:accent1>
      <a:accent2>
        <a:srgbClr val="48A8D0"/>
      </a:accent2>
      <a:accent3>
        <a:srgbClr val="53B18F"/>
      </a:accent3>
      <a:accent4>
        <a:srgbClr val="D78D38"/>
      </a:accent4>
      <a:accent5>
        <a:srgbClr val="BA3F51"/>
      </a:accent5>
      <a:accent6>
        <a:srgbClr val="AE52D9"/>
      </a:accent6>
      <a:hlink>
        <a:srgbClr val="2AA2DA"/>
      </a:hlink>
      <a:folHlink>
        <a:srgbClr val="76A3B8"/>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92000"/>
                <a:satMod val="180000"/>
                <a:lumMod val="114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DEB094D4-7FD8-4F86-93D5-B0F1341EF58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Droplet</Template>
  <TotalTime>8391</TotalTime>
  <Words>1342</Words>
  <Application>Microsoft Office PowerPoint</Application>
  <PresentationFormat>Widescreen</PresentationFormat>
  <Paragraphs>70</Paragraphs>
  <Slides>13</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Abadi</vt:lpstr>
      <vt:lpstr>Aptos</vt:lpstr>
      <vt:lpstr>Arial</vt:lpstr>
      <vt:lpstr>Tw Cen MT</vt:lpstr>
      <vt:lpstr>Droplet</vt:lpstr>
      <vt:lpstr>PowerPoint Presentation</vt:lpstr>
      <vt:lpstr>Introduction to the case study This is a summary of the Case Study.</vt:lpstr>
      <vt:lpstr>Piaget’s Cognitive Development Theory</vt:lpstr>
      <vt:lpstr>Piaget’s Stages of Cognitive Development</vt:lpstr>
      <vt:lpstr>Linking the situation</vt:lpstr>
      <vt:lpstr>Jenny’s Situation and Piaget</vt:lpstr>
      <vt:lpstr>Jenny’s Situation and Piaget</vt:lpstr>
      <vt:lpstr>Linking to Vygotsky’s theory of cognitive development</vt:lpstr>
      <vt:lpstr>Applying what we’ve Learnt on the Case</vt:lpstr>
      <vt:lpstr>Limitations of the theory In general, the weaknesses of the theory can be summarised in a few ways; </vt:lpstr>
      <vt:lpstr>Limitations of the theory In Jenny’s Case, the weaknesses of the theory can be seen in a couple of ways; </vt:lpstr>
      <vt:lpstr>Going forward: What should Jenny do?</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Jenny Hermoso</dc:creator>
  <cp:lastModifiedBy>Jenny Hermoso</cp:lastModifiedBy>
  <cp:revision>2</cp:revision>
  <dcterms:created xsi:type="dcterms:W3CDTF">2026-02-25T18:14:20Z</dcterms:created>
  <dcterms:modified xsi:type="dcterms:W3CDTF">2026-03-15T13:05:24Z</dcterms:modified>
</cp:coreProperties>
</file>