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747" r:id="rId2"/>
    <p:sldId id="748" r:id="rId3"/>
    <p:sldId id="749" r:id="rId4"/>
    <p:sldId id="754" r:id="rId5"/>
    <p:sldId id="753" r:id="rId6"/>
    <p:sldId id="757" r:id="rId7"/>
    <p:sldId id="761" r:id="rId8"/>
    <p:sldId id="672" r:id="rId9"/>
    <p:sldId id="679" r:id="rId10"/>
    <p:sldId id="782" r:id="rId11"/>
    <p:sldId id="784" r:id="rId12"/>
    <p:sldId id="758" r:id="rId13"/>
    <p:sldId id="780" r:id="rId14"/>
    <p:sldId id="759" r:id="rId15"/>
    <p:sldId id="760" r:id="rId16"/>
    <p:sldId id="755" r:id="rId17"/>
    <p:sldId id="756" r:id="rId18"/>
    <p:sldId id="785" r:id="rId19"/>
    <p:sldId id="78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971" autoAdjust="0"/>
  </p:normalViewPr>
  <p:slideViewPr>
    <p:cSldViewPr snapToGrid="0">
      <p:cViewPr varScale="1">
        <p:scale>
          <a:sx n="60" d="100"/>
          <a:sy n="60" d="100"/>
        </p:scale>
        <p:origin x="1116" y="66"/>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591745-1C07-4544-B83F-68C2FBB0D55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87579CF-70D3-4B9D-814F-FBC185CB7F76}">
      <dgm:prSet/>
      <dgm:spPr/>
      <dgm:t>
        <a:bodyPr/>
        <a:lstStyle/>
        <a:p>
          <a:pPr>
            <a:lnSpc>
              <a:spcPct val="100000"/>
            </a:lnSpc>
          </a:pPr>
          <a:r>
            <a:rPr lang="en-GB" b="1" dirty="0"/>
            <a:t>Biological and psychosocial interventions</a:t>
          </a:r>
          <a:endParaRPr lang="en-US" dirty="0"/>
        </a:p>
      </dgm:t>
    </dgm:pt>
    <dgm:pt modelId="{C5FCB114-D6C9-4F5A-BECC-388C106FAC88}" type="parTrans" cxnId="{AC780148-B9C2-48FF-AA7C-EF8A911B018D}">
      <dgm:prSet/>
      <dgm:spPr/>
      <dgm:t>
        <a:bodyPr/>
        <a:lstStyle/>
        <a:p>
          <a:endParaRPr lang="en-US"/>
        </a:p>
      </dgm:t>
    </dgm:pt>
    <dgm:pt modelId="{FBE1CC55-344A-49B5-906D-5F7462C3B8A2}" type="sibTrans" cxnId="{AC780148-B9C2-48FF-AA7C-EF8A911B018D}">
      <dgm:prSet/>
      <dgm:spPr/>
      <dgm:t>
        <a:bodyPr/>
        <a:lstStyle/>
        <a:p>
          <a:endParaRPr lang="en-US"/>
        </a:p>
      </dgm:t>
    </dgm:pt>
    <dgm:pt modelId="{70042F05-F303-44A5-9A78-74FE306DDA06}">
      <dgm:prSet/>
      <dgm:spPr/>
      <dgm:t>
        <a:bodyPr/>
        <a:lstStyle/>
        <a:p>
          <a:pPr>
            <a:lnSpc>
              <a:spcPct val="100000"/>
            </a:lnSpc>
          </a:pPr>
          <a:r>
            <a:rPr lang="en-GB" b="1"/>
            <a:t>Supportive policies</a:t>
          </a:r>
          <a:endParaRPr lang="en-US"/>
        </a:p>
      </dgm:t>
    </dgm:pt>
    <dgm:pt modelId="{A2FFA5CB-B913-450D-AF9D-E0C27E9295A9}" type="parTrans" cxnId="{D792AC85-B8DD-4675-A1AC-25049931E1C9}">
      <dgm:prSet/>
      <dgm:spPr/>
      <dgm:t>
        <a:bodyPr/>
        <a:lstStyle/>
        <a:p>
          <a:endParaRPr lang="en-US"/>
        </a:p>
      </dgm:t>
    </dgm:pt>
    <dgm:pt modelId="{6E53A847-80F9-4C39-B1D0-D373D48AEB55}" type="sibTrans" cxnId="{D792AC85-B8DD-4675-A1AC-25049931E1C9}">
      <dgm:prSet/>
      <dgm:spPr/>
      <dgm:t>
        <a:bodyPr/>
        <a:lstStyle/>
        <a:p>
          <a:endParaRPr lang="en-US"/>
        </a:p>
      </dgm:t>
    </dgm:pt>
    <dgm:pt modelId="{ADB6BAE3-9269-4AFC-949A-DAFF6D82B568}">
      <dgm:prSet/>
      <dgm:spPr/>
      <dgm:t>
        <a:bodyPr/>
        <a:lstStyle/>
        <a:p>
          <a:pPr>
            <a:lnSpc>
              <a:spcPct val="100000"/>
            </a:lnSpc>
          </a:pPr>
          <a:r>
            <a:rPr lang="en-GB" b="1" dirty="0"/>
            <a:t>Supportive physical environment</a:t>
          </a:r>
          <a:endParaRPr lang="en-US" dirty="0"/>
        </a:p>
      </dgm:t>
    </dgm:pt>
    <dgm:pt modelId="{96484469-7F8D-41C2-8C33-E1B4608C82D4}" type="parTrans" cxnId="{3D8C209C-2A82-4403-BF4D-C2139D7A7C1F}">
      <dgm:prSet/>
      <dgm:spPr/>
      <dgm:t>
        <a:bodyPr/>
        <a:lstStyle/>
        <a:p>
          <a:endParaRPr lang="en-US"/>
        </a:p>
      </dgm:t>
    </dgm:pt>
    <dgm:pt modelId="{1AA5F286-B42A-4169-A7E9-3A3B21BEE728}" type="sibTrans" cxnId="{3D8C209C-2A82-4403-BF4D-C2139D7A7C1F}">
      <dgm:prSet/>
      <dgm:spPr/>
      <dgm:t>
        <a:bodyPr/>
        <a:lstStyle/>
        <a:p>
          <a:endParaRPr lang="en-US"/>
        </a:p>
      </dgm:t>
    </dgm:pt>
    <dgm:pt modelId="{6E9EC561-A91E-4BD1-A3DB-08188A8C9116}" type="pres">
      <dgm:prSet presAssocID="{BD591745-1C07-4544-B83F-68C2FBB0D556}" presName="root" presStyleCnt="0">
        <dgm:presLayoutVars>
          <dgm:dir/>
          <dgm:resizeHandles val="exact"/>
        </dgm:presLayoutVars>
      </dgm:prSet>
      <dgm:spPr/>
    </dgm:pt>
    <dgm:pt modelId="{BD04B205-26D1-495A-B879-5F3EA0667626}" type="pres">
      <dgm:prSet presAssocID="{887579CF-70D3-4B9D-814F-FBC185CB7F76}" presName="compNode" presStyleCnt="0"/>
      <dgm:spPr/>
    </dgm:pt>
    <dgm:pt modelId="{1C831539-1B91-41AB-8352-174B1316BD63}" type="pres">
      <dgm:prSet presAssocID="{887579CF-70D3-4B9D-814F-FBC185CB7F76}" presName="bgRect" presStyleLbl="bgShp" presStyleIdx="0" presStyleCnt="3" custLinFactNeighborY="1293"/>
      <dgm:spPr/>
    </dgm:pt>
    <dgm:pt modelId="{4F1D22F3-704C-4F76-A83A-89069AAB266C}" type="pres">
      <dgm:prSet presAssocID="{887579CF-70D3-4B9D-814F-FBC185CB7F7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pen Hand with Plant"/>
        </a:ext>
      </dgm:extLst>
    </dgm:pt>
    <dgm:pt modelId="{50F9961F-5A54-4644-A5A5-06E526590D63}" type="pres">
      <dgm:prSet presAssocID="{887579CF-70D3-4B9D-814F-FBC185CB7F76}" presName="spaceRect" presStyleCnt="0"/>
      <dgm:spPr/>
    </dgm:pt>
    <dgm:pt modelId="{4152A3E2-ABA6-4F5E-8330-18938CB30EE9}" type="pres">
      <dgm:prSet presAssocID="{887579CF-70D3-4B9D-814F-FBC185CB7F76}" presName="parTx" presStyleLbl="revTx" presStyleIdx="0" presStyleCnt="3">
        <dgm:presLayoutVars>
          <dgm:chMax val="0"/>
          <dgm:chPref val="0"/>
        </dgm:presLayoutVars>
      </dgm:prSet>
      <dgm:spPr/>
    </dgm:pt>
    <dgm:pt modelId="{82C34155-9DCB-4669-857C-80987EF7A59E}" type="pres">
      <dgm:prSet presAssocID="{FBE1CC55-344A-49B5-906D-5F7462C3B8A2}" presName="sibTrans" presStyleCnt="0"/>
      <dgm:spPr/>
    </dgm:pt>
    <dgm:pt modelId="{EB310AF0-F78C-4ECE-BF35-DD187D47C6FD}" type="pres">
      <dgm:prSet presAssocID="{70042F05-F303-44A5-9A78-74FE306DDA06}" presName="compNode" presStyleCnt="0"/>
      <dgm:spPr/>
    </dgm:pt>
    <dgm:pt modelId="{AABD9CB4-B62A-4A68-B1F3-C607B3DCCB81}" type="pres">
      <dgm:prSet presAssocID="{70042F05-F303-44A5-9A78-74FE306DDA06}" presName="bgRect" presStyleLbl="bgShp" presStyleIdx="1" presStyleCnt="3" custLinFactNeighborY="-9886"/>
      <dgm:spPr/>
    </dgm:pt>
    <dgm:pt modelId="{53942DD1-64AC-458A-8E47-B4C83359FD0D}" type="pres">
      <dgm:prSet presAssocID="{70042F05-F303-44A5-9A78-74FE306DDA0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mark"/>
        </a:ext>
      </dgm:extLst>
    </dgm:pt>
    <dgm:pt modelId="{14DE1D6B-734E-4F8F-90D7-BA75AA57AD02}" type="pres">
      <dgm:prSet presAssocID="{70042F05-F303-44A5-9A78-74FE306DDA06}" presName="spaceRect" presStyleCnt="0"/>
      <dgm:spPr/>
    </dgm:pt>
    <dgm:pt modelId="{B23C299E-BE56-4242-B14D-7038BB91CE82}" type="pres">
      <dgm:prSet presAssocID="{70042F05-F303-44A5-9A78-74FE306DDA06}" presName="parTx" presStyleLbl="revTx" presStyleIdx="1" presStyleCnt="3">
        <dgm:presLayoutVars>
          <dgm:chMax val="0"/>
          <dgm:chPref val="0"/>
        </dgm:presLayoutVars>
      </dgm:prSet>
      <dgm:spPr/>
    </dgm:pt>
    <dgm:pt modelId="{36222C92-77A5-4935-B687-B4CAAD6ADA89}" type="pres">
      <dgm:prSet presAssocID="{6E53A847-80F9-4C39-B1D0-D373D48AEB55}" presName="sibTrans" presStyleCnt="0"/>
      <dgm:spPr/>
    </dgm:pt>
    <dgm:pt modelId="{4F3D816E-F98E-415E-A478-86831E3C9B17}" type="pres">
      <dgm:prSet presAssocID="{ADB6BAE3-9269-4AFC-949A-DAFF6D82B568}" presName="compNode" presStyleCnt="0"/>
      <dgm:spPr/>
    </dgm:pt>
    <dgm:pt modelId="{BEF2F300-BA18-478C-AB6D-5A11EC3A0469}" type="pres">
      <dgm:prSet presAssocID="{ADB6BAE3-9269-4AFC-949A-DAFF6D82B568}" presName="bgRect" presStyleLbl="bgShp" presStyleIdx="2" presStyleCnt="3"/>
      <dgm:spPr/>
    </dgm:pt>
    <dgm:pt modelId="{0B96E301-8C9D-4358-9B92-65D45CA3DCD4}" type="pres">
      <dgm:prSet presAssocID="{ADB6BAE3-9269-4AFC-949A-DAFF6D82B56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un"/>
        </a:ext>
      </dgm:extLst>
    </dgm:pt>
    <dgm:pt modelId="{CC440715-E998-4DBB-B0C7-7D379A580ECB}" type="pres">
      <dgm:prSet presAssocID="{ADB6BAE3-9269-4AFC-949A-DAFF6D82B568}" presName="spaceRect" presStyleCnt="0"/>
      <dgm:spPr/>
    </dgm:pt>
    <dgm:pt modelId="{782870C6-C80E-4E28-8AE0-E4CC058D62B2}" type="pres">
      <dgm:prSet presAssocID="{ADB6BAE3-9269-4AFC-949A-DAFF6D82B568}" presName="parTx" presStyleLbl="revTx" presStyleIdx="2" presStyleCnt="3">
        <dgm:presLayoutVars>
          <dgm:chMax val="0"/>
          <dgm:chPref val="0"/>
        </dgm:presLayoutVars>
      </dgm:prSet>
      <dgm:spPr/>
    </dgm:pt>
  </dgm:ptLst>
  <dgm:cxnLst>
    <dgm:cxn modelId="{CAEA0D29-CA80-4D4B-BBB1-1FC59C060E7A}" type="presOf" srcId="{70042F05-F303-44A5-9A78-74FE306DDA06}" destId="{B23C299E-BE56-4242-B14D-7038BB91CE82}" srcOrd="0" destOrd="0" presId="urn:microsoft.com/office/officeart/2018/2/layout/IconVerticalSolidList"/>
    <dgm:cxn modelId="{AC780148-B9C2-48FF-AA7C-EF8A911B018D}" srcId="{BD591745-1C07-4544-B83F-68C2FBB0D556}" destId="{887579CF-70D3-4B9D-814F-FBC185CB7F76}" srcOrd="0" destOrd="0" parTransId="{C5FCB114-D6C9-4F5A-BECC-388C106FAC88}" sibTransId="{FBE1CC55-344A-49B5-906D-5F7462C3B8A2}"/>
    <dgm:cxn modelId="{6A242056-D3DE-4F9A-9F1E-156286864984}" type="presOf" srcId="{BD591745-1C07-4544-B83F-68C2FBB0D556}" destId="{6E9EC561-A91E-4BD1-A3DB-08188A8C9116}" srcOrd="0" destOrd="0" presId="urn:microsoft.com/office/officeart/2018/2/layout/IconVerticalSolidList"/>
    <dgm:cxn modelId="{D792AC85-B8DD-4675-A1AC-25049931E1C9}" srcId="{BD591745-1C07-4544-B83F-68C2FBB0D556}" destId="{70042F05-F303-44A5-9A78-74FE306DDA06}" srcOrd="1" destOrd="0" parTransId="{A2FFA5CB-B913-450D-AF9D-E0C27E9295A9}" sibTransId="{6E53A847-80F9-4C39-B1D0-D373D48AEB55}"/>
    <dgm:cxn modelId="{3D8C209C-2A82-4403-BF4D-C2139D7A7C1F}" srcId="{BD591745-1C07-4544-B83F-68C2FBB0D556}" destId="{ADB6BAE3-9269-4AFC-949A-DAFF6D82B568}" srcOrd="2" destOrd="0" parTransId="{96484469-7F8D-41C2-8C33-E1B4608C82D4}" sibTransId="{1AA5F286-B42A-4169-A7E9-3A3B21BEE728}"/>
    <dgm:cxn modelId="{676B0DF2-3C73-4406-A21E-C9C3CEB293FA}" type="presOf" srcId="{ADB6BAE3-9269-4AFC-949A-DAFF6D82B568}" destId="{782870C6-C80E-4E28-8AE0-E4CC058D62B2}" srcOrd="0" destOrd="0" presId="urn:microsoft.com/office/officeart/2018/2/layout/IconVerticalSolidList"/>
    <dgm:cxn modelId="{9EC890F2-F248-4DF6-B1C4-FA73C3141A19}" type="presOf" srcId="{887579CF-70D3-4B9D-814F-FBC185CB7F76}" destId="{4152A3E2-ABA6-4F5E-8330-18938CB30EE9}" srcOrd="0" destOrd="0" presId="urn:microsoft.com/office/officeart/2018/2/layout/IconVerticalSolidList"/>
    <dgm:cxn modelId="{4FAFADE6-235B-431C-BECA-FBE77ED2460B}" type="presParOf" srcId="{6E9EC561-A91E-4BD1-A3DB-08188A8C9116}" destId="{BD04B205-26D1-495A-B879-5F3EA0667626}" srcOrd="0" destOrd="0" presId="urn:microsoft.com/office/officeart/2018/2/layout/IconVerticalSolidList"/>
    <dgm:cxn modelId="{40EB27EE-E2DF-4867-83FA-6FDBE72241B1}" type="presParOf" srcId="{BD04B205-26D1-495A-B879-5F3EA0667626}" destId="{1C831539-1B91-41AB-8352-174B1316BD63}" srcOrd="0" destOrd="0" presId="urn:microsoft.com/office/officeart/2018/2/layout/IconVerticalSolidList"/>
    <dgm:cxn modelId="{B08C2AE5-5E6A-4A82-8BC9-392D308795EA}" type="presParOf" srcId="{BD04B205-26D1-495A-B879-5F3EA0667626}" destId="{4F1D22F3-704C-4F76-A83A-89069AAB266C}" srcOrd="1" destOrd="0" presId="urn:microsoft.com/office/officeart/2018/2/layout/IconVerticalSolidList"/>
    <dgm:cxn modelId="{F6569539-3723-4923-83E1-F76247175319}" type="presParOf" srcId="{BD04B205-26D1-495A-B879-5F3EA0667626}" destId="{50F9961F-5A54-4644-A5A5-06E526590D63}" srcOrd="2" destOrd="0" presId="urn:microsoft.com/office/officeart/2018/2/layout/IconVerticalSolidList"/>
    <dgm:cxn modelId="{9855B673-5555-4ECF-8C22-87856E6AB35C}" type="presParOf" srcId="{BD04B205-26D1-495A-B879-5F3EA0667626}" destId="{4152A3E2-ABA6-4F5E-8330-18938CB30EE9}" srcOrd="3" destOrd="0" presId="urn:microsoft.com/office/officeart/2018/2/layout/IconVerticalSolidList"/>
    <dgm:cxn modelId="{263E8045-3847-4F76-BF59-EDA8244E793E}" type="presParOf" srcId="{6E9EC561-A91E-4BD1-A3DB-08188A8C9116}" destId="{82C34155-9DCB-4669-857C-80987EF7A59E}" srcOrd="1" destOrd="0" presId="urn:microsoft.com/office/officeart/2018/2/layout/IconVerticalSolidList"/>
    <dgm:cxn modelId="{6F39D3AF-C52A-4027-A714-F3B27437D1E2}" type="presParOf" srcId="{6E9EC561-A91E-4BD1-A3DB-08188A8C9116}" destId="{EB310AF0-F78C-4ECE-BF35-DD187D47C6FD}" srcOrd="2" destOrd="0" presId="urn:microsoft.com/office/officeart/2018/2/layout/IconVerticalSolidList"/>
    <dgm:cxn modelId="{5C666B8F-A6CD-43D8-9EB0-2832A32475C7}" type="presParOf" srcId="{EB310AF0-F78C-4ECE-BF35-DD187D47C6FD}" destId="{AABD9CB4-B62A-4A68-B1F3-C607B3DCCB81}" srcOrd="0" destOrd="0" presId="urn:microsoft.com/office/officeart/2018/2/layout/IconVerticalSolidList"/>
    <dgm:cxn modelId="{0DD1C317-05BA-4400-98BF-40BDD897D729}" type="presParOf" srcId="{EB310AF0-F78C-4ECE-BF35-DD187D47C6FD}" destId="{53942DD1-64AC-458A-8E47-B4C83359FD0D}" srcOrd="1" destOrd="0" presId="urn:microsoft.com/office/officeart/2018/2/layout/IconVerticalSolidList"/>
    <dgm:cxn modelId="{6139633C-ACFD-4F6F-87AA-95D143A00456}" type="presParOf" srcId="{EB310AF0-F78C-4ECE-BF35-DD187D47C6FD}" destId="{14DE1D6B-734E-4F8F-90D7-BA75AA57AD02}" srcOrd="2" destOrd="0" presId="urn:microsoft.com/office/officeart/2018/2/layout/IconVerticalSolidList"/>
    <dgm:cxn modelId="{7EE49405-4CE0-4A99-B803-48A7E59096F7}" type="presParOf" srcId="{EB310AF0-F78C-4ECE-BF35-DD187D47C6FD}" destId="{B23C299E-BE56-4242-B14D-7038BB91CE82}" srcOrd="3" destOrd="0" presId="urn:microsoft.com/office/officeart/2018/2/layout/IconVerticalSolidList"/>
    <dgm:cxn modelId="{159C4BE9-2FEB-4BA1-A556-D9F952785013}" type="presParOf" srcId="{6E9EC561-A91E-4BD1-A3DB-08188A8C9116}" destId="{36222C92-77A5-4935-B687-B4CAAD6ADA89}" srcOrd="3" destOrd="0" presId="urn:microsoft.com/office/officeart/2018/2/layout/IconVerticalSolidList"/>
    <dgm:cxn modelId="{1B2FC88E-2B50-40B1-939C-74117E0F88B7}" type="presParOf" srcId="{6E9EC561-A91E-4BD1-A3DB-08188A8C9116}" destId="{4F3D816E-F98E-415E-A478-86831E3C9B17}" srcOrd="4" destOrd="0" presId="urn:microsoft.com/office/officeart/2018/2/layout/IconVerticalSolidList"/>
    <dgm:cxn modelId="{0638E8FD-50C7-47F1-A000-EAA2F4DD9AD7}" type="presParOf" srcId="{4F3D816E-F98E-415E-A478-86831E3C9B17}" destId="{BEF2F300-BA18-478C-AB6D-5A11EC3A0469}" srcOrd="0" destOrd="0" presId="urn:microsoft.com/office/officeart/2018/2/layout/IconVerticalSolidList"/>
    <dgm:cxn modelId="{11E691BD-0984-4AA6-A0BA-1025CB40589C}" type="presParOf" srcId="{4F3D816E-F98E-415E-A478-86831E3C9B17}" destId="{0B96E301-8C9D-4358-9B92-65D45CA3DCD4}" srcOrd="1" destOrd="0" presId="urn:microsoft.com/office/officeart/2018/2/layout/IconVerticalSolidList"/>
    <dgm:cxn modelId="{46B8C385-F3D5-46C0-9709-DFCED14C632A}" type="presParOf" srcId="{4F3D816E-F98E-415E-A478-86831E3C9B17}" destId="{CC440715-E998-4DBB-B0C7-7D379A580ECB}" srcOrd="2" destOrd="0" presId="urn:microsoft.com/office/officeart/2018/2/layout/IconVerticalSolidList"/>
    <dgm:cxn modelId="{9EE5DC0F-00D8-4104-8604-ADE4FAB80863}" type="presParOf" srcId="{4F3D816E-F98E-415E-A478-86831E3C9B17}" destId="{782870C6-C80E-4E28-8AE0-E4CC058D62B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831539-1B91-41AB-8352-174B1316BD63}">
      <dsp:nvSpPr>
        <dsp:cNvPr id="0" name=""/>
        <dsp:cNvSpPr/>
      </dsp:nvSpPr>
      <dsp:spPr>
        <a:xfrm>
          <a:off x="0" y="22264"/>
          <a:ext cx="11887199" cy="166686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1D22F3-704C-4F76-A83A-89069AAB266C}">
      <dsp:nvSpPr>
        <dsp:cNvPr id="0" name=""/>
        <dsp:cNvSpPr/>
      </dsp:nvSpPr>
      <dsp:spPr>
        <a:xfrm>
          <a:off x="504225" y="375756"/>
          <a:ext cx="916774" cy="9167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52A3E2-ABA6-4F5E-8330-18938CB30EE9}">
      <dsp:nvSpPr>
        <dsp:cNvPr id="0" name=""/>
        <dsp:cNvSpPr/>
      </dsp:nvSpPr>
      <dsp:spPr>
        <a:xfrm>
          <a:off x="1925226" y="712"/>
          <a:ext cx="9961972" cy="1666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410" tIns="176410" rIns="176410" bIns="176410" numCol="1" spcCol="1270" anchor="ctr" anchorCtr="0">
          <a:noAutofit/>
        </a:bodyPr>
        <a:lstStyle/>
        <a:p>
          <a:pPr marL="0" lvl="0" indent="0" algn="l" defTabSz="1111250">
            <a:lnSpc>
              <a:spcPct val="100000"/>
            </a:lnSpc>
            <a:spcBef>
              <a:spcPct val="0"/>
            </a:spcBef>
            <a:spcAft>
              <a:spcPct val="35000"/>
            </a:spcAft>
            <a:buNone/>
          </a:pPr>
          <a:r>
            <a:rPr lang="en-GB" sz="2500" b="1" kern="1200" dirty="0"/>
            <a:t>Biological and psychosocial interventions</a:t>
          </a:r>
          <a:endParaRPr lang="en-US" sz="2500" kern="1200" dirty="0"/>
        </a:p>
      </dsp:txBody>
      <dsp:txXfrm>
        <a:off x="1925226" y="712"/>
        <a:ext cx="9961972" cy="1666862"/>
      </dsp:txXfrm>
    </dsp:sp>
    <dsp:sp modelId="{AABD9CB4-B62A-4A68-B1F3-C607B3DCCB81}">
      <dsp:nvSpPr>
        <dsp:cNvPr id="0" name=""/>
        <dsp:cNvSpPr/>
      </dsp:nvSpPr>
      <dsp:spPr>
        <a:xfrm>
          <a:off x="0" y="1919504"/>
          <a:ext cx="11887199" cy="166686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942DD1-64AC-458A-8E47-B4C83359FD0D}">
      <dsp:nvSpPr>
        <dsp:cNvPr id="0" name=""/>
        <dsp:cNvSpPr/>
      </dsp:nvSpPr>
      <dsp:spPr>
        <a:xfrm>
          <a:off x="504225" y="2459334"/>
          <a:ext cx="916774" cy="9167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3C299E-BE56-4242-B14D-7038BB91CE82}">
      <dsp:nvSpPr>
        <dsp:cNvPr id="0" name=""/>
        <dsp:cNvSpPr/>
      </dsp:nvSpPr>
      <dsp:spPr>
        <a:xfrm>
          <a:off x="1925226" y="2084290"/>
          <a:ext cx="9961972" cy="1666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410" tIns="176410" rIns="176410" bIns="176410" numCol="1" spcCol="1270" anchor="ctr" anchorCtr="0">
          <a:noAutofit/>
        </a:bodyPr>
        <a:lstStyle/>
        <a:p>
          <a:pPr marL="0" lvl="0" indent="0" algn="l" defTabSz="1111250">
            <a:lnSpc>
              <a:spcPct val="100000"/>
            </a:lnSpc>
            <a:spcBef>
              <a:spcPct val="0"/>
            </a:spcBef>
            <a:spcAft>
              <a:spcPct val="35000"/>
            </a:spcAft>
            <a:buNone/>
          </a:pPr>
          <a:r>
            <a:rPr lang="en-GB" sz="2500" b="1" kern="1200"/>
            <a:t>Supportive policies</a:t>
          </a:r>
          <a:endParaRPr lang="en-US" sz="2500" kern="1200"/>
        </a:p>
      </dsp:txBody>
      <dsp:txXfrm>
        <a:off x="1925226" y="2084290"/>
        <a:ext cx="9961972" cy="1666862"/>
      </dsp:txXfrm>
    </dsp:sp>
    <dsp:sp modelId="{BEF2F300-BA18-478C-AB6D-5A11EC3A0469}">
      <dsp:nvSpPr>
        <dsp:cNvPr id="0" name=""/>
        <dsp:cNvSpPr/>
      </dsp:nvSpPr>
      <dsp:spPr>
        <a:xfrm>
          <a:off x="0" y="4167868"/>
          <a:ext cx="11887199" cy="166686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96E301-8C9D-4358-9B92-65D45CA3DCD4}">
      <dsp:nvSpPr>
        <dsp:cNvPr id="0" name=""/>
        <dsp:cNvSpPr/>
      </dsp:nvSpPr>
      <dsp:spPr>
        <a:xfrm>
          <a:off x="504225" y="4542913"/>
          <a:ext cx="916774" cy="9167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2870C6-C80E-4E28-8AE0-E4CC058D62B2}">
      <dsp:nvSpPr>
        <dsp:cNvPr id="0" name=""/>
        <dsp:cNvSpPr/>
      </dsp:nvSpPr>
      <dsp:spPr>
        <a:xfrm>
          <a:off x="1925226" y="4167868"/>
          <a:ext cx="9961972" cy="1666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410" tIns="176410" rIns="176410" bIns="176410" numCol="1" spcCol="1270" anchor="ctr" anchorCtr="0">
          <a:noAutofit/>
        </a:bodyPr>
        <a:lstStyle/>
        <a:p>
          <a:pPr marL="0" lvl="0" indent="0" algn="l" defTabSz="1111250">
            <a:lnSpc>
              <a:spcPct val="100000"/>
            </a:lnSpc>
            <a:spcBef>
              <a:spcPct val="0"/>
            </a:spcBef>
            <a:spcAft>
              <a:spcPct val="35000"/>
            </a:spcAft>
            <a:buNone/>
          </a:pPr>
          <a:r>
            <a:rPr lang="en-GB" sz="2500" b="1" kern="1200" dirty="0"/>
            <a:t>Supportive physical environment</a:t>
          </a:r>
          <a:endParaRPr lang="en-US" sz="2500" kern="1200" dirty="0"/>
        </a:p>
      </dsp:txBody>
      <dsp:txXfrm>
        <a:off x="1925226" y="4167868"/>
        <a:ext cx="9961972" cy="166686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DC15DE-5C95-49BA-9D28-9F1B64BC2E36}" type="datetimeFigureOut">
              <a:rPr lang="en-GB" smtClean="0"/>
              <a:t>25/02/2026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19E802-ED00-4A52-97C8-1C0C840DA644}" type="slidenum">
              <a:rPr lang="en-GB" smtClean="0"/>
              <a:t>‹#›</a:t>
            </a:fld>
            <a:endParaRPr lang="en-GB"/>
          </a:p>
        </p:txBody>
      </p:sp>
    </p:spTree>
    <p:extLst>
      <p:ext uri="{BB962C8B-B14F-4D97-AF65-F5344CB8AC3E}">
        <p14:creationId xmlns:p14="http://schemas.microsoft.com/office/powerpoint/2010/main" val="2859770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0023A8-F7C8-53AE-C429-4C2959190E15}"/>
            </a:ext>
          </a:extLst>
        </p:cNvPr>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0F4DAECC-32D8-232C-A37B-EEAFA5BE81B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739631F9-4B44-267D-D24C-CA6D9EA68D9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220" name="Slide Number Placeholder 3">
            <a:extLst>
              <a:ext uri="{FF2B5EF4-FFF2-40B4-BE49-F238E27FC236}">
                <a16:creationId xmlns:a16="http://schemas.microsoft.com/office/drawing/2014/main" id="{3B43E8E9-C6E9-FD2C-C3E3-C0A582024B2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8BE9FF6-558A-4FE3-8952-B5B77695DD12}"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8939574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A5544D-9ECA-7736-4418-57C8EC6DE9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498E3D-499B-05C9-F223-F42D9C1BC9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5FDC8D-DD0B-9EEF-C96D-5CBBE04AEE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50A8081-152C-12C6-862D-B99BD590698F}"/>
              </a:ext>
            </a:extLst>
          </p:cNvPr>
          <p:cNvSpPr>
            <a:spLocks noGrp="1"/>
          </p:cNvSpPr>
          <p:nvPr>
            <p:ph type="sldNum" sz="quarter" idx="5"/>
          </p:nvPr>
        </p:nvSpPr>
        <p:spPr/>
        <p:txBody>
          <a:bodyPr/>
          <a:lstStyle/>
          <a:p>
            <a:fld id="{2219E802-ED00-4A52-97C8-1C0C840DA644}" type="slidenum">
              <a:rPr lang="en-GB" smtClean="0"/>
              <a:t>2</a:t>
            </a:fld>
            <a:endParaRPr lang="en-GB"/>
          </a:p>
        </p:txBody>
      </p:sp>
    </p:spTree>
    <p:extLst>
      <p:ext uri="{BB962C8B-B14F-4D97-AF65-F5344CB8AC3E}">
        <p14:creationId xmlns:p14="http://schemas.microsoft.com/office/powerpoint/2010/main" val="110454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4</a:t>
            </a:fld>
            <a:endParaRPr lang="en-GB"/>
          </a:p>
        </p:txBody>
      </p:sp>
    </p:spTree>
    <p:extLst>
      <p:ext uri="{BB962C8B-B14F-4D97-AF65-F5344CB8AC3E}">
        <p14:creationId xmlns:p14="http://schemas.microsoft.com/office/powerpoint/2010/main" val="39528037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DF2E6C-4F1C-0385-EDDD-E0FEE0B2CF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5A944A-74D7-D211-2519-DE20412ECF5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A83EE2E-1219-DC9C-6DDD-86C8D650CCD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979C058-F816-B812-52E4-94D53320F0D9}"/>
              </a:ext>
            </a:extLst>
          </p:cNvPr>
          <p:cNvSpPr>
            <a:spLocks noGrp="1"/>
          </p:cNvSpPr>
          <p:nvPr>
            <p:ph type="sldNum" sz="quarter" idx="5"/>
          </p:nvPr>
        </p:nvSpPr>
        <p:spPr/>
        <p:txBody>
          <a:bodyPr/>
          <a:lstStyle/>
          <a:p>
            <a:fld id="{2219E802-ED00-4A52-97C8-1C0C840DA644}" type="slidenum">
              <a:rPr lang="en-GB" smtClean="0"/>
              <a:t>6</a:t>
            </a:fld>
            <a:endParaRPr lang="en-GB"/>
          </a:p>
        </p:txBody>
      </p:sp>
    </p:spTree>
    <p:extLst>
      <p:ext uri="{BB962C8B-B14F-4D97-AF65-F5344CB8AC3E}">
        <p14:creationId xmlns:p14="http://schemas.microsoft.com/office/powerpoint/2010/main" val="5754343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9BDB36-64BE-9EFF-A9AF-B513A5471D1A}"/>
            </a:ext>
          </a:extLst>
        </p:cNvPr>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B02637EB-36DD-8569-F8FC-B5EDE8DC5FF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BDE162FB-AC62-DCC2-6EF5-0D7E75A13AF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2708" name="Slide Number Placeholder 3">
            <a:extLst>
              <a:ext uri="{FF2B5EF4-FFF2-40B4-BE49-F238E27FC236}">
                <a16:creationId xmlns:a16="http://schemas.microsoft.com/office/drawing/2014/main" id="{B7CC01BB-481F-3F6E-3917-D6C36756496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ABBCA196-4995-47E0-9F4C-85C37FB46659}" type="slidenum">
              <a:rPr lang="en-US" altLang="en-US" smtClean="0"/>
              <a:pPr/>
              <a:t>7</a:t>
            </a:fld>
            <a:endParaRPr lang="en-US" altLang="en-US"/>
          </a:p>
        </p:txBody>
      </p:sp>
    </p:spTree>
    <p:extLst>
      <p:ext uri="{BB962C8B-B14F-4D97-AF65-F5344CB8AC3E}">
        <p14:creationId xmlns:p14="http://schemas.microsoft.com/office/powerpoint/2010/main" val="22911804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8BFCB545-0DAE-EA4A-D53E-19F409355B6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13618C92-366A-F013-50E9-975E5F0D383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1924" name="Slide Number Placeholder 3">
            <a:extLst>
              <a:ext uri="{FF2B5EF4-FFF2-40B4-BE49-F238E27FC236}">
                <a16:creationId xmlns:a16="http://schemas.microsoft.com/office/drawing/2014/main" id="{B65F2AC5-C51E-2168-A8D9-A1E198610C9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AFE9860-5890-4983-812D-5A4C8CD30333}" type="slidenum">
              <a:rPr lang="en-GB" altLang="en-US" smtClean="0"/>
              <a:pPr/>
              <a:t>8</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8FFEB2-A7AF-7779-FBD0-0DD9154E8F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A73B9A-EC0B-C0F8-572C-4E4EDE1A62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3F641B-A307-89D1-77AE-FF832707063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E563B10-CF63-AD94-8A96-3FF66C259610}"/>
              </a:ext>
            </a:extLst>
          </p:cNvPr>
          <p:cNvSpPr>
            <a:spLocks noGrp="1"/>
          </p:cNvSpPr>
          <p:nvPr>
            <p:ph type="sldNum" sz="quarter" idx="5"/>
          </p:nvPr>
        </p:nvSpPr>
        <p:spPr/>
        <p:txBody>
          <a:bodyPr/>
          <a:lstStyle/>
          <a:p>
            <a:fld id="{2219E802-ED00-4A52-97C8-1C0C840DA644}" type="slidenum">
              <a:rPr lang="en-GB" smtClean="0"/>
              <a:t>9</a:t>
            </a:fld>
            <a:endParaRPr lang="en-GB"/>
          </a:p>
        </p:txBody>
      </p:sp>
    </p:spTree>
    <p:extLst>
      <p:ext uri="{BB962C8B-B14F-4D97-AF65-F5344CB8AC3E}">
        <p14:creationId xmlns:p14="http://schemas.microsoft.com/office/powerpoint/2010/main" val="37905577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0FD116-52B3-63A7-E7C1-796A92CABA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CAB6A4-578E-EE58-FDBD-BA35B82620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68ECD3-D93E-28C6-5376-44CD82C4BF3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84CF183-8A9A-6EF0-BBA2-07EE3D14C035}"/>
              </a:ext>
            </a:extLst>
          </p:cNvPr>
          <p:cNvSpPr>
            <a:spLocks noGrp="1"/>
          </p:cNvSpPr>
          <p:nvPr>
            <p:ph type="sldNum" sz="quarter" idx="5"/>
          </p:nvPr>
        </p:nvSpPr>
        <p:spPr/>
        <p:txBody>
          <a:bodyPr/>
          <a:lstStyle/>
          <a:p>
            <a:fld id="{2219E802-ED00-4A52-97C8-1C0C840DA644}" type="slidenum">
              <a:rPr lang="en-GB" smtClean="0"/>
              <a:t>10</a:t>
            </a:fld>
            <a:endParaRPr lang="en-GB"/>
          </a:p>
        </p:txBody>
      </p:sp>
    </p:spTree>
    <p:extLst>
      <p:ext uri="{BB962C8B-B14F-4D97-AF65-F5344CB8AC3E}">
        <p14:creationId xmlns:p14="http://schemas.microsoft.com/office/powerpoint/2010/main" val="30245063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D982B4-71D9-ED8D-ED95-E5AF93A2D6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6242EF-E181-C620-D72A-9B0C5A781F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19A39E-EE2C-7C26-02B6-325E781D3D4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3C2DC7B-A419-131E-8973-D93F9A8DC20C}"/>
              </a:ext>
            </a:extLst>
          </p:cNvPr>
          <p:cNvSpPr>
            <a:spLocks noGrp="1"/>
          </p:cNvSpPr>
          <p:nvPr>
            <p:ph type="sldNum" sz="quarter" idx="5"/>
          </p:nvPr>
        </p:nvSpPr>
        <p:spPr/>
        <p:txBody>
          <a:bodyPr/>
          <a:lstStyle/>
          <a:p>
            <a:fld id="{2219E802-ED00-4A52-97C8-1C0C840DA644}" type="slidenum">
              <a:rPr lang="en-GB" smtClean="0"/>
              <a:t>11</a:t>
            </a:fld>
            <a:endParaRPr lang="en-GB"/>
          </a:p>
        </p:txBody>
      </p:sp>
    </p:spTree>
    <p:extLst>
      <p:ext uri="{BB962C8B-B14F-4D97-AF65-F5344CB8AC3E}">
        <p14:creationId xmlns:p14="http://schemas.microsoft.com/office/powerpoint/2010/main" val="6239787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12</a:t>
            </a:fld>
            <a:endParaRPr lang="en-GB"/>
          </a:p>
        </p:txBody>
      </p:sp>
    </p:spTree>
    <p:extLst>
      <p:ext uri="{BB962C8B-B14F-4D97-AF65-F5344CB8AC3E}">
        <p14:creationId xmlns:p14="http://schemas.microsoft.com/office/powerpoint/2010/main" val="25810862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13</a:t>
            </a:fld>
            <a:endParaRPr lang="en-GB"/>
          </a:p>
        </p:txBody>
      </p:sp>
    </p:spTree>
    <p:extLst>
      <p:ext uri="{BB962C8B-B14F-4D97-AF65-F5344CB8AC3E}">
        <p14:creationId xmlns:p14="http://schemas.microsoft.com/office/powerpoint/2010/main" val="24030356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15</a:t>
            </a:fld>
            <a:endParaRPr lang="en-GB"/>
          </a:p>
        </p:txBody>
      </p:sp>
    </p:spTree>
    <p:extLst>
      <p:ext uri="{BB962C8B-B14F-4D97-AF65-F5344CB8AC3E}">
        <p14:creationId xmlns:p14="http://schemas.microsoft.com/office/powerpoint/2010/main" val="39319157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77B6ADD-8057-4795-9EA0-C2BFC59DEBDB}"/>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EDC7FF87-5B08-408D-A31E-7885936FD89B}"/>
              </a:ext>
            </a:extLst>
          </p:cNvPr>
          <p:cNvSpPr/>
          <p:nvPr/>
        </p:nvSpPr>
        <p:spPr>
          <a:xfrm>
            <a:off x="86785" y="69851"/>
            <a:ext cx="12018433" cy="6691313"/>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4AD481E7-0F4B-4721-A1D2-3065C90C41E6}"/>
              </a:ext>
            </a:extLst>
          </p:cNvPr>
          <p:cNvSpPr/>
          <p:nvPr/>
        </p:nvSpPr>
        <p:spPr>
          <a:xfrm>
            <a:off x="84667" y="1449389"/>
            <a:ext cx="12026900" cy="15271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C06EBA89-5CFB-4207-B527-C80230605BF9}"/>
              </a:ext>
            </a:extLst>
          </p:cNvPr>
          <p:cNvSpPr/>
          <p:nvPr/>
        </p:nvSpPr>
        <p:spPr>
          <a:xfrm>
            <a:off x="84667" y="1397000"/>
            <a:ext cx="12026900" cy="12065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10" name="Rectangle 9">
            <a:extLst>
              <a:ext uri="{FF2B5EF4-FFF2-40B4-BE49-F238E27FC236}">
                <a16:creationId xmlns:a16="http://schemas.microsoft.com/office/drawing/2014/main" id="{6E1E5535-D1BB-4EE5-8228-10215B91DB89}"/>
              </a:ext>
            </a:extLst>
          </p:cNvPr>
          <p:cNvSpPr/>
          <p:nvPr/>
        </p:nvSpPr>
        <p:spPr>
          <a:xfrm>
            <a:off x="84667" y="2976564"/>
            <a:ext cx="12026900" cy="1111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9" name="Subtitle 8"/>
          <p:cNvSpPr>
            <a:spLocks noGrp="1"/>
          </p:cNvSpPr>
          <p:nvPr>
            <p:ph type="subTitle" idx="1"/>
          </p:nvPr>
        </p:nvSpPr>
        <p:spPr>
          <a:xfrm>
            <a:off x="1727200" y="3200400"/>
            <a:ext cx="85344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8" name="Title 7"/>
          <p:cNvSpPr>
            <a:spLocks noGrp="1"/>
          </p:cNvSpPr>
          <p:nvPr>
            <p:ph type="ctrTitle"/>
          </p:nvPr>
        </p:nvSpPr>
        <p:spPr>
          <a:xfrm>
            <a:off x="609600" y="1505931"/>
            <a:ext cx="10972800" cy="1470025"/>
          </a:xfrm>
        </p:spPr>
        <p:txBody>
          <a:bodyPr anchor="ctr"/>
          <a:lstStyle>
            <a:lvl1pPr algn="ctr">
              <a:defRPr lang="en-US" dirty="0">
                <a:solidFill>
                  <a:srgbClr val="FFFFFF"/>
                </a:solidFill>
              </a:defRPr>
            </a:lvl1pPr>
          </a:lstStyle>
          <a:p>
            <a:r>
              <a:rPr lang="en-US"/>
              <a:t>Click to edit Master title style</a:t>
            </a:r>
          </a:p>
        </p:txBody>
      </p:sp>
      <p:sp>
        <p:nvSpPr>
          <p:cNvPr id="11" name="Date Placeholder 27">
            <a:extLst>
              <a:ext uri="{FF2B5EF4-FFF2-40B4-BE49-F238E27FC236}">
                <a16:creationId xmlns:a16="http://schemas.microsoft.com/office/drawing/2014/main" id="{0A4F621C-EBF3-47A0-A29B-AD0D449D45D7}"/>
              </a:ext>
            </a:extLst>
          </p:cNvPr>
          <p:cNvSpPr>
            <a:spLocks noGrp="1"/>
          </p:cNvSpPr>
          <p:nvPr>
            <p:ph type="dt" sz="half" idx="10"/>
          </p:nvPr>
        </p:nvSpPr>
        <p:spPr/>
        <p:txBody>
          <a:bodyPr/>
          <a:lstStyle>
            <a:lvl1pPr>
              <a:defRPr/>
            </a:lvl1pPr>
          </a:lstStyle>
          <a:p>
            <a:pPr>
              <a:defRPr/>
            </a:pPr>
            <a:fld id="{D7543343-854E-474A-A869-640ACAE2EC8A}" type="datetimeFigureOut">
              <a:rPr lang="en-GB"/>
              <a:pPr>
                <a:defRPr/>
              </a:pPr>
              <a:t>25/02/2026</a:t>
            </a:fld>
            <a:endParaRPr lang="en-GB"/>
          </a:p>
        </p:txBody>
      </p:sp>
      <p:sp>
        <p:nvSpPr>
          <p:cNvPr id="12" name="Footer Placeholder 16">
            <a:extLst>
              <a:ext uri="{FF2B5EF4-FFF2-40B4-BE49-F238E27FC236}">
                <a16:creationId xmlns:a16="http://schemas.microsoft.com/office/drawing/2014/main" id="{505490B3-EE04-4AE0-9210-AD01600BCBA7}"/>
              </a:ext>
            </a:extLst>
          </p:cNvPr>
          <p:cNvSpPr>
            <a:spLocks noGrp="1"/>
          </p:cNvSpPr>
          <p:nvPr>
            <p:ph type="ftr" sz="quarter" idx="11"/>
          </p:nvPr>
        </p:nvSpPr>
        <p:spPr/>
        <p:txBody>
          <a:bodyPr/>
          <a:lstStyle>
            <a:lvl1pPr>
              <a:defRPr/>
            </a:lvl1pPr>
          </a:lstStyle>
          <a:p>
            <a:pPr>
              <a:defRPr/>
            </a:pPr>
            <a:endParaRPr lang="en-GB"/>
          </a:p>
        </p:txBody>
      </p:sp>
      <p:sp>
        <p:nvSpPr>
          <p:cNvPr id="13" name="Slide Number Placeholder 28">
            <a:extLst>
              <a:ext uri="{FF2B5EF4-FFF2-40B4-BE49-F238E27FC236}">
                <a16:creationId xmlns:a16="http://schemas.microsoft.com/office/drawing/2014/main" id="{554F9221-7252-4F99-804E-499037787551}"/>
              </a:ext>
            </a:extLst>
          </p:cNvPr>
          <p:cNvSpPr>
            <a:spLocks noGrp="1"/>
          </p:cNvSpPr>
          <p:nvPr>
            <p:ph type="sldNum" sz="quarter" idx="12"/>
          </p:nvPr>
        </p:nvSpPr>
        <p:spPr/>
        <p:txBody>
          <a:bodyPr/>
          <a:lstStyle>
            <a:lvl1pPr>
              <a:defRPr/>
            </a:lvl1pPr>
          </a:lstStyle>
          <a:p>
            <a:pPr>
              <a:defRPr/>
            </a:pPr>
            <a:fld id="{31052216-B4D7-43EF-A270-A498B849C771}" type="slidenum">
              <a:rPr lang="en-GB" altLang="en-US"/>
              <a:pPr>
                <a:defRPr/>
              </a:pPr>
              <a:t>‹#›</a:t>
            </a:fld>
            <a:endParaRPr lang="en-GB" altLang="en-US"/>
          </a:p>
        </p:txBody>
      </p:sp>
    </p:spTree>
    <p:extLst>
      <p:ext uri="{BB962C8B-B14F-4D97-AF65-F5344CB8AC3E}">
        <p14:creationId xmlns:p14="http://schemas.microsoft.com/office/powerpoint/2010/main" val="145639028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8" name="Content Placeholder 7"/>
          <p:cNvSpPr>
            <a:spLocks noGrp="1"/>
          </p:cNvSpPr>
          <p:nvPr>
            <p:ph sz="quarter" idx="1"/>
          </p:nvPr>
        </p:nvSpPr>
        <p:spPr>
          <a:xfrm>
            <a:off x="1219200" y="1447800"/>
            <a:ext cx="103632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B2DBB134-87AD-4381-9270-C41D9EA98C9C}"/>
              </a:ext>
            </a:extLst>
          </p:cNvPr>
          <p:cNvSpPr>
            <a:spLocks noGrp="1"/>
          </p:cNvSpPr>
          <p:nvPr>
            <p:ph type="dt" sz="half" idx="10"/>
          </p:nvPr>
        </p:nvSpPr>
        <p:spPr/>
        <p:txBody>
          <a:bodyPr/>
          <a:lstStyle>
            <a:lvl1pPr>
              <a:defRPr/>
            </a:lvl1pPr>
          </a:lstStyle>
          <a:p>
            <a:pPr>
              <a:defRPr/>
            </a:pPr>
            <a:fld id="{51AB5472-C98E-4103-8C8E-3FD1A7B451A4}" type="datetimeFigureOut">
              <a:rPr lang="en-GB"/>
              <a:pPr>
                <a:defRPr/>
              </a:pPr>
              <a:t>25/02/2026</a:t>
            </a:fld>
            <a:endParaRPr lang="en-GB"/>
          </a:p>
        </p:txBody>
      </p:sp>
      <p:sp>
        <p:nvSpPr>
          <p:cNvPr id="5" name="Footer Placeholder 2">
            <a:extLst>
              <a:ext uri="{FF2B5EF4-FFF2-40B4-BE49-F238E27FC236}">
                <a16:creationId xmlns:a16="http://schemas.microsoft.com/office/drawing/2014/main" id="{F63D3C24-CA0E-4010-84E9-20D92C0447FF}"/>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86A1F5CD-AEA8-4482-933D-6E2383E2E42C}"/>
              </a:ext>
            </a:extLst>
          </p:cNvPr>
          <p:cNvSpPr>
            <a:spLocks noGrp="1"/>
          </p:cNvSpPr>
          <p:nvPr>
            <p:ph type="sldNum" sz="quarter" idx="12"/>
          </p:nvPr>
        </p:nvSpPr>
        <p:spPr/>
        <p:txBody>
          <a:bodyPr/>
          <a:lstStyle>
            <a:lvl1pPr>
              <a:defRPr/>
            </a:lvl1pPr>
          </a:lstStyle>
          <a:p>
            <a:pPr>
              <a:defRPr/>
            </a:pPr>
            <a:fld id="{C599D851-F4CC-45B0-AAE6-AC45A41F8F65}" type="slidenum">
              <a:rPr lang="en-GB" altLang="en-US"/>
              <a:pPr>
                <a:defRPr/>
              </a:pPr>
              <a:t>‹#›</a:t>
            </a:fld>
            <a:endParaRPr lang="en-GB" altLang="en-US"/>
          </a:p>
        </p:txBody>
      </p:sp>
    </p:spTree>
    <p:extLst>
      <p:ext uri="{BB962C8B-B14F-4D97-AF65-F5344CB8AC3E}">
        <p14:creationId xmlns:p14="http://schemas.microsoft.com/office/powerpoint/2010/main" val="3326973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3D4BD1-3FC3-4D86-9B77-C9799866C870}"/>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A341E5B1-9235-4197-A8B8-64667B6AFA85}"/>
              </a:ext>
            </a:extLst>
          </p:cNvPr>
          <p:cNvSpPr/>
          <p:nvPr/>
        </p:nvSpPr>
        <p:spPr>
          <a:xfrm>
            <a:off x="87084" y="69756"/>
            <a:ext cx="12017829"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6325A6E8-E52E-4080-A33B-200A72715E0A}"/>
              </a:ext>
            </a:extLst>
          </p:cNvPr>
          <p:cNvSpPr/>
          <p:nvPr/>
        </p:nvSpPr>
        <p:spPr>
          <a:xfrm flipV="1">
            <a:off x="93134" y="2376489"/>
            <a:ext cx="12018433"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309CA2D3-7FA9-488F-BB3C-A7D065777CE2}"/>
              </a:ext>
            </a:extLst>
          </p:cNvPr>
          <p:cNvSpPr/>
          <p:nvPr/>
        </p:nvSpPr>
        <p:spPr>
          <a:xfrm>
            <a:off x="93134" y="2341564"/>
            <a:ext cx="12018433"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8" name="Rectangle 7">
            <a:extLst>
              <a:ext uri="{FF2B5EF4-FFF2-40B4-BE49-F238E27FC236}">
                <a16:creationId xmlns:a16="http://schemas.microsoft.com/office/drawing/2014/main" id="{E02F2BE1-B8B3-4088-8F4E-33B8284FF988}"/>
              </a:ext>
            </a:extLst>
          </p:cNvPr>
          <p:cNvSpPr/>
          <p:nvPr/>
        </p:nvSpPr>
        <p:spPr>
          <a:xfrm>
            <a:off x="91018" y="2468564"/>
            <a:ext cx="12020549" cy="4603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963084" y="952501"/>
            <a:ext cx="10363200" cy="1362075"/>
          </a:xfrm>
        </p:spPr>
        <p:txBody>
          <a:bodyPr/>
          <a:lstStyle>
            <a:lvl1pPr algn="l">
              <a:buNone/>
              <a:defRPr sz="4000" b="0" cap="none"/>
            </a:lvl1pPr>
          </a:lstStyle>
          <a:p>
            <a:r>
              <a:rPr lang="en-US"/>
              <a:t>Click to edit Master title style</a:t>
            </a:r>
          </a:p>
        </p:txBody>
      </p:sp>
      <p:sp>
        <p:nvSpPr>
          <p:cNvPr id="3" name="Text Placeholder 2"/>
          <p:cNvSpPr>
            <a:spLocks noGrp="1"/>
          </p:cNvSpPr>
          <p:nvPr>
            <p:ph type="body" idx="1"/>
          </p:nvPr>
        </p:nvSpPr>
        <p:spPr>
          <a:xfrm>
            <a:off x="963084" y="2547938"/>
            <a:ext cx="10363200" cy="1338262"/>
          </a:xfrm>
        </p:spPr>
        <p:txBody>
          <a:bodyPr/>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9" name="Date Placeholder 3">
            <a:extLst>
              <a:ext uri="{FF2B5EF4-FFF2-40B4-BE49-F238E27FC236}">
                <a16:creationId xmlns:a16="http://schemas.microsoft.com/office/drawing/2014/main" id="{75B2DC4C-BD3A-42B1-BFE1-675372B65BEC}"/>
              </a:ext>
            </a:extLst>
          </p:cNvPr>
          <p:cNvSpPr>
            <a:spLocks noGrp="1"/>
          </p:cNvSpPr>
          <p:nvPr>
            <p:ph type="dt" sz="half" idx="10"/>
          </p:nvPr>
        </p:nvSpPr>
        <p:spPr/>
        <p:txBody>
          <a:bodyPr/>
          <a:lstStyle>
            <a:lvl1pPr>
              <a:defRPr/>
            </a:lvl1pPr>
          </a:lstStyle>
          <a:p>
            <a:pPr>
              <a:defRPr/>
            </a:pPr>
            <a:fld id="{0CA84A1C-CAF8-459A-BFCD-B3FFF50B9B01}" type="datetimeFigureOut">
              <a:rPr lang="en-GB"/>
              <a:pPr>
                <a:defRPr/>
              </a:pPr>
              <a:t>25/02/2026</a:t>
            </a:fld>
            <a:endParaRPr lang="en-GB"/>
          </a:p>
        </p:txBody>
      </p:sp>
      <p:sp>
        <p:nvSpPr>
          <p:cNvPr id="10" name="Footer Placeholder 4">
            <a:extLst>
              <a:ext uri="{FF2B5EF4-FFF2-40B4-BE49-F238E27FC236}">
                <a16:creationId xmlns:a16="http://schemas.microsoft.com/office/drawing/2014/main" id="{8577B201-5ED4-4E6E-94E8-25BECD1FAF03}"/>
              </a:ext>
            </a:extLst>
          </p:cNvPr>
          <p:cNvSpPr>
            <a:spLocks noGrp="1"/>
          </p:cNvSpPr>
          <p:nvPr>
            <p:ph type="ftr" sz="quarter" idx="11"/>
          </p:nvPr>
        </p:nvSpPr>
        <p:spPr>
          <a:xfrm>
            <a:off x="1066800" y="6172200"/>
            <a:ext cx="5334000" cy="457200"/>
          </a:xfrm>
        </p:spPr>
        <p:txBody>
          <a:bodyPr/>
          <a:lstStyle>
            <a:lvl1pPr>
              <a:defRPr/>
            </a:lvl1pPr>
          </a:lstStyle>
          <a:p>
            <a:pPr>
              <a:defRPr/>
            </a:pPr>
            <a:endParaRPr lang="en-GB"/>
          </a:p>
        </p:txBody>
      </p:sp>
      <p:sp>
        <p:nvSpPr>
          <p:cNvPr id="11" name="Slide Number Placeholder 5">
            <a:extLst>
              <a:ext uri="{FF2B5EF4-FFF2-40B4-BE49-F238E27FC236}">
                <a16:creationId xmlns:a16="http://schemas.microsoft.com/office/drawing/2014/main" id="{0DC4F7AA-D0F6-412E-9FD9-1E710FB504EE}"/>
              </a:ext>
            </a:extLst>
          </p:cNvPr>
          <p:cNvSpPr>
            <a:spLocks noGrp="1"/>
          </p:cNvSpPr>
          <p:nvPr>
            <p:ph type="sldNum" sz="quarter" idx="12"/>
          </p:nvPr>
        </p:nvSpPr>
        <p:spPr>
          <a:xfrm>
            <a:off x="194733" y="6208713"/>
            <a:ext cx="609600" cy="457200"/>
          </a:xfrm>
        </p:spPr>
        <p:txBody>
          <a:bodyPr/>
          <a:lstStyle>
            <a:lvl1pPr>
              <a:defRPr/>
            </a:lvl1pPr>
          </a:lstStyle>
          <a:p>
            <a:pPr>
              <a:defRPr/>
            </a:pPr>
            <a:fld id="{CDD1CC8C-5E06-43F0-8FA4-14F6589010AF}" type="slidenum">
              <a:rPr lang="en-GB" altLang="en-US"/>
              <a:pPr>
                <a:defRPr/>
              </a:pPr>
              <a:t>‹#›</a:t>
            </a:fld>
            <a:endParaRPr lang="en-GB" altLang="en-US"/>
          </a:p>
        </p:txBody>
      </p:sp>
    </p:spTree>
    <p:extLst>
      <p:ext uri="{BB962C8B-B14F-4D97-AF65-F5344CB8AC3E}">
        <p14:creationId xmlns:p14="http://schemas.microsoft.com/office/powerpoint/2010/main" val="382898930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
          </p:nvPr>
        </p:nvSpPr>
        <p:spPr>
          <a:xfrm>
            <a:off x="12192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2"/>
          </p:nvPr>
        </p:nvSpPr>
        <p:spPr>
          <a:xfrm>
            <a:off x="65786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A69BD6D5-A972-41B7-A6DD-8A8E813ADD1F}"/>
              </a:ext>
            </a:extLst>
          </p:cNvPr>
          <p:cNvSpPr>
            <a:spLocks noGrp="1"/>
          </p:cNvSpPr>
          <p:nvPr>
            <p:ph type="dt" sz="half" idx="10"/>
          </p:nvPr>
        </p:nvSpPr>
        <p:spPr/>
        <p:txBody>
          <a:bodyPr/>
          <a:lstStyle>
            <a:lvl1pPr>
              <a:defRPr/>
            </a:lvl1pPr>
          </a:lstStyle>
          <a:p>
            <a:pPr>
              <a:defRPr/>
            </a:pPr>
            <a:fld id="{84BD79D7-0182-4A73-80F2-A89A20809D28}" type="datetimeFigureOut">
              <a:rPr lang="en-GB"/>
              <a:pPr>
                <a:defRPr/>
              </a:pPr>
              <a:t>25/02/2026</a:t>
            </a:fld>
            <a:endParaRPr lang="en-GB"/>
          </a:p>
        </p:txBody>
      </p:sp>
      <p:sp>
        <p:nvSpPr>
          <p:cNvPr id="6" name="Footer Placeholder 2">
            <a:extLst>
              <a:ext uri="{FF2B5EF4-FFF2-40B4-BE49-F238E27FC236}">
                <a16:creationId xmlns:a16="http://schemas.microsoft.com/office/drawing/2014/main" id="{9B52DDBB-C25C-4547-854B-6E001CC8E0E7}"/>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6D3D8428-383D-4738-B6DF-A5AFC21D49A3}"/>
              </a:ext>
            </a:extLst>
          </p:cNvPr>
          <p:cNvSpPr>
            <a:spLocks noGrp="1"/>
          </p:cNvSpPr>
          <p:nvPr>
            <p:ph type="sldNum" sz="quarter" idx="12"/>
          </p:nvPr>
        </p:nvSpPr>
        <p:spPr/>
        <p:txBody>
          <a:bodyPr/>
          <a:lstStyle>
            <a:lvl1pPr>
              <a:defRPr/>
            </a:lvl1pPr>
          </a:lstStyle>
          <a:p>
            <a:pPr>
              <a:defRPr/>
            </a:pPr>
            <a:fld id="{01A722B4-2912-4606-B066-50CCBE0516ED}" type="slidenum">
              <a:rPr lang="en-GB" altLang="en-US"/>
              <a:pPr>
                <a:defRPr/>
              </a:pPr>
              <a:t>‹#›</a:t>
            </a:fld>
            <a:endParaRPr lang="en-GB" altLang="en-US"/>
          </a:p>
        </p:txBody>
      </p:sp>
    </p:spTree>
    <p:extLst>
      <p:ext uri="{BB962C8B-B14F-4D97-AF65-F5344CB8AC3E}">
        <p14:creationId xmlns:p14="http://schemas.microsoft.com/office/powerpoint/2010/main" val="3346013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9200" y="273050"/>
            <a:ext cx="103632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192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66040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11" name="Content Placeholder 10"/>
          <p:cNvSpPr>
            <a:spLocks noGrp="1"/>
          </p:cNvSpPr>
          <p:nvPr>
            <p:ph sz="half" idx="2"/>
          </p:nvPr>
        </p:nvSpPr>
        <p:spPr>
          <a:xfrm>
            <a:off x="12192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2"/>
          <p:cNvSpPr>
            <a:spLocks noGrp="1"/>
          </p:cNvSpPr>
          <p:nvPr>
            <p:ph sz="half" idx="4"/>
          </p:nvPr>
        </p:nvSpPr>
        <p:spPr>
          <a:xfrm>
            <a:off x="66040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13">
            <a:extLst>
              <a:ext uri="{FF2B5EF4-FFF2-40B4-BE49-F238E27FC236}">
                <a16:creationId xmlns:a16="http://schemas.microsoft.com/office/drawing/2014/main" id="{BB46309C-4E65-4420-AECE-D8C790176A1A}"/>
              </a:ext>
            </a:extLst>
          </p:cNvPr>
          <p:cNvSpPr>
            <a:spLocks noGrp="1"/>
          </p:cNvSpPr>
          <p:nvPr>
            <p:ph type="dt" sz="half" idx="10"/>
          </p:nvPr>
        </p:nvSpPr>
        <p:spPr/>
        <p:txBody>
          <a:bodyPr/>
          <a:lstStyle>
            <a:lvl1pPr>
              <a:defRPr/>
            </a:lvl1pPr>
          </a:lstStyle>
          <a:p>
            <a:pPr>
              <a:defRPr/>
            </a:pPr>
            <a:fld id="{119142A8-D795-4215-863A-E5F8C6456069}" type="datetimeFigureOut">
              <a:rPr lang="en-GB"/>
              <a:pPr>
                <a:defRPr/>
              </a:pPr>
              <a:t>25/02/2026</a:t>
            </a:fld>
            <a:endParaRPr lang="en-GB"/>
          </a:p>
        </p:txBody>
      </p:sp>
      <p:sp>
        <p:nvSpPr>
          <p:cNvPr id="8" name="Footer Placeholder 2">
            <a:extLst>
              <a:ext uri="{FF2B5EF4-FFF2-40B4-BE49-F238E27FC236}">
                <a16:creationId xmlns:a16="http://schemas.microsoft.com/office/drawing/2014/main" id="{D6A008DC-07C6-4A3A-AD6A-22A9AF4A0E15}"/>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22">
            <a:extLst>
              <a:ext uri="{FF2B5EF4-FFF2-40B4-BE49-F238E27FC236}">
                <a16:creationId xmlns:a16="http://schemas.microsoft.com/office/drawing/2014/main" id="{B5E67C66-DA9D-4553-91A1-321EAF08AF4A}"/>
              </a:ext>
            </a:extLst>
          </p:cNvPr>
          <p:cNvSpPr>
            <a:spLocks noGrp="1"/>
          </p:cNvSpPr>
          <p:nvPr>
            <p:ph type="sldNum" sz="quarter" idx="12"/>
          </p:nvPr>
        </p:nvSpPr>
        <p:spPr/>
        <p:txBody>
          <a:bodyPr/>
          <a:lstStyle>
            <a:lvl1pPr>
              <a:defRPr/>
            </a:lvl1pPr>
          </a:lstStyle>
          <a:p>
            <a:pPr>
              <a:defRPr/>
            </a:pPr>
            <a:fld id="{14260701-8C9B-4B6F-8E93-FCD1B3160EE0}" type="slidenum">
              <a:rPr lang="en-GB" altLang="en-US"/>
              <a:pPr>
                <a:defRPr/>
              </a:pPr>
              <a:t>‹#›</a:t>
            </a:fld>
            <a:endParaRPr lang="en-GB" altLang="en-US"/>
          </a:p>
        </p:txBody>
      </p:sp>
    </p:spTree>
    <p:extLst>
      <p:ext uri="{BB962C8B-B14F-4D97-AF65-F5344CB8AC3E}">
        <p14:creationId xmlns:p14="http://schemas.microsoft.com/office/powerpoint/2010/main" val="1977446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13">
            <a:extLst>
              <a:ext uri="{FF2B5EF4-FFF2-40B4-BE49-F238E27FC236}">
                <a16:creationId xmlns:a16="http://schemas.microsoft.com/office/drawing/2014/main" id="{E7694F1E-A08A-4ED3-8AC7-E0FA927FD985}"/>
              </a:ext>
            </a:extLst>
          </p:cNvPr>
          <p:cNvSpPr>
            <a:spLocks noGrp="1"/>
          </p:cNvSpPr>
          <p:nvPr>
            <p:ph type="dt" sz="half" idx="10"/>
          </p:nvPr>
        </p:nvSpPr>
        <p:spPr/>
        <p:txBody>
          <a:bodyPr/>
          <a:lstStyle>
            <a:lvl1pPr>
              <a:defRPr/>
            </a:lvl1pPr>
          </a:lstStyle>
          <a:p>
            <a:pPr>
              <a:defRPr/>
            </a:pPr>
            <a:fld id="{BADD68CB-D932-4A48-A1EA-5254BD08A468}" type="datetimeFigureOut">
              <a:rPr lang="en-GB"/>
              <a:pPr>
                <a:defRPr/>
              </a:pPr>
              <a:t>25/02/2026</a:t>
            </a:fld>
            <a:endParaRPr lang="en-GB"/>
          </a:p>
        </p:txBody>
      </p:sp>
      <p:sp>
        <p:nvSpPr>
          <p:cNvPr id="4" name="Footer Placeholder 2">
            <a:extLst>
              <a:ext uri="{FF2B5EF4-FFF2-40B4-BE49-F238E27FC236}">
                <a16:creationId xmlns:a16="http://schemas.microsoft.com/office/drawing/2014/main" id="{79219B92-1FFD-4EC3-9802-A0117BB590B6}"/>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22">
            <a:extLst>
              <a:ext uri="{FF2B5EF4-FFF2-40B4-BE49-F238E27FC236}">
                <a16:creationId xmlns:a16="http://schemas.microsoft.com/office/drawing/2014/main" id="{EC17A70C-19C4-4E16-8097-B839A4AEC438}"/>
              </a:ext>
            </a:extLst>
          </p:cNvPr>
          <p:cNvSpPr>
            <a:spLocks noGrp="1"/>
          </p:cNvSpPr>
          <p:nvPr>
            <p:ph type="sldNum" sz="quarter" idx="12"/>
          </p:nvPr>
        </p:nvSpPr>
        <p:spPr/>
        <p:txBody>
          <a:bodyPr/>
          <a:lstStyle>
            <a:lvl1pPr>
              <a:defRPr/>
            </a:lvl1pPr>
          </a:lstStyle>
          <a:p>
            <a:pPr>
              <a:defRPr/>
            </a:pPr>
            <a:fld id="{FE64F2FA-EDE8-4F5E-AAA8-11D288DC86DB}" type="slidenum">
              <a:rPr lang="en-GB" altLang="en-US"/>
              <a:pPr>
                <a:defRPr/>
              </a:pPr>
              <a:t>‹#›</a:t>
            </a:fld>
            <a:endParaRPr lang="en-GB" altLang="en-US"/>
          </a:p>
        </p:txBody>
      </p:sp>
    </p:spTree>
    <p:extLst>
      <p:ext uri="{BB962C8B-B14F-4D97-AF65-F5344CB8AC3E}">
        <p14:creationId xmlns:p14="http://schemas.microsoft.com/office/powerpoint/2010/main" val="2423638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a:extLst>
              <a:ext uri="{FF2B5EF4-FFF2-40B4-BE49-F238E27FC236}">
                <a16:creationId xmlns:a16="http://schemas.microsoft.com/office/drawing/2014/main" id="{AB35BAA1-A185-4C8C-9FC5-612DD8ADE64A}"/>
              </a:ext>
            </a:extLst>
          </p:cNvPr>
          <p:cNvSpPr>
            <a:spLocks noGrp="1"/>
          </p:cNvSpPr>
          <p:nvPr>
            <p:ph type="dt" sz="half" idx="10"/>
          </p:nvPr>
        </p:nvSpPr>
        <p:spPr/>
        <p:txBody>
          <a:bodyPr/>
          <a:lstStyle>
            <a:lvl1pPr>
              <a:defRPr/>
            </a:lvl1pPr>
          </a:lstStyle>
          <a:p>
            <a:pPr>
              <a:defRPr/>
            </a:pPr>
            <a:fld id="{C785CC08-B508-4E2B-9259-8640252357B1}" type="datetimeFigureOut">
              <a:rPr lang="en-GB"/>
              <a:pPr>
                <a:defRPr/>
              </a:pPr>
              <a:t>25/02/2026</a:t>
            </a:fld>
            <a:endParaRPr lang="en-GB"/>
          </a:p>
        </p:txBody>
      </p:sp>
      <p:sp>
        <p:nvSpPr>
          <p:cNvPr id="3" name="Footer Placeholder 2">
            <a:extLst>
              <a:ext uri="{FF2B5EF4-FFF2-40B4-BE49-F238E27FC236}">
                <a16:creationId xmlns:a16="http://schemas.microsoft.com/office/drawing/2014/main" id="{85C3E6E7-2F34-4290-9279-BED7C0F02474}"/>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22">
            <a:extLst>
              <a:ext uri="{FF2B5EF4-FFF2-40B4-BE49-F238E27FC236}">
                <a16:creationId xmlns:a16="http://schemas.microsoft.com/office/drawing/2014/main" id="{46A9A501-BAA6-4B3A-9EDA-53C282660ABF}"/>
              </a:ext>
            </a:extLst>
          </p:cNvPr>
          <p:cNvSpPr>
            <a:spLocks noGrp="1"/>
          </p:cNvSpPr>
          <p:nvPr>
            <p:ph type="sldNum" sz="quarter" idx="12"/>
          </p:nvPr>
        </p:nvSpPr>
        <p:spPr/>
        <p:txBody>
          <a:bodyPr/>
          <a:lstStyle>
            <a:lvl1pPr>
              <a:defRPr/>
            </a:lvl1pPr>
          </a:lstStyle>
          <a:p>
            <a:pPr>
              <a:defRPr/>
            </a:pPr>
            <a:fld id="{9E6F9793-D5AC-4C55-905C-AAE37285DA91}" type="slidenum">
              <a:rPr lang="en-GB" altLang="en-US"/>
              <a:pPr>
                <a:defRPr/>
              </a:pPr>
              <a:t>‹#›</a:t>
            </a:fld>
            <a:endParaRPr lang="en-GB" altLang="en-US"/>
          </a:p>
        </p:txBody>
      </p:sp>
    </p:spTree>
    <p:extLst>
      <p:ext uri="{BB962C8B-B14F-4D97-AF65-F5344CB8AC3E}">
        <p14:creationId xmlns:p14="http://schemas.microsoft.com/office/powerpoint/2010/main" val="2295373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FA71A45-5BDC-4A1C-9AAC-B89E06C65F6B}"/>
              </a:ext>
            </a:extLst>
          </p:cNvPr>
          <p:cNvSpPr/>
          <p:nvPr/>
        </p:nvSpPr>
        <p:spPr>
          <a:xfrm>
            <a:off x="0" y="0"/>
            <a:ext cx="12192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useBgFill="1">
        <p:nvSpPr>
          <p:cNvPr id="6" name="Rounded Rectangle 10">
            <a:extLst>
              <a:ext uri="{FF2B5EF4-FFF2-40B4-BE49-F238E27FC236}">
                <a16:creationId xmlns:a16="http://schemas.microsoft.com/office/drawing/2014/main" id="{285F6502-5FAD-4281-9346-5CD706474D1D}"/>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273050"/>
            <a:ext cx="10363200" cy="1143000"/>
          </a:xfrm>
        </p:spPr>
        <p:txBody>
          <a:bodyPr/>
          <a:lstStyle>
            <a:lvl1pPr algn="l">
              <a:buNone/>
              <a:defRPr sz="4000" b="0"/>
            </a:lvl1pPr>
          </a:lstStyle>
          <a:p>
            <a:r>
              <a:rPr lang="en-US"/>
              <a:t>Click to edit Master title style</a:t>
            </a:r>
          </a:p>
        </p:txBody>
      </p:sp>
      <p:sp>
        <p:nvSpPr>
          <p:cNvPr id="3" name="Text Placeholder 2"/>
          <p:cNvSpPr>
            <a:spLocks noGrp="1"/>
          </p:cNvSpPr>
          <p:nvPr>
            <p:ph type="body" idx="2"/>
          </p:nvPr>
        </p:nvSpPr>
        <p:spPr>
          <a:xfrm>
            <a:off x="1219200" y="1600200"/>
            <a:ext cx="2540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11" name="Content Placeholder 10"/>
          <p:cNvSpPr>
            <a:spLocks noGrp="1"/>
          </p:cNvSpPr>
          <p:nvPr>
            <p:ph sz="quarter" idx="1"/>
          </p:nvPr>
        </p:nvSpPr>
        <p:spPr>
          <a:xfrm>
            <a:off x="3962400" y="1600200"/>
            <a:ext cx="76200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4">
            <a:extLst>
              <a:ext uri="{FF2B5EF4-FFF2-40B4-BE49-F238E27FC236}">
                <a16:creationId xmlns:a16="http://schemas.microsoft.com/office/drawing/2014/main" id="{A0875F50-475C-44B0-AC7F-4E741E0FE6D0}"/>
              </a:ext>
            </a:extLst>
          </p:cNvPr>
          <p:cNvSpPr>
            <a:spLocks noGrp="1"/>
          </p:cNvSpPr>
          <p:nvPr>
            <p:ph type="dt" sz="half" idx="10"/>
          </p:nvPr>
        </p:nvSpPr>
        <p:spPr/>
        <p:txBody>
          <a:bodyPr/>
          <a:lstStyle>
            <a:lvl1pPr>
              <a:defRPr/>
            </a:lvl1pPr>
          </a:lstStyle>
          <a:p>
            <a:pPr>
              <a:defRPr/>
            </a:pPr>
            <a:fld id="{09992A14-F827-4BD5-B2CE-BFD14AE48BFE}" type="datetimeFigureOut">
              <a:rPr lang="en-GB"/>
              <a:pPr>
                <a:defRPr/>
              </a:pPr>
              <a:t>25/02/2026</a:t>
            </a:fld>
            <a:endParaRPr lang="en-GB"/>
          </a:p>
        </p:txBody>
      </p:sp>
      <p:sp>
        <p:nvSpPr>
          <p:cNvPr id="8" name="Footer Placeholder 5">
            <a:extLst>
              <a:ext uri="{FF2B5EF4-FFF2-40B4-BE49-F238E27FC236}">
                <a16:creationId xmlns:a16="http://schemas.microsoft.com/office/drawing/2014/main" id="{AA4DAC42-51B5-4298-9054-7941EC457FFE}"/>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6">
            <a:extLst>
              <a:ext uri="{FF2B5EF4-FFF2-40B4-BE49-F238E27FC236}">
                <a16:creationId xmlns:a16="http://schemas.microsoft.com/office/drawing/2014/main" id="{BA9BD4A7-38B0-4956-AADB-56F1D45EA17A}"/>
              </a:ext>
            </a:extLst>
          </p:cNvPr>
          <p:cNvSpPr>
            <a:spLocks noGrp="1"/>
          </p:cNvSpPr>
          <p:nvPr>
            <p:ph type="sldNum" sz="quarter" idx="12"/>
          </p:nvPr>
        </p:nvSpPr>
        <p:spPr/>
        <p:txBody>
          <a:bodyPr/>
          <a:lstStyle>
            <a:lvl1pPr>
              <a:defRPr/>
            </a:lvl1pPr>
          </a:lstStyle>
          <a:p>
            <a:pPr>
              <a:defRPr/>
            </a:pPr>
            <a:fld id="{329642FF-4962-42A3-9749-168FBF33130F}" type="slidenum">
              <a:rPr lang="en-GB" altLang="en-US"/>
              <a:pPr>
                <a:defRPr/>
              </a:pPr>
              <a:t>‹#›</a:t>
            </a:fld>
            <a:endParaRPr lang="en-GB" altLang="en-US"/>
          </a:p>
        </p:txBody>
      </p:sp>
    </p:spTree>
    <p:extLst>
      <p:ext uri="{BB962C8B-B14F-4D97-AF65-F5344CB8AC3E}">
        <p14:creationId xmlns:p14="http://schemas.microsoft.com/office/powerpoint/2010/main" val="1244797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E9F9ADC-B56A-4706-9F28-CDF71E61A824}"/>
              </a:ext>
            </a:extLst>
          </p:cNvPr>
          <p:cNvSpPr/>
          <p:nvPr/>
        </p:nvSpPr>
        <p:spPr>
          <a:xfrm flipV="1">
            <a:off x="91018" y="4683126"/>
            <a:ext cx="12009967"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AE1BB940-91C5-40BF-AA2D-C7FA7B7A755A}"/>
              </a:ext>
            </a:extLst>
          </p:cNvPr>
          <p:cNvSpPr/>
          <p:nvPr/>
        </p:nvSpPr>
        <p:spPr>
          <a:xfrm>
            <a:off x="91018" y="4649789"/>
            <a:ext cx="12009967"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F2BD82DB-A247-4915-8D30-F1B3774713F0}"/>
              </a:ext>
            </a:extLst>
          </p:cNvPr>
          <p:cNvSpPr/>
          <p:nvPr/>
        </p:nvSpPr>
        <p:spPr>
          <a:xfrm>
            <a:off x="91018" y="4773614"/>
            <a:ext cx="12009967" cy="476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4900550"/>
            <a:ext cx="9753600" cy="522288"/>
          </a:xfrm>
        </p:spPr>
        <p:txBody>
          <a:bodyPr anchor="ctr">
            <a:noAutofit/>
          </a:bodyPr>
          <a:lstStyle>
            <a:lvl1pPr algn="l">
              <a:buNone/>
              <a:defRPr sz="2800" b="0"/>
            </a:lvl1pPr>
          </a:lstStyle>
          <a:p>
            <a:r>
              <a:rPr lang="en-US"/>
              <a:t>Click to edit Master title style</a:t>
            </a:r>
          </a:p>
        </p:txBody>
      </p:sp>
      <p:sp>
        <p:nvSpPr>
          <p:cNvPr id="4" name="Text Placeholder 3"/>
          <p:cNvSpPr>
            <a:spLocks noGrp="1"/>
          </p:cNvSpPr>
          <p:nvPr>
            <p:ph type="body" sz="half" idx="2"/>
          </p:nvPr>
        </p:nvSpPr>
        <p:spPr>
          <a:xfrm>
            <a:off x="1219200" y="5445825"/>
            <a:ext cx="9753600" cy="685800"/>
          </a:xfrm>
        </p:spPr>
        <p:txBody>
          <a:bodyPr/>
          <a:lstStyle>
            <a:lvl1pPr marL="0" indent="0">
              <a:buFontTx/>
              <a:buNone/>
              <a:defRPr sz="16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a:off x="91078" y="66676"/>
            <a:ext cx="12002497" cy="4581525"/>
          </a:xfrm>
          <a:prstGeom prst="round2SameRect">
            <a:avLst>
              <a:gd name="adj1" fmla="val 7101"/>
              <a:gd name="adj2" fmla="val 0"/>
            </a:avLst>
          </a:prstGeom>
          <a:solidFill>
            <a:schemeClr val="bg2"/>
          </a:solidFill>
          <a:ln w="6350">
            <a:solidFill>
              <a:schemeClr val="tx1"/>
            </a:solidFill>
          </a:ln>
        </p:spPr>
        <p:txBody>
          <a:bodyPr>
            <a:normAutofit/>
          </a:bodyPr>
          <a:lstStyle>
            <a:lvl1pPr marL="0" indent="0">
              <a:buNone/>
              <a:defRPr sz="3200"/>
            </a:lvl1pPr>
          </a:lstStyle>
          <a:p>
            <a:pPr lvl="0"/>
            <a:r>
              <a:rPr lang="en-US" noProof="0"/>
              <a:t>Click icon to add picture</a:t>
            </a:r>
            <a:endParaRPr lang="en-US" noProof="0" dirty="0"/>
          </a:p>
        </p:txBody>
      </p:sp>
      <p:sp>
        <p:nvSpPr>
          <p:cNvPr id="8" name="Date Placeholder 4">
            <a:extLst>
              <a:ext uri="{FF2B5EF4-FFF2-40B4-BE49-F238E27FC236}">
                <a16:creationId xmlns:a16="http://schemas.microsoft.com/office/drawing/2014/main" id="{26B8973D-7B71-4C2F-B911-CDA85E10FA28}"/>
              </a:ext>
            </a:extLst>
          </p:cNvPr>
          <p:cNvSpPr>
            <a:spLocks noGrp="1"/>
          </p:cNvSpPr>
          <p:nvPr>
            <p:ph type="dt" sz="half" idx="10"/>
          </p:nvPr>
        </p:nvSpPr>
        <p:spPr/>
        <p:txBody>
          <a:bodyPr/>
          <a:lstStyle>
            <a:lvl1pPr>
              <a:defRPr/>
            </a:lvl1pPr>
          </a:lstStyle>
          <a:p>
            <a:pPr>
              <a:defRPr/>
            </a:pPr>
            <a:fld id="{D5D10090-13D2-498D-A61F-52B476CF86AF}" type="datetimeFigureOut">
              <a:rPr lang="en-GB"/>
              <a:pPr>
                <a:defRPr/>
              </a:pPr>
              <a:t>25/02/2026</a:t>
            </a:fld>
            <a:endParaRPr lang="en-GB"/>
          </a:p>
        </p:txBody>
      </p:sp>
      <p:sp>
        <p:nvSpPr>
          <p:cNvPr id="9" name="Footer Placeholder 5">
            <a:extLst>
              <a:ext uri="{FF2B5EF4-FFF2-40B4-BE49-F238E27FC236}">
                <a16:creationId xmlns:a16="http://schemas.microsoft.com/office/drawing/2014/main" id="{E6DB6BDA-966E-4262-96A2-88F8896B363D}"/>
              </a:ext>
            </a:extLst>
          </p:cNvPr>
          <p:cNvSpPr>
            <a:spLocks noGrp="1"/>
          </p:cNvSpPr>
          <p:nvPr>
            <p:ph type="ftr" sz="quarter" idx="11"/>
          </p:nvPr>
        </p:nvSpPr>
        <p:spPr>
          <a:xfrm>
            <a:off x="1219200" y="6172200"/>
            <a:ext cx="5181600" cy="457200"/>
          </a:xfrm>
        </p:spPr>
        <p:txBody>
          <a:bodyPr/>
          <a:lstStyle>
            <a:lvl1pPr>
              <a:defRPr/>
            </a:lvl1pPr>
          </a:lstStyle>
          <a:p>
            <a:pPr>
              <a:defRPr/>
            </a:pPr>
            <a:endParaRPr lang="en-GB"/>
          </a:p>
        </p:txBody>
      </p:sp>
      <p:sp>
        <p:nvSpPr>
          <p:cNvPr id="10" name="Slide Number Placeholder 6">
            <a:extLst>
              <a:ext uri="{FF2B5EF4-FFF2-40B4-BE49-F238E27FC236}">
                <a16:creationId xmlns:a16="http://schemas.microsoft.com/office/drawing/2014/main" id="{8BCA7197-26AC-4177-90BD-0C6243C3F7A2}"/>
              </a:ext>
            </a:extLst>
          </p:cNvPr>
          <p:cNvSpPr>
            <a:spLocks noGrp="1"/>
          </p:cNvSpPr>
          <p:nvPr>
            <p:ph type="sldNum" sz="quarter" idx="12"/>
          </p:nvPr>
        </p:nvSpPr>
        <p:spPr>
          <a:xfrm>
            <a:off x="194733" y="6208713"/>
            <a:ext cx="609600" cy="457200"/>
          </a:xfrm>
        </p:spPr>
        <p:txBody>
          <a:bodyPr/>
          <a:lstStyle>
            <a:lvl1pPr>
              <a:defRPr/>
            </a:lvl1pPr>
          </a:lstStyle>
          <a:p>
            <a:pPr>
              <a:defRPr/>
            </a:pPr>
            <a:fld id="{C3F4F965-E8C3-469D-8621-8C9DAC2A989F}" type="slidenum">
              <a:rPr lang="en-GB" altLang="en-US"/>
              <a:pPr>
                <a:defRPr/>
              </a:pPr>
              <a:t>‹#›</a:t>
            </a:fld>
            <a:endParaRPr lang="en-GB" altLang="en-US"/>
          </a:p>
        </p:txBody>
      </p:sp>
    </p:spTree>
    <p:extLst>
      <p:ext uri="{BB962C8B-B14F-4D97-AF65-F5344CB8AC3E}">
        <p14:creationId xmlns:p14="http://schemas.microsoft.com/office/powerpoint/2010/main" val="3609150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C4161AFB-0E8E-42B8-8765-2487B92FC9D0}"/>
              </a:ext>
            </a:extLst>
          </p:cNvPr>
          <p:cNvSpPr>
            <a:spLocks noGrp="1"/>
          </p:cNvSpPr>
          <p:nvPr>
            <p:ph type="dt" sz="half" idx="10"/>
          </p:nvPr>
        </p:nvSpPr>
        <p:spPr/>
        <p:txBody>
          <a:bodyPr/>
          <a:lstStyle>
            <a:lvl1pPr>
              <a:defRPr/>
            </a:lvl1pPr>
          </a:lstStyle>
          <a:p>
            <a:pPr>
              <a:defRPr/>
            </a:pPr>
            <a:fld id="{C4CF651C-B81B-4085-A57D-E025A64FC8C7}" type="datetimeFigureOut">
              <a:rPr lang="en-GB"/>
              <a:pPr>
                <a:defRPr/>
              </a:pPr>
              <a:t>25/02/2026</a:t>
            </a:fld>
            <a:endParaRPr lang="en-GB"/>
          </a:p>
        </p:txBody>
      </p:sp>
      <p:sp>
        <p:nvSpPr>
          <p:cNvPr id="5" name="Footer Placeholder 2">
            <a:extLst>
              <a:ext uri="{FF2B5EF4-FFF2-40B4-BE49-F238E27FC236}">
                <a16:creationId xmlns:a16="http://schemas.microsoft.com/office/drawing/2014/main" id="{6CC8A77F-3554-4692-9FAC-40BF1808B01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2E888E6D-DE23-4CDD-8234-AE5D886BA90E}"/>
              </a:ext>
            </a:extLst>
          </p:cNvPr>
          <p:cNvSpPr>
            <a:spLocks noGrp="1"/>
          </p:cNvSpPr>
          <p:nvPr>
            <p:ph type="sldNum" sz="quarter" idx="12"/>
          </p:nvPr>
        </p:nvSpPr>
        <p:spPr/>
        <p:txBody>
          <a:bodyPr/>
          <a:lstStyle>
            <a:lvl1pPr>
              <a:defRPr/>
            </a:lvl1pPr>
          </a:lstStyle>
          <a:p>
            <a:pPr>
              <a:defRPr/>
            </a:pPr>
            <a:fld id="{88587214-A0FD-4B01-92C0-05E2EDB767CA}" type="slidenum">
              <a:rPr lang="en-GB" altLang="en-US"/>
              <a:pPr>
                <a:defRPr/>
              </a:pPr>
              <a:t>‹#›</a:t>
            </a:fld>
            <a:endParaRPr lang="en-GB" altLang="en-US"/>
          </a:p>
        </p:txBody>
      </p:sp>
    </p:spTree>
    <p:extLst>
      <p:ext uri="{BB962C8B-B14F-4D97-AF65-F5344CB8AC3E}">
        <p14:creationId xmlns:p14="http://schemas.microsoft.com/office/powerpoint/2010/main" val="650982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2"/>
            <a:ext cx="268224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19200" y="274641"/>
            <a:ext cx="7416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AA8F327C-E1FB-42C8-8F0F-1AB403EB9007}"/>
              </a:ext>
            </a:extLst>
          </p:cNvPr>
          <p:cNvSpPr>
            <a:spLocks noGrp="1"/>
          </p:cNvSpPr>
          <p:nvPr>
            <p:ph type="dt" sz="half" idx="10"/>
          </p:nvPr>
        </p:nvSpPr>
        <p:spPr/>
        <p:txBody>
          <a:bodyPr/>
          <a:lstStyle>
            <a:lvl1pPr>
              <a:defRPr/>
            </a:lvl1pPr>
          </a:lstStyle>
          <a:p>
            <a:pPr>
              <a:defRPr/>
            </a:pPr>
            <a:fld id="{24F55ACF-A807-4E35-86E9-F6893230AB88}" type="datetimeFigureOut">
              <a:rPr lang="en-GB"/>
              <a:pPr>
                <a:defRPr/>
              </a:pPr>
              <a:t>25/02/2026</a:t>
            </a:fld>
            <a:endParaRPr lang="en-GB"/>
          </a:p>
        </p:txBody>
      </p:sp>
      <p:sp>
        <p:nvSpPr>
          <p:cNvPr id="5" name="Footer Placeholder 2">
            <a:extLst>
              <a:ext uri="{FF2B5EF4-FFF2-40B4-BE49-F238E27FC236}">
                <a16:creationId xmlns:a16="http://schemas.microsoft.com/office/drawing/2014/main" id="{F6BD842A-949C-4ED8-B778-FB17968F4A0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3665CFA4-0177-45A3-A04C-D80291913CC4}"/>
              </a:ext>
            </a:extLst>
          </p:cNvPr>
          <p:cNvSpPr>
            <a:spLocks noGrp="1"/>
          </p:cNvSpPr>
          <p:nvPr>
            <p:ph type="sldNum" sz="quarter" idx="12"/>
          </p:nvPr>
        </p:nvSpPr>
        <p:spPr/>
        <p:txBody>
          <a:bodyPr/>
          <a:lstStyle>
            <a:lvl1pPr>
              <a:defRPr/>
            </a:lvl1pPr>
          </a:lstStyle>
          <a:p>
            <a:pPr>
              <a:defRPr/>
            </a:pPr>
            <a:fld id="{252E43F0-4E7D-4F19-8977-1B0D4180FD4D}" type="slidenum">
              <a:rPr lang="en-GB" altLang="en-US"/>
              <a:pPr>
                <a:defRPr/>
              </a:pPr>
              <a:t>‹#›</a:t>
            </a:fld>
            <a:endParaRPr lang="en-GB" altLang="en-US"/>
          </a:p>
        </p:txBody>
      </p:sp>
    </p:spTree>
    <p:extLst>
      <p:ext uri="{BB962C8B-B14F-4D97-AF65-F5344CB8AC3E}">
        <p14:creationId xmlns:p14="http://schemas.microsoft.com/office/powerpoint/2010/main" val="1130362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5060E42-02FC-4DA6-A209-DE34C903B928}"/>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8" name="Rounded Rectangle 7">
            <a:extLst>
              <a:ext uri="{FF2B5EF4-FFF2-40B4-BE49-F238E27FC236}">
                <a16:creationId xmlns:a16="http://schemas.microsoft.com/office/drawing/2014/main" id="{B5BBD482-4650-4036-A118-665B5C4214F6}"/>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1028" name="Title Placeholder 21">
            <a:extLst>
              <a:ext uri="{FF2B5EF4-FFF2-40B4-BE49-F238E27FC236}">
                <a16:creationId xmlns:a16="http://schemas.microsoft.com/office/drawing/2014/main" id="{855BCFF8-0882-4A45-B013-3094A39BC9C2}"/>
              </a:ext>
            </a:extLst>
          </p:cNvPr>
          <p:cNvSpPr>
            <a:spLocks noGrp="1"/>
          </p:cNvSpPr>
          <p:nvPr>
            <p:ph type="title"/>
          </p:nvPr>
        </p:nvSpPr>
        <p:spPr bwMode="auto">
          <a:xfrm>
            <a:off x="1219200" y="274638"/>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91440" numCol="1" anchor="b" anchorCtr="0" compatLnSpc="1">
            <a:prstTxWarp prst="textNoShape">
              <a:avLst/>
            </a:prstTxWarp>
          </a:bodyPr>
          <a:lstStyle/>
          <a:p>
            <a:pPr lvl="0"/>
            <a:r>
              <a:rPr lang="en-US" altLang="en-US"/>
              <a:t>Click to edit Master title style</a:t>
            </a:r>
          </a:p>
        </p:txBody>
      </p:sp>
      <p:sp>
        <p:nvSpPr>
          <p:cNvPr id="1029" name="Text Placeholder 12">
            <a:extLst>
              <a:ext uri="{FF2B5EF4-FFF2-40B4-BE49-F238E27FC236}">
                <a16:creationId xmlns:a16="http://schemas.microsoft.com/office/drawing/2014/main" id="{A925BEA5-10AE-451F-ADA1-BF8B0D091E88}"/>
              </a:ext>
            </a:extLst>
          </p:cNvPr>
          <p:cNvSpPr>
            <a:spLocks noGrp="1"/>
          </p:cNvSpPr>
          <p:nvPr>
            <p:ph type="body" idx="1"/>
          </p:nvPr>
        </p:nvSpPr>
        <p:spPr bwMode="auto">
          <a:xfrm>
            <a:off x="1219200" y="1447800"/>
            <a:ext cx="103632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a:extLst>
              <a:ext uri="{FF2B5EF4-FFF2-40B4-BE49-F238E27FC236}">
                <a16:creationId xmlns:a16="http://schemas.microsoft.com/office/drawing/2014/main" id="{7610B36C-7F60-48AB-8585-FFBDC9E6BEDF}"/>
              </a:ext>
            </a:extLst>
          </p:cNvPr>
          <p:cNvSpPr>
            <a:spLocks noGrp="1"/>
          </p:cNvSpPr>
          <p:nvPr>
            <p:ph type="dt" sz="half" idx="2"/>
          </p:nvPr>
        </p:nvSpPr>
        <p:spPr>
          <a:xfrm>
            <a:off x="8229600" y="6191250"/>
            <a:ext cx="3302000" cy="476250"/>
          </a:xfrm>
          <a:prstGeom prst="rect">
            <a:avLst/>
          </a:prstGeom>
        </p:spPr>
        <p:txBody>
          <a:bodyPr anchor="ctr" anchorCtr="0"/>
          <a:lstStyle>
            <a:lvl1pPr algn="r" eaLnBrk="1" latinLnBrk="0" hangingPunct="1">
              <a:defRPr kumimoji="0" sz="1400">
                <a:solidFill>
                  <a:schemeClr val="tx2"/>
                </a:solidFill>
                <a:latin typeface="Arial" charset="0"/>
              </a:defRPr>
            </a:lvl1pPr>
          </a:lstStyle>
          <a:p>
            <a:pPr>
              <a:defRPr/>
            </a:pPr>
            <a:fld id="{356A2368-CD4D-474B-AF6C-4D103C02E0EA}" type="datetimeFigureOut">
              <a:rPr lang="en-GB"/>
              <a:pPr>
                <a:defRPr/>
              </a:pPr>
              <a:t>25/02/2026</a:t>
            </a:fld>
            <a:endParaRPr lang="en-GB"/>
          </a:p>
        </p:txBody>
      </p:sp>
      <p:sp>
        <p:nvSpPr>
          <p:cNvPr id="3" name="Footer Placeholder 2">
            <a:extLst>
              <a:ext uri="{FF2B5EF4-FFF2-40B4-BE49-F238E27FC236}">
                <a16:creationId xmlns:a16="http://schemas.microsoft.com/office/drawing/2014/main" id="{FAD983B4-D774-4FA6-B452-DB70338BC536}"/>
              </a:ext>
            </a:extLst>
          </p:cNvPr>
          <p:cNvSpPr>
            <a:spLocks noGrp="1"/>
          </p:cNvSpPr>
          <p:nvPr>
            <p:ph type="ftr" sz="quarter" idx="3"/>
          </p:nvPr>
        </p:nvSpPr>
        <p:spPr>
          <a:xfrm>
            <a:off x="1219200" y="6172200"/>
            <a:ext cx="5283200" cy="457200"/>
          </a:xfrm>
          <a:prstGeom prst="rect">
            <a:avLst/>
          </a:prstGeom>
        </p:spPr>
        <p:txBody>
          <a:bodyPr anchor="ctr" anchorCtr="0"/>
          <a:lstStyle>
            <a:lvl1pPr eaLnBrk="1" latinLnBrk="0" hangingPunct="1">
              <a:defRPr kumimoji="0" sz="1400">
                <a:solidFill>
                  <a:schemeClr val="tx2"/>
                </a:solidFill>
                <a:latin typeface="Arial" charset="0"/>
              </a:defRPr>
            </a:lvl1pPr>
          </a:lstStyle>
          <a:p>
            <a:pPr>
              <a:defRPr/>
            </a:pPr>
            <a:endParaRPr lang="en-GB"/>
          </a:p>
        </p:txBody>
      </p:sp>
      <p:sp>
        <p:nvSpPr>
          <p:cNvPr id="23" name="Slide Number Placeholder 22">
            <a:extLst>
              <a:ext uri="{FF2B5EF4-FFF2-40B4-BE49-F238E27FC236}">
                <a16:creationId xmlns:a16="http://schemas.microsoft.com/office/drawing/2014/main" id="{59C810C0-53E0-46B6-8E46-A96B05616C4A}"/>
              </a:ext>
            </a:extLst>
          </p:cNvPr>
          <p:cNvSpPr>
            <a:spLocks noGrp="1"/>
          </p:cNvSpPr>
          <p:nvPr>
            <p:ph type="sldNum" sz="quarter" idx="4"/>
          </p:nvPr>
        </p:nvSpPr>
        <p:spPr>
          <a:xfrm>
            <a:off x="194733" y="6210300"/>
            <a:ext cx="609600" cy="457200"/>
          </a:xfrm>
          <a:prstGeom prst="ellipse">
            <a:avLst/>
          </a:prstGeom>
          <a:solidFill>
            <a:schemeClr val="accent1"/>
          </a:solidFill>
        </p:spPr>
        <p:txBody>
          <a:bodyPr vert="horz" wrap="none" lIns="0" tIns="0" rIns="0" bIns="0" numCol="1" anchor="ctr" anchorCtr="1" compatLnSpc="1">
            <a:prstTxWarp prst="textNoShape">
              <a:avLst/>
            </a:prstTxWarp>
            <a:noAutofit/>
          </a:bodyPr>
          <a:lstStyle>
            <a:lvl1pPr algn="ctr" eaLnBrk="1" hangingPunct="1">
              <a:defRPr sz="1400">
                <a:solidFill>
                  <a:srgbClr val="FFFFFF"/>
                </a:solidFill>
                <a:latin typeface="Franklin Gothic Book" panose="020B0503020102020204" pitchFamily="34" charset="0"/>
              </a:defRPr>
            </a:lvl1pPr>
          </a:lstStyle>
          <a:p>
            <a:pPr>
              <a:defRPr/>
            </a:pPr>
            <a:fld id="{1C923933-92D8-4845-B741-94F897A9749A}" type="slidenum">
              <a:rPr lang="en-GB" altLang="en-US"/>
              <a:pPr>
                <a:defRPr/>
              </a:pPr>
              <a:t>‹#›</a:t>
            </a:fld>
            <a:endParaRPr lang="en-GB" altLang="en-US"/>
          </a:p>
        </p:txBody>
      </p:sp>
    </p:spTree>
    <p:extLst>
      <p:ext uri="{BB962C8B-B14F-4D97-AF65-F5344CB8AC3E}">
        <p14:creationId xmlns:p14="http://schemas.microsoft.com/office/powerpoint/2010/main" val="35569086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sz="4000" kern="12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Franklin Gothic Book" pitchFamily="34" charset="0"/>
        </a:defRPr>
      </a:lvl2pPr>
      <a:lvl3pPr algn="l" rtl="0" eaLnBrk="0" fontAlgn="base" hangingPunct="0">
        <a:spcBef>
          <a:spcPct val="0"/>
        </a:spcBef>
        <a:spcAft>
          <a:spcPct val="0"/>
        </a:spcAft>
        <a:defRPr sz="4000">
          <a:solidFill>
            <a:schemeClr val="tx2"/>
          </a:solidFill>
          <a:latin typeface="Franklin Gothic Book" pitchFamily="34" charset="0"/>
        </a:defRPr>
      </a:lvl3pPr>
      <a:lvl4pPr algn="l" rtl="0" eaLnBrk="0" fontAlgn="base" hangingPunct="0">
        <a:spcBef>
          <a:spcPct val="0"/>
        </a:spcBef>
        <a:spcAft>
          <a:spcPct val="0"/>
        </a:spcAft>
        <a:defRPr sz="4000">
          <a:solidFill>
            <a:schemeClr val="tx2"/>
          </a:solidFill>
          <a:latin typeface="Franklin Gothic Book" pitchFamily="34" charset="0"/>
        </a:defRPr>
      </a:lvl4pPr>
      <a:lvl5pPr algn="l" rtl="0" eaLnBrk="0" fontAlgn="base" hangingPunct="0">
        <a:spcBef>
          <a:spcPct val="0"/>
        </a:spcBef>
        <a:spcAft>
          <a:spcPct val="0"/>
        </a:spcAft>
        <a:defRPr sz="4000">
          <a:solidFill>
            <a:schemeClr val="tx2"/>
          </a:solidFill>
          <a:latin typeface="Franklin Gothic Book" pitchFamily="34" charset="0"/>
        </a:defRPr>
      </a:lvl5pPr>
      <a:lvl6pPr marL="457200" algn="l" rtl="0" fontAlgn="base">
        <a:spcBef>
          <a:spcPct val="0"/>
        </a:spcBef>
        <a:spcAft>
          <a:spcPct val="0"/>
        </a:spcAft>
        <a:defRPr sz="4000">
          <a:solidFill>
            <a:schemeClr val="tx2"/>
          </a:solidFill>
          <a:latin typeface="Franklin Gothic Book" pitchFamily="34" charset="0"/>
        </a:defRPr>
      </a:lvl6pPr>
      <a:lvl7pPr marL="914400" algn="l" rtl="0" fontAlgn="base">
        <a:spcBef>
          <a:spcPct val="0"/>
        </a:spcBef>
        <a:spcAft>
          <a:spcPct val="0"/>
        </a:spcAft>
        <a:defRPr sz="4000">
          <a:solidFill>
            <a:schemeClr val="tx2"/>
          </a:solidFill>
          <a:latin typeface="Franklin Gothic Book" pitchFamily="34" charset="0"/>
        </a:defRPr>
      </a:lvl7pPr>
      <a:lvl8pPr marL="1371600" algn="l" rtl="0" fontAlgn="base">
        <a:spcBef>
          <a:spcPct val="0"/>
        </a:spcBef>
        <a:spcAft>
          <a:spcPct val="0"/>
        </a:spcAft>
        <a:defRPr sz="4000">
          <a:solidFill>
            <a:schemeClr val="tx2"/>
          </a:solidFill>
          <a:latin typeface="Franklin Gothic Book" pitchFamily="34" charset="0"/>
        </a:defRPr>
      </a:lvl8pPr>
      <a:lvl9pPr marL="1828800" algn="l" rtl="0" fontAlgn="base">
        <a:spcBef>
          <a:spcPct val="0"/>
        </a:spcBef>
        <a:spcAft>
          <a:spcPct val="0"/>
        </a:spcAft>
        <a:defRPr sz="4000">
          <a:solidFill>
            <a:schemeClr val="tx2"/>
          </a:solidFill>
          <a:latin typeface="Franklin Gothic Book" pitchFamily="34" charset="0"/>
        </a:defRPr>
      </a:lvl9pPr>
    </p:titleStyle>
    <p:bodyStyle>
      <a:lvl1pPr marL="273050" indent="-273050" algn="l" rtl="0" eaLnBrk="0" fontAlgn="base" hangingPunct="0">
        <a:spcBef>
          <a:spcPts val="575"/>
        </a:spcBef>
        <a:spcAft>
          <a:spcPct val="0"/>
        </a:spcAft>
        <a:buClr>
          <a:schemeClr val="accent1"/>
        </a:buClr>
        <a:buSzPct val="85000"/>
        <a:buFont typeface="Wingdings 2" panose="05020102010507070707" pitchFamily="18" charset="2"/>
        <a:buChar char=""/>
        <a:defRPr sz="2600" kern="1200">
          <a:solidFill>
            <a:schemeClr val="tx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anose="05020102010507070707" pitchFamily="18" charset="2"/>
        <a:buChar char=""/>
        <a:defRPr sz="2400" kern="1200">
          <a:solidFill>
            <a:schemeClr val="tx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anose="05020102010507070707" pitchFamily="18" charset="2"/>
        <a:buChar char=""/>
        <a:defRPr sz="2000" kern="1200">
          <a:solidFill>
            <a:schemeClr val="tx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anose="05020102010507070707" pitchFamily="18" charset="2"/>
        <a:buChar char=""/>
        <a:defRPr sz="2000" kern="1200">
          <a:solidFill>
            <a:schemeClr val="tx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ben.duxbury@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23.png"/><Relationship Id="rId13" Type="http://schemas.openxmlformats.org/officeDocument/2006/relationships/image" Target="../media/image28.png"/><Relationship Id="rId18" Type="http://schemas.openxmlformats.org/officeDocument/2006/relationships/image" Target="../media/image33.pn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png"/><Relationship Id="rId17" Type="http://schemas.openxmlformats.org/officeDocument/2006/relationships/image" Target="../media/image32.png"/><Relationship Id="rId2" Type="http://schemas.openxmlformats.org/officeDocument/2006/relationships/notesSlide" Target="../notesSlides/notesSlide9.xml"/><Relationship Id="rId16" Type="http://schemas.openxmlformats.org/officeDocument/2006/relationships/image" Target="../media/image31.png"/><Relationship Id="rId1" Type="http://schemas.openxmlformats.org/officeDocument/2006/relationships/slideLayout" Target="../slideLayouts/slideLayout6.xml"/><Relationship Id="rId6" Type="http://schemas.openxmlformats.org/officeDocument/2006/relationships/image" Target="../media/image21.png"/><Relationship Id="rId11" Type="http://schemas.openxmlformats.org/officeDocument/2006/relationships/image" Target="../media/image26.png"/><Relationship Id="rId5" Type="http://schemas.openxmlformats.org/officeDocument/2006/relationships/image" Target="../media/image20.png"/><Relationship Id="rId15" Type="http://schemas.openxmlformats.org/officeDocument/2006/relationships/image" Target="../media/image30.png"/><Relationship Id="rId10" Type="http://schemas.openxmlformats.org/officeDocument/2006/relationships/image" Target="../media/image25.png"/><Relationship Id="rId4" Type="http://schemas.openxmlformats.org/officeDocument/2006/relationships/image" Target="../media/image19.png"/><Relationship Id="rId9" Type="http://schemas.openxmlformats.org/officeDocument/2006/relationships/image" Target="../media/image24.png"/><Relationship Id="rId14" Type="http://schemas.openxmlformats.org/officeDocument/2006/relationships/image" Target="../media/image29.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6E6493-8404-9BF9-84CD-7C2713559371}"/>
            </a:ext>
          </a:extLst>
        </p:cNvPr>
        <p:cNvGrpSpPr/>
        <p:nvPr/>
      </p:nvGrpSpPr>
      <p:grpSpPr>
        <a:xfrm>
          <a:off x="0" y="0"/>
          <a:ext cx="0" cy="0"/>
          <a:chOff x="0" y="0"/>
          <a:chExt cx="0" cy="0"/>
        </a:xfrm>
      </p:grpSpPr>
      <p:sp>
        <p:nvSpPr>
          <p:cNvPr id="8194" name="Subtitle 8">
            <a:extLst>
              <a:ext uri="{FF2B5EF4-FFF2-40B4-BE49-F238E27FC236}">
                <a16:creationId xmlns:a16="http://schemas.microsoft.com/office/drawing/2014/main" id="{E738E0D1-0030-4C3B-4DD8-625100304D3D}"/>
              </a:ext>
            </a:extLst>
          </p:cNvPr>
          <p:cNvSpPr>
            <a:spLocks noGrp="1"/>
          </p:cNvSpPr>
          <p:nvPr>
            <p:ph type="subTitle" idx="1"/>
          </p:nvPr>
        </p:nvSpPr>
        <p:spPr/>
        <p:txBody>
          <a:bodyPr/>
          <a:lstStyle/>
          <a:p>
            <a:pPr eaLnBrk="1" hangingPunct="1">
              <a:buFont typeface="Arial" panose="020B0604020202020204" pitchFamily="34" charset="0"/>
              <a:buNone/>
            </a:pPr>
            <a:r>
              <a:rPr lang="en-GB" altLang="en-US" dirty="0"/>
              <a:t>Dr Ben Duxbury.    </a:t>
            </a:r>
          </a:p>
          <a:p>
            <a:pPr eaLnBrk="1" hangingPunct="1">
              <a:buFont typeface="Arial" panose="020B0604020202020204" pitchFamily="34" charset="0"/>
              <a:buNone/>
            </a:pPr>
            <a:r>
              <a:rPr lang="en-GB" altLang="en-US" dirty="0">
                <a:hlinkClick r:id="rId3"/>
              </a:rPr>
              <a:t>ben.duxbury@uwtsd.ac.uk</a:t>
            </a:r>
            <a:r>
              <a:rPr lang="en-GB" altLang="en-US" dirty="0"/>
              <a:t>  </a:t>
            </a:r>
          </a:p>
          <a:p>
            <a:pPr eaLnBrk="1" hangingPunct="1">
              <a:buFont typeface="Arial" panose="020B0604020202020204" pitchFamily="34" charset="0"/>
              <a:buNone/>
            </a:pPr>
            <a:endParaRPr lang="en-GB" altLang="en-US" dirty="0"/>
          </a:p>
        </p:txBody>
      </p:sp>
      <p:sp>
        <p:nvSpPr>
          <p:cNvPr id="8195" name="Title 1">
            <a:extLst>
              <a:ext uri="{FF2B5EF4-FFF2-40B4-BE49-F238E27FC236}">
                <a16:creationId xmlns:a16="http://schemas.microsoft.com/office/drawing/2014/main" id="{CF6A2435-BC5A-4196-3F28-F484897DD5DA}"/>
              </a:ext>
            </a:extLst>
          </p:cNvPr>
          <p:cNvSpPr>
            <a:spLocks noGrp="1"/>
          </p:cNvSpPr>
          <p:nvPr>
            <p:ph type="ctrTitle"/>
          </p:nvPr>
        </p:nvSpPr>
        <p:spPr>
          <a:xfrm>
            <a:off x="2218340" y="1600200"/>
            <a:ext cx="10706352" cy="1828800"/>
          </a:xfrm>
        </p:spPr>
        <p:txBody>
          <a:bodyPr/>
          <a:lstStyle/>
          <a:p>
            <a:pPr algn="l" eaLnBrk="1" hangingPunct="1"/>
            <a:r>
              <a:rPr lang="en-GB" altLang="en-US" sz="2400" b="1" dirty="0"/>
              <a:t>BMNS4014. </a:t>
            </a:r>
            <a:r>
              <a:rPr lang="en-GB" sz="2400" b="1" dirty="0">
                <a:effectLst/>
                <a:ea typeface="Times New Roman" panose="02020603050405020304" pitchFamily="18" charset="0"/>
              </a:rPr>
              <a:t>Living well: A Life course approach to Health </a:t>
            </a:r>
            <a:r>
              <a:rPr lang="en-GB" sz="2400" b="1" dirty="0">
                <a:ea typeface="Times New Roman" panose="02020603050405020304" pitchFamily="18" charset="0"/>
              </a:rPr>
              <a:t>and</a:t>
            </a:r>
            <a:r>
              <a:rPr lang="en-GB" sz="2400" b="1" dirty="0">
                <a:effectLst/>
                <a:ea typeface="Times New Roman" panose="02020603050405020304" pitchFamily="18" charset="0"/>
              </a:rPr>
              <a:t> Wellbeing </a:t>
            </a:r>
            <a:br>
              <a:rPr lang="en-GB" altLang="en-US" sz="2400" b="1" dirty="0"/>
            </a:br>
            <a:r>
              <a:rPr lang="en-GB" sz="2400" dirty="0"/>
              <a:t>Le</a:t>
            </a:r>
            <a:r>
              <a:rPr lang="en-GB" altLang="en-US" sz="2400" dirty="0"/>
              <a:t>cture  four. 2025/26.  A life course approach: trajectories, transitions </a:t>
            </a:r>
            <a:br>
              <a:rPr lang="en-GB" altLang="en-US" sz="2400" dirty="0"/>
            </a:br>
            <a:r>
              <a:rPr lang="en-GB" altLang="en-US" sz="2400" dirty="0"/>
              <a:t>and interventions</a:t>
            </a:r>
            <a:br>
              <a:rPr lang="en-GB" altLang="en-US" sz="4000" dirty="0"/>
            </a:br>
            <a:endParaRPr lang="en-GB" altLang="en-US" dirty="0"/>
          </a:p>
        </p:txBody>
      </p:sp>
      <p:pic>
        <p:nvPicPr>
          <p:cNvPr id="2" name="Picture 1">
            <a:extLst>
              <a:ext uri="{FF2B5EF4-FFF2-40B4-BE49-F238E27FC236}">
                <a16:creationId xmlns:a16="http://schemas.microsoft.com/office/drawing/2014/main" id="{17817CF9-A654-B702-F003-07C8CA668BC0}"/>
              </a:ext>
            </a:extLst>
          </p:cNvPr>
          <p:cNvPicPr>
            <a:picLocks noChangeAspect="1"/>
          </p:cNvPicPr>
          <p:nvPr/>
        </p:nvPicPr>
        <p:blipFill>
          <a:blip r:embed="rId4"/>
          <a:stretch>
            <a:fillRect/>
          </a:stretch>
        </p:blipFill>
        <p:spPr>
          <a:xfrm>
            <a:off x="285741" y="1828800"/>
            <a:ext cx="1932599" cy="676715"/>
          </a:xfrm>
          <a:prstGeom prst="rect">
            <a:avLst/>
          </a:prstGeom>
        </p:spPr>
      </p:pic>
    </p:spTree>
    <p:extLst>
      <p:ext uri="{BB962C8B-B14F-4D97-AF65-F5344CB8AC3E}">
        <p14:creationId xmlns:p14="http://schemas.microsoft.com/office/powerpoint/2010/main" val="3921601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5456D4-E95F-27FF-08F8-12EA4765CB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BE3FD0-328F-3D61-2063-A03D461E3867}"/>
              </a:ext>
            </a:extLst>
          </p:cNvPr>
          <p:cNvSpPr>
            <a:spLocks noGrp="1"/>
          </p:cNvSpPr>
          <p:nvPr>
            <p:ph type="title"/>
          </p:nvPr>
        </p:nvSpPr>
        <p:spPr>
          <a:xfrm>
            <a:off x="256674" y="274637"/>
            <a:ext cx="11325726" cy="543509"/>
          </a:xfrm>
        </p:spPr>
        <p:txBody>
          <a:bodyPr/>
          <a:lstStyle/>
          <a:p>
            <a:r>
              <a:rPr lang="en-GB" dirty="0"/>
              <a:t>Today</a:t>
            </a:r>
          </a:p>
        </p:txBody>
      </p:sp>
      <p:sp>
        <p:nvSpPr>
          <p:cNvPr id="3" name="Content Placeholder 2">
            <a:extLst>
              <a:ext uri="{FF2B5EF4-FFF2-40B4-BE49-F238E27FC236}">
                <a16:creationId xmlns:a16="http://schemas.microsoft.com/office/drawing/2014/main" id="{098633B4-CA61-D9C3-DFFB-51C4C343D293}"/>
              </a:ext>
            </a:extLst>
          </p:cNvPr>
          <p:cNvSpPr>
            <a:spLocks noGrp="1"/>
          </p:cNvSpPr>
          <p:nvPr>
            <p:ph sz="quarter" idx="1"/>
          </p:nvPr>
        </p:nvSpPr>
        <p:spPr>
          <a:xfrm>
            <a:off x="256674" y="818147"/>
            <a:ext cx="11935326" cy="5765215"/>
          </a:xfrm>
        </p:spPr>
        <p:txBody>
          <a:bodyPr/>
          <a:lstStyle/>
          <a:p>
            <a:r>
              <a:rPr lang="en-GB" sz="2800" dirty="0"/>
              <a:t>Brief recap of first three weeks</a:t>
            </a:r>
          </a:p>
          <a:p>
            <a:r>
              <a:rPr lang="en-GB" sz="2800" dirty="0"/>
              <a:t>Life course interventions fundamental principles and levels of intervention</a:t>
            </a:r>
          </a:p>
          <a:p>
            <a:r>
              <a:rPr lang="en-GB" sz="2800" dirty="0"/>
              <a:t>Life course health and wellbeing risks and interventions during pregnancy</a:t>
            </a:r>
          </a:p>
          <a:p>
            <a:r>
              <a:rPr lang="en-GB" sz="2800" dirty="0"/>
              <a:t>Levels of interventions: </a:t>
            </a:r>
          </a:p>
          <a:p>
            <a:pPr lvl="1"/>
            <a:r>
              <a:rPr lang="en-GB" sz="2800" dirty="0"/>
              <a:t>Biological/psychosocial</a:t>
            </a:r>
          </a:p>
          <a:p>
            <a:pPr lvl="1"/>
            <a:r>
              <a:rPr lang="en-GB" sz="2800" dirty="0"/>
              <a:t>Policy</a:t>
            </a:r>
          </a:p>
          <a:p>
            <a:pPr lvl="1"/>
            <a:r>
              <a:rPr lang="en-GB" sz="2800" dirty="0"/>
              <a:t>Environmental </a:t>
            </a:r>
          </a:p>
          <a:p>
            <a:r>
              <a:rPr lang="en-GB" sz="2800" dirty="0"/>
              <a:t>Life course health and wellbeing risks and interventions during:</a:t>
            </a:r>
          </a:p>
          <a:p>
            <a:pPr lvl="1"/>
            <a:r>
              <a:rPr lang="en-GB" sz="2800" dirty="0"/>
              <a:t>Adolescence</a:t>
            </a:r>
          </a:p>
          <a:p>
            <a:pPr lvl="1"/>
            <a:r>
              <a:rPr lang="en-GB" sz="2800" dirty="0"/>
              <a:t>Young adulthood</a:t>
            </a:r>
          </a:p>
          <a:p>
            <a:pPr lvl="1"/>
            <a:r>
              <a:rPr lang="en-GB" sz="2800" dirty="0"/>
              <a:t>Older age</a:t>
            </a:r>
          </a:p>
          <a:p>
            <a:pPr lvl="1"/>
            <a:endParaRPr lang="en-GB" sz="3200" dirty="0"/>
          </a:p>
          <a:p>
            <a:endParaRPr lang="en-GB" sz="3400" dirty="0"/>
          </a:p>
          <a:p>
            <a:endParaRPr lang="en-GB" sz="3400" dirty="0"/>
          </a:p>
          <a:p>
            <a:pPr marL="319088" lvl="1" indent="0">
              <a:buNone/>
            </a:pPr>
            <a:endParaRPr lang="en-GB" sz="3400" dirty="0"/>
          </a:p>
          <a:p>
            <a:endParaRPr lang="en-GB" sz="3600" dirty="0"/>
          </a:p>
          <a:p>
            <a:endParaRPr lang="en-GB" sz="3600" dirty="0"/>
          </a:p>
          <a:p>
            <a:pPr lvl="1"/>
            <a:endParaRPr lang="en-GB" dirty="0"/>
          </a:p>
          <a:p>
            <a:endParaRPr lang="en-GB" dirty="0"/>
          </a:p>
        </p:txBody>
      </p:sp>
    </p:spTree>
    <p:extLst>
      <p:ext uri="{BB962C8B-B14F-4D97-AF65-F5344CB8AC3E}">
        <p14:creationId xmlns:p14="http://schemas.microsoft.com/office/powerpoint/2010/main" val="19054569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79256-FB1F-850B-979F-55771ECB8DD8}"/>
              </a:ext>
            </a:extLst>
          </p:cNvPr>
          <p:cNvSpPr>
            <a:spLocks noGrp="1"/>
          </p:cNvSpPr>
          <p:nvPr>
            <p:ph type="title"/>
          </p:nvPr>
        </p:nvSpPr>
        <p:spPr>
          <a:xfrm>
            <a:off x="176981" y="274638"/>
            <a:ext cx="11405419" cy="433285"/>
          </a:xfrm>
        </p:spPr>
        <p:txBody>
          <a:bodyPr/>
          <a:lstStyle/>
          <a:p>
            <a:r>
              <a:rPr lang="en-GB" sz="3200" dirty="0"/>
              <a:t>Life course interventions – some fundamental principles</a:t>
            </a:r>
          </a:p>
        </p:txBody>
      </p:sp>
      <p:sp>
        <p:nvSpPr>
          <p:cNvPr id="3" name="Content Placeholder 2">
            <a:extLst>
              <a:ext uri="{FF2B5EF4-FFF2-40B4-BE49-F238E27FC236}">
                <a16:creationId xmlns:a16="http://schemas.microsoft.com/office/drawing/2014/main" id="{9CB9DBDE-B683-E73C-0DC0-684AFE6FCADE}"/>
              </a:ext>
            </a:extLst>
          </p:cNvPr>
          <p:cNvSpPr>
            <a:spLocks noGrp="1"/>
          </p:cNvSpPr>
          <p:nvPr>
            <p:ph sz="quarter" idx="1"/>
          </p:nvPr>
        </p:nvSpPr>
        <p:spPr>
          <a:xfrm>
            <a:off x="176981" y="589935"/>
            <a:ext cx="11838038" cy="5993428"/>
          </a:xfrm>
        </p:spPr>
        <p:txBody>
          <a:bodyPr/>
          <a:lstStyle/>
          <a:p>
            <a:r>
              <a:rPr lang="en-GB" b="1" dirty="0"/>
              <a:t>Strategic timing</a:t>
            </a:r>
            <a:r>
              <a:rPr lang="en-GB" dirty="0"/>
              <a:t>: interventions during critical periods/transitions (e.g., preconception, pregnancy, early childhood, puberty, adolescence etc.) </a:t>
            </a:r>
          </a:p>
          <a:p>
            <a:r>
              <a:rPr lang="en-GB" b="1" dirty="0"/>
              <a:t>Holistic integration</a:t>
            </a:r>
            <a:r>
              <a:rPr lang="en-GB" dirty="0"/>
              <a:t>: horizontal (cross-sector, e.g. housing/education); vertical (between levels, e.g. primary/tertiary care); longitudinal (i.e. spanning life course) services.</a:t>
            </a:r>
          </a:p>
          <a:p>
            <a:r>
              <a:rPr lang="en-GB" b="1" dirty="0"/>
              <a:t>Intergenerational focus</a:t>
            </a:r>
            <a:r>
              <a:rPr lang="en-GB" dirty="0"/>
              <a:t>: health/wellbeing of one generation (e.g. maternal nutrition, parental mental health) impacts health/wellbeing trajectory of next.</a:t>
            </a:r>
          </a:p>
          <a:p>
            <a:r>
              <a:rPr lang="en-GB" b="1" dirty="0"/>
              <a:t>Health equity</a:t>
            </a:r>
            <a:r>
              <a:rPr lang="en-GB" dirty="0"/>
              <a:t>: targeting wider determinants of health to reduce the cumulative effect of risk factors on disadvantaged populations</a:t>
            </a:r>
          </a:p>
          <a:p>
            <a:pPr marL="0" indent="0">
              <a:buNone/>
            </a:pPr>
            <a:endParaRPr lang="en-GB" b="1" i="1" dirty="0"/>
          </a:p>
          <a:p>
            <a:pPr marL="0" indent="0">
              <a:buNone/>
            </a:pPr>
            <a:r>
              <a:rPr lang="en-GB" b="1" i="1" dirty="0"/>
              <a:t>	Consider maternal obesity during pregnancy</a:t>
            </a:r>
            <a:endParaRPr lang="en-GB" b="1" dirty="0"/>
          </a:p>
          <a:p>
            <a:pPr marL="0" indent="0">
              <a:buNone/>
            </a:pPr>
            <a:r>
              <a:rPr lang="en-GB" b="1" dirty="0"/>
              <a:t>	</a:t>
            </a:r>
            <a:r>
              <a:rPr lang="en-GB" sz="2400" b="1" dirty="0"/>
              <a:t>What are/will be the health/wellbeing risks for the: </a:t>
            </a:r>
          </a:p>
          <a:p>
            <a:pPr marL="274638" lvl="1" indent="0">
              <a:buNone/>
            </a:pPr>
            <a:r>
              <a:rPr lang="en-GB" b="1" dirty="0"/>
              <a:t>	mother? Foetus? Child?</a:t>
            </a:r>
          </a:p>
          <a:p>
            <a:pPr marL="0" indent="0">
              <a:buNone/>
            </a:pPr>
            <a:endParaRPr lang="en-GB" sz="1400" dirty="0"/>
          </a:p>
          <a:p>
            <a:pPr marL="0" indent="0">
              <a:buNone/>
            </a:pPr>
            <a:r>
              <a:rPr lang="en-GB" sz="1400" dirty="0"/>
              <a:t>(See Public Health England, 2019) </a:t>
            </a:r>
          </a:p>
        </p:txBody>
      </p:sp>
      <p:pic>
        <p:nvPicPr>
          <p:cNvPr id="4" name="Picture 3">
            <a:extLst>
              <a:ext uri="{FF2B5EF4-FFF2-40B4-BE49-F238E27FC236}">
                <a16:creationId xmlns:a16="http://schemas.microsoft.com/office/drawing/2014/main" id="{866B3D90-A201-FE75-3746-80C1058D147B}"/>
              </a:ext>
            </a:extLst>
          </p:cNvPr>
          <p:cNvPicPr>
            <a:picLocks noChangeAspect="1"/>
          </p:cNvPicPr>
          <p:nvPr/>
        </p:nvPicPr>
        <p:blipFill>
          <a:blip r:embed="rId2"/>
          <a:stretch>
            <a:fillRect/>
          </a:stretch>
        </p:blipFill>
        <p:spPr>
          <a:xfrm>
            <a:off x="8111612" y="3824421"/>
            <a:ext cx="3903407" cy="2573985"/>
          </a:xfrm>
          <a:prstGeom prst="rect">
            <a:avLst/>
          </a:prstGeom>
        </p:spPr>
      </p:pic>
      <p:pic>
        <p:nvPicPr>
          <p:cNvPr id="6" name="Graphic 5" descr="Head with gears with solid fill">
            <a:extLst>
              <a:ext uri="{FF2B5EF4-FFF2-40B4-BE49-F238E27FC236}">
                <a16:creationId xmlns:a16="http://schemas.microsoft.com/office/drawing/2014/main" id="{44D94644-5695-C240-6C15-E2599663531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76981" y="4654214"/>
            <a:ext cx="914400" cy="914400"/>
          </a:xfrm>
          <a:prstGeom prst="rect">
            <a:avLst/>
          </a:prstGeom>
        </p:spPr>
      </p:pic>
    </p:spTree>
    <p:extLst>
      <p:ext uri="{BB962C8B-B14F-4D97-AF65-F5344CB8AC3E}">
        <p14:creationId xmlns:p14="http://schemas.microsoft.com/office/powerpoint/2010/main" val="26899072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3809A6-A585-7D32-1EE1-8DBDA9E837DF}"/>
              </a:ext>
            </a:extLst>
          </p:cNvPr>
          <p:cNvSpPr>
            <a:spLocks noGrp="1"/>
          </p:cNvSpPr>
          <p:nvPr>
            <p:ph sz="quarter" idx="1"/>
          </p:nvPr>
        </p:nvSpPr>
        <p:spPr>
          <a:xfrm>
            <a:off x="162232" y="1447799"/>
            <a:ext cx="11813457" cy="5299359"/>
          </a:xfrm>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sz="1400" dirty="0"/>
          </a:p>
          <a:p>
            <a:pPr marL="0" indent="0">
              <a:buNone/>
            </a:pPr>
            <a:r>
              <a:rPr lang="en-GB" sz="1400" dirty="0"/>
              <a:t>(See Public Health England, 2019)</a:t>
            </a:r>
          </a:p>
        </p:txBody>
      </p:sp>
      <p:pic>
        <p:nvPicPr>
          <p:cNvPr id="6" name="Picture 5">
            <a:extLst>
              <a:ext uri="{FF2B5EF4-FFF2-40B4-BE49-F238E27FC236}">
                <a16:creationId xmlns:a16="http://schemas.microsoft.com/office/drawing/2014/main" id="{15FD8922-B0E2-5447-40FE-DB1AF4B8386F}"/>
              </a:ext>
            </a:extLst>
          </p:cNvPr>
          <p:cNvPicPr>
            <a:picLocks noChangeAspect="1"/>
          </p:cNvPicPr>
          <p:nvPr/>
        </p:nvPicPr>
        <p:blipFill>
          <a:blip r:embed="rId3"/>
          <a:stretch>
            <a:fillRect/>
          </a:stretch>
        </p:blipFill>
        <p:spPr>
          <a:xfrm>
            <a:off x="634181" y="192801"/>
            <a:ext cx="10798852" cy="6208000"/>
          </a:xfrm>
          <a:prstGeom prst="rect">
            <a:avLst/>
          </a:prstGeom>
        </p:spPr>
      </p:pic>
    </p:spTree>
    <p:extLst>
      <p:ext uri="{BB962C8B-B14F-4D97-AF65-F5344CB8AC3E}">
        <p14:creationId xmlns:p14="http://schemas.microsoft.com/office/powerpoint/2010/main" val="1145676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B89B6-15BF-CE08-B05D-6DEDB03BD26A}"/>
              </a:ext>
            </a:extLst>
          </p:cNvPr>
          <p:cNvSpPr>
            <a:spLocks noGrp="1"/>
          </p:cNvSpPr>
          <p:nvPr>
            <p:ph type="title"/>
          </p:nvPr>
        </p:nvSpPr>
        <p:spPr>
          <a:xfrm>
            <a:off x="265471" y="274638"/>
            <a:ext cx="11316929" cy="418537"/>
          </a:xfrm>
        </p:spPr>
        <p:txBody>
          <a:bodyPr/>
          <a:lstStyle/>
          <a:p>
            <a:r>
              <a:rPr lang="en-GB" dirty="0"/>
              <a:t>Maternal obesity during pregnancy: interventions</a:t>
            </a:r>
          </a:p>
        </p:txBody>
      </p:sp>
      <p:sp>
        <p:nvSpPr>
          <p:cNvPr id="3" name="Content Placeholder 2">
            <a:extLst>
              <a:ext uri="{FF2B5EF4-FFF2-40B4-BE49-F238E27FC236}">
                <a16:creationId xmlns:a16="http://schemas.microsoft.com/office/drawing/2014/main" id="{AB94B4C8-7E6C-67FA-69A9-A7C4A4F27CAB}"/>
              </a:ext>
            </a:extLst>
          </p:cNvPr>
          <p:cNvSpPr>
            <a:spLocks noGrp="1"/>
          </p:cNvSpPr>
          <p:nvPr>
            <p:ph sz="quarter" idx="1"/>
          </p:nvPr>
        </p:nvSpPr>
        <p:spPr>
          <a:xfrm>
            <a:off x="152399" y="693175"/>
            <a:ext cx="11887201" cy="6164825"/>
          </a:xfrm>
        </p:spPr>
        <p:txBody>
          <a:bodyPr/>
          <a:lstStyle/>
          <a:p>
            <a:pPr marL="0" indent="0">
              <a:buNone/>
            </a:pPr>
            <a:r>
              <a:rPr lang="en-GB" b="1" dirty="0"/>
              <a:t>	</a:t>
            </a:r>
            <a:r>
              <a:rPr lang="en-GB" sz="3600" b="1" i="1" dirty="0"/>
              <a:t>Consider maternal obesity during pregnancy (think about 	fundamental principles of life course interventions)</a:t>
            </a:r>
          </a:p>
          <a:p>
            <a:pPr marL="731838" lvl="1" indent="-457200"/>
            <a:r>
              <a:rPr lang="en-GB" sz="3600" b="1" dirty="0"/>
              <a:t>What could be the causes?</a:t>
            </a:r>
          </a:p>
          <a:p>
            <a:pPr marL="1006475" lvl="2" indent="-457200"/>
            <a:r>
              <a:rPr lang="en-GB" sz="3600" dirty="0"/>
              <a:t>Think about the various/multiple influences on health/wellbeing (including the wider determinants of health)</a:t>
            </a:r>
          </a:p>
          <a:p>
            <a:pPr marL="731838" lvl="1" indent="-457200"/>
            <a:r>
              <a:rPr lang="en-GB" sz="3600" b="1" dirty="0"/>
              <a:t>What interventions might be implemented?</a:t>
            </a:r>
          </a:p>
          <a:p>
            <a:pPr marL="1006475" lvl="2" indent="-457200"/>
            <a:r>
              <a:rPr lang="en-GB" sz="3600" dirty="0"/>
              <a:t>Drawing on the various/multiple influences on health/wellbeing (including the wider determinants of health), consider: who might be involved (government/agencies/individuals/sectors) and what could be done – use the following 5 slides to help</a:t>
            </a:r>
          </a:p>
          <a:p>
            <a:pPr marL="0" indent="0">
              <a:buNone/>
            </a:pPr>
            <a:endParaRPr lang="en-GB" dirty="0"/>
          </a:p>
        </p:txBody>
      </p:sp>
      <p:pic>
        <p:nvPicPr>
          <p:cNvPr id="4" name="Graphic 3" descr="Head with gears with solid fill">
            <a:extLst>
              <a:ext uri="{FF2B5EF4-FFF2-40B4-BE49-F238E27FC236}">
                <a16:creationId xmlns:a16="http://schemas.microsoft.com/office/drawing/2014/main" id="{455E9352-883B-7202-1B7B-C6F43C037CD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2399" y="825911"/>
            <a:ext cx="914400" cy="914400"/>
          </a:xfrm>
          <a:prstGeom prst="rect">
            <a:avLst/>
          </a:prstGeom>
        </p:spPr>
      </p:pic>
    </p:spTree>
    <p:extLst>
      <p:ext uri="{BB962C8B-B14F-4D97-AF65-F5344CB8AC3E}">
        <p14:creationId xmlns:p14="http://schemas.microsoft.com/office/powerpoint/2010/main" val="5712721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2D9522-7DF3-1443-5DDF-111113A01A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5B35F0-11C9-129E-CD1D-0396E3198045}"/>
              </a:ext>
            </a:extLst>
          </p:cNvPr>
          <p:cNvSpPr>
            <a:spLocks noGrp="1"/>
          </p:cNvSpPr>
          <p:nvPr>
            <p:ph type="title"/>
          </p:nvPr>
        </p:nvSpPr>
        <p:spPr>
          <a:xfrm>
            <a:off x="152400" y="247326"/>
            <a:ext cx="11430000" cy="656695"/>
          </a:xfrm>
        </p:spPr>
        <p:txBody>
          <a:bodyPr/>
          <a:lstStyle/>
          <a:p>
            <a:r>
              <a:rPr lang="en-GB" dirty="0"/>
              <a:t>Interventions over the life course</a:t>
            </a:r>
          </a:p>
        </p:txBody>
      </p:sp>
      <p:sp>
        <p:nvSpPr>
          <p:cNvPr id="3" name="Content Placeholder 2">
            <a:extLst>
              <a:ext uri="{FF2B5EF4-FFF2-40B4-BE49-F238E27FC236}">
                <a16:creationId xmlns:a16="http://schemas.microsoft.com/office/drawing/2014/main" id="{C3992DEB-8209-58F7-0ED4-9E7BDB92288E}"/>
              </a:ext>
            </a:extLst>
          </p:cNvPr>
          <p:cNvSpPr>
            <a:spLocks noGrp="1"/>
          </p:cNvSpPr>
          <p:nvPr>
            <p:ph sz="quarter" idx="1"/>
          </p:nvPr>
        </p:nvSpPr>
        <p:spPr>
          <a:xfrm>
            <a:off x="381000" y="1447799"/>
            <a:ext cx="11658599" cy="5291667"/>
          </a:xfrm>
        </p:spPr>
        <p: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endParaRPr lang="en-GB" dirty="0"/>
          </a:p>
          <a:p>
            <a:pPr marL="0" indent="0">
              <a:buNone/>
            </a:pPr>
            <a:r>
              <a:rPr lang="en-GB" sz="3000" b="1" i="1" dirty="0"/>
              <a:t> </a:t>
            </a:r>
          </a:p>
        </p:txBody>
      </p:sp>
      <p:graphicFrame>
        <p:nvGraphicFramePr>
          <p:cNvPr id="5" name="Content Placeholder 2">
            <a:extLst>
              <a:ext uri="{FF2B5EF4-FFF2-40B4-BE49-F238E27FC236}">
                <a16:creationId xmlns:a16="http://schemas.microsoft.com/office/drawing/2014/main" id="{B3E572C4-56BA-5372-4298-B0AD31689442}"/>
              </a:ext>
            </a:extLst>
          </p:cNvPr>
          <p:cNvGraphicFramePr>
            <a:graphicFrameLocks/>
          </p:cNvGraphicFramePr>
          <p:nvPr/>
        </p:nvGraphicFramePr>
        <p:xfrm>
          <a:off x="152400" y="904022"/>
          <a:ext cx="11887199" cy="58354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93206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7A8BC1-5881-C545-569C-8861200F9997}"/>
            </a:ext>
          </a:extLst>
        </p:cNvPr>
        <p:cNvGrpSpPr/>
        <p:nvPr/>
      </p:nvGrpSpPr>
      <p:grpSpPr>
        <a:xfrm>
          <a:off x="0" y="0"/>
          <a:ext cx="0" cy="0"/>
          <a:chOff x="0" y="0"/>
          <a:chExt cx="0" cy="0"/>
        </a:xfrm>
      </p:grpSpPr>
      <p:pic>
        <p:nvPicPr>
          <p:cNvPr id="71682" name="Content Placeholder 2">
            <a:extLst>
              <a:ext uri="{FF2B5EF4-FFF2-40B4-BE49-F238E27FC236}">
                <a16:creationId xmlns:a16="http://schemas.microsoft.com/office/drawing/2014/main" id="{09E0B4D0-1336-E2D3-AF1E-B72029C40B18}"/>
              </a:ext>
            </a:extLst>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2286001" y="828676"/>
            <a:ext cx="8035925" cy="5762625"/>
          </a:xfrm>
        </p:spPr>
      </p:pic>
      <p:sp>
        <p:nvSpPr>
          <p:cNvPr id="6" name="Title 1">
            <a:extLst>
              <a:ext uri="{FF2B5EF4-FFF2-40B4-BE49-F238E27FC236}">
                <a16:creationId xmlns:a16="http://schemas.microsoft.com/office/drawing/2014/main" id="{C310DBA3-675E-0AF1-706E-8CCF8D33A650}"/>
              </a:ext>
            </a:extLst>
          </p:cNvPr>
          <p:cNvSpPr txBox="1">
            <a:spLocks noGrp="1"/>
          </p:cNvSpPr>
          <p:nvPr>
            <p:ph type="title"/>
          </p:nvPr>
        </p:nvSpPr>
        <p:spPr>
          <a:xfrm>
            <a:off x="133350" y="304800"/>
            <a:ext cx="11353800" cy="876300"/>
          </a:xfrm>
        </p:spPr>
        <p:txBody>
          <a:bodyPr>
            <a:noAutofit/>
          </a:bodyPr>
          <a:lstStyle>
            <a:lvl1pPr algn="l" rtl="0" eaLnBrk="0" fontAlgn="base" hangingPunct="0">
              <a:spcBef>
                <a:spcPct val="0"/>
              </a:spcBef>
              <a:spcAft>
                <a:spcPct val="0"/>
              </a:spcAft>
              <a:defRPr sz="4000" kern="12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Franklin Gothic Book"/>
              </a:defRPr>
            </a:lvl2pPr>
            <a:lvl3pPr algn="l" rtl="0" eaLnBrk="0" fontAlgn="base" hangingPunct="0">
              <a:spcBef>
                <a:spcPct val="0"/>
              </a:spcBef>
              <a:spcAft>
                <a:spcPct val="0"/>
              </a:spcAft>
              <a:defRPr sz="4000">
                <a:solidFill>
                  <a:schemeClr val="tx2"/>
                </a:solidFill>
                <a:latin typeface="Franklin Gothic Book"/>
              </a:defRPr>
            </a:lvl3pPr>
            <a:lvl4pPr algn="l" rtl="0" eaLnBrk="0" fontAlgn="base" hangingPunct="0">
              <a:spcBef>
                <a:spcPct val="0"/>
              </a:spcBef>
              <a:spcAft>
                <a:spcPct val="0"/>
              </a:spcAft>
              <a:defRPr sz="4000">
                <a:solidFill>
                  <a:schemeClr val="tx2"/>
                </a:solidFill>
                <a:latin typeface="Franklin Gothic Book"/>
              </a:defRPr>
            </a:lvl4pPr>
            <a:lvl5pPr algn="l" rtl="0" eaLnBrk="0" fontAlgn="base" hangingPunct="0">
              <a:spcBef>
                <a:spcPct val="0"/>
              </a:spcBef>
              <a:spcAft>
                <a:spcPct val="0"/>
              </a:spcAft>
              <a:defRPr sz="4000">
                <a:solidFill>
                  <a:schemeClr val="tx2"/>
                </a:solidFill>
                <a:latin typeface="Franklin Gothic Book"/>
              </a:defRPr>
            </a:lvl5pPr>
            <a:lvl6pPr marL="457200" algn="l" rtl="0" fontAlgn="base">
              <a:spcBef>
                <a:spcPct val="0"/>
              </a:spcBef>
              <a:spcAft>
                <a:spcPct val="0"/>
              </a:spcAft>
              <a:defRPr sz="4000">
                <a:solidFill>
                  <a:schemeClr val="tx2"/>
                </a:solidFill>
                <a:latin typeface="Franklin Gothic Book"/>
              </a:defRPr>
            </a:lvl6pPr>
            <a:lvl7pPr marL="914400" algn="l" rtl="0" fontAlgn="base">
              <a:spcBef>
                <a:spcPct val="0"/>
              </a:spcBef>
              <a:spcAft>
                <a:spcPct val="0"/>
              </a:spcAft>
              <a:defRPr sz="4000">
                <a:solidFill>
                  <a:schemeClr val="tx2"/>
                </a:solidFill>
                <a:latin typeface="Franklin Gothic Book"/>
              </a:defRPr>
            </a:lvl7pPr>
            <a:lvl8pPr marL="1371600" algn="l" rtl="0" fontAlgn="base">
              <a:spcBef>
                <a:spcPct val="0"/>
              </a:spcBef>
              <a:spcAft>
                <a:spcPct val="0"/>
              </a:spcAft>
              <a:defRPr sz="4000">
                <a:solidFill>
                  <a:schemeClr val="tx2"/>
                </a:solidFill>
                <a:latin typeface="Franklin Gothic Book"/>
              </a:defRPr>
            </a:lvl8pPr>
            <a:lvl9pPr marL="1828800" algn="l" rtl="0" fontAlgn="base">
              <a:spcBef>
                <a:spcPct val="0"/>
              </a:spcBef>
              <a:spcAft>
                <a:spcPct val="0"/>
              </a:spcAft>
              <a:defRPr sz="4000">
                <a:solidFill>
                  <a:schemeClr val="tx2"/>
                </a:solidFill>
                <a:latin typeface="Franklin Gothic Book"/>
              </a:defRPr>
            </a:lvl9pPr>
          </a:lstStyle>
          <a:p>
            <a:r>
              <a:rPr lang="en-GB" altLang="en-US" sz="3200" dirty="0">
                <a:latin typeface="Arial" panose="020B0604020202020204" pitchFamily="34" charset="0"/>
              </a:rPr>
              <a:t>The Main Determinants of Health (Dahlgren and Whitehead, 2006, p. 20)</a:t>
            </a:r>
          </a:p>
        </p:txBody>
      </p:sp>
    </p:spTree>
    <p:extLst>
      <p:ext uri="{BB962C8B-B14F-4D97-AF65-F5344CB8AC3E}">
        <p14:creationId xmlns:p14="http://schemas.microsoft.com/office/powerpoint/2010/main" val="19400076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
            <a:extLst>
              <a:ext uri="{FF2B5EF4-FFF2-40B4-BE49-F238E27FC236}">
                <a16:creationId xmlns:a16="http://schemas.microsoft.com/office/drawing/2014/main" id="{03D442D6-B5CC-08E4-0EA6-D935905850E0}"/>
              </a:ext>
            </a:extLst>
          </p:cNvPr>
          <p:cNvSpPr>
            <a:spLocks noGrp="1"/>
          </p:cNvSpPr>
          <p:nvPr>
            <p:ph type="title"/>
          </p:nvPr>
        </p:nvSpPr>
        <p:spPr>
          <a:xfrm>
            <a:off x="247650" y="274638"/>
            <a:ext cx="11944350" cy="811212"/>
          </a:xfrm>
        </p:spPr>
        <p:txBody>
          <a:bodyPr/>
          <a:lstStyle/>
          <a:p>
            <a:r>
              <a:rPr lang="en-GB" altLang="en-US" sz="3000" dirty="0"/>
              <a:t>The Organisation for Economic Co-operation and Development (OECD) Well-being Framework (OECD, 2020,p. 21)</a:t>
            </a:r>
          </a:p>
        </p:txBody>
      </p:sp>
      <p:pic>
        <p:nvPicPr>
          <p:cNvPr id="80899" name="Content Placeholder 4">
            <a:extLst>
              <a:ext uri="{FF2B5EF4-FFF2-40B4-BE49-F238E27FC236}">
                <a16:creationId xmlns:a16="http://schemas.microsoft.com/office/drawing/2014/main" id="{CF3AD4C3-C146-8592-5DB2-EF7087ED1F73}"/>
              </a:ext>
            </a:extLst>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2628900" y="1085850"/>
            <a:ext cx="6934200" cy="5643563"/>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023A5C-B390-3B0D-621F-6425A4946C3B}"/>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52000A3A-EE77-45C6-479F-D04566920882}"/>
              </a:ext>
            </a:extLst>
          </p:cNvPr>
          <p:cNvPicPr>
            <a:picLocks noChangeAspect="1"/>
          </p:cNvPicPr>
          <p:nvPr/>
        </p:nvPicPr>
        <p:blipFill>
          <a:blip r:embed="rId3"/>
          <a:stretch>
            <a:fillRect/>
          </a:stretch>
        </p:blipFill>
        <p:spPr>
          <a:xfrm>
            <a:off x="773890" y="217071"/>
            <a:ext cx="9055910" cy="6423857"/>
          </a:xfrm>
          <a:prstGeom prst="rect">
            <a:avLst/>
          </a:prstGeom>
        </p:spPr>
      </p:pic>
      <p:sp>
        <p:nvSpPr>
          <p:cNvPr id="4" name="TextBox 3">
            <a:extLst>
              <a:ext uri="{FF2B5EF4-FFF2-40B4-BE49-F238E27FC236}">
                <a16:creationId xmlns:a16="http://schemas.microsoft.com/office/drawing/2014/main" id="{323FC271-B232-0CCE-6C5C-8DFCDF449183}"/>
              </a:ext>
            </a:extLst>
          </p:cNvPr>
          <p:cNvSpPr txBox="1"/>
          <p:nvPr/>
        </p:nvSpPr>
        <p:spPr>
          <a:xfrm>
            <a:off x="9829800" y="5440599"/>
            <a:ext cx="2171700" cy="923330"/>
          </a:xfrm>
          <a:prstGeom prst="rect">
            <a:avLst/>
          </a:prstGeom>
          <a:noFill/>
        </p:spPr>
        <p:txBody>
          <a:bodyPr wrap="square" rtlCol="0">
            <a:spAutoFit/>
          </a:bodyPr>
          <a:lstStyle/>
          <a:p>
            <a:endParaRPr lang="en-GB" dirty="0"/>
          </a:p>
          <a:p>
            <a:endParaRPr lang="en-GB" dirty="0"/>
          </a:p>
          <a:p>
            <a:r>
              <a:rPr lang="en-GB" dirty="0"/>
              <a:t>(See WG, 2024, p. 10)</a:t>
            </a:r>
          </a:p>
        </p:txBody>
      </p:sp>
    </p:spTree>
    <p:extLst>
      <p:ext uri="{BB962C8B-B14F-4D97-AF65-F5344CB8AC3E}">
        <p14:creationId xmlns:p14="http://schemas.microsoft.com/office/powerpoint/2010/main" val="9707794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27BF85-85EC-8620-56CE-95D0023E462E}"/>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FA0835C7-5A43-9EB2-4CC0-1585315A5F8D}"/>
              </a:ext>
            </a:extLst>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bwMode="auto">
          <a:xfrm>
            <a:off x="2135861" y="190569"/>
            <a:ext cx="6449339" cy="647686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79AF7E4-CAB5-CDA5-01F9-3C313CB702CA}"/>
              </a:ext>
            </a:extLst>
          </p:cNvPr>
          <p:cNvSpPr txBox="1"/>
          <p:nvPr/>
        </p:nvSpPr>
        <p:spPr>
          <a:xfrm>
            <a:off x="7823201" y="5571067"/>
            <a:ext cx="3860800" cy="923330"/>
          </a:xfrm>
          <a:prstGeom prst="rect">
            <a:avLst/>
          </a:prstGeom>
          <a:noFill/>
        </p:spPr>
        <p:txBody>
          <a:bodyPr wrap="square" rtlCol="0">
            <a:spAutoFit/>
          </a:bodyPr>
          <a:lstStyle/>
          <a:p>
            <a:r>
              <a:rPr lang="en-GB" dirty="0"/>
              <a:t>Proximal and distal risk factors in a life course ecological approach (see Tomlinson et al., 2022)</a:t>
            </a:r>
          </a:p>
        </p:txBody>
      </p:sp>
    </p:spTree>
    <p:extLst>
      <p:ext uri="{BB962C8B-B14F-4D97-AF65-F5344CB8AC3E}">
        <p14:creationId xmlns:p14="http://schemas.microsoft.com/office/powerpoint/2010/main" val="41990199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9999CC-C42C-CE9F-6F4C-1FCF6200AE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DC7A25-A6A4-FB61-A84F-CD1D3A5599E9}"/>
              </a:ext>
            </a:extLst>
          </p:cNvPr>
          <p:cNvSpPr>
            <a:spLocks noGrp="1"/>
          </p:cNvSpPr>
          <p:nvPr>
            <p:ph type="title"/>
          </p:nvPr>
        </p:nvSpPr>
        <p:spPr>
          <a:xfrm>
            <a:off x="229886" y="99754"/>
            <a:ext cx="3577741" cy="692450"/>
          </a:xfrm>
        </p:spPr>
        <p:txBody>
          <a:bodyPr/>
          <a:lstStyle/>
          <a:p>
            <a:r>
              <a:rPr lang="en-GB" sz="2800" dirty="0"/>
              <a:t>Intervention options? </a:t>
            </a:r>
          </a:p>
        </p:txBody>
      </p:sp>
      <p:pic>
        <p:nvPicPr>
          <p:cNvPr id="3" name="Picture 2">
            <a:extLst>
              <a:ext uri="{FF2B5EF4-FFF2-40B4-BE49-F238E27FC236}">
                <a16:creationId xmlns:a16="http://schemas.microsoft.com/office/drawing/2014/main" id="{F7D2331E-605D-F24B-4119-28CF186A96A2}"/>
              </a:ext>
            </a:extLst>
          </p:cNvPr>
          <p:cNvPicPr>
            <a:picLocks noChangeAspect="1"/>
          </p:cNvPicPr>
          <p:nvPr/>
        </p:nvPicPr>
        <p:blipFill>
          <a:blip r:embed="rId3"/>
          <a:stretch>
            <a:fillRect/>
          </a:stretch>
        </p:blipFill>
        <p:spPr>
          <a:xfrm>
            <a:off x="411996" y="926071"/>
            <a:ext cx="2857500" cy="1742378"/>
          </a:xfrm>
          <a:prstGeom prst="rect">
            <a:avLst/>
          </a:prstGeom>
        </p:spPr>
      </p:pic>
      <p:pic>
        <p:nvPicPr>
          <p:cNvPr id="4" name="Picture 3">
            <a:extLst>
              <a:ext uri="{FF2B5EF4-FFF2-40B4-BE49-F238E27FC236}">
                <a16:creationId xmlns:a16="http://schemas.microsoft.com/office/drawing/2014/main" id="{1063D563-210C-4185-724C-ACC87416BD49}"/>
              </a:ext>
            </a:extLst>
          </p:cNvPr>
          <p:cNvPicPr>
            <a:picLocks noChangeAspect="1"/>
          </p:cNvPicPr>
          <p:nvPr/>
        </p:nvPicPr>
        <p:blipFill>
          <a:blip r:embed="rId4"/>
          <a:stretch>
            <a:fillRect/>
          </a:stretch>
        </p:blipFill>
        <p:spPr>
          <a:xfrm>
            <a:off x="3807627" y="144583"/>
            <a:ext cx="2442388" cy="1332211"/>
          </a:xfrm>
          <a:prstGeom prst="rect">
            <a:avLst/>
          </a:prstGeom>
        </p:spPr>
      </p:pic>
      <p:pic>
        <p:nvPicPr>
          <p:cNvPr id="5" name="Picture 4">
            <a:extLst>
              <a:ext uri="{FF2B5EF4-FFF2-40B4-BE49-F238E27FC236}">
                <a16:creationId xmlns:a16="http://schemas.microsoft.com/office/drawing/2014/main" id="{BC5A380D-8975-0D58-A093-E64B879ADF5E}"/>
              </a:ext>
            </a:extLst>
          </p:cNvPr>
          <p:cNvPicPr>
            <a:picLocks noChangeAspect="1"/>
          </p:cNvPicPr>
          <p:nvPr/>
        </p:nvPicPr>
        <p:blipFill>
          <a:blip r:embed="rId5"/>
          <a:stretch>
            <a:fillRect/>
          </a:stretch>
        </p:blipFill>
        <p:spPr>
          <a:xfrm>
            <a:off x="259821" y="2696443"/>
            <a:ext cx="2466975" cy="1644650"/>
          </a:xfrm>
          <a:prstGeom prst="rect">
            <a:avLst/>
          </a:prstGeom>
        </p:spPr>
      </p:pic>
      <p:pic>
        <p:nvPicPr>
          <p:cNvPr id="6" name="Picture 5">
            <a:extLst>
              <a:ext uri="{FF2B5EF4-FFF2-40B4-BE49-F238E27FC236}">
                <a16:creationId xmlns:a16="http://schemas.microsoft.com/office/drawing/2014/main" id="{2E76EF80-24C4-EDD8-C829-48E5F640AD2D}"/>
              </a:ext>
            </a:extLst>
          </p:cNvPr>
          <p:cNvPicPr>
            <a:picLocks noChangeAspect="1"/>
          </p:cNvPicPr>
          <p:nvPr/>
        </p:nvPicPr>
        <p:blipFill>
          <a:blip r:embed="rId6"/>
          <a:stretch>
            <a:fillRect/>
          </a:stretch>
        </p:blipFill>
        <p:spPr>
          <a:xfrm>
            <a:off x="4024582" y="3602084"/>
            <a:ext cx="2425256" cy="1364207"/>
          </a:xfrm>
          <a:prstGeom prst="rect">
            <a:avLst/>
          </a:prstGeom>
        </p:spPr>
      </p:pic>
      <p:pic>
        <p:nvPicPr>
          <p:cNvPr id="9" name="Picture 8">
            <a:extLst>
              <a:ext uri="{FF2B5EF4-FFF2-40B4-BE49-F238E27FC236}">
                <a16:creationId xmlns:a16="http://schemas.microsoft.com/office/drawing/2014/main" id="{75557538-4001-CBE3-294D-60F60160EB6E}"/>
              </a:ext>
            </a:extLst>
          </p:cNvPr>
          <p:cNvPicPr>
            <a:picLocks noChangeAspect="1"/>
          </p:cNvPicPr>
          <p:nvPr/>
        </p:nvPicPr>
        <p:blipFill>
          <a:blip r:embed="rId7"/>
          <a:stretch>
            <a:fillRect/>
          </a:stretch>
        </p:blipFill>
        <p:spPr>
          <a:xfrm>
            <a:off x="6371487" y="115080"/>
            <a:ext cx="2474070" cy="1391216"/>
          </a:xfrm>
          <a:prstGeom prst="rect">
            <a:avLst/>
          </a:prstGeom>
        </p:spPr>
      </p:pic>
      <p:pic>
        <p:nvPicPr>
          <p:cNvPr id="10" name="Picture 9">
            <a:extLst>
              <a:ext uri="{FF2B5EF4-FFF2-40B4-BE49-F238E27FC236}">
                <a16:creationId xmlns:a16="http://schemas.microsoft.com/office/drawing/2014/main" id="{60B334CE-1AA6-C123-EE64-D829471E65D9}"/>
              </a:ext>
            </a:extLst>
          </p:cNvPr>
          <p:cNvPicPr>
            <a:picLocks noChangeAspect="1"/>
          </p:cNvPicPr>
          <p:nvPr/>
        </p:nvPicPr>
        <p:blipFill>
          <a:blip r:embed="rId8"/>
          <a:stretch>
            <a:fillRect/>
          </a:stretch>
        </p:blipFill>
        <p:spPr>
          <a:xfrm>
            <a:off x="6772525" y="3404083"/>
            <a:ext cx="2484516" cy="1514949"/>
          </a:xfrm>
          <a:prstGeom prst="rect">
            <a:avLst/>
          </a:prstGeom>
        </p:spPr>
      </p:pic>
      <p:pic>
        <p:nvPicPr>
          <p:cNvPr id="7" name="Picture 6">
            <a:extLst>
              <a:ext uri="{FF2B5EF4-FFF2-40B4-BE49-F238E27FC236}">
                <a16:creationId xmlns:a16="http://schemas.microsoft.com/office/drawing/2014/main" id="{3FFCF1FF-694C-785C-59BF-D602D3E52185}"/>
              </a:ext>
            </a:extLst>
          </p:cNvPr>
          <p:cNvPicPr>
            <a:picLocks noChangeAspect="1"/>
          </p:cNvPicPr>
          <p:nvPr/>
        </p:nvPicPr>
        <p:blipFill>
          <a:blip r:embed="rId9"/>
          <a:stretch>
            <a:fillRect/>
          </a:stretch>
        </p:blipFill>
        <p:spPr>
          <a:xfrm>
            <a:off x="6601715" y="1675362"/>
            <a:ext cx="2143580" cy="1605616"/>
          </a:xfrm>
          <a:prstGeom prst="rect">
            <a:avLst/>
          </a:prstGeom>
        </p:spPr>
      </p:pic>
      <p:pic>
        <p:nvPicPr>
          <p:cNvPr id="8" name="Picture 7">
            <a:extLst>
              <a:ext uri="{FF2B5EF4-FFF2-40B4-BE49-F238E27FC236}">
                <a16:creationId xmlns:a16="http://schemas.microsoft.com/office/drawing/2014/main" id="{297DF42D-44BE-04EA-C256-3CAD8BEA1D1E}"/>
              </a:ext>
            </a:extLst>
          </p:cNvPr>
          <p:cNvPicPr>
            <a:picLocks noChangeAspect="1"/>
          </p:cNvPicPr>
          <p:nvPr/>
        </p:nvPicPr>
        <p:blipFill>
          <a:blip r:embed="rId10"/>
          <a:stretch>
            <a:fillRect/>
          </a:stretch>
        </p:blipFill>
        <p:spPr>
          <a:xfrm>
            <a:off x="3592338" y="1896343"/>
            <a:ext cx="2857500" cy="1600200"/>
          </a:xfrm>
          <a:prstGeom prst="rect">
            <a:avLst/>
          </a:prstGeom>
        </p:spPr>
      </p:pic>
      <p:pic>
        <p:nvPicPr>
          <p:cNvPr id="11" name="Picture 10">
            <a:extLst>
              <a:ext uri="{FF2B5EF4-FFF2-40B4-BE49-F238E27FC236}">
                <a16:creationId xmlns:a16="http://schemas.microsoft.com/office/drawing/2014/main" id="{84903485-193A-ED05-0E32-91F401624AAD}"/>
              </a:ext>
            </a:extLst>
          </p:cNvPr>
          <p:cNvPicPr>
            <a:picLocks noChangeAspect="1"/>
          </p:cNvPicPr>
          <p:nvPr/>
        </p:nvPicPr>
        <p:blipFill>
          <a:blip r:embed="rId11"/>
          <a:stretch>
            <a:fillRect/>
          </a:stretch>
        </p:blipFill>
        <p:spPr>
          <a:xfrm>
            <a:off x="136803" y="4341093"/>
            <a:ext cx="1585265" cy="1585265"/>
          </a:xfrm>
          <a:prstGeom prst="rect">
            <a:avLst/>
          </a:prstGeom>
        </p:spPr>
      </p:pic>
      <p:pic>
        <p:nvPicPr>
          <p:cNvPr id="12" name="Picture 11">
            <a:extLst>
              <a:ext uri="{FF2B5EF4-FFF2-40B4-BE49-F238E27FC236}">
                <a16:creationId xmlns:a16="http://schemas.microsoft.com/office/drawing/2014/main" id="{8DB867FA-21E0-2FB1-CAD6-0D4FBF3F737E}"/>
              </a:ext>
            </a:extLst>
          </p:cNvPr>
          <p:cNvPicPr>
            <a:picLocks noChangeAspect="1"/>
          </p:cNvPicPr>
          <p:nvPr/>
        </p:nvPicPr>
        <p:blipFill>
          <a:blip r:embed="rId12"/>
          <a:stretch>
            <a:fillRect/>
          </a:stretch>
        </p:blipFill>
        <p:spPr>
          <a:xfrm>
            <a:off x="9057179" y="1710799"/>
            <a:ext cx="2972213" cy="985644"/>
          </a:xfrm>
          <a:prstGeom prst="rect">
            <a:avLst/>
          </a:prstGeom>
        </p:spPr>
      </p:pic>
      <p:pic>
        <p:nvPicPr>
          <p:cNvPr id="13" name="Picture 12">
            <a:extLst>
              <a:ext uri="{FF2B5EF4-FFF2-40B4-BE49-F238E27FC236}">
                <a16:creationId xmlns:a16="http://schemas.microsoft.com/office/drawing/2014/main" id="{560C4C27-505D-505D-53A8-98B7A22A2E54}"/>
              </a:ext>
            </a:extLst>
          </p:cNvPr>
          <p:cNvPicPr>
            <a:picLocks noChangeAspect="1"/>
          </p:cNvPicPr>
          <p:nvPr/>
        </p:nvPicPr>
        <p:blipFill>
          <a:blip r:embed="rId13"/>
          <a:stretch>
            <a:fillRect/>
          </a:stretch>
        </p:blipFill>
        <p:spPr>
          <a:xfrm>
            <a:off x="9623799" y="2882342"/>
            <a:ext cx="2143580" cy="1439484"/>
          </a:xfrm>
          <a:prstGeom prst="rect">
            <a:avLst/>
          </a:prstGeom>
        </p:spPr>
      </p:pic>
      <p:pic>
        <p:nvPicPr>
          <p:cNvPr id="14" name="Picture 13">
            <a:extLst>
              <a:ext uri="{FF2B5EF4-FFF2-40B4-BE49-F238E27FC236}">
                <a16:creationId xmlns:a16="http://schemas.microsoft.com/office/drawing/2014/main" id="{7E744ED3-D243-CAA8-2B7F-AB9358C8AB93}"/>
              </a:ext>
            </a:extLst>
          </p:cNvPr>
          <p:cNvPicPr>
            <a:picLocks noChangeAspect="1"/>
          </p:cNvPicPr>
          <p:nvPr/>
        </p:nvPicPr>
        <p:blipFill>
          <a:blip r:embed="rId14"/>
          <a:stretch>
            <a:fillRect/>
          </a:stretch>
        </p:blipFill>
        <p:spPr>
          <a:xfrm>
            <a:off x="9214091" y="149974"/>
            <a:ext cx="1905159" cy="992398"/>
          </a:xfrm>
          <a:prstGeom prst="rect">
            <a:avLst/>
          </a:prstGeom>
        </p:spPr>
      </p:pic>
      <p:pic>
        <p:nvPicPr>
          <p:cNvPr id="15" name="Picture 14">
            <a:extLst>
              <a:ext uri="{FF2B5EF4-FFF2-40B4-BE49-F238E27FC236}">
                <a16:creationId xmlns:a16="http://schemas.microsoft.com/office/drawing/2014/main" id="{94C7E1CB-ED55-66EC-F9B3-A7935A255093}"/>
              </a:ext>
            </a:extLst>
          </p:cNvPr>
          <p:cNvPicPr>
            <a:picLocks noChangeAspect="1"/>
          </p:cNvPicPr>
          <p:nvPr/>
        </p:nvPicPr>
        <p:blipFill>
          <a:blip r:embed="rId15"/>
          <a:stretch>
            <a:fillRect/>
          </a:stretch>
        </p:blipFill>
        <p:spPr>
          <a:xfrm>
            <a:off x="9819747" y="4507725"/>
            <a:ext cx="2116411" cy="1585265"/>
          </a:xfrm>
          <a:prstGeom prst="rect">
            <a:avLst/>
          </a:prstGeom>
        </p:spPr>
      </p:pic>
      <p:pic>
        <p:nvPicPr>
          <p:cNvPr id="16" name="Picture 15">
            <a:extLst>
              <a:ext uri="{FF2B5EF4-FFF2-40B4-BE49-F238E27FC236}">
                <a16:creationId xmlns:a16="http://schemas.microsoft.com/office/drawing/2014/main" id="{1FBCBC39-6657-6C84-BDB8-2C48FD5266D8}"/>
              </a:ext>
            </a:extLst>
          </p:cNvPr>
          <p:cNvPicPr>
            <a:picLocks noChangeAspect="1"/>
          </p:cNvPicPr>
          <p:nvPr/>
        </p:nvPicPr>
        <p:blipFill>
          <a:blip r:embed="rId16"/>
          <a:stretch>
            <a:fillRect/>
          </a:stretch>
        </p:blipFill>
        <p:spPr>
          <a:xfrm>
            <a:off x="1708954" y="4531838"/>
            <a:ext cx="2328743" cy="1218709"/>
          </a:xfrm>
          <a:prstGeom prst="rect">
            <a:avLst/>
          </a:prstGeom>
        </p:spPr>
      </p:pic>
      <p:pic>
        <p:nvPicPr>
          <p:cNvPr id="17" name="Picture 16">
            <a:extLst>
              <a:ext uri="{FF2B5EF4-FFF2-40B4-BE49-F238E27FC236}">
                <a16:creationId xmlns:a16="http://schemas.microsoft.com/office/drawing/2014/main" id="{8507430E-A201-71D1-4349-3598F79B892B}"/>
              </a:ext>
            </a:extLst>
          </p:cNvPr>
          <p:cNvPicPr>
            <a:picLocks noChangeAspect="1"/>
          </p:cNvPicPr>
          <p:nvPr/>
        </p:nvPicPr>
        <p:blipFill>
          <a:blip r:embed="rId17"/>
          <a:stretch>
            <a:fillRect/>
          </a:stretch>
        </p:blipFill>
        <p:spPr>
          <a:xfrm>
            <a:off x="4117199" y="5135357"/>
            <a:ext cx="2484516" cy="1300230"/>
          </a:xfrm>
          <a:prstGeom prst="rect">
            <a:avLst/>
          </a:prstGeom>
        </p:spPr>
      </p:pic>
      <p:pic>
        <p:nvPicPr>
          <p:cNvPr id="18" name="Picture 17">
            <a:extLst>
              <a:ext uri="{FF2B5EF4-FFF2-40B4-BE49-F238E27FC236}">
                <a16:creationId xmlns:a16="http://schemas.microsoft.com/office/drawing/2014/main" id="{C3415F7D-F5E4-5AE4-0145-100EB08E86A1}"/>
              </a:ext>
            </a:extLst>
          </p:cNvPr>
          <p:cNvPicPr>
            <a:picLocks noChangeAspect="1"/>
          </p:cNvPicPr>
          <p:nvPr/>
        </p:nvPicPr>
        <p:blipFill>
          <a:blip r:embed="rId18"/>
          <a:stretch>
            <a:fillRect/>
          </a:stretch>
        </p:blipFill>
        <p:spPr>
          <a:xfrm>
            <a:off x="6839896" y="5100432"/>
            <a:ext cx="1537251" cy="1300230"/>
          </a:xfrm>
          <a:prstGeom prst="rect">
            <a:avLst/>
          </a:prstGeom>
        </p:spPr>
      </p:pic>
    </p:spTree>
    <p:extLst>
      <p:ext uri="{BB962C8B-B14F-4D97-AF65-F5344CB8AC3E}">
        <p14:creationId xmlns:p14="http://schemas.microsoft.com/office/powerpoint/2010/main" val="13190941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EA7D6A-406E-1E88-0A40-3B4F76785B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0245E7-7F2A-0B61-F231-E67879DFB372}"/>
              </a:ext>
            </a:extLst>
          </p:cNvPr>
          <p:cNvSpPr>
            <a:spLocks noGrp="1"/>
          </p:cNvSpPr>
          <p:nvPr>
            <p:ph type="title"/>
          </p:nvPr>
        </p:nvSpPr>
        <p:spPr>
          <a:xfrm>
            <a:off x="99391" y="287867"/>
            <a:ext cx="12092609" cy="795866"/>
          </a:xfrm>
        </p:spPr>
        <p:txBody>
          <a:bodyPr/>
          <a:lstStyle/>
          <a:p>
            <a:r>
              <a:rPr lang="en-GB" sz="3000" dirty="0"/>
              <a:t>Examples of life course health/wellbeing interventions for younger people (see Tomlinson et al., 2022)</a:t>
            </a:r>
          </a:p>
        </p:txBody>
      </p:sp>
      <p:sp>
        <p:nvSpPr>
          <p:cNvPr id="3" name="Content Placeholder 2">
            <a:extLst>
              <a:ext uri="{FF2B5EF4-FFF2-40B4-BE49-F238E27FC236}">
                <a16:creationId xmlns:a16="http://schemas.microsoft.com/office/drawing/2014/main" id="{43CB567B-60E5-2502-264F-5ECE6DA687F3}"/>
              </a:ext>
            </a:extLst>
          </p:cNvPr>
          <p:cNvSpPr>
            <a:spLocks noGrp="1"/>
          </p:cNvSpPr>
          <p:nvPr>
            <p:ph sz="quarter" idx="1"/>
          </p:nvPr>
        </p:nvSpPr>
        <p:spPr>
          <a:xfrm>
            <a:off x="0" y="931332"/>
            <a:ext cx="12192000" cy="5774267"/>
          </a:xfrm>
        </p:spPr>
        <p:txBody>
          <a:bodyPr/>
          <a:lstStyle/>
          <a:p>
            <a:r>
              <a:rPr lang="en-GB" sz="3200" b="1" dirty="0"/>
              <a:t>Biological and psychosocial interventions</a:t>
            </a:r>
            <a:r>
              <a:rPr lang="en-GB" sz="3000" b="1" dirty="0"/>
              <a:t>: </a:t>
            </a:r>
            <a:r>
              <a:rPr lang="en-GB" sz="3000" dirty="0"/>
              <a:t>Antenatal, childbirth, and postnatal care • HIV prevention and care • Nutrition • Responsive care • Immunisation • Management of childhood illness • Physical activity • Adolescent friendly sexual and reproductive health services • Adolescent and caregiver mental health • Care for developmental delays, disorders, and disabilities • Injury prevention </a:t>
            </a:r>
          </a:p>
          <a:p>
            <a:r>
              <a:rPr lang="en-GB" sz="3200" b="1" dirty="0"/>
              <a:t>Supportive policies: </a:t>
            </a:r>
            <a:r>
              <a:rPr lang="en-GB" sz="3000" dirty="0"/>
              <a:t>Minimum wage • Universal healthcare • Maternity protection • Food safety and labelling • Affordable child care • Universal access to education • Sexual and reproductive rights • Road safety regulations • Tobacco and alcohol taxation • Family friendly workplace policies • Social protection schemes </a:t>
            </a:r>
          </a:p>
          <a:p>
            <a:r>
              <a:rPr lang="en-GB" sz="3200" b="1" dirty="0"/>
              <a:t>Supportive physical environment: </a:t>
            </a:r>
            <a:r>
              <a:rPr lang="en-GB" sz="3000" dirty="0"/>
              <a:t>Clean water • Adequate sanitation                 • Clean air • Clean energy • Environments free of toxins • Secure places for recreation • Safe roads • Smoke-free public spaces • Child friendly urban design</a:t>
            </a:r>
          </a:p>
        </p:txBody>
      </p:sp>
    </p:spTree>
    <p:extLst>
      <p:ext uri="{BB962C8B-B14F-4D97-AF65-F5344CB8AC3E}">
        <p14:creationId xmlns:p14="http://schemas.microsoft.com/office/powerpoint/2010/main" val="21383700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21D8B-5CDC-F2D5-0478-8E46127974BB}"/>
              </a:ext>
            </a:extLst>
          </p:cNvPr>
          <p:cNvSpPr>
            <a:spLocks noGrp="1"/>
          </p:cNvSpPr>
          <p:nvPr>
            <p:ph type="title"/>
          </p:nvPr>
        </p:nvSpPr>
        <p:spPr>
          <a:xfrm>
            <a:off x="224589" y="274637"/>
            <a:ext cx="11614485" cy="563563"/>
          </a:xfrm>
        </p:spPr>
        <p:txBody>
          <a:bodyPr/>
          <a:lstStyle/>
          <a:p>
            <a:r>
              <a:rPr lang="en-GB" sz="3200" dirty="0"/>
              <a:t>Possible interventions across the life course: population level</a:t>
            </a:r>
          </a:p>
        </p:txBody>
      </p:sp>
      <p:sp>
        <p:nvSpPr>
          <p:cNvPr id="3" name="Content Placeholder 2">
            <a:extLst>
              <a:ext uri="{FF2B5EF4-FFF2-40B4-BE49-F238E27FC236}">
                <a16:creationId xmlns:a16="http://schemas.microsoft.com/office/drawing/2014/main" id="{D1F266C1-8FC8-FC90-0D06-1ACA31591D99}"/>
              </a:ext>
            </a:extLst>
          </p:cNvPr>
          <p:cNvSpPr>
            <a:spLocks noGrp="1"/>
          </p:cNvSpPr>
          <p:nvPr>
            <p:ph sz="quarter" idx="1"/>
          </p:nvPr>
        </p:nvSpPr>
        <p:spPr>
          <a:xfrm>
            <a:off x="224589" y="838200"/>
            <a:ext cx="11967412" cy="5181600"/>
          </a:xfrm>
        </p:spPr>
        <p:txBody>
          <a:bodyPr/>
          <a:lstStyle/>
          <a:p>
            <a:r>
              <a:rPr lang="en-GB" sz="3400" dirty="0"/>
              <a:t>Regulations and taxations on tobacco and alcohol</a:t>
            </a:r>
          </a:p>
          <a:p>
            <a:r>
              <a:rPr lang="en-GB" sz="3400" dirty="0"/>
              <a:t>Promotion of healthy foods through transformed marketing policies, including improved packaging of commercial products; revised fiscal strategies; processed/commercial products reformulated to reduce salt, saturated fats, sugar </a:t>
            </a:r>
          </a:p>
          <a:p>
            <a:r>
              <a:rPr lang="en-GB" sz="3400" dirty="0"/>
              <a:t>Promotion of health literacy by educating at-risk populations (recognition of healthy options; promotion of active living and mobility.</a:t>
            </a:r>
          </a:p>
          <a:p>
            <a:r>
              <a:rPr lang="en-GB" sz="3400" dirty="0"/>
              <a:t>Air pollution is responsible for millions of deaths each year: clean air = essential component of chronic condition prevention; reduction of emissions </a:t>
            </a:r>
          </a:p>
          <a:p>
            <a:pPr marL="0" indent="0">
              <a:buNone/>
            </a:pPr>
            <a:r>
              <a:rPr lang="en-GB" sz="1400" dirty="0"/>
              <a:t>(See Mikkelsen et al., 2022)</a:t>
            </a:r>
          </a:p>
        </p:txBody>
      </p:sp>
    </p:spTree>
    <p:extLst>
      <p:ext uri="{BB962C8B-B14F-4D97-AF65-F5344CB8AC3E}">
        <p14:creationId xmlns:p14="http://schemas.microsoft.com/office/powerpoint/2010/main" val="22511685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BAC4F8-E051-DC38-C9D4-0F13565A09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272D50-DBA1-A9D0-239A-6B7F3B841137}"/>
              </a:ext>
            </a:extLst>
          </p:cNvPr>
          <p:cNvSpPr>
            <a:spLocks noGrp="1"/>
          </p:cNvSpPr>
          <p:nvPr>
            <p:ph type="title"/>
          </p:nvPr>
        </p:nvSpPr>
        <p:spPr>
          <a:xfrm>
            <a:off x="265471" y="274638"/>
            <a:ext cx="11316929" cy="418537"/>
          </a:xfrm>
        </p:spPr>
        <p:txBody>
          <a:bodyPr/>
          <a:lstStyle/>
          <a:p>
            <a:r>
              <a:rPr lang="en-GB" dirty="0"/>
              <a:t>Interventions at other life stages/transitions</a:t>
            </a:r>
          </a:p>
        </p:txBody>
      </p:sp>
      <p:sp>
        <p:nvSpPr>
          <p:cNvPr id="3" name="Content Placeholder 2">
            <a:extLst>
              <a:ext uri="{FF2B5EF4-FFF2-40B4-BE49-F238E27FC236}">
                <a16:creationId xmlns:a16="http://schemas.microsoft.com/office/drawing/2014/main" id="{06D8B7A8-381B-C6AC-9325-6B99C82226A6}"/>
              </a:ext>
            </a:extLst>
          </p:cNvPr>
          <p:cNvSpPr>
            <a:spLocks noGrp="1"/>
          </p:cNvSpPr>
          <p:nvPr>
            <p:ph sz="quarter" idx="1"/>
          </p:nvPr>
        </p:nvSpPr>
        <p:spPr>
          <a:xfrm>
            <a:off x="152399" y="693175"/>
            <a:ext cx="11887201" cy="6164825"/>
          </a:xfrm>
        </p:spPr>
        <p:txBody>
          <a:bodyPr/>
          <a:lstStyle/>
          <a:p>
            <a:pPr marL="0" indent="0">
              <a:buNone/>
            </a:pPr>
            <a:r>
              <a:rPr lang="en-GB" b="1" dirty="0"/>
              <a:t>	</a:t>
            </a:r>
            <a:r>
              <a:rPr lang="en-GB" sz="3200" b="1" i="1" dirty="0"/>
              <a:t>Look at the following three slides: these describe health/wellbeing 	issues of people at various life stages/transitions: drawing on 	fundamental principles of life course interventions, consider:</a:t>
            </a:r>
          </a:p>
          <a:p>
            <a:pPr marL="731838" lvl="1" indent="-457200"/>
            <a:r>
              <a:rPr lang="en-GB" sz="3200" b="1" dirty="0"/>
              <a:t>what could be the causes?</a:t>
            </a:r>
          </a:p>
          <a:p>
            <a:pPr marL="1006475" lvl="2" indent="-457200"/>
            <a:r>
              <a:rPr lang="en-GB" sz="3000" dirty="0"/>
              <a:t>Think about the various/multiple influences on health/wellbeing (including the wider determinants of health)</a:t>
            </a:r>
          </a:p>
          <a:p>
            <a:pPr marL="731838" lvl="1" indent="-457200"/>
            <a:r>
              <a:rPr lang="en-GB" sz="3200" b="1" dirty="0"/>
              <a:t>What interventions might be implemented?</a:t>
            </a:r>
          </a:p>
          <a:p>
            <a:pPr marL="1006475" lvl="2" indent="-457200"/>
            <a:r>
              <a:rPr lang="en-GB" sz="3000" dirty="0"/>
              <a:t>Drawing on the various/multiple influences on health/wellbeing (including the wider determinants of health), consider: who might be involved (government/agencies/individuals/sectors) and what could be done</a:t>
            </a:r>
          </a:p>
          <a:p>
            <a:pPr marL="731838" lvl="1" indent="-457200"/>
            <a:r>
              <a:rPr lang="en-GB" sz="3200" b="1" dirty="0"/>
              <a:t>What could you do as a healthcare professional (in your planned future role)?</a:t>
            </a:r>
          </a:p>
          <a:p>
            <a:endParaRPr lang="en-GB" dirty="0"/>
          </a:p>
        </p:txBody>
      </p:sp>
      <p:pic>
        <p:nvPicPr>
          <p:cNvPr id="4" name="Graphic 3" descr="Head with gears with solid fill">
            <a:extLst>
              <a:ext uri="{FF2B5EF4-FFF2-40B4-BE49-F238E27FC236}">
                <a16:creationId xmlns:a16="http://schemas.microsoft.com/office/drawing/2014/main" id="{EE334159-A300-7634-AD9B-21D6D68F12A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2399" y="825911"/>
            <a:ext cx="914400" cy="914400"/>
          </a:xfrm>
          <a:prstGeom prst="rect">
            <a:avLst/>
          </a:prstGeom>
        </p:spPr>
      </p:pic>
    </p:spTree>
    <p:extLst>
      <p:ext uri="{BB962C8B-B14F-4D97-AF65-F5344CB8AC3E}">
        <p14:creationId xmlns:p14="http://schemas.microsoft.com/office/powerpoint/2010/main" val="13201528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F2973-C481-5AE3-7EAE-CACD151C4056}"/>
              </a:ext>
            </a:extLst>
          </p:cNvPr>
          <p:cNvSpPr>
            <a:spLocks noGrp="1"/>
          </p:cNvSpPr>
          <p:nvPr>
            <p:ph type="title"/>
          </p:nvPr>
        </p:nvSpPr>
        <p:spPr>
          <a:xfrm>
            <a:off x="569626" y="206477"/>
            <a:ext cx="11012774" cy="662953"/>
          </a:xfrm>
        </p:spPr>
        <p:txBody>
          <a:bodyPr/>
          <a:lstStyle/>
          <a:p>
            <a:r>
              <a:rPr lang="en-GB" dirty="0"/>
              <a:t>Scenarios - Jess</a:t>
            </a:r>
          </a:p>
        </p:txBody>
      </p:sp>
      <p:sp>
        <p:nvSpPr>
          <p:cNvPr id="3" name="Content Placeholder 2">
            <a:extLst>
              <a:ext uri="{FF2B5EF4-FFF2-40B4-BE49-F238E27FC236}">
                <a16:creationId xmlns:a16="http://schemas.microsoft.com/office/drawing/2014/main" id="{D8B08101-1CEF-A162-0C72-EAA33DEB1155}"/>
              </a:ext>
            </a:extLst>
          </p:cNvPr>
          <p:cNvSpPr>
            <a:spLocks noGrp="1"/>
          </p:cNvSpPr>
          <p:nvPr>
            <p:ph sz="quarter" idx="1"/>
          </p:nvPr>
        </p:nvSpPr>
        <p:spPr>
          <a:xfrm>
            <a:off x="209862" y="869430"/>
            <a:ext cx="11772276" cy="5782093"/>
          </a:xfrm>
        </p:spPr>
        <p:txBody>
          <a:bodyPr/>
          <a:lstStyle/>
          <a:p>
            <a:pPr marL="0" indent="0">
              <a:buNone/>
            </a:pPr>
            <a:endParaRPr lang="en-GB" sz="3200" dirty="0"/>
          </a:p>
          <a:p>
            <a:pPr marL="0" indent="0">
              <a:buNone/>
            </a:pPr>
            <a:endParaRPr lang="en-GB" sz="3200" dirty="0"/>
          </a:p>
          <a:p>
            <a:pPr marL="0" indent="0">
              <a:buNone/>
            </a:pPr>
            <a:endParaRPr lang="en-GB" sz="3200" dirty="0"/>
          </a:p>
          <a:p>
            <a:pPr marL="0" indent="0">
              <a:buNone/>
            </a:pPr>
            <a:endParaRPr lang="en-GB" sz="3200" dirty="0"/>
          </a:p>
          <a:p>
            <a:pPr marL="0" indent="0">
              <a:buNone/>
            </a:pPr>
            <a:r>
              <a:rPr lang="en-GB" sz="3200" dirty="0"/>
              <a:t>Jess is a 15-year-old student who has a keen interest in reading, is a member of the school drama club and has a steady group of friends with whom she meets regularly.  Recently, however, she has lost interest in books, has stopped attending club meetings and prefers to stay alone at home.  In class, she frequently puts her head on her desk; her grades in English –  normally her favourite subject – have dropped from 'A' to 'C’.  When a worried friend asks if everything is OK, she replies that she has just been feeling tired lately.</a:t>
            </a:r>
          </a:p>
          <a:p>
            <a:endParaRPr lang="en-GB" dirty="0"/>
          </a:p>
        </p:txBody>
      </p:sp>
      <p:pic>
        <p:nvPicPr>
          <p:cNvPr id="4" name="Picture 3">
            <a:extLst>
              <a:ext uri="{FF2B5EF4-FFF2-40B4-BE49-F238E27FC236}">
                <a16:creationId xmlns:a16="http://schemas.microsoft.com/office/drawing/2014/main" id="{33DBA162-607C-5EF2-A4A1-5FC28F3EE884}"/>
              </a:ext>
            </a:extLst>
          </p:cNvPr>
          <p:cNvPicPr>
            <a:picLocks noChangeAspect="1"/>
          </p:cNvPicPr>
          <p:nvPr/>
        </p:nvPicPr>
        <p:blipFill>
          <a:blip r:embed="rId3"/>
          <a:stretch>
            <a:fillRect/>
          </a:stretch>
        </p:blipFill>
        <p:spPr>
          <a:xfrm>
            <a:off x="6483241" y="206477"/>
            <a:ext cx="4426468" cy="2952169"/>
          </a:xfrm>
          <a:prstGeom prst="rect">
            <a:avLst/>
          </a:prstGeom>
        </p:spPr>
      </p:pic>
    </p:spTree>
    <p:extLst>
      <p:ext uri="{BB962C8B-B14F-4D97-AF65-F5344CB8AC3E}">
        <p14:creationId xmlns:p14="http://schemas.microsoft.com/office/powerpoint/2010/main" val="1642024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1FDEB-658D-3E33-97FE-E318B99C77CC}"/>
              </a:ext>
            </a:extLst>
          </p:cNvPr>
          <p:cNvSpPr>
            <a:spLocks noGrp="1"/>
          </p:cNvSpPr>
          <p:nvPr>
            <p:ph type="title"/>
          </p:nvPr>
        </p:nvSpPr>
        <p:spPr>
          <a:xfrm>
            <a:off x="291830" y="274638"/>
            <a:ext cx="11290570" cy="717583"/>
          </a:xfrm>
        </p:spPr>
        <p:txBody>
          <a:bodyPr/>
          <a:lstStyle/>
          <a:p>
            <a:r>
              <a:rPr lang="en-GB" dirty="0"/>
              <a:t>Scenario - Stephen</a:t>
            </a:r>
          </a:p>
        </p:txBody>
      </p:sp>
      <p:sp>
        <p:nvSpPr>
          <p:cNvPr id="3" name="Content Placeholder 2">
            <a:extLst>
              <a:ext uri="{FF2B5EF4-FFF2-40B4-BE49-F238E27FC236}">
                <a16:creationId xmlns:a16="http://schemas.microsoft.com/office/drawing/2014/main" id="{00C3909B-5FBC-E0D7-DB18-8B39DCCA0171}"/>
              </a:ext>
            </a:extLst>
          </p:cNvPr>
          <p:cNvSpPr>
            <a:spLocks noGrp="1"/>
          </p:cNvSpPr>
          <p:nvPr>
            <p:ph sz="quarter" idx="1"/>
          </p:nvPr>
        </p:nvSpPr>
        <p:spPr>
          <a:xfrm>
            <a:off x="155643" y="992220"/>
            <a:ext cx="12036357" cy="6089516"/>
          </a:xfrm>
        </p:spPr>
        <p:txBody>
          <a:bodyPr/>
          <a:lstStyle/>
          <a:p>
            <a:endParaRPr lang="en-GB" dirty="0"/>
          </a:p>
          <a:p>
            <a:endParaRPr lang="en-GB" dirty="0"/>
          </a:p>
          <a:p>
            <a:endParaRPr lang="en-GB" dirty="0"/>
          </a:p>
          <a:p>
            <a:pPr marL="0" indent="0">
              <a:buNone/>
            </a:pPr>
            <a:r>
              <a:rPr lang="en-GB" sz="3200" dirty="0"/>
              <a:t>Stephen, 25 years old, is an analyst in a financial advisory firm.  However,  two years after starting his job, he feels that this corporate position is unrewarding and unfulfilling.  He has frequent feelings of fatigue/lack of energy and low motivation, a sense of being trapped/lost, and anxieties about the future. Living alone, he is relying increasingly on alcohol to cope with stress, has poor sleep patterns (insomnia and early waking), and has withdrawn from his previously busy social/physical activities (running; squash club; walking group).  His line manager is concerned about Stephen’s increased loss of concentration at work, and has scheduled a meeting to discuss the issue </a:t>
            </a:r>
          </a:p>
        </p:txBody>
      </p:sp>
      <p:pic>
        <p:nvPicPr>
          <p:cNvPr id="5" name="Picture 4">
            <a:extLst>
              <a:ext uri="{FF2B5EF4-FFF2-40B4-BE49-F238E27FC236}">
                <a16:creationId xmlns:a16="http://schemas.microsoft.com/office/drawing/2014/main" id="{D5D9F7C3-47AC-69C4-D529-DDBC7BF0DADC}"/>
              </a:ext>
            </a:extLst>
          </p:cNvPr>
          <p:cNvPicPr>
            <a:picLocks noChangeAspect="1"/>
          </p:cNvPicPr>
          <p:nvPr/>
        </p:nvPicPr>
        <p:blipFill>
          <a:blip r:embed="rId2"/>
          <a:stretch>
            <a:fillRect/>
          </a:stretch>
        </p:blipFill>
        <p:spPr>
          <a:xfrm>
            <a:off x="5937114" y="274637"/>
            <a:ext cx="3235339" cy="2098912"/>
          </a:xfrm>
          <a:prstGeom prst="rect">
            <a:avLst/>
          </a:prstGeom>
        </p:spPr>
      </p:pic>
    </p:spTree>
    <p:extLst>
      <p:ext uri="{BB962C8B-B14F-4D97-AF65-F5344CB8AC3E}">
        <p14:creationId xmlns:p14="http://schemas.microsoft.com/office/powerpoint/2010/main" val="4326754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3AC1F-622E-FD87-FF3D-5FA7D8D80795}"/>
              </a:ext>
            </a:extLst>
          </p:cNvPr>
          <p:cNvSpPr>
            <a:spLocks noGrp="1"/>
          </p:cNvSpPr>
          <p:nvPr>
            <p:ph type="title"/>
          </p:nvPr>
        </p:nvSpPr>
        <p:spPr>
          <a:xfrm>
            <a:off x="291830" y="274638"/>
            <a:ext cx="11290570" cy="775949"/>
          </a:xfrm>
        </p:spPr>
        <p:txBody>
          <a:bodyPr/>
          <a:lstStyle/>
          <a:p>
            <a:r>
              <a:rPr lang="en-GB" dirty="0"/>
              <a:t>Scenario - Siân</a:t>
            </a:r>
          </a:p>
        </p:txBody>
      </p:sp>
      <p:sp>
        <p:nvSpPr>
          <p:cNvPr id="3" name="Content Placeholder 2">
            <a:extLst>
              <a:ext uri="{FF2B5EF4-FFF2-40B4-BE49-F238E27FC236}">
                <a16:creationId xmlns:a16="http://schemas.microsoft.com/office/drawing/2014/main" id="{88F74A66-67E0-6EA1-F807-A7F3E61334D4}"/>
              </a:ext>
            </a:extLst>
          </p:cNvPr>
          <p:cNvSpPr>
            <a:spLocks noGrp="1"/>
          </p:cNvSpPr>
          <p:nvPr>
            <p:ph sz="quarter" idx="1"/>
          </p:nvPr>
        </p:nvSpPr>
        <p:spPr>
          <a:xfrm>
            <a:off x="291830" y="1050587"/>
            <a:ext cx="11608340" cy="5532775"/>
          </a:xfrm>
        </p:spPr>
        <p:txBody>
          <a:bodyPr/>
          <a:lstStyle/>
          <a:p>
            <a:pPr marL="0" indent="0">
              <a:buNone/>
            </a:pPr>
            <a:endParaRPr lang="en-GB" sz="3200" dirty="0"/>
          </a:p>
          <a:p>
            <a:pPr marL="0" indent="0">
              <a:buNone/>
            </a:pPr>
            <a:endParaRPr lang="en-GB" sz="3200" dirty="0"/>
          </a:p>
          <a:p>
            <a:pPr marL="0" indent="0">
              <a:buNone/>
            </a:pPr>
            <a:endParaRPr lang="en-GB" sz="3200" dirty="0"/>
          </a:p>
          <a:p>
            <a:pPr marL="0" indent="0">
              <a:buNone/>
            </a:pPr>
            <a:endParaRPr lang="en-GB" sz="3200" dirty="0"/>
          </a:p>
          <a:p>
            <a:pPr marL="0" indent="0">
              <a:buNone/>
            </a:pPr>
            <a:endParaRPr lang="en-GB" sz="3200" dirty="0"/>
          </a:p>
          <a:p>
            <a:pPr marL="0" indent="0">
              <a:buNone/>
            </a:pPr>
            <a:r>
              <a:rPr lang="en-GB" sz="3200" dirty="0"/>
              <a:t>Siân is eighty years old and has recently lost her husband of sixty years, John. Siân still lives in the married home, but her osteoarthritis and osteoporosis are making mobility and household chores more difficult, and she is having trouble managing her medication for hypertension.  Despite regular visits from her son, Robert, she is feeling increasingly anxious and isolated </a:t>
            </a:r>
          </a:p>
        </p:txBody>
      </p:sp>
      <p:pic>
        <p:nvPicPr>
          <p:cNvPr id="5" name="Picture 4">
            <a:extLst>
              <a:ext uri="{FF2B5EF4-FFF2-40B4-BE49-F238E27FC236}">
                <a16:creationId xmlns:a16="http://schemas.microsoft.com/office/drawing/2014/main" id="{D1354605-A361-5049-FC8F-63860D85BB50}"/>
              </a:ext>
            </a:extLst>
          </p:cNvPr>
          <p:cNvPicPr>
            <a:picLocks noChangeAspect="1"/>
          </p:cNvPicPr>
          <p:nvPr/>
        </p:nvPicPr>
        <p:blipFill>
          <a:blip r:embed="rId2"/>
          <a:stretch>
            <a:fillRect/>
          </a:stretch>
        </p:blipFill>
        <p:spPr>
          <a:xfrm>
            <a:off x="5797668" y="444248"/>
            <a:ext cx="2104386" cy="3162329"/>
          </a:xfrm>
          <a:prstGeom prst="rect">
            <a:avLst/>
          </a:prstGeom>
        </p:spPr>
      </p:pic>
    </p:spTree>
    <p:extLst>
      <p:ext uri="{BB962C8B-B14F-4D97-AF65-F5344CB8AC3E}">
        <p14:creationId xmlns:p14="http://schemas.microsoft.com/office/powerpoint/2010/main" val="22635137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EBDBD-2148-B37E-3854-091BADC57F85}"/>
              </a:ext>
            </a:extLst>
          </p:cNvPr>
          <p:cNvSpPr>
            <a:spLocks noGrp="1"/>
          </p:cNvSpPr>
          <p:nvPr>
            <p:ph type="title"/>
          </p:nvPr>
        </p:nvSpPr>
        <p:spPr>
          <a:xfrm>
            <a:off x="352926" y="274638"/>
            <a:ext cx="11229474" cy="563562"/>
          </a:xfrm>
        </p:spPr>
        <p:txBody>
          <a:bodyPr/>
          <a:lstStyle/>
          <a:p>
            <a:r>
              <a:rPr lang="en-GB" dirty="0"/>
              <a:t>At home</a:t>
            </a:r>
          </a:p>
        </p:txBody>
      </p:sp>
      <p:sp>
        <p:nvSpPr>
          <p:cNvPr id="3" name="Content Placeholder 2">
            <a:extLst>
              <a:ext uri="{FF2B5EF4-FFF2-40B4-BE49-F238E27FC236}">
                <a16:creationId xmlns:a16="http://schemas.microsoft.com/office/drawing/2014/main" id="{7F2912B2-25BD-EA5F-23E5-9A1D9083EC58}"/>
              </a:ext>
            </a:extLst>
          </p:cNvPr>
          <p:cNvSpPr>
            <a:spLocks noGrp="1"/>
          </p:cNvSpPr>
          <p:nvPr>
            <p:ph sz="quarter" idx="1"/>
          </p:nvPr>
        </p:nvSpPr>
        <p:spPr>
          <a:xfrm>
            <a:off x="224589" y="673768"/>
            <a:ext cx="11357811" cy="5346032"/>
          </a:xfrm>
        </p:spPr>
        <p:txBody>
          <a:bodyPr/>
          <a:lstStyle/>
          <a:p>
            <a:r>
              <a:rPr lang="en-GB" sz="3200" dirty="0"/>
              <a:t>According to Lawless et al. (2026, p. 2), the factors that influence care needs and provision across the life course are, ‘complex and dynamic’.</a:t>
            </a:r>
          </a:p>
          <a:p>
            <a:r>
              <a:rPr lang="en-GB" sz="3200" dirty="0"/>
              <a:t>We have seen today that this is indeed the case for people living through life stages/transitions at differing ages (from pregnancy/pre-birth to old age)  </a:t>
            </a:r>
          </a:p>
          <a:p>
            <a:pPr marL="0" indent="0">
              <a:buNone/>
            </a:pPr>
            <a:r>
              <a:rPr lang="en-GB" sz="3200" dirty="0"/>
              <a:t> </a:t>
            </a:r>
          </a:p>
          <a:p>
            <a:pPr marL="0" indent="0">
              <a:buNone/>
            </a:pPr>
            <a:r>
              <a:rPr lang="en-GB" dirty="0"/>
              <a:t>		</a:t>
            </a:r>
            <a:r>
              <a:rPr lang="en-GB" sz="3200" b="1" i="1" dirty="0"/>
              <a:t>For next week, think about Alzheimer’s Disease in relation 		to the life course approach to health and wellbeing: 				consider what might be the, ‘complex and dynamic’ factors 		that influence care needs and provision to ensure optimal 			health and wellbeing for people living with Alzheimer’s 			Disease and their informal carers</a:t>
            </a:r>
          </a:p>
        </p:txBody>
      </p:sp>
      <p:pic>
        <p:nvPicPr>
          <p:cNvPr id="5" name="Graphic 4" descr="Thought with solid fill">
            <a:extLst>
              <a:ext uri="{FF2B5EF4-FFF2-40B4-BE49-F238E27FC236}">
                <a16:creationId xmlns:a16="http://schemas.microsoft.com/office/drawing/2014/main" id="{99E2C540-588C-8C5A-7CAB-37A83AFF51D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24589" y="3910262"/>
            <a:ext cx="1945106" cy="1945106"/>
          </a:xfrm>
          <a:prstGeom prst="rect">
            <a:avLst/>
          </a:prstGeom>
        </p:spPr>
      </p:pic>
    </p:spTree>
    <p:extLst>
      <p:ext uri="{BB962C8B-B14F-4D97-AF65-F5344CB8AC3E}">
        <p14:creationId xmlns:p14="http://schemas.microsoft.com/office/powerpoint/2010/main" val="31489465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2D93E8-90CC-4DA1-8C03-4B607CE3F45E}"/>
            </a:ext>
          </a:extLst>
        </p:cNvPr>
        <p:cNvGrpSpPr/>
        <p:nvPr/>
      </p:nvGrpSpPr>
      <p:grpSpPr>
        <a:xfrm>
          <a:off x="0" y="0"/>
          <a:ext cx="0" cy="0"/>
          <a:chOff x="0" y="0"/>
          <a:chExt cx="0" cy="0"/>
        </a:xfrm>
      </p:grpSpPr>
      <p:sp>
        <p:nvSpPr>
          <p:cNvPr id="27650" name="Content Placeholder 2">
            <a:extLst>
              <a:ext uri="{FF2B5EF4-FFF2-40B4-BE49-F238E27FC236}">
                <a16:creationId xmlns:a16="http://schemas.microsoft.com/office/drawing/2014/main" id="{8318C734-93D5-9E34-15B6-CAC598FC82FD}"/>
              </a:ext>
            </a:extLst>
          </p:cNvPr>
          <p:cNvSpPr>
            <a:spLocks noGrp="1"/>
          </p:cNvSpPr>
          <p:nvPr>
            <p:ph sz="quarter" idx="1"/>
          </p:nvPr>
        </p:nvSpPr>
        <p:spPr>
          <a:xfrm>
            <a:off x="1919288" y="404814"/>
            <a:ext cx="8291512" cy="6264275"/>
          </a:xfrm>
        </p:spPr>
        <p:txBody>
          <a:bodyPr/>
          <a:lstStyle/>
          <a:p>
            <a:pPr marL="0" indent="0">
              <a:buNone/>
            </a:pPr>
            <a:r>
              <a:rPr lang="en-GB" altLang="en-US" sz="4400"/>
              <a:t>Any questions?</a:t>
            </a:r>
          </a:p>
        </p:txBody>
      </p:sp>
      <p:pic>
        <p:nvPicPr>
          <p:cNvPr id="27651" name="Picture 4">
            <a:extLst>
              <a:ext uri="{FF2B5EF4-FFF2-40B4-BE49-F238E27FC236}">
                <a16:creationId xmlns:a16="http://schemas.microsoft.com/office/drawing/2014/main" id="{0D89BF99-12B0-9AAA-E807-342740248C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49751" y="1412876"/>
            <a:ext cx="3624263"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208354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7759</TotalTime>
  <Words>1301</Words>
  <Application>Microsoft Office PowerPoint</Application>
  <PresentationFormat>Widescreen</PresentationFormat>
  <Paragraphs>124</Paragraphs>
  <Slides>19</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Calibri</vt:lpstr>
      <vt:lpstr>Franklin Gothic Book</vt:lpstr>
      <vt:lpstr>Perpetua</vt:lpstr>
      <vt:lpstr>Times New Roman</vt:lpstr>
      <vt:lpstr>Wingdings 2</vt:lpstr>
      <vt:lpstr>Equity</vt:lpstr>
      <vt:lpstr>BMNS4014. Living well: A Life course approach to Health and Wellbeing  Lecture  four. 2025/26.  A life course approach: trajectories, transitions  and interventions </vt:lpstr>
      <vt:lpstr>Today</vt:lpstr>
      <vt:lpstr>Life course interventions – some fundamental principles</vt:lpstr>
      <vt:lpstr>PowerPoint Presentation</vt:lpstr>
      <vt:lpstr>Maternal obesity during pregnancy: interventions</vt:lpstr>
      <vt:lpstr>Interventions over the life course</vt:lpstr>
      <vt:lpstr>The Main Determinants of Health (Dahlgren and Whitehead, 2006, p. 20)</vt:lpstr>
      <vt:lpstr>The Organisation for Economic Co-operation and Development (OECD) Well-being Framework (OECD, 2020,p. 21)</vt:lpstr>
      <vt:lpstr>PowerPoint Presentation</vt:lpstr>
      <vt:lpstr>PowerPoint Presentation</vt:lpstr>
      <vt:lpstr>Intervention options? </vt:lpstr>
      <vt:lpstr>Examples of life course health/wellbeing interventions for younger people (see Tomlinson et al., 2022)</vt:lpstr>
      <vt:lpstr>Possible interventions across the life course: population level</vt:lpstr>
      <vt:lpstr>Interventions at other life stages/transitions</vt:lpstr>
      <vt:lpstr>Scenarios - Jess</vt:lpstr>
      <vt:lpstr>Scenario - Stephen</vt:lpstr>
      <vt:lpstr>Scenario - Siân</vt:lpstr>
      <vt:lpstr>At home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Introductory session: Fundamentals of Care. BMNS4004</dc:title>
  <dc:creator>Ben Duxbury</dc:creator>
  <cp:lastModifiedBy>Ben Duxbury</cp:lastModifiedBy>
  <cp:revision>241</cp:revision>
  <dcterms:created xsi:type="dcterms:W3CDTF">2021-08-31T06:51:44Z</dcterms:created>
  <dcterms:modified xsi:type="dcterms:W3CDTF">2026-02-25T08:32:38Z</dcterms:modified>
</cp:coreProperties>
</file>