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sldIdLst>
    <p:sldId id="256" r:id="rId4"/>
    <p:sldId id="257" r:id="rId5"/>
    <p:sldId id="288" r:id="rId6"/>
    <p:sldId id="290" r:id="rId7"/>
    <p:sldId id="293" r:id="rId8"/>
    <p:sldId id="292" r:id="rId9"/>
    <p:sldId id="291" r:id="rId10"/>
    <p:sldId id="294" r:id="rId11"/>
    <p:sldId id="289" r:id="rId12"/>
    <p:sldId id="287" r:id="rId13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9F09C1-D490-8B89-F98D-2903863889A4}" v="5" dt="2020-01-27T17:04:01.262"/>
    <p1510:client id="{A5704081-CC82-EA8E-80C6-86B5A4FAA296}" v="42" dt="2019-11-13T10:39:03.033"/>
    <p1510:client id="{D7F2FAE0-21AE-1344-52B4-5E230583CCB7}" v="55" dt="2020-03-02T14:11:40.1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66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microsoft.com/office/2016/11/relationships/changesInfo" Target="changesInfos/changesInfo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S::m.locock@uwtsd.ac.uk::e15b0232-237d-4436-a587-677fdd88485c" providerId="AD" clId="Web-{D7F2FAE0-21AE-1344-52B4-5E230583CCB7}"/>
    <pc:docChg chg="delSld modSld">
      <pc:chgData name="Martin Locock" userId="S::m.locock@uwtsd.ac.uk::e15b0232-237d-4436-a587-677fdd88485c" providerId="AD" clId="Web-{D7F2FAE0-21AE-1344-52B4-5E230583CCB7}" dt="2020-03-02T14:11:40.158" v="53" actId="20577"/>
      <pc:docMkLst>
        <pc:docMk/>
      </pc:docMkLst>
      <pc:sldChg chg="delSp modSp">
        <pc:chgData name="Martin Locock" userId="S::m.locock@uwtsd.ac.uk::e15b0232-237d-4436-a587-677fdd88485c" providerId="AD" clId="Web-{D7F2FAE0-21AE-1344-52B4-5E230583CCB7}" dt="2020-03-02T14:10:22.611" v="44" actId="20577"/>
        <pc:sldMkLst>
          <pc:docMk/>
          <pc:sldMk cId="0" sldId="287"/>
        </pc:sldMkLst>
        <pc:spChg chg="mod">
          <ac:chgData name="Martin Locock" userId="S::m.locock@uwtsd.ac.uk::e15b0232-237d-4436-a587-677fdd88485c" providerId="AD" clId="Web-{D7F2FAE0-21AE-1344-52B4-5E230583CCB7}" dt="2020-03-02T14:10:22.611" v="44" actId="20577"/>
          <ac:spMkLst>
            <pc:docMk/>
            <pc:sldMk cId="0" sldId="287"/>
            <ac:spMk id="12291" creationId="{B6EECE80-53B8-42FB-9D7E-A9148871C862}"/>
          </ac:spMkLst>
        </pc:spChg>
        <pc:spChg chg="del mod">
          <ac:chgData name="Martin Locock" userId="S::m.locock@uwtsd.ac.uk::e15b0232-237d-4436-a587-677fdd88485c" providerId="AD" clId="Web-{D7F2FAE0-21AE-1344-52B4-5E230583CCB7}" dt="2020-03-02T14:09:43.439" v="34"/>
          <ac:spMkLst>
            <pc:docMk/>
            <pc:sldMk cId="0" sldId="287"/>
            <ac:spMk id="12292" creationId="{9AFDFABA-025F-44F7-9775-60722D82C9F2}"/>
          </ac:spMkLst>
        </pc:spChg>
      </pc:sldChg>
      <pc:sldChg chg="modSp">
        <pc:chgData name="Martin Locock" userId="S::m.locock@uwtsd.ac.uk::e15b0232-237d-4436-a587-677fdd88485c" providerId="AD" clId="Web-{D7F2FAE0-21AE-1344-52B4-5E230583CCB7}" dt="2020-03-02T14:11:40.158" v="53" actId="20577"/>
        <pc:sldMkLst>
          <pc:docMk/>
          <pc:sldMk cId="0" sldId="289"/>
        </pc:sldMkLst>
        <pc:spChg chg="mod">
          <ac:chgData name="Martin Locock" userId="S::m.locock@uwtsd.ac.uk::e15b0232-237d-4436-a587-677fdd88485c" providerId="AD" clId="Web-{D7F2FAE0-21AE-1344-52B4-5E230583CCB7}" dt="2020-03-02T14:11:40.158" v="53" actId="20577"/>
          <ac:spMkLst>
            <pc:docMk/>
            <pc:sldMk cId="0" sldId="289"/>
            <ac:spMk id="11267" creationId="{09F8C7CC-408D-4FD0-9D57-1FE5EF0393EA}"/>
          </ac:spMkLst>
        </pc:spChg>
      </pc:sldChg>
      <pc:sldChg chg="modSp">
        <pc:chgData name="Martin Locock" userId="S::m.locock@uwtsd.ac.uk::e15b0232-237d-4436-a587-677fdd88485c" providerId="AD" clId="Web-{D7F2FAE0-21AE-1344-52B4-5E230583CCB7}" dt="2020-03-02T13:57:48.906" v="12" actId="20577"/>
        <pc:sldMkLst>
          <pc:docMk/>
          <pc:sldMk cId="0" sldId="294"/>
        </pc:sldMkLst>
        <pc:spChg chg="mod">
          <ac:chgData name="Martin Locock" userId="S::m.locock@uwtsd.ac.uk::e15b0232-237d-4436-a587-677fdd88485c" providerId="AD" clId="Web-{D7F2FAE0-21AE-1344-52B4-5E230583CCB7}" dt="2020-03-02T13:57:48.906" v="12" actId="20577"/>
          <ac:spMkLst>
            <pc:docMk/>
            <pc:sldMk cId="0" sldId="294"/>
            <ac:spMk id="10243" creationId="{3D8FF2B4-C5DF-431E-9804-E296DA67FEB0}"/>
          </ac:spMkLst>
        </pc:spChg>
      </pc:sldChg>
      <pc:sldChg chg="del">
        <pc:chgData name="Martin Locock" userId="S::m.locock@uwtsd.ac.uk::e15b0232-237d-4436-a587-677fdd88485c" providerId="AD" clId="Web-{D7F2FAE0-21AE-1344-52B4-5E230583CCB7}" dt="2020-03-02T13:58:03.718" v="13"/>
        <pc:sldMkLst>
          <pc:docMk/>
          <pc:sldMk cId="0" sldId="295"/>
        </pc:sldMkLst>
      </pc:sldChg>
    </pc:docChg>
  </pc:docChgLst>
  <pc:docChgLst>
    <pc:chgData name="Martin Locock" userId="S::m.locock@uwtsd.ac.uk::e15b0232-237d-4436-a587-677fdd88485c" providerId="AD" clId="Web-{A5704081-CC82-EA8E-80C6-86B5A4FAA296}"/>
    <pc:docChg chg="delSld modSld">
      <pc:chgData name="Martin Locock" userId="S::m.locock@uwtsd.ac.uk::e15b0232-237d-4436-a587-677fdd88485c" providerId="AD" clId="Web-{A5704081-CC82-EA8E-80C6-86B5A4FAA296}" dt="2019-11-13T10:39:01.517" v="37" actId="20577"/>
      <pc:docMkLst>
        <pc:docMk/>
      </pc:docMkLst>
      <pc:sldChg chg="modSp">
        <pc:chgData name="Martin Locock" userId="S::m.locock@uwtsd.ac.uk::e15b0232-237d-4436-a587-677fdd88485c" providerId="AD" clId="Web-{A5704081-CC82-EA8E-80C6-86B5A4FAA296}" dt="2019-11-13T10:36:37.266" v="1" actId="20577"/>
        <pc:sldMkLst>
          <pc:docMk/>
          <pc:sldMk cId="0" sldId="257"/>
        </pc:sldMkLst>
        <pc:spChg chg="mod">
          <ac:chgData name="Martin Locock" userId="S::m.locock@uwtsd.ac.uk::e15b0232-237d-4436-a587-677fdd88485c" providerId="AD" clId="Web-{A5704081-CC82-EA8E-80C6-86B5A4FAA296}" dt="2019-11-13T10:36:37.266" v="1" actId="20577"/>
          <ac:spMkLst>
            <pc:docMk/>
            <pc:sldMk cId="0" sldId="257"/>
            <ac:spMk id="3075" creationId="{E57182C4-90A4-4C23-97B2-9EA54874D465}"/>
          </ac:spMkLst>
        </pc:spChg>
      </pc:sldChg>
      <pc:sldChg chg="del">
        <pc:chgData name="Martin Locock" userId="S::m.locock@uwtsd.ac.uk::e15b0232-237d-4436-a587-677fdd88485c" providerId="AD" clId="Web-{A5704081-CC82-EA8E-80C6-86B5A4FAA296}" dt="2019-11-13T10:37:02.750" v="7"/>
        <pc:sldMkLst>
          <pc:docMk/>
          <pc:sldMk cId="0" sldId="285"/>
        </pc:sldMkLst>
      </pc:sldChg>
      <pc:sldChg chg="modSp">
        <pc:chgData name="Martin Locock" userId="S::m.locock@uwtsd.ac.uk::e15b0232-237d-4436-a587-677fdd88485c" providerId="AD" clId="Web-{A5704081-CC82-EA8E-80C6-86B5A4FAA296}" dt="2019-11-13T10:38:49.423" v="33" actId="20577"/>
        <pc:sldMkLst>
          <pc:docMk/>
          <pc:sldMk cId="0" sldId="287"/>
        </pc:sldMkLst>
        <pc:spChg chg="mod">
          <ac:chgData name="Martin Locock" userId="S::m.locock@uwtsd.ac.uk::e15b0232-237d-4436-a587-677fdd88485c" providerId="AD" clId="Web-{A5704081-CC82-EA8E-80C6-86B5A4FAA296}" dt="2019-11-13T10:38:49.423" v="33" actId="20577"/>
          <ac:spMkLst>
            <pc:docMk/>
            <pc:sldMk cId="0" sldId="287"/>
            <ac:spMk id="12291" creationId="{B6EECE80-53B8-42FB-9D7E-A9148871C862}"/>
          </ac:spMkLst>
        </pc:spChg>
      </pc:sldChg>
      <pc:sldChg chg="modSp">
        <pc:chgData name="Martin Locock" userId="S::m.locock@uwtsd.ac.uk::e15b0232-237d-4436-a587-677fdd88485c" providerId="AD" clId="Web-{A5704081-CC82-EA8E-80C6-86B5A4FAA296}" dt="2019-11-13T10:36:53.578" v="6" actId="20577"/>
        <pc:sldMkLst>
          <pc:docMk/>
          <pc:sldMk cId="0" sldId="288"/>
        </pc:sldMkLst>
        <pc:spChg chg="mod">
          <ac:chgData name="Martin Locock" userId="S::m.locock@uwtsd.ac.uk::e15b0232-237d-4436-a587-677fdd88485c" providerId="AD" clId="Web-{A5704081-CC82-EA8E-80C6-86B5A4FAA296}" dt="2019-11-13T10:36:53.578" v="6" actId="20577"/>
          <ac:spMkLst>
            <pc:docMk/>
            <pc:sldMk cId="0" sldId="288"/>
            <ac:spMk id="4099" creationId="{7D1229D3-6569-4FD3-BF00-63873FB92D8B}"/>
          </ac:spMkLst>
        </pc:spChg>
      </pc:sldChg>
      <pc:sldChg chg="modSp">
        <pc:chgData name="Martin Locock" userId="S::m.locock@uwtsd.ac.uk::e15b0232-237d-4436-a587-677fdd88485c" providerId="AD" clId="Web-{A5704081-CC82-EA8E-80C6-86B5A4FAA296}" dt="2019-11-13T10:38:11.501" v="26" actId="20577"/>
        <pc:sldMkLst>
          <pc:docMk/>
          <pc:sldMk cId="0" sldId="291"/>
        </pc:sldMkLst>
        <pc:spChg chg="mod">
          <ac:chgData name="Martin Locock" userId="S::m.locock@uwtsd.ac.uk::e15b0232-237d-4436-a587-677fdd88485c" providerId="AD" clId="Web-{A5704081-CC82-EA8E-80C6-86B5A4FAA296}" dt="2019-11-13T10:38:11.501" v="26" actId="20577"/>
          <ac:spMkLst>
            <pc:docMk/>
            <pc:sldMk cId="0" sldId="291"/>
            <ac:spMk id="9219" creationId="{750AF00E-407B-486B-99C2-7DEC8EB18A24}"/>
          </ac:spMkLst>
        </pc:spChg>
      </pc:sldChg>
      <pc:sldChg chg="modSp">
        <pc:chgData name="Martin Locock" userId="S::m.locock@uwtsd.ac.uk::e15b0232-237d-4436-a587-677fdd88485c" providerId="AD" clId="Web-{A5704081-CC82-EA8E-80C6-86B5A4FAA296}" dt="2019-11-13T10:37:57.501" v="21" actId="20577"/>
        <pc:sldMkLst>
          <pc:docMk/>
          <pc:sldMk cId="0" sldId="293"/>
        </pc:sldMkLst>
        <pc:spChg chg="mod">
          <ac:chgData name="Martin Locock" userId="S::m.locock@uwtsd.ac.uk::e15b0232-237d-4436-a587-677fdd88485c" providerId="AD" clId="Web-{A5704081-CC82-EA8E-80C6-86B5A4FAA296}" dt="2019-11-13T10:37:57.501" v="21" actId="20577"/>
          <ac:spMkLst>
            <pc:docMk/>
            <pc:sldMk cId="0" sldId="293"/>
            <ac:spMk id="7171" creationId="{30149959-3B37-4B1C-BAC0-E9B575B2A848}"/>
          </ac:spMkLst>
        </pc:spChg>
      </pc:sldChg>
      <pc:sldChg chg="modSp">
        <pc:chgData name="Martin Locock" userId="S::m.locock@uwtsd.ac.uk::e15b0232-237d-4436-a587-677fdd88485c" providerId="AD" clId="Web-{A5704081-CC82-EA8E-80C6-86B5A4FAA296}" dt="2019-11-13T10:38:31.282" v="28" actId="20577"/>
        <pc:sldMkLst>
          <pc:docMk/>
          <pc:sldMk cId="0" sldId="294"/>
        </pc:sldMkLst>
        <pc:spChg chg="mod">
          <ac:chgData name="Martin Locock" userId="S::m.locock@uwtsd.ac.uk::e15b0232-237d-4436-a587-677fdd88485c" providerId="AD" clId="Web-{A5704081-CC82-EA8E-80C6-86B5A4FAA296}" dt="2019-11-13T10:38:31.282" v="28" actId="20577"/>
          <ac:spMkLst>
            <pc:docMk/>
            <pc:sldMk cId="0" sldId="294"/>
            <ac:spMk id="10243" creationId="{3D8FF2B4-C5DF-431E-9804-E296DA67FEB0}"/>
          </ac:spMkLst>
        </pc:spChg>
      </pc:sldChg>
      <pc:sldChg chg="modSp">
        <pc:chgData name="Martin Locock" userId="S::m.locock@uwtsd.ac.uk::e15b0232-237d-4436-a587-677fdd88485c" providerId="AD" clId="Web-{A5704081-CC82-EA8E-80C6-86B5A4FAA296}" dt="2019-11-13T10:39:01.517" v="37" actId="20577"/>
        <pc:sldMkLst>
          <pc:docMk/>
          <pc:sldMk cId="0" sldId="295"/>
        </pc:sldMkLst>
        <pc:spChg chg="mod">
          <ac:chgData name="Martin Locock" userId="S::m.locock@uwtsd.ac.uk::e15b0232-237d-4436-a587-677fdd88485c" providerId="AD" clId="Web-{A5704081-CC82-EA8E-80C6-86B5A4FAA296}" dt="2019-11-13T10:39:01.517" v="37" actId="20577"/>
          <ac:spMkLst>
            <pc:docMk/>
            <pc:sldMk cId="0" sldId="295"/>
            <ac:spMk id="13315" creationId="{F36AD474-700B-4AE0-B534-248C9542FC16}"/>
          </ac:spMkLst>
        </pc:spChg>
      </pc:sldChg>
    </pc:docChg>
  </pc:docChgLst>
  <pc:docChgLst>
    <pc:chgData name="Martin Locock" userId="S::m.locock@uwtsd.ac.uk::e15b0232-237d-4436-a587-677fdd88485c" providerId="AD" clId="Web-{649F09C1-D490-8B89-F98D-2903863889A4}"/>
    <pc:docChg chg="modSld">
      <pc:chgData name="Martin Locock" userId="S::m.locock@uwtsd.ac.uk::e15b0232-237d-4436-a587-677fdd88485c" providerId="AD" clId="Web-{649F09C1-D490-8B89-F98D-2903863889A4}" dt="2020-01-27T17:04:01.262" v="4" actId="20577"/>
      <pc:docMkLst>
        <pc:docMk/>
      </pc:docMkLst>
      <pc:sldChg chg="modSp">
        <pc:chgData name="Martin Locock" userId="S::m.locock@uwtsd.ac.uk::e15b0232-237d-4436-a587-677fdd88485c" providerId="AD" clId="Web-{649F09C1-D490-8B89-F98D-2903863889A4}" dt="2020-01-27T17:04:01.262" v="4" actId="20577"/>
        <pc:sldMkLst>
          <pc:docMk/>
          <pc:sldMk cId="0" sldId="287"/>
        </pc:sldMkLst>
        <pc:spChg chg="mod">
          <ac:chgData name="Martin Locock" userId="S::m.locock@uwtsd.ac.uk::e15b0232-237d-4436-a587-677fdd88485c" providerId="AD" clId="Web-{649F09C1-D490-8B89-F98D-2903863889A4}" dt="2020-01-27T17:04:01.262" v="4" actId="20577"/>
          <ac:spMkLst>
            <pc:docMk/>
            <pc:sldMk cId="0" sldId="287"/>
            <ac:spMk id="12291" creationId="{B6EECE80-53B8-42FB-9D7E-A9148871C86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58B3B9-5B4C-4D57-9808-5015FE5B5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A5FFAF-7CE4-48BF-976D-9BCF55CEAAD1}" type="datetimeFigureOut">
              <a:rPr lang="en-US"/>
              <a:pPr>
                <a:defRPr/>
              </a:pPr>
              <a:t>3/2/2020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086ACA-ACA7-494F-9F8E-3A7B86489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7A12B2-C845-4A93-BE20-E5B4DA7EA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9BD658-A32F-4850-9710-669FD7DDBAF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3109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9315A-E360-4A27-B34D-793098B21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46E4F-BC1E-46D5-9233-AC15F671936E}" type="datetimeFigureOut">
              <a:rPr lang="en-US"/>
              <a:pPr>
                <a:defRPr/>
              </a:pPr>
              <a:t>3/2/2020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FAE1B3-3856-46C0-B8ED-E98A676E2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3B643-807D-4AA4-B20C-EE11D1654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86285D-446E-4709-953D-5690EEF616E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7940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1B99A-491F-4795-85A2-44C058530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51073-9605-4F02-97CD-6D4AA1A50D96}" type="datetimeFigureOut">
              <a:rPr lang="en-US"/>
              <a:pPr>
                <a:defRPr/>
              </a:pPr>
              <a:t>3/2/2020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23A8A-BE12-48EB-A6C0-A6C99957E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87905F-1333-47D9-B322-95CC619B2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C2D2FB-0E8E-4B9D-87D2-B6D99380F45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0354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7EBC3E-F939-4E63-91B0-068070B82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7472FB-6E30-40F6-8194-E15F6CE6B05C}" type="datetimeFigureOut">
              <a:rPr lang="en-US"/>
              <a:pPr>
                <a:defRPr/>
              </a:pPr>
              <a:t>3/2/2020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AE8EAB6-9A9E-442A-AF58-8D61148932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8BC500E-EE26-42A8-827B-68D30C051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341EA1-92D0-4CA3-AA93-F871C035F25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00961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6C31250-5A07-4BE3-9F54-8F6FD75A8D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8EF01-B112-4142-B956-AE6688EBE0CE}" type="datetimeFigureOut">
              <a:rPr lang="en-US"/>
              <a:pPr>
                <a:defRPr/>
              </a:pPr>
              <a:t>3/2/2020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5F7B83E-1705-44AA-8F34-56855F276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BB3771C-E047-4427-8AB5-D8750B564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A95179-9126-442F-9D59-BBF9656C4B7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31327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1CAF9CD-4748-4A6F-8CD3-3186A1474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22E8F2-8A64-4795-B448-E08CB3743551}" type="datetimeFigureOut">
              <a:rPr lang="en-US"/>
              <a:pPr>
                <a:defRPr/>
              </a:pPr>
              <a:t>3/2/2020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A5B5428-4B9A-4BCD-BAD5-D61E0CDD7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C0FBF4C-6E5F-4234-B516-8DB47AC9B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9CB04D-E292-4CB2-A905-C16D4CDB04F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83598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A122334-D632-425E-95EC-45499E286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7F40D-B1F0-4B20-AA20-F7ABC1E8833A}" type="datetimeFigureOut">
              <a:rPr lang="en-US"/>
              <a:pPr>
                <a:defRPr/>
              </a:pPr>
              <a:t>3/2/2020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E16E06A-5706-4469-8B7D-822F03B50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6117CDF-57EE-4E03-8D5F-C4CE8CA55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17CA25-B2F5-45D4-A7AB-1C1BAE14F06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4278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DF7CF24-DF00-4138-B35E-B3D0EADB1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4D742-1BB0-485A-BD70-D28DC4138080}" type="datetimeFigureOut">
              <a:rPr lang="en-US"/>
              <a:pPr>
                <a:defRPr/>
              </a:pPr>
              <a:t>3/2/2020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E6D0C96-8412-4138-80CB-417750848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A030262-D6D9-415A-9B66-C487622B5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139BE2-03ED-438C-856B-BCDFD3A8C98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30993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518F2AF-2F38-4442-A069-7692F0006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B8DC6-708B-49CC-83A7-1492FF608E6F}" type="datetimeFigureOut">
              <a:rPr lang="en-US"/>
              <a:pPr>
                <a:defRPr/>
              </a:pPr>
              <a:t>3/2/2020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8C5F735-8264-4AAC-B12F-0BA4E5426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D998806-9E1E-4EB5-AFA3-E039D545C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4B2D36-0C0F-4772-AE1F-C48933EA3DD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75316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693CCF-51C9-4AA7-9492-833792234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2EA7D7-ED19-497E-8500-F199702A8A74}" type="datetimeFigureOut">
              <a:rPr lang="en-US"/>
              <a:pPr>
                <a:defRPr/>
              </a:pPr>
              <a:t>3/2/2020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B7DD4-9677-44B0-8687-C258F1B03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58019-B1FA-4E8E-A83C-24EDC0DB9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401E99-DC56-4AFD-B519-12623983464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53030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74970A-9257-4EB6-8E1E-CBB52FF66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C66714-A0F5-4F4B-B9CF-D3DBA8F4D24A}" type="datetimeFigureOut">
              <a:rPr lang="en-US"/>
              <a:pPr>
                <a:defRPr/>
              </a:pPr>
              <a:t>3/2/2020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06B0A5-6AE0-40D0-B6E6-52D026514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4C561D-C10F-4A6C-942E-8213D2598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0287C3-1F52-4717-B6AE-04F736EA4A6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2908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46E1F9C-509B-4971-864E-CA1A52788F2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1F413314-AAED-47AF-98DF-6A7564E339C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662B29-155D-49EE-A841-DCE8B0FAE2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03C14E5-81CC-45BC-993C-C27D0D5AD272}" type="datetimeFigureOut">
              <a:rPr lang="en-US"/>
              <a:pPr>
                <a:defRPr/>
              </a:pPr>
              <a:t>3/2/2020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9598AC-D731-487D-9021-60EF5218B1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E5119E-A79B-4B8C-BEF7-5424B4E430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fld id="{A40962C0-291F-4E52-B332-4696249ECA96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archwilio.org.uk/" TargetMode="External"/><Relationship Id="rId2" Type="http://schemas.openxmlformats.org/officeDocument/2006/relationships/hyperlink" Target="http://www.coflein.gov.uk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chaeologists.net/regulation/organisations" TargetMode="External"/><Relationship Id="rId2" Type="http://schemas.openxmlformats.org/officeDocument/2006/relationships/hyperlink" Target="http://www.ggat.org.uk/aps/english/monitoring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aeologydataservice.ac.uk/archives/view/greylit/" TargetMode="External"/><Relationship Id="rId2" Type="http://schemas.openxmlformats.org/officeDocument/2006/relationships/hyperlink" Target="https://oasis.ac.uk/pages/wiki/Mai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chaeologists.net/sites/default/files/CIfAS&amp;GFieldevaluation_1.pdf" TargetMode="External"/><Relationship Id="rId2" Type="http://schemas.openxmlformats.org/officeDocument/2006/relationships/hyperlink" Target="https://archaeologydataservice.ac.uk/archives/view/greyli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EB050-78BC-4B2A-AA01-0937C67ECB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AHAC 7005   Heritage project management in the modern world: session 5  project planning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F60C3B-06C2-4EE8-8DAD-D6D0DD81B5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6363" y="4941888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Martin </a:t>
            </a:r>
            <a:r>
              <a:rPr lang="en-GB" dirty="0" err="1"/>
              <a:t>Locock</a:t>
            </a:r>
            <a:endParaRPr lang="en-US" dirty="0"/>
          </a:p>
        </p:txBody>
      </p:sp>
      <p:pic>
        <p:nvPicPr>
          <p:cNvPr id="2052" name="Picture 2" descr="University of Wales Trinity Saint David">
            <a:extLst>
              <a:ext uri="{FF2B5EF4-FFF2-40B4-BE49-F238E27FC236}">
                <a16:creationId xmlns:a16="http://schemas.microsoft.com/office/drawing/2014/main" id="{09394D63-DF30-414C-9ABC-0E359FBE12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752725" cy="110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0DF1D214-8610-4F80-86E3-5AC3DB73C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Outline</a:t>
            </a:r>
            <a:endParaRPr lang="en-US" altLang="en-US"/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E57182C4-90A4-4C23-97B2-9EA54874D4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/>
              <a:t>Discussion – HER information</a:t>
            </a:r>
          </a:p>
          <a:p>
            <a:pPr eaLnBrk="1" hangingPunct="1"/>
            <a:r>
              <a:rPr lang="en-GB" altLang="en-US" sz="2400" dirty="0"/>
              <a:t>Planning process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Projects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Roles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Documentation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Monitoring  and quality assurance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Project life cycle and legacy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Task for next session </a:t>
            </a:r>
            <a:endParaRPr lang="en-GB" altLang="en-US" sz="2400" dirty="0">
              <a:cs typeface="Calibri"/>
            </a:endParaRP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CA197900-97D2-4060-BCBF-38C8F324B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Preparation task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7D1229D3-6569-4FD3-BF00-63873FB92D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HER/  NMR / Historic Wales</a:t>
            </a:r>
          </a:p>
          <a:p>
            <a:endParaRPr lang="en-GB" altLang="en-US"/>
          </a:p>
          <a:p>
            <a:r>
              <a:rPr lang="en-GB" altLang="en-US" dirty="0">
                <a:hlinkClick r:id="rId2"/>
              </a:rPr>
              <a:t>http://www.coflein.gov.uk/</a:t>
            </a:r>
            <a:endParaRPr lang="en-GB" altLang="en-US" dirty="0"/>
          </a:p>
          <a:p>
            <a:r>
              <a:rPr lang="en-GB" altLang="en-US" dirty="0">
                <a:hlinkClick r:id="rId3"/>
              </a:rPr>
              <a:t>http://archwilio.org.uk</a:t>
            </a:r>
            <a:endParaRPr lang="en-GB" altLang="en-US" dirty="0"/>
          </a:p>
          <a:p>
            <a:r>
              <a:rPr lang="en-GB" altLang="en-US" dirty="0" err="1">
                <a:cs typeface="Calibri"/>
              </a:rPr>
              <a:t>Cof</a:t>
            </a:r>
            <a:r>
              <a:rPr lang="en-GB" altLang="en-US" dirty="0">
                <a:cs typeface="Calibri"/>
              </a:rPr>
              <a:t> Cymru</a:t>
            </a:r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307DAFFD-F14F-45EE-8A53-82511E3D6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Planning process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65DE6AA4-59B2-43AA-89DF-014087651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r>
              <a:rPr lang="en-GB" altLang="en-US" sz="2800">
                <a:solidFill>
                  <a:srgbClr val="FF0000"/>
                </a:solidFill>
              </a:rPr>
              <a:t>Pre-application</a:t>
            </a:r>
          </a:p>
          <a:p>
            <a:r>
              <a:rPr lang="en-GB" altLang="en-US" sz="2800"/>
              <a:t>Screening</a:t>
            </a:r>
          </a:p>
          <a:p>
            <a:r>
              <a:rPr lang="en-GB" altLang="en-US" sz="2800">
                <a:solidFill>
                  <a:srgbClr val="FF0000"/>
                </a:solidFill>
              </a:rPr>
              <a:t>Application + supporting information</a:t>
            </a:r>
          </a:p>
          <a:p>
            <a:r>
              <a:rPr lang="en-GB" altLang="en-US" sz="2800">
                <a:solidFill>
                  <a:srgbClr val="FF0000"/>
                </a:solidFill>
              </a:rPr>
              <a:t>Evaluation</a:t>
            </a:r>
          </a:p>
          <a:p>
            <a:r>
              <a:rPr lang="en-GB" altLang="en-US" sz="2800"/>
              <a:t>Consultation</a:t>
            </a:r>
          </a:p>
          <a:p>
            <a:r>
              <a:rPr lang="en-GB" altLang="en-US" sz="2800"/>
              <a:t>Officer’s report</a:t>
            </a:r>
          </a:p>
          <a:p>
            <a:r>
              <a:rPr lang="en-GB" altLang="en-US" sz="2800"/>
              <a:t>Planning meeting      (call in)</a:t>
            </a:r>
          </a:p>
          <a:p>
            <a:r>
              <a:rPr lang="en-GB" altLang="en-US" sz="2800"/>
              <a:t>Delegated powers / conditions &gt; </a:t>
            </a:r>
            <a:r>
              <a:rPr lang="en-GB" altLang="en-US" sz="2800">
                <a:solidFill>
                  <a:srgbClr val="FF0000"/>
                </a:solidFill>
              </a:rPr>
              <a:t>WSI, S.106, Grampian</a:t>
            </a:r>
          </a:p>
          <a:p>
            <a:r>
              <a:rPr lang="en-GB" altLang="en-US" sz="2800"/>
              <a:t>Appeal    / Judicial review</a:t>
            </a:r>
          </a:p>
          <a:p>
            <a:r>
              <a:rPr lang="en-GB" altLang="en-US" sz="2800"/>
              <a:t>Inquiry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02385A4A-0360-4251-A2DB-2E8AF4E44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Projects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30149959-3B37-4B1C-BAC0-E9B575B2A8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FF0000"/>
                </a:solidFill>
              </a:rPr>
              <a:t>Appraisal</a:t>
            </a:r>
          </a:p>
          <a:p>
            <a:r>
              <a:rPr lang="en-GB" altLang="en-US" dirty="0">
                <a:solidFill>
                  <a:srgbClr val="FF0000"/>
                </a:solidFill>
              </a:rPr>
              <a:t>Desk-based assessment</a:t>
            </a:r>
            <a:endParaRPr lang="en-GB" altLang="en-US" dirty="0">
              <a:solidFill>
                <a:srgbClr val="FF0000"/>
              </a:solidFill>
              <a:cs typeface="Calibri"/>
            </a:endParaRPr>
          </a:p>
          <a:p>
            <a:r>
              <a:rPr lang="en-GB" altLang="en-US" dirty="0">
                <a:solidFill>
                  <a:srgbClr val="FF0000"/>
                </a:solidFill>
                <a:cs typeface="Calibri"/>
              </a:rPr>
              <a:t>Heritage Impact Assessment</a:t>
            </a:r>
            <a:endParaRPr lang="en-GB" altLang="en-US" dirty="0">
              <a:solidFill>
                <a:srgbClr val="FF0000"/>
              </a:solidFill>
            </a:endParaRPr>
          </a:p>
          <a:p>
            <a:r>
              <a:rPr lang="en-GB" altLang="en-US" dirty="0">
                <a:solidFill>
                  <a:srgbClr val="FF0000"/>
                </a:solidFill>
              </a:rPr>
              <a:t>Landscape Characterisation and ASIDOHL</a:t>
            </a:r>
            <a:endParaRPr lang="en-GB" altLang="en-US" dirty="0">
              <a:solidFill>
                <a:srgbClr val="FF0000"/>
              </a:solidFill>
              <a:cs typeface="Calibri"/>
            </a:endParaRPr>
          </a:p>
          <a:p>
            <a:r>
              <a:rPr lang="en-GB" altLang="en-US" dirty="0">
                <a:solidFill>
                  <a:srgbClr val="FF0000"/>
                </a:solidFill>
              </a:rPr>
              <a:t>Environmental Impact Assessment (EIA)</a:t>
            </a:r>
            <a:endParaRPr lang="en-GB" altLang="en-US" dirty="0">
              <a:solidFill>
                <a:srgbClr val="FF0000"/>
              </a:solidFill>
              <a:cs typeface="Calibri"/>
            </a:endParaRPr>
          </a:p>
          <a:p>
            <a:r>
              <a:rPr lang="en-GB" altLang="en-US" dirty="0">
                <a:solidFill>
                  <a:srgbClr val="FF0000"/>
                </a:solidFill>
              </a:rPr>
              <a:t>Ground Investigation (boreholes, test pits)</a:t>
            </a:r>
            <a:endParaRPr lang="en-GB" altLang="en-US" dirty="0">
              <a:solidFill>
                <a:srgbClr val="FF0000"/>
              </a:solidFill>
              <a:cs typeface="Calibri"/>
            </a:endParaRPr>
          </a:p>
          <a:p>
            <a:r>
              <a:rPr lang="en-GB" altLang="en-US" dirty="0">
                <a:solidFill>
                  <a:srgbClr val="FF0000"/>
                </a:solidFill>
              </a:rPr>
              <a:t>Field evaluation</a:t>
            </a:r>
            <a:endParaRPr lang="en-GB" altLang="en-US" dirty="0">
              <a:solidFill>
                <a:srgbClr val="FF0000"/>
              </a:solidFill>
              <a:cs typeface="Calibri"/>
            </a:endParaRPr>
          </a:p>
          <a:p>
            <a:r>
              <a:rPr lang="en-GB" altLang="en-US" dirty="0">
                <a:solidFill>
                  <a:srgbClr val="FF0000"/>
                </a:solidFill>
              </a:rPr>
              <a:t>Excavation/ PX</a:t>
            </a:r>
            <a:endParaRPr lang="en-GB" altLang="en-US" dirty="0">
              <a:solidFill>
                <a:srgbClr val="FF0000"/>
              </a:solidFill>
              <a:cs typeface="Calibri"/>
            </a:endParaRPr>
          </a:p>
          <a:p>
            <a:r>
              <a:rPr lang="en-GB" altLang="en-US" dirty="0">
                <a:solidFill>
                  <a:srgbClr val="FF0000"/>
                </a:solidFill>
              </a:rPr>
              <a:t>Watching brief</a:t>
            </a:r>
            <a:endParaRPr lang="en-GB" altLang="en-US" dirty="0">
              <a:solidFill>
                <a:srgbClr val="FF0000"/>
              </a:solidFill>
              <a:cs typeface="Calibri"/>
            </a:endParaRPr>
          </a:p>
          <a:p>
            <a:r>
              <a:rPr lang="en-GB" altLang="en-US" dirty="0">
                <a:solidFill>
                  <a:srgbClr val="FF0000"/>
                </a:solidFill>
              </a:rPr>
              <a:t>Building survey / recording</a:t>
            </a:r>
            <a:endParaRPr lang="en-GB" altLang="en-US" dirty="0">
              <a:solidFill>
                <a:srgbClr val="FF0000"/>
              </a:solidFill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91D60BC-3508-4715-BB54-9CFB483C3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Roles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68C7DDEB-3AE4-4F83-B050-7E25DBA4FB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Planning authority case officer and committee</a:t>
            </a:r>
          </a:p>
          <a:p>
            <a:r>
              <a:rPr lang="en-GB" altLang="en-US"/>
              <a:t>Curator (LPA Archaeological adviser)</a:t>
            </a:r>
          </a:p>
          <a:p>
            <a:r>
              <a:rPr lang="en-GB" altLang="en-US"/>
              <a:t>Statutory consultee</a:t>
            </a:r>
          </a:p>
          <a:p>
            <a:r>
              <a:rPr lang="en-GB" altLang="en-US">
                <a:solidFill>
                  <a:srgbClr val="FF0000"/>
                </a:solidFill>
              </a:rPr>
              <a:t>Consultant</a:t>
            </a:r>
          </a:p>
          <a:p>
            <a:r>
              <a:rPr lang="en-GB" altLang="en-US">
                <a:solidFill>
                  <a:srgbClr val="FF0000"/>
                </a:solidFill>
              </a:rPr>
              <a:t>Contractor(s)</a:t>
            </a:r>
          </a:p>
          <a:p>
            <a:r>
              <a:rPr lang="en-GB" altLang="en-US">
                <a:solidFill>
                  <a:srgbClr val="FF0000"/>
                </a:solidFill>
              </a:rPr>
              <a:t>Subcontractors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F1309559-8BF5-474B-BEAD-AE71DE316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Documentation </a:t>
            </a:r>
            <a:br>
              <a:rPr lang="en-GB" altLang="en-US"/>
            </a:br>
            <a:r>
              <a:rPr lang="en-GB" altLang="en-US"/>
              <a:t>(examples on Moodle)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750AF00E-407B-486B-99C2-7DEC8EB18A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LPA / consultee letters</a:t>
            </a:r>
          </a:p>
          <a:p>
            <a:r>
              <a:rPr lang="en-GB" altLang="en-US" dirty="0"/>
              <a:t>Scoping document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Brief</a:t>
            </a:r>
            <a:endParaRPr lang="en-GB" altLang="en-US" dirty="0">
              <a:cs typeface="Calibri"/>
            </a:endParaRPr>
          </a:p>
          <a:p>
            <a:r>
              <a:rPr lang="en-GB" altLang="en-US" dirty="0">
                <a:solidFill>
                  <a:srgbClr val="FF0000"/>
                </a:solidFill>
              </a:rPr>
              <a:t>Specification</a:t>
            </a:r>
            <a:endParaRPr lang="en-GB" altLang="en-US" dirty="0">
              <a:solidFill>
                <a:srgbClr val="FF0000"/>
              </a:solidFill>
              <a:cs typeface="Calibri"/>
            </a:endParaRPr>
          </a:p>
          <a:p>
            <a:r>
              <a:rPr lang="en-GB" altLang="en-US" dirty="0">
                <a:solidFill>
                  <a:srgbClr val="FF0000"/>
                </a:solidFill>
              </a:rPr>
              <a:t>Project design</a:t>
            </a:r>
            <a:endParaRPr lang="en-GB" altLang="en-US" dirty="0">
              <a:solidFill>
                <a:srgbClr val="FF0000"/>
              </a:solidFill>
              <a:cs typeface="Calibri"/>
            </a:endParaRPr>
          </a:p>
          <a:p>
            <a:r>
              <a:rPr lang="en-GB" altLang="en-US" dirty="0">
                <a:solidFill>
                  <a:srgbClr val="FF0000"/>
                </a:solidFill>
              </a:rPr>
              <a:t>Report </a:t>
            </a:r>
            <a:endParaRPr lang="en-GB" altLang="en-US" dirty="0">
              <a:solidFill>
                <a:srgbClr val="FF0000"/>
              </a:solidFill>
              <a:cs typeface="Calibri"/>
            </a:endParaRPr>
          </a:p>
          <a:p>
            <a:r>
              <a:rPr lang="en-GB" altLang="en-US" dirty="0">
                <a:solidFill>
                  <a:srgbClr val="FF0000"/>
                </a:solidFill>
              </a:rPr>
              <a:t>Archive</a:t>
            </a:r>
            <a:endParaRPr lang="en-GB" dirty="0"/>
          </a:p>
          <a:p>
            <a:r>
              <a:rPr lang="en-GB" altLang="en-US" dirty="0">
                <a:solidFill>
                  <a:srgbClr val="FF0000"/>
                </a:solidFill>
              </a:rPr>
              <a:t>OASIS form</a:t>
            </a:r>
            <a:endParaRPr lang="en-GB" altLang="en-US" dirty="0">
              <a:solidFill>
                <a:srgbClr val="FF0000"/>
              </a:solidFill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3496947A-D7FA-4E34-B751-02ACD5A1B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Monitoring and quality assurance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3D8FF2B4-C5DF-431E-9804-E296DA67FE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LPA monitoring and approval</a:t>
            </a:r>
          </a:p>
          <a:p>
            <a:r>
              <a:rPr lang="en-GB" altLang="en-US" dirty="0">
                <a:hlinkClick r:id="rId2"/>
              </a:rPr>
              <a:t>http://www.ggat.org.uk/aps/english/monitoring.html</a:t>
            </a:r>
            <a:endParaRPr lang="en-GB" altLang="en-US" dirty="0"/>
          </a:p>
          <a:p>
            <a:r>
              <a:rPr lang="en-GB" altLang="en-US" dirty="0">
                <a:solidFill>
                  <a:srgbClr val="FF0000"/>
                </a:solidFill>
              </a:rPr>
              <a:t>Client QA</a:t>
            </a:r>
            <a:endParaRPr lang="en-GB" altLang="en-US" dirty="0">
              <a:solidFill>
                <a:srgbClr val="FF0000"/>
              </a:solidFill>
              <a:cs typeface="Calibri"/>
            </a:endParaRPr>
          </a:p>
          <a:p>
            <a:r>
              <a:rPr lang="en-GB" altLang="en-US" dirty="0">
                <a:solidFill>
                  <a:srgbClr val="FF0000"/>
                </a:solidFill>
              </a:rPr>
              <a:t>Internal QA</a:t>
            </a:r>
            <a:endParaRPr lang="en-GB" altLang="en-US" dirty="0">
              <a:solidFill>
                <a:srgbClr val="FF0000"/>
              </a:solidFill>
              <a:cs typeface="Calibri"/>
            </a:endParaRPr>
          </a:p>
          <a:p>
            <a:r>
              <a:rPr lang="en-GB" altLang="en-US" dirty="0">
                <a:solidFill>
                  <a:srgbClr val="FF0000"/>
                </a:solidFill>
              </a:rPr>
              <a:t>ISO9000 / BS5750</a:t>
            </a:r>
            <a:endParaRPr lang="en-GB" altLang="en-US" dirty="0">
              <a:solidFill>
                <a:srgbClr val="FF0000"/>
              </a:solidFill>
              <a:cs typeface="Calibri"/>
            </a:endParaRPr>
          </a:p>
          <a:p>
            <a:r>
              <a:rPr lang="en-GB" altLang="en-US" dirty="0" err="1"/>
              <a:t>CIfA</a:t>
            </a:r>
            <a:r>
              <a:rPr lang="en-GB" altLang="en-US" dirty="0"/>
              <a:t> RO </a:t>
            </a:r>
            <a:r>
              <a:rPr lang="en-GB" dirty="0">
                <a:ea typeface="+mn-lt"/>
                <a:cs typeface="+mn-lt"/>
                <a:hlinkClick r:id="rId3"/>
              </a:rPr>
              <a:t>https://www.archaeologists.net/regulation/organisations</a:t>
            </a:r>
            <a:endParaRPr lang="en-GB" altLang="en-US" dirty="0">
              <a:cs typeface="Calibri"/>
            </a:endParaRPr>
          </a:p>
          <a:p>
            <a:r>
              <a:rPr lang="en-GB" altLang="en-US" dirty="0" err="1"/>
              <a:t>CIfA</a:t>
            </a:r>
            <a:r>
              <a:rPr lang="en-GB" altLang="en-US" dirty="0"/>
              <a:t> Standards in British Archaeology http://www.archaeologists.net/codes/cifa</a:t>
            </a:r>
            <a:endParaRPr lang="en-GB" altLang="en-US" dirty="0">
              <a:cs typeface="Calibri"/>
            </a:endParaRPr>
          </a:p>
          <a:p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864A5BCF-B06A-4A8F-A005-284DA373A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Project life cycle and legacy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09F8C7CC-408D-4FD0-9D57-1FE5EF039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Project defined</a:t>
            </a:r>
          </a:p>
          <a:p>
            <a:r>
              <a:rPr lang="en-GB" altLang="en-US" dirty="0"/>
              <a:t>Specification and contract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Work undertaken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Report prepared and submitted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Planning sign-off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Publication/circulation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Archive preparation and deposit</a:t>
            </a:r>
            <a:endParaRPr lang="en-GB" altLang="en-US" dirty="0">
              <a:cs typeface="Calibri"/>
            </a:endParaRPr>
          </a:p>
          <a:p>
            <a:r>
              <a:rPr lang="en-GB" altLang="en-US" dirty="0">
                <a:cs typeface="Calibri"/>
                <a:hlinkClick r:id="rId2"/>
              </a:rPr>
              <a:t>OASIS</a:t>
            </a:r>
            <a:r>
              <a:rPr lang="en-GB" altLang="en-US" dirty="0">
                <a:cs typeface="Calibri"/>
              </a:rPr>
              <a:t> and </a:t>
            </a:r>
            <a:r>
              <a:rPr lang="en-GB" altLang="en-US" dirty="0">
                <a:cs typeface="Calibri"/>
                <a:hlinkClick r:id="rId3"/>
              </a:rPr>
              <a:t>ADS</a:t>
            </a:r>
            <a:endParaRPr lang="en-GB" altLang="en-US" dirty="0">
              <a:cs typeface="Calibri"/>
            </a:endParaRPr>
          </a:p>
          <a:p>
            <a:endParaRPr lang="en-GB" altLang="en-US"/>
          </a:p>
          <a:p>
            <a:endParaRPr lang="en-GB" altLang="en-US"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5622349-D2D2-4EE3-BAB9-1CBD51F37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Preparation task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B6EECE80-53B8-42FB-9D7E-A9148871C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Using the </a:t>
            </a:r>
            <a:r>
              <a:rPr lang="en-GB" altLang="en-US" dirty="0">
                <a:hlinkClick r:id="rId2"/>
              </a:rPr>
              <a:t>ADS </a:t>
            </a:r>
            <a:r>
              <a:rPr lang="en-GB" dirty="0">
                <a:hlinkClick r:id="rId2"/>
              </a:rPr>
              <a:t>Library of Unpublished Fieldwork Reports</a:t>
            </a:r>
            <a:r>
              <a:rPr lang="en-GB" altLang="en-US" dirty="0"/>
              <a:t>, find and compare two evaluation reports produced by different contractors. Check how they conform to the </a:t>
            </a:r>
            <a:r>
              <a:rPr lang="en-GB" altLang="en-US" dirty="0">
                <a:hlinkClick r:id="rId3"/>
              </a:rPr>
              <a:t>CIfA Standard</a:t>
            </a:r>
            <a:r>
              <a:rPr lang="en-GB" altLang="en-US" dirty="0"/>
              <a:t>. </a:t>
            </a:r>
            <a:endParaRPr lang="en-GB" dirty="0">
              <a:cs typeface="Calibri"/>
            </a:endParaRPr>
          </a:p>
          <a:p>
            <a:r>
              <a:rPr lang="en-GB" altLang="en-US" dirty="0"/>
              <a:t>How well are they laid out and written? 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Would you consider their conclusions reliable?</a:t>
            </a:r>
            <a:endParaRPr lang="en-GB" altLang="en-US" dirty="0"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2" ma:contentTypeDescription="Create a new document." ma:contentTypeScope="" ma:versionID="a26141587a6089a8436d40bb9a7ba0da">
  <xsd:schema xmlns:xsd="http://www.w3.org/2001/XMLSchema" xmlns:xs="http://www.w3.org/2001/XMLSchema" xmlns:p="http://schemas.microsoft.com/office/2006/metadata/properties" xmlns:ns3="a3276f14-397d-4ed7-b8c7-ece791485ff1" targetNamespace="http://schemas.microsoft.com/office/2006/metadata/properties" ma:root="true" ma:fieldsID="5cdbd2d04e2fdc54e777c6268fd40b62" ns3:_="">
    <xsd:import namespace="a3276f14-397d-4ed7-b8c7-ece791485ff1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7D9CA9C-1045-47A8-B221-BDA0F2A5593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4A3F302-E4BD-48F6-90A6-42409DE4F8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353</TotalTime>
  <Words>303</Words>
  <Application>Microsoft Office PowerPoint</Application>
  <PresentationFormat>On-screen Show (4:3)</PresentationFormat>
  <Paragraphs>90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AHAC 7005   Heritage project management in the modern world: session 5  project planning</vt:lpstr>
      <vt:lpstr>Outline</vt:lpstr>
      <vt:lpstr>Preparation task</vt:lpstr>
      <vt:lpstr>Planning process</vt:lpstr>
      <vt:lpstr>Projects</vt:lpstr>
      <vt:lpstr>Roles</vt:lpstr>
      <vt:lpstr>Documentation  (examples on Moodle)</vt:lpstr>
      <vt:lpstr>Monitoring and quality assurance</vt:lpstr>
      <vt:lpstr>Project life cycle and legacy</vt:lpstr>
      <vt:lpstr>Preparation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AHAC 7005   Heritage project management in the modern world: session 2  legislation</dc:title>
  <dc:creator>Martin Locock</dc:creator>
  <cp:lastModifiedBy>m.locock</cp:lastModifiedBy>
  <cp:revision>83</cp:revision>
  <dcterms:modified xsi:type="dcterms:W3CDTF">2020-03-02T14:11:40Z</dcterms:modified>
</cp:coreProperties>
</file>