
<file path=[Content_Types].xml><?xml version="1.0" encoding="utf-8"?>
<Types xmlns="http://schemas.openxmlformats.org/package/2006/content-types">
  <Default Extension="bin" ContentType="application/vnd.openxmlformats-officedocument.oleObject"/>
  <Default Extension="png" ContentType="image/png"/>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3" r:id="rId1"/>
  </p:sldMasterIdLst>
  <p:notesMasterIdLst>
    <p:notesMasterId r:id="rId19"/>
  </p:notesMasterIdLst>
  <p:handoutMasterIdLst>
    <p:handoutMasterId r:id="rId20"/>
  </p:handoutMasterIdLst>
  <p:sldIdLst>
    <p:sldId id="256" r:id="rId2"/>
    <p:sldId id="261" r:id="rId3"/>
    <p:sldId id="271" r:id="rId4"/>
    <p:sldId id="272" r:id="rId5"/>
    <p:sldId id="273" r:id="rId6"/>
    <p:sldId id="274" r:id="rId7"/>
    <p:sldId id="275" r:id="rId8"/>
    <p:sldId id="299" r:id="rId9"/>
    <p:sldId id="278" r:id="rId10"/>
    <p:sldId id="279" r:id="rId11"/>
    <p:sldId id="280" r:id="rId12"/>
    <p:sldId id="281" r:id="rId13"/>
    <p:sldId id="282" r:id="rId14"/>
    <p:sldId id="283" r:id="rId15"/>
    <p:sldId id="284" r:id="rId16"/>
    <p:sldId id="285" r:id="rId17"/>
    <p:sldId id="300" r:id="rId18"/>
  </p:sldIdLst>
  <p:sldSz cx="9144000" cy="6858000" type="screen4x3"/>
  <p:notesSz cx="6797675" cy="9926638"/>
  <p:kinsoku lang="ja-JP" invalStChars="、。，．・：；？！゛゜ヽヾゝゞ々ー’”）〕］｝〉》」』】°‰′″℃￠％ぁぃぅぇぉっゃゅょゎァィゥェォッャュョヮヵヶ!%),.:;?]}｡｣､･ｧｨｩｪｫｬｭｮｯｰﾞﾟ" invalEndChars="‘“（〔［｛〈《「『【￥＄$([\{｢￡"/>
  <p:defaultTextStyle>
    <a:defPPr>
      <a:defRPr lang="en-US"/>
    </a:defPPr>
    <a:lvl1pPr algn="l" rtl="0" eaLnBrk="0" fontAlgn="base" hangingPunct="0">
      <a:spcBef>
        <a:spcPct val="0"/>
      </a:spcBef>
      <a:spcAft>
        <a:spcPct val="0"/>
      </a:spcAft>
      <a:defRPr sz="2800" kern="1200">
        <a:solidFill>
          <a:schemeClr val="tx1"/>
        </a:solidFill>
        <a:latin typeface="Times New Roman"/>
        <a:ea typeface="+mn-ea"/>
        <a:cs typeface="+mn-cs"/>
      </a:defRPr>
    </a:lvl1pPr>
    <a:lvl2pPr marL="457200" algn="l" rtl="0" eaLnBrk="0" fontAlgn="base" hangingPunct="0">
      <a:spcBef>
        <a:spcPct val="0"/>
      </a:spcBef>
      <a:spcAft>
        <a:spcPct val="0"/>
      </a:spcAft>
      <a:defRPr sz="2800" kern="1200">
        <a:solidFill>
          <a:schemeClr val="tx1"/>
        </a:solidFill>
        <a:latin typeface="Times New Roman"/>
        <a:ea typeface="+mn-ea"/>
        <a:cs typeface="+mn-cs"/>
      </a:defRPr>
    </a:lvl2pPr>
    <a:lvl3pPr marL="914400" algn="l" rtl="0" eaLnBrk="0" fontAlgn="base" hangingPunct="0">
      <a:spcBef>
        <a:spcPct val="0"/>
      </a:spcBef>
      <a:spcAft>
        <a:spcPct val="0"/>
      </a:spcAft>
      <a:defRPr sz="2800" kern="1200">
        <a:solidFill>
          <a:schemeClr val="tx1"/>
        </a:solidFill>
        <a:latin typeface="Times New Roman"/>
        <a:ea typeface="+mn-ea"/>
        <a:cs typeface="+mn-cs"/>
      </a:defRPr>
    </a:lvl3pPr>
    <a:lvl4pPr marL="1371600" algn="l" rtl="0" eaLnBrk="0" fontAlgn="base" hangingPunct="0">
      <a:spcBef>
        <a:spcPct val="0"/>
      </a:spcBef>
      <a:spcAft>
        <a:spcPct val="0"/>
      </a:spcAft>
      <a:defRPr sz="2800" kern="1200">
        <a:solidFill>
          <a:schemeClr val="tx1"/>
        </a:solidFill>
        <a:latin typeface="Times New Roman"/>
        <a:ea typeface="+mn-ea"/>
        <a:cs typeface="+mn-cs"/>
      </a:defRPr>
    </a:lvl4pPr>
    <a:lvl5pPr marL="1828800" algn="l" rtl="0" eaLnBrk="0" fontAlgn="base" hangingPunct="0">
      <a:spcBef>
        <a:spcPct val="0"/>
      </a:spcBef>
      <a:spcAft>
        <a:spcPct val="0"/>
      </a:spcAft>
      <a:defRPr sz="2800" kern="1200">
        <a:solidFill>
          <a:schemeClr val="tx1"/>
        </a:solidFill>
        <a:latin typeface="Times New Roman"/>
        <a:ea typeface="+mn-ea"/>
        <a:cs typeface="+mn-cs"/>
      </a:defRPr>
    </a:lvl5pPr>
    <a:lvl6pPr marL="2286000" algn="l" defTabSz="914400" rtl="0" eaLnBrk="1" latinLnBrk="0" hangingPunct="1">
      <a:defRPr sz="2800" kern="1200">
        <a:solidFill>
          <a:schemeClr val="tx1"/>
        </a:solidFill>
        <a:latin typeface="Times New Roman"/>
        <a:ea typeface="+mn-ea"/>
        <a:cs typeface="+mn-cs"/>
      </a:defRPr>
    </a:lvl6pPr>
    <a:lvl7pPr marL="2743200" algn="l" defTabSz="914400" rtl="0" eaLnBrk="1" latinLnBrk="0" hangingPunct="1">
      <a:defRPr sz="2800" kern="1200">
        <a:solidFill>
          <a:schemeClr val="tx1"/>
        </a:solidFill>
        <a:latin typeface="Times New Roman"/>
        <a:ea typeface="+mn-ea"/>
        <a:cs typeface="+mn-cs"/>
      </a:defRPr>
    </a:lvl7pPr>
    <a:lvl8pPr marL="3200400" algn="l" defTabSz="914400" rtl="0" eaLnBrk="1" latinLnBrk="0" hangingPunct="1">
      <a:defRPr sz="2800" kern="1200">
        <a:solidFill>
          <a:schemeClr val="tx1"/>
        </a:solidFill>
        <a:latin typeface="Times New Roman"/>
        <a:ea typeface="+mn-ea"/>
        <a:cs typeface="+mn-cs"/>
      </a:defRPr>
    </a:lvl8pPr>
    <a:lvl9pPr marL="3657600" algn="l" defTabSz="914400" rtl="0" eaLnBrk="1" latinLnBrk="0" hangingPunct="1">
      <a:defRPr sz="2800" kern="1200">
        <a:solidFill>
          <a:schemeClr val="tx1"/>
        </a:solidFill>
        <a:latin typeface="Times New Roman"/>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99"/>
    <a:srgbClr val="FF00FF"/>
    <a:srgbClr val="FF0000"/>
    <a:srgbClr val="FF0A9B"/>
    <a:srgbClr val="FFCC66"/>
    <a:srgbClr val="66FF33"/>
    <a:srgbClr val="008000"/>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5620"/>
    <p:restoredTop sz="85662" autoAdjust="0"/>
  </p:normalViewPr>
  <p:slideViewPr>
    <p:cSldViewPr>
      <p:cViewPr varScale="1">
        <p:scale>
          <a:sx n="80" d="100"/>
          <a:sy n="80" d="100"/>
        </p:scale>
        <p:origin x="200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46558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906463" y="4719638"/>
            <a:ext cx="4984750" cy="4178300"/>
          </a:xfrm>
          <a:prstGeom prst="rect">
            <a:avLst/>
          </a:prstGeom>
          <a:noFill/>
          <a:ln w="12699">
            <a:noFill/>
            <a:miter lim="800000"/>
            <a:headEnd/>
            <a:tailEnd/>
          </a:ln>
          <a:effectLst/>
        </p:spPr>
        <p:txBody>
          <a:bodyPr vert="horz" wrap="square" lIns="90488" tIns="44450" rIns="90488" bIns="44450" numCol="1" anchor="t" anchorCtr="0" compatLnSpc="1">
            <a:prstTxWarp prst="textNoShape">
              <a:avLst/>
            </a:prstTxWarp>
          </a:bodyPr>
          <a:lstStyle/>
          <a:p>
            <a:pPr lvl="0"/>
            <a:r>
              <a:rPr lang="en-US" smtClean="0"/>
              <a:t>Click to edit Master notes styles</a:t>
            </a:r>
          </a:p>
          <a:p>
            <a:pPr lvl="0"/>
            <a:r>
              <a:rPr lang="en-US" smtClean="0"/>
              <a:t>Second Level</a:t>
            </a:r>
          </a:p>
          <a:p>
            <a:pPr lvl="0"/>
            <a:r>
              <a:rPr lang="en-US" smtClean="0"/>
              <a:t>Third Level</a:t>
            </a:r>
          </a:p>
          <a:p>
            <a:pPr lvl="0"/>
            <a:r>
              <a:rPr lang="en-US" smtClean="0"/>
              <a:t>Fourth Level</a:t>
            </a:r>
          </a:p>
          <a:p>
            <a:pPr lvl="0"/>
            <a:r>
              <a:rPr lang="en-US" smtClean="0"/>
              <a:t>Fifth Level</a:t>
            </a:r>
          </a:p>
        </p:txBody>
      </p:sp>
      <p:sp>
        <p:nvSpPr>
          <p:cNvPr id="2051" name="Rectangle 3"/>
          <p:cNvSpPr>
            <a:spLocks noGrp="1" noRot="1" noChangeAspect="1" noChangeArrowheads="1" noTextEdit="1"/>
          </p:cNvSpPr>
          <p:nvPr>
            <p:ph type="sldImg" idx="2"/>
          </p:nvPr>
        </p:nvSpPr>
        <p:spPr bwMode="auto">
          <a:xfrm>
            <a:off x="1079500" y="865188"/>
            <a:ext cx="4640263" cy="3479800"/>
          </a:xfrm>
          <a:prstGeom prst="rect">
            <a:avLst/>
          </a:prstGeom>
          <a:noFill/>
          <a:ln w="12699">
            <a:solidFill>
              <a:schemeClr val="tx1"/>
            </a:solidFill>
            <a:miter lim="800000"/>
            <a:headEnd/>
            <a:tailEnd/>
          </a:ln>
          <a:effectLst/>
        </p:spPr>
      </p:sp>
    </p:spTree>
    <p:extLst>
      <p:ext uri="{BB962C8B-B14F-4D97-AF65-F5344CB8AC3E}">
        <p14:creationId xmlns:p14="http://schemas.microsoft.com/office/powerpoint/2010/main" val="328989789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a:ea typeface="+mn-ea"/>
        <a:cs typeface="+mn-cs"/>
      </a:defRPr>
    </a:lvl1pPr>
    <a:lvl2pPr marL="457200" algn="l" rtl="0" eaLnBrk="0" fontAlgn="base" hangingPunct="0">
      <a:spcBef>
        <a:spcPct val="30000"/>
      </a:spcBef>
      <a:spcAft>
        <a:spcPct val="0"/>
      </a:spcAft>
      <a:defRPr sz="1200" kern="1200">
        <a:solidFill>
          <a:schemeClr val="tx1"/>
        </a:solidFill>
        <a:latin typeface="Times New Roman"/>
        <a:ea typeface="+mn-ea"/>
        <a:cs typeface="+mn-cs"/>
      </a:defRPr>
    </a:lvl2pPr>
    <a:lvl3pPr marL="914400" algn="l" rtl="0" eaLnBrk="0" fontAlgn="base" hangingPunct="0">
      <a:spcBef>
        <a:spcPct val="30000"/>
      </a:spcBef>
      <a:spcAft>
        <a:spcPct val="0"/>
      </a:spcAft>
      <a:defRPr sz="1200" kern="1200">
        <a:solidFill>
          <a:schemeClr val="tx1"/>
        </a:solidFill>
        <a:latin typeface="Times New Roman"/>
        <a:ea typeface="+mn-ea"/>
        <a:cs typeface="+mn-cs"/>
      </a:defRPr>
    </a:lvl3pPr>
    <a:lvl4pPr marL="1371600" algn="l" rtl="0" eaLnBrk="0" fontAlgn="base" hangingPunct="0">
      <a:spcBef>
        <a:spcPct val="30000"/>
      </a:spcBef>
      <a:spcAft>
        <a:spcPct val="0"/>
      </a:spcAft>
      <a:defRPr sz="1200" kern="1200">
        <a:solidFill>
          <a:schemeClr val="tx1"/>
        </a:solidFill>
        <a:latin typeface="Times New Roman"/>
        <a:ea typeface="+mn-ea"/>
        <a:cs typeface="+mn-cs"/>
      </a:defRPr>
    </a:lvl4pPr>
    <a:lvl5pPr marL="1828800" algn="l" rtl="0" eaLnBrk="0" fontAlgn="base" hangingPunct="0">
      <a:spcBef>
        <a:spcPct val="30000"/>
      </a:spcBef>
      <a:spcAft>
        <a:spcPct val="0"/>
      </a:spcAft>
      <a:defRPr sz="1200" kern="1200">
        <a:solidFill>
          <a:schemeClr val="tx1"/>
        </a:solidFill>
        <a:latin typeface="Times New Roman"/>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field of Bi has grown from Decision Support and Expert Systems</a:t>
            </a:r>
            <a:endParaRPr lang="en-GB" dirty="0"/>
          </a:p>
        </p:txBody>
      </p:sp>
    </p:spTree>
    <p:extLst>
      <p:ext uri="{BB962C8B-B14F-4D97-AF65-F5344CB8AC3E}">
        <p14:creationId xmlns:p14="http://schemas.microsoft.com/office/powerpoint/2010/main" val="24768180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342900" indent="-342900">
              <a:spcBef>
                <a:spcPct val="20000"/>
              </a:spcBef>
              <a:buFontTx/>
              <a:buChar char="•"/>
            </a:pPr>
            <a:r>
              <a:rPr lang="en-GB" dirty="0" smtClean="0"/>
              <a:t>Price, hours in the day, the capacity the machine has to produce, fudge factor</a:t>
            </a:r>
            <a:endParaRPr lang="en-US" dirty="0"/>
          </a:p>
        </p:txBody>
      </p:sp>
    </p:spTree>
    <p:extLst>
      <p:ext uri="{BB962C8B-B14F-4D97-AF65-F5344CB8AC3E}">
        <p14:creationId xmlns:p14="http://schemas.microsoft.com/office/powerpoint/2010/main" val="3731581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1986" name="Rectangle 2"/>
          <p:cNvSpPr>
            <a:spLocks noChangeArrowheads="1"/>
          </p:cNvSpPr>
          <p:nvPr/>
        </p:nvSpPr>
        <p:spPr bwMode="invGray">
          <a:xfrm>
            <a:off x="8809038" y="0"/>
            <a:ext cx="334962" cy="6858000"/>
          </a:xfrm>
          <a:prstGeom prst="rect">
            <a:avLst/>
          </a:prstGeom>
          <a:gradFill rotWithShape="0">
            <a:gsLst>
              <a:gs pos="0">
                <a:schemeClr val="accent2"/>
              </a:gs>
              <a:gs pos="50000">
                <a:schemeClr val="hlink"/>
              </a:gs>
              <a:gs pos="100000">
                <a:schemeClr val="accent2"/>
              </a:gs>
            </a:gsLst>
            <a:lin ang="0" scaled="1"/>
          </a:gradFill>
          <a:ln w="9525">
            <a:noFill/>
            <a:miter lim="800000"/>
            <a:headEnd/>
            <a:tailEnd/>
          </a:ln>
        </p:spPr>
        <p:txBody>
          <a:bodyPr wrap="none" anchor="ctr"/>
          <a:lstStyle/>
          <a:p>
            <a:endParaRPr lang="en-US"/>
          </a:p>
        </p:txBody>
      </p:sp>
      <p:sp>
        <p:nvSpPr>
          <p:cNvPr id="41987" name="Freeform 3"/>
          <p:cNvSpPr>
            <a:spLocks/>
          </p:cNvSpPr>
          <p:nvPr/>
        </p:nvSpPr>
        <p:spPr bwMode="white">
          <a:xfrm>
            <a:off x="-9525" y="4489450"/>
            <a:ext cx="5754688" cy="2368550"/>
          </a:xfrm>
          <a:custGeom>
            <a:avLst/>
            <a:gdLst/>
            <a:ahLst/>
            <a:cxnLst>
              <a:cxn ang="0">
                <a:pos x="0" y="1491"/>
              </a:cxn>
              <a:cxn ang="0">
                <a:pos x="0" y="0"/>
              </a:cxn>
              <a:cxn ang="0">
                <a:pos x="171" y="3"/>
              </a:cxn>
              <a:cxn ang="0">
                <a:pos x="355" y="9"/>
              </a:cxn>
              <a:cxn ang="0">
                <a:pos x="499" y="21"/>
              </a:cxn>
              <a:cxn ang="0">
                <a:pos x="650" y="36"/>
              </a:cxn>
              <a:cxn ang="0">
                <a:pos x="809" y="54"/>
              </a:cxn>
              <a:cxn ang="0">
                <a:pos x="957" y="78"/>
              </a:cxn>
              <a:cxn ang="0">
                <a:pos x="1119" y="105"/>
              </a:cxn>
              <a:cxn ang="0">
                <a:pos x="1261" y="133"/>
              </a:cxn>
              <a:cxn ang="0">
                <a:pos x="1441" y="175"/>
              </a:cxn>
              <a:cxn ang="0">
                <a:pos x="1598" y="217"/>
              </a:cxn>
              <a:cxn ang="0">
                <a:pos x="1763" y="269"/>
              </a:cxn>
              <a:cxn ang="0">
                <a:pos x="1887" y="308"/>
              </a:cxn>
              <a:cxn ang="0">
                <a:pos x="2085" y="384"/>
              </a:cxn>
              <a:cxn ang="0">
                <a:pos x="2230" y="444"/>
              </a:cxn>
              <a:cxn ang="0">
                <a:pos x="2456" y="547"/>
              </a:cxn>
              <a:cxn ang="0">
                <a:pos x="2666" y="662"/>
              </a:cxn>
              <a:cxn ang="0">
                <a:pos x="2859" y="786"/>
              </a:cxn>
              <a:cxn ang="0">
                <a:pos x="3046" y="920"/>
              </a:cxn>
              <a:cxn ang="0">
                <a:pos x="3193" y="1038"/>
              </a:cxn>
              <a:cxn ang="0">
                <a:pos x="3332" y="1168"/>
              </a:cxn>
              <a:cxn ang="0">
                <a:pos x="3440" y="1280"/>
              </a:cxn>
              <a:cxn ang="0">
                <a:pos x="3524" y="1380"/>
              </a:cxn>
              <a:cxn ang="0">
                <a:pos x="3624" y="1491"/>
              </a:cxn>
              <a:cxn ang="0">
                <a:pos x="3608" y="1491"/>
              </a:cxn>
              <a:cxn ang="0">
                <a:pos x="0" y="1491"/>
              </a:cxn>
            </a:cxnLst>
            <a:rect l="0" t="0" r="r" b="b"/>
            <a:pathLst>
              <a:path w="3625" h="1492">
                <a:moveTo>
                  <a:pt x="0" y="1491"/>
                </a:moveTo>
                <a:lnTo>
                  <a:pt x="0" y="0"/>
                </a:lnTo>
                <a:lnTo>
                  <a:pt x="171" y="3"/>
                </a:lnTo>
                <a:lnTo>
                  <a:pt x="355" y="9"/>
                </a:lnTo>
                <a:lnTo>
                  <a:pt x="499" y="21"/>
                </a:lnTo>
                <a:lnTo>
                  <a:pt x="650" y="36"/>
                </a:lnTo>
                <a:lnTo>
                  <a:pt x="809" y="54"/>
                </a:lnTo>
                <a:lnTo>
                  <a:pt x="957" y="78"/>
                </a:lnTo>
                <a:lnTo>
                  <a:pt x="1119" y="105"/>
                </a:lnTo>
                <a:lnTo>
                  <a:pt x="1261" y="133"/>
                </a:lnTo>
                <a:lnTo>
                  <a:pt x="1441" y="175"/>
                </a:lnTo>
                <a:lnTo>
                  <a:pt x="1598" y="217"/>
                </a:lnTo>
                <a:lnTo>
                  <a:pt x="1763" y="269"/>
                </a:lnTo>
                <a:lnTo>
                  <a:pt x="1887" y="308"/>
                </a:lnTo>
                <a:lnTo>
                  <a:pt x="2085" y="384"/>
                </a:lnTo>
                <a:lnTo>
                  <a:pt x="2230" y="444"/>
                </a:lnTo>
                <a:lnTo>
                  <a:pt x="2456" y="547"/>
                </a:lnTo>
                <a:lnTo>
                  <a:pt x="2666" y="662"/>
                </a:lnTo>
                <a:lnTo>
                  <a:pt x="2859" y="786"/>
                </a:lnTo>
                <a:lnTo>
                  <a:pt x="3046" y="920"/>
                </a:lnTo>
                <a:lnTo>
                  <a:pt x="3193" y="1038"/>
                </a:lnTo>
                <a:lnTo>
                  <a:pt x="3332" y="1168"/>
                </a:lnTo>
                <a:lnTo>
                  <a:pt x="3440" y="1280"/>
                </a:lnTo>
                <a:lnTo>
                  <a:pt x="3524" y="1380"/>
                </a:lnTo>
                <a:lnTo>
                  <a:pt x="3624" y="1491"/>
                </a:lnTo>
                <a:lnTo>
                  <a:pt x="3608" y="1491"/>
                </a:lnTo>
                <a:lnTo>
                  <a:pt x="0" y="1491"/>
                </a:lnTo>
              </a:path>
            </a:pathLst>
          </a:custGeom>
          <a:gradFill rotWithShape="0">
            <a:gsLst>
              <a:gs pos="0">
                <a:schemeClr val="bg2"/>
              </a:gs>
              <a:gs pos="100000">
                <a:schemeClr val="bg1"/>
              </a:gs>
            </a:gsLst>
            <a:lin ang="5400000" scaled="1"/>
          </a:gradFill>
          <a:ln w="9525" cap="flat" cmpd="sng">
            <a:noFill/>
            <a:prstDash val="solid"/>
            <a:miter lim="800000"/>
            <a:headEnd type="none" w="sm" len="sm"/>
            <a:tailEnd type="none" w="sm" len="sm"/>
          </a:ln>
          <a:effectLst/>
        </p:spPr>
        <p:txBody>
          <a:bodyPr wrap="none" anchor="ctr"/>
          <a:lstStyle/>
          <a:p>
            <a:endParaRPr lang="en-US"/>
          </a:p>
        </p:txBody>
      </p:sp>
      <p:sp>
        <p:nvSpPr>
          <p:cNvPr id="41988" name="Freeform 4"/>
          <p:cNvSpPr>
            <a:spLocks/>
          </p:cNvSpPr>
          <p:nvPr/>
        </p:nvSpPr>
        <p:spPr bwMode="white">
          <a:xfrm>
            <a:off x="0" y="3817938"/>
            <a:ext cx="8164513" cy="3019425"/>
          </a:xfrm>
          <a:custGeom>
            <a:avLst/>
            <a:gdLst/>
            <a:ahLst/>
            <a:cxnLst>
              <a:cxn ang="0">
                <a:pos x="2718" y="405"/>
              </a:cxn>
              <a:cxn ang="0">
                <a:pos x="2466" y="333"/>
              </a:cxn>
              <a:cxn ang="0">
                <a:pos x="2202" y="261"/>
              </a:cxn>
              <a:cxn ang="0">
                <a:pos x="1929" y="198"/>
              </a:cxn>
              <a:cxn ang="0">
                <a:pos x="1695" y="153"/>
              </a:cxn>
              <a:cxn ang="0">
                <a:pos x="1434" y="111"/>
              </a:cxn>
              <a:cxn ang="0">
                <a:pos x="1188" y="75"/>
              </a:cxn>
              <a:cxn ang="0">
                <a:pos x="957" y="48"/>
              </a:cxn>
              <a:cxn ang="0">
                <a:pos x="747" y="30"/>
              </a:cxn>
              <a:cxn ang="0">
                <a:pos x="501" y="15"/>
              </a:cxn>
              <a:cxn ang="0">
                <a:pos x="246" y="3"/>
              </a:cxn>
              <a:cxn ang="0">
                <a:pos x="0" y="0"/>
              </a:cxn>
              <a:cxn ang="0">
                <a:pos x="0" y="275"/>
              </a:cxn>
              <a:cxn ang="0">
                <a:pos x="0" y="345"/>
              </a:cxn>
              <a:cxn ang="0">
                <a:pos x="0" y="275"/>
              </a:cxn>
              <a:cxn ang="0">
                <a:pos x="0" y="342"/>
              </a:cxn>
              <a:cxn ang="0">
                <a:pos x="339" y="351"/>
              </a:cxn>
              <a:cxn ang="0">
                <a:pos x="606" y="372"/>
              </a:cxn>
              <a:cxn ang="0">
                <a:pos x="852" y="399"/>
              </a:cxn>
              <a:cxn ang="0">
                <a:pos x="1068" y="435"/>
              </a:cxn>
              <a:cxn ang="0">
                <a:pos x="1275" y="474"/>
              </a:cxn>
              <a:cxn ang="0">
                <a:pos x="1545" y="540"/>
              </a:cxn>
              <a:cxn ang="0">
                <a:pos x="1761" y="603"/>
              </a:cxn>
              <a:cxn ang="0">
                <a:pos x="1971" y="678"/>
              </a:cxn>
              <a:cxn ang="0">
                <a:pos x="2166" y="747"/>
              </a:cxn>
              <a:cxn ang="0">
                <a:pos x="2397" y="852"/>
              </a:cxn>
              <a:cxn ang="0">
                <a:pos x="2613" y="960"/>
              </a:cxn>
              <a:cxn ang="0">
                <a:pos x="2832" y="1095"/>
              </a:cxn>
              <a:cxn ang="0">
                <a:pos x="3012" y="1212"/>
              </a:cxn>
              <a:cxn ang="0">
                <a:pos x="3186" y="1347"/>
              </a:cxn>
              <a:cxn ang="0">
                <a:pos x="3351" y="1497"/>
              </a:cxn>
              <a:cxn ang="0">
                <a:pos x="3480" y="1629"/>
              </a:cxn>
              <a:cxn ang="0">
                <a:pos x="3612" y="1785"/>
              </a:cxn>
              <a:cxn ang="0">
                <a:pos x="3699" y="1901"/>
              </a:cxn>
              <a:cxn ang="0">
                <a:pos x="5142" y="1901"/>
              </a:cxn>
              <a:cxn ang="0">
                <a:pos x="5076" y="1827"/>
              </a:cxn>
              <a:cxn ang="0">
                <a:pos x="4968" y="1707"/>
              </a:cxn>
              <a:cxn ang="0">
                <a:pos x="4797" y="1539"/>
              </a:cxn>
              <a:cxn ang="0">
                <a:pos x="4617" y="1383"/>
              </a:cxn>
              <a:cxn ang="0">
                <a:pos x="4410" y="1221"/>
              </a:cxn>
              <a:cxn ang="0">
                <a:pos x="4185" y="1071"/>
              </a:cxn>
              <a:cxn ang="0">
                <a:pos x="3960" y="939"/>
              </a:cxn>
              <a:cxn ang="0">
                <a:pos x="3708" y="801"/>
              </a:cxn>
              <a:cxn ang="0">
                <a:pos x="3492" y="702"/>
              </a:cxn>
              <a:cxn ang="0">
                <a:pos x="3231" y="588"/>
              </a:cxn>
              <a:cxn ang="0">
                <a:pos x="2964" y="489"/>
              </a:cxn>
              <a:cxn ang="0">
                <a:pos x="2718" y="405"/>
              </a:cxn>
            </a:cxnLst>
            <a:rect l="0" t="0" r="r" b="b"/>
            <a:pathLst>
              <a:path w="5143" h="1902">
                <a:moveTo>
                  <a:pt x="2718" y="405"/>
                </a:moveTo>
                <a:lnTo>
                  <a:pt x="2466" y="333"/>
                </a:lnTo>
                <a:lnTo>
                  <a:pt x="2202" y="261"/>
                </a:lnTo>
                <a:lnTo>
                  <a:pt x="1929" y="198"/>
                </a:lnTo>
                <a:lnTo>
                  <a:pt x="1695" y="153"/>
                </a:lnTo>
                <a:lnTo>
                  <a:pt x="1434" y="111"/>
                </a:lnTo>
                <a:lnTo>
                  <a:pt x="1188" y="75"/>
                </a:lnTo>
                <a:lnTo>
                  <a:pt x="957" y="48"/>
                </a:lnTo>
                <a:lnTo>
                  <a:pt x="747" y="30"/>
                </a:lnTo>
                <a:lnTo>
                  <a:pt x="501" y="15"/>
                </a:lnTo>
                <a:lnTo>
                  <a:pt x="246" y="3"/>
                </a:lnTo>
                <a:lnTo>
                  <a:pt x="0" y="0"/>
                </a:lnTo>
                <a:lnTo>
                  <a:pt x="0" y="275"/>
                </a:lnTo>
                <a:lnTo>
                  <a:pt x="0" y="345"/>
                </a:lnTo>
                <a:lnTo>
                  <a:pt x="0" y="275"/>
                </a:lnTo>
                <a:lnTo>
                  <a:pt x="0" y="342"/>
                </a:lnTo>
                <a:lnTo>
                  <a:pt x="339" y="351"/>
                </a:lnTo>
                <a:lnTo>
                  <a:pt x="606" y="372"/>
                </a:lnTo>
                <a:lnTo>
                  <a:pt x="852" y="399"/>
                </a:lnTo>
                <a:lnTo>
                  <a:pt x="1068" y="435"/>
                </a:lnTo>
                <a:lnTo>
                  <a:pt x="1275" y="474"/>
                </a:lnTo>
                <a:lnTo>
                  <a:pt x="1545" y="540"/>
                </a:lnTo>
                <a:lnTo>
                  <a:pt x="1761" y="603"/>
                </a:lnTo>
                <a:lnTo>
                  <a:pt x="1971" y="678"/>
                </a:lnTo>
                <a:lnTo>
                  <a:pt x="2166" y="747"/>
                </a:lnTo>
                <a:lnTo>
                  <a:pt x="2397" y="852"/>
                </a:lnTo>
                <a:lnTo>
                  <a:pt x="2613" y="960"/>
                </a:lnTo>
                <a:lnTo>
                  <a:pt x="2832" y="1095"/>
                </a:lnTo>
                <a:lnTo>
                  <a:pt x="3012" y="1212"/>
                </a:lnTo>
                <a:lnTo>
                  <a:pt x="3186" y="1347"/>
                </a:lnTo>
                <a:lnTo>
                  <a:pt x="3351" y="1497"/>
                </a:lnTo>
                <a:lnTo>
                  <a:pt x="3480" y="1629"/>
                </a:lnTo>
                <a:lnTo>
                  <a:pt x="3612" y="1785"/>
                </a:lnTo>
                <a:lnTo>
                  <a:pt x="3699" y="1901"/>
                </a:lnTo>
                <a:lnTo>
                  <a:pt x="5142" y="1901"/>
                </a:lnTo>
                <a:lnTo>
                  <a:pt x="5076" y="1827"/>
                </a:lnTo>
                <a:lnTo>
                  <a:pt x="4968" y="1707"/>
                </a:lnTo>
                <a:lnTo>
                  <a:pt x="4797" y="1539"/>
                </a:lnTo>
                <a:lnTo>
                  <a:pt x="4617" y="1383"/>
                </a:lnTo>
                <a:lnTo>
                  <a:pt x="4410" y="1221"/>
                </a:lnTo>
                <a:lnTo>
                  <a:pt x="4185" y="1071"/>
                </a:lnTo>
                <a:lnTo>
                  <a:pt x="3960" y="939"/>
                </a:lnTo>
                <a:lnTo>
                  <a:pt x="3708" y="801"/>
                </a:lnTo>
                <a:lnTo>
                  <a:pt x="3492" y="702"/>
                </a:lnTo>
                <a:lnTo>
                  <a:pt x="3231" y="588"/>
                </a:lnTo>
                <a:lnTo>
                  <a:pt x="2964" y="489"/>
                </a:lnTo>
                <a:lnTo>
                  <a:pt x="2718" y="405"/>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1989" name="Freeform 5"/>
          <p:cNvSpPr>
            <a:spLocks/>
          </p:cNvSpPr>
          <p:nvPr/>
        </p:nvSpPr>
        <p:spPr bwMode="white">
          <a:xfrm>
            <a:off x="0" y="3146425"/>
            <a:ext cx="9144000" cy="3690938"/>
          </a:xfrm>
          <a:custGeom>
            <a:avLst/>
            <a:gdLst/>
            <a:ahLst/>
            <a:cxnLst>
              <a:cxn ang="0">
                <a:pos x="0" y="0"/>
              </a:cxn>
              <a:cxn ang="0">
                <a:pos x="0" y="339"/>
              </a:cxn>
              <a:cxn ang="0">
                <a:pos x="558" y="357"/>
              </a:cxn>
              <a:cxn ang="0">
                <a:pos x="807" y="375"/>
              </a:cxn>
              <a:cxn ang="0">
                <a:pos x="1056" y="399"/>
              </a:cxn>
              <a:cxn ang="0">
                <a:pos x="1272" y="426"/>
              </a:cxn>
              <a:cxn ang="0">
                <a:pos x="1539" y="465"/>
              </a:cxn>
              <a:cxn ang="0">
                <a:pos x="1791" y="510"/>
              </a:cxn>
              <a:cxn ang="0">
                <a:pos x="2076" y="570"/>
              </a:cxn>
              <a:cxn ang="0">
                <a:pos x="2334" y="630"/>
              </a:cxn>
              <a:cxn ang="0">
                <a:pos x="2544" y="687"/>
              </a:cxn>
              <a:cxn ang="0">
                <a:pos x="2775" y="759"/>
              </a:cxn>
              <a:cxn ang="0">
                <a:pos x="3003" y="837"/>
              </a:cxn>
              <a:cxn ang="0">
                <a:pos x="3231" y="924"/>
              </a:cxn>
              <a:cxn ang="0">
                <a:pos x="3438" y="1005"/>
              </a:cxn>
              <a:cxn ang="0">
                <a:pos x="3663" y="1110"/>
              </a:cxn>
              <a:cxn ang="0">
                <a:pos x="3903" y="1233"/>
              </a:cxn>
              <a:cxn ang="0">
                <a:pos x="4149" y="1374"/>
              </a:cxn>
              <a:cxn ang="0">
                <a:pos x="4353" y="1506"/>
              </a:cxn>
              <a:cxn ang="0">
                <a:pos x="4491" y="1602"/>
              </a:cxn>
              <a:cxn ang="0">
                <a:pos x="4668" y="1740"/>
              </a:cxn>
              <a:cxn ang="0">
                <a:pos x="4824" y="1875"/>
              </a:cxn>
              <a:cxn ang="0">
                <a:pos x="4968" y="2016"/>
              </a:cxn>
              <a:cxn ang="0">
                <a:pos x="5100" y="2154"/>
              </a:cxn>
              <a:cxn ang="0">
                <a:pos x="5238" y="2324"/>
              </a:cxn>
              <a:cxn ang="0">
                <a:pos x="5759" y="2324"/>
              </a:cxn>
              <a:cxn ang="0">
                <a:pos x="5759" y="1245"/>
              </a:cxn>
              <a:cxn ang="0">
                <a:pos x="5580" y="1119"/>
              </a:cxn>
              <a:cxn ang="0">
                <a:pos x="5400" y="1020"/>
              </a:cxn>
              <a:cxn ang="0">
                <a:pos x="5205" y="918"/>
              </a:cxn>
              <a:cxn ang="0">
                <a:pos x="5031" y="837"/>
              </a:cxn>
              <a:cxn ang="0">
                <a:pos x="4866" y="771"/>
              </a:cxn>
              <a:cxn ang="0">
                <a:pos x="4710" y="711"/>
              </a:cxn>
              <a:cxn ang="0">
                <a:pos x="4545" y="651"/>
              </a:cxn>
              <a:cxn ang="0">
                <a:pos x="4386" y="600"/>
              </a:cxn>
              <a:cxn ang="0">
                <a:pos x="4248" y="552"/>
              </a:cxn>
              <a:cxn ang="0">
                <a:pos x="3993" y="483"/>
              </a:cxn>
              <a:cxn ang="0">
                <a:pos x="3777" y="423"/>
              </a:cxn>
              <a:cxn ang="0">
                <a:pos x="3564" y="375"/>
              </a:cxn>
              <a:cxn ang="0">
                <a:pos x="3282" y="312"/>
              </a:cxn>
              <a:cxn ang="0">
                <a:pos x="3003" y="261"/>
              </a:cxn>
              <a:cxn ang="0">
                <a:pos x="2733" y="213"/>
              </a:cxn>
              <a:cxn ang="0">
                <a:pos x="2451" y="171"/>
              </a:cxn>
              <a:cxn ang="0">
                <a:pos x="2211" y="138"/>
              </a:cxn>
              <a:cxn ang="0">
                <a:pos x="1974" y="108"/>
              </a:cxn>
              <a:cxn ang="0">
                <a:pos x="1665" y="81"/>
              </a:cxn>
              <a:cxn ang="0">
                <a:pos x="1437" y="60"/>
              </a:cxn>
              <a:cxn ang="0">
                <a:pos x="1125" y="36"/>
              </a:cxn>
              <a:cxn ang="0">
                <a:pos x="828" y="21"/>
              </a:cxn>
              <a:cxn ang="0">
                <a:pos x="558" y="12"/>
              </a:cxn>
              <a:cxn ang="0">
                <a:pos x="282" y="3"/>
              </a:cxn>
              <a:cxn ang="0">
                <a:pos x="0" y="0"/>
              </a:cxn>
            </a:cxnLst>
            <a:rect l="0" t="0" r="r" b="b"/>
            <a:pathLst>
              <a:path w="5760" h="2325">
                <a:moveTo>
                  <a:pt x="0" y="0"/>
                </a:moveTo>
                <a:lnTo>
                  <a:pt x="0" y="339"/>
                </a:lnTo>
                <a:lnTo>
                  <a:pt x="558" y="357"/>
                </a:lnTo>
                <a:lnTo>
                  <a:pt x="807" y="375"/>
                </a:lnTo>
                <a:lnTo>
                  <a:pt x="1056" y="399"/>
                </a:lnTo>
                <a:lnTo>
                  <a:pt x="1272" y="426"/>
                </a:lnTo>
                <a:lnTo>
                  <a:pt x="1539" y="465"/>
                </a:lnTo>
                <a:lnTo>
                  <a:pt x="1791" y="510"/>
                </a:lnTo>
                <a:lnTo>
                  <a:pt x="2076" y="570"/>
                </a:lnTo>
                <a:lnTo>
                  <a:pt x="2334" y="630"/>
                </a:lnTo>
                <a:lnTo>
                  <a:pt x="2544" y="687"/>
                </a:lnTo>
                <a:lnTo>
                  <a:pt x="2775" y="759"/>
                </a:lnTo>
                <a:lnTo>
                  <a:pt x="3003" y="837"/>
                </a:lnTo>
                <a:lnTo>
                  <a:pt x="3231" y="924"/>
                </a:lnTo>
                <a:lnTo>
                  <a:pt x="3438" y="1005"/>
                </a:lnTo>
                <a:lnTo>
                  <a:pt x="3663" y="1110"/>
                </a:lnTo>
                <a:lnTo>
                  <a:pt x="3903" y="1233"/>
                </a:lnTo>
                <a:lnTo>
                  <a:pt x="4149" y="1374"/>
                </a:lnTo>
                <a:lnTo>
                  <a:pt x="4353" y="1506"/>
                </a:lnTo>
                <a:lnTo>
                  <a:pt x="4491" y="1602"/>
                </a:lnTo>
                <a:lnTo>
                  <a:pt x="4668" y="1740"/>
                </a:lnTo>
                <a:lnTo>
                  <a:pt x="4824" y="1875"/>
                </a:lnTo>
                <a:lnTo>
                  <a:pt x="4968" y="2016"/>
                </a:lnTo>
                <a:lnTo>
                  <a:pt x="5100" y="2154"/>
                </a:lnTo>
                <a:lnTo>
                  <a:pt x="5238" y="2324"/>
                </a:lnTo>
                <a:lnTo>
                  <a:pt x="5759" y="2324"/>
                </a:lnTo>
                <a:lnTo>
                  <a:pt x="5759" y="1245"/>
                </a:lnTo>
                <a:lnTo>
                  <a:pt x="5580" y="1119"/>
                </a:lnTo>
                <a:lnTo>
                  <a:pt x="5400" y="1020"/>
                </a:lnTo>
                <a:lnTo>
                  <a:pt x="5205" y="918"/>
                </a:lnTo>
                <a:lnTo>
                  <a:pt x="5031" y="837"/>
                </a:lnTo>
                <a:lnTo>
                  <a:pt x="4866" y="771"/>
                </a:lnTo>
                <a:lnTo>
                  <a:pt x="4710" y="711"/>
                </a:lnTo>
                <a:lnTo>
                  <a:pt x="4545" y="651"/>
                </a:lnTo>
                <a:lnTo>
                  <a:pt x="4386" y="600"/>
                </a:lnTo>
                <a:lnTo>
                  <a:pt x="4248" y="552"/>
                </a:lnTo>
                <a:lnTo>
                  <a:pt x="3993" y="483"/>
                </a:lnTo>
                <a:lnTo>
                  <a:pt x="3777" y="423"/>
                </a:lnTo>
                <a:lnTo>
                  <a:pt x="3564" y="375"/>
                </a:lnTo>
                <a:lnTo>
                  <a:pt x="3282" y="312"/>
                </a:lnTo>
                <a:lnTo>
                  <a:pt x="3003" y="261"/>
                </a:lnTo>
                <a:lnTo>
                  <a:pt x="2733" y="213"/>
                </a:lnTo>
                <a:lnTo>
                  <a:pt x="2451" y="171"/>
                </a:lnTo>
                <a:lnTo>
                  <a:pt x="2211" y="138"/>
                </a:lnTo>
                <a:lnTo>
                  <a:pt x="1974" y="108"/>
                </a:lnTo>
                <a:lnTo>
                  <a:pt x="1665" y="81"/>
                </a:lnTo>
                <a:lnTo>
                  <a:pt x="1437" y="60"/>
                </a:lnTo>
                <a:lnTo>
                  <a:pt x="1125" y="36"/>
                </a:lnTo>
                <a:lnTo>
                  <a:pt x="828" y="21"/>
                </a:lnTo>
                <a:lnTo>
                  <a:pt x="558" y="12"/>
                </a:lnTo>
                <a:lnTo>
                  <a:pt x="282" y="3"/>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1990" name="Freeform 6"/>
          <p:cNvSpPr>
            <a:spLocks/>
          </p:cNvSpPr>
          <p:nvPr/>
        </p:nvSpPr>
        <p:spPr bwMode="white">
          <a:xfrm>
            <a:off x="0" y="2460625"/>
            <a:ext cx="9144000" cy="2497138"/>
          </a:xfrm>
          <a:custGeom>
            <a:avLst/>
            <a:gdLst/>
            <a:ahLst/>
            <a:cxnLst>
              <a:cxn ang="0">
                <a:pos x="0" y="0"/>
              </a:cxn>
              <a:cxn ang="0">
                <a:pos x="0" y="351"/>
              </a:cxn>
              <a:cxn ang="0">
                <a:pos x="282" y="357"/>
              </a:cxn>
              <a:cxn ang="0">
                <a:pos x="627" y="363"/>
              </a:cxn>
              <a:cxn ang="0">
                <a:pos x="960" y="375"/>
              </a:cxn>
              <a:cxn ang="0">
                <a:pos x="1218" y="393"/>
              </a:cxn>
              <a:cxn ang="0">
                <a:pos x="1470" y="411"/>
              </a:cxn>
              <a:cxn ang="0">
                <a:pos x="1746" y="435"/>
              </a:cxn>
              <a:cxn ang="0">
                <a:pos x="2022" y="462"/>
              </a:cxn>
              <a:cxn ang="0">
                <a:pos x="2340" y="504"/>
              </a:cxn>
              <a:cxn ang="0">
                <a:pos x="2664" y="549"/>
              </a:cxn>
              <a:cxn ang="0">
                <a:pos x="2952" y="597"/>
              </a:cxn>
              <a:cxn ang="0">
                <a:pos x="3225" y="648"/>
              </a:cxn>
              <a:cxn ang="0">
                <a:pos x="3513" y="708"/>
              </a:cxn>
              <a:cxn ang="0">
                <a:pos x="3693" y="750"/>
              </a:cxn>
              <a:cxn ang="0">
                <a:pos x="3936" y="810"/>
              </a:cxn>
              <a:cxn ang="0">
                <a:pos x="4095" y="855"/>
              </a:cxn>
              <a:cxn ang="0">
                <a:pos x="4281" y="909"/>
              </a:cxn>
              <a:cxn ang="0">
                <a:pos x="4503" y="981"/>
              </a:cxn>
              <a:cxn ang="0">
                <a:pos x="4704" y="1053"/>
              </a:cxn>
              <a:cxn ang="0">
                <a:pos x="4911" y="1131"/>
              </a:cxn>
              <a:cxn ang="0">
                <a:pos x="5073" y="1197"/>
              </a:cxn>
              <a:cxn ang="0">
                <a:pos x="5256" y="1281"/>
              </a:cxn>
              <a:cxn ang="0">
                <a:pos x="5475" y="1401"/>
              </a:cxn>
              <a:cxn ang="0">
                <a:pos x="5628" y="1482"/>
              </a:cxn>
              <a:cxn ang="0">
                <a:pos x="5759" y="1572"/>
              </a:cxn>
              <a:cxn ang="0">
                <a:pos x="5759" y="633"/>
              </a:cxn>
              <a:cxn ang="0">
                <a:pos x="5493" y="570"/>
              </a:cxn>
              <a:cxn ang="0">
                <a:pos x="5214" y="501"/>
              </a:cxn>
              <a:cxn ang="0">
                <a:pos x="4950" y="444"/>
              </a:cxn>
              <a:cxn ang="0">
                <a:pos x="4701" y="396"/>
              </a:cxn>
              <a:cxn ang="0">
                <a:pos x="4425" y="348"/>
              </a:cxn>
              <a:cxn ang="0">
                <a:pos x="4110" y="294"/>
              </a:cxn>
              <a:cxn ang="0">
                <a:pos x="3813" y="252"/>
              </a:cxn>
              <a:cxn ang="0">
                <a:pos x="3549" y="213"/>
              </a:cxn>
              <a:cxn ang="0">
                <a:pos x="3261" y="183"/>
              </a:cxn>
              <a:cxn ang="0">
                <a:pos x="3015" y="153"/>
              </a:cxn>
              <a:cxn ang="0">
                <a:pos x="2757" y="129"/>
              </a:cxn>
              <a:cxn ang="0">
                <a:pos x="2520" y="105"/>
              </a:cxn>
              <a:cxn ang="0">
                <a:pos x="2301" y="87"/>
              </a:cxn>
              <a:cxn ang="0">
                <a:pos x="2013" y="66"/>
              </a:cxn>
              <a:cxn ang="0">
                <a:pos x="1731" y="48"/>
              </a:cxn>
              <a:cxn ang="0">
                <a:pos x="1524" y="39"/>
              </a:cxn>
              <a:cxn ang="0">
                <a:pos x="1260" y="27"/>
              </a:cxn>
              <a:cxn ang="0">
                <a:pos x="966" y="15"/>
              </a:cxn>
              <a:cxn ang="0">
                <a:pos x="714" y="12"/>
              </a:cxn>
              <a:cxn ang="0">
                <a:pos x="510" y="6"/>
              </a:cxn>
              <a:cxn ang="0">
                <a:pos x="243" y="0"/>
              </a:cxn>
              <a:cxn ang="0">
                <a:pos x="0" y="0"/>
              </a:cxn>
            </a:cxnLst>
            <a:rect l="0" t="0" r="r" b="b"/>
            <a:pathLst>
              <a:path w="5760" h="1573">
                <a:moveTo>
                  <a:pt x="0" y="0"/>
                </a:moveTo>
                <a:lnTo>
                  <a:pt x="0" y="351"/>
                </a:lnTo>
                <a:lnTo>
                  <a:pt x="282" y="357"/>
                </a:lnTo>
                <a:lnTo>
                  <a:pt x="627" y="363"/>
                </a:lnTo>
                <a:lnTo>
                  <a:pt x="960" y="375"/>
                </a:lnTo>
                <a:lnTo>
                  <a:pt x="1218" y="393"/>
                </a:lnTo>
                <a:lnTo>
                  <a:pt x="1470" y="411"/>
                </a:lnTo>
                <a:lnTo>
                  <a:pt x="1746" y="435"/>
                </a:lnTo>
                <a:lnTo>
                  <a:pt x="2022" y="462"/>
                </a:lnTo>
                <a:lnTo>
                  <a:pt x="2340" y="504"/>
                </a:lnTo>
                <a:lnTo>
                  <a:pt x="2664" y="549"/>
                </a:lnTo>
                <a:lnTo>
                  <a:pt x="2952" y="597"/>
                </a:lnTo>
                <a:lnTo>
                  <a:pt x="3225" y="648"/>
                </a:lnTo>
                <a:lnTo>
                  <a:pt x="3513" y="708"/>
                </a:lnTo>
                <a:lnTo>
                  <a:pt x="3693" y="750"/>
                </a:lnTo>
                <a:lnTo>
                  <a:pt x="3936" y="810"/>
                </a:lnTo>
                <a:lnTo>
                  <a:pt x="4095" y="855"/>
                </a:lnTo>
                <a:lnTo>
                  <a:pt x="4281" y="909"/>
                </a:lnTo>
                <a:lnTo>
                  <a:pt x="4503" y="981"/>
                </a:lnTo>
                <a:lnTo>
                  <a:pt x="4704" y="1053"/>
                </a:lnTo>
                <a:lnTo>
                  <a:pt x="4911" y="1131"/>
                </a:lnTo>
                <a:lnTo>
                  <a:pt x="5073" y="1197"/>
                </a:lnTo>
                <a:lnTo>
                  <a:pt x="5256" y="1281"/>
                </a:lnTo>
                <a:lnTo>
                  <a:pt x="5475" y="1401"/>
                </a:lnTo>
                <a:lnTo>
                  <a:pt x="5628" y="1482"/>
                </a:lnTo>
                <a:lnTo>
                  <a:pt x="5759" y="1572"/>
                </a:lnTo>
                <a:lnTo>
                  <a:pt x="5759" y="633"/>
                </a:lnTo>
                <a:lnTo>
                  <a:pt x="5493" y="570"/>
                </a:lnTo>
                <a:lnTo>
                  <a:pt x="5214" y="501"/>
                </a:lnTo>
                <a:lnTo>
                  <a:pt x="4950" y="444"/>
                </a:lnTo>
                <a:lnTo>
                  <a:pt x="4701" y="396"/>
                </a:lnTo>
                <a:lnTo>
                  <a:pt x="4425" y="348"/>
                </a:lnTo>
                <a:lnTo>
                  <a:pt x="4110" y="294"/>
                </a:lnTo>
                <a:lnTo>
                  <a:pt x="3813" y="252"/>
                </a:lnTo>
                <a:lnTo>
                  <a:pt x="3549" y="213"/>
                </a:lnTo>
                <a:lnTo>
                  <a:pt x="3261" y="183"/>
                </a:lnTo>
                <a:lnTo>
                  <a:pt x="3015" y="153"/>
                </a:lnTo>
                <a:lnTo>
                  <a:pt x="2757" y="129"/>
                </a:lnTo>
                <a:lnTo>
                  <a:pt x="2520" y="105"/>
                </a:lnTo>
                <a:lnTo>
                  <a:pt x="2301" y="87"/>
                </a:lnTo>
                <a:lnTo>
                  <a:pt x="2013" y="66"/>
                </a:lnTo>
                <a:lnTo>
                  <a:pt x="1731" y="48"/>
                </a:lnTo>
                <a:lnTo>
                  <a:pt x="1524" y="39"/>
                </a:lnTo>
                <a:lnTo>
                  <a:pt x="1260" y="27"/>
                </a:lnTo>
                <a:lnTo>
                  <a:pt x="966" y="15"/>
                </a:lnTo>
                <a:lnTo>
                  <a:pt x="714" y="12"/>
                </a:lnTo>
                <a:lnTo>
                  <a:pt x="510" y="6"/>
                </a:lnTo>
                <a:lnTo>
                  <a:pt x="243" y="0"/>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1991" name="Freeform 7"/>
          <p:cNvSpPr>
            <a:spLocks/>
          </p:cNvSpPr>
          <p:nvPr/>
        </p:nvSpPr>
        <p:spPr bwMode="white">
          <a:xfrm>
            <a:off x="0" y="1793875"/>
            <a:ext cx="9144000" cy="1539875"/>
          </a:xfrm>
          <a:custGeom>
            <a:avLst/>
            <a:gdLst/>
            <a:ahLst/>
            <a:cxnLst>
              <a:cxn ang="0">
                <a:pos x="0" y="0"/>
              </a:cxn>
              <a:cxn ang="0">
                <a:pos x="0" y="339"/>
              </a:cxn>
              <a:cxn ang="0">
                <a:pos x="318" y="342"/>
              </a:cxn>
              <a:cxn ang="0">
                <a:pos x="591" y="348"/>
              </a:cxn>
              <a:cxn ang="0">
                <a:pos x="846" y="354"/>
              </a:cxn>
              <a:cxn ang="0">
                <a:pos x="1074" y="360"/>
              </a:cxn>
              <a:cxn ang="0">
                <a:pos x="1314" y="366"/>
              </a:cxn>
              <a:cxn ang="0">
                <a:pos x="1599" y="381"/>
              </a:cxn>
              <a:cxn ang="0">
                <a:pos x="1911" y="399"/>
              </a:cxn>
              <a:cxn ang="0">
                <a:pos x="2241" y="420"/>
              </a:cxn>
              <a:cxn ang="0">
                <a:pos x="2619" y="453"/>
              </a:cxn>
              <a:cxn ang="0">
                <a:pos x="2889" y="477"/>
              </a:cxn>
              <a:cxn ang="0">
                <a:pos x="3177" y="507"/>
              </a:cxn>
              <a:cxn ang="0">
                <a:pos x="3498" y="543"/>
              </a:cxn>
              <a:cxn ang="0">
                <a:pos x="3813" y="585"/>
              </a:cxn>
              <a:cxn ang="0">
                <a:pos x="4044" y="618"/>
              </a:cxn>
              <a:cxn ang="0">
                <a:pos x="4365" y="669"/>
              </a:cxn>
              <a:cxn ang="0">
                <a:pos x="4683" y="726"/>
              </a:cxn>
              <a:cxn ang="0">
                <a:pos x="4980" y="786"/>
              </a:cxn>
              <a:cxn ang="0">
                <a:pos x="5268" y="846"/>
              </a:cxn>
              <a:cxn ang="0">
                <a:pos x="5646" y="942"/>
              </a:cxn>
              <a:cxn ang="0">
                <a:pos x="5759" y="969"/>
              </a:cxn>
              <a:cxn ang="0">
                <a:pos x="5759" y="0"/>
              </a:cxn>
              <a:cxn ang="0">
                <a:pos x="0" y="0"/>
              </a:cxn>
            </a:cxnLst>
            <a:rect l="0" t="0" r="r" b="b"/>
            <a:pathLst>
              <a:path w="5760" h="970">
                <a:moveTo>
                  <a:pt x="0" y="0"/>
                </a:moveTo>
                <a:lnTo>
                  <a:pt x="0" y="339"/>
                </a:lnTo>
                <a:lnTo>
                  <a:pt x="318" y="342"/>
                </a:lnTo>
                <a:lnTo>
                  <a:pt x="591" y="348"/>
                </a:lnTo>
                <a:lnTo>
                  <a:pt x="846" y="354"/>
                </a:lnTo>
                <a:lnTo>
                  <a:pt x="1074" y="360"/>
                </a:lnTo>
                <a:lnTo>
                  <a:pt x="1314" y="366"/>
                </a:lnTo>
                <a:lnTo>
                  <a:pt x="1599" y="381"/>
                </a:lnTo>
                <a:lnTo>
                  <a:pt x="1911" y="399"/>
                </a:lnTo>
                <a:lnTo>
                  <a:pt x="2241" y="420"/>
                </a:lnTo>
                <a:lnTo>
                  <a:pt x="2619" y="453"/>
                </a:lnTo>
                <a:lnTo>
                  <a:pt x="2889" y="477"/>
                </a:lnTo>
                <a:lnTo>
                  <a:pt x="3177" y="507"/>
                </a:lnTo>
                <a:lnTo>
                  <a:pt x="3498" y="543"/>
                </a:lnTo>
                <a:lnTo>
                  <a:pt x="3813" y="585"/>
                </a:lnTo>
                <a:lnTo>
                  <a:pt x="4044" y="618"/>
                </a:lnTo>
                <a:lnTo>
                  <a:pt x="4365" y="669"/>
                </a:lnTo>
                <a:lnTo>
                  <a:pt x="4683" y="726"/>
                </a:lnTo>
                <a:lnTo>
                  <a:pt x="4980" y="786"/>
                </a:lnTo>
                <a:lnTo>
                  <a:pt x="5268" y="846"/>
                </a:lnTo>
                <a:lnTo>
                  <a:pt x="5646" y="942"/>
                </a:lnTo>
                <a:lnTo>
                  <a:pt x="5759" y="969"/>
                </a:lnTo>
                <a:lnTo>
                  <a:pt x="5759" y="0"/>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1992" name="Freeform 8"/>
          <p:cNvSpPr>
            <a:spLocks/>
          </p:cNvSpPr>
          <p:nvPr/>
        </p:nvSpPr>
        <p:spPr bwMode="white">
          <a:xfrm>
            <a:off x="0" y="-20638"/>
            <a:ext cx="9144000" cy="1682751"/>
          </a:xfrm>
          <a:custGeom>
            <a:avLst/>
            <a:gdLst/>
            <a:ahLst/>
            <a:cxnLst>
              <a:cxn ang="0">
                <a:pos x="0" y="753"/>
              </a:cxn>
              <a:cxn ang="0">
                <a:pos x="0" y="1059"/>
              </a:cxn>
              <a:cxn ang="0">
                <a:pos x="5759" y="1059"/>
              </a:cxn>
              <a:cxn ang="0">
                <a:pos x="5759" y="0"/>
              </a:cxn>
              <a:cxn ang="0">
                <a:pos x="5430" y="0"/>
              </a:cxn>
              <a:cxn ang="0">
                <a:pos x="5298" y="84"/>
              </a:cxn>
              <a:cxn ang="0">
                <a:pos x="5136" y="159"/>
              </a:cxn>
              <a:cxn ang="0">
                <a:pos x="4968" y="222"/>
              </a:cxn>
              <a:cxn ang="0">
                <a:pos x="4812" y="267"/>
              </a:cxn>
              <a:cxn ang="0">
                <a:pos x="4626" y="324"/>
              </a:cxn>
              <a:cxn ang="0">
                <a:pos x="4440" y="366"/>
              </a:cxn>
              <a:cxn ang="0">
                <a:pos x="4230" y="414"/>
              </a:cxn>
              <a:cxn ang="0">
                <a:pos x="3939" y="468"/>
              </a:cxn>
              <a:cxn ang="0">
                <a:pos x="3711" y="504"/>
              </a:cxn>
              <a:cxn ang="0">
                <a:pos x="3441" y="543"/>
              </a:cxn>
              <a:cxn ang="0">
                <a:pos x="3189" y="579"/>
              </a:cxn>
              <a:cxn ang="0">
                <a:pos x="2925" y="606"/>
              </a:cxn>
              <a:cxn ang="0">
                <a:pos x="2679" y="633"/>
              </a:cxn>
              <a:cxn ang="0">
                <a:pos x="2418" y="654"/>
              </a:cxn>
              <a:cxn ang="0">
                <a:pos x="2142" y="675"/>
              </a:cxn>
              <a:cxn ang="0">
                <a:pos x="1896" y="693"/>
              </a:cxn>
              <a:cxn ang="0">
                <a:pos x="1647" y="708"/>
              </a:cxn>
              <a:cxn ang="0">
                <a:pos x="1404" y="720"/>
              </a:cxn>
              <a:cxn ang="0">
                <a:pos x="1170" y="732"/>
              </a:cxn>
              <a:cxn ang="0">
                <a:pos x="906" y="738"/>
              </a:cxn>
              <a:cxn ang="0">
                <a:pos x="534" y="747"/>
              </a:cxn>
              <a:cxn ang="0">
                <a:pos x="201" y="753"/>
              </a:cxn>
              <a:cxn ang="0">
                <a:pos x="0" y="753"/>
              </a:cxn>
            </a:cxnLst>
            <a:rect l="0" t="0" r="r" b="b"/>
            <a:pathLst>
              <a:path w="5760" h="1060">
                <a:moveTo>
                  <a:pt x="0" y="753"/>
                </a:moveTo>
                <a:lnTo>
                  <a:pt x="0" y="1059"/>
                </a:lnTo>
                <a:lnTo>
                  <a:pt x="5759" y="1059"/>
                </a:lnTo>
                <a:lnTo>
                  <a:pt x="5759" y="0"/>
                </a:lnTo>
                <a:lnTo>
                  <a:pt x="5430" y="0"/>
                </a:lnTo>
                <a:lnTo>
                  <a:pt x="5298" y="84"/>
                </a:lnTo>
                <a:lnTo>
                  <a:pt x="5136" y="159"/>
                </a:lnTo>
                <a:lnTo>
                  <a:pt x="4968" y="222"/>
                </a:lnTo>
                <a:lnTo>
                  <a:pt x="4812" y="267"/>
                </a:lnTo>
                <a:lnTo>
                  <a:pt x="4626" y="324"/>
                </a:lnTo>
                <a:lnTo>
                  <a:pt x="4440" y="366"/>
                </a:lnTo>
                <a:lnTo>
                  <a:pt x="4230" y="414"/>
                </a:lnTo>
                <a:lnTo>
                  <a:pt x="3939" y="468"/>
                </a:lnTo>
                <a:lnTo>
                  <a:pt x="3711" y="504"/>
                </a:lnTo>
                <a:lnTo>
                  <a:pt x="3441" y="543"/>
                </a:lnTo>
                <a:lnTo>
                  <a:pt x="3189" y="579"/>
                </a:lnTo>
                <a:lnTo>
                  <a:pt x="2925" y="606"/>
                </a:lnTo>
                <a:lnTo>
                  <a:pt x="2679" y="633"/>
                </a:lnTo>
                <a:lnTo>
                  <a:pt x="2418" y="654"/>
                </a:lnTo>
                <a:lnTo>
                  <a:pt x="2142" y="675"/>
                </a:lnTo>
                <a:lnTo>
                  <a:pt x="1896" y="693"/>
                </a:lnTo>
                <a:lnTo>
                  <a:pt x="1647" y="708"/>
                </a:lnTo>
                <a:lnTo>
                  <a:pt x="1404" y="720"/>
                </a:lnTo>
                <a:lnTo>
                  <a:pt x="1170" y="732"/>
                </a:lnTo>
                <a:lnTo>
                  <a:pt x="906" y="738"/>
                </a:lnTo>
                <a:lnTo>
                  <a:pt x="534" y="747"/>
                </a:lnTo>
                <a:lnTo>
                  <a:pt x="201" y="753"/>
                </a:lnTo>
                <a:lnTo>
                  <a:pt x="0" y="753"/>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1993" name="Freeform 9"/>
          <p:cNvSpPr>
            <a:spLocks/>
          </p:cNvSpPr>
          <p:nvPr/>
        </p:nvSpPr>
        <p:spPr bwMode="white">
          <a:xfrm>
            <a:off x="0" y="-20638"/>
            <a:ext cx="8388350" cy="1068388"/>
          </a:xfrm>
          <a:custGeom>
            <a:avLst/>
            <a:gdLst/>
            <a:ahLst/>
            <a:cxnLst>
              <a:cxn ang="0">
                <a:pos x="0" y="366"/>
              </a:cxn>
              <a:cxn ang="0">
                <a:pos x="0" y="672"/>
              </a:cxn>
              <a:cxn ang="0">
                <a:pos x="303" y="672"/>
              </a:cxn>
              <a:cxn ang="0">
                <a:pos x="723" y="663"/>
              </a:cxn>
              <a:cxn ang="0">
                <a:pos x="1020" y="654"/>
              </a:cxn>
              <a:cxn ang="0">
                <a:pos x="1302" y="642"/>
              </a:cxn>
              <a:cxn ang="0">
                <a:pos x="1554" y="630"/>
              </a:cxn>
              <a:cxn ang="0">
                <a:pos x="1779" y="615"/>
              </a:cxn>
              <a:cxn ang="0">
                <a:pos x="1962" y="606"/>
              </a:cxn>
              <a:cxn ang="0">
                <a:pos x="2193" y="588"/>
              </a:cxn>
              <a:cxn ang="0">
                <a:pos x="2448" y="570"/>
              </a:cxn>
              <a:cxn ang="0">
                <a:pos x="2700" y="546"/>
              </a:cxn>
              <a:cxn ang="0">
                <a:pos x="2904" y="528"/>
              </a:cxn>
              <a:cxn ang="0">
                <a:pos x="3138" y="498"/>
              </a:cxn>
              <a:cxn ang="0">
                <a:pos x="3324" y="474"/>
              </a:cxn>
              <a:cxn ang="0">
                <a:pos x="3534" y="447"/>
              </a:cxn>
              <a:cxn ang="0">
                <a:pos x="3735" y="420"/>
              </a:cxn>
              <a:cxn ang="0">
                <a:pos x="3933" y="384"/>
              </a:cxn>
              <a:cxn ang="0">
                <a:pos x="4116" y="351"/>
              </a:cxn>
              <a:cxn ang="0">
                <a:pos x="4266" y="318"/>
              </a:cxn>
              <a:cxn ang="0">
                <a:pos x="4446" y="279"/>
              </a:cxn>
              <a:cxn ang="0">
                <a:pos x="4620" y="237"/>
              </a:cxn>
              <a:cxn ang="0">
                <a:pos x="4779" y="192"/>
              </a:cxn>
              <a:cxn ang="0">
                <a:pos x="4920" y="147"/>
              </a:cxn>
              <a:cxn ang="0">
                <a:pos x="5085" y="90"/>
              </a:cxn>
              <a:cxn ang="0">
                <a:pos x="5193" y="42"/>
              </a:cxn>
              <a:cxn ang="0">
                <a:pos x="5283" y="0"/>
              </a:cxn>
              <a:cxn ang="0">
                <a:pos x="3201" y="0"/>
              </a:cxn>
              <a:cxn ang="0">
                <a:pos x="2982" y="57"/>
              </a:cxn>
              <a:cxn ang="0">
                <a:pos x="2775" y="108"/>
              </a:cxn>
              <a:cxn ang="0">
                <a:pos x="2562" y="150"/>
              </a:cxn>
              <a:cxn ang="0">
                <a:pos x="2397" y="183"/>
              </a:cxn>
              <a:cxn ang="0">
                <a:pos x="2205" y="213"/>
              </a:cxn>
              <a:cxn ang="0">
                <a:pos x="2001" y="243"/>
              </a:cxn>
              <a:cxn ang="0">
                <a:pos x="1776" y="273"/>
              </a:cxn>
              <a:cxn ang="0">
                <a:pos x="1536" y="297"/>
              </a:cxn>
              <a:cxn ang="0">
                <a:pos x="1344" y="312"/>
              </a:cxn>
              <a:cxn ang="0">
                <a:pos x="1134" y="330"/>
              </a:cxn>
              <a:cxn ang="0">
                <a:pos x="921" y="342"/>
              </a:cxn>
              <a:cxn ang="0">
                <a:pos x="696" y="354"/>
              </a:cxn>
              <a:cxn ang="0">
                <a:pos x="501" y="360"/>
              </a:cxn>
              <a:cxn ang="0">
                <a:pos x="279" y="366"/>
              </a:cxn>
              <a:cxn ang="0">
                <a:pos x="99" y="369"/>
              </a:cxn>
              <a:cxn ang="0">
                <a:pos x="0" y="366"/>
              </a:cxn>
            </a:cxnLst>
            <a:rect l="0" t="0" r="r" b="b"/>
            <a:pathLst>
              <a:path w="5284" h="673">
                <a:moveTo>
                  <a:pt x="0" y="366"/>
                </a:moveTo>
                <a:lnTo>
                  <a:pt x="0" y="672"/>
                </a:lnTo>
                <a:lnTo>
                  <a:pt x="303" y="672"/>
                </a:lnTo>
                <a:lnTo>
                  <a:pt x="723" y="663"/>
                </a:lnTo>
                <a:lnTo>
                  <a:pt x="1020" y="654"/>
                </a:lnTo>
                <a:lnTo>
                  <a:pt x="1302" y="642"/>
                </a:lnTo>
                <a:lnTo>
                  <a:pt x="1554" y="630"/>
                </a:lnTo>
                <a:lnTo>
                  <a:pt x="1779" y="615"/>
                </a:lnTo>
                <a:lnTo>
                  <a:pt x="1962" y="606"/>
                </a:lnTo>
                <a:lnTo>
                  <a:pt x="2193" y="588"/>
                </a:lnTo>
                <a:lnTo>
                  <a:pt x="2448" y="570"/>
                </a:lnTo>
                <a:lnTo>
                  <a:pt x="2700" y="546"/>
                </a:lnTo>
                <a:lnTo>
                  <a:pt x="2904" y="528"/>
                </a:lnTo>
                <a:lnTo>
                  <a:pt x="3138" y="498"/>
                </a:lnTo>
                <a:lnTo>
                  <a:pt x="3324" y="474"/>
                </a:lnTo>
                <a:lnTo>
                  <a:pt x="3534" y="447"/>
                </a:lnTo>
                <a:lnTo>
                  <a:pt x="3735" y="420"/>
                </a:lnTo>
                <a:lnTo>
                  <a:pt x="3933" y="384"/>
                </a:lnTo>
                <a:lnTo>
                  <a:pt x="4116" y="351"/>
                </a:lnTo>
                <a:lnTo>
                  <a:pt x="4266" y="318"/>
                </a:lnTo>
                <a:lnTo>
                  <a:pt x="4446" y="279"/>
                </a:lnTo>
                <a:lnTo>
                  <a:pt x="4620" y="237"/>
                </a:lnTo>
                <a:lnTo>
                  <a:pt x="4779" y="192"/>
                </a:lnTo>
                <a:lnTo>
                  <a:pt x="4920" y="147"/>
                </a:lnTo>
                <a:lnTo>
                  <a:pt x="5085" y="90"/>
                </a:lnTo>
                <a:lnTo>
                  <a:pt x="5193" y="42"/>
                </a:lnTo>
                <a:lnTo>
                  <a:pt x="5283" y="0"/>
                </a:lnTo>
                <a:lnTo>
                  <a:pt x="3201" y="0"/>
                </a:lnTo>
                <a:lnTo>
                  <a:pt x="2982" y="57"/>
                </a:lnTo>
                <a:lnTo>
                  <a:pt x="2775" y="108"/>
                </a:lnTo>
                <a:lnTo>
                  <a:pt x="2562" y="150"/>
                </a:lnTo>
                <a:lnTo>
                  <a:pt x="2397" y="183"/>
                </a:lnTo>
                <a:lnTo>
                  <a:pt x="2205" y="213"/>
                </a:lnTo>
                <a:lnTo>
                  <a:pt x="2001" y="243"/>
                </a:lnTo>
                <a:lnTo>
                  <a:pt x="1776" y="273"/>
                </a:lnTo>
                <a:lnTo>
                  <a:pt x="1536" y="297"/>
                </a:lnTo>
                <a:lnTo>
                  <a:pt x="1344" y="312"/>
                </a:lnTo>
                <a:lnTo>
                  <a:pt x="1134" y="330"/>
                </a:lnTo>
                <a:lnTo>
                  <a:pt x="921" y="342"/>
                </a:lnTo>
                <a:lnTo>
                  <a:pt x="696" y="354"/>
                </a:lnTo>
                <a:lnTo>
                  <a:pt x="501" y="360"/>
                </a:lnTo>
                <a:lnTo>
                  <a:pt x="279" y="366"/>
                </a:lnTo>
                <a:lnTo>
                  <a:pt x="99" y="369"/>
                </a:lnTo>
                <a:lnTo>
                  <a:pt x="0" y="366"/>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1994" name="Freeform 10"/>
          <p:cNvSpPr>
            <a:spLocks/>
          </p:cNvSpPr>
          <p:nvPr/>
        </p:nvSpPr>
        <p:spPr bwMode="white">
          <a:xfrm>
            <a:off x="0" y="-20638"/>
            <a:ext cx="4578350" cy="454026"/>
          </a:xfrm>
          <a:custGeom>
            <a:avLst/>
            <a:gdLst/>
            <a:ahLst/>
            <a:cxnLst>
              <a:cxn ang="0">
                <a:pos x="0" y="0"/>
              </a:cxn>
              <a:cxn ang="0">
                <a:pos x="0" y="285"/>
              </a:cxn>
              <a:cxn ang="0">
                <a:pos x="192" y="285"/>
              </a:cxn>
              <a:cxn ang="0">
                <a:pos x="384" y="282"/>
              </a:cxn>
              <a:cxn ang="0">
                <a:pos x="579" y="276"/>
              </a:cxn>
              <a:cxn ang="0">
                <a:pos x="789" y="267"/>
              </a:cxn>
              <a:cxn ang="0">
                <a:pos x="999" y="258"/>
              </a:cxn>
              <a:cxn ang="0">
                <a:pos x="1161" y="246"/>
              </a:cxn>
              <a:cxn ang="0">
                <a:pos x="1302" y="234"/>
              </a:cxn>
              <a:cxn ang="0">
                <a:pos x="1458" y="222"/>
              </a:cxn>
              <a:cxn ang="0">
                <a:pos x="1665" y="201"/>
              </a:cxn>
              <a:cxn ang="0">
                <a:pos x="1992" y="159"/>
              </a:cxn>
              <a:cxn ang="0">
                <a:pos x="2301" y="117"/>
              </a:cxn>
              <a:cxn ang="0">
                <a:pos x="2604" y="60"/>
              </a:cxn>
              <a:cxn ang="0">
                <a:pos x="2883" y="0"/>
              </a:cxn>
              <a:cxn ang="0">
                <a:pos x="0" y="0"/>
              </a:cxn>
            </a:cxnLst>
            <a:rect l="0" t="0" r="r" b="b"/>
            <a:pathLst>
              <a:path w="2884" h="286">
                <a:moveTo>
                  <a:pt x="0" y="0"/>
                </a:moveTo>
                <a:lnTo>
                  <a:pt x="0" y="285"/>
                </a:lnTo>
                <a:lnTo>
                  <a:pt x="192" y="285"/>
                </a:lnTo>
                <a:lnTo>
                  <a:pt x="384" y="282"/>
                </a:lnTo>
                <a:lnTo>
                  <a:pt x="579" y="276"/>
                </a:lnTo>
                <a:lnTo>
                  <a:pt x="789" y="267"/>
                </a:lnTo>
                <a:lnTo>
                  <a:pt x="999" y="258"/>
                </a:lnTo>
                <a:lnTo>
                  <a:pt x="1161" y="246"/>
                </a:lnTo>
                <a:lnTo>
                  <a:pt x="1302" y="234"/>
                </a:lnTo>
                <a:lnTo>
                  <a:pt x="1458" y="222"/>
                </a:lnTo>
                <a:lnTo>
                  <a:pt x="1665" y="201"/>
                </a:lnTo>
                <a:lnTo>
                  <a:pt x="1992" y="159"/>
                </a:lnTo>
                <a:lnTo>
                  <a:pt x="2301" y="117"/>
                </a:lnTo>
                <a:lnTo>
                  <a:pt x="2604" y="60"/>
                </a:lnTo>
                <a:lnTo>
                  <a:pt x="2883" y="0"/>
                </a:lnTo>
                <a:lnTo>
                  <a:pt x="0" y="0"/>
                </a:lnTo>
              </a:path>
            </a:pathLst>
          </a:custGeom>
          <a:gradFill rotWithShape="0">
            <a:gsLst>
              <a:gs pos="0">
                <a:schemeClr val="accent2"/>
              </a:gs>
              <a:gs pos="100000">
                <a:schemeClr val="bg1"/>
              </a:gs>
            </a:gsLst>
            <a:lin ang="0" scaled="1"/>
          </a:gradFill>
          <a:ln w="9525">
            <a:noFill/>
            <a:round/>
            <a:headEnd type="none" w="sm" len="sm"/>
            <a:tailEnd type="none" w="sm" len="sm"/>
          </a:ln>
          <a:effectLst/>
        </p:spPr>
        <p:txBody>
          <a:bodyPr/>
          <a:lstStyle/>
          <a:p>
            <a:endParaRPr lang="en-US"/>
          </a:p>
        </p:txBody>
      </p:sp>
      <p:sp>
        <p:nvSpPr>
          <p:cNvPr id="41995" name="Rectangle 11"/>
          <p:cNvSpPr>
            <a:spLocks noGrp="1" noChangeArrowheads="1"/>
          </p:cNvSpPr>
          <p:nvPr>
            <p:ph type="ctrTitle"/>
          </p:nvPr>
        </p:nvSpPr>
        <p:spPr>
          <a:xfrm>
            <a:off x="685800" y="2286000"/>
            <a:ext cx="7772400" cy="1143000"/>
          </a:xfrm>
        </p:spPr>
        <p:txBody>
          <a:bodyPr/>
          <a:lstStyle>
            <a:lvl1pPr>
              <a:defRPr/>
            </a:lvl1pPr>
          </a:lstStyle>
          <a:p>
            <a:r>
              <a:rPr lang="en-US"/>
              <a:t>Click to edit Master title style</a:t>
            </a:r>
          </a:p>
        </p:txBody>
      </p:sp>
      <p:sp>
        <p:nvSpPr>
          <p:cNvPr id="41996" name="Rectangle 12"/>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a:t>Click to edit Master subtitle style</a:t>
            </a:r>
          </a:p>
        </p:txBody>
      </p:sp>
      <p:sp>
        <p:nvSpPr>
          <p:cNvPr id="41997" name="Rectangle 13"/>
          <p:cNvSpPr>
            <a:spLocks noGrp="1" noChangeArrowheads="1"/>
          </p:cNvSpPr>
          <p:nvPr>
            <p:ph type="dt" sz="half" idx="2"/>
          </p:nvPr>
        </p:nvSpPr>
        <p:spPr/>
        <p:txBody>
          <a:bodyPr/>
          <a:lstStyle>
            <a:lvl1pPr>
              <a:defRPr/>
            </a:lvl1pPr>
          </a:lstStyle>
          <a:p>
            <a:endParaRPr lang="en-US"/>
          </a:p>
        </p:txBody>
      </p:sp>
      <p:sp>
        <p:nvSpPr>
          <p:cNvPr id="41998" name="Rectangle 14"/>
          <p:cNvSpPr>
            <a:spLocks noGrp="1" noChangeArrowheads="1"/>
          </p:cNvSpPr>
          <p:nvPr>
            <p:ph type="ftr" sz="quarter" idx="3"/>
          </p:nvPr>
        </p:nvSpPr>
        <p:spPr/>
        <p:txBody>
          <a:bodyPr/>
          <a:lstStyle>
            <a:lvl1pPr>
              <a:defRPr/>
            </a:lvl1pPr>
          </a:lstStyle>
          <a:p>
            <a:endParaRPr lang="en-US"/>
          </a:p>
        </p:txBody>
      </p:sp>
      <p:sp>
        <p:nvSpPr>
          <p:cNvPr id="41999" name="Rectangle 15"/>
          <p:cNvSpPr>
            <a:spLocks noGrp="1" noChangeArrowheads="1"/>
          </p:cNvSpPr>
          <p:nvPr>
            <p:ph type="sldNum" sz="quarter" idx="4"/>
          </p:nvPr>
        </p:nvSpPr>
        <p:spPr/>
        <p:txBody>
          <a:bodyPr/>
          <a:lstStyle>
            <a:lvl1pPr>
              <a:defRPr/>
            </a:lvl1pPr>
          </a:lstStyle>
          <a:p>
            <a:fld id="{464E5A82-4BE2-4E7B-B11A-552FE9D9459C}" type="slidenum">
              <a:rPr lang="en-US"/>
              <a:pPr/>
              <a:t>‹#›</a:t>
            </a:fld>
            <a:endParaRPr lang="en-US"/>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41986"/>
                                        </p:tgtEl>
                                        <p:attrNameLst>
                                          <p:attrName>style.visibility</p:attrName>
                                        </p:attrNameLst>
                                      </p:cBhvr>
                                      <p:to>
                                        <p:strVal val="visible"/>
                                      </p:to>
                                    </p:set>
                                    <p:anim calcmode="lin" valueType="num">
                                      <p:cBhvr additive="base">
                                        <p:cTn id="7" dur="500" fill="hold"/>
                                        <p:tgtEl>
                                          <p:spTgt spid="41986"/>
                                        </p:tgtEl>
                                        <p:attrNameLst>
                                          <p:attrName>ppt_x</p:attrName>
                                        </p:attrNameLst>
                                      </p:cBhvr>
                                      <p:tavLst>
                                        <p:tav tm="0">
                                          <p:val>
                                            <p:strVal val="0-#ppt_w/2"/>
                                          </p:val>
                                        </p:tav>
                                        <p:tav tm="100000">
                                          <p:val>
                                            <p:strVal val="#ppt_x"/>
                                          </p:val>
                                        </p:tav>
                                      </p:tavLst>
                                    </p:anim>
                                    <p:anim calcmode="lin" valueType="num">
                                      <p:cBhvr additive="base">
                                        <p:cTn id="8" dur="500" fill="hold"/>
                                        <p:tgtEl>
                                          <p:spTgt spid="41986"/>
                                        </p:tgtEl>
                                        <p:attrNameLst>
                                          <p:attrName>ppt_y</p:attrName>
                                        </p:attrNameLst>
                                      </p:cBhvr>
                                      <p:tavLst>
                                        <p:tav tm="0">
                                          <p:val>
                                            <p:strVal val="#ppt_y"/>
                                          </p:val>
                                        </p:tav>
                                        <p:tav tm="100000">
                                          <p:val>
                                            <p:strVal val="#ppt_y"/>
                                          </p:val>
                                        </p:tav>
                                      </p:tavLst>
                                    </p:anim>
                                  </p:childTnLst>
                                  <p:subTnLst>
                                    <p:set>
                                      <p:cBhvr override="childStyle">
                                        <p:cTn dur="1" fill="hold" display="0" masterRel="sameClick" afterEffect="1">
                                          <p:stCondLst>
                                            <p:cond evt="end" delay="0">
                                              <p:tn val="5"/>
                                            </p:cond>
                                          </p:stCondLst>
                                        </p:cTn>
                                        <p:tgtEl>
                                          <p:spTgt spid="41986"/>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A1D4E7E6-553A-4126-99D9-6FBD1418F9B5}" type="slidenum">
              <a:rPr lang="en-US"/>
              <a:pPr/>
              <a:t>‹#›</a:t>
            </a:fld>
            <a:endParaRPr lang="en-US"/>
          </a:p>
        </p:txBody>
      </p:sp>
    </p:spTree>
  </p:cSld>
  <p:clrMapOvr>
    <a:masterClrMapping/>
  </p:clrMapOvr>
  <p:transition spd="slow">
    <p:pull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CF22C62A-0DC1-4519-B076-68640C9FCDDD}" type="slidenum">
              <a:rPr lang="en-US"/>
              <a:pPr/>
              <a:t>‹#›</a:t>
            </a:fld>
            <a:endParaRPr lang="en-US"/>
          </a:p>
        </p:txBody>
      </p:sp>
    </p:spTree>
  </p:cSld>
  <p:clrMapOvr>
    <a:masterClrMapping/>
  </p:clrMapOvr>
  <p:transition spd="slow">
    <p:pull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55093E7A-C5B2-41A8-B429-953819E2CA01}" type="slidenum">
              <a:rPr lang="en-US"/>
              <a:pPr/>
              <a:t>‹#›</a:t>
            </a:fld>
            <a:endParaRPr lang="en-US"/>
          </a:p>
        </p:txBody>
      </p:sp>
    </p:spTree>
  </p:cSld>
  <p:clrMapOvr>
    <a:masterClrMapping/>
  </p:clrMapOvr>
  <p:transition spd="slow">
    <p:pull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2E2DF267-EE92-4351-A3B9-30FF835E7850}" type="slidenum">
              <a:rPr lang="en-US"/>
              <a:pPr/>
              <a:t>‹#›</a:t>
            </a:fld>
            <a:endParaRPr lang="en-US"/>
          </a:p>
        </p:txBody>
      </p:sp>
    </p:spTree>
  </p:cSld>
  <p:clrMapOvr>
    <a:masterClrMapping/>
  </p:clrMapOvr>
  <p:transition spd="slow">
    <p:pull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F2984C42-59EF-4F79-BC75-E53BB50B3A5D}" type="slidenum">
              <a:rPr lang="en-US"/>
              <a:pPr/>
              <a:t>‹#›</a:t>
            </a:fld>
            <a:endParaRPr lang="en-US"/>
          </a:p>
        </p:txBody>
      </p:sp>
    </p:spTree>
  </p:cSld>
  <p:clrMapOvr>
    <a:masterClrMapping/>
  </p:clrMapOvr>
  <p:transition spd="slow">
    <p:pull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3D02A4CE-2C44-4AA9-B38E-40B007756622}" type="slidenum">
              <a:rPr lang="en-US"/>
              <a:pPr/>
              <a:t>‹#›</a:t>
            </a:fld>
            <a:endParaRPr lang="en-US"/>
          </a:p>
        </p:txBody>
      </p:sp>
    </p:spTree>
  </p:cSld>
  <p:clrMapOvr>
    <a:masterClrMapping/>
  </p:clrMapOvr>
  <p:transition spd="slow">
    <p:pull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18A69756-EBBC-48BC-830A-4125C1A822AE}" type="slidenum">
              <a:rPr lang="en-US"/>
              <a:pPr/>
              <a:t>‹#›</a:t>
            </a:fld>
            <a:endParaRPr lang="en-US"/>
          </a:p>
        </p:txBody>
      </p:sp>
    </p:spTree>
  </p:cSld>
  <p:clrMapOvr>
    <a:masterClrMapping/>
  </p:clrMapOvr>
  <p:transition spd="slow">
    <p:pull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86CBEA54-5D1D-4396-8E53-CC5F762ED47D}" type="slidenum">
              <a:rPr lang="en-US"/>
              <a:pPr/>
              <a:t>‹#›</a:t>
            </a:fld>
            <a:endParaRPr lang="en-US"/>
          </a:p>
        </p:txBody>
      </p:sp>
    </p:spTree>
  </p:cSld>
  <p:clrMapOvr>
    <a:masterClrMapping/>
  </p:clrMapOvr>
  <p:transition spd="slow">
    <p:pull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CDC3E153-513D-4F35-B1A3-C0A468FEC995}" type="slidenum">
              <a:rPr lang="en-US"/>
              <a:pPr/>
              <a:t>‹#›</a:t>
            </a:fld>
            <a:endParaRPr lang="en-US"/>
          </a:p>
        </p:txBody>
      </p:sp>
    </p:spTree>
  </p:cSld>
  <p:clrMapOvr>
    <a:masterClrMapping/>
  </p:clrMapOvr>
  <p:transition spd="slow">
    <p:pull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E1F82E3-1169-4B64-B852-9F79F1863124}" type="slidenum">
              <a:rPr lang="en-US"/>
              <a:pPr/>
              <a:t>‹#›</a:t>
            </a:fld>
            <a:endParaRPr lang="en-US"/>
          </a:p>
        </p:txBody>
      </p:sp>
    </p:spTree>
  </p:cSld>
  <p:clrMapOvr>
    <a:masterClrMapping/>
  </p:clrMapOvr>
  <p:transition spd="slow">
    <p:pull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invGray">
      <p:bgPr>
        <a:gradFill rotWithShape="0">
          <a:gsLst>
            <a:gs pos="0">
              <a:schemeClr val="bg2"/>
            </a:gs>
            <a:gs pos="100000">
              <a:schemeClr val="bg1"/>
            </a:gs>
          </a:gsLst>
          <a:lin ang="0" scaled="1"/>
        </a:gradFill>
        <a:effectLst/>
      </p:bgPr>
    </p:bg>
    <p:spTree>
      <p:nvGrpSpPr>
        <p:cNvPr id="1" name=""/>
        <p:cNvGrpSpPr/>
        <p:nvPr/>
      </p:nvGrpSpPr>
      <p:grpSpPr>
        <a:xfrm>
          <a:off x="0" y="0"/>
          <a:ext cx="0" cy="0"/>
          <a:chOff x="0" y="0"/>
          <a:chExt cx="0" cy="0"/>
        </a:xfrm>
      </p:grpSpPr>
      <p:sp>
        <p:nvSpPr>
          <p:cNvPr id="40962" name="Rectangle 2"/>
          <p:cNvSpPr>
            <a:spLocks noChangeArrowheads="1"/>
          </p:cNvSpPr>
          <p:nvPr/>
        </p:nvSpPr>
        <p:spPr bwMode="invGray">
          <a:xfrm>
            <a:off x="8809038" y="0"/>
            <a:ext cx="334962" cy="6858000"/>
          </a:xfrm>
          <a:prstGeom prst="rect">
            <a:avLst/>
          </a:prstGeom>
          <a:gradFill rotWithShape="0">
            <a:gsLst>
              <a:gs pos="0">
                <a:schemeClr val="accent2"/>
              </a:gs>
              <a:gs pos="50000">
                <a:schemeClr val="hlink"/>
              </a:gs>
              <a:gs pos="100000">
                <a:schemeClr val="accent2"/>
              </a:gs>
            </a:gsLst>
            <a:lin ang="0" scaled="1"/>
          </a:gradFill>
          <a:ln w="9525">
            <a:noFill/>
            <a:miter lim="800000"/>
            <a:headEnd/>
            <a:tailEnd/>
          </a:ln>
        </p:spPr>
        <p:txBody>
          <a:bodyPr wrap="none" anchor="ctr"/>
          <a:lstStyle/>
          <a:p>
            <a:endParaRPr lang="en-US"/>
          </a:p>
        </p:txBody>
      </p:sp>
      <p:sp>
        <p:nvSpPr>
          <p:cNvPr id="40963" name="Freeform 3"/>
          <p:cNvSpPr>
            <a:spLocks/>
          </p:cNvSpPr>
          <p:nvPr/>
        </p:nvSpPr>
        <p:spPr bwMode="white">
          <a:xfrm>
            <a:off x="-9525" y="4489450"/>
            <a:ext cx="5754688" cy="2368550"/>
          </a:xfrm>
          <a:custGeom>
            <a:avLst/>
            <a:gdLst/>
            <a:ahLst/>
            <a:cxnLst>
              <a:cxn ang="0">
                <a:pos x="0" y="1491"/>
              </a:cxn>
              <a:cxn ang="0">
                <a:pos x="0" y="0"/>
              </a:cxn>
              <a:cxn ang="0">
                <a:pos x="171" y="3"/>
              </a:cxn>
              <a:cxn ang="0">
                <a:pos x="355" y="9"/>
              </a:cxn>
              <a:cxn ang="0">
                <a:pos x="499" y="21"/>
              </a:cxn>
              <a:cxn ang="0">
                <a:pos x="650" y="36"/>
              </a:cxn>
              <a:cxn ang="0">
                <a:pos x="809" y="54"/>
              </a:cxn>
              <a:cxn ang="0">
                <a:pos x="957" y="78"/>
              </a:cxn>
              <a:cxn ang="0">
                <a:pos x="1119" y="105"/>
              </a:cxn>
              <a:cxn ang="0">
                <a:pos x="1261" y="133"/>
              </a:cxn>
              <a:cxn ang="0">
                <a:pos x="1441" y="175"/>
              </a:cxn>
              <a:cxn ang="0">
                <a:pos x="1598" y="217"/>
              </a:cxn>
              <a:cxn ang="0">
                <a:pos x="1763" y="269"/>
              </a:cxn>
              <a:cxn ang="0">
                <a:pos x="1887" y="308"/>
              </a:cxn>
              <a:cxn ang="0">
                <a:pos x="2085" y="384"/>
              </a:cxn>
              <a:cxn ang="0">
                <a:pos x="2230" y="444"/>
              </a:cxn>
              <a:cxn ang="0">
                <a:pos x="2456" y="547"/>
              </a:cxn>
              <a:cxn ang="0">
                <a:pos x="2666" y="662"/>
              </a:cxn>
              <a:cxn ang="0">
                <a:pos x="2859" y="786"/>
              </a:cxn>
              <a:cxn ang="0">
                <a:pos x="3046" y="920"/>
              </a:cxn>
              <a:cxn ang="0">
                <a:pos x="3193" y="1038"/>
              </a:cxn>
              <a:cxn ang="0">
                <a:pos x="3332" y="1168"/>
              </a:cxn>
              <a:cxn ang="0">
                <a:pos x="3440" y="1280"/>
              </a:cxn>
              <a:cxn ang="0">
                <a:pos x="3524" y="1380"/>
              </a:cxn>
              <a:cxn ang="0">
                <a:pos x="3624" y="1491"/>
              </a:cxn>
              <a:cxn ang="0">
                <a:pos x="3608" y="1491"/>
              </a:cxn>
              <a:cxn ang="0">
                <a:pos x="0" y="1491"/>
              </a:cxn>
            </a:cxnLst>
            <a:rect l="0" t="0" r="r" b="b"/>
            <a:pathLst>
              <a:path w="3625" h="1492">
                <a:moveTo>
                  <a:pt x="0" y="1491"/>
                </a:moveTo>
                <a:lnTo>
                  <a:pt x="0" y="0"/>
                </a:lnTo>
                <a:lnTo>
                  <a:pt x="171" y="3"/>
                </a:lnTo>
                <a:lnTo>
                  <a:pt x="355" y="9"/>
                </a:lnTo>
                <a:lnTo>
                  <a:pt x="499" y="21"/>
                </a:lnTo>
                <a:lnTo>
                  <a:pt x="650" y="36"/>
                </a:lnTo>
                <a:lnTo>
                  <a:pt x="809" y="54"/>
                </a:lnTo>
                <a:lnTo>
                  <a:pt x="957" y="78"/>
                </a:lnTo>
                <a:lnTo>
                  <a:pt x="1119" y="105"/>
                </a:lnTo>
                <a:lnTo>
                  <a:pt x="1261" y="133"/>
                </a:lnTo>
                <a:lnTo>
                  <a:pt x="1441" y="175"/>
                </a:lnTo>
                <a:lnTo>
                  <a:pt x="1598" y="217"/>
                </a:lnTo>
                <a:lnTo>
                  <a:pt x="1763" y="269"/>
                </a:lnTo>
                <a:lnTo>
                  <a:pt x="1887" y="308"/>
                </a:lnTo>
                <a:lnTo>
                  <a:pt x="2085" y="384"/>
                </a:lnTo>
                <a:lnTo>
                  <a:pt x="2230" y="444"/>
                </a:lnTo>
                <a:lnTo>
                  <a:pt x="2456" y="547"/>
                </a:lnTo>
                <a:lnTo>
                  <a:pt x="2666" y="662"/>
                </a:lnTo>
                <a:lnTo>
                  <a:pt x="2859" y="786"/>
                </a:lnTo>
                <a:lnTo>
                  <a:pt x="3046" y="920"/>
                </a:lnTo>
                <a:lnTo>
                  <a:pt x="3193" y="1038"/>
                </a:lnTo>
                <a:lnTo>
                  <a:pt x="3332" y="1168"/>
                </a:lnTo>
                <a:lnTo>
                  <a:pt x="3440" y="1280"/>
                </a:lnTo>
                <a:lnTo>
                  <a:pt x="3524" y="1380"/>
                </a:lnTo>
                <a:lnTo>
                  <a:pt x="3624" y="1491"/>
                </a:lnTo>
                <a:lnTo>
                  <a:pt x="3608" y="1491"/>
                </a:lnTo>
                <a:lnTo>
                  <a:pt x="0" y="1491"/>
                </a:lnTo>
              </a:path>
            </a:pathLst>
          </a:custGeom>
          <a:gradFill rotWithShape="0">
            <a:gsLst>
              <a:gs pos="0">
                <a:schemeClr val="bg2"/>
              </a:gs>
              <a:gs pos="100000">
                <a:schemeClr val="bg1"/>
              </a:gs>
            </a:gsLst>
            <a:lin ang="5400000" scaled="1"/>
          </a:gradFill>
          <a:ln w="9525" cap="flat" cmpd="sng">
            <a:noFill/>
            <a:prstDash val="solid"/>
            <a:miter lim="800000"/>
            <a:headEnd type="none" w="sm" len="sm"/>
            <a:tailEnd type="none" w="sm" len="sm"/>
          </a:ln>
          <a:effectLst/>
        </p:spPr>
        <p:txBody>
          <a:bodyPr wrap="none" anchor="ctr"/>
          <a:lstStyle/>
          <a:p>
            <a:endParaRPr lang="en-US"/>
          </a:p>
        </p:txBody>
      </p:sp>
      <p:sp>
        <p:nvSpPr>
          <p:cNvPr id="40964" name="Freeform 4"/>
          <p:cNvSpPr>
            <a:spLocks/>
          </p:cNvSpPr>
          <p:nvPr/>
        </p:nvSpPr>
        <p:spPr bwMode="white">
          <a:xfrm>
            <a:off x="0" y="3817938"/>
            <a:ext cx="8164513" cy="3019425"/>
          </a:xfrm>
          <a:custGeom>
            <a:avLst/>
            <a:gdLst/>
            <a:ahLst/>
            <a:cxnLst>
              <a:cxn ang="0">
                <a:pos x="2718" y="405"/>
              </a:cxn>
              <a:cxn ang="0">
                <a:pos x="2466" y="333"/>
              </a:cxn>
              <a:cxn ang="0">
                <a:pos x="2202" y="261"/>
              </a:cxn>
              <a:cxn ang="0">
                <a:pos x="1929" y="198"/>
              </a:cxn>
              <a:cxn ang="0">
                <a:pos x="1695" y="153"/>
              </a:cxn>
              <a:cxn ang="0">
                <a:pos x="1434" y="111"/>
              </a:cxn>
              <a:cxn ang="0">
                <a:pos x="1188" y="75"/>
              </a:cxn>
              <a:cxn ang="0">
                <a:pos x="957" y="48"/>
              </a:cxn>
              <a:cxn ang="0">
                <a:pos x="747" y="30"/>
              </a:cxn>
              <a:cxn ang="0">
                <a:pos x="501" y="15"/>
              </a:cxn>
              <a:cxn ang="0">
                <a:pos x="246" y="3"/>
              </a:cxn>
              <a:cxn ang="0">
                <a:pos x="0" y="0"/>
              </a:cxn>
              <a:cxn ang="0">
                <a:pos x="0" y="275"/>
              </a:cxn>
              <a:cxn ang="0">
                <a:pos x="0" y="345"/>
              </a:cxn>
              <a:cxn ang="0">
                <a:pos x="0" y="275"/>
              </a:cxn>
              <a:cxn ang="0">
                <a:pos x="0" y="342"/>
              </a:cxn>
              <a:cxn ang="0">
                <a:pos x="339" y="351"/>
              </a:cxn>
              <a:cxn ang="0">
                <a:pos x="606" y="372"/>
              </a:cxn>
              <a:cxn ang="0">
                <a:pos x="852" y="399"/>
              </a:cxn>
              <a:cxn ang="0">
                <a:pos x="1068" y="435"/>
              </a:cxn>
              <a:cxn ang="0">
                <a:pos x="1275" y="474"/>
              </a:cxn>
              <a:cxn ang="0">
                <a:pos x="1545" y="540"/>
              </a:cxn>
              <a:cxn ang="0">
                <a:pos x="1761" y="603"/>
              </a:cxn>
              <a:cxn ang="0">
                <a:pos x="1971" y="678"/>
              </a:cxn>
              <a:cxn ang="0">
                <a:pos x="2166" y="747"/>
              </a:cxn>
              <a:cxn ang="0">
                <a:pos x="2397" y="852"/>
              </a:cxn>
              <a:cxn ang="0">
                <a:pos x="2613" y="960"/>
              </a:cxn>
              <a:cxn ang="0">
                <a:pos x="2832" y="1095"/>
              </a:cxn>
              <a:cxn ang="0">
                <a:pos x="3012" y="1212"/>
              </a:cxn>
              <a:cxn ang="0">
                <a:pos x="3186" y="1347"/>
              </a:cxn>
              <a:cxn ang="0">
                <a:pos x="3351" y="1497"/>
              </a:cxn>
              <a:cxn ang="0">
                <a:pos x="3480" y="1629"/>
              </a:cxn>
              <a:cxn ang="0">
                <a:pos x="3612" y="1785"/>
              </a:cxn>
              <a:cxn ang="0">
                <a:pos x="3699" y="1901"/>
              </a:cxn>
              <a:cxn ang="0">
                <a:pos x="5142" y="1901"/>
              </a:cxn>
              <a:cxn ang="0">
                <a:pos x="5076" y="1827"/>
              </a:cxn>
              <a:cxn ang="0">
                <a:pos x="4968" y="1707"/>
              </a:cxn>
              <a:cxn ang="0">
                <a:pos x="4797" y="1539"/>
              </a:cxn>
              <a:cxn ang="0">
                <a:pos x="4617" y="1383"/>
              </a:cxn>
              <a:cxn ang="0">
                <a:pos x="4410" y="1221"/>
              </a:cxn>
              <a:cxn ang="0">
                <a:pos x="4185" y="1071"/>
              </a:cxn>
              <a:cxn ang="0">
                <a:pos x="3960" y="939"/>
              </a:cxn>
              <a:cxn ang="0">
                <a:pos x="3708" y="801"/>
              </a:cxn>
              <a:cxn ang="0">
                <a:pos x="3492" y="702"/>
              </a:cxn>
              <a:cxn ang="0">
                <a:pos x="3231" y="588"/>
              </a:cxn>
              <a:cxn ang="0">
                <a:pos x="2964" y="489"/>
              </a:cxn>
              <a:cxn ang="0">
                <a:pos x="2718" y="405"/>
              </a:cxn>
            </a:cxnLst>
            <a:rect l="0" t="0" r="r" b="b"/>
            <a:pathLst>
              <a:path w="5143" h="1902">
                <a:moveTo>
                  <a:pt x="2718" y="405"/>
                </a:moveTo>
                <a:lnTo>
                  <a:pt x="2466" y="333"/>
                </a:lnTo>
                <a:lnTo>
                  <a:pt x="2202" y="261"/>
                </a:lnTo>
                <a:lnTo>
                  <a:pt x="1929" y="198"/>
                </a:lnTo>
                <a:lnTo>
                  <a:pt x="1695" y="153"/>
                </a:lnTo>
                <a:lnTo>
                  <a:pt x="1434" y="111"/>
                </a:lnTo>
                <a:lnTo>
                  <a:pt x="1188" y="75"/>
                </a:lnTo>
                <a:lnTo>
                  <a:pt x="957" y="48"/>
                </a:lnTo>
                <a:lnTo>
                  <a:pt x="747" y="30"/>
                </a:lnTo>
                <a:lnTo>
                  <a:pt x="501" y="15"/>
                </a:lnTo>
                <a:lnTo>
                  <a:pt x="246" y="3"/>
                </a:lnTo>
                <a:lnTo>
                  <a:pt x="0" y="0"/>
                </a:lnTo>
                <a:lnTo>
                  <a:pt x="0" y="275"/>
                </a:lnTo>
                <a:lnTo>
                  <a:pt x="0" y="345"/>
                </a:lnTo>
                <a:lnTo>
                  <a:pt x="0" y="275"/>
                </a:lnTo>
                <a:lnTo>
                  <a:pt x="0" y="342"/>
                </a:lnTo>
                <a:lnTo>
                  <a:pt x="339" y="351"/>
                </a:lnTo>
                <a:lnTo>
                  <a:pt x="606" y="372"/>
                </a:lnTo>
                <a:lnTo>
                  <a:pt x="852" y="399"/>
                </a:lnTo>
                <a:lnTo>
                  <a:pt x="1068" y="435"/>
                </a:lnTo>
                <a:lnTo>
                  <a:pt x="1275" y="474"/>
                </a:lnTo>
                <a:lnTo>
                  <a:pt x="1545" y="540"/>
                </a:lnTo>
                <a:lnTo>
                  <a:pt x="1761" y="603"/>
                </a:lnTo>
                <a:lnTo>
                  <a:pt x="1971" y="678"/>
                </a:lnTo>
                <a:lnTo>
                  <a:pt x="2166" y="747"/>
                </a:lnTo>
                <a:lnTo>
                  <a:pt x="2397" y="852"/>
                </a:lnTo>
                <a:lnTo>
                  <a:pt x="2613" y="960"/>
                </a:lnTo>
                <a:lnTo>
                  <a:pt x="2832" y="1095"/>
                </a:lnTo>
                <a:lnTo>
                  <a:pt x="3012" y="1212"/>
                </a:lnTo>
                <a:lnTo>
                  <a:pt x="3186" y="1347"/>
                </a:lnTo>
                <a:lnTo>
                  <a:pt x="3351" y="1497"/>
                </a:lnTo>
                <a:lnTo>
                  <a:pt x="3480" y="1629"/>
                </a:lnTo>
                <a:lnTo>
                  <a:pt x="3612" y="1785"/>
                </a:lnTo>
                <a:lnTo>
                  <a:pt x="3699" y="1901"/>
                </a:lnTo>
                <a:lnTo>
                  <a:pt x="5142" y="1901"/>
                </a:lnTo>
                <a:lnTo>
                  <a:pt x="5076" y="1827"/>
                </a:lnTo>
                <a:lnTo>
                  <a:pt x="4968" y="1707"/>
                </a:lnTo>
                <a:lnTo>
                  <a:pt x="4797" y="1539"/>
                </a:lnTo>
                <a:lnTo>
                  <a:pt x="4617" y="1383"/>
                </a:lnTo>
                <a:lnTo>
                  <a:pt x="4410" y="1221"/>
                </a:lnTo>
                <a:lnTo>
                  <a:pt x="4185" y="1071"/>
                </a:lnTo>
                <a:lnTo>
                  <a:pt x="3960" y="939"/>
                </a:lnTo>
                <a:lnTo>
                  <a:pt x="3708" y="801"/>
                </a:lnTo>
                <a:lnTo>
                  <a:pt x="3492" y="702"/>
                </a:lnTo>
                <a:lnTo>
                  <a:pt x="3231" y="588"/>
                </a:lnTo>
                <a:lnTo>
                  <a:pt x="2964" y="489"/>
                </a:lnTo>
                <a:lnTo>
                  <a:pt x="2718" y="405"/>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0965" name="Freeform 5"/>
          <p:cNvSpPr>
            <a:spLocks/>
          </p:cNvSpPr>
          <p:nvPr/>
        </p:nvSpPr>
        <p:spPr bwMode="white">
          <a:xfrm>
            <a:off x="0" y="3146425"/>
            <a:ext cx="9144000" cy="3690938"/>
          </a:xfrm>
          <a:custGeom>
            <a:avLst/>
            <a:gdLst/>
            <a:ahLst/>
            <a:cxnLst>
              <a:cxn ang="0">
                <a:pos x="0" y="0"/>
              </a:cxn>
              <a:cxn ang="0">
                <a:pos x="0" y="339"/>
              </a:cxn>
              <a:cxn ang="0">
                <a:pos x="558" y="357"/>
              </a:cxn>
              <a:cxn ang="0">
                <a:pos x="807" y="375"/>
              </a:cxn>
              <a:cxn ang="0">
                <a:pos x="1056" y="399"/>
              </a:cxn>
              <a:cxn ang="0">
                <a:pos x="1272" y="426"/>
              </a:cxn>
              <a:cxn ang="0">
                <a:pos x="1539" y="465"/>
              </a:cxn>
              <a:cxn ang="0">
                <a:pos x="1791" y="510"/>
              </a:cxn>
              <a:cxn ang="0">
                <a:pos x="2076" y="570"/>
              </a:cxn>
              <a:cxn ang="0">
                <a:pos x="2334" y="630"/>
              </a:cxn>
              <a:cxn ang="0">
                <a:pos x="2544" y="687"/>
              </a:cxn>
              <a:cxn ang="0">
                <a:pos x="2775" y="759"/>
              </a:cxn>
              <a:cxn ang="0">
                <a:pos x="3003" y="837"/>
              </a:cxn>
              <a:cxn ang="0">
                <a:pos x="3231" y="924"/>
              </a:cxn>
              <a:cxn ang="0">
                <a:pos x="3438" y="1005"/>
              </a:cxn>
              <a:cxn ang="0">
                <a:pos x="3663" y="1110"/>
              </a:cxn>
              <a:cxn ang="0">
                <a:pos x="3903" y="1233"/>
              </a:cxn>
              <a:cxn ang="0">
                <a:pos x="4149" y="1374"/>
              </a:cxn>
              <a:cxn ang="0">
                <a:pos x="4353" y="1506"/>
              </a:cxn>
              <a:cxn ang="0">
                <a:pos x="4491" y="1602"/>
              </a:cxn>
              <a:cxn ang="0">
                <a:pos x="4668" y="1740"/>
              </a:cxn>
              <a:cxn ang="0">
                <a:pos x="4824" y="1875"/>
              </a:cxn>
              <a:cxn ang="0">
                <a:pos x="4968" y="2016"/>
              </a:cxn>
              <a:cxn ang="0">
                <a:pos x="5100" y="2154"/>
              </a:cxn>
              <a:cxn ang="0">
                <a:pos x="5238" y="2324"/>
              </a:cxn>
              <a:cxn ang="0">
                <a:pos x="5759" y="2324"/>
              </a:cxn>
              <a:cxn ang="0">
                <a:pos x="5759" y="1245"/>
              </a:cxn>
              <a:cxn ang="0">
                <a:pos x="5580" y="1119"/>
              </a:cxn>
              <a:cxn ang="0">
                <a:pos x="5400" y="1020"/>
              </a:cxn>
              <a:cxn ang="0">
                <a:pos x="5205" y="918"/>
              </a:cxn>
              <a:cxn ang="0">
                <a:pos x="5031" y="837"/>
              </a:cxn>
              <a:cxn ang="0">
                <a:pos x="4866" y="771"/>
              </a:cxn>
              <a:cxn ang="0">
                <a:pos x="4710" y="711"/>
              </a:cxn>
              <a:cxn ang="0">
                <a:pos x="4545" y="651"/>
              </a:cxn>
              <a:cxn ang="0">
                <a:pos x="4386" y="600"/>
              </a:cxn>
              <a:cxn ang="0">
                <a:pos x="4248" y="552"/>
              </a:cxn>
              <a:cxn ang="0">
                <a:pos x="3993" y="483"/>
              </a:cxn>
              <a:cxn ang="0">
                <a:pos x="3777" y="423"/>
              </a:cxn>
              <a:cxn ang="0">
                <a:pos x="3564" y="375"/>
              </a:cxn>
              <a:cxn ang="0">
                <a:pos x="3282" y="312"/>
              </a:cxn>
              <a:cxn ang="0">
                <a:pos x="3003" y="261"/>
              </a:cxn>
              <a:cxn ang="0">
                <a:pos x="2733" y="213"/>
              </a:cxn>
              <a:cxn ang="0">
                <a:pos x="2451" y="171"/>
              </a:cxn>
              <a:cxn ang="0">
                <a:pos x="2211" y="138"/>
              </a:cxn>
              <a:cxn ang="0">
                <a:pos x="1974" y="108"/>
              </a:cxn>
              <a:cxn ang="0">
                <a:pos x="1665" y="81"/>
              </a:cxn>
              <a:cxn ang="0">
                <a:pos x="1437" y="60"/>
              </a:cxn>
              <a:cxn ang="0">
                <a:pos x="1125" y="36"/>
              </a:cxn>
              <a:cxn ang="0">
                <a:pos x="828" y="21"/>
              </a:cxn>
              <a:cxn ang="0">
                <a:pos x="558" y="12"/>
              </a:cxn>
              <a:cxn ang="0">
                <a:pos x="282" y="3"/>
              </a:cxn>
              <a:cxn ang="0">
                <a:pos x="0" y="0"/>
              </a:cxn>
            </a:cxnLst>
            <a:rect l="0" t="0" r="r" b="b"/>
            <a:pathLst>
              <a:path w="5760" h="2325">
                <a:moveTo>
                  <a:pt x="0" y="0"/>
                </a:moveTo>
                <a:lnTo>
                  <a:pt x="0" y="339"/>
                </a:lnTo>
                <a:lnTo>
                  <a:pt x="558" y="357"/>
                </a:lnTo>
                <a:lnTo>
                  <a:pt x="807" y="375"/>
                </a:lnTo>
                <a:lnTo>
                  <a:pt x="1056" y="399"/>
                </a:lnTo>
                <a:lnTo>
                  <a:pt x="1272" y="426"/>
                </a:lnTo>
                <a:lnTo>
                  <a:pt x="1539" y="465"/>
                </a:lnTo>
                <a:lnTo>
                  <a:pt x="1791" y="510"/>
                </a:lnTo>
                <a:lnTo>
                  <a:pt x="2076" y="570"/>
                </a:lnTo>
                <a:lnTo>
                  <a:pt x="2334" y="630"/>
                </a:lnTo>
                <a:lnTo>
                  <a:pt x="2544" y="687"/>
                </a:lnTo>
                <a:lnTo>
                  <a:pt x="2775" y="759"/>
                </a:lnTo>
                <a:lnTo>
                  <a:pt x="3003" y="837"/>
                </a:lnTo>
                <a:lnTo>
                  <a:pt x="3231" y="924"/>
                </a:lnTo>
                <a:lnTo>
                  <a:pt x="3438" y="1005"/>
                </a:lnTo>
                <a:lnTo>
                  <a:pt x="3663" y="1110"/>
                </a:lnTo>
                <a:lnTo>
                  <a:pt x="3903" y="1233"/>
                </a:lnTo>
                <a:lnTo>
                  <a:pt x="4149" y="1374"/>
                </a:lnTo>
                <a:lnTo>
                  <a:pt x="4353" y="1506"/>
                </a:lnTo>
                <a:lnTo>
                  <a:pt x="4491" y="1602"/>
                </a:lnTo>
                <a:lnTo>
                  <a:pt x="4668" y="1740"/>
                </a:lnTo>
                <a:lnTo>
                  <a:pt x="4824" y="1875"/>
                </a:lnTo>
                <a:lnTo>
                  <a:pt x="4968" y="2016"/>
                </a:lnTo>
                <a:lnTo>
                  <a:pt x="5100" y="2154"/>
                </a:lnTo>
                <a:lnTo>
                  <a:pt x="5238" y="2324"/>
                </a:lnTo>
                <a:lnTo>
                  <a:pt x="5759" y="2324"/>
                </a:lnTo>
                <a:lnTo>
                  <a:pt x="5759" y="1245"/>
                </a:lnTo>
                <a:lnTo>
                  <a:pt x="5580" y="1119"/>
                </a:lnTo>
                <a:lnTo>
                  <a:pt x="5400" y="1020"/>
                </a:lnTo>
                <a:lnTo>
                  <a:pt x="5205" y="918"/>
                </a:lnTo>
                <a:lnTo>
                  <a:pt x="5031" y="837"/>
                </a:lnTo>
                <a:lnTo>
                  <a:pt x="4866" y="771"/>
                </a:lnTo>
                <a:lnTo>
                  <a:pt x="4710" y="711"/>
                </a:lnTo>
                <a:lnTo>
                  <a:pt x="4545" y="651"/>
                </a:lnTo>
                <a:lnTo>
                  <a:pt x="4386" y="600"/>
                </a:lnTo>
                <a:lnTo>
                  <a:pt x="4248" y="552"/>
                </a:lnTo>
                <a:lnTo>
                  <a:pt x="3993" y="483"/>
                </a:lnTo>
                <a:lnTo>
                  <a:pt x="3777" y="423"/>
                </a:lnTo>
                <a:lnTo>
                  <a:pt x="3564" y="375"/>
                </a:lnTo>
                <a:lnTo>
                  <a:pt x="3282" y="312"/>
                </a:lnTo>
                <a:lnTo>
                  <a:pt x="3003" y="261"/>
                </a:lnTo>
                <a:lnTo>
                  <a:pt x="2733" y="213"/>
                </a:lnTo>
                <a:lnTo>
                  <a:pt x="2451" y="171"/>
                </a:lnTo>
                <a:lnTo>
                  <a:pt x="2211" y="138"/>
                </a:lnTo>
                <a:lnTo>
                  <a:pt x="1974" y="108"/>
                </a:lnTo>
                <a:lnTo>
                  <a:pt x="1665" y="81"/>
                </a:lnTo>
                <a:lnTo>
                  <a:pt x="1437" y="60"/>
                </a:lnTo>
                <a:lnTo>
                  <a:pt x="1125" y="36"/>
                </a:lnTo>
                <a:lnTo>
                  <a:pt x="828" y="21"/>
                </a:lnTo>
                <a:lnTo>
                  <a:pt x="558" y="12"/>
                </a:lnTo>
                <a:lnTo>
                  <a:pt x="282" y="3"/>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0966" name="Freeform 6"/>
          <p:cNvSpPr>
            <a:spLocks/>
          </p:cNvSpPr>
          <p:nvPr/>
        </p:nvSpPr>
        <p:spPr bwMode="white">
          <a:xfrm>
            <a:off x="0" y="2460625"/>
            <a:ext cx="9144000" cy="2497138"/>
          </a:xfrm>
          <a:custGeom>
            <a:avLst/>
            <a:gdLst/>
            <a:ahLst/>
            <a:cxnLst>
              <a:cxn ang="0">
                <a:pos x="0" y="0"/>
              </a:cxn>
              <a:cxn ang="0">
                <a:pos x="0" y="351"/>
              </a:cxn>
              <a:cxn ang="0">
                <a:pos x="282" y="357"/>
              </a:cxn>
              <a:cxn ang="0">
                <a:pos x="627" y="363"/>
              </a:cxn>
              <a:cxn ang="0">
                <a:pos x="960" y="375"/>
              </a:cxn>
              <a:cxn ang="0">
                <a:pos x="1218" y="393"/>
              </a:cxn>
              <a:cxn ang="0">
                <a:pos x="1470" y="411"/>
              </a:cxn>
              <a:cxn ang="0">
                <a:pos x="1746" y="435"/>
              </a:cxn>
              <a:cxn ang="0">
                <a:pos x="2022" y="462"/>
              </a:cxn>
              <a:cxn ang="0">
                <a:pos x="2340" y="504"/>
              </a:cxn>
              <a:cxn ang="0">
                <a:pos x="2664" y="549"/>
              </a:cxn>
              <a:cxn ang="0">
                <a:pos x="2952" y="597"/>
              </a:cxn>
              <a:cxn ang="0">
                <a:pos x="3225" y="648"/>
              </a:cxn>
              <a:cxn ang="0">
                <a:pos x="3513" y="708"/>
              </a:cxn>
              <a:cxn ang="0">
                <a:pos x="3693" y="750"/>
              </a:cxn>
              <a:cxn ang="0">
                <a:pos x="3936" y="810"/>
              </a:cxn>
              <a:cxn ang="0">
                <a:pos x="4095" y="855"/>
              </a:cxn>
              <a:cxn ang="0">
                <a:pos x="4281" y="909"/>
              </a:cxn>
              <a:cxn ang="0">
                <a:pos x="4503" y="981"/>
              </a:cxn>
              <a:cxn ang="0">
                <a:pos x="4704" y="1053"/>
              </a:cxn>
              <a:cxn ang="0">
                <a:pos x="4911" y="1131"/>
              </a:cxn>
              <a:cxn ang="0">
                <a:pos x="5073" y="1197"/>
              </a:cxn>
              <a:cxn ang="0">
                <a:pos x="5256" y="1281"/>
              </a:cxn>
              <a:cxn ang="0">
                <a:pos x="5475" y="1401"/>
              </a:cxn>
              <a:cxn ang="0">
                <a:pos x="5628" y="1482"/>
              </a:cxn>
              <a:cxn ang="0">
                <a:pos x="5759" y="1572"/>
              </a:cxn>
              <a:cxn ang="0">
                <a:pos x="5759" y="633"/>
              </a:cxn>
              <a:cxn ang="0">
                <a:pos x="5493" y="570"/>
              </a:cxn>
              <a:cxn ang="0">
                <a:pos x="5214" y="501"/>
              </a:cxn>
              <a:cxn ang="0">
                <a:pos x="4950" y="444"/>
              </a:cxn>
              <a:cxn ang="0">
                <a:pos x="4701" y="396"/>
              </a:cxn>
              <a:cxn ang="0">
                <a:pos x="4425" y="348"/>
              </a:cxn>
              <a:cxn ang="0">
                <a:pos x="4110" y="294"/>
              </a:cxn>
              <a:cxn ang="0">
                <a:pos x="3813" y="252"/>
              </a:cxn>
              <a:cxn ang="0">
                <a:pos x="3549" y="213"/>
              </a:cxn>
              <a:cxn ang="0">
                <a:pos x="3261" y="183"/>
              </a:cxn>
              <a:cxn ang="0">
                <a:pos x="3015" y="153"/>
              </a:cxn>
              <a:cxn ang="0">
                <a:pos x="2757" y="129"/>
              </a:cxn>
              <a:cxn ang="0">
                <a:pos x="2520" y="105"/>
              </a:cxn>
              <a:cxn ang="0">
                <a:pos x="2301" y="87"/>
              </a:cxn>
              <a:cxn ang="0">
                <a:pos x="2013" y="66"/>
              </a:cxn>
              <a:cxn ang="0">
                <a:pos x="1731" y="48"/>
              </a:cxn>
              <a:cxn ang="0">
                <a:pos x="1524" y="39"/>
              </a:cxn>
              <a:cxn ang="0">
                <a:pos x="1260" y="27"/>
              </a:cxn>
              <a:cxn ang="0">
                <a:pos x="966" y="15"/>
              </a:cxn>
              <a:cxn ang="0">
                <a:pos x="714" y="12"/>
              </a:cxn>
              <a:cxn ang="0">
                <a:pos x="510" y="6"/>
              </a:cxn>
              <a:cxn ang="0">
                <a:pos x="243" y="0"/>
              </a:cxn>
              <a:cxn ang="0">
                <a:pos x="0" y="0"/>
              </a:cxn>
            </a:cxnLst>
            <a:rect l="0" t="0" r="r" b="b"/>
            <a:pathLst>
              <a:path w="5760" h="1573">
                <a:moveTo>
                  <a:pt x="0" y="0"/>
                </a:moveTo>
                <a:lnTo>
                  <a:pt x="0" y="351"/>
                </a:lnTo>
                <a:lnTo>
                  <a:pt x="282" y="357"/>
                </a:lnTo>
                <a:lnTo>
                  <a:pt x="627" y="363"/>
                </a:lnTo>
                <a:lnTo>
                  <a:pt x="960" y="375"/>
                </a:lnTo>
                <a:lnTo>
                  <a:pt x="1218" y="393"/>
                </a:lnTo>
                <a:lnTo>
                  <a:pt x="1470" y="411"/>
                </a:lnTo>
                <a:lnTo>
                  <a:pt x="1746" y="435"/>
                </a:lnTo>
                <a:lnTo>
                  <a:pt x="2022" y="462"/>
                </a:lnTo>
                <a:lnTo>
                  <a:pt x="2340" y="504"/>
                </a:lnTo>
                <a:lnTo>
                  <a:pt x="2664" y="549"/>
                </a:lnTo>
                <a:lnTo>
                  <a:pt x="2952" y="597"/>
                </a:lnTo>
                <a:lnTo>
                  <a:pt x="3225" y="648"/>
                </a:lnTo>
                <a:lnTo>
                  <a:pt x="3513" y="708"/>
                </a:lnTo>
                <a:lnTo>
                  <a:pt x="3693" y="750"/>
                </a:lnTo>
                <a:lnTo>
                  <a:pt x="3936" y="810"/>
                </a:lnTo>
                <a:lnTo>
                  <a:pt x="4095" y="855"/>
                </a:lnTo>
                <a:lnTo>
                  <a:pt x="4281" y="909"/>
                </a:lnTo>
                <a:lnTo>
                  <a:pt x="4503" y="981"/>
                </a:lnTo>
                <a:lnTo>
                  <a:pt x="4704" y="1053"/>
                </a:lnTo>
                <a:lnTo>
                  <a:pt x="4911" y="1131"/>
                </a:lnTo>
                <a:lnTo>
                  <a:pt x="5073" y="1197"/>
                </a:lnTo>
                <a:lnTo>
                  <a:pt x="5256" y="1281"/>
                </a:lnTo>
                <a:lnTo>
                  <a:pt x="5475" y="1401"/>
                </a:lnTo>
                <a:lnTo>
                  <a:pt x="5628" y="1482"/>
                </a:lnTo>
                <a:lnTo>
                  <a:pt x="5759" y="1572"/>
                </a:lnTo>
                <a:lnTo>
                  <a:pt x="5759" y="633"/>
                </a:lnTo>
                <a:lnTo>
                  <a:pt x="5493" y="570"/>
                </a:lnTo>
                <a:lnTo>
                  <a:pt x="5214" y="501"/>
                </a:lnTo>
                <a:lnTo>
                  <a:pt x="4950" y="444"/>
                </a:lnTo>
                <a:lnTo>
                  <a:pt x="4701" y="396"/>
                </a:lnTo>
                <a:lnTo>
                  <a:pt x="4425" y="348"/>
                </a:lnTo>
                <a:lnTo>
                  <a:pt x="4110" y="294"/>
                </a:lnTo>
                <a:lnTo>
                  <a:pt x="3813" y="252"/>
                </a:lnTo>
                <a:lnTo>
                  <a:pt x="3549" y="213"/>
                </a:lnTo>
                <a:lnTo>
                  <a:pt x="3261" y="183"/>
                </a:lnTo>
                <a:lnTo>
                  <a:pt x="3015" y="153"/>
                </a:lnTo>
                <a:lnTo>
                  <a:pt x="2757" y="129"/>
                </a:lnTo>
                <a:lnTo>
                  <a:pt x="2520" y="105"/>
                </a:lnTo>
                <a:lnTo>
                  <a:pt x="2301" y="87"/>
                </a:lnTo>
                <a:lnTo>
                  <a:pt x="2013" y="66"/>
                </a:lnTo>
                <a:lnTo>
                  <a:pt x="1731" y="48"/>
                </a:lnTo>
                <a:lnTo>
                  <a:pt x="1524" y="39"/>
                </a:lnTo>
                <a:lnTo>
                  <a:pt x="1260" y="27"/>
                </a:lnTo>
                <a:lnTo>
                  <a:pt x="966" y="15"/>
                </a:lnTo>
                <a:lnTo>
                  <a:pt x="714" y="12"/>
                </a:lnTo>
                <a:lnTo>
                  <a:pt x="510" y="6"/>
                </a:lnTo>
                <a:lnTo>
                  <a:pt x="243" y="0"/>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0967" name="Freeform 7"/>
          <p:cNvSpPr>
            <a:spLocks/>
          </p:cNvSpPr>
          <p:nvPr/>
        </p:nvSpPr>
        <p:spPr bwMode="white">
          <a:xfrm>
            <a:off x="0" y="1793875"/>
            <a:ext cx="9144000" cy="1539875"/>
          </a:xfrm>
          <a:custGeom>
            <a:avLst/>
            <a:gdLst/>
            <a:ahLst/>
            <a:cxnLst>
              <a:cxn ang="0">
                <a:pos x="0" y="0"/>
              </a:cxn>
              <a:cxn ang="0">
                <a:pos x="0" y="339"/>
              </a:cxn>
              <a:cxn ang="0">
                <a:pos x="318" y="342"/>
              </a:cxn>
              <a:cxn ang="0">
                <a:pos x="591" y="348"/>
              </a:cxn>
              <a:cxn ang="0">
                <a:pos x="846" y="354"/>
              </a:cxn>
              <a:cxn ang="0">
                <a:pos x="1074" y="360"/>
              </a:cxn>
              <a:cxn ang="0">
                <a:pos x="1314" y="366"/>
              </a:cxn>
              <a:cxn ang="0">
                <a:pos x="1599" y="381"/>
              </a:cxn>
              <a:cxn ang="0">
                <a:pos x="1911" y="399"/>
              </a:cxn>
              <a:cxn ang="0">
                <a:pos x="2241" y="420"/>
              </a:cxn>
              <a:cxn ang="0">
                <a:pos x="2619" y="453"/>
              </a:cxn>
              <a:cxn ang="0">
                <a:pos x="2889" y="477"/>
              </a:cxn>
              <a:cxn ang="0">
                <a:pos x="3177" y="507"/>
              </a:cxn>
              <a:cxn ang="0">
                <a:pos x="3498" y="543"/>
              </a:cxn>
              <a:cxn ang="0">
                <a:pos x="3813" y="585"/>
              </a:cxn>
              <a:cxn ang="0">
                <a:pos x="4044" y="618"/>
              </a:cxn>
              <a:cxn ang="0">
                <a:pos x="4365" y="669"/>
              </a:cxn>
              <a:cxn ang="0">
                <a:pos x="4683" y="726"/>
              </a:cxn>
              <a:cxn ang="0">
                <a:pos x="4980" y="786"/>
              </a:cxn>
              <a:cxn ang="0">
                <a:pos x="5268" y="846"/>
              </a:cxn>
              <a:cxn ang="0">
                <a:pos x="5646" y="942"/>
              </a:cxn>
              <a:cxn ang="0">
                <a:pos x="5759" y="969"/>
              </a:cxn>
              <a:cxn ang="0">
                <a:pos x="5759" y="0"/>
              </a:cxn>
              <a:cxn ang="0">
                <a:pos x="0" y="0"/>
              </a:cxn>
            </a:cxnLst>
            <a:rect l="0" t="0" r="r" b="b"/>
            <a:pathLst>
              <a:path w="5760" h="970">
                <a:moveTo>
                  <a:pt x="0" y="0"/>
                </a:moveTo>
                <a:lnTo>
                  <a:pt x="0" y="339"/>
                </a:lnTo>
                <a:lnTo>
                  <a:pt x="318" y="342"/>
                </a:lnTo>
                <a:lnTo>
                  <a:pt x="591" y="348"/>
                </a:lnTo>
                <a:lnTo>
                  <a:pt x="846" y="354"/>
                </a:lnTo>
                <a:lnTo>
                  <a:pt x="1074" y="360"/>
                </a:lnTo>
                <a:lnTo>
                  <a:pt x="1314" y="366"/>
                </a:lnTo>
                <a:lnTo>
                  <a:pt x="1599" y="381"/>
                </a:lnTo>
                <a:lnTo>
                  <a:pt x="1911" y="399"/>
                </a:lnTo>
                <a:lnTo>
                  <a:pt x="2241" y="420"/>
                </a:lnTo>
                <a:lnTo>
                  <a:pt x="2619" y="453"/>
                </a:lnTo>
                <a:lnTo>
                  <a:pt x="2889" y="477"/>
                </a:lnTo>
                <a:lnTo>
                  <a:pt x="3177" y="507"/>
                </a:lnTo>
                <a:lnTo>
                  <a:pt x="3498" y="543"/>
                </a:lnTo>
                <a:lnTo>
                  <a:pt x="3813" y="585"/>
                </a:lnTo>
                <a:lnTo>
                  <a:pt x="4044" y="618"/>
                </a:lnTo>
                <a:lnTo>
                  <a:pt x="4365" y="669"/>
                </a:lnTo>
                <a:lnTo>
                  <a:pt x="4683" y="726"/>
                </a:lnTo>
                <a:lnTo>
                  <a:pt x="4980" y="786"/>
                </a:lnTo>
                <a:lnTo>
                  <a:pt x="5268" y="846"/>
                </a:lnTo>
                <a:lnTo>
                  <a:pt x="5646" y="942"/>
                </a:lnTo>
                <a:lnTo>
                  <a:pt x="5759" y="969"/>
                </a:lnTo>
                <a:lnTo>
                  <a:pt x="5759" y="0"/>
                </a:lnTo>
                <a:lnTo>
                  <a:pt x="0" y="0"/>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0968" name="Freeform 8"/>
          <p:cNvSpPr>
            <a:spLocks/>
          </p:cNvSpPr>
          <p:nvPr/>
        </p:nvSpPr>
        <p:spPr bwMode="white">
          <a:xfrm>
            <a:off x="0" y="-20638"/>
            <a:ext cx="9144000" cy="1682751"/>
          </a:xfrm>
          <a:custGeom>
            <a:avLst/>
            <a:gdLst/>
            <a:ahLst/>
            <a:cxnLst>
              <a:cxn ang="0">
                <a:pos x="0" y="753"/>
              </a:cxn>
              <a:cxn ang="0">
                <a:pos x="0" y="1059"/>
              </a:cxn>
              <a:cxn ang="0">
                <a:pos x="5759" y="1059"/>
              </a:cxn>
              <a:cxn ang="0">
                <a:pos x="5759" y="0"/>
              </a:cxn>
              <a:cxn ang="0">
                <a:pos x="5430" y="0"/>
              </a:cxn>
              <a:cxn ang="0">
                <a:pos x="5298" y="84"/>
              </a:cxn>
              <a:cxn ang="0">
                <a:pos x="5136" y="159"/>
              </a:cxn>
              <a:cxn ang="0">
                <a:pos x="4968" y="222"/>
              </a:cxn>
              <a:cxn ang="0">
                <a:pos x="4812" y="267"/>
              </a:cxn>
              <a:cxn ang="0">
                <a:pos x="4626" y="324"/>
              </a:cxn>
              <a:cxn ang="0">
                <a:pos x="4440" y="366"/>
              </a:cxn>
              <a:cxn ang="0">
                <a:pos x="4230" y="414"/>
              </a:cxn>
              <a:cxn ang="0">
                <a:pos x="3939" y="468"/>
              </a:cxn>
              <a:cxn ang="0">
                <a:pos x="3711" y="504"/>
              </a:cxn>
              <a:cxn ang="0">
                <a:pos x="3441" y="543"/>
              </a:cxn>
              <a:cxn ang="0">
                <a:pos x="3189" y="579"/>
              </a:cxn>
              <a:cxn ang="0">
                <a:pos x="2925" y="606"/>
              </a:cxn>
              <a:cxn ang="0">
                <a:pos x="2679" y="633"/>
              </a:cxn>
              <a:cxn ang="0">
                <a:pos x="2418" y="654"/>
              </a:cxn>
              <a:cxn ang="0">
                <a:pos x="2142" y="675"/>
              </a:cxn>
              <a:cxn ang="0">
                <a:pos x="1896" y="693"/>
              </a:cxn>
              <a:cxn ang="0">
                <a:pos x="1647" y="708"/>
              </a:cxn>
              <a:cxn ang="0">
                <a:pos x="1404" y="720"/>
              </a:cxn>
              <a:cxn ang="0">
                <a:pos x="1170" y="732"/>
              </a:cxn>
              <a:cxn ang="0">
                <a:pos x="906" y="738"/>
              </a:cxn>
              <a:cxn ang="0">
                <a:pos x="534" y="747"/>
              </a:cxn>
              <a:cxn ang="0">
                <a:pos x="201" y="753"/>
              </a:cxn>
              <a:cxn ang="0">
                <a:pos x="0" y="753"/>
              </a:cxn>
            </a:cxnLst>
            <a:rect l="0" t="0" r="r" b="b"/>
            <a:pathLst>
              <a:path w="5760" h="1060">
                <a:moveTo>
                  <a:pt x="0" y="753"/>
                </a:moveTo>
                <a:lnTo>
                  <a:pt x="0" y="1059"/>
                </a:lnTo>
                <a:lnTo>
                  <a:pt x="5759" y="1059"/>
                </a:lnTo>
                <a:lnTo>
                  <a:pt x="5759" y="0"/>
                </a:lnTo>
                <a:lnTo>
                  <a:pt x="5430" y="0"/>
                </a:lnTo>
                <a:lnTo>
                  <a:pt x="5298" y="84"/>
                </a:lnTo>
                <a:lnTo>
                  <a:pt x="5136" y="159"/>
                </a:lnTo>
                <a:lnTo>
                  <a:pt x="4968" y="222"/>
                </a:lnTo>
                <a:lnTo>
                  <a:pt x="4812" y="267"/>
                </a:lnTo>
                <a:lnTo>
                  <a:pt x="4626" y="324"/>
                </a:lnTo>
                <a:lnTo>
                  <a:pt x="4440" y="366"/>
                </a:lnTo>
                <a:lnTo>
                  <a:pt x="4230" y="414"/>
                </a:lnTo>
                <a:lnTo>
                  <a:pt x="3939" y="468"/>
                </a:lnTo>
                <a:lnTo>
                  <a:pt x="3711" y="504"/>
                </a:lnTo>
                <a:lnTo>
                  <a:pt x="3441" y="543"/>
                </a:lnTo>
                <a:lnTo>
                  <a:pt x="3189" y="579"/>
                </a:lnTo>
                <a:lnTo>
                  <a:pt x="2925" y="606"/>
                </a:lnTo>
                <a:lnTo>
                  <a:pt x="2679" y="633"/>
                </a:lnTo>
                <a:lnTo>
                  <a:pt x="2418" y="654"/>
                </a:lnTo>
                <a:lnTo>
                  <a:pt x="2142" y="675"/>
                </a:lnTo>
                <a:lnTo>
                  <a:pt x="1896" y="693"/>
                </a:lnTo>
                <a:lnTo>
                  <a:pt x="1647" y="708"/>
                </a:lnTo>
                <a:lnTo>
                  <a:pt x="1404" y="720"/>
                </a:lnTo>
                <a:lnTo>
                  <a:pt x="1170" y="732"/>
                </a:lnTo>
                <a:lnTo>
                  <a:pt x="906" y="738"/>
                </a:lnTo>
                <a:lnTo>
                  <a:pt x="534" y="747"/>
                </a:lnTo>
                <a:lnTo>
                  <a:pt x="201" y="753"/>
                </a:lnTo>
                <a:lnTo>
                  <a:pt x="0" y="753"/>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0969" name="Freeform 9"/>
          <p:cNvSpPr>
            <a:spLocks/>
          </p:cNvSpPr>
          <p:nvPr/>
        </p:nvSpPr>
        <p:spPr bwMode="white">
          <a:xfrm>
            <a:off x="0" y="-20638"/>
            <a:ext cx="8388350" cy="1068388"/>
          </a:xfrm>
          <a:custGeom>
            <a:avLst/>
            <a:gdLst/>
            <a:ahLst/>
            <a:cxnLst>
              <a:cxn ang="0">
                <a:pos x="0" y="366"/>
              </a:cxn>
              <a:cxn ang="0">
                <a:pos x="0" y="672"/>
              </a:cxn>
              <a:cxn ang="0">
                <a:pos x="303" y="672"/>
              </a:cxn>
              <a:cxn ang="0">
                <a:pos x="723" y="663"/>
              </a:cxn>
              <a:cxn ang="0">
                <a:pos x="1020" y="654"/>
              </a:cxn>
              <a:cxn ang="0">
                <a:pos x="1302" y="642"/>
              </a:cxn>
              <a:cxn ang="0">
                <a:pos x="1554" y="630"/>
              </a:cxn>
              <a:cxn ang="0">
                <a:pos x="1779" y="615"/>
              </a:cxn>
              <a:cxn ang="0">
                <a:pos x="1962" y="606"/>
              </a:cxn>
              <a:cxn ang="0">
                <a:pos x="2193" y="588"/>
              </a:cxn>
              <a:cxn ang="0">
                <a:pos x="2448" y="570"/>
              </a:cxn>
              <a:cxn ang="0">
                <a:pos x="2700" y="546"/>
              </a:cxn>
              <a:cxn ang="0">
                <a:pos x="2904" y="528"/>
              </a:cxn>
              <a:cxn ang="0">
                <a:pos x="3138" y="498"/>
              </a:cxn>
              <a:cxn ang="0">
                <a:pos x="3324" y="474"/>
              </a:cxn>
              <a:cxn ang="0">
                <a:pos x="3534" y="447"/>
              </a:cxn>
              <a:cxn ang="0">
                <a:pos x="3735" y="420"/>
              </a:cxn>
              <a:cxn ang="0">
                <a:pos x="3933" y="384"/>
              </a:cxn>
              <a:cxn ang="0">
                <a:pos x="4116" y="351"/>
              </a:cxn>
              <a:cxn ang="0">
                <a:pos x="4266" y="318"/>
              </a:cxn>
              <a:cxn ang="0">
                <a:pos x="4446" y="279"/>
              </a:cxn>
              <a:cxn ang="0">
                <a:pos x="4620" y="237"/>
              </a:cxn>
              <a:cxn ang="0">
                <a:pos x="4779" y="192"/>
              </a:cxn>
              <a:cxn ang="0">
                <a:pos x="4920" y="147"/>
              </a:cxn>
              <a:cxn ang="0">
                <a:pos x="5085" y="90"/>
              </a:cxn>
              <a:cxn ang="0">
                <a:pos x="5193" y="42"/>
              </a:cxn>
              <a:cxn ang="0">
                <a:pos x="5283" y="0"/>
              </a:cxn>
              <a:cxn ang="0">
                <a:pos x="3201" y="0"/>
              </a:cxn>
              <a:cxn ang="0">
                <a:pos x="2982" y="57"/>
              </a:cxn>
              <a:cxn ang="0">
                <a:pos x="2775" y="108"/>
              </a:cxn>
              <a:cxn ang="0">
                <a:pos x="2562" y="150"/>
              </a:cxn>
              <a:cxn ang="0">
                <a:pos x="2397" y="183"/>
              </a:cxn>
              <a:cxn ang="0">
                <a:pos x="2205" y="213"/>
              </a:cxn>
              <a:cxn ang="0">
                <a:pos x="2001" y="243"/>
              </a:cxn>
              <a:cxn ang="0">
                <a:pos x="1776" y="273"/>
              </a:cxn>
              <a:cxn ang="0">
                <a:pos x="1536" y="297"/>
              </a:cxn>
              <a:cxn ang="0">
                <a:pos x="1344" y="312"/>
              </a:cxn>
              <a:cxn ang="0">
                <a:pos x="1134" y="330"/>
              </a:cxn>
              <a:cxn ang="0">
                <a:pos x="921" y="342"/>
              </a:cxn>
              <a:cxn ang="0">
                <a:pos x="696" y="354"/>
              </a:cxn>
              <a:cxn ang="0">
                <a:pos x="501" y="360"/>
              </a:cxn>
              <a:cxn ang="0">
                <a:pos x="279" y="366"/>
              </a:cxn>
              <a:cxn ang="0">
                <a:pos x="99" y="369"/>
              </a:cxn>
              <a:cxn ang="0">
                <a:pos x="0" y="366"/>
              </a:cxn>
            </a:cxnLst>
            <a:rect l="0" t="0" r="r" b="b"/>
            <a:pathLst>
              <a:path w="5284" h="673">
                <a:moveTo>
                  <a:pt x="0" y="366"/>
                </a:moveTo>
                <a:lnTo>
                  <a:pt x="0" y="672"/>
                </a:lnTo>
                <a:lnTo>
                  <a:pt x="303" y="672"/>
                </a:lnTo>
                <a:lnTo>
                  <a:pt x="723" y="663"/>
                </a:lnTo>
                <a:lnTo>
                  <a:pt x="1020" y="654"/>
                </a:lnTo>
                <a:lnTo>
                  <a:pt x="1302" y="642"/>
                </a:lnTo>
                <a:lnTo>
                  <a:pt x="1554" y="630"/>
                </a:lnTo>
                <a:lnTo>
                  <a:pt x="1779" y="615"/>
                </a:lnTo>
                <a:lnTo>
                  <a:pt x="1962" y="606"/>
                </a:lnTo>
                <a:lnTo>
                  <a:pt x="2193" y="588"/>
                </a:lnTo>
                <a:lnTo>
                  <a:pt x="2448" y="570"/>
                </a:lnTo>
                <a:lnTo>
                  <a:pt x="2700" y="546"/>
                </a:lnTo>
                <a:lnTo>
                  <a:pt x="2904" y="528"/>
                </a:lnTo>
                <a:lnTo>
                  <a:pt x="3138" y="498"/>
                </a:lnTo>
                <a:lnTo>
                  <a:pt x="3324" y="474"/>
                </a:lnTo>
                <a:lnTo>
                  <a:pt x="3534" y="447"/>
                </a:lnTo>
                <a:lnTo>
                  <a:pt x="3735" y="420"/>
                </a:lnTo>
                <a:lnTo>
                  <a:pt x="3933" y="384"/>
                </a:lnTo>
                <a:lnTo>
                  <a:pt x="4116" y="351"/>
                </a:lnTo>
                <a:lnTo>
                  <a:pt x="4266" y="318"/>
                </a:lnTo>
                <a:lnTo>
                  <a:pt x="4446" y="279"/>
                </a:lnTo>
                <a:lnTo>
                  <a:pt x="4620" y="237"/>
                </a:lnTo>
                <a:lnTo>
                  <a:pt x="4779" y="192"/>
                </a:lnTo>
                <a:lnTo>
                  <a:pt x="4920" y="147"/>
                </a:lnTo>
                <a:lnTo>
                  <a:pt x="5085" y="90"/>
                </a:lnTo>
                <a:lnTo>
                  <a:pt x="5193" y="42"/>
                </a:lnTo>
                <a:lnTo>
                  <a:pt x="5283" y="0"/>
                </a:lnTo>
                <a:lnTo>
                  <a:pt x="3201" y="0"/>
                </a:lnTo>
                <a:lnTo>
                  <a:pt x="2982" y="57"/>
                </a:lnTo>
                <a:lnTo>
                  <a:pt x="2775" y="108"/>
                </a:lnTo>
                <a:lnTo>
                  <a:pt x="2562" y="150"/>
                </a:lnTo>
                <a:lnTo>
                  <a:pt x="2397" y="183"/>
                </a:lnTo>
                <a:lnTo>
                  <a:pt x="2205" y="213"/>
                </a:lnTo>
                <a:lnTo>
                  <a:pt x="2001" y="243"/>
                </a:lnTo>
                <a:lnTo>
                  <a:pt x="1776" y="273"/>
                </a:lnTo>
                <a:lnTo>
                  <a:pt x="1536" y="297"/>
                </a:lnTo>
                <a:lnTo>
                  <a:pt x="1344" y="312"/>
                </a:lnTo>
                <a:lnTo>
                  <a:pt x="1134" y="330"/>
                </a:lnTo>
                <a:lnTo>
                  <a:pt x="921" y="342"/>
                </a:lnTo>
                <a:lnTo>
                  <a:pt x="696" y="354"/>
                </a:lnTo>
                <a:lnTo>
                  <a:pt x="501" y="360"/>
                </a:lnTo>
                <a:lnTo>
                  <a:pt x="279" y="366"/>
                </a:lnTo>
                <a:lnTo>
                  <a:pt x="99" y="369"/>
                </a:lnTo>
                <a:lnTo>
                  <a:pt x="0" y="366"/>
                </a:lnTo>
              </a:path>
            </a:pathLst>
          </a:custGeom>
          <a:gradFill rotWithShape="0">
            <a:gsLst>
              <a:gs pos="0">
                <a:schemeClr val="accent2"/>
              </a:gs>
              <a:gs pos="100000">
                <a:schemeClr val="bg1"/>
              </a:gs>
            </a:gsLst>
            <a:lin ang="0" scaled="1"/>
          </a:gradFill>
          <a:ln w="9525" cap="flat" cmpd="sng">
            <a:noFill/>
            <a:prstDash val="solid"/>
            <a:round/>
            <a:headEnd type="none" w="sm" len="sm"/>
            <a:tailEnd type="none" w="sm" len="sm"/>
          </a:ln>
          <a:effectLst/>
        </p:spPr>
        <p:txBody>
          <a:bodyPr/>
          <a:lstStyle/>
          <a:p>
            <a:endParaRPr lang="en-US"/>
          </a:p>
        </p:txBody>
      </p:sp>
      <p:sp>
        <p:nvSpPr>
          <p:cNvPr id="40970" name="Freeform 10"/>
          <p:cNvSpPr>
            <a:spLocks/>
          </p:cNvSpPr>
          <p:nvPr/>
        </p:nvSpPr>
        <p:spPr bwMode="white">
          <a:xfrm>
            <a:off x="0" y="-20638"/>
            <a:ext cx="4578350" cy="454026"/>
          </a:xfrm>
          <a:custGeom>
            <a:avLst/>
            <a:gdLst/>
            <a:ahLst/>
            <a:cxnLst>
              <a:cxn ang="0">
                <a:pos x="0" y="0"/>
              </a:cxn>
              <a:cxn ang="0">
                <a:pos x="0" y="285"/>
              </a:cxn>
              <a:cxn ang="0">
                <a:pos x="192" y="285"/>
              </a:cxn>
              <a:cxn ang="0">
                <a:pos x="384" y="282"/>
              </a:cxn>
              <a:cxn ang="0">
                <a:pos x="579" y="276"/>
              </a:cxn>
              <a:cxn ang="0">
                <a:pos x="789" y="267"/>
              </a:cxn>
              <a:cxn ang="0">
                <a:pos x="999" y="258"/>
              </a:cxn>
              <a:cxn ang="0">
                <a:pos x="1161" y="246"/>
              </a:cxn>
              <a:cxn ang="0">
                <a:pos x="1302" y="234"/>
              </a:cxn>
              <a:cxn ang="0">
                <a:pos x="1458" y="222"/>
              </a:cxn>
              <a:cxn ang="0">
                <a:pos x="1665" y="201"/>
              </a:cxn>
              <a:cxn ang="0">
                <a:pos x="1992" y="159"/>
              </a:cxn>
              <a:cxn ang="0">
                <a:pos x="2301" y="117"/>
              </a:cxn>
              <a:cxn ang="0">
                <a:pos x="2604" y="60"/>
              </a:cxn>
              <a:cxn ang="0">
                <a:pos x="2883" y="0"/>
              </a:cxn>
              <a:cxn ang="0">
                <a:pos x="0" y="0"/>
              </a:cxn>
            </a:cxnLst>
            <a:rect l="0" t="0" r="r" b="b"/>
            <a:pathLst>
              <a:path w="2884" h="286">
                <a:moveTo>
                  <a:pt x="0" y="0"/>
                </a:moveTo>
                <a:lnTo>
                  <a:pt x="0" y="285"/>
                </a:lnTo>
                <a:lnTo>
                  <a:pt x="192" y="285"/>
                </a:lnTo>
                <a:lnTo>
                  <a:pt x="384" y="282"/>
                </a:lnTo>
                <a:lnTo>
                  <a:pt x="579" y="276"/>
                </a:lnTo>
                <a:lnTo>
                  <a:pt x="789" y="267"/>
                </a:lnTo>
                <a:lnTo>
                  <a:pt x="999" y="258"/>
                </a:lnTo>
                <a:lnTo>
                  <a:pt x="1161" y="246"/>
                </a:lnTo>
                <a:lnTo>
                  <a:pt x="1302" y="234"/>
                </a:lnTo>
                <a:lnTo>
                  <a:pt x="1458" y="222"/>
                </a:lnTo>
                <a:lnTo>
                  <a:pt x="1665" y="201"/>
                </a:lnTo>
                <a:lnTo>
                  <a:pt x="1992" y="159"/>
                </a:lnTo>
                <a:lnTo>
                  <a:pt x="2301" y="117"/>
                </a:lnTo>
                <a:lnTo>
                  <a:pt x="2604" y="60"/>
                </a:lnTo>
                <a:lnTo>
                  <a:pt x="2883" y="0"/>
                </a:lnTo>
                <a:lnTo>
                  <a:pt x="0" y="0"/>
                </a:lnTo>
              </a:path>
            </a:pathLst>
          </a:custGeom>
          <a:gradFill rotWithShape="0">
            <a:gsLst>
              <a:gs pos="0">
                <a:schemeClr val="accent2"/>
              </a:gs>
              <a:gs pos="100000">
                <a:schemeClr val="bg1"/>
              </a:gs>
            </a:gsLst>
            <a:lin ang="0" scaled="1"/>
          </a:gradFill>
          <a:ln w="9525">
            <a:noFill/>
            <a:round/>
            <a:headEnd type="none" w="sm" len="sm"/>
            <a:tailEnd type="none" w="sm" len="sm"/>
          </a:ln>
          <a:effectLst/>
        </p:spPr>
        <p:txBody>
          <a:bodyPr/>
          <a:lstStyle/>
          <a:p>
            <a:endParaRPr lang="en-US"/>
          </a:p>
        </p:txBody>
      </p:sp>
      <p:sp>
        <p:nvSpPr>
          <p:cNvPr id="40971" name="Rectangle 11"/>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0972" name="Rectangle 12"/>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0973" name="Rectangle 13"/>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US"/>
          </a:p>
        </p:txBody>
      </p:sp>
      <p:sp>
        <p:nvSpPr>
          <p:cNvPr id="40974" name="Rectangle 14"/>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US"/>
          </a:p>
        </p:txBody>
      </p:sp>
      <p:sp>
        <p:nvSpPr>
          <p:cNvPr id="40975" name="Rectangle 15"/>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C658C4C6-25C7-4E9D-9889-F0B5A7C0EAF1}" type="slidenum">
              <a:rPr lang="en-US"/>
              <a:pPr/>
              <a:t>‹#›</a:t>
            </a:fld>
            <a:endParaRPr lang="en-US"/>
          </a:p>
        </p:txBody>
      </p:sp>
    </p:spTree>
  </p:cSld>
  <p:clrMap bg1="dk2" tx1="lt1" bg2="dk1"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40962"/>
                                        </p:tgtEl>
                                        <p:attrNameLst>
                                          <p:attrName>style.visibility</p:attrName>
                                        </p:attrNameLst>
                                      </p:cBhvr>
                                      <p:to>
                                        <p:strVal val="visible"/>
                                      </p:to>
                                    </p:set>
                                    <p:anim calcmode="lin" valueType="num">
                                      <p:cBhvr additive="base">
                                        <p:cTn id="7" dur="500" fill="hold"/>
                                        <p:tgtEl>
                                          <p:spTgt spid="40962"/>
                                        </p:tgtEl>
                                        <p:attrNameLst>
                                          <p:attrName>ppt_x</p:attrName>
                                        </p:attrNameLst>
                                      </p:cBhvr>
                                      <p:tavLst>
                                        <p:tav tm="0">
                                          <p:val>
                                            <p:strVal val="0-#ppt_w/2"/>
                                          </p:val>
                                        </p:tav>
                                        <p:tav tm="100000">
                                          <p:val>
                                            <p:strVal val="#ppt_x"/>
                                          </p:val>
                                        </p:tav>
                                      </p:tavLst>
                                    </p:anim>
                                    <p:anim calcmode="lin" valueType="num">
                                      <p:cBhvr additive="base">
                                        <p:cTn id="8" dur="500" fill="hold"/>
                                        <p:tgtEl>
                                          <p:spTgt spid="40962"/>
                                        </p:tgtEl>
                                        <p:attrNameLst>
                                          <p:attrName>ppt_y</p:attrName>
                                        </p:attrNameLst>
                                      </p:cBhvr>
                                      <p:tavLst>
                                        <p:tav tm="0">
                                          <p:val>
                                            <p:strVal val="#ppt_y"/>
                                          </p:val>
                                        </p:tav>
                                        <p:tav tm="100000">
                                          <p:val>
                                            <p:strVal val="#ppt_y"/>
                                          </p:val>
                                        </p:tav>
                                      </p:tavLst>
                                    </p:anim>
                                  </p:childTnLst>
                                  <p:subTnLst>
                                    <p:set>
                                      <p:cBhvr override="childStyle">
                                        <p:cTn dur="1" fill="hold" display="0" masterRel="sameClick" afterEffect="1">
                                          <p:stCondLst>
                                            <p:cond evt="end" delay="0">
                                              <p:tn val="5"/>
                                            </p:cond>
                                          </p:stCondLst>
                                        </p:cTn>
                                        <p:tgtEl>
                                          <p:spTgt spid="40962"/>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animBg="1"/>
    </p:bldLst>
  </p:timing>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a:defRPr>
      </a:lvl2pPr>
      <a:lvl3pPr algn="ctr" rtl="0" eaLnBrk="0" fontAlgn="base" hangingPunct="0">
        <a:spcBef>
          <a:spcPct val="0"/>
        </a:spcBef>
        <a:spcAft>
          <a:spcPct val="0"/>
        </a:spcAft>
        <a:defRPr sz="4400">
          <a:solidFill>
            <a:schemeClr val="tx2"/>
          </a:solidFill>
          <a:latin typeface="Times New Roman"/>
        </a:defRPr>
      </a:lvl3pPr>
      <a:lvl4pPr algn="ctr" rtl="0" eaLnBrk="0" fontAlgn="base" hangingPunct="0">
        <a:spcBef>
          <a:spcPct val="0"/>
        </a:spcBef>
        <a:spcAft>
          <a:spcPct val="0"/>
        </a:spcAft>
        <a:defRPr sz="4400">
          <a:solidFill>
            <a:schemeClr val="tx2"/>
          </a:solidFill>
          <a:latin typeface="Times New Roman"/>
        </a:defRPr>
      </a:lvl4pPr>
      <a:lvl5pPr algn="ctr" rtl="0" eaLnBrk="0" fontAlgn="base" hangingPunct="0">
        <a:spcBef>
          <a:spcPct val="0"/>
        </a:spcBef>
        <a:spcAft>
          <a:spcPct val="0"/>
        </a:spcAft>
        <a:defRPr sz="4400">
          <a:solidFill>
            <a:schemeClr val="tx2"/>
          </a:solidFill>
          <a:latin typeface="Times New Roman"/>
        </a:defRPr>
      </a:lvl5pPr>
      <a:lvl6pPr marL="457200" algn="ctr" rtl="0" eaLnBrk="0" fontAlgn="base" hangingPunct="0">
        <a:spcBef>
          <a:spcPct val="0"/>
        </a:spcBef>
        <a:spcAft>
          <a:spcPct val="0"/>
        </a:spcAft>
        <a:defRPr sz="4400">
          <a:solidFill>
            <a:schemeClr val="tx2"/>
          </a:solidFill>
          <a:latin typeface="Times New Roman"/>
        </a:defRPr>
      </a:lvl6pPr>
      <a:lvl7pPr marL="914400" algn="ctr" rtl="0" eaLnBrk="0" fontAlgn="base" hangingPunct="0">
        <a:spcBef>
          <a:spcPct val="0"/>
        </a:spcBef>
        <a:spcAft>
          <a:spcPct val="0"/>
        </a:spcAft>
        <a:defRPr sz="4400">
          <a:solidFill>
            <a:schemeClr val="tx2"/>
          </a:solidFill>
          <a:latin typeface="Times New Roman"/>
        </a:defRPr>
      </a:lvl7pPr>
      <a:lvl8pPr marL="1371600" algn="ctr" rtl="0" eaLnBrk="0" fontAlgn="base" hangingPunct="0">
        <a:spcBef>
          <a:spcPct val="0"/>
        </a:spcBef>
        <a:spcAft>
          <a:spcPct val="0"/>
        </a:spcAft>
        <a:defRPr sz="4400">
          <a:solidFill>
            <a:schemeClr val="tx2"/>
          </a:solidFill>
          <a:latin typeface="Times New Roman"/>
        </a:defRPr>
      </a:lvl8pPr>
      <a:lvl9pPr marL="1828800" algn="ctr" rtl="0" eaLnBrk="0" fontAlgn="base" hangingPunct="0">
        <a:spcBef>
          <a:spcPct val="0"/>
        </a:spcBef>
        <a:spcAft>
          <a:spcPct val="0"/>
        </a:spcAft>
        <a:defRPr sz="4400">
          <a:solidFill>
            <a:schemeClr val="tx2"/>
          </a:solidFill>
          <a:latin typeface="Times New Roman"/>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2.png"/><Relationship Id="rId4" Type="http://schemas.openxmlformats.org/officeDocument/2006/relationships/image" Target="../media/image1.w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13" name="Text Box 17"/>
          <p:cNvSpPr txBox="1">
            <a:spLocks noChangeArrowheads="1"/>
          </p:cNvSpPr>
          <p:nvPr/>
        </p:nvSpPr>
        <p:spPr bwMode="auto">
          <a:xfrm>
            <a:off x="381000" y="896526"/>
            <a:ext cx="8305800" cy="2554545"/>
          </a:xfrm>
          <a:prstGeom prst="rect">
            <a:avLst/>
          </a:prstGeom>
          <a:noFill/>
          <a:ln w="9525">
            <a:noFill/>
            <a:miter lim="800000"/>
            <a:headEnd/>
            <a:tailEnd/>
          </a:ln>
          <a:effectLst/>
        </p:spPr>
        <p:txBody>
          <a:bodyPr>
            <a:spAutoFit/>
          </a:bodyPr>
          <a:lstStyle/>
          <a:p>
            <a:pPr algn="ctr"/>
            <a:r>
              <a:rPr lang="en-US" sz="4000" b="1" dirty="0" smtClean="0"/>
              <a:t>Business Handling and </a:t>
            </a:r>
          </a:p>
          <a:p>
            <a:pPr algn="ctr"/>
            <a:r>
              <a:rPr lang="en-US" sz="4000" b="1" dirty="0" smtClean="0"/>
              <a:t>Business Intelligence</a:t>
            </a:r>
          </a:p>
          <a:p>
            <a:pPr algn="ctr"/>
            <a:endParaRPr lang="en-US" sz="4000" b="1" dirty="0"/>
          </a:p>
          <a:p>
            <a:pPr algn="ctr"/>
            <a:r>
              <a:rPr lang="en-US" sz="4000" b="1" dirty="0" smtClean="0"/>
              <a:t>Lecture 4</a:t>
            </a:r>
            <a:endParaRPr lang="en-US" sz="4000" b="1" dirty="0"/>
          </a:p>
        </p:txBody>
      </p:sp>
      <p:sp>
        <p:nvSpPr>
          <p:cNvPr id="4114" name="Rectangle 18"/>
          <p:cNvSpPr>
            <a:spLocks noChangeArrowheads="1"/>
          </p:cNvSpPr>
          <p:nvPr/>
        </p:nvSpPr>
        <p:spPr bwMode="auto">
          <a:xfrm>
            <a:off x="251520" y="188640"/>
            <a:ext cx="2492990" cy="707886"/>
          </a:xfrm>
          <a:prstGeom prst="rect">
            <a:avLst/>
          </a:prstGeom>
          <a:noFill/>
          <a:ln w="9525">
            <a:noFill/>
            <a:miter lim="800000"/>
            <a:headEnd/>
            <a:tailEnd/>
          </a:ln>
          <a:effectLst/>
        </p:spPr>
        <p:txBody>
          <a:bodyPr wrap="none">
            <a:spAutoFit/>
          </a:bodyPr>
          <a:lstStyle/>
          <a:p>
            <a:r>
              <a:rPr lang="en-US" sz="4000" b="1" dirty="0" smtClean="0"/>
              <a:t>SBUS5105</a:t>
            </a:r>
            <a:endParaRPr lang="en-US" sz="4800" b="1" dirty="0"/>
          </a:p>
        </p:txBody>
      </p:sp>
      <p:sp>
        <p:nvSpPr>
          <p:cNvPr id="4115" name="Rectangle 19"/>
          <p:cNvSpPr>
            <a:spLocks noGrp="1" noChangeArrowheads="1"/>
          </p:cNvSpPr>
          <p:nvPr>
            <p:ph type="subTitle" idx="1"/>
          </p:nvPr>
        </p:nvSpPr>
        <p:spPr>
          <a:xfrm>
            <a:off x="571500" y="4158957"/>
            <a:ext cx="7924800" cy="2418184"/>
          </a:xfrm>
          <a:noFill/>
          <a:ln/>
        </p:spPr>
        <p:txBody>
          <a:bodyPr/>
          <a:lstStyle/>
          <a:p>
            <a:r>
              <a:rPr lang="en-GB" sz="4000" dirty="0"/>
              <a:t>I think there is a world market for maybe five computers  </a:t>
            </a:r>
          </a:p>
          <a:p>
            <a:r>
              <a:rPr lang="en-GB" dirty="0"/>
              <a:t>Thomas Watson, Chairman of IBM (1960’s)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32" fill="hold" grpId="0" nodeType="afterEffect">
                                  <p:stCondLst>
                                    <p:cond delay="1000"/>
                                  </p:stCondLst>
                                  <p:childTnLst>
                                    <p:set>
                                      <p:cBhvr>
                                        <p:cTn id="6" dur="1" fill="hold">
                                          <p:stCondLst>
                                            <p:cond delay="0"/>
                                          </p:stCondLst>
                                        </p:cTn>
                                        <p:tgtEl>
                                          <p:spTgt spid="4114"/>
                                        </p:tgtEl>
                                        <p:attrNameLst>
                                          <p:attrName>style.visibility</p:attrName>
                                        </p:attrNameLst>
                                      </p:cBhvr>
                                      <p:to>
                                        <p:strVal val="visible"/>
                                      </p:to>
                                    </p:set>
                                    <p:anim calcmode="lin" valueType="num">
                                      <p:cBhvr>
                                        <p:cTn id="7" dur="500" fill="hold"/>
                                        <p:tgtEl>
                                          <p:spTgt spid="4114"/>
                                        </p:tgtEl>
                                        <p:attrNameLst>
                                          <p:attrName>ppt_w</p:attrName>
                                        </p:attrNameLst>
                                      </p:cBhvr>
                                      <p:tavLst>
                                        <p:tav tm="0">
                                          <p:val>
                                            <p:strVal val="4*#ppt_w"/>
                                          </p:val>
                                        </p:tav>
                                        <p:tav tm="100000">
                                          <p:val>
                                            <p:strVal val="#ppt_w"/>
                                          </p:val>
                                        </p:tav>
                                      </p:tavLst>
                                    </p:anim>
                                    <p:anim calcmode="lin" valueType="num">
                                      <p:cBhvr>
                                        <p:cTn id="8" dur="500" fill="hold"/>
                                        <p:tgtEl>
                                          <p:spTgt spid="4114"/>
                                        </p:tgtEl>
                                        <p:attrNameLst>
                                          <p:attrName>ppt_h</p:attrName>
                                        </p:attrNameLst>
                                      </p:cBhvr>
                                      <p:tavLst>
                                        <p:tav tm="0">
                                          <p:val>
                                            <p:strVal val="4*#ppt_h"/>
                                          </p:val>
                                        </p:tav>
                                        <p:tav tm="100000">
                                          <p:val>
                                            <p:strVal val="#ppt_h"/>
                                          </p:val>
                                        </p:tav>
                                      </p:tavLst>
                                    </p:anim>
                                  </p:childTnLst>
                                </p:cTn>
                              </p:par>
                            </p:childTnLst>
                          </p:cTn>
                        </p:par>
                        <p:par>
                          <p:cTn id="9" fill="hold">
                            <p:stCondLst>
                              <p:cond delay="1500"/>
                            </p:stCondLst>
                            <p:childTnLst>
                              <p:par>
                                <p:cTn id="10" presetID="23" presetClass="entr" presetSubtype="528" fill="hold" grpId="0" nodeType="afterEffect">
                                  <p:stCondLst>
                                    <p:cond delay="8000"/>
                                  </p:stCondLst>
                                  <p:childTnLst>
                                    <p:set>
                                      <p:cBhvr>
                                        <p:cTn id="11" dur="1" fill="hold">
                                          <p:stCondLst>
                                            <p:cond delay="0"/>
                                          </p:stCondLst>
                                        </p:cTn>
                                        <p:tgtEl>
                                          <p:spTgt spid="4113"/>
                                        </p:tgtEl>
                                        <p:attrNameLst>
                                          <p:attrName>style.visibility</p:attrName>
                                        </p:attrNameLst>
                                      </p:cBhvr>
                                      <p:to>
                                        <p:strVal val="visible"/>
                                      </p:to>
                                    </p:set>
                                    <p:anim calcmode="lin" valueType="num">
                                      <p:cBhvr>
                                        <p:cTn id="12" dur="500" fill="hold"/>
                                        <p:tgtEl>
                                          <p:spTgt spid="4113"/>
                                        </p:tgtEl>
                                        <p:attrNameLst>
                                          <p:attrName>ppt_w</p:attrName>
                                        </p:attrNameLst>
                                      </p:cBhvr>
                                      <p:tavLst>
                                        <p:tav tm="0">
                                          <p:val>
                                            <p:fltVal val="0"/>
                                          </p:val>
                                        </p:tav>
                                        <p:tav tm="100000">
                                          <p:val>
                                            <p:strVal val="#ppt_w"/>
                                          </p:val>
                                        </p:tav>
                                      </p:tavLst>
                                    </p:anim>
                                    <p:anim calcmode="lin" valueType="num">
                                      <p:cBhvr>
                                        <p:cTn id="13" dur="500" fill="hold"/>
                                        <p:tgtEl>
                                          <p:spTgt spid="4113"/>
                                        </p:tgtEl>
                                        <p:attrNameLst>
                                          <p:attrName>ppt_h</p:attrName>
                                        </p:attrNameLst>
                                      </p:cBhvr>
                                      <p:tavLst>
                                        <p:tav tm="0">
                                          <p:val>
                                            <p:fltVal val="0"/>
                                          </p:val>
                                        </p:tav>
                                        <p:tav tm="100000">
                                          <p:val>
                                            <p:strVal val="#ppt_h"/>
                                          </p:val>
                                        </p:tav>
                                      </p:tavLst>
                                    </p:anim>
                                    <p:anim calcmode="lin" valueType="num">
                                      <p:cBhvr>
                                        <p:cTn id="14" dur="500" fill="hold"/>
                                        <p:tgtEl>
                                          <p:spTgt spid="4113"/>
                                        </p:tgtEl>
                                        <p:attrNameLst>
                                          <p:attrName>ppt_x</p:attrName>
                                        </p:attrNameLst>
                                      </p:cBhvr>
                                      <p:tavLst>
                                        <p:tav tm="0">
                                          <p:val>
                                            <p:fltVal val="0.5"/>
                                          </p:val>
                                        </p:tav>
                                        <p:tav tm="100000">
                                          <p:val>
                                            <p:strVal val="#ppt_x"/>
                                          </p:val>
                                        </p:tav>
                                      </p:tavLst>
                                    </p:anim>
                                    <p:anim calcmode="lin" valueType="num">
                                      <p:cBhvr>
                                        <p:cTn id="15" dur="500" fill="hold"/>
                                        <p:tgtEl>
                                          <p:spTgt spid="4113"/>
                                        </p:tgtEl>
                                        <p:attrNameLst>
                                          <p:attrName>ppt_y</p:attrName>
                                        </p:attrNameLst>
                                      </p:cBhvr>
                                      <p:tavLst>
                                        <p:tav tm="0">
                                          <p:val>
                                            <p:fltVal val="0.5"/>
                                          </p:val>
                                        </p:tav>
                                        <p:tav tm="100000">
                                          <p:val>
                                            <p:strVal val="#ppt_y"/>
                                          </p:val>
                                        </p:tav>
                                      </p:tavLst>
                                    </p:anim>
                                  </p:childTnLst>
                                </p:cTn>
                              </p:par>
                            </p:childTnLst>
                          </p:cTn>
                        </p:par>
                        <p:par>
                          <p:cTn id="16" fill="hold">
                            <p:stCondLst>
                              <p:cond delay="10000"/>
                            </p:stCondLst>
                            <p:childTnLst>
                              <p:par>
                                <p:cTn id="17" presetID="23" presetClass="entr" presetSubtype="528" fill="hold" grpId="0" nodeType="afterEffect">
                                  <p:stCondLst>
                                    <p:cond delay="8000"/>
                                  </p:stCondLst>
                                  <p:childTnLst>
                                    <p:set>
                                      <p:cBhvr>
                                        <p:cTn id="18" dur="1" fill="hold">
                                          <p:stCondLst>
                                            <p:cond delay="0"/>
                                          </p:stCondLst>
                                        </p:cTn>
                                        <p:tgtEl>
                                          <p:spTgt spid="4115">
                                            <p:txEl>
                                              <p:pRg st="0" end="0"/>
                                            </p:txEl>
                                          </p:spTgt>
                                        </p:tgtEl>
                                        <p:attrNameLst>
                                          <p:attrName>style.visibility</p:attrName>
                                        </p:attrNameLst>
                                      </p:cBhvr>
                                      <p:to>
                                        <p:strVal val="visible"/>
                                      </p:to>
                                    </p:set>
                                    <p:anim calcmode="lin" valueType="num">
                                      <p:cBhvr>
                                        <p:cTn id="19" dur="500" fill="hold"/>
                                        <p:tgtEl>
                                          <p:spTgt spid="4115">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4115">
                                            <p:txEl>
                                              <p:pRg st="0" end="0"/>
                                            </p:txEl>
                                          </p:spTgt>
                                        </p:tgtEl>
                                        <p:attrNameLst>
                                          <p:attrName>ppt_h</p:attrName>
                                        </p:attrNameLst>
                                      </p:cBhvr>
                                      <p:tavLst>
                                        <p:tav tm="0">
                                          <p:val>
                                            <p:fltVal val="0"/>
                                          </p:val>
                                        </p:tav>
                                        <p:tav tm="100000">
                                          <p:val>
                                            <p:strVal val="#ppt_h"/>
                                          </p:val>
                                        </p:tav>
                                      </p:tavLst>
                                    </p:anim>
                                    <p:anim calcmode="lin" valueType="num">
                                      <p:cBhvr>
                                        <p:cTn id="21" dur="500" fill="hold"/>
                                        <p:tgtEl>
                                          <p:spTgt spid="4115">
                                            <p:txEl>
                                              <p:pRg st="0" end="0"/>
                                            </p:txEl>
                                          </p:spTgt>
                                        </p:tgtEl>
                                        <p:attrNameLst>
                                          <p:attrName>ppt_x</p:attrName>
                                        </p:attrNameLst>
                                      </p:cBhvr>
                                      <p:tavLst>
                                        <p:tav tm="0">
                                          <p:val>
                                            <p:fltVal val="0.5"/>
                                          </p:val>
                                        </p:tav>
                                        <p:tav tm="100000">
                                          <p:val>
                                            <p:strVal val="#ppt_x"/>
                                          </p:val>
                                        </p:tav>
                                      </p:tavLst>
                                    </p:anim>
                                    <p:anim calcmode="lin" valueType="num">
                                      <p:cBhvr>
                                        <p:cTn id="22" dur="500" fill="hold"/>
                                        <p:tgtEl>
                                          <p:spTgt spid="4115">
                                            <p:txEl>
                                              <p:pRg st="0" end="0"/>
                                            </p:txEl>
                                          </p:spTgt>
                                        </p:tgtEl>
                                        <p:attrNameLst>
                                          <p:attrName>ppt_y</p:attrName>
                                        </p:attrNameLst>
                                      </p:cBhvr>
                                      <p:tavLst>
                                        <p:tav tm="0">
                                          <p:val>
                                            <p:fltVal val="0.5"/>
                                          </p:val>
                                        </p:tav>
                                        <p:tav tm="100000">
                                          <p:val>
                                            <p:strVal val="#ppt_y"/>
                                          </p:val>
                                        </p:tav>
                                      </p:tavLst>
                                    </p:anim>
                                  </p:childTnLst>
                                </p:cTn>
                              </p:par>
                            </p:childTnLst>
                          </p:cTn>
                        </p:par>
                        <p:par>
                          <p:cTn id="23" fill="hold">
                            <p:stCondLst>
                              <p:cond delay="18500"/>
                            </p:stCondLst>
                            <p:childTnLst>
                              <p:par>
                                <p:cTn id="24" presetID="23" presetClass="entr" presetSubtype="528" fill="hold" grpId="0" nodeType="afterEffect">
                                  <p:stCondLst>
                                    <p:cond delay="8000"/>
                                  </p:stCondLst>
                                  <p:childTnLst>
                                    <p:set>
                                      <p:cBhvr>
                                        <p:cTn id="25" dur="1" fill="hold">
                                          <p:stCondLst>
                                            <p:cond delay="0"/>
                                          </p:stCondLst>
                                        </p:cTn>
                                        <p:tgtEl>
                                          <p:spTgt spid="4115">
                                            <p:txEl>
                                              <p:pRg st="1" end="1"/>
                                            </p:txEl>
                                          </p:spTgt>
                                        </p:tgtEl>
                                        <p:attrNameLst>
                                          <p:attrName>style.visibility</p:attrName>
                                        </p:attrNameLst>
                                      </p:cBhvr>
                                      <p:to>
                                        <p:strVal val="visible"/>
                                      </p:to>
                                    </p:set>
                                    <p:anim calcmode="lin" valueType="num">
                                      <p:cBhvr>
                                        <p:cTn id="26" dur="500" fill="hold"/>
                                        <p:tgtEl>
                                          <p:spTgt spid="4115">
                                            <p:txEl>
                                              <p:pRg st="1" end="1"/>
                                            </p:txEl>
                                          </p:spTgt>
                                        </p:tgtEl>
                                        <p:attrNameLst>
                                          <p:attrName>ppt_w</p:attrName>
                                        </p:attrNameLst>
                                      </p:cBhvr>
                                      <p:tavLst>
                                        <p:tav tm="0">
                                          <p:val>
                                            <p:fltVal val="0"/>
                                          </p:val>
                                        </p:tav>
                                        <p:tav tm="100000">
                                          <p:val>
                                            <p:strVal val="#ppt_w"/>
                                          </p:val>
                                        </p:tav>
                                      </p:tavLst>
                                    </p:anim>
                                    <p:anim calcmode="lin" valueType="num">
                                      <p:cBhvr>
                                        <p:cTn id="27" dur="500" fill="hold"/>
                                        <p:tgtEl>
                                          <p:spTgt spid="4115">
                                            <p:txEl>
                                              <p:pRg st="1" end="1"/>
                                            </p:txEl>
                                          </p:spTgt>
                                        </p:tgtEl>
                                        <p:attrNameLst>
                                          <p:attrName>ppt_h</p:attrName>
                                        </p:attrNameLst>
                                      </p:cBhvr>
                                      <p:tavLst>
                                        <p:tav tm="0">
                                          <p:val>
                                            <p:fltVal val="0"/>
                                          </p:val>
                                        </p:tav>
                                        <p:tav tm="100000">
                                          <p:val>
                                            <p:strVal val="#ppt_h"/>
                                          </p:val>
                                        </p:tav>
                                      </p:tavLst>
                                    </p:anim>
                                    <p:anim calcmode="lin" valueType="num">
                                      <p:cBhvr>
                                        <p:cTn id="28" dur="500" fill="hold"/>
                                        <p:tgtEl>
                                          <p:spTgt spid="4115">
                                            <p:txEl>
                                              <p:pRg st="1" end="1"/>
                                            </p:txEl>
                                          </p:spTgt>
                                        </p:tgtEl>
                                        <p:attrNameLst>
                                          <p:attrName>ppt_x</p:attrName>
                                        </p:attrNameLst>
                                      </p:cBhvr>
                                      <p:tavLst>
                                        <p:tav tm="0">
                                          <p:val>
                                            <p:fltVal val="0.5"/>
                                          </p:val>
                                        </p:tav>
                                        <p:tav tm="100000">
                                          <p:val>
                                            <p:strVal val="#ppt_x"/>
                                          </p:val>
                                        </p:tav>
                                      </p:tavLst>
                                    </p:anim>
                                    <p:anim calcmode="lin" valueType="num">
                                      <p:cBhvr>
                                        <p:cTn id="29" dur="500" fill="hold"/>
                                        <p:tgtEl>
                                          <p:spTgt spid="4115">
                                            <p:txEl>
                                              <p:pRg st="1" end="1"/>
                                            </p:txEl>
                                          </p:spTgt>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13" grpId="0" autoUpdateAnimBg="0"/>
      <p:bldP spid="4114" grpId="0" autoUpdateAnimBg="0"/>
      <p:bldP spid="4115" grpId="0" build="p" autoUpdateAnimBg="0" advAuto="800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424" name="Rectangle 112"/>
          <p:cNvSpPr>
            <a:spLocks noChangeArrowheads="1"/>
          </p:cNvSpPr>
          <p:nvPr/>
        </p:nvSpPr>
        <p:spPr bwMode="auto">
          <a:xfrm>
            <a:off x="6172200" y="3124200"/>
            <a:ext cx="304800" cy="152400"/>
          </a:xfrm>
          <a:prstGeom prst="rect">
            <a:avLst/>
          </a:prstGeom>
          <a:solidFill>
            <a:srgbClr val="33CC33"/>
          </a:solidFill>
          <a:ln w="12700">
            <a:noFill/>
            <a:miter lim="800000"/>
            <a:headEnd type="none" w="sm" len="sm"/>
            <a:tailEnd type="none" w="sm" len="sm"/>
          </a:ln>
          <a:effectLst/>
        </p:spPr>
        <p:txBody>
          <a:bodyPr wrap="none" anchor="ctr"/>
          <a:lstStyle/>
          <a:p>
            <a:endParaRPr lang="en-US"/>
          </a:p>
        </p:txBody>
      </p:sp>
      <p:sp>
        <p:nvSpPr>
          <p:cNvPr id="13422" name="Rectangle 110"/>
          <p:cNvSpPr>
            <a:spLocks noChangeArrowheads="1"/>
          </p:cNvSpPr>
          <p:nvPr/>
        </p:nvSpPr>
        <p:spPr bwMode="auto">
          <a:xfrm>
            <a:off x="381000" y="2057400"/>
            <a:ext cx="304800" cy="152400"/>
          </a:xfrm>
          <a:prstGeom prst="rect">
            <a:avLst/>
          </a:prstGeom>
          <a:solidFill>
            <a:srgbClr val="DC0082"/>
          </a:solidFill>
          <a:ln w="12700">
            <a:noFill/>
            <a:miter lim="800000"/>
            <a:headEnd type="none" w="sm" len="sm"/>
            <a:tailEnd type="none" w="sm" len="sm"/>
          </a:ln>
          <a:effectLst/>
        </p:spPr>
        <p:txBody>
          <a:bodyPr wrap="none" anchor="ctr"/>
          <a:lstStyle/>
          <a:p>
            <a:endParaRPr lang="en-US"/>
          </a:p>
        </p:txBody>
      </p:sp>
      <p:sp>
        <p:nvSpPr>
          <p:cNvPr id="13314" name="Rectangle 2"/>
          <p:cNvSpPr>
            <a:spLocks noGrp="1" noChangeArrowheads="1"/>
          </p:cNvSpPr>
          <p:nvPr>
            <p:ph type="title"/>
          </p:nvPr>
        </p:nvSpPr>
        <p:spPr>
          <a:xfrm>
            <a:off x="685800" y="152400"/>
            <a:ext cx="7772400" cy="762000"/>
          </a:xfrm>
          <a:noFill/>
          <a:ln/>
        </p:spPr>
        <p:txBody>
          <a:bodyPr lIns="90488" tIns="44450" rIns="90488" bIns="44450" anchor="b"/>
          <a:lstStyle/>
          <a:p>
            <a:r>
              <a:rPr lang="en-US" b="1">
                <a:latin typeface="Arial Black" pitchFamily="34" charset="0"/>
              </a:rPr>
              <a:t>Degrees of Complexity</a:t>
            </a:r>
          </a:p>
        </p:txBody>
      </p:sp>
      <p:sp>
        <p:nvSpPr>
          <p:cNvPr id="13316" name="Text Box 4"/>
          <p:cNvSpPr txBox="1">
            <a:spLocks noChangeArrowheads="1"/>
          </p:cNvSpPr>
          <p:nvPr/>
        </p:nvSpPr>
        <p:spPr bwMode="auto">
          <a:xfrm>
            <a:off x="533400" y="1219200"/>
            <a:ext cx="2133600" cy="822325"/>
          </a:xfrm>
          <a:prstGeom prst="rect">
            <a:avLst/>
          </a:prstGeom>
          <a:noFill/>
          <a:ln w="12699">
            <a:noFill/>
            <a:miter lim="800000"/>
            <a:headEnd/>
            <a:tailEnd/>
          </a:ln>
          <a:effectLst/>
        </p:spPr>
        <p:txBody>
          <a:bodyPr>
            <a:spAutoFit/>
          </a:bodyPr>
          <a:lstStyle/>
          <a:p>
            <a:pPr algn="ctr">
              <a:spcBef>
                <a:spcPct val="50000"/>
              </a:spcBef>
            </a:pPr>
            <a:r>
              <a:rPr lang="en-US" sz="2400">
                <a:solidFill>
                  <a:srgbClr val="FF0A9B"/>
                </a:solidFill>
                <a:latin typeface="Impact" pitchFamily="34" charset="0"/>
              </a:rPr>
              <a:t>LOW COMPLEXITY</a:t>
            </a:r>
          </a:p>
        </p:txBody>
      </p:sp>
      <p:sp>
        <p:nvSpPr>
          <p:cNvPr id="13317" name="Text Box 5"/>
          <p:cNvSpPr txBox="1">
            <a:spLocks noChangeArrowheads="1"/>
          </p:cNvSpPr>
          <p:nvPr/>
        </p:nvSpPr>
        <p:spPr bwMode="auto">
          <a:xfrm>
            <a:off x="3429000" y="1219200"/>
            <a:ext cx="2133600" cy="822325"/>
          </a:xfrm>
          <a:prstGeom prst="rect">
            <a:avLst/>
          </a:prstGeom>
          <a:noFill/>
          <a:ln w="12699">
            <a:noFill/>
            <a:miter lim="800000"/>
            <a:headEnd/>
            <a:tailEnd/>
          </a:ln>
          <a:effectLst/>
        </p:spPr>
        <p:txBody>
          <a:bodyPr>
            <a:spAutoFit/>
          </a:bodyPr>
          <a:lstStyle/>
          <a:p>
            <a:pPr algn="ctr">
              <a:spcBef>
                <a:spcPct val="50000"/>
              </a:spcBef>
            </a:pPr>
            <a:r>
              <a:rPr lang="en-US" sz="2400">
                <a:solidFill>
                  <a:srgbClr val="FF0A9B"/>
                </a:solidFill>
                <a:latin typeface="Impact" pitchFamily="34" charset="0"/>
              </a:rPr>
              <a:t>INTERMEDIATE COMPLEXITY</a:t>
            </a:r>
          </a:p>
        </p:txBody>
      </p:sp>
      <p:sp>
        <p:nvSpPr>
          <p:cNvPr id="13318" name="Text Box 6"/>
          <p:cNvSpPr txBox="1">
            <a:spLocks noChangeArrowheads="1"/>
          </p:cNvSpPr>
          <p:nvPr/>
        </p:nvSpPr>
        <p:spPr bwMode="auto">
          <a:xfrm>
            <a:off x="6324600" y="1219200"/>
            <a:ext cx="2133600" cy="822325"/>
          </a:xfrm>
          <a:prstGeom prst="rect">
            <a:avLst/>
          </a:prstGeom>
          <a:noFill/>
          <a:ln w="12699">
            <a:noFill/>
            <a:miter lim="800000"/>
            <a:headEnd/>
            <a:tailEnd/>
          </a:ln>
          <a:effectLst/>
        </p:spPr>
        <p:txBody>
          <a:bodyPr>
            <a:spAutoFit/>
          </a:bodyPr>
          <a:lstStyle/>
          <a:p>
            <a:pPr algn="ctr">
              <a:spcBef>
                <a:spcPct val="50000"/>
              </a:spcBef>
            </a:pPr>
            <a:r>
              <a:rPr lang="en-US" sz="2400">
                <a:solidFill>
                  <a:srgbClr val="FF0A9B"/>
                </a:solidFill>
                <a:latin typeface="Impact" pitchFamily="34" charset="0"/>
              </a:rPr>
              <a:t>HIGH COMPLEXITY</a:t>
            </a:r>
          </a:p>
        </p:txBody>
      </p:sp>
      <p:sp>
        <p:nvSpPr>
          <p:cNvPr id="13319" name="Text Box 7"/>
          <p:cNvSpPr txBox="1">
            <a:spLocks noChangeArrowheads="1"/>
          </p:cNvSpPr>
          <p:nvPr/>
        </p:nvSpPr>
        <p:spPr bwMode="auto">
          <a:xfrm>
            <a:off x="533400" y="2286000"/>
            <a:ext cx="2133600" cy="822325"/>
          </a:xfrm>
          <a:prstGeom prst="rect">
            <a:avLst/>
          </a:prstGeom>
          <a:noFill/>
          <a:ln w="12699">
            <a:noFill/>
            <a:miter lim="800000"/>
            <a:headEnd/>
            <a:tailEnd/>
          </a:ln>
          <a:effectLst/>
        </p:spPr>
        <p:txBody>
          <a:bodyPr>
            <a:spAutoFit/>
          </a:bodyPr>
          <a:lstStyle/>
          <a:p>
            <a:pPr algn="ctr">
              <a:spcBef>
                <a:spcPct val="50000"/>
              </a:spcBef>
            </a:pPr>
            <a:r>
              <a:rPr lang="en-US" sz="2400">
                <a:solidFill>
                  <a:srgbClr val="66FF33"/>
                </a:solidFill>
                <a:latin typeface="Impact" pitchFamily="34" charset="0"/>
              </a:rPr>
              <a:t>GENERAL FUNCTIONS</a:t>
            </a:r>
          </a:p>
        </p:txBody>
      </p:sp>
      <p:sp>
        <p:nvSpPr>
          <p:cNvPr id="13320" name="Text Box 8"/>
          <p:cNvSpPr txBox="1">
            <a:spLocks noChangeArrowheads="1"/>
          </p:cNvSpPr>
          <p:nvPr/>
        </p:nvSpPr>
        <p:spPr bwMode="auto">
          <a:xfrm>
            <a:off x="6400800" y="2286000"/>
            <a:ext cx="1981200" cy="822325"/>
          </a:xfrm>
          <a:prstGeom prst="rect">
            <a:avLst/>
          </a:prstGeom>
          <a:noFill/>
          <a:ln w="12699">
            <a:noFill/>
            <a:miter lim="800000"/>
            <a:headEnd/>
            <a:tailEnd/>
          </a:ln>
          <a:effectLst/>
        </p:spPr>
        <p:txBody>
          <a:bodyPr>
            <a:spAutoFit/>
          </a:bodyPr>
          <a:lstStyle/>
          <a:p>
            <a:pPr algn="ctr">
              <a:spcBef>
                <a:spcPct val="50000"/>
              </a:spcBef>
            </a:pPr>
            <a:r>
              <a:rPr lang="en-US" sz="2400">
                <a:solidFill>
                  <a:srgbClr val="66FF33"/>
                </a:solidFill>
                <a:latin typeface="Impact" pitchFamily="34" charset="0"/>
              </a:rPr>
              <a:t>SPECIFIC FUNCTIONS</a:t>
            </a:r>
          </a:p>
        </p:txBody>
      </p:sp>
      <p:sp>
        <p:nvSpPr>
          <p:cNvPr id="13321" name="Text Box 9"/>
          <p:cNvSpPr txBox="1">
            <a:spLocks noChangeArrowheads="1"/>
          </p:cNvSpPr>
          <p:nvPr/>
        </p:nvSpPr>
        <p:spPr bwMode="auto">
          <a:xfrm>
            <a:off x="3124200" y="2286000"/>
            <a:ext cx="2743200" cy="822325"/>
          </a:xfrm>
          <a:prstGeom prst="rect">
            <a:avLst/>
          </a:prstGeom>
          <a:noFill/>
          <a:ln w="12699">
            <a:noFill/>
            <a:miter lim="800000"/>
            <a:headEnd/>
            <a:tailEnd/>
          </a:ln>
          <a:effectLst/>
        </p:spPr>
        <p:txBody>
          <a:bodyPr>
            <a:spAutoFit/>
          </a:bodyPr>
          <a:lstStyle/>
          <a:p>
            <a:pPr algn="ctr">
              <a:spcBef>
                <a:spcPct val="50000"/>
              </a:spcBef>
            </a:pPr>
            <a:r>
              <a:rPr lang="en-US" sz="2400">
                <a:solidFill>
                  <a:srgbClr val="66FF33"/>
                </a:solidFill>
                <a:latin typeface="Impact" pitchFamily="34" charset="0"/>
              </a:rPr>
              <a:t>GENERAL &amp; SPECIFIC FUNCTIONS</a:t>
            </a:r>
          </a:p>
        </p:txBody>
      </p:sp>
      <p:sp>
        <p:nvSpPr>
          <p:cNvPr id="13322" name="Text Box 10"/>
          <p:cNvSpPr txBox="1">
            <a:spLocks noChangeArrowheads="1"/>
          </p:cNvSpPr>
          <p:nvPr/>
        </p:nvSpPr>
        <p:spPr bwMode="auto">
          <a:xfrm>
            <a:off x="152400" y="3505200"/>
            <a:ext cx="2895600" cy="2355850"/>
          </a:xfrm>
          <a:prstGeom prst="rect">
            <a:avLst/>
          </a:prstGeom>
          <a:noFill/>
          <a:ln w="12699">
            <a:noFill/>
            <a:miter lim="800000"/>
            <a:headEnd/>
            <a:tailEnd/>
          </a:ln>
          <a:effectLst/>
        </p:spPr>
        <p:txBody>
          <a:bodyPr>
            <a:spAutoFit/>
          </a:bodyPr>
          <a:lstStyle/>
          <a:p>
            <a:pPr marL="288925" indent="-288925">
              <a:spcBef>
                <a:spcPct val="50000"/>
              </a:spcBef>
              <a:buClr>
                <a:schemeClr val="tx2"/>
              </a:buClr>
              <a:buSzPct val="75000"/>
              <a:buFont typeface="Monotype Sorts" pitchFamily="2" charset="2"/>
              <a:buChar char="v"/>
            </a:pPr>
            <a:r>
              <a:rPr lang="en-US" sz="2700" b="1"/>
              <a:t>Word</a:t>
            </a:r>
          </a:p>
          <a:p>
            <a:pPr marL="288925" indent="-288925">
              <a:spcBef>
                <a:spcPct val="50000"/>
              </a:spcBef>
              <a:buClr>
                <a:schemeClr val="tx2"/>
              </a:buClr>
              <a:buSzPct val="75000"/>
              <a:buFont typeface="Monotype Sorts" pitchFamily="2" charset="2"/>
              <a:buChar char="v"/>
            </a:pPr>
            <a:r>
              <a:rPr lang="en-US" sz="2700" b="1"/>
              <a:t>PowerPoint</a:t>
            </a:r>
          </a:p>
          <a:p>
            <a:pPr marL="288925" indent="-288925">
              <a:spcBef>
                <a:spcPct val="50000"/>
              </a:spcBef>
              <a:buClr>
                <a:schemeClr val="tx2"/>
              </a:buClr>
              <a:buSzPct val="75000"/>
              <a:buFont typeface="Monotype Sorts" pitchFamily="2" charset="2"/>
              <a:buChar char="v"/>
            </a:pPr>
            <a:r>
              <a:rPr lang="en-US" sz="2700" b="1"/>
              <a:t>E-mail</a:t>
            </a:r>
          </a:p>
          <a:p>
            <a:pPr marL="288925" indent="-288925">
              <a:spcBef>
                <a:spcPct val="50000"/>
              </a:spcBef>
              <a:buClr>
                <a:schemeClr val="tx2"/>
              </a:buClr>
              <a:buSzPct val="75000"/>
              <a:buFont typeface="Monotype Sorts" pitchFamily="2" charset="2"/>
              <a:buChar char="v"/>
            </a:pPr>
            <a:r>
              <a:rPr lang="en-US" sz="2700" b="1"/>
              <a:t>WinFax</a:t>
            </a:r>
          </a:p>
        </p:txBody>
      </p:sp>
      <p:sp>
        <p:nvSpPr>
          <p:cNvPr id="13323" name="Text Box 11"/>
          <p:cNvSpPr txBox="1">
            <a:spLocks noChangeArrowheads="1"/>
          </p:cNvSpPr>
          <p:nvPr/>
        </p:nvSpPr>
        <p:spPr bwMode="auto">
          <a:xfrm>
            <a:off x="3124200" y="3505200"/>
            <a:ext cx="2743200" cy="1738313"/>
          </a:xfrm>
          <a:prstGeom prst="rect">
            <a:avLst/>
          </a:prstGeom>
          <a:noFill/>
          <a:ln w="12699">
            <a:noFill/>
            <a:miter lim="800000"/>
            <a:headEnd/>
            <a:tailEnd/>
          </a:ln>
          <a:effectLst/>
        </p:spPr>
        <p:txBody>
          <a:bodyPr>
            <a:spAutoFit/>
          </a:bodyPr>
          <a:lstStyle/>
          <a:p>
            <a:pPr marL="288925" indent="-288925">
              <a:spcBef>
                <a:spcPct val="50000"/>
              </a:spcBef>
              <a:buClr>
                <a:schemeClr val="tx2"/>
              </a:buClr>
              <a:buSzPct val="75000"/>
              <a:buFont typeface="Monotype Sorts" pitchFamily="2" charset="2"/>
              <a:buChar char="v"/>
            </a:pPr>
            <a:r>
              <a:rPr lang="en-US" sz="2700" b="1"/>
              <a:t>Excel</a:t>
            </a:r>
          </a:p>
          <a:p>
            <a:pPr marL="288925" indent="-288925">
              <a:spcBef>
                <a:spcPct val="50000"/>
              </a:spcBef>
              <a:buClr>
                <a:schemeClr val="tx2"/>
              </a:buClr>
              <a:buSzPct val="75000"/>
              <a:buFont typeface="Monotype Sorts" pitchFamily="2" charset="2"/>
              <a:buChar char="v"/>
            </a:pPr>
            <a:r>
              <a:rPr lang="en-US" sz="2700" b="1"/>
              <a:t>Access</a:t>
            </a:r>
          </a:p>
          <a:p>
            <a:pPr marL="288925" indent="-288925">
              <a:spcBef>
                <a:spcPct val="50000"/>
              </a:spcBef>
              <a:buClr>
                <a:schemeClr val="tx2"/>
              </a:buClr>
              <a:buSzPct val="75000"/>
              <a:buFont typeface="Monotype Sorts" pitchFamily="2" charset="2"/>
              <a:buChar char="v"/>
            </a:pPr>
            <a:r>
              <a:rPr lang="en-US" sz="2700" b="1"/>
              <a:t>GIS</a:t>
            </a:r>
          </a:p>
        </p:txBody>
      </p:sp>
      <p:sp>
        <p:nvSpPr>
          <p:cNvPr id="13324" name="Text Box 12"/>
          <p:cNvSpPr txBox="1">
            <a:spLocks noChangeArrowheads="1"/>
          </p:cNvSpPr>
          <p:nvPr/>
        </p:nvSpPr>
        <p:spPr bwMode="auto">
          <a:xfrm>
            <a:off x="6019800" y="3505200"/>
            <a:ext cx="3124200" cy="2973388"/>
          </a:xfrm>
          <a:prstGeom prst="rect">
            <a:avLst/>
          </a:prstGeom>
          <a:noFill/>
          <a:ln w="12699">
            <a:noFill/>
            <a:miter lim="800000"/>
            <a:headEnd/>
            <a:tailEnd/>
          </a:ln>
          <a:effectLst/>
        </p:spPr>
        <p:txBody>
          <a:bodyPr>
            <a:spAutoFit/>
          </a:bodyPr>
          <a:lstStyle/>
          <a:p>
            <a:pPr marL="288925" indent="-288925">
              <a:spcBef>
                <a:spcPct val="50000"/>
              </a:spcBef>
              <a:buClr>
                <a:schemeClr val="tx2"/>
              </a:buClr>
              <a:buSzPct val="75000"/>
              <a:buFont typeface="Monotype Sorts" pitchFamily="2" charset="2"/>
              <a:buChar char="v"/>
            </a:pPr>
            <a:r>
              <a:rPr lang="en-US" sz="2700" b="1"/>
              <a:t>SPSS</a:t>
            </a:r>
          </a:p>
          <a:p>
            <a:pPr marL="288925" indent="-288925">
              <a:spcBef>
                <a:spcPct val="50000"/>
              </a:spcBef>
              <a:buClr>
                <a:schemeClr val="tx2"/>
              </a:buClr>
              <a:buSzPct val="75000"/>
              <a:buFont typeface="Monotype Sorts" pitchFamily="2" charset="2"/>
              <a:buChar char="v"/>
            </a:pPr>
            <a:r>
              <a:rPr lang="en-US" sz="2700" b="1"/>
              <a:t>Simulation</a:t>
            </a:r>
          </a:p>
          <a:p>
            <a:pPr marL="288925" indent="-288925">
              <a:spcBef>
                <a:spcPct val="50000"/>
              </a:spcBef>
              <a:buClr>
                <a:schemeClr val="tx2"/>
              </a:buClr>
              <a:buSzPct val="75000"/>
              <a:buFont typeface="Monotype Sorts" pitchFamily="2" charset="2"/>
              <a:buChar char="v"/>
            </a:pPr>
            <a:r>
              <a:rPr lang="en-US" sz="2700" b="1"/>
              <a:t>Forecasting</a:t>
            </a:r>
          </a:p>
          <a:p>
            <a:pPr marL="288925" indent="-288925">
              <a:spcBef>
                <a:spcPct val="50000"/>
              </a:spcBef>
              <a:buClr>
                <a:schemeClr val="tx2"/>
              </a:buClr>
              <a:buSzPct val="75000"/>
              <a:buFont typeface="Monotype Sorts" pitchFamily="2" charset="2"/>
              <a:buChar char="v"/>
            </a:pPr>
            <a:r>
              <a:rPr lang="en-US" sz="2700" b="1"/>
              <a:t>Decision Support</a:t>
            </a:r>
          </a:p>
          <a:p>
            <a:pPr marL="288925" indent="-288925">
              <a:spcBef>
                <a:spcPct val="50000"/>
              </a:spcBef>
              <a:buClr>
                <a:schemeClr val="tx2"/>
              </a:buClr>
              <a:buSzPct val="75000"/>
              <a:buFont typeface="Monotype Sorts" pitchFamily="2" charset="2"/>
              <a:buChar char="v"/>
            </a:pPr>
            <a:r>
              <a:rPr lang="en-US" sz="2700" b="1"/>
              <a:t>Expert Systems</a:t>
            </a:r>
          </a:p>
        </p:txBody>
      </p:sp>
      <p:grpSp>
        <p:nvGrpSpPr>
          <p:cNvPr id="13382" name="Group 70"/>
          <p:cNvGrpSpPr>
            <a:grpSpLocks/>
          </p:cNvGrpSpPr>
          <p:nvPr/>
        </p:nvGrpSpPr>
        <p:grpSpPr bwMode="auto">
          <a:xfrm>
            <a:off x="3276600" y="2057400"/>
            <a:ext cx="1219200" cy="152400"/>
            <a:chOff x="2064" y="1296"/>
            <a:chExt cx="768" cy="96"/>
          </a:xfrm>
        </p:grpSpPr>
        <p:sp>
          <p:nvSpPr>
            <p:cNvPr id="13357" name="Rectangle 45"/>
            <p:cNvSpPr>
              <a:spLocks noChangeArrowheads="1"/>
            </p:cNvSpPr>
            <p:nvPr/>
          </p:nvSpPr>
          <p:spPr bwMode="auto">
            <a:xfrm>
              <a:off x="2064" y="1296"/>
              <a:ext cx="384" cy="96"/>
            </a:xfrm>
            <a:prstGeom prst="rect">
              <a:avLst/>
            </a:prstGeom>
            <a:solidFill>
              <a:srgbClr val="DC0082"/>
            </a:solidFill>
            <a:ln w="12700">
              <a:solidFill>
                <a:schemeClr val="tx1"/>
              </a:solidFill>
              <a:miter lim="800000"/>
              <a:headEnd type="none" w="sm" len="sm"/>
              <a:tailEnd type="none" w="sm" len="sm"/>
            </a:ln>
            <a:effectLst/>
          </p:spPr>
          <p:txBody>
            <a:bodyPr wrap="none" anchor="ctr"/>
            <a:lstStyle/>
            <a:p>
              <a:endParaRPr lang="en-US"/>
            </a:p>
          </p:txBody>
        </p:sp>
        <p:sp>
          <p:nvSpPr>
            <p:cNvPr id="13358" name="Rectangle 46"/>
            <p:cNvSpPr>
              <a:spLocks noChangeArrowheads="1"/>
            </p:cNvSpPr>
            <p:nvPr/>
          </p:nvSpPr>
          <p:spPr bwMode="auto">
            <a:xfrm>
              <a:off x="2448" y="1296"/>
              <a:ext cx="384" cy="96"/>
            </a:xfrm>
            <a:prstGeom prst="rect">
              <a:avLst/>
            </a:prstGeom>
            <a:solidFill>
              <a:srgbClr val="DC0082"/>
            </a:solidFill>
            <a:ln w="12700">
              <a:solidFill>
                <a:schemeClr val="tx1"/>
              </a:solidFill>
              <a:miter lim="800000"/>
              <a:headEnd type="none" w="sm" len="sm"/>
              <a:tailEnd type="none" w="sm" len="sm"/>
            </a:ln>
            <a:effectLst/>
          </p:spPr>
          <p:txBody>
            <a:bodyPr wrap="none" anchor="ctr"/>
            <a:lstStyle/>
            <a:p>
              <a:endParaRPr lang="en-US"/>
            </a:p>
          </p:txBody>
        </p:sp>
      </p:grpSp>
      <p:grpSp>
        <p:nvGrpSpPr>
          <p:cNvPr id="13385" name="Group 73"/>
          <p:cNvGrpSpPr>
            <a:grpSpLocks/>
          </p:cNvGrpSpPr>
          <p:nvPr/>
        </p:nvGrpSpPr>
        <p:grpSpPr bwMode="auto">
          <a:xfrm>
            <a:off x="6172200" y="2057400"/>
            <a:ext cx="2133600" cy="152400"/>
            <a:chOff x="3888" y="1440"/>
            <a:chExt cx="1536" cy="96"/>
          </a:xfrm>
        </p:grpSpPr>
        <p:sp>
          <p:nvSpPr>
            <p:cNvPr id="13372" name="Rectangle 60"/>
            <p:cNvSpPr>
              <a:spLocks noChangeArrowheads="1"/>
            </p:cNvSpPr>
            <p:nvPr/>
          </p:nvSpPr>
          <p:spPr bwMode="auto">
            <a:xfrm>
              <a:off x="3888" y="1440"/>
              <a:ext cx="384" cy="96"/>
            </a:xfrm>
            <a:prstGeom prst="rect">
              <a:avLst/>
            </a:prstGeom>
            <a:solidFill>
              <a:srgbClr val="DC0082"/>
            </a:solidFill>
            <a:ln w="12700">
              <a:noFill/>
              <a:miter lim="800000"/>
              <a:headEnd type="none" w="sm" len="sm"/>
              <a:tailEnd type="none" w="sm" len="sm"/>
            </a:ln>
            <a:effectLst/>
          </p:spPr>
          <p:txBody>
            <a:bodyPr wrap="none" anchor="ctr"/>
            <a:lstStyle/>
            <a:p>
              <a:endParaRPr lang="en-US"/>
            </a:p>
          </p:txBody>
        </p:sp>
        <p:sp>
          <p:nvSpPr>
            <p:cNvPr id="13373" name="Rectangle 61"/>
            <p:cNvSpPr>
              <a:spLocks noChangeArrowheads="1"/>
            </p:cNvSpPr>
            <p:nvPr/>
          </p:nvSpPr>
          <p:spPr bwMode="auto">
            <a:xfrm>
              <a:off x="4272" y="1440"/>
              <a:ext cx="384" cy="96"/>
            </a:xfrm>
            <a:prstGeom prst="rect">
              <a:avLst/>
            </a:prstGeom>
            <a:solidFill>
              <a:srgbClr val="DC0082"/>
            </a:solidFill>
            <a:ln w="12700">
              <a:noFill/>
              <a:miter lim="800000"/>
              <a:headEnd type="none" w="sm" len="sm"/>
              <a:tailEnd type="none" w="sm" len="sm"/>
            </a:ln>
            <a:effectLst/>
          </p:spPr>
          <p:txBody>
            <a:bodyPr wrap="none" anchor="ctr"/>
            <a:lstStyle/>
            <a:p>
              <a:endParaRPr lang="en-US"/>
            </a:p>
          </p:txBody>
        </p:sp>
        <p:sp>
          <p:nvSpPr>
            <p:cNvPr id="13374" name="Rectangle 62"/>
            <p:cNvSpPr>
              <a:spLocks noChangeArrowheads="1"/>
            </p:cNvSpPr>
            <p:nvPr/>
          </p:nvSpPr>
          <p:spPr bwMode="auto">
            <a:xfrm>
              <a:off x="4656" y="1440"/>
              <a:ext cx="384" cy="96"/>
            </a:xfrm>
            <a:prstGeom prst="rect">
              <a:avLst/>
            </a:prstGeom>
            <a:solidFill>
              <a:srgbClr val="DC0082"/>
            </a:solidFill>
            <a:ln w="12700">
              <a:noFill/>
              <a:miter lim="800000"/>
              <a:headEnd type="none" w="sm" len="sm"/>
              <a:tailEnd type="none" w="sm" len="sm"/>
            </a:ln>
            <a:effectLst/>
          </p:spPr>
          <p:txBody>
            <a:bodyPr wrap="none" anchor="ctr"/>
            <a:lstStyle/>
            <a:p>
              <a:endParaRPr lang="en-US"/>
            </a:p>
          </p:txBody>
        </p:sp>
        <p:sp>
          <p:nvSpPr>
            <p:cNvPr id="13375" name="Rectangle 63"/>
            <p:cNvSpPr>
              <a:spLocks noChangeArrowheads="1"/>
            </p:cNvSpPr>
            <p:nvPr/>
          </p:nvSpPr>
          <p:spPr bwMode="auto">
            <a:xfrm>
              <a:off x="5040" y="1440"/>
              <a:ext cx="384" cy="96"/>
            </a:xfrm>
            <a:prstGeom prst="rect">
              <a:avLst/>
            </a:prstGeom>
            <a:solidFill>
              <a:srgbClr val="DC0082"/>
            </a:solidFill>
            <a:ln w="12700">
              <a:noFill/>
              <a:miter lim="800000"/>
              <a:headEnd type="none" w="sm" len="sm"/>
              <a:tailEnd type="none" w="sm" len="sm"/>
            </a:ln>
            <a:effectLst/>
          </p:spPr>
          <p:txBody>
            <a:bodyPr wrap="none" anchor="ctr"/>
            <a:lstStyle/>
            <a:p>
              <a:endParaRPr lang="en-US"/>
            </a:p>
          </p:txBody>
        </p:sp>
      </p:grpSp>
      <p:grpSp>
        <p:nvGrpSpPr>
          <p:cNvPr id="13392" name="Group 80"/>
          <p:cNvGrpSpPr>
            <a:grpSpLocks/>
          </p:cNvGrpSpPr>
          <p:nvPr/>
        </p:nvGrpSpPr>
        <p:grpSpPr bwMode="auto">
          <a:xfrm>
            <a:off x="381000" y="3124200"/>
            <a:ext cx="2438400" cy="152400"/>
            <a:chOff x="3888" y="1440"/>
            <a:chExt cx="1536" cy="96"/>
          </a:xfrm>
        </p:grpSpPr>
        <p:sp>
          <p:nvSpPr>
            <p:cNvPr id="13393" name="Rectangle 81"/>
            <p:cNvSpPr>
              <a:spLocks noChangeArrowheads="1"/>
            </p:cNvSpPr>
            <p:nvPr/>
          </p:nvSpPr>
          <p:spPr bwMode="auto">
            <a:xfrm>
              <a:off x="3888" y="1440"/>
              <a:ext cx="384" cy="96"/>
            </a:xfrm>
            <a:prstGeom prst="rect">
              <a:avLst/>
            </a:prstGeom>
            <a:solidFill>
              <a:srgbClr val="33CC33"/>
            </a:solidFill>
            <a:ln w="12700">
              <a:noFill/>
              <a:miter lim="800000"/>
              <a:headEnd type="none" w="sm" len="sm"/>
              <a:tailEnd type="none" w="sm" len="sm"/>
            </a:ln>
            <a:effectLst/>
          </p:spPr>
          <p:txBody>
            <a:bodyPr wrap="none" anchor="ctr"/>
            <a:lstStyle/>
            <a:p>
              <a:endParaRPr lang="en-US"/>
            </a:p>
          </p:txBody>
        </p:sp>
        <p:sp>
          <p:nvSpPr>
            <p:cNvPr id="13394" name="Rectangle 82"/>
            <p:cNvSpPr>
              <a:spLocks noChangeArrowheads="1"/>
            </p:cNvSpPr>
            <p:nvPr/>
          </p:nvSpPr>
          <p:spPr bwMode="auto">
            <a:xfrm>
              <a:off x="4272" y="1440"/>
              <a:ext cx="384" cy="96"/>
            </a:xfrm>
            <a:prstGeom prst="rect">
              <a:avLst/>
            </a:prstGeom>
            <a:solidFill>
              <a:srgbClr val="33CC33"/>
            </a:solidFill>
            <a:ln w="12700">
              <a:noFill/>
              <a:miter lim="800000"/>
              <a:headEnd type="none" w="sm" len="sm"/>
              <a:tailEnd type="none" w="sm" len="sm"/>
            </a:ln>
            <a:effectLst/>
          </p:spPr>
          <p:txBody>
            <a:bodyPr wrap="none" anchor="ctr"/>
            <a:lstStyle/>
            <a:p>
              <a:endParaRPr lang="en-US"/>
            </a:p>
          </p:txBody>
        </p:sp>
        <p:sp>
          <p:nvSpPr>
            <p:cNvPr id="13395" name="Rectangle 83"/>
            <p:cNvSpPr>
              <a:spLocks noChangeArrowheads="1"/>
            </p:cNvSpPr>
            <p:nvPr/>
          </p:nvSpPr>
          <p:spPr bwMode="auto">
            <a:xfrm>
              <a:off x="4656" y="1440"/>
              <a:ext cx="384" cy="96"/>
            </a:xfrm>
            <a:prstGeom prst="rect">
              <a:avLst/>
            </a:prstGeom>
            <a:solidFill>
              <a:srgbClr val="33CC33"/>
            </a:solidFill>
            <a:ln w="12700">
              <a:noFill/>
              <a:miter lim="800000"/>
              <a:headEnd type="none" w="sm" len="sm"/>
              <a:tailEnd type="none" w="sm" len="sm"/>
            </a:ln>
            <a:effectLst/>
          </p:spPr>
          <p:txBody>
            <a:bodyPr wrap="none" anchor="ctr"/>
            <a:lstStyle/>
            <a:p>
              <a:endParaRPr lang="en-US"/>
            </a:p>
          </p:txBody>
        </p:sp>
        <p:sp>
          <p:nvSpPr>
            <p:cNvPr id="13396" name="Rectangle 84"/>
            <p:cNvSpPr>
              <a:spLocks noChangeArrowheads="1"/>
            </p:cNvSpPr>
            <p:nvPr/>
          </p:nvSpPr>
          <p:spPr bwMode="auto">
            <a:xfrm>
              <a:off x="5040" y="1440"/>
              <a:ext cx="384" cy="96"/>
            </a:xfrm>
            <a:prstGeom prst="rect">
              <a:avLst/>
            </a:prstGeom>
            <a:solidFill>
              <a:srgbClr val="33CC33"/>
            </a:solidFill>
            <a:ln w="12700">
              <a:noFill/>
              <a:miter lim="800000"/>
              <a:headEnd type="none" w="sm" len="sm"/>
              <a:tailEnd type="none" w="sm" len="sm"/>
            </a:ln>
            <a:effectLst/>
          </p:spPr>
          <p:txBody>
            <a:bodyPr wrap="none" anchor="ctr"/>
            <a:lstStyle/>
            <a:p>
              <a:endParaRPr lang="en-US"/>
            </a:p>
          </p:txBody>
        </p:sp>
      </p:grpSp>
      <p:grpSp>
        <p:nvGrpSpPr>
          <p:cNvPr id="13408" name="Group 96"/>
          <p:cNvGrpSpPr>
            <a:grpSpLocks/>
          </p:cNvGrpSpPr>
          <p:nvPr/>
        </p:nvGrpSpPr>
        <p:grpSpPr bwMode="auto">
          <a:xfrm>
            <a:off x="3276600" y="3124200"/>
            <a:ext cx="1219200" cy="152400"/>
            <a:chOff x="2064" y="1296"/>
            <a:chExt cx="768" cy="96"/>
          </a:xfrm>
        </p:grpSpPr>
        <p:sp>
          <p:nvSpPr>
            <p:cNvPr id="13409" name="Rectangle 97"/>
            <p:cNvSpPr>
              <a:spLocks noChangeArrowheads="1"/>
            </p:cNvSpPr>
            <p:nvPr/>
          </p:nvSpPr>
          <p:spPr bwMode="auto">
            <a:xfrm>
              <a:off x="2064" y="1296"/>
              <a:ext cx="384" cy="96"/>
            </a:xfrm>
            <a:prstGeom prst="rect">
              <a:avLst/>
            </a:prstGeom>
            <a:solidFill>
              <a:srgbClr val="33CC33"/>
            </a:solidFill>
            <a:ln w="12700">
              <a:noFill/>
              <a:miter lim="800000"/>
              <a:headEnd type="none" w="sm" len="sm"/>
              <a:tailEnd type="none" w="sm" len="sm"/>
            </a:ln>
            <a:effectLst/>
          </p:spPr>
          <p:txBody>
            <a:bodyPr wrap="none" anchor="ctr"/>
            <a:lstStyle/>
            <a:p>
              <a:endParaRPr lang="en-US"/>
            </a:p>
          </p:txBody>
        </p:sp>
        <p:sp>
          <p:nvSpPr>
            <p:cNvPr id="13410" name="Rectangle 98"/>
            <p:cNvSpPr>
              <a:spLocks noChangeArrowheads="1"/>
            </p:cNvSpPr>
            <p:nvPr/>
          </p:nvSpPr>
          <p:spPr bwMode="auto">
            <a:xfrm>
              <a:off x="2448" y="1296"/>
              <a:ext cx="384" cy="96"/>
            </a:xfrm>
            <a:prstGeom prst="rect">
              <a:avLst/>
            </a:prstGeom>
            <a:solidFill>
              <a:srgbClr val="33CC33"/>
            </a:solidFill>
            <a:ln w="12700">
              <a:noFill/>
              <a:miter lim="800000"/>
              <a:headEnd type="none" w="sm" len="sm"/>
              <a:tailEnd type="none" w="sm" len="sm"/>
            </a:ln>
            <a:effectLst/>
          </p:spPr>
          <p:txBody>
            <a:bodyPr wrap="none" anchor="ctr"/>
            <a:lstStyle/>
            <a:p>
              <a:endParaRPr lang="en-US"/>
            </a:p>
          </p:txBody>
        </p:sp>
      </p:grpSp>
      <p:sp>
        <p:nvSpPr>
          <p:cNvPr id="13425" name="Rectangle 113"/>
          <p:cNvSpPr>
            <a:spLocks noChangeArrowheads="1"/>
          </p:cNvSpPr>
          <p:nvPr/>
        </p:nvSpPr>
        <p:spPr bwMode="auto">
          <a:xfrm>
            <a:off x="152400" y="1143000"/>
            <a:ext cx="2895600" cy="2286000"/>
          </a:xfrm>
          <a:prstGeom prst="rect">
            <a:avLst/>
          </a:prstGeom>
          <a:noFill/>
          <a:ln w="19050">
            <a:solidFill>
              <a:schemeClr val="tx1"/>
            </a:solidFill>
            <a:miter lim="800000"/>
            <a:headEnd type="none" w="sm" len="sm"/>
            <a:tailEnd type="none" w="sm" len="sm"/>
          </a:ln>
          <a:effectLst/>
        </p:spPr>
        <p:txBody>
          <a:bodyPr wrap="none" anchor="ctr"/>
          <a:lstStyle/>
          <a:p>
            <a:endParaRPr lang="en-US"/>
          </a:p>
        </p:txBody>
      </p:sp>
      <p:sp>
        <p:nvSpPr>
          <p:cNvPr id="13426" name="Rectangle 114"/>
          <p:cNvSpPr>
            <a:spLocks noChangeArrowheads="1"/>
          </p:cNvSpPr>
          <p:nvPr/>
        </p:nvSpPr>
        <p:spPr bwMode="auto">
          <a:xfrm>
            <a:off x="152400" y="3429000"/>
            <a:ext cx="2895600" cy="3200400"/>
          </a:xfrm>
          <a:prstGeom prst="rect">
            <a:avLst/>
          </a:prstGeom>
          <a:noFill/>
          <a:ln w="19050">
            <a:solidFill>
              <a:schemeClr val="tx1"/>
            </a:solidFill>
            <a:miter lim="800000"/>
            <a:headEnd type="none" w="sm" len="sm"/>
            <a:tailEnd type="none" w="sm" len="sm"/>
          </a:ln>
          <a:effectLst/>
        </p:spPr>
        <p:txBody>
          <a:bodyPr wrap="none" anchor="ctr"/>
          <a:lstStyle/>
          <a:p>
            <a:endParaRPr lang="en-US"/>
          </a:p>
        </p:txBody>
      </p:sp>
      <p:sp>
        <p:nvSpPr>
          <p:cNvPr id="13427" name="Rectangle 115"/>
          <p:cNvSpPr>
            <a:spLocks noChangeArrowheads="1"/>
          </p:cNvSpPr>
          <p:nvPr/>
        </p:nvSpPr>
        <p:spPr bwMode="auto">
          <a:xfrm>
            <a:off x="3048000" y="1143000"/>
            <a:ext cx="2895600" cy="2286000"/>
          </a:xfrm>
          <a:prstGeom prst="rect">
            <a:avLst/>
          </a:prstGeom>
          <a:noFill/>
          <a:ln w="19050">
            <a:solidFill>
              <a:schemeClr val="tx1"/>
            </a:solidFill>
            <a:miter lim="800000"/>
            <a:headEnd type="none" w="sm" len="sm"/>
            <a:tailEnd type="none" w="sm" len="sm"/>
          </a:ln>
          <a:effectLst/>
        </p:spPr>
        <p:txBody>
          <a:bodyPr wrap="none" anchor="ctr"/>
          <a:lstStyle/>
          <a:p>
            <a:endParaRPr lang="en-US"/>
          </a:p>
        </p:txBody>
      </p:sp>
      <p:sp>
        <p:nvSpPr>
          <p:cNvPr id="13428" name="Rectangle 116"/>
          <p:cNvSpPr>
            <a:spLocks noChangeArrowheads="1"/>
          </p:cNvSpPr>
          <p:nvPr/>
        </p:nvSpPr>
        <p:spPr bwMode="auto">
          <a:xfrm>
            <a:off x="3048000" y="3429000"/>
            <a:ext cx="2895600" cy="3200400"/>
          </a:xfrm>
          <a:prstGeom prst="rect">
            <a:avLst/>
          </a:prstGeom>
          <a:noFill/>
          <a:ln w="19050">
            <a:solidFill>
              <a:schemeClr val="tx1"/>
            </a:solidFill>
            <a:miter lim="800000"/>
            <a:headEnd type="none" w="sm" len="sm"/>
            <a:tailEnd type="none" w="sm" len="sm"/>
          </a:ln>
          <a:effectLst/>
        </p:spPr>
        <p:txBody>
          <a:bodyPr wrap="none" anchor="ctr"/>
          <a:lstStyle/>
          <a:p>
            <a:endParaRPr lang="en-US"/>
          </a:p>
        </p:txBody>
      </p:sp>
      <p:sp>
        <p:nvSpPr>
          <p:cNvPr id="13429" name="Rectangle 117"/>
          <p:cNvSpPr>
            <a:spLocks noChangeArrowheads="1"/>
          </p:cNvSpPr>
          <p:nvPr/>
        </p:nvSpPr>
        <p:spPr bwMode="auto">
          <a:xfrm>
            <a:off x="5943600" y="1143000"/>
            <a:ext cx="3059113" cy="2286000"/>
          </a:xfrm>
          <a:prstGeom prst="rect">
            <a:avLst/>
          </a:prstGeom>
          <a:noFill/>
          <a:ln w="19050">
            <a:solidFill>
              <a:schemeClr val="tx1"/>
            </a:solidFill>
            <a:miter lim="800000"/>
            <a:headEnd type="none" w="sm" len="sm"/>
            <a:tailEnd type="none" w="sm" len="sm"/>
          </a:ln>
          <a:effectLst/>
        </p:spPr>
        <p:txBody>
          <a:bodyPr wrap="none" anchor="ctr"/>
          <a:lstStyle/>
          <a:p>
            <a:endParaRPr lang="en-US"/>
          </a:p>
        </p:txBody>
      </p:sp>
      <p:sp>
        <p:nvSpPr>
          <p:cNvPr id="13430" name="Rectangle 118"/>
          <p:cNvSpPr>
            <a:spLocks noChangeArrowheads="1"/>
          </p:cNvSpPr>
          <p:nvPr/>
        </p:nvSpPr>
        <p:spPr bwMode="auto">
          <a:xfrm>
            <a:off x="5943600" y="3429000"/>
            <a:ext cx="3059113" cy="3200400"/>
          </a:xfrm>
          <a:prstGeom prst="rect">
            <a:avLst/>
          </a:prstGeom>
          <a:noFill/>
          <a:ln w="19050">
            <a:solidFill>
              <a:schemeClr val="tx1"/>
            </a:solidFill>
            <a:miter lim="800000"/>
            <a:headEnd type="none" w="sm" len="sm"/>
            <a:tailEnd type="none" w="sm" len="sm"/>
          </a:ln>
          <a:effectLst/>
        </p:spPr>
        <p:txBody>
          <a:bodyPr wrap="none" anchor="ctr"/>
          <a:lstStyle/>
          <a:p>
            <a:endParaRPr lang="en-US"/>
          </a:p>
        </p:txBody>
      </p:sp>
      <p:grpSp>
        <p:nvGrpSpPr>
          <p:cNvPr id="13440" name="Group 128"/>
          <p:cNvGrpSpPr>
            <a:grpSpLocks/>
          </p:cNvGrpSpPr>
          <p:nvPr/>
        </p:nvGrpSpPr>
        <p:grpSpPr bwMode="auto">
          <a:xfrm>
            <a:off x="152400" y="1808163"/>
            <a:ext cx="2908300" cy="401637"/>
            <a:chOff x="96" y="1139"/>
            <a:chExt cx="1832" cy="253"/>
          </a:xfrm>
        </p:grpSpPr>
        <p:grpSp>
          <p:nvGrpSpPr>
            <p:cNvPr id="13423" name="Group 111"/>
            <p:cNvGrpSpPr>
              <a:grpSpLocks/>
            </p:cNvGrpSpPr>
            <p:nvPr/>
          </p:nvGrpSpPr>
          <p:grpSpPr bwMode="auto">
            <a:xfrm>
              <a:off x="240" y="1296"/>
              <a:ext cx="1536" cy="96"/>
              <a:chOff x="240" y="1296"/>
              <a:chExt cx="1536" cy="96"/>
            </a:xfrm>
          </p:grpSpPr>
          <p:sp>
            <p:nvSpPr>
              <p:cNvPr id="13329" name="Rectangle 17"/>
              <p:cNvSpPr>
                <a:spLocks noChangeArrowheads="1"/>
              </p:cNvSpPr>
              <p:nvPr/>
            </p:nvSpPr>
            <p:spPr bwMode="auto">
              <a:xfrm>
                <a:off x="240" y="1296"/>
                <a:ext cx="1536"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347" name="Rectangle 35"/>
              <p:cNvSpPr>
                <a:spLocks noChangeArrowheads="1"/>
              </p:cNvSpPr>
              <p:nvPr/>
            </p:nvSpPr>
            <p:spPr bwMode="auto">
              <a:xfrm>
                <a:off x="240"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348" name="Rectangle 36"/>
              <p:cNvSpPr>
                <a:spLocks noChangeArrowheads="1"/>
              </p:cNvSpPr>
              <p:nvPr/>
            </p:nvSpPr>
            <p:spPr bwMode="auto">
              <a:xfrm>
                <a:off x="624"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349" name="Rectangle 37"/>
              <p:cNvSpPr>
                <a:spLocks noChangeArrowheads="1"/>
              </p:cNvSpPr>
              <p:nvPr/>
            </p:nvSpPr>
            <p:spPr bwMode="auto">
              <a:xfrm>
                <a:off x="1008"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350" name="Rectangle 38"/>
              <p:cNvSpPr>
                <a:spLocks noChangeArrowheads="1"/>
              </p:cNvSpPr>
              <p:nvPr/>
            </p:nvSpPr>
            <p:spPr bwMode="auto">
              <a:xfrm>
                <a:off x="1392"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grpSp>
        <p:sp>
          <p:nvSpPr>
            <p:cNvPr id="13432" name="Text Box 120"/>
            <p:cNvSpPr txBox="1">
              <a:spLocks noChangeArrowheads="1"/>
            </p:cNvSpPr>
            <p:nvPr/>
          </p:nvSpPr>
          <p:spPr bwMode="auto">
            <a:xfrm>
              <a:off x="96" y="1139"/>
              <a:ext cx="303" cy="154"/>
            </a:xfrm>
            <a:prstGeom prst="rect">
              <a:avLst/>
            </a:prstGeom>
            <a:noFill/>
            <a:ln w="12700">
              <a:noFill/>
              <a:miter lim="800000"/>
              <a:headEnd type="none" w="sm" len="sm"/>
              <a:tailEnd type="none" w="sm" len="sm"/>
            </a:ln>
            <a:effectLst/>
          </p:spPr>
          <p:txBody>
            <a:bodyPr wrap="none">
              <a:spAutoFit/>
            </a:bodyPr>
            <a:lstStyle/>
            <a:p>
              <a:r>
                <a:rPr lang="en-US" sz="1000" b="1">
                  <a:latin typeface="Arial" charset="0"/>
                </a:rPr>
                <a:t>LOW</a:t>
              </a:r>
            </a:p>
          </p:txBody>
        </p:sp>
        <p:sp>
          <p:nvSpPr>
            <p:cNvPr id="13433" name="Text Box 121"/>
            <p:cNvSpPr txBox="1">
              <a:spLocks noChangeArrowheads="1"/>
            </p:cNvSpPr>
            <p:nvPr/>
          </p:nvSpPr>
          <p:spPr bwMode="auto">
            <a:xfrm>
              <a:off x="1612" y="1139"/>
              <a:ext cx="316" cy="154"/>
            </a:xfrm>
            <a:prstGeom prst="rect">
              <a:avLst/>
            </a:prstGeom>
            <a:noFill/>
            <a:ln w="12700">
              <a:noFill/>
              <a:miter lim="800000"/>
              <a:headEnd type="none" w="sm" len="sm"/>
              <a:tailEnd type="none" w="sm" len="sm"/>
            </a:ln>
            <a:effectLst/>
          </p:spPr>
          <p:txBody>
            <a:bodyPr wrap="none">
              <a:spAutoFit/>
            </a:bodyPr>
            <a:lstStyle/>
            <a:p>
              <a:r>
                <a:rPr lang="en-US" sz="1000" b="1">
                  <a:latin typeface="Arial" charset="0"/>
                </a:rPr>
                <a:t>HIGH</a:t>
              </a:r>
            </a:p>
          </p:txBody>
        </p:sp>
      </p:grpSp>
      <p:grpSp>
        <p:nvGrpSpPr>
          <p:cNvPr id="13438" name="Group 126"/>
          <p:cNvGrpSpPr>
            <a:grpSpLocks/>
          </p:cNvGrpSpPr>
          <p:nvPr/>
        </p:nvGrpSpPr>
        <p:grpSpPr bwMode="auto">
          <a:xfrm>
            <a:off x="3048000" y="1812925"/>
            <a:ext cx="2908300" cy="396875"/>
            <a:chOff x="1920" y="1142"/>
            <a:chExt cx="1832" cy="250"/>
          </a:xfrm>
        </p:grpSpPr>
        <p:grpSp>
          <p:nvGrpSpPr>
            <p:cNvPr id="13384" name="Group 72"/>
            <p:cNvGrpSpPr>
              <a:grpSpLocks/>
            </p:cNvGrpSpPr>
            <p:nvPr/>
          </p:nvGrpSpPr>
          <p:grpSpPr bwMode="auto">
            <a:xfrm>
              <a:off x="2064" y="1296"/>
              <a:ext cx="1536" cy="96"/>
              <a:chOff x="2064" y="1296"/>
              <a:chExt cx="1536" cy="96"/>
            </a:xfrm>
          </p:grpSpPr>
          <p:sp>
            <p:nvSpPr>
              <p:cNvPr id="13356" name="Rectangle 44"/>
              <p:cNvSpPr>
                <a:spLocks noChangeArrowheads="1"/>
              </p:cNvSpPr>
              <p:nvPr/>
            </p:nvSpPr>
            <p:spPr bwMode="auto">
              <a:xfrm>
                <a:off x="2064" y="1296"/>
                <a:ext cx="1536"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359" name="Rectangle 47"/>
              <p:cNvSpPr>
                <a:spLocks noChangeArrowheads="1"/>
              </p:cNvSpPr>
              <p:nvPr/>
            </p:nvSpPr>
            <p:spPr bwMode="auto">
              <a:xfrm>
                <a:off x="2832"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360" name="Rectangle 48"/>
              <p:cNvSpPr>
                <a:spLocks noChangeArrowheads="1"/>
              </p:cNvSpPr>
              <p:nvPr/>
            </p:nvSpPr>
            <p:spPr bwMode="auto">
              <a:xfrm>
                <a:off x="3216"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383" name="Rectangle 71"/>
              <p:cNvSpPr>
                <a:spLocks noChangeArrowheads="1"/>
              </p:cNvSpPr>
              <p:nvPr/>
            </p:nvSpPr>
            <p:spPr bwMode="auto">
              <a:xfrm>
                <a:off x="2064"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grpSp>
        <p:sp>
          <p:nvSpPr>
            <p:cNvPr id="13434" name="Text Box 122"/>
            <p:cNvSpPr txBox="1">
              <a:spLocks noChangeArrowheads="1"/>
            </p:cNvSpPr>
            <p:nvPr/>
          </p:nvSpPr>
          <p:spPr bwMode="auto">
            <a:xfrm>
              <a:off x="1920" y="1142"/>
              <a:ext cx="303" cy="154"/>
            </a:xfrm>
            <a:prstGeom prst="rect">
              <a:avLst/>
            </a:prstGeom>
            <a:noFill/>
            <a:ln w="12700">
              <a:noFill/>
              <a:miter lim="800000"/>
              <a:headEnd type="none" w="sm" len="sm"/>
              <a:tailEnd type="none" w="sm" len="sm"/>
            </a:ln>
            <a:effectLst/>
          </p:spPr>
          <p:txBody>
            <a:bodyPr wrap="none">
              <a:spAutoFit/>
            </a:bodyPr>
            <a:lstStyle/>
            <a:p>
              <a:r>
                <a:rPr lang="en-US" sz="1000" b="1">
                  <a:latin typeface="Arial" charset="0"/>
                </a:rPr>
                <a:t>LOW</a:t>
              </a:r>
            </a:p>
          </p:txBody>
        </p:sp>
        <p:sp>
          <p:nvSpPr>
            <p:cNvPr id="13435" name="Text Box 123"/>
            <p:cNvSpPr txBox="1">
              <a:spLocks noChangeArrowheads="1"/>
            </p:cNvSpPr>
            <p:nvPr/>
          </p:nvSpPr>
          <p:spPr bwMode="auto">
            <a:xfrm>
              <a:off x="3436" y="1142"/>
              <a:ext cx="316" cy="154"/>
            </a:xfrm>
            <a:prstGeom prst="rect">
              <a:avLst/>
            </a:prstGeom>
            <a:noFill/>
            <a:ln w="12700">
              <a:noFill/>
              <a:miter lim="800000"/>
              <a:headEnd type="none" w="sm" len="sm"/>
              <a:tailEnd type="none" w="sm" len="sm"/>
            </a:ln>
            <a:effectLst/>
          </p:spPr>
          <p:txBody>
            <a:bodyPr wrap="none">
              <a:spAutoFit/>
            </a:bodyPr>
            <a:lstStyle/>
            <a:p>
              <a:r>
                <a:rPr lang="en-US" sz="1000" b="1">
                  <a:latin typeface="Arial" charset="0"/>
                </a:rPr>
                <a:t>HIGH</a:t>
              </a:r>
            </a:p>
          </p:txBody>
        </p:sp>
      </p:grpSp>
      <p:grpSp>
        <p:nvGrpSpPr>
          <p:cNvPr id="13439" name="Group 127"/>
          <p:cNvGrpSpPr>
            <a:grpSpLocks/>
          </p:cNvGrpSpPr>
          <p:nvPr/>
        </p:nvGrpSpPr>
        <p:grpSpPr bwMode="auto">
          <a:xfrm>
            <a:off x="5943600" y="1812925"/>
            <a:ext cx="2908300" cy="396875"/>
            <a:chOff x="3744" y="1142"/>
            <a:chExt cx="1832" cy="250"/>
          </a:xfrm>
        </p:grpSpPr>
        <p:grpSp>
          <p:nvGrpSpPr>
            <p:cNvPr id="13386" name="Group 74"/>
            <p:cNvGrpSpPr>
              <a:grpSpLocks/>
            </p:cNvGrpSpPr>
            <p:nvPr/>
          </p:nvGrpSpPr>
          <p:grpSpPr bwMode="auto">
            <a:xfrm>
              <a:off x="3888" y="1296"/>
              <a:ext cx="1536" cy="96"/>
              <a:chOff x="240" y="1296"/>
              <a:chExt cx="1536" cy="96"/>
            </a:xfrm>
          </p:grpSpPr>
          <p:sp>
            <p:nvSpPr>
              <p:cNvPr id="13387" name="Rectangle 75"/>
              <p:cNvSpPr>
                <a:spLocks noChangeArrowheads="1"/>
              </p:cNvSpPr>
              <p:nvPr/>
            </p:nvSpPr>
            <p:spPr bwMode="auto">
              <a:xfrm>
                <a:off x="240" y="1296"/>
                <a:ext cx="1536"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388" name="Rectangle 76"/>
              <p:cNvSpPr>
                <a:spLocks noChangeArrowheads="1"/>
              </p:cNvSpPr>
              <p:nvPr/>
            </p:nvSpPr>
            <p:spPr bwMode="auto">
              <a:xfrm>
                <a:off x="240"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389" name="Rectangle 77"/>
              <p:cNvSpPr>
                <a:spLocks noChangeArrowheads="1"/>
              </p:cNvSpPr>
              <p:nvPr/>
            </p:nvSpPr>
            <p:spPr bwMode="auto">
              <a:xfrm>
                <a:off x="624"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390" name="Rectangle 78"/>
              <p:cNvSpPr>
                <a:spLocks noChangeArrowheads="1"/>
              </p:cNvSpPr>
              <p:nvPr/>
            </p:nvSpPr>
            <p:spPr bwMode="auto">
              <a:xfrm>
                <a:off x="1008"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391" name="Rectangle 79"/>
              <p:cNvSpPr>
                <a:spLocks noChangeArrowheads="1"/>
              </p:cNvSpPr>
              <p:nvPr/>
            </p:nvSpPr>
            <p:spPr bwMode="auto">
              <a:xfrm>
                <a:off x="1392"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grpSp>
        <p:sp>
          <p:nvSpPr>
            <p:cNvPr id="13436" name="Text Box 124"/>
            <p:cNvSpPr txBox="1">
              <a:spLocks noChangeArrowheads="1"/>
            </p:cNvSpPr>
            <p:nvPr/>
          </p:nvSpPr>
          <p:spPr bwMode="auto">
            <a:xfrm>
              <a:off x="3744" y="1142"/>
              <a:ext cx="303" cy="154"/>
            </a:xfrm>
            <a:prstGeom prst="rect">
              <a:avLst/>
            </a:prstGeom>
            <a:noFill/>
            <a:ln w="12700">
              <a:noFill/>
              <a:miter lim="800000"/>
              <a:headEnd type="none" w="sm" len="sm"/>
              <a:tailEnd type="none" w="sm" len="sm"/>
            </a:ln>
            <a:effectLst/>
          </p:spPr>
          <p:txBody>
            <a:bodyPr wrap="none">
              <a:spAutoFit/>
            </a:bodyPr>
            <a:lstStyle/>
            <a:p>
              <a:r>
                <a:rPr lang="en-US" sz="1000" b="1">
                  <a:latin typeface="Arial" charset="0"/>
                </a:rPr>
                <a:t>LOW</a:t>
              </a:r>
            </a:p>
          </p:txBody>
        </p:sp>
        <p:sp>
          <p:nvSpPr>
            <p:cNvPr id="13437" name="Text Box 125"/>
            <p:cNvSpPr txBox="1">
              <a:spLocks noChangeArrowheads="1"/>
            </p:cNvSpPr>
            <p:nvPr/>
          </p:nvSpPr>
          <p:spPr bwMode="auto">
            <a:xfrm>
              <a:off x="5260" y="1142"/>
              <a:ext cx="316" cy="154"/>
            </a:xfrm>
            <a:prstGeom prst="rect">
              <a:avLst/>
            </a:prstGeom>
            <a:noFill/>
            <a:ln w="12700">
              <a:noFill/>
              <a:miter lim="800000"/>
              <a:headEnd type="none" w="sm" len="sm"/>
              <a:tailEnd type="none" w="sm" len="sm"/>
            </a:ln>
            <a:effectLst/>
          </p:spPr>
          <p:txBody>
            <a:bodyPr wrap="none">
              <a:spAutoFit/>
            </a:bodyPr>
            <a:lstStyle/>
            <a:p>
              <a:r>
                <a:rPr lang="en-US" sz="1000" b="1">
                  <a:latin typeface="Arial" charset="0"/>
                </a:rPr>
                <a:t>HIGH</a:t>
              </a:r>
            </a:p>
          </p:txBody>
        </p:sp>
      </p:grpSp>
      <p:grpSp>
        <p:nvGrpSpPr>
          <p:cNvPr id="13449" name="Group 137"/>
          <p:cNvGrpSpPr>
            <a:grpSpLocks/>
          </p:cNvGrpSpPr>
          <p:nvPr/>
        </p:nvGrpSpPr>
        <p:grpSpPr bwMode="auto">
          <a:xfrm>
            <a:off x="381000" y="2879725"/>
            <a:ext cx="2671763" cy="396875"/>
            <a:chOff x="240" y="1814"/>
            <a:chExt cx="1683" cy="250"/>
          </a:xfrm>
        </p:grpSpPr>
        <p:grpSp>
          <p:nvGrpSpPr>
            <p:cNvPr id="13397" name="Group 85"/>
            <p:cNvGrpSpPr>
              <a:grpSpLocks/>
            </p:cNvGrpSpPr>
            <p:nvPr/>
          </p:nvGrpSpPr>
          <p:grpSpPr bwMode="auto">
            <a:xfrm>
              <a:off x="240" y="1968"/>
              <a:ext cx="1536" cy="96"/>
              <a:chOff x="240" y="1296"/>
              <a:chExt cx="1536" cy="96"/>
            </a:xfrm>
          </p:grpSpPr>
          <p:sp>
            <p:nvSpPr>
              <p:cNvPr id="13398" name="Rectangle 86"/>
              <p:cNvSpPr>
                <a:spLocks noChangeArrowheads="1"/>
              </p:cNvSpPr>
              <p:nvPr/>
            </p:nvSpPr>
            <p:spPr bwMode="auto">
              <a:xfrm>
                <a:off x="240" y="1296"/>
                <a:ext cx="1536"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399" name="Rectangle 87"/>
              <p:cNvSpPr>
                <a:spLocks noChangeArrowheads="1"/>
              </p:cNvSpPr>
              <p:nvPr/>
            </p:nvSpPr>
            <p:spPr bwMode="auto">
              <a:xfrm>
                <a:off x="240"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400" name="Rectangle 88"/>
              <p:cNvSpPr>
                <a:spLocks noChangeArrowheads="1"/>
              </p:cNvSpPr>
              <p:nvPr/>
            </p:nvSpPr>
            <p:spPr bwMode="auto">
              <a:xfrm>
                <a:off x="624"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401" name="Rectangle 89"/>
              <p:cNvSpPr>
                <a:spLocks noChangeArrowheads="1"/>
              </p:cNvSpPr>
              <p:nvPr/>
            </p:nvSpPr>
            <p:spPr bwMode="auto">
              <a:xfrm>
                <a:off x="1008"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402" name="Rectangle 90"/>
              <p:cNvSpPr>
                <a:spLocks noChangeArrowheads="1"/>
              </p:cNvSpPr>
              <p:nvPr/>
            </p:nvSpPr>
            <p:spPr bwMode="auto">
              <a:xfrm>
                <a:off x="1392"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grpSp>
        <p:sp>
          <p:nvSpPr>
            <p:cNvPr id="13442" name="Text Box 130"/>
            <p:cNvSpPr txBox="1">
              <a:spLocks noChangeArrowheads="1"/>
            </p:cNvSpPr>
            <p:nvPr/>
          </p:nvSpPr>
          <p:spPr bwMode="auto">
            <a:xfrm>
              <a:off x="1612" y="1814"/>
              <a:ext cx="311" cy="154"/>
            </a:xfrm>
            <a:prstGeom prst="rect">
              <a:avLst/>
            </a:prstGeom>
            <a:noFill/>
            <a:ln w="12700">
              <a:noFill/>
              <a:miter lim="800000"/>
              <a:headEnd type="none" w="sm" len="sm"/>
              <a:tailEnd type="none" w="sm" len="sm"/>
            </a:ln>
            <a:effectLst/>
          </p:spPr>
          <p:txBody>
            <a:bodyPr wrap="none">
              <a:spAutoFit/>
            </a:bodyPr>
            <a:lstStyle/>
            <a:p>
              <a:r>
                <a:rPr lang="en-US" sz="1000" b="1">
                  <a:latin typeface="Arial" charset="0"/>
                </a:rPr>
                <a:t>GEN.</a:t>
              </a:r>
            </a:p>
          </p:txBody>
        </p:sp>
      </p:grpSp>
      <p:grpSp>
        <p:nvGrpSpPr>
          <p:cNvPr id="13448" name="Group 136"/>
          <p:cNvGrpSpPr>
            <a:grpSpLocks/>
          </p:cNvGrpSpPr>
          <p:nvPr/>
        </p:nvGrpSpPr>
        <p:grpSpPr bwMode="auto">
          <a:xfrm>
            <a:off x="3043238" y="2879725"/>
            <a:ext cx="2900362" cy="396875"/>
            <a:chOff x="1917" y="1814"/>
            <a:chExt cx="1827" cy="250"/>
          </a:xfrm>
        </p:grpSpPr>
        <p:grpSp>
          <p:nvGrpSpPr>
            <p:cNvPr id="13411" name="Group 99"/>
            <p:cNvGrpSpPr>
              <a:grpSpLocks/>
            </p:cNvGrpSpPr>
            <p:nvPr/>
          </p:nvGrpSpPr>
          <p:grpSpPr bwMode="auto">
            <a:xfrm>
              <a:off x="2064" y="1968"/>
              <a:ext cx="1536" cy="96"/>
              <a:chOff x="2064" y="1296"/>
              <a:chExt cx="1536" cy="96"/>
            </a:xfrm>
          </p:grpSpPr>
          <p:sp>
            <p:nvSpPr>
              <p:cNvPr id="13412" name="Rectangle 100"/>
              <p:cNvSpPr>
                <a:spLocks noChangeArrowheads="1"/>
              </p:cNvSpPr>
              <p:nvPr/>
            </p:nvSpPr>
            <p:spPr bwMode="auto">
              <a:xfrm>
                <a:off x="2064" y="1296"/>
                <a:ext cx="1536"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413" name="Rectangle 101"/>
              <p:cNvSpPr>
                <a:spLocks noChangeArrowheads="1"/>
              </p:cNvSpPr>
              <p:nvPr/>
            </p:nvSpPr>
            <p:spPr bwMode="auto">
              <a:xfrm>
                <a:off x="2832"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414" name="Rectangle 102"/>
              <p:cNvSpPr>
                <a:spLocks noChangeArrowheads="1"/>
              </p:cNvSpPr>
              <p:nvPr/>
            </p:nvSpPr>
            <p:spPr bwMode="auto">
              <a:xfrm>
                <a:off x="3216"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415" name="Rectangle 103"/>
              <p:cNvSpPr>
                <a:spLocks noChangeArrowheads="1"/>
              </p:cNvSpPr>
              <p:nvPr/>
            </p:nvSpPr>
            <p:spPr bwMode="auto">
              <a:xfrm>
                <a:off x="2064"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grpSp>
        <p:sp>
          <p:nvSpPr>
            <p:cNvPr id="13443" name="Text Box 131"/>
            <p:cNvSpPr txBox="1">
              <a:spLocks noChangeArrowheads="1"/>
            </p:cNvSpPr>
            <p:nvPr/>
          </p:nvSpPr>
          <p:spPr bwMode="auto">
            <a:xfrm>
              <a:off x="1917" y="1814"/>
              <a:ext cx="302" cy="154"/>
            </a:xfrm>
            <a:prstGeom prst="rect">
              <a:avLst/>
            </a:prstGeom>
            <a:noFill/>
            <a:ln w="12700">
              <a:noFill/>
              <a:miter lim="800000"/>
              <a:headEnd type="none" w="sm" len="sm"/>
              <a:tailEnd type="none" w="sm" len="sm"/>
            </a:ln>
            <a:effectLst/>
          </p:spPr>
          <p:txBody>
            <a:bodyPr wrap="none">
              <a:spAutoFit/>
            </a:bodyPr>
            <a:lstStyle/>
            <a:p>
              <a:r>
                <a:rPr lang="en-US" sz="1000" b="1">
                  <a:latin typeface="Arial" charset="0"/>
                </a:rPr>
                <a:t>SPC.</a:t>
              </a:r>
            </a:p>
          </p:txBody>
        </p:sp>
        <p:sp>
          <p:nvSpPr>
            <p:cNvPr id="13444" name="Text Box 132"/>
            <p:cNvSpPr txBox="1">
              <a:spLocks noChangeArrowheads="1"/>
            </p:cNvSpPr>
            <p:nvPr/>
          </p:nvSpPr>
          <p:spPr bwMode="auto">
            <a:xfrm>
              <a:off x="3433" y="1814"/>
              <a:ext cx="311" cy="154"/>
            </a:xfrm>
            <a:prstGeom prst="rect">
              <a:avLst/>
            </a:prstGeom>
            <a:noFill/>
            <a:ln w="12700">
              <a:noFill/>
              <a:miter lim="800000"/>
              <a:headEnd type="none" w="sm" len="sm"/>
              <a:tailEnd type="none" w="sm" len="sm"/>
            </a:ln>
            <a:effectLst/>
          </p:spPr>
          <p:txBody>
            <a:bodyPr wrap="none">
              <a:spAutoFit/>
            </a:bodyPr>
            <a:lstStyle/>
            <a:p>
              <a:r>
                <a:rPr lang="en-US" sz="1000" b="1">
                  <a:latin typeface="Arial" charset="0"/>
                </a:rPr>
                <a:t>GEN.</a:t>
              </a:r>
            </a:p>
          </p:txBody>
        </p:sp>
      </p:grpSp>
      <p:grpSp>
        <p:nvGrpSpPr>
          <p:cNvPr id="13447" name="Group 135"/>
          <p:cNvGrpSpPr>
            <a:grpSpLocks/>
          </p:cNvGrpSpPr>
          <p:nvPr/>
        </p:nvGrpSpPr>
        <p:grpSpPr bwMode="auto">
          <a:xfrm>
            <a:off x="5938838" y="2879725"/>
            <a:ext cx="2900362" cy="396875"/>
            <a:chOff x="3741" y="1814"/>
            <a:chExt cx="1827" cy="250"/>
          </a:xfrm>
        </p:grpSpPr>
        <p:grpSp>
          <p:nvGrpSpPr>
            <p:cNvPr id="13416" name="Group 104"/>
            <p:cNvGrpSpPr>
              <a:grpSpLocks/>
            </p:cNvGrpSpPr>
            <p:nvPr/>
          </p:nvGrpSpPr>
          <p:grpSpPr bwMode="auto">
            <a:xfrm>
              <a:off x="3888" y="1968"/>
              <a:ext cx="1536" cy="96"/>
              <a:chOff x="240" y="1296"/>
              <a:chExt cx="1536" cy="96"/>
            </a:xfrm>
          </p:grpSpPr>
          <p:sp>
            <p:nvSpPr>
              <p:cNvPr id="13417" name="Rectangle 105"/>
              <p:cNvSpPr>
                <a:spLocks noChangeArrowheads="1"/>
              </p:cNvSpPr>
              <p:nvPr/>
            </p:nvSpPr>
            <p:spPr bwMode="auto">
              <a:xfrm>
                <a:off x="240" y="1296"/>
                <a:ext cx="1536"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418" name="Rectangle 106"/>
              <p:cNvSpPr>
                <a:spLocks noChangeArrowheads="1"/>
              </p:cNvSpPr>
              <p:nvPr/>
            </p:nvSpPr>
            <p:spPr bwMode="auto">
              <a:xfrm>
                <a:off x="240"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419" name="Rectangle 107"/>
              <p:cNvSpPr>
                <a:spLocks noChangeArrowheads="1"/>
              </p:cNvSpPr>
              <p:nvPr/>
            </p:nvSpPr>
            <p:spPr bwMode="auto">
              <a:xfrm>
                <a:off x="624"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420" name="Rectangle 108"/>
              <p:cNvSpPr>
                <a:spLocks noChangeArrowheads="1"/>
              </p:cNvSpPr>
              <p:nvPr/>
            </p:nvSpPr>
            <p:spPr bwMode="auto">
              <a:xfrm>
                <a:off x="1008"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sp>
            <p:nvSpPr>
              <p:cNvPr id="13421" name="Rectangle 109"/>
              <p:cNvSpPr>
                <a:spLocks noChangeArrowheads="1"/>
              </p:cNvSpPr>
              <p:nvPr/>
            </p:nvSpPr>
            <p:spPr bwMode="auto">
              <a:xfrm>
                <a:off x="1392" y="1296"/>
                <a:ext cx="384" cy="96"/>
              </a:xfrm>
              <a:prstGeom prst="rect">
                <a:avLst/>
              </a:prstGeom>
              <a:noFill/>
              <a:ln w="12700">
                <a:solidFill>
                  <a:schemeClr val="tx1"/>
                </a:solidFill>
                <a:miter lim="800000"/>
                <a:headEnd type="none" w="sm" len="sm"/>
                <a:tailEnd type="none" w="sm" len="sm"/>
              </a:ln>
              <a:effectLst/>
            </p:spPr>
            <p:txBody>
              <a:bodyPr wrap="none" anchor="ctr"/>
              <a:lstStyle/>
              <a:p>
                <a:endParaRPr lang="en-US"/>
              </a:p>
            </p:txBody>
          </p:sp>
        </p:grpSp>
        <p:sp>
          <p:nvSpPr>
            <p:cNvPr id="13445" name="Text Box 133"/>
            <p:cNvSpPr txBox="1">
              <a:spLocks noChangeArrowheads="1"/>
            </p:cNvSpPr>
            <p:nvPr/>
          </p:nvSpPr>
          <p:spPr bwMode="auto">
            <a:xfrm>
              <a:off x="3741" y="1814"/>
              <a:ext cx="302" cy="154"/>
            </a:xfrm>
            <a:prstGeom prst="rect">
              <a:avLst/>
            </a:prstGeom>
            <a:noFill/>
            <a:ln w="12700">
              <a:noFill/>
              <a:miter lim="800000"/>
              <a:headEnd type="none" w="sm" len="sm"/>
              <a:tailEnd type="none" w="sm" len="sm"/>
            </a:ln>
            <a:effectLst/>
          </p:spPr>
          <p:txBody>
            <a:bodyPr wrap="none">
              <a:spAutoFit/>
            </a:bodyPr>
            <a:lstStyle/>
            <a:p>
              <a:r>
                <a:rPr lang="en-US" sz="1000" b="1">
                  <a:latin typeface="Arial" charset="0"/>
                </a:rPr>
                <a:t>SPC.</a:t>
              </a:r>
            </a:p>
          </p:txBody>
        </p:sp>
        <p:sp>
          <p:nvSpPr>
            <p:cNvPr id="13446" name="Text Box 134"/>
            <p:cNvSpPr txBox="1">
              <a:spLocks noChangeArrowheads="1"/>
            </p:cNvSpPr>
            <p:nvPr/>
          </p:nvSpPr>
          <p:spPr bwMode="auto">
            <a:xfrm>
              <a:off x="5257" y="1814"/>
              <a:ext cx="311" cy="154"/>
            </a:xfrm>
            <a:prstGeom prst="rect">
              <a:avLst/>
            </a:prstGeom>
            <a:noFill/>
            <a:ln w="12700">
              <a:noFill/>
              <a:miter lim="800000"/>
              <a:headEnd type="none" w="sm" len="sm"/>
              <a:tailEnd type="none" w="sm" len="sm"/>
            </a:ln>
            <a:effectLst/>
          </p:spPr>
          <p:txBody>
            <a:bodyPr wrap="none">
              <a:spAutoFit/>
            </a:bodyPr>
            <a:lstStyle/>
            <a:p>
              <a:r>
                <a:rPr lang="en-US" sz="1000" b="1">
                  <a:latin typeface="Arial" charset="0"/>
                </a:rPr>
                <a:t>GEN.</a:t>
              </a:r>
            </a:p>
          </p:txBody>
        </p:sp>
      </p:gr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grpId="0" nodeType="afterEffect">
                                  <p:stCondLst>
                                    <p:cond delay="2000"/>
                                  </p:stCondLst>
                                  <p:childTnLst>
                                    <p:set>
                                      <p:cBhvr>
                                        <p:cTn id="6" dur="1" fill="hold">
                                          <p:stCondLst>
                                            <p:cond delay="0"/>
                                          </p:stCondLst>
                                        </p:cTn>
                                        <p:tgtEl>
                                          <p:spTgt spid="13314"/>
                                        </p:tgtEl>
                                        <p:attrNameLst>
                                          <p:attrName>style.visibility</p:attrName>
                                        </p:attrNameLst>
                                      </p:cBhvr>
                                      <p:to>
                                        <p:strVal val="visible"/>
                                      </p:to>
                                    </p:set>
                                    <p:anim calcmode="lin" valueType="num">
                                      <p:cBhvr>
                                        <p:cTn id="7" dur="1000" fill="hold"/>
                                        <p:tgtEl>
                                          <p:spTgt spid="13314"/>
                                        </p:tgtEl>
                                        <p:attrNameLst>
                                          <p:attrName>ppt_w</p:attrName>
                                        </p:attrNameLst>
                                      </p:cBhvr>
                                      <p:tavLst>
                                        <p:tav tm="0">
                                          <p:val>
                                            <p:fltVal val="0"/>
                                          </p:val>
                                        </p:tav>
                                        <p:tav tm="100000">
                                          <p:val>
                                            <p:strVal val="#ppt_w"/>
                                          </p:val>
                                        </p:tav>
                                      </p:tavLst>
                                    </p:anim>
                                    <p:anim calcmode="lin" valueType="num">
                                      <p:cBhvr>
                                        <p:cTn id="8" dur="1000" fill="hold"/>
                                        <p:tgtEl>
                                          <p:spTgt spid="13314"/>
                                        </p:tgtEl>
                                        <p:attrNameLst>
                                          <p:attrName>ppt_h</p:attrName>
                                        </p:attrNameLst>
                                      </p:cBhvr>
                                      <p:tavLst>
                                        <p:tav tm="0">
                                          <p:val>
                                            <p:fltVal val="0"/>
                                          </p:val>
                                        </p:tav>
                                        <p:tav tm="100000">
                                          <p:val>
                                            <p:strVal val="#ppt_h"/>
                                          </p:val>
                                        </p:tav>
                                      </p:tavLst>
                                    </p:anim>
                                    <p:anim calcmode="lin" valueType="num">
                                      <p:cBhvr>
                                        <p:cTn id="9" dur="1000" fill="hold"/>
                                        <p:tgtEl>
                                          <p:spTgt spid="1331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331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3425"/>
                                        </p:tgtEl>
                                        <p:attrNameLst>
                                          <p:attrName>style.visibility</p:attrName>
                                        </p:attrNameLst>
                                      </p:cBhvr>
                                      <p:to>
                                        <p:strVal val="visible"/>
                                      </p:to>
                                    </p:set>
                                    <p:anim calcmode="lin" valueType="num">
                                      <p:cBhvr additive="base">
                                        <p:cTn id="15" dur="500" fill="hold"/>
                                        <p:tgtEl>
                                          <p:spTgt spid="13425"/>
                                        </p:tgtEl>
                                        <p:attrNameLst>
                                          <p:attrName>ppt_x</p:attrName>
                                        </p:attrNameLst>
                                      </p:cBhvr>
                                      <p:tavLst>
                                        <p:tav tm="0">
                                          <p:val>
                                            <p:strVal val="#ppt_x"/>
                                          </p:val>
                                        </p:tav>
                                        <p:tav tm="100000">
                                          <p:val>
                                            <p:strVal val="#ppt_x"/>
                                          </p:val>
                                        </p:tav>
                                      </p:tavLst>
                                    </p:anim>
                                    <p:anim calcmode="lin" valueType="num">
                                      <p:cBhvr additive="base">
                                        <p:cTn id="16" dur="500" fill="hold"/>
                                        <p:tgtEl>
                                          <p:spTgt spid="13425"/>
                                        </p:tgtEl>
                                        <p:attrNameLst>
                                          <p:attrName>ppt_y</p:attrName>
                                        </p:attrNameLst>
                                      </p:cBhvr>
                                      <p:tavLst>
                                        <p:tav tm="0">
                                          <p:val>
                                            <p:strVal val="1+#ppt_h/2"/>
                                          </p:val>
                                        </p:tav>
                                        <p:tav tm="100000">
                                          <p:val>
                                            <p:strVal val="#ppt_y"/>
                                          </p:val>
                                        </p:tav>
                                      </p:tavLst>
                                    </p:anim>
                                  </p:childTnLst>
                                </p:cTn>
                              </p:par>
                            </p:childTnLst>
                          </p:cTn>
                        </p:par>
                        <p:par>
                          <p:cTn id="17" fill="hold">
                            <p:stCondLst>
                              <p:cond delay="500"/>
                            </p:stCondLst>
                            <p:childTnLst>
                              <p:par>
                                <p:cTn id="18" presetID="9" presetClass="entr" presetSubtype="0" fill="hold" grpId="0" nodeType="afterEffect">
                                  <p:stCondLst>
                                    <p:cond delay="1000"/>
                                  </p:stCondLst>
                                  <p:childTnLst>
                                    <p:set>
                                      <p:cBhvr>
                                        <p:cTn id="19" dur="1" fill="hold">
                                          <p:stCondLst>
                                            <p:cond delay="0"/>
                                          </p:stCondLst>
                                        </p:cTn>
                                        <p:tgtEl>
                                          <p:spTgt spid="13316"/>
                                        </p:tgtEl>
                                        <p:attrNameLst>
                                          <p:attrName>style.visibility</p:attrName>
                                        </p:attrNameLst>
                                      </p:cBhvr>
                                      <p:to>
                                        <p:strVal val="visible"/>
                                      </p:to>
                                    </p:set>
                                    <p:animEffect transition="in" filter="dissolve">
                                      <p:cBhvr>
                                        <p:cTn id="20" dur="500"/>
                                        <p:tgtEl>
                                          <p:spTgt spid="13316"/>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427"/>
                                        </p:tgtEl>
                                        <p:attrNameLst>
                                          <p:attrName>style.visibility</p:attrName>
                                        </p:attrNameLst>
                                      </p:cBhvr>
                                      <p:to>
                                        <p:strVal val="visible"/>
                                      </p:to>
                                    </p:set>
                                    <p:anim calcmode="lin" valueType="num">
                                      <p:cBhvr additive="base">
                                        <p:cTn id="25" dur="500" fill="hold"/>
                                        <p:tgtEl>
                                          <p:spTgt spid="13427"/>
                                        </p:tgtEl>
                                        <p:attrNameLst>
                                          <p:attrName>ppt_x</p:attrName>
                                        </p:attrNameLst>
                                      </p:cBhvr>
                                      <p:tavLst>
                                        <p:tav tm="0">
                                          <p:val>
                                            <p:strVal val="#ppt_x"/>
                                          </p:val>
                                        </p:tav>
                                        <p:tav tm="100000">
                                          <p:val>
                                            <p:strVal val="#ppt_x"/>
                                          </p:val>
                                        </p:tav>
                                      </p:tavLst>
                                    </p:anim>
                                    <p:anim calcmode="lin" valueType="num">
                                      <p:cBhvr additive="base">
                                        <p:cTn id="26" dur="500" fill="hold"/>
                                        <p:tgtEl>
                                          <p:spTgt spid="13427"/>
                                        </p:tgtEl>
                                        <p:attrNameLst>
                                          <p:attrName>ppt_y</p:attrName>
                                        </p:attrNameLst>
                                      </p:cBhvr>
                                      <p:tavLst>
                                        <p:tav tm="0">
                                          <p:val>
                                            <p:strVal val="1+#ppt_h/2"/>
                                          </p:val>
                                        </p:tav>
                                        <p:tav tm="100000">
                                          <p:val>
                                            <p:strVal val="#ppt_y"/>
                                          </p:val>
                                        </p:tav>
                                      </p:tavLst>
                                    </p:anim>
                                  </p:childTnLst>
                                </p:cTn>
                              </p:par>
                            </p:childTnLst>
                          </p:cTn>
                        </p:par>
                        <p:par>
                          <p:cTn id="27" fill="hold">
                            <p:stCondLst>
                              <p:cond delay="500"/>
                            </p:stCondLst>
                            <p:childTnLst>
                              <p:par>
                                <p:cTn id="28" presetID="9" presetClass="entr" presetSubtype="0" fill="hold" grpId="0" nodeType="afterEffect">
                                  <p:stCondLst>
                                    <p:cond delay="1000"/>
                                  </p:stCondLst>
                                  <p:childTnLst>
                                    <p:set>
                                      <p:cBhvr>
                                        <p:cTn id="29" dur="1" fill="hold">
                                          <p:stCondLst>
                                            <p:cond delay="0"/>
                                          </p:stCondLst>
                                        </p:cTn>
                                        <p:tgtEl>
                                          <p:spTgt spid="13317"/>
                                        </p:tgtEl>
                                        <p:attrNameLst>
                                          <p:attrName>style.visibility</p:attrName>
                                        </p:attrNameLst>
                                      </p:cBhvr>
                                      <p:to>
                                        <p:strVal val="visible"/>
                                      </p:to>
                                    </p:set>
                                    <p:animEffect transition="in" filter="dissolve">
                                      <p:cBhvr>
                                        <p:cTn id="30" dur="500"/>
                                        <p:tgtEl>
                                          <p:spTgt spid="13317"/>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3429"/>
                                        </p:tgtEl>
                                        <p:attrNameLst>
                                          <p:attrName>style.visibility</p:attrName>
                                        </p:attrNameLst>
                                      </p:cBhvr>
                                      <p:to>
                                        <p:strVal val="visible"/>
                                      </p:to>
                                    </p:set>
                                    <p:anim calcmode="lin" valueType="num">
                                      <p:cBhvr additive="base">
                                        <p:cTn id="35" dur="500" fill="hold"/>
                                        <p:tgtEl>
                                          <p:spTgt spid="13429"/>
                                        </p:tgtEl>
                                        <p:attrNameLst>
                                          <p:attrName>ppt_x</p:attrName>
                                        </p:attrNameLst>
                                      </p:cBhvr>
                                      <p:tavLst>
                                        <p:tav tm="0">
                                          <p:val>
                                            <p:strVal val="#ppt_x"/>
                                          </p:val>
                                        </p:tav>
                                        <p:tav tm="100000">
                                          <p:val>
                                            <p:strVal val="#ppt_x"/>
                                          </p:val>
                                        </p:tav>
                                      </p:tavLst>
                                    </p:anim>
                                    <p:anim calcmode="lin" valueType="num">
                                      <p:cBhvr additive="base">
                                        <p:cTn id="36" dur="500" fill="hold"/>
                                        <p:tgtEl>
                                          <p:spTgt spid="13429"/>
                                        </p:tgtEl>
                                        <p:attrNameLst>
                                          <p:attrName>ppt_y</p:attrName>
                                        </p:attrNameLst>
                                      </p:cBhvr>
                                      <p:tavLst>
                                        <p:tav tm="0">
                                          <p:val>
                                            <p:strVal val="1+#ppt_h/2"/>
                                          </p:val>
                                        </p:tav>
                                        <p:tav tm="100000">
                                          <p:val>
                                            <p:strVal val="#ppt_y"/>
                                          </p:val>
                                        </p:tav>
                                      </p:tavLst>
                                    </p:anim>
                                  </p:childTnLst>
                                </p:cTn>
                              </p:par>
                            </p:childTnLst>
                          </p:cTn>
                        </p:par>
                        <p:par>
                          <p:cTn id="37" fill="hold">
                            <p:stCondLst>
                              <p:cond delay="500"/>
                            </p:stCondLst>
                            <p:childTnLst>
                              <p:par>
                                <p:cTn id="38" presetID="9" presetClass="entr" presetSubtype="0" fill="hold" grpId="0" nodeType="afterEffect">
                                  <p:stCondLst>
                                    <p:cond delay="1000"/>
                                  </p:stCondLst>
                                  <p:childTnLst>
                                    <p:set>
                                      <p:cBhvr>
                                        <p:cTn id="39" dur="1" fill="hold">
                                          <p:stCondLst>
                                            <p:cond delay="0"/>
                                          </p:stCondLst>
                                        </p:cTn>
                                        <p:tgtEl>
                                          <p:spTgt spid="13318"/>
                                        </p:tgtEl>
                                        <p:attrNameLst>
                                          <p:attrName>style.visibility</p:attrName>
                                        </p:attrNameLst>
                                      </p:cBhvr>
                                      <p:to>
                                        <p:strVal val="visible"/>
                                      </p:to>
                                    </p:set>
                                    <p:animEffect transition="in" filter="dissolve">
                                      <p:cBhvr>
                                        <p:cTn id="40" dur="500"/>
                                        <p:tgtEl>
                                          <p:spTgt spid="13318"/>
                                        </p:tgtEl>
                                      </p:cBhvr>
                                    </p:animEffect>
                                  </p:childTnLst>
                                </p:cTn>
                              </p:par>
                            </p:childTnLst>
                          </p:cTn>
                        </p:par>
                      </p:childTnLst>
                    </p:cTn>
                  </p:par>
                  <p:par>
                    <p:cTn id="41" fill="hold">
                      <p:stCondLst>
                        <p:cond delay="indefinite"/>
                      </p:stCondLst>
                      <p:childTnLst>
                        <p:par>
                          <p:cTn id="42" fill="hold">
                            <p:stCondLst>
                              <p:cond delay="0"/>
                            </p:stCondLst>
                            <p:childTnLst>
                              <p:par>
                                <p:cTn id="43" presetID="12" presetClass="entr" presetSubtype="1" fill="hold" nodeType="clickEffect">
                                  <p:stCondLst>
                                    <p:cond delay="0"/>
                                  </p:stCondLst>
                                  <p:childTnLst>
                                    <p:set>
                                      <p:cBhvr>
                                        <p:cTn id="44" dur="1" fill="hold">
                                          <p:stCondLst>
                                            <p:cond delay="0"/>
                                          </p:stCondLst>
                                        </p:cTn>
                                        <p:tgtEl>
                                          <p:spTgt spid="13440"/>
                                        </p:tgtEl>
                                        <p:attrNameLst>
                                          <p:attrName>style.visibility</p:attrName>
                                        </p:attrNameLst>
                                      </p:cBhvr>
                                      <p:to>
                                        <p:strVal val="visible"/>
                                      </p:to>
                                    </p:set>
                                    <p:animEffect transition="in" filter="slide(fromTop)">
                                      <p:cBhvr>
                                        <p:cTn id="45" dur="500"/>
                                        <p:tgtEl>
                                          <p:spTgt spid="13440"/>
                                        </p:tgtEl>
                                      </p:cBhvr>
                                    </p:animEffect>
                                  </p:childTnLst>
                                </p:cTn>
                              </p:par>
                            </p:childTnLst>
                          </p:cTn>
                        </p:par>
                        <p:par>
                          <p:cTn id="46" fill="hold">
                            <p:stCondLst>
                              <p:cond delay="500"/>
                            </p:stCondLst>
                            <p:childTnLst>
                              <p:par>
                                <p:cTn id="47" presetID="12" presetClass="entr" presetSubtype="1" fill="hold" nodeType="afterEffect">
                                  <p:stCondLst>
                                    <p:cond delay="0"/>
                                  </p:stCondLst>
                                  <p:childTnLst>
                                    <p:set>
                                      <p:cBhvr>
                                        <p:cTn id="48" dur="1" fill="hold">
                                          <p:stCondLst>
                                            <p:cond delay="0"/>
                                          </p:stCondLst>
                                        </p:cTn>
                                        <p:tgtEl>
                                          <p:spTgt spid="13438"/>
                                        </p:tgtEl>
                                        <p:attrNameLst>
                                          <p:attrName>style.visibility</p:attrName>
                                        </p:attrNameLst>
                                      </p:cBhvr>
                                      <p:to>
                                        <p:strVal val="visible"/>
                                      </p:to>
                                    </p:set>
                                    <p:animEffect transition="in" filter="slide(fromTop)">
                                      <p:cBhvr>
                                        <p:cTn id="49" dur="500"/>
                                        <p:tgtEl>
                                          <p:spTgt spid="13438"/>
                                        </p:tgtEl>
                                      </p:cBhvr>
                                    </p:animEffect>
                                  </p:childTnLst>
                                </p:cTn>
                              </p:par>
                            </p:childTnLst>
                          </p:cTn>
                        </p:par>
                        <p:par>
                          <p:cTn id="50" fill="hold">
                            <p:stCondLst>
                              <p:cond delay="1000"/>
                            </p:stCondLst>
                            <p:childTnLst>
                              <p:par>
                                <p:cTn id="51" presetID="12" presetClass="entr" presetSubtype="1" fill="hold" nodeType="afterEffect">
                                  <p:stCondLst>
                                    <p:cond delay="0"/>
                                  </p:stCondLst>
                                  <p:childTnLst>
                                    <p:set>
                                      <p:cBhvr>
                                        <p:cTn id="52" dur="1" fill="hold">
                                          <p:stCondLst>
                                            <p:cond delay="0"/>
                                          </p:stCondLst>
                                        </p:cTn>
                                        <p:tgtEl>
                                          <p:spTgt spid="13439"/>
                                        </p:tgtEl>
                                        <p:attrNameLst>
                                          <p:attrName>style.visibility</p:attrName>
                                        </p:attrNameLst>
                                      </p:cBhvr>
                                      <p:to>
                                        <p:strVal val="visible"/>
                                      </p:to>
                                    </p:set>
                                    <p:animEffect transition="in" filter="slide(fromTop)">
                                      <p:cBhvr>
                                        <p:cTn id="53" dur="500"/>
                                        <p:tgtEl>
                                          <p:spTgt spid="13439"/>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13422"/>
                                        </p:tgtEl>
                                        <p:attrNameLst>
                                          <p:attrName>style.visibility</p:attrName>
                                        </p:attrNameLst>
                                      </p:cBhvr>
                                      <p:to>
                                        <p:strVal val="visible"/>
                                      </p:to>
                                    </p:set>
                                    <p:animEffect transition="in" filter="wipe(left)">
                                      <p:cBhvr>
                                        <p:cTn id="58" dur="500"/>
                                        <p:tgtEl>
                                          <p:spTgt spid="13422"/>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8" fill="hold" nodeType="clickEffect">
                                  <p:stCondLst>
                                    <p:cond delay="0"/>
                                  </p:stCondLst>
                                  <p:childTnLst>
                                    <p:set>
                                      <p:cBhvr>
                                        <p:cTn id="62" dur="1" fill="hold">
                                          <p:stCondLst>
                                            <p:cond delay="0"/>
                                          </p:stCondLst>
                                        </p:cTn>
                                        <p:tgtEl>
                                          <p:spTgt spid="13382"/>
                                        </p:tgtEl>
                                        <p:attrNameLst>
                                          <p:attrName>style.visibility</p:attrName>
                                        </p:attrNameLst>
                                      </p:cBhvr>
                                      <p:to>
                                        <p:strVal val="visible"/>
                                      </p:to>
                                    </p:set>
                                    <p:animEffect transition="in" filter="wipe(left)">
                                      <p:cBhvr>
                                        <p:cTn id="63" dur="500"/>
                                        <p:tgtEl>
                                          <p:spTgt spid="13382"/>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8" fill="hold" nodeType="clickEffect">
                                  <p:stCondLst>
                                    <p:cond delay="0"/>
                                  </p:stCondLst>
                                  <p:childTnLst>
                                    <p:set>
                                      <p:cBhvr>
                                        <p:cTn id="67" dur="1" fill="hold">
                                          <p:stCondLst>
                                            <p:cond delay="0"/>
                                          </p:stCondLst>
                                        </p:cTn>
                                        <p:tgtEl>
                                          <p:spTgt spid="13385"/>
                                        </p:tgtEl>
                                        <p:attrNameLst>
                                          <p:attrName>style.visibility</p:attrName>
                                        </p:attrNameLst>
                                      </p:cBhvr>
                                      <p:to>
                                        <p:strVal val="visible"/>
                                      </p:to>
                                    </p:set>
                                    <p:animEffect transition="in" filter="wipe(left)">
                                      <p:cBhvr>
                                        <p:cTn id="68" dur="500"/>
                                        <p:tgtEl>
                                          <p:spTgt spid="13385"/>
                                        </p:tgtEl>
                                      </p:cBhvr>
                                    </p:animEffect>
                                  </p:childTnLst>
                                </p:cTn>
                              </p:par>
                            </p:childTnLst>
                          </p:cTn>
                        </p:par>
                      </p:childTnLst>
                    </p:cTn>
                  </p:par>
                  <p:par>
                    <p:cTn id="69" fill="hold">
                      <p:stCondLst>
                        <p:cond delay="indefinite"/>
                      </p:stCondLst>
                      <p:childTnLst>
                        <p:par>
                          <p:cTn id="70" fill="hold">
                            <p:stCondLst>
                              <p:cond delay="0"/>
                            </p:stCondLst>
                            <p:childTnLst>
                              <p:par>
                                <p:cTn id="71" presetID="12" presetClass="entr" presetSubtype="4" fill="hold" grpId="0" nodeType="clickEffect">
                                  <p:stCondLst>
                                    <p:cond delay="0"/>
                                  </p:stCondLst>
                                  <p:childTnLst>
                                    <p:set>
                                      <p:cBhvr>
                                        <p:cTn id="72" dur="1" fill="hold">
                                          <p:stCondLst>
                                            <p:cond delay="0"/>
                                          </p:stCondLst>
                                        </p:cTn>
                                        <p:tgtEl>
                                          <p:spTgt spid="13319"/>
                                        </p:tgtEl>
                                        <p:attrNameLst>
                                          <p:attrName>style.visibility</p:attrName>
                                        </p:attrNameLst>
                                      </p:cBhvr>
                                      <p:to>
                                        <p:strVal val="visible"/>
                                      </p:to>
                                    </p:set>
                                    <p:animEffect transition="in" filter="slide(fromBottom)">
                                      <p:cBhvr>
                                        <p:cTn id="73" dur="500"/>
                                        <p:tgtEl>
                                          <p:spTgt spid="13319"/>
                                        </p:tgtEl>
                                      </p:cBhvr>
                                    </p:animEffect>
                                  </p:childTnLst>
                                </p:cTn>
                              </p:par>
                            </p:childTnLst>
                          </p:cTn>
                        </p:par>
                        <p:par>
                          <p:cTn id="74" fill="hold">
                            <p:stCondLst>
                              <p:cond delay="500"/>
                            </p:stCondLst>
                            <p:childTnLst>
                              <p:par>
                                <p:cTn id="75" presetID="12" presetClass="entr" presetSubtype="1" fill="hold" nodeType="afterEffect">
                                  <p:stCondLst>
                                    <p:cond delay="0"/>
                                  </p:stCondLst>
                                  <p:childTnLst>
                                    <p:set>
                                      <p:cBhvr>
                                        <p:cTn id="76" dur="1" fill="hold">
                                          <p:stCondLst>
                                            <p:cond delay="0"/>
                                          </p:stCondLst>
                                        </p:cTn>
                                        <p:tgtEl>
                                          <p:spTgt spid="13449"/>
                                        </p:tgtEl>
                                        <p:attrNameLst>
                                          <p:attrName>style.visibility</p:attrName>
                                        </p:attrNameLst>
                                      </p:cBhvr>
                                      <p:to>
                                        <p:strVal val="visible"/>
                                      </p:to>
                                    </p:set>
                                    <p:animEffect transition="in" filter="slide(fromTop)">
                                      <p:cBhvr>
                                        <p:cTn id="77" dur="500"/>
                                        <p:tgtEl>
                                          <p:spTgt spid="13449"/>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8" fill="hold" nodeType="clickEffect">
                                  <p:stCondLst>
                                    <p:cond delay="0"/>
                                  </p:stCondLst>
                                  <p:childTnLst>
                                    <p:set>
                                      <p:cBhvr>
                                        <p:cTn id="81" dur="1" fill="hold">
                                          <p:stCondLst>
                                            <p:cond delay="0"/>
                                          </p:stCondLst>
                                        </p:cTn>
                                        <p:tgtEl>
                                          <p:spTgt spid="13392"/>
                                        </p:tgtEl>
                                        <p:attrNameLst>
                                          <p:attrName>style.visibility</p:attrName>
                                        </p:attrNameLst>
                                      </p:cBhvr>
                                      <p:to>
                                        <p:strVal val="visible"/>
                                      </p:to>
                                    </p:set>
                                    <p:animEffect transition="in" filter="wipe(left)">
                                      <p:cBhvr>
                                        <p:cTn id="82" dur="500"/>
                                        <p:tgtEl>
                                          <p:spTgt spid="13392"/>
                                        </p:tgtEl>
                                      </p:cBhvr>
                                    </p:animEffect>
                                  </p:childTnLst>
                                </p:cTn>
                              </p:par>
                            </p:childTnLst>
                          </p:cTn>
                        </p:par>
                      </p:childTnLst>
                    </p:cTn>
                  </p:par>
                  <p:par>
                    <p:cTn id="83" fill="hold">
                      <p:stCondLst>
                        <p:cond delay="indefinite"/>
                      </p:stCondLst>
                      <p:childTnLst>
                        <p:par>
                          <p:cTn id="84" fill="hold">
                            <p:stCondLst>
                              <p:cond delay="0"/>
                            </p:stCondLst>
                            <p:childTnLst>
                              <p:par>
                                <p:cTn id="85" presetID="12" presetClass="entr" presetSubtype="4" fill="hold" grpId="0" nodeType="clickEffect">
                                  <p:stCondLst>
                                    <p:cond delay="0"/>
                                  </p:stCondLst>
                                  <p:childTnLst>
                                    <p:set>
                                      <p:cBhvr>
                                        <p:cTn id="86" dur="1" fill="hold">
                                          <p:stCondLst>
                                            <p:cond delay="0"/>
                                          </p:stCondLst>
                                        </p:cTn>
                                        <p:tgtEl>
                                          <p:spTgt spid="13321"/>
                                        </p:tgtEl>
                                        <p:attrNameLst>
                                          <p:attrName>style.visibility</p:attrName>
                                        </p:attrNameLst>
                                      </p:cBhvr>
                                      <p:to>
                                        <p:strVal val="visible"/>
                                      </p:to>
                                    </p:set>
                                    <p:animEffect transition="in" filter="slide(fromBottom)">
                                      <p:cBhvr>
                                        <p:cTn id="87" dur="500"/>
                                        <p:tgtEl>
                                          <p:spTgt spid="13321"/>
                                        </p:tgtEl>
                                      </p:cBhvr>
                                    </p:animEffect>
                                  </p:childTnLst>
                                </p:cTn>
                              </p:par>
                            </p:childTnLst>
                          </p:cTn>
                        </p:par>
                        <p:par>
                          <p:cTn id="88" fill="hold">
                            <p:stCondLst>
                              <p:cond delay="500"/>
                            </p:stCondLst>
                            <p:childTnLst>
                              <p:par>
                                <p:cTn id="89" presetID="12" presetClass="entr" presetSubtype="1" fill="hold" nodeType="afterEffect">
                                  <p:stCondLst>
                                    <p:cond delay="0"/>
                                  </p:stCondLst>
                                  <p:childTnLst>
                                    <p:set>
                                      <p:cBhvr>
                                        <p:cTn id="90" dur="1" fill="hold">
                                          <p:stCondLst>
                                            <p:cond delay="0"/>
                                          </p:stCondLst>
                                        </p:cTn>
                                        <p:tgtEl>
                                          <p:spTgt spid="13448"/>
                                        </p:tgtEl>
                                        <p:attrNameLst>
                                          <p:attrName>style.visibility</p:attrName>
                                        </p:attrNameLst>
                                      </p:cBhvr>
                                      <p:to>
                                        <p:strVal val="visible"/>
                                      </p:to>
                                    </p:set>
                                    <p:animEffect transition="in" filter="slide(fromTop)">
                                      <p:cBhvr>
                                        <p:cTn id="91" dur="500"/>
                                        <p:tgtEl>
                                          <p:spTgt spid="13448"/>
                                        </p:tgtEl>
                                      </p:cBhvr>
                                    </p:animEffect>
                                  </p:childTnLst>
                                </p:cTn>
                              </p:par>
                            </p:childTnLst>
                          </p:cTn>
                        </p:par>
                      </p:childTnLst>
                    </p:cTn>
                  </p:par>
                  <p:par>
                    <p:cTn id="92" fill="hold">
                      <p:stCondLst>
                        <p:cond delay="indefinite"/>
                      </p:stCondLst>
                      <p:childTnLst>
                        <p:par>
                          <p:cTn id="93" fill="hold">
                            <p:stCondLst>
                              <p:cond delay="0"/>
                            </p:stCondLst>
                            <p:childTnLst>
                              <p:par>
                                <p:cTn id="94" presetID="22" presetClass="entr" presetSubtype="8" fill="hold" nodeType="clickEffect">
                                  <p:stCondLst>
                                    <p:cond delay="0"/>
                                  </p:stCondLst>
                                  <p:childTnLst>
                                    <p:set>
                                      <p:cBhvr>
                                        <p:cTn id="95" dur="1" fill="hold">
                                          <p:stCondLst>
                                            <p:cond delay="0"/>
                                          </p:stCondLst>
                                        </p:cTn>
                                        <p:tgtEl>
                                          <p:spTgt spid="13408"/>
                                        </p:tgtEl>
                                        <p:attrNameLst>
                                          <p:attrName>style.visibility</p:attrName>
                                        </p:attrNameLst>
                                      </p:cBhvr>
                                      <p:to>
                                        <p:strVal val="visible"/>
                                      </p:to>
                                    </p:set>
                                    <p:animEffect transition="in" filter="wipe(left)">
                                      <p:cBhvr>
                                        <p:cTn id="96" dur="500"/>
                                        <p:tgtEl>
                                          <p:spTgt spid="13408"/>
                                        </p:tgtEl>
                                      </p:cBhvr>
                                    </p:animEffect>
                                  </p:childTnLst>
                                </p:cTn>
                              </p:par>
                            </p:childTnLst>
                          </p:cTn>
                        </p:par>
                      </p:childTnLst>
                    </p:cTn>
                  </p:par>
                  <p:par>
                    <p:cTn id="97" fill="hold">
                      <p:stCondLst>
                        <p:cond delay="indefinite"/>
                      </p:stCondLst>
                      <p:childTnLst>
                        <p:par>
                          <p:cTn id="98" fill="hold">
                            <p:stCondLst>
                              <p:cond delay="0"/>
                            </p:stCondLst>
                            <p:childTnLst>
                              <p:par>
                                <p:cTn id="99" presetID="12" presetClass="entr" presetSubtype="4" fill="hold" grpId="0" nodeType="clickEffect">
                                  <p:stCondLst>
                                    <p:cond delay="0"/>
                                  </p:stCondLst>
                                  <p:childTnLst>
                                    <p:set>
                                      <p:cBhvr>
                                        <p:cTn id="100" dur="1" fill="hold">
                                          <p:stCondLst>
                                            <p:cond delay="0"/>
                                          </p:stCondLst>
                                        </p:cTn>
                                        <p:tgtEl>
                                          <p:spTgt spid="13320"/>
                                        </p:tgtEl>
                                        <p:attrNameLst>
                                          <p:attrName>style.visibility</p:attrName>
                                        </p:attrNameLst>
                                      </p:cBhvr>
                                      <p:to>
                                        <p:strVal val="visible"/>
                                      </p:to>
                                    </p:set>
                                    <p:animEffect transition="in" filter="slide(fromBottom)">
                                      <p:cBhvr>
                                        <p:cTn id="101" dur="500"/>
                                        <p:tgtEl>
                                          <p:spTgt spid="13320"/>
                                        </p:tgtEl>
                                      </p:cBhvr>
                                    </p:animEffect>
                                  </p:childTnLst>
                                </p:cTn>
                              </p:par>
                            </p:childTnLst>
                          </p:cTn>
                        </p:par>
                        <p:par>
                          <p:cTn id="102" fill="hold">
                            <p:stCondLst>
                              <p:cond delay="500"/>
                            </p:stCondLst>
                            <p:childTnLst>
                              <p:par>
                                <p:cTn id="103" presetID="12" presetClass="entr" presetSubtype="1" fill="hold" nodeType="afterEffect">
                                  <p:stCondLst>
                                    <p:cond delay="0"/>
                                  </p:stCondLst>
                                  <p:childTnLst>
                                    <p:set>
                                      <p:cBhvr>
                                        <p:cTn id="104" dur="1" fill="hold">
                                          <p:stCondLst>
                                            <p:cond delay="0"/>
                                          </p:stCondLst>
                                        </p:cTn>
                                        <p:tgtEl>
                                          <p:spTgt spid="13447"/>
                                        </p:tgtEl>
                                        <p:attrNameLst>
                                          <p:attrName>style.visibility</p:attrName>
                                        </p:attrNameLst>
                                      </p:cBhvr>
                                      <p:to>
                                        <p:strVal val="visible"/>
                                      </p:to>
                                    </p:set>
                                    <p:animEffect transition="in" filter="slide(fromTop)">
                                      <p:cBhvr>
                                        <p:cTn id="105" dur="500"/>
                                        <p:tgtEl>
                                          <p:spTgt spid="13447"/>
                                        </p:tgtEl>
                                      </p:cBhvr>
                                    </p:animEffect>
                                  </p:childTnLst>
                                </p:cTn>
                              </p:par>
                            </p:childTnLst>
                          </p:cTn>
                        </p:par>
                      </p:childTnLst>
                    </p:cTn>
                  </p:par>
                  <p:par>
                    <p:cTn id="106" fill="hold">
                      <p:stCondLst>
                        <p:cond delay="indefinite"/>
                      </p:stCondLst>
                      <p:childTnLst>
                        <p:par>
                          <p:cTn id="107" fill="hold">
                            <p:stCondLst>
                              <p:cond delay="0"/>
                            </p:stCondLst>
                            <p:childTnLst>
                              <p:par>
                                <p:cTn id="108" presetID="22" presetClass="entr" presetSubtype="8" fill="hold" grpId="0" nodeType="clickEffect">
                                  <p:stCondLst>
                                    <p:cond delay="0"/>
                                  </p:stCondLst>
                                  <p:childTnLst>
                                    <p:set>
                                      <p:cBhvr>
                                        <p:cTn id="109" dur="1" fill="hold">
                                          <p:stCondLst>
                                            <p:cond delay="0"/>
                                          </p:stCondLst>
                                        </p:cTn>
                                        <p:tgtEl>
                                          <p:spTgt spid="13424"/>
                                        </p:tgtEl>
                                        <p:attrNameLst>
                                          <p:attrName>style.visibility</p:attrName>
                                        </p:attrNameLst>
                                      </p:cBhvr>
                                      <p:to>
                                        <p:strVal val="visible"/>
                                      </p:to>
                                    </p:set>
                                    <p:animEffect transition="in" filter="wipe(left)">
                                      <p:cBhvr>
                                        <p:cTn id="110" dur="500"/>
                                        <p:tgtEl>
                                          <p:spTgt spid="13424"/>
                                        </p:tgtEl>
                                      </p:cBhvr>
                                    </p:animEffect>
                                  </p:childTnLst>
                                </p:cTn>
                              </p:par>
                            </p:childTnLst>
                          </p:cTn>
                        </p:par>
                      </p:childTnLst>
                    </p:cTn>
                  </p:par>
                  <p:par>
                    <p:cTn id="111" fill="hold">
                      <p:stCondLst>
                        <p:cond delay="indefinite"/>
                      </p:stCondLst>
                      <p:childTnLst>
                        <p:par>
                          <p:cTn id="112" fill="hold">
                            <p:stCondLst>
                              <p:cond delay="0"/>
                            </p:stCondLst>
                            <p:childTnLst>
                              <p:par>
                                <p:cTn id="113" presetID="22" presetClass="entr" presetSubtype="1" fill="hold" grpId="0" nodeType="clickEffect">
                                  <p:stCondLst>
                                    <p:cond delay="0"/>
                                  </p:stCondLst>
                                  <p:childTnLst>
                                    <p:set>
                                      <p:cBhvr>
                                        <p:cTn id="114" dur="1" fill="hold">
                                          <p:stCondLst>
                                            <p:cond delay="0"/>
                                          </p:stCondLst>
                                        </p:cTn>
                                        <p:tgtEl>
                                          <p:spTgt spid="13426"/>
                                        </p:tgtEl>
                                        <p:attrNameLst>
                                          <p:attrName>style.visibility</p:attrName>
                                        </p:attrNameLst>
                                      </p:cBhvr>
                                      <p:to>
                                        <p:strVal val="visible"/>
                                      </p:to>
                                    </p:set>
                                    <p:animEffect transition="in" filter="wipe(up)">
                                      <p:cBhvr>
                                        <p:cTn id="115" dur="500"/>
                                        <p:tgtEl>
                                          <p:spTgt spid="13426"/>
                                        </p:tgtEl>
                                      </p:cBhvr>
                                    </p:animEffect>
                                  </p:childTnLst>
                                </p:cTn>
                              </p:par>
                            </p:childTnLst>
                          </p:cTn>
                        </p:par>
                        <p:par>
                          <p:cTn id="116" fill="hold">
                            <p:stCondLst>
                              <p:cond delay="500"/>
                            </p:stCondLst>
                            <p:childTnLst>
                              <p:par>
                                <p:cTn id="117" presetID="23" presetClass="entr" presetSubtype="36" fill="hold" grpId="0" nodeType="afterEffect">
                                  <p:stCondLst>
                                    <p:cond delay="1000"/>
                                  </p:stCondLst>
                                  <p:childTnLst>
                                    <p:set>
                                      <p:cBhvr>
                                        <p:cTn id="118" dur="1" fill="hold">
                                          <p:stCondLst>
                                            <p:cond delay="0"/>
                                          </p:stCondLst>
                                        </p:cTn>
                                        <p:tgtEl>
                                          <p:spTgt spid="13322">
                                            <p:txEl>
                                              <p:pRg st="0" end="0"/>
                                            </p:txEl>
                                          </p:spTgt>
                                        </p:tgtEl>
                                        <p:attrNameLst>
                                          <p:attrName>style.visibility</p:attrName>
                                        </p:attrNameLst>
                                      </p:cBhvr>
                                      <p:to>
                                        <p:strVal val="visible"/>
                                      </p:to>
                                    </p:set>
                                    <p:anim calcmode="lin" valueType="num">
                                      <p:cBhvr>
                                        <p:cTn id="119" dur="500" fill="hold"/>
                                        <p:tgtEl>
                                          <p:spTgt spid="13322">
                                            <p:txEl>
                                              <p:pRg st="0" end="0"/>
                                            </p:txEl>
                                          </p:spTgt>
                                        </p:tgtEl>
                                        <p:attrNameLst>
                                          <p:attrName>ppt_w</p:attrName>
                                        </p:attrNameLst>
                                      </p:cBhvr>
                                      <p:tavLst>
                                        <p:tav tm="0">
                                          <p:val>
                                            <p:strVal val="(6*min(max(#ppt_w*#ppt_h,.3),1)-7.4)/-.7*#ppt_w"/>
                                          </p:val>
                                        </p:tav>
                                        <p:tav tm="100000">
                                          <p:val>
                                            <p:strVal val="#ppt_w"/>
                                          </p:val>
                                        </p:tav>
                                      </p:tavLst>
                                    </p:anim>
                                    <p:anim calcmode="lin" valueType="num">
                                      <p:cBhvr>
                                        <p:cTn id="120" dur="500" fill="hold"/>
                                        <p:tgtEl>
                                          <p:spTgt spid="13322">
                                            <p:txEl>
                                              <p:pRg st="0" end="0"/>
                                            </p:txEl>
                                          </p:spTgt>
                                        </p:tgtEl>
                                        <p:attrNameLst>
                                          <p:attrName>ppt_h</p:attrName>
                                        </p:attrNameLst>
                                      </p:cBhvr>
                                      <p:tavLst>
                                        <p:tav tm="0">
                                          <p:val>
                                            <p:strVal val="(6*min(max(#ppt_w*#ppt_h,.3),1)-7.4)/-.7*#ppt_h"/>
                                          </p:val>
                                        </p:tav>
                                        <p:tav tm="100000">
                                          <p:val>
                                            <p:strVal val="#ppt_h"/>
                                          </p:val>
                                        </p:tav>
                                      </p:tavLst>
                                    </p:anim>
                                    <p:anim calcmode="lin" valueType="num">
                                      <p:cBhvr>
                                        <p:cTn id="121" dur="500" fill="hold"/>
                                        <p:tgtEl>
                                          <p:spTgt spid="13322">
                                            <p:txEl>
                                              <p:pRg st="0" end="0"/>
                                            </p:txEl>
                                          </p:spTgt>
                                        </p:tgtEl>
                                        <p:attrNameLst>
                                          <p:attrName>ppt_x</p:attrName>
                                        </p:attrNameLst>
                                      </p:cBhvr>
                                      <p:tavLst>
                                        <p:tav tm="0">
                                          <p:val>
                                            <p:fltVal val="0.5"/>
                                          </p:val>
                                        </p:tav>
                                        <p:tav tm="100000">
                                          <p:val>
                                            <p:strVal val="#ppt_x"/>
                                          </p:val>
                                        </p:tav>
                                      </p:tavLst>
                                    </p:anim>
                                    <p:anim calcmode="lin" valueType="num">
                                      <p:cBhvr>
                                        <p:cTn id="122" dur="500" fill="hold"/>
                                        <p:tgtEl>
                                          <p:spTgt spid="13322">
                                            <p:txEl>
                                              <p:pRg st="0" end="0"/>
                                            </p:txEl>
                                          </p:spTgt>
                                        </p:tgtEl>
                                        <p:attrNameLst>
                                          <p:attrName>ppt_y</p:attrName>
                                        </p:attrNameLst>
                                      </p:cBhvr>
                                      <p:tavLst>
                                        <p:tav tm="0">
                                          <p:val>
                                            <p:strVal val="1+(6*min(max(#ppt_w*#ppt_h,.3),1)-7.4)/-.7*#ppt_h/2"/>
                                          </p:val>
                                        </p:tav>
                                        <p:tav tm="100000">
                                          <p:val>
                                            <p:strVal val="#ppt_y"/>
                                          </p:val>
                                        </p:tav>
                                      </p:tavLst>
                                    </p:anim>
                                  </p:childTnLst>
                                </p:cTn>
                              </p:par>
                            </p:childTnLst>
                          </p:cTn>
                        </p:par>
                        <p:par>
                          <p:cTn id="123" fill="hold">
                            <p:stCondLst>
                              <p:cond delay="2000"/>
                            </p:stCondLst>
                            <p:childTnLst>
                              <p:par>
                                <p:cTn id="124" presetID="23" presetClass="entr" presetSubtype="36" fill="hold" grpId="0" nodeType="afterEffect">
                                  <p:stCondLst>
                                    <p:cond delay="1000"/>
                                  </p:stCondLst>
                                  <p:childTnLst>
                                    <p:set>
                                      <p:cBhvr>
                                        <p:cTn id="125" dur="1" fill="hold">
                                          <p:stCondLst>
                                            <p:cond delay="0"/>
                                          </p:stCondLst>
                                        </p:cTn>
                                        <p:tgtEl>
                                          <p:spTgt spid="13322">
                                            <p:txEl>
                                              <p:pRg st="1" end="1"/>
                                            </p:txEl>
                                          </p:spTgt>
                                        </p:tgtEl>
                                        <p:attrNameLst>
                                          <p:attrName>style.visibility</p:attrName>
                                        </p:attrNameLst>
                                      </p:cBhvr>
                                      <p:to>
                                        <p:strVal val="visible"/>
                                      </p:to>
                                    </p:set>
                                    <p:anim calcmode="lin" valueType="num">
                                      <p:cBhvr>
                                        <p:cTn id="126" dur="500" fill="hold"/>
                                        <p:tgtEl>
                                          <p:spTgt spid="13322">
                                            <p:txEl>
                                              <p:pRg st="1" end="1"/>
                                            </p:txEl>
                                          </p:spTgt>
                                        </p:tgtEl>
                                        <p:attrNameLst>
                                          <p:attrName>ppt_w</p:attrName>
                                        </p:attrNameLst>
                                      </p:cBhvr>
                                      <p:tavLst>
                                        <p:tav tm="0">
                                          <p:val>
                                            <p:strVal val="(6*min(max(#ppt_w*#ppt_h,.3),1)-7.4)/-.7*#ppt_w"/>
                                          </p:val>
                                        </p:tav>
                                        <p:tav tm="100000">
                                          <p:val>
                                            <p:strVal val="#ppt_w"/>
                                          </p:val>
                                        </p:tav>
                                      </p:tavLst>
                                    </p:anim>
                                    <p:anim calcmode="lin" valueType="num">
                                      <p:cBhvr>
                                        <p:cTn id="127" dur="500" fill="hold"/>
                                        <p:tgtEl>
                                          <p:spTgt spid="13322">
                                            <p:txEl>
                                              <p:pRg st="1" end="1"/>
                                            </p:txEl>
                                          </p:spTgt>
                                        </p:tgtEl>
                                        <p:attrNameLst>
                                          <p:attrName>ppt_h</p:attrName>
                                        </p:attrNameLst>
                                      </p:cBhvr>
                                      <p:tavLst>
                                        <p:tav tm="0">
                                          <p:val>
                                            <p:strVal val="(6*min(max(#ppt_w*#ppt_h,.3),1)-7.4)/-.7*#ppt_h"/>
                                          </p:val>
                                        </p:tav>
                                        <p:tav tm="100000">
                                          <p:val>
                                            <p:strVal val="#ppt_h"/>
                                          </p:val>
                                        </p:tav>
                                      </p:tavLst>
                                    </p:anim>
                                    <p:anim calcmode="lin" valueType="num">
                                      <p:cBhvr>
                                        <p:cTn id="128" dur="500" fill="hold"/>
                                        <p:tgtEl>
                                          <p:spTgt spid="13322">
                                            <p:txEl>
                                              <p:pRg st="1" end="1"/>
                                            </p:txEl>
                                          </p:spTgt>
                                        </p:tgtEl>
                                        <p:attrNameLst>
                                          <p:attrName>ppt_x</p:attrName>
                                        </p:attrNameLst>
                                      </p:cBhvr>
                                      <p:tavLst>
                                        <p:tav tm="0">
                                          <p:val>
                                            <p:fltVal val="0.5"/>
                                          </p:val>
                                        </p:tav>
                                        <p:tav tm="100000">
                                          <p:val>
                                            <p:strVal val="#ppt_x"/>
                                          </p:val>
                                        </p:tav>
                                      </p:tavLst>
                                    </p:anim>
                                    <p:anim calcmode="lin" valueType="num">
                                      <p:cBhvr>
                                        <p:cTn id="129" dur="500" fill="hold"/>
                                        <p:tgtEl>
                                          <p:spTgt spid="13322">
                                            <p:txEl>
                                              <p:pRg st="1" end="1"/>
                                            </p:txEl>
                                          </p:spTgt>
                                        </p:tgtEl>
                                        <p:attrNameLst>
                                          <p:attrName>ppt_y</p:attrName>
                                        </p:attrNameLst>
                                      </p:cBhvr>
                                      <p:tavLst>
                                        <p:tav tm="0">
                                          <p:val>
                                            <p:strVal val="1+(6*min(max(#ppt_w*#ppt_h,.3),1)-7.4)/-.7*#ppt_h/2"/>
                                          </p:val>
                                        </p:tav>
                                        <p:tav tm="100000">
                                          <p:val>
                                            <p:strVal val="#ppt_y"/>
                                          </p:val>
                                        </p:tav>
                                      </p:tavLst>
                                    </p:anim>
                                  </p:childTnLst>
                                </p:cTn>
                              </p:par>
                            </p:childTnLst>
                          </p:cTn>
                        </p:par>
                        <p:par>
                          <p:cTn id="130" fill="hold">
                            <p:stCondLst>
                              <p:cond delay="3500"/>
                            </p:stCondLst>
                            <p:childTnLst>
                              <p:par>
                                <p:cTn id="131" presetID="23" presetClass="entr" presetSubtype="36" fill="hold" grpId="0" nodeType="afterEffect">
                                  <p:stCondLst>
                                    <p:cond delay="1000"/>
                                  </p:stCondLst>
                                  <p:childTnLst>
                                    <p:set>
                                      <p:cBhvr>
                                        <p:cTn id="132" dur="1" fill="hold">
                                          <p:stCondLst>
                                            <p:cond delay="0"/>
                                          </p:stCondLst>
                                        </p:cTn>
                                        <p:tgtEl>
                                          <p:spTgt spid="13322">
                                            <p:txEl>
                                              <p:pRg st="2" end="2"/>
                                            </p:txEl>
                                          </p:spTgt>
                                        </p:tgtEl>
                                        <p:attrNameLst>
                                          <p:attrName>style.visibility</p:attrName>
                                        </p:attrNameLst>
                                      </p:cBhvr>
                                      <p:to>
                                        <p:strVal val="visible"/>
                                      </p:to>
                                    </p:set>
                                    <p:anim calcmode="lin" valueType="num">
                                      <p:cBhvr>
                                        <p:cTn id="133" dur="500" fill="hold"/>
                                        <p:tgtEl>
                                          <p:spTgt spid="13322">
                                            <p:txEl>
                                              <p:pRg st="2" end="2"/>
                                            </p:txEl>
                                          </p:spTgt>
                                        </p:tgtEl>
                                        <p:attrNameLst>
                                          <p:attrName>ppt_w</p:attrName>
                                        </p:attrNameLst>
                                      </p:cBhvr>
                                      <p:tavLst>
                                        <p:tav tm="0">
                                          <p:val>
                                            <p:strVal val="(6*min(max(#ppt_w*#ppt_h,.3),1)-7.4)/-.7*#ppt_w"/>
                                          </p:val>
                                        </p:tav>
                                        <p:tav tm="100000">
                                          <p:val>
                                            <p:strVal val="#ppt_w"/>
                                          </p:val>
                                        </p:tav>
                                      </p:tavLst>
                                    </p:anim>
                                    <p:anim calcmode="lin" valueType="num">
                                      <p:cBhvr>
                                        <p:cTn id="134" dur="500" fill="hold"/>
                                        <p:tgtEl>
                                          <p:spTgt spid="13322">
                                            <p:txEl>
                                              <p:pRg st="2" end="2"/>
                                            </p:txEl>
                                          </p:spTgt>
                                        </p:tgtEl>
                                        <p:attrNameLst>
                                          <p:attrName>ppt_h</p:attrName>
                                        </p:attrNameLst>
                                      </p:cBhvr>
                                      <p:tavLst>
                                        <p:tav tm="0">
                                          <p:val>
                                            <p:strVal val="(6*min(max(#ppt_w*#ppt_h,.3),1)-7.4)/-.7*#ppt_h"/>
                                          </p:val>
                                        </p:tav>
                                        <p:tav tm="100000">
                                          <p:val>
                                            <p:strVal val="#ppt_h"/>
                                          </p:val>
                                        </p:tav>
                                      </p:tavLst>
                                    </p:anim>
                                    <p:anim calcmode="lin" valueType="num">
                                      <p:cBhvr>
                                        <p:cTn id="135" dur="500" fill="hold"/>
                                        <p:tgtEl>
                                          <p:spTgt spid="13322">
                                            <p:txEl>
                                              <p:pRg st="2" end="2"/>
                                            </p:txEl>
                                          </p:spTgt>
                                        </p:tgtEl>
                                        <p:attrNameLst>
                                          <p:attrName>ppt_x</p:attrName>
                                        </p:attrNameLst>
                                      </p:cBhvr>
                                      <p:tavLst>
                                        <p:tav tm="0">
                                          <p:val>
                                            <p:fltVal val="0.5"/>
                                          </p:val>
                                        </p:tav>
                                        <p:tav tm="100000">
                                          <p:val>
                                            <p:strVal val="#ppt_x"/>
                                          </p:val>
                                        </p:tav>
                                      </p:tavLst>
                                    </p:anim>
                                    <p:anim calcmode="lin" valueType="num">
                                      <p:cBhvr>
                                        <p:cTn id="136" dur="500" fill="hold"/>
                                        <p:tgtEl>
                                          <p:spTgt spid="13322">
                                            <p:txEl>
                                              <p:pRg st="2" end="2"/>
                                            </p:txEl>
                                          </p:spTgt>
                                        </p:tgtEl>
                                        <p:attrNameLst>
                                          <p:attrName>ppt_y</p:attrName>
                                        </p:attrNameLst>
                                      </p:cBhvr>
                                      <p:tavLst>
                                        <p:tav tm="0">
                                          <p:val>
                                            <p:strVal val="1+(6*min(max(#ppt_w*#ppt_h,.3),1)-7.4)/-.7*#ppt_h/2"/>
                                          </p:val>
                                        </p:tav>
                                        <p:tav tm="100000">
                                          <p:val>
                                            <p:strVal val="#ppt_y"/>
                                          </p:val>
                                        </p:tav>
                                      </p:tavLst>
                                    </p:anim>
                                  </p:childTnLst>
                                </p:cTn>
                              </p:par>
                            </p:childTnLst>
                          </p:cTn>
                        </p:par>
                        <p:par>
                          <p:cTn id="137" fill="hold">
                            <p:stCondLst>
                              <p:cond delay="5000"/>
                            </p:stCondLst>
                            <p:childTnLst>
                              <p:par>
                                <p:cTn id="138" presetID="23" presetClass="entr" presetSubtype="36" fill="hold" grpId="0" nodeType="afterEffect">
                                  <p:stCondLst>
                                    <p:cond delay="1000"/>
                                  </p:stCondLst>
                                  <p:childTnLst>
                                    <p:set>
                                      <p:cBhvr>
                                        <p:cTn id="139" dur="1" fill="hold">
                                          <p:stCondLst>
                                            <p:cond delay="0"/>
                                          </p:stCondLst>
                                        </p:cTn>
                                        <p:tgtEl>
                                          <p:spTgt spid="13322">
                                            <p:txEl>
                                              <p:pRg st="3" end="3"/>
                                            </p:txEl>
                                          </p:spTgt>
                                        </p:tgtEl>
                                        <p:attrNameLst>
                                          <p:attrName>style.visibility</p:attrName>
                                        </p:attrNameLst>
                                      </p:cBhvr>
                                      <p:to>
                                        <p:strVal val="visible"/>
                                      </p:to>
                                    </p:set>
                                    <p:anim calcmode="lin" valueType="num">
                                      <p:cBhvr>
                                        <p:cTn id="140" dur="500" fill="hold"/>
                                        <p:tgtEl>
                                          <p:spTgt spid="13322">
                                            <p:txEl>
                                              <p:pRg st="3" end="3"/>
                                            </p:txEl>
                                          </p:spTgt>
                                        </p:tgtEl>
                                        <p:attrNameLst>
                                          <p:attrName>ppt_w</p:attrName>
                                        </p:attrNameLst>
                                      </p:cBhvr>
                                      <p:tavLst>
                                        <p:tav tm="0">
                                          <p:val>
                                            <p:strVal val="(6*min(max(#ppt_w*#ppt_h,.3),1)-7.4)/-.7*#ppt_w"/>
                                          </p:val>
                                        </p:tav>
                                        <p:tav tm="100000">
                                          <p:val>
                                            <p:strVal val="#ppt_w"/>
                                          </p:val>
                                        </p:tav>
                                      </p:tavLst>
                                    </p:anim>
                                    <p:anim calcmode="lin" valueType="num">
                                      <p:cBhvr>
                                        <p:cTn id="141" dur="500" fill="hold"/>
                                        <p:tgtEl>
                                          <p:spTgt spid="13322">
                                            <p:txEl>
                                              <p:pRg st="3" end="3"/>
                                            </p:txEl>
                                          </p:spTgt>
                                        </p:tgtEl>
                                        <p:attrNameLst>
                                          <p:attrName>ppt_h</p:attrName>
                                        </p:attrNameLst>
                                      </p:cBhvr>
                                      <p:tavLst>
                                        <p:tav tm="0">
                                          <p:val>
                                            <p:strVal val="(6*min(max(#ppt_w*#ppt_h,.3),1)-7.4)/-.7*#ppt_h"/>
                                          </p:val>
                                        </p:tav>
                                        <p:tav tm="100000">
                                          <p:val>
                                            <p:strVal val="#ppt_h"/>
                                          </p:val>
                                        </p:tav>
                                      </p:tavLst>
                                    </p:anim>
                                    <p:anim calcmode="lin" valueType="num">
                                      <p:cBhvr>
                                        <p:cTn id="142" dur="500" fill="hold"/>
                                        <p:tgtEl>
                                          <p:spTgt spid="13322">
                                            <p:txEl>
                                              <p:pRg st="3" end="3"/>
                                            </p:txEl>
                                          </p:spTgt>
                                        </p:tgtEl>
                                        <p:attrNameLst>
                                          <p:attrName>ppt_x</p:attrName>
                                        </p:attrNameLst>
                                      </p:cBhvr>
                                      <p:tavLst>
                                        <p:tav tm="0">
                                          <p:val>
                                            <p:fltVal val="0.5"/>
                                          </p:val>
                                        </p:tav>
                                        <p:tav tm="100000">
                                          <p:val>
                                            <p:strVal val="#ppt_x"/>
                                          </p:val>
                                        </p:tav>
                                      </p:tavLst>
                                    </p:anim>
                                    <p:anim calcmode="lin" valueType="num">
                                      <p:cBhvr>
                                        <p:cTn id="143" dur="500" fill="hold"/>
                                        <p:tgtEl>
                                          <p:spTgt spid="13322">
                                            <p:txEl>
                                              <p:pRg st="3" end="3"/>
                                            </p:txEl>
                                          </p:spTgt>
                                        </p:tgtEl>
                                        <p:attrNameLst>
                                          <p:attrName>ppt_y</p:attrName>
                                        </p:attrNameLst>
                                      </p:cBhvr>
                                      <p:tavLst>
                                        <p:tav tm="0">
                                          <p:val>
                                            <p:strVal val="1+(6*min(max(#ppt_w*#ppt_h,.3),1)-7.4)/-.7*#ppt_h/2"/>
                                          </p:val>
                                        </p:tav>
                                        <p:tav tm="100000">
                                          <p:val>
                                            <p:strVal val="#ppt_y"/>
                                          </p:val>
                                        </p:tav>
                                      </p:tavLst>
                                    </p:anim>
                                  </p:childTnLst>
                                </p:cTn>
                              </p:par>
                            </p:childTnLst>
                          </p:cTn>
                        </p:par>
                      </p:childTnLst>
                    </p:cTn>
                  </p:par>
                  <p:par>
                    <p:cTn id="144" fill="hold">
                      <p:stCondLst>
                        <p:cond delay="indefinite"/>
                      </p:stCondLst>
                      <p:childTnLst>
                        <p:par>
                          <p:cTn id="145" fill="hold">
                            <p:stCondLst>
                              <p:cond delay="0"/>
                            </p:stCondLst>
                            <p:childTnLst>
                              <p:par>
                                <p:cTn id="146" presetID="22" presetClass="entr" presetSubtype="1" fill="hold" grpId="0" nodeType="clickEffect">
                                  <p:stCondLst>
                                    <p:cond delay="0"/>
                                  </p:stCondLst>
                                  <p:childTnLst>
                                    <p:set>
                                      <p:cBhvr>
                                        <p:cTn id="147" dur="1" fill="hold">
                                          <p:stCondLst>
                                            <p:cond delay="0"/>
                                          </p:stCondLst>
                                        </p:cTn>
                                        <p:tgtEl>
                                          <p:spTgt spid="13428"/>
                                        </p:tgtEl>
                                        <p:attrNameLst>
                                          <p:attrName>style.visibility</p:attrName>
                                        </p:attrNameLst>
                                      </p:cBhvr>
                                      <p:to>
                                        <p:strVal val="visible"/>
                                      </p:to>
                                    </p:set>
                                    <p:animEffect transition="in" filter="wipe(up)">
                                      <p:cBhvr>
                                        <p:cTn id="148" dur="500"/>
                                        <p:tgtEl>
                                          <p:spTgt spid="13428"/>
                                        </p:tgtEl>
                                      </p:cBhvr>
                                    </p:animEffect>
                                  </p:childTnLst>
                                </p:cTn>
                              </p:par>
                            </p:childTnLst>
                          </p:cTn>
                        </p:par>
                        <p:par>
                          <p:cTn id="149" fill="hold">
                            <p:stCondLst>
                              <p:cond delay="500"/>
                            </p:stCondLst>
                            <p:childTnLst>
                              <p:par>
                                <p:cTn id="150" presetID="23" presetClass="entr" presetSubtype="36" fill="hold" grpId="0" nodeType="afterEffect">
                                  <p:stCondLst>
                                    <p:cond delay="1000"/>
                                  </p:stCondLst>
                                  <p:childTnLst>
                                    <p:set>
                                      <p:cBhvr>
                                        <p:cTn id="151" dur="1" fill="hold">
                                          <p:stCondLst>
                                            <p:cond delay="0"/>
                                          </p:stCondLst>
                                        </p:cTn>
                                        <p:tgtEl>
                                          <p:spTgt spid="13323">
                                            <p:txEl>
                                              <p:pRg st="0" end="0"/>
                                            </p:txEl>
                                          </p:spTgt>
                                        </p:tgtEl>
                                        <p:attrNameLst>
                                          <p:attrName>style.visibility</p:attrName>
                                        </p:attrNameLst>
                                      </p:cBhvr>
                                      <p:to>
                                        <p:strVal val="visible"/>
                                      </p:to>
                                    </p:set>
                                    <p:anim calcmode="lin" valueType="num">
                                      <p:cBhvr>
                                        <p:cTn id="152" dur="500" fill="hold"/>
                                        <p:tgtEl>
                                          <p:spTgt spid="13323">
                                            <p:txEl>
                                              <p:pRg st="0" end="0"/>
                                            </p:txEl>
                                          </p:spTgt>
                                        </p:tgtEl>
                                        <p:attrNameLst>
                                          <p:attrName>ppt_w</p:attrName>
                                        </p:attrNameLst>
                                      </p:cBhvr>
                                      <p:tavLst>
                                        <p:tav tm="0">
                                          <p:val>
                                            <p:strVal val="(6*min(max(#ppt_w*#ppt_h,.3),1)-7.4)/-.7*#ppt_w"/>
                                          </p:val>
                                        </p:tav>
                                        <p:tav tm="100000">
                                          <p:val>
                                            <p:strVal val="#ppt_w"/>
                                          </p:val>
                                        </p:tav>
                                      </p:tavLst>
                                    </p:anim>
                                    <p:anim calcmode="lin" valueType="num">
                                      <p:cBhvr>
                                        <p:cTn id="153" dur="500" fill="hold"/>
                                        <p:tgtEl>
                                          <p:spTgt spid="13323">
                                            <p:txEl>
                                              <p:pRg st="0" end="0"/>
                                            </p:txEl>
                                          </p:spTgt>
                                        </p:tgtEl>
                                        <p:attrNameLst>
                                          <p:attrName>ppt_h</p:attrName>
                                        </p:attrNameLst>
                                      </p:cBhvr>
                                      <p:tavLst>
                                        <p:tav tm="0">
                                          <p:val>
                                            <p:strVal val="(6*min(max(#ppt_w*#ppt_h,.3),1)-7.4)/-.7*#ppt_h"/>
                                          </p:val>
                                        </p:tav>
                                        <p:tav tm="100000">
                                          <p:val>
                                            <p:strVal val="#ppt_h"/>
                                          </p:val>
                                        </p:tav>
                                      </p:tavLst>
                                    </p:anim>
                                    <p:anim calcmode="lin" valueType="num">
                                      <p:cBhvr>
                                        <p:cTn id="154" dur="500" fill="hold"/>
                                        <p:tgtEl>
                                          <p:spTgt spid="13323">
                                            <p:txEl>
                                              <p:pRg st="0" end="0"/>
                                            </p:txEl>
                                          </p:spTgt>
                                        </p:tgtEl>
                                        <p:attrNameLst>
                                          <p:attrName>ppt_x</p:attrName>
                                        </p:attrNameLst>
                                      </p:cBhvr>
                                      <p:tavLst>
                                        <p:tav tm="0">
                                          <p:val>
                                            <p:fltVal val="0.5"/>
                                          </p:val>
                                        </p:tav>
                                        <p:tav tm="100000">
                                          <p:val>
                                            <p:strVal val="#ppt_x"/>
                                          </p:val>
                                        </p:tav>
                                      </p:tavLst>
                                    </p:anim>
                                    <p:anim calcmode="lin" valueType="num">
                                      <p:cBhvr>
                                        <p:cTn id="155" dur="500" fill="hold"/>
                                        <p:tgtEl>
                                          <p:spTgt spid="13323">
                                            <p:txEl>
                                              <p:pRg st="0" end="0"/>
                                            </p:txEl>
                                          </p:spTgt>
                                        </p:tgtEl>
                                        <p:attrNameLst>
                                          <p:attrName>ppt_y</p:attrName>
                                        </p:attrNameLst>
                                      </p:cBhvr>
                                      <p:tavLst>
                                        <p:tav tm="0">
                                          <p:val>
                                            <p:strVal val="1+(6*min(max(#ppt_w*#ppt_h,.3),1)-7.4)/-.7*#ppt_h/2"/>
                                          </p:val>
                                        </p:tav>
                                        <p:tav tm="100000">
                                          <p:val>
                                            <p:strVal val="#ppt_y"/>
                                          </p:val>
                                        </p:tav>
                                      </p:tavLst>
                                    </p:anim>
                                  </p:childTnLst>
                                </p:cTn>
                              </p:par>
                            </p:childTnLst>
                          </p:cTn>
                        </p:par>
                        <p:par>
                          <p:cTn id="156" fill="hold">
                            <p:stCondLst>
                              <p:cond delay="2000"/>
                            </p:stCondLst>
                            <p:childTnLst>
                              <p:par>
                                <p:cTn id="157" presetID="23" presetClass="entr" presetSubtype="36" fill="hold" grpId="0" nodeType="afterEffect">
                                  <p:stCondLst>
                                    <p:cond delay="1000"/>
                                  </p:stCondLst>
                                  <p:childTnLst>
                                    <p:set>
                                      <p:cBhvr>
                                        <p:cTn id="158" dur="1" fill="hold">
                                          <p:stCondLst>
                                            <p:cond delay="0"/>
                                          </p:stCondLst>
                                        </p:cTn>
                                        <p:tgtEl>
                                          <p:spTgt spid="13323">
                                            <p:txEl>
                                              <p:pRg st="1" end="1"/>
                                            </p:txEl>
                                          </p:spTgt>
                                        </p:tgtEl>
                                        <p:attrNameLst>
                                          <p:attrName>style.visibility</p:attrName>
                                        </p:attrNameLst>
                                      </p:cBhvr>
                                      <p:to>
                                        <p:strVal val="visible"/>
                                      </p:to>
                                    </p:set>
                                    <p:anim calcmode="lin" valueType="num">
                                      <p:cBhvr>
                                        <p:cTn id="159" dur="500" fill="hold"/>
                                        <p:tgtEl>
                                          <p:spTgt spid="13323">
                                            <p:txEl>
                                              <p:pRg st="1" end="1"/>
                                            </p:txEl>
                                          </p:spTgt>
                                        </p:tgtEl>
                                        <p:attrNameLst>
                                          <p:attrName>ppt_w</p:attrName>
                                        </p:attrNameLst>
                                      </p:cBhvr>
                                      <p:tavLst>
                                        <p:tav tm="0">
                                          <p:val>
                                            <p:strVal val="(6*min(max(#ppt_w*#ppt_h,.3),1)-7.4)/-.7*#ppt_w"/>
                                          </p:val>
                                        </p:tav>
                                        <p:tav tm="100000">
                                          <p:val>
                                            <p:strVal val="#ppt_w"/>
                                          </p:val>
                                        </p:tav>
                                      </p:tavLst>
                                    </p:anim>
                                    <p:anim calcmode="lin" valueType="num">
                                      <p:cBhvr>
                                        <p:cTn id="160" dur="500" fill="hold"/>
                                        <p:tgtEl>
                                          <p:spTgt spid="13323">
                                            <p:txEl>
                                              <p:pRg st="1" end="1"/>
                                            </p:txEl>
                                          </p:spTgt>
                                        </p:tgtEl>
                                        <p:attrNameLst>
                                          <p:attrName>ppt_h</p:attrName>
                                        </p:attrNameLst>
                                      </p:cBhvr>
                                      <p:tavLst>
                                        <p:tav tm="0">
                                          <p:val>
                                            <p:strVal val="(6*min(max(#ppt_w*#ppt_h,.3),1)-7.4)/-.7*#ppt_h"/>
                                          </p:val>
                                        </p:tav>
                                        <p:tav tm="100000">
                                          <p:val>
                                            <p:strVal val="#ppt_h"/>
                                          </p:val>
                                        </p:tav>
                                      </p:tavLst>
                                    </p:anim>
                                    <p:anim calcmode="lin" valueType="num">
                                      <p:cBhvr>
                                        <p:cTn id="161" dur="500" fill="hold"/>
                                        <p:tgtEl>
                                          <p:spTgt spid="13323">
                                            <p:txEl>
                                              <p:pRg st="1" end="1"/>
                                            </p:txEl>
                                          </p:spTgt>
                                        </p:tgtEl>
                                        <p:attrNameLst>
                                          <p:attrName>ppt_x</p:attrName>
                                        </p:attrNameLst>
                                      </p:cBhvr>
                                      <p:tavLst>
                                        <p:tav tm="0">
                                          <p:val>
                                            <p:fltVal val="0.5"/>
                                          </p:val>
                                        </p:tav>
                                        <p:tav tm="100000">
                                          <p:val>
                                            <p:strVal val="#ppt_x"/>
                                          </p:val>
                                        </p:tav>
                                      </p:tavLst>
                                    </p:anim>
                                    <p:anim calcmode="lin" valueType="num">
                                      <p:cBhvr>
                                        <p:cTn id="162" dur="500" fill="hold"/>
                                        <p:tgtEl>
                                          <p:spTgt spid="13323">
                                            <p:txEl>
                                              <p:pRg st="1" end="1"/>
                                            </p:txEl>
                                          </p:spTgt>
                                        </p:tgtEl>
                                        <p:attrNameLst>
                                          <p:attrName>ppt_y</p:attrName>
                                        </p:attrNameLst>
                                      </p:cBhvr>
                                      <p:tavLst>
                                        <p:tav tm="0">
                                          <p:val>
                                            <p:strVal val="1+(6*min(max(#ppt_w*#ppt_h,.3),1)-7.4)/-.7*#ppt_h/2"/>
                                          </p:val>
                                        </p:tav>
                                        <p:tav tm="100000">
                                          <p:val>
                                            <p:strVal val="#ppt_y"/>
                                          </p:val>
                                        </p:tav>
                                      </p:tavLst>
                                    </p:anim>
                                  </p:childTnLst>
                                </p:cTn>
                              </p:par>
                            </p:childTnLst>
                          </p:cTn>
                        </p:par>
                        <p:par>
                          <p:cTn id="163" fill="hold">
                            <p:stCondLst>
                              <p:cond delay="3500"/>
                            </p:stCondLst>
                            <p:childTnLst>
                              <p:par>
                                <p:cTn id="164" presetID="23" presetClass="entr" presetSubtype="36" fill="hold" grpId="0" nodeType="afterEffect">
                                  <p:stCondLst>
                                    <p:cond delay="1000"/>
                                  </p:stCondLst>
                                  <p:childTnLst>
                                    <p:set>
                                      <p:cBhvr>
                                        <p:cTn id="165" dur="1" fill="hold">
                                          <p:stCondLst>
                                            <p:cond delay="0"/>
                                          </p:stCondLst>
                                        </p:cTn>
                                        <p:tgtEl>
                                          <p:spTgt spid="13323">
                                            <p:txEl>
                                              <p:pRg st="2" end="2"/>
                                            </p:txEl>
                                          </p:spTgt>
                                        </p:tgtEl>
                                        <p:attrNameLst>
                                          <p:attrName>style.visibility</p:attrName>
                                        </p:attrNameLst>
                                      </p:cBhvr>
                                      <p:to>
                                        <p:strVal val="visible"/>
                                      </p:to>
                                    </p:set>
                                    <p:anim calcmode="lin" valueType="num">
                                      <p:cBhvr>
                                        <p:cTn id="166" dur="500" fill="hold"/>
                                        <p:tgtEl>
                                          <p:spTgt spid="13323">
                                            <p:txEl>
                                              <p:pRg st="2" end="2"/>
                                            </p:txEl>
                                          </p:spTgt>
                                        </p:tgtEl>
                                        <p:attrNameLst>
                                          <p:attrName>ppt_w</p:attrName>
                                        </p:attrNameLst>
                                      </p:cBhvr>
                                      <p:tavLst>
                                        <p:tav tm="0">
                                          <p:val>
                                            <p:strVal val="(6*min(max(#ppt_w*#ppt_h,.3),1)-7.4)/-.7*#ppt_w"/>
                                          </p:val>
                                        </p:tav>
                                        <p:tav tm="100000">
                                          <p:val>
                                            <p:strVal val="#ppt_w"/>
                                          </p:val>
                                        </p:tav>
                                      </p:tavLst>
                                    </p:anim>
                                    <p:anim calcmode="lin" valueType="num">
                                      <p:cBhvr>
                                        <p:cTn id="167" dur="500" fill="hold"/>
                                        <p:tgtEl>
                                          <p:spTgt spid="13323">
                                            <p:txEl>
                                              <p:pRg st="2" end="2"/>
                                            </p:txEl>
                                          </p:spTgt>
                                        </p:tgtEl>
                                        <p:attrNameLst>
                                          <p:attrName>ppt_h</p:attrName>
                                        </p:attrNameLst>
                                      </p:cBhvr>
                                      <p:tavLst>
                                        <p:tav tm="0">
                                          <p:val>
                                            <p:strVal val="(6*min(max(#ppt_w*#ppt_h,.3),1)-7.4)/-.7*#ppt_h"/>
                                          </p:val>
                                        </p:tav>
                                        <p:tav tm="100000">
                                          <p:val>
                                            <p:strVal val="#ppt_h"/>
                                          </p:val>
                                        </p:tav>
                                      </p:tavLst>
                                    </p:anim>
                                    <p:anim calcmode="lin" valueType="num">
                                      <p:cBhvr>
                                        <p:cTn id="168" dur="500" fill="hold"/>
                                        <p:tgtEl>
                                          <p:spTgt spid="13323">
                                            <p:txEl>
                                              <p:pRg st="2" end="2"/>
                                            </p:txEl>
                                          </p:spTgt>
                                        </p:tgtEl>
                                        <p:attrNameLst>
                                          <p:attrName>ppt_x</p:attrName>
                                        </p:attrNameLst>
                                      </p:cBhvr>
                                      <p:tavLst>
                                        <p:tav tm="0">
                                          <p:val>
                                            <p:fltVal val="0.5"/>
                                          </p:val>
                                        </p:tav>
                                        <p:tav tm="100000">
                                          <p:val>
                                            <p:strVal val="#ppt_x"/>
                                          </p:val>
                                        </p:tav>
                                      </p:tavLst>
                                    </p:anim>
                                    <p:anim calcmode="lin" valueType="num">
                                      <p:cBhvr>
                                        <p:cTn id="169" dur="500" fill="hold"/>
                                        <p:tgtEl>
                                          <p:spTgt spid="13323">
                                            <p:txEl>
                                              <p:pRg st="2" end="2"/>
                                            </p:txEl>
                                          </p:spTgt>
                                        </p:tgtEl>
                                        <p:attrNameLst>
                                          <p:attrName>ppt_y</p:attrName>
                                        </p:attrNameLst>
                                      </p:cBhvr>
                                      <p:tavLst>
                                        <p:tav tm="0">
                                          <p:val>
                                            <p:strVal val="1+(6*min(max(#ppt_w*#ppt_h,.3),1)-7.4)/-.7*#ppt_h/2"/>
                                          </p:val>
                                        </p:tav>
                                        <p:tav tm="100000">
                                          <p:val>
                                            <p:strVal val="#ppt_y"/>
                                          </p:val>
                                        </p:tav>
                                      </p:tavLst>
                                    </p:anim>
                                  </p:childTnLst>
                                </p:cTn>
                              </p:par>
                            </p:childTnLst>
                          </p:cTn>
                        </p:par>
                      </p:childTnLst>
                    </p:cTn>
                  </p:par>
                  <p:par>
                    <p:cTn id="170" fill="hold">
                      <p:stCondLst>
                        <p:cond delay="indefinite"/>
                      </p:stCondLst>
                      <p:childTnLst>
                        <p:par>
                          <p:cTn id="171" fill="hold">
                            <p:stCondLst>
                              <p:cond delay="0"/>
                            </p:stCondLst>
                            <p:childTnLst>
                              <p:par>
                                <p:cTn id="172" presetID="22" presetClass="entr" presetSubtype="1" fill="hold" grpId="0" nodeType="clickEffect">
                                  <p:stCondLst>
                                    <p:cond delay="0"/>
                                  </p:stCondLst>
                                  <p:childTnLst>
                                    <p:set>
                                      <p:cBhvr>
                                        <p:cTn id="173" dur="1" fill="hold">
                                          <p:stCondLst>
                                            <p:cond delay="0"/>
                                          </p:stCondLst>
                                        </p:cTn>
                                        <p:tgtEl>
                                          <p:spTgt spid="13430"/>
                                        </p:tgtEl>
                                        <p:attrNameLst>
                                          <p:attrName>style.visibility</p:attrName>
                                        </p:attrNameLst>
                                      </p:cBhvr>
                                      <p:to>
                                        <p:strVal val="visible"/>
                                      </p:to>
                                    </p:set>
                                    <p:animEffect transition="in" filter="wipe(up)">
                                      <p:cBhvr>
                                        <p:cTn id="174" dur="500"/>
                                        <p:tgtEl>
                                          <p:spTgt spid="13430"/>
                                        </p:tgtEl>
                                      </p:cBhvr>
                                    </p:animEffect>
                                  </p:childTnLst>
                                </p:cTn>
                              </p:par>
                            </p:childTnLst>
                          </p:cTn>
                        </p:par>
                        <p:par>
                          <p:cTn id="175" fill="hold">
                            <p:stCondLst>
                              <p:cond delay="500"/>
                            </p:stCondLst>
                            <p:childTnLst>
                              <p:par>
                                <p:cTn id="176" presetID="23" presetClass="entr" presetSubtype="36" fill="hold" grpId="0" nodeType="afterEffect">
                                  <p:stCondLst>
                                    <p:cond delay="1000"/>
                                  </p:stCondLst>
                                  <p:childTnLst>
                                    <p:set>
                                      <p:cBhvr>
                                        <p:cTn id="177" dur="1" fill="hold">
                                          <p:stCondLst>
                                            <p:cond delay="0"/>
                                          </p:stCondLst>
                                        </p:cTn>
                                        <p:tgtEl>
                                          <p:spTgt spid="13324">
                                            <p:txEl>
                                              <p:pRg st="0" end="0"/>
                                            </p:txEl>
                                          </p:spTgt>
                                        </p:tgtEl>
                                        <p:attrNameLst>
                                          <p:attrName>style.visibility</p:attrName>
                                        </p:attrNameLst>
                                      </p:cBhvr>
                                      <p:to>
                                        <p:strVal val="visible"/>
                                      </p:to>
                                    </p:set>
                                    <p:anim calcmode="lin" valueType="num">
                                      <p:cBhvr>
                                        <p:cTn id="178" dur="500" fill="hold"/>
                                        <p:tgtEl>
                                          <p:spTgt spid="13324">
                                            <p:txEl>
                                              <p:pRg st="0" end="0"/>
                                            </p:txEl>
                                          </p:spTgt>
                                        </p:tgtEl>
                                        <p:attrNameLst>
                                          <p:attrName>ppt_w</p:attrName>
                                        </p:attrNameLst>
                                      </p:cBhvr>
                                      <p:tavLst>
                                        <p:tav tm="0">
                                          <p:val>
                                            <p:strVal val="(6*min(max(#ppt_w*#ppt_h,.3),1)-7.4)/-.7*#ppt_w"/>
                                          </p:val>
                                        </p:tav>
                                        <p:tav tm="100000">
                                          <p:val>
                                            <p:strVal val="#ppt_w"/>
                                          </p:val>
                                        </p:tav>
                                      </p:tavLst>
                                    </p:anim>
                                    <p:anim calcmode="lin" valueType="num">
                                      <p:cBhvr>
                                        <p:cTn id="179" dur="500" fill="hold"/>
                                        <p:tgtEl>
                                          <p:spTgt spid="13324">
                                            <p:txEl>
                                              <p:pRg st="0" end="0"/>
                                            </p:txEl>
                                          </p:spTgt>
                                        </p:tgtEl>
                                        <p:attrNameLst>
                                          <p:attrName>ppt_h</p:attrName>
                                        </p:attrNameLst>
                                      </p:cBhvr>
                                      <p:tavLst>
                                        <p:tav tm="0">
                                          <p:val>
                                            <p:strVal val="(6*min(max(#ppt_w*#ppt_h,.3),1)-7.4)/-.7*#ppt_h"/>
                                          </p:val>
                                        </p:tav>
                                        <p:tav tm="100000">
                                          <p:val>
                                            <p:strVal val="#ppt_h"/>
                                          </p:val>
                                        </p:tav>
                                      </p:tavLst>
                                    </p:anim>
                                    <p:anim calcmode="lin" valueType="num">
                                      <p:cBhvr>
                                        <p:cTn id="180" dur="500" fill="hold"/>
                                        <p:tgtEl>
                                          <p:spTgt spid="13324">
                                            <p:txEl>
                                              <p:pRg st="0" end="0"/>
                                            </p:txEl>
                                          </p:spTgt>
                                        </p:tgtEl>
                                        <p:attrNameLst>
                                          <p:attrName>ppt_x</p:attrName>
                                        </p:attrNameLst>
                                      </p:cBhvr>
                                      <p:tavLst>
                                        <p:tav tm="0">
                                          <p:val>
                                            <p:fltVal val="0.5"/>
                                          </p:val>
                                        </p:tav>
                                        <p:tav tm="100000">
                                          <p:val>
                                            <p:strVal val="#ppt_x"/>
                                          </p:val>
                                        </p:tav>
                                      </p:tavLst>
                                    </p:anim>
                                    <p:anim calcmode="lin" valueType="num">
                                      <p:cBhvr>
                                        <p:cTn id="181" dur="500" fill="hold"/>
                                        <p:tgtEl>
                                          <p:spTgt spid="13324">
                                            <p:txEl>
                                              <p:pRg st="0" end="0"/>
                                            </p:txEl>
                                          </p:spTgt>
                                        </p:tgtEl>
                                        <p:attrNameLst>
                                          <p:attrName>ppt_y</p:attrName>
                                        </p:attrNameLst>
                                      </p:cBhvr>
                                      <p:tavLst>
                                        <p:tav tm="0">
                                          <p:val>
                                            <p:strVal val="1+(6*min(max(#ppt_w*#ppt_h,.3),1)-7.4)/-.7*#ppt_h/2"/>
                                          </p:val>
                                        </p:tav>
                                        <p:tav tm="100000">
                                          <p:val>
                                            <p:strVal val="#ppt_y"/>
                                          </p:val>
                                        </p:tav>
                                      </p:tavLst>
                                    </p:anim>
                                  </p:childTnLst>
                                </p:cTn>
                              </p:par>
                            </p:childTnLst>
                          </p:cTn>
                        </p:par>
                        <p:par>
                          <p:cTn id="182" fill="hold">
                            <p:stCondLst>
                              <p:cond delay="2000"/>
                            </p:stCondLst>
                            <p:childTnLst>
                              <p:par>
                                <p:cTn id="183" presetID="23" presetClass="entr" presetSubtype="36" fill="hold" grpId="0" nodeType="afterEffect">
                                  <p:stCondLst>
                                    <p:cond delay="1000"/>
                                  </p:stCondLst>
                                  <p:childTnLst>
                                    <p:set>
                                      <p:cBhvr>
                                        <p:cTn id="184" dur="1" fill="hold">
                                          <p:stCondLst>
                                            <p:cond delay="0"/>
                                          </p:stCondLst>
                                        </p:cTn>
                                        <p:tgtEl>
                                          <p:spTgt spid="13324">
                                            <p:txEl>
                                              <p:pRg st="1" end="1"/>
                                            </p:txEl>
                                          </p:spTgt>
                                        </p:tgtEl>
                                        <p:attrNameLst>
                                          <p:attrName>style.visibility</p:attrName>
                                        </p:attrNameLst>
                                      </p:cBhvr>
                                      <p:to>
                                        <p:strVal val="visible"/>
                                      </p:to>
                                    </p:set>
                                    <p:anim calcmode="lin" valueType="num">
                                      <p:cBhvr>
                                        <p:cTn id="185" dur="500" fill="hold"/>
                                        <p:tgtEl>
                                          <p:spTgt spid="13324">
                                            <p:txEl>
                                              <p:pRg st="1" end="1"/>
                                            </p:txEl>
                                          </p:spTgt>
                                        </p:tgtEl>
                                        <p:attrNameLst>
                                          <p:attrName>ppt_w</p:attrName>
                                        </p:attrNameLst>
                                      </p:cBhvr>
                                      <p:tavLst>
                                        <p:tav tm="0">
                                          <p:val>
                                            <p:strVal val="(6*min(max(#ppt_w*#ppt_h,.3),1)-7.4)/-.7*#ppt_w"/>
                                          </p:val>
                                        </p:tav>
                                        <p:tav tm="100000">
                                          <p:val>
                                            <p:strVal val="#ppt_w"/>
                                          </p:val>
                                        </p:tav>
                                      </p:tavLst>
                                    </p:anim>
                                    <p:anim calcmode="lin" valueType="num">
                                      <p:cBhvr>
                                        <p:cTn id="186" dur="500" fill="hold"/>
                                        <p:tgtEl>
                                          <p:spTgt spid="13324">
                                            <p:txEl>
                                              <p:pRg st="1" end="1"/>
                                            </p:txEl>
                                          </p:spTgt>
                                        </p:tgtEl>
                                        <p:attrNameLst>
                                          <p:attrName>ppt_h</p:attrName>
                                        </p:attrNameLst>
                                      </p:cBhvr>
                                      <p:tavLst>
                                        <p:tav tm="0">
                                          <p:val>
                                            <p:strVal val="(6*min(max(#ppt_w*#ppt_h,.3),1)-7.4)/-.7*#ppt_h"/>
                                          </p:val>
                                        </p:tav>
                                        <p:tav tm="100000">
                                          <p:val>
                                            <p:strVal val="#ppt_h"/>
                                          </p:val>
                                        </p:tav>
                                      </p:tavLst>
                                    </p:anim>
                                    <p:anim calcmode="lin" valueType="num">
                                      <p:cBhvr>
                                        <p:cTn id="187" dur="500" fill="hold"/>
                                        <p:tgtEl>
                                          <p:spTgt spid="13324">
                                            <p:txEl>
                                              <p:pRg st="1" end="1"/>
                                            </p:txEl>
                                          </p:spTgt>
                                        </p:tgtEl>
                                        <p:attrNameLst>
                                          <p:attrName>ppt_x</p:attrName>
                                        </p:attrNameLst>
                                      </p:cBhvr>
                                      <p:tavLst>
                                        <p:tav tm="0">
                                          <p:val>
                                            <p:fltVal val="0.5"/>
                                          </p:val>
                                        </p:tav>
                                        <p:tav tm="100000">
                                          <p:val>
                                            <p:strVal val="#ppt_x"/>
                                          </p:val>
                                        </p:tav>
                                      </p:tavLst>
                                    </p:anim>
                                    <p:anim calcmode="lin" valueType="num">
                                      <p:cBhvr>
                                        <p:cTn id="188" dur="500" fill="hold"/>
                                        <p:tgtEl>
                                          <p:spTgt spid="13324">
                                            <p:txEl>
                                              <p:pRg st="1" end="1"/>
                                            </p:txEl>
                                          </p:spTgt>
                                        </p:tgtEl>
                                        <p:attrNameLst>
                                          <p:attrName>ppt_y</p:attrName>
                                        </p:attrNameLst>
                                      </p:cBhvr>
                                      <p:tavLst>
                                        <p:tav tm="0">
                                          <p:val>
                                            <p:strVal val="1+(6*min(max(#ppt_w*#ppt_h,.3),1)-7.4)/-.7*#ppt_h/2"/>
                                          </p:val>
                                        </p:tav>
                                        <p:tav tm="100000">
                                          <p:val>
                                            <p:strVal val="#ppt_y"/>
                                          </p:val>
                                        </p:tav>
                                      </p:tavLst>
                                    </p:anim>
                                  </p:childTnLst>
                                </p:cTn>
                              </p:par>
                            </p:childTnLst>
                          </p:cTn>
                        </p:par>
                        <p:par>
                          <p:cTn id="189" fill="hold">
                            <p:stCondLst>
                              <p:cond delay="3500"/>
                            </p:stCondLst>
                            <p:childTnLst>
                              <p:par>
                                <p:cTn id="190" presetID="23" presetClass="entr" presetSubtype="36" fill="hold" grpId="0" nodeType="afterEffect">
                                  <p:stCondLst>
                                    <p:cond delay="1000"/>
                                  </p:stCondLst>
                                  <p:childTnLst>
                                    <p:set>
                                      <p:cBhvr>
                                        <p:cTn id="191" dur="1" fill="hold">
                                          <p:stCondLst>
                                            <p:cond delay="0"/>
                                          </p:stCondLst>
                                        </p:cTn>
                                        <p:tgtEl>
                                          <p:spTgt spid="13324">
                                            <p:txEl>
                                              <p:pRg st="2" end="2"/>
                                            </p:txEl>
                                          </p:spTgt>
                                        </p:tgtEl>
                                        <p:attrNameLst>
                                          <p:attrName>style.visibility</p:attrName>
                                        </p:attrNameLst>
                                      </p:cBhvr>
                                      <p:to>
                                        <p:strVal val="visible"/>
                                      </p:to>
                                    </p:set>
                                    <p:anim calcmode="lin" valueType="num">
                                      <p:cBhvr>
                                        <p:cTn id="192" dur="500" fill="hold"/>
                                        <p:tgtEl>
                                          <p:spTgt spid="13324">
                                            <p:txEl>
                                              <p:pRg st="2" end="2"/>
                                            </p:txEl>
                                          </p:spTgt>
                                        </p:tgtEl>
                                        <p:attrNameLst>
                                          <p:attrName>ppt_w</p:attrName>
                                        </p:attrNameLst>
                                      </p:cBhvr>
                                      <p:tavLst>
                                        <p:tav tm="0">
                                          <p:val>
                                            <p:strVal val="(6*min(max(#ppt_w*#ppt_h,.3),1)-7.4)/-.7*#ppt_w"/>
                                          </p:val>
                                        </p:tav>
                                        <p:tav tm="100000">
                                          <p:val>
                                            <p:strVal val="#ppt_w"/>
                                          </p:val>
                                        </p:tav>
                                      </p:tavLst>
                                    </p:anim>
                                    <p:anim calcmode="lin" valueType="num">
                                      <p:cBhvr>
                                        <p:cTn id="193" dur="500" fill="hold"/>
                                        <p:tgtEl>
                                          <p:spTgt spid="13324">
                                            <p:txEl>
                                              <p:pRg st="2" end="2"/>
                                            </p:txEl>
                                          </p:spTgt>
                                        </p:tgtEl>
                                        <p:attrNameLst>
                                          <p:attrName>ppt_h</p:attrName>
                                        </p:attrNameLst>
                                      </p:cBhvr>
                                      <p:tavLst>
                                        <p:tav tm="0">
                                          <p:val>
                                            <p:strVal val="(6*min(max(#ppt_w*#ppt_h,.3),1)-7.4)/-.7*#ppt_h"/>
                                          </p:val>
                                        </p:tav>
                                        <p:tav tm="100000">
                                          <p:val>
                                            <p:strVal val="#ppt_h"/>
                                          </p:val>
                                        </p:tav>
                                      </p:tavLst>
                                    </p:anim>
                                    <p:anim calcmode="lin" valueType="num">
                                      <p:cBhvr>
                                        <p:cTn id="194" dur="500" fill="hold"/>
                                        <p:tgtEl>
                                          <p:spTgt spid="13324">
                                            <p:txEl>
                                              <p:pRg st="2" end="2"/>
                                            </p:txEl>
                                          </p:spTgt>
                                        </p:tgtEl>
                                        <p:attrNameLst>
                                          <p:attrName>ppt_x</p:attrName>
                                        </p:attrNameLst>
                                      </p:cBhvr>
                                      <p:tavLst>
                                        <p:tav tm="0">
                                          <p:val>
                                            <p:fltVal val="0.5"/>
                                          </p:val>
                                        </p:tav>
                                        <p:tav tm="100000">
                                          <p:val>
                                            <p:strVal val="#ppt_x"/>
                                          </p:val>
                                        </p:tav>
                                      </p:tavLst>
                                    </p:anim>
                                    <p:anim calcmode="lin" valueType="num">
                                      <p:cBhvr>
                                        <p:cTn id="195" dur="500" fill="hold"/>
                                        <p:tgtEl>
                                          <p:spTgt spid="13324">
                                            <p:txEl>
                                              <p:pRg st="2" end="2"/>
                                            </p:txEl>
                                          </p:spTgt>
                                        </p:tgtEl>
                                        <p:attrNameLst>
                                          <p:attrName>ppt_y</p:attrName>
                                        </p:attrNameLst>
                                      </p:cBhvr>
                                      <p:tavLst>
                                        <p:tav tm="0">
                                          <p:val>
                                            <p:strVal val="1+(6*min(max(#ppt_w*#ppt_h,.3),1)-7.4)/-.7*#ppt_h/2"/>
                                          </p:val>
                                        </p:tav>
                                        <p:tav tm="100000">
                                          <p:val>
                                            <p:strVal val="#ppt_y"/>
                                          </p:val>
                                        </p:tav>
                                      </p:tavLst>
                                    </p:anim>
                                  </p:childTnLst>
                                </p:cTn>
                              </p:par>
                            </p:childTnLst>
                          </p:cTn>
                        </p:par>
                        <p:par>
                          <p:cTn id="196" fill="hold">
                            <p:stCondLst>
                              <p:cond delay="5000"/>
                            </p:stCondLst>
                            <p:childTnLst>
                              <p:par>
                                <p:cTn id="197" presetID="23" presetClass="entr" presetSubtype="36" fill="hold" grpId="0" nodeType="afterEffect">
                                  <p:stCondLst>
                                    <p:cond delay="1000"/>
                                  </p:stCondLst>
                                  <p:childTnLst>
                                    <p:set>
                                      <p:cBhvr>
                                        <p:cTn id="198" dur="1" fill="hold">
                                          <p:stCondLst>
                                            <p:cond delay="0"/>
                                          </p:stCondLst>
                                        </p:cTn>
                                        <p:tgtEl>
                                          <p:spTgt spid="13324">
                                            <p:txEl>
                                              <p:pRg st="3" end="3"/>
                                            </p:txEl>
                                          </p:spTgt>
                                        </p:tgtEl>
                                        <p:attrNameLst>
                                          <p:attrName>style.visibility</p:attrName>
                                        </p:attrNameLst>
                                      </p:cBhvr>
                                      <p:to>
                                        <p:strVal val="visible"/>
                                      </p:to>
                                    </p:set>
                                    <p:anim calcmode="lin" valueType="num">
                                      <p:cBhvr>
                                        <p:cTn id="199" dur="500" fill="hold"/>
                                        <p:tgtEl>
                                          <p:spTgt spid="13324">
                                            <p:txEl>
                                              <p:pRg st="3" end="3"/>
                                            </p:txEl>
                                          </p:spTgt>
                                        </p:tgtEl>
                                        <p:attrNameLst>
                                          <p:attrName>ppt_w</p:attrName>
                                        </p:attrNameLst>
                                      </p:cBhvr>
                                      <p:tavLst>
                                        <p:tav tm="0">
                                          <p:val>
                                            <p:strVal val="(6*min(max(#ppt_w*#ppt_h,.3),1)-7.4)/-.7*#ppt_w"/>
                                          </p:val>
                                        </p:tav>
                                        <p:tav tm="100000">
                                          <p:val>
                                            <p:strVal val="#ppt_w"/>
                                          </p:val>
                                        </p:tav>
                                      </p:tavLst>
                                    </p:anim>
                                    <p:anim calcmode="lin" valueType="num">
                                      <p:cBhvr>
                                        <p:cTn id="200" dur="500" fill="hold"/>
                                        <p:tgtEl>
                                          <p:spTgt spid="13324">
                                            <p:txEl>
                                              <p:pRg st="3" end="3"/>
                                            </p:txEl>
                                          </p:spTgt>
                                        </p:tgtEl>
                                        <p:attrNameLst>
                                          <p:attrName>ppt_h</p:attrName>
                                        </p:attrNameLst>
                                      </p:cBhvr>
                                      <p:tavLst>
                                        <p:tav tm="0">
                                          <p:val>
                                            <p:strVal val="(6*min(max(#ppt_w*#ppt_h,.3),1)-7.4)/-.7*#ppt_h"/>
                                          </p:val>
                                        </p:tav>
                                        <p:tav tm="100000">
                                          <p:val>
                                            <p:strVal val="#ppt_h"/>
                                          </p:val>
                                        </p:tav>
                                      </p:tavLst>
                                    </p:anim>
                                    <p:anim calcmode="lin" valueType="num">
                                      <p:cBhvr>
                                        <p:cTn id="201" dur="500" fill="hold"/>
                                        <p:tgtEl>
                                          <p:spTgt spid="13324">
                                            <p:txEl>
                                              <p:pRg st="3" end="3"/>
                                            </p:txEl>
                                          </p:spTgt>
                                        </p:tgtEl>
                                        <p:attrNameLst>
                                          <p:attrName>ppt_x</p:attrName>
                                        </p:attrNameLst>
                                      </p:cBhvr>
                                      <p:tavLst>
                                        <p:tav tm="0">
                                          <p:val>
                                            <p:fltVal val="0.5"/>
                                          </p:val>
                                        </p:tav>
                                        <p:tav tm="100000">
                                          <p:val>
                                            <p:strVal val="#ppt_x"/>
                                          </p:val>
                                        </p:tav>
                                      </p:tavLst>
                                    </p:anim>
                                    <p:anim calcmode="lin" valueType="num">
                                      <p:cBhvr>
                                        <p:cTn id="202" dur="500" fill="hold"/>
                                        <p:tgtEl>
                                          <p:spTgt spid="13324">
                                            <p:txEl>
                                              <p:pRg st="3" end="3"/>
                                            </p:txEl>
                                          </p:spTgt>
                                        </p:tgtEl>
                                        <p:attrNameLst>
                                          <p:attrName>ppt_y</p:attrName>
                                        </p:attrNameLst>
                                      </p:cBhvr>
                                      <p:tavLst>
                                        <p:tav tm="0">
                                          <p:val>
                                            <p:strVal val="1+(6*min(max(#ppt_w*#ppt_h,.3),1)-7.4)/-.7*#ppt_h/2"/>
                                          </p:val>
                                        </p:tav>
                                        <p:tav tm="100000">
                                          <p:val>
                                            <p:strVal val="#ppt_y"/>
                                          </p:val>
                                        </p:tav>
                                      </p:tavLst>
                                    </p:anim>
                                  </p:childTnLst>
                                </p:cTn>
                              </p:par>
                            </p:childTnLst>
                          </p:cTn>
                        </p:par>
                        <p:par>
                          <p:cTn id="203" fill="hold">
                            <p:stCondLst>
                              <p:cond delay="6500"/>
                            </p:stCondLst>
                            <p:childTnLst>
                              <p:par>
                                <p:cTn id="204" presetID="23" presetClass="entr" presetSubtype="36" fill="hold" grpId="0" nodeType="afterEffect">
                                  <p:stCondLst>
                                    <p:cond delay="1000"/>
                                  </p:stCondLst>
                                  <p:childTnLst>
                                    <p:set>
                                      <p:cBhvr>
                                        <p:cTn id="205" dur="1" fill="hold">
                                          <p:stCondLst>
                                            <p:cond delay="0"/>
                                          </p:stCondLst>
                                        </p:cTn>
                                        <p:tgtEl>
                                          <p:spTgt spid="13324">
                                            <p:txEl>
                                              <p:pRg st="4" end="4"/>
                                            </p:txEl>
                                          </p:spTgt>
                                        </p:tgtEl>
                                        <p:attrNameLst>
                                          <p:attrName>style.visibility</p:attrName>
                                        </p:attrNameLst>
                                      </p:cBhvr>
                                      <p:to>
                                        <p:strVal val="visible"/>
                                      </p:to>
                                    </p:set>
                                    <p:anim calcmode="lin" valueType="num">
                                      <p:cBhvr>
                                        <p:cTn id="206" dur="500" fill="hold"/>
                                        <p:tgtEl>
                                          <p:spTgt spid="13324">
                                            <p:txEl>
                                              <p:pRg st="4" end="4"/>
                                            </p:txEl>
                                          </p:spTgt>
                                        </p:tgtEl>
                                        <p:attrNameLst>
                                          <p:attrName>ppt_w</p:attrName>
                                        </p:attrNameLst>
                                      </p:cBhvr>
                                      <p:tavLst>
                                        <p:tav tm="0">
                                          <p:val>
                                            <p:strVal val="(6*min(max(#ppt_w*#ppt_h,.3),1)-7.4)/-.7*#ppt_w"/>
                                          </p:val>
                                        </p:tav>
                                        <p:tav tm="100000">
                                          <p:val>
                                            <p:strVal val="#ppt_w"/>
                                          </p:val>
                                        </p:tav>
                                      </p:tavLst>
                                    </p:anim>
                                    <p:anim calcmode="lin" valueType="num">
                                      <p:cBhvr>
                                        <p:cTn id="207" dur="500" fill="hold"/>
                                        <p:tgtEl>
                                          <p:spTgt spid="13324">
                                            <p:txEl>
                                              <p:pRg st="4" end="4"/>
                                            </p:txEl>
                                          </p:spTgt>
                                        </p:tgtEl>
                                        <p:attrNameLst>
                                          <p:attrName>ppt_h</p:attrName>
                                        </p:attrNameLst>
                                      </p:cBhvr>
                                      <p:tavLst>
                                        <p:tav tm="0">
                                          <p:val>
                                            <p:strVal val="(6*min(max(#ppt_w*#ppt_h,.3),1)-7.4)/-.7*#ppt_h"/>
                                          </p:val>
                                        </p:tav>
                                        <p:tav tm="100000">
                                          <p:val>
                                            <p:strVal val="#ppt_h"/>
                                          </p:val>
                                        </p:tav>
                                      </p:tavLst>
                                    </p:anim>
                                    <p:anim calcmode="lin" valueType="num">
                                      <p:cBhvr>
                                        <p:cTn id="208" dur="500" fill="hold"/>
                                        <p:tgtEl>
                                          <p:spTgt spid="13324">
                                            <p:txEl>
                                              <p:pRg st="4" end="4"/>
                                            </p:txEl>
                                          </p:spTgt>
                                        </p:tgtEl>
                                        <p:attrNameLst>
                                          <p:attrName>ppt_x</p:attrName>
                                        </p:attrNameLst>
                                      </p:cBhvr>
                                      <p:tavLst>
                                        <p:tav tm="0">
                                          <p:val>
                                            <p:fltVal val="0.5"/>
                                          </p:val>
                                        </p:tav>
                                        <p:tav tm="100000">
                                          <p:val>
                                            <p:strVal val="#ppt_x"/>
                                          </p:val>
                                        </p:tav>
                                      </p:tavLst>
                                    </p:anim>
                                    <p:anim calcmode="lin" valueType="num">
                                      <p:cBhvr>
                                        <p:cTn id="209" dur="500" fill="hold"/>
                                        <p:tgtEl>
                                          <p:spTgt spid="13324">
                                            <p:txEl>
                                              <p:pRg st="4" end="4"/>
                                            </p:txEl>
                                          </p:spTgt>
                                        </p:tgtEl>
                                        <p:attrNameLst>
                                          <p:attrName>ppt_y</p:attrName>
                                        </p:attrNameLst>
                                      </p:cBhvr>
                                      <p:tavLst>
                                        <p:tav tm="0">
                                          <p:val>
                                            <p:strVal val="1+(6*min(max(#ppt_w*#ppt_h,.3),1)-7.4)/-.7*#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24" grpId="0" animBg="1"/>
      <p:bldP spid="13422" grpId="0" animBg="1"/>
      <p:bldP spid="13314" grpId="0" autoUpdateAnimBg="0"/>
      <p:bldP spid="13316" grpId="0" autoUpdateAnimBg="0"/>
      <p:bldP spid="13317" grpId="0" autoUpdateAnimBg="0"/>
      <p:bldP spid="13318" grpId="0" autoUpdateAnimBg="0"/>
      <p:bldP spid="13319" grpId="0" autoUpdateAnimBg="0"/>
      <p:bldP spid="13320" grpId="0" autoUpdateAnimBg="0"/>
      <p:bldP spid="13321" grpId="0" autoUpdateAnimBg="0"/>
      <p:bldP spid="13322" grpId="0" build="p" autoUpdateAnimBg="0" advAuto="1000"/>
      <p:bldP spid="13323" grpId="0" build="p" autoUpdateAnimBg="0" advAuto="1000"/>
      <p:bldP spid="13324" grpId="0" build="p" autoUpdateAnimBg="0" advAuto="1000"/>
      <p:bldP spid="13425" grpId="0" animBg="1"/>
      <p:bldP spid="13426" grpId="0" animBg="1"/>
      <p:bldP spid="13427" grpId="0" animBg="1"/>
      <p:bldP spid="13428" grpId="0" animBg="1"/>
      <p:bldP spid="13429" grpId="0" animBg="1"/>
      <p:bldP spid="1343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85800" y="228600"/>
            <a:ext cx="7772400" cy="838200"/>
          </a:xfrm>
        </p:spPr>
        <p:txBody>
          <a:bodyPr/>
          <a:lstStyle/>
          <a:p>
            <a:r>
              <a:rPr lang="en-US" sz="4000" b="1">
                <a:solidFill>
                  <a:schemeClr val="accent1"/>
                </a:solidFill>
              </a:rPr>
              <a:t>Overview of Spreadsheet</a:t>
            </a:r>
            <a:endParaRPr lang="en-GB" b="1">
              <a:solidFill>
                <a:schemeClr val="accent1"/>
              </a:solidFill>
            </a:endParaRPr>
          </a:p>
        </p:txBody>
      </p:sp>
      <p:sp>
        <p:nvSpPr>
          <p:cNvPr id="15363" name="Rectangle 3"/>
          <p:cNvSpPr>
            <a:spLocks noGrp="1" noChangeArrowheads="1"/>
          </p:cNvSpPr>
          <p:nvPr>
            <p:ph type="body" idx="1"/>
          </p:nvPr>
        </p:nvSpPr>
        <p:spPr>
          <a:xfrm>
            <a:off x="152400" y="1066800"/>
            <a:ext cx="8763000" cy="4114800"/>
          </a:xfrm>
        </p:spPr>
        <p:txBody>
          <a:bodyPr/>
          <a:lstStyle/>
          <a:p>
            <a:pPr>
              <a:buClr>
                <a:schemeClr val="accent1"/>
              </a:buClr>
            </a:pPr>
            <a:r>
              <a:rPr lang="en-US" sz="2800"/>
              <a:t>Electronic Spreadsheet invented……1978  Dan Bricklin.</a:t>
            </a:r>
          </a:p>
          <a:p>
            <a:pPr>
              <a:buClr>
                <a:schemeClr val="accent1"/>
              </a:buClr>
            </a:pPr>
            <a:r>
              <a:rPr lang="en-US" sz="2800"/>
              <a:t>Metaphor “an electronic board + chalk in the classroom”</a:t>
            </a:r>
          </a:p>
          <a:p>
            <a:pPr>
              <a:buClr>
                <a:schemeClr val="accent1"/>
              </a:buClr>
            </a:pPr>
            <a:r>
              <a:rPr lang="en-US" sz="2800"/>
              <a:t>Beginning of Summer ‘78 1st version programmed</a:t>
            </a:r>
            <a:endParaRPr lang="en-GB" sz="2800"/>
          </a:p>
          <a:p>
            <a:pPr>
              <a:buClr>
                <a:schemeClr val="accent1"/>
              </a:buClr>
            </a:pPr>
            <a:r>
              <a:rPr lang="en-US" sz="2800"/>
              <a:t>Mid Summer, Bob Franklin…...user friendly version.</a:t>
            </a:r>
            <a:endParaRPr lang="en-GB" sz="2800"/>
          </a:p>
          <a:p>
            <a:pPr>
              <a:buClr>
                <a:schemeClr val="accent1"/>
              </a:buClr>
            </a:pPr>
            <a:r>
              <a:rPr lang="en-US" sz="2800"/>
              <a:t>During Summer, Daniel Flystra…. market oriented..</a:t>
            </a:r>
            <a:endParaRPr lang="en-GB" sz="2800"/>
          </a:p>
          <a:p>
            <a:pPr>
              <a:buClr>
                <a:schemeClr val="accent1"/>
              </a:buClr>
              <a:buFontTx/>
              <a:buNone/>
            </a:pPr>
            <a:r>
              <a:rPr lang="en-US" sz="2800"/>
              <a:t>	He suggested running the program on Apple Macintosh.</a:t>
            </a:r>
            <a:endParaRPr lang="en-GB" sz="2800"/>
          </a:p>
          <a:p>
            <a:pPr>
              <a:buClr>
                <a:schemeClr val="accent1"/>
              </a:buClr>
            </a:pPr>
            <a:r>
              <a:rPr lang="en-US" sz="2800"/>
              <a:t>They formed Software Arts Corporation in January ‘79.In</a:t>
            </a:r>
            <a:endParaRPr lang="en-GB" sz="2800"/>
          </a:p>
          <a:p>
            <a:pPr>
              <a:buClr>
                <a:schemeClr val="accent1"/>
              </a:buClr>
              <a:buFontTx/>
              <a:buNone/>
            </a:pPr>
            <a:r>
              <a:rPr lang="en-US" sz="2800"/>
              <a:t>	April ‘79, they began marketing “VisiCalc”.</a:t>
            </a:r>
          </a:p>
          <a:p>
            <a:pPr>
              <a:buClr>
                <a:schemeClr val="accent1"/>
              </a:buClr>
            </a:pPr>
            <a:r>
              <a:rPr lang="en-US" sz="2800"/>
              <a:t>The package was  an instant success….incentive to purchase a personal computer.</a:t>
            </a:r>
            <a:endParaRPr lang="en-GB">
              <a:solidFill>
                <a:srgbClr val="000000"/>
              </a:solidFill>
            </a:endParaRPr>
          </a:p>
        </p:txBody>
      </p:sp>
    </p:spTree>
  </p:cSld>
  <p:clrMapOvr>
    <a:masterClrMapping/>
  </p:clrMapOvr>
  <p:transition spd="slow">
    <p:pull dir="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371600" y="76200"/>
            <a:ext cx="6400800" cy="609600"/>
          </a:xfrm>
        </p:spPr>
        <p:txBody>
          <a:bodyPr/>
          <a:lstStyle/>
          <a:p>
            <a:r>
              <a:rPr lang="en-US" sz="4000">
                <a:solidFill>
                  <a:schemeClr val="tx1"/>
                </a:solidFill>
              </a:rPr>
              <a:t>The uses (functions) of Excel</a:t>
            </a:r>
          </a:p>
        </p:txBody>
      </p:sp>
      <p:sp>
        <p:nvSpPr>
          <p:cNvPr id="13315" name="Text Box 3"/>
          <p:cNvSpPr txBox="1">
            <a:spLocks noChangeArrowheads="1"/>
          </p:cNvSpPr>
          <p:nvPr/>
        </p:nvSpPr>
        <p:spPr bwMode="auto">
          <a:xfrm>
            <a:off x="6477000" y="914400"/>
            <a:ext cx="2362200" cy="701675"/>
          </a:xfrm>
          <a:prstGeom prst="rect">
            <a:avLst/>
          </a:prstGeom>
          <a:solidFill>
            <a:srgbClr val="FF99CC"/>
          </a:solidFill>
          <a:ln w="9525">
            <a:noFill/>
            <a:miter lim="800000"/>
            <a:headEnd/>
            <a:tailEnd/>
          </a:ln>
          <a:effectLst/>
        </p:spPr>
        <p:txBody>
          <a:bodyPr anchor="ctr" anchorCtr="1">
            <a:spAutoFit/>
          </a:bodyPr>
          <a:lstStyle/>
          <a:p>
            <a:pPr algn="ctr"/>
            <a:r>
              <a:rPr lang="en-US" sz="2000" b="1">
                <a:solidFill>
                  <a:schemeClr val="bg1"/>
                </a:solidFill>
                <a:latin typeface="Arial" pitchFamily="34" charset="0"/>
              </a:rPr>
              <a:t>Graphical Representation</a:t>
            </a:r>
          </a:p>
        </p:txBody>
      </p:sp>
      <p:grpSp>
        <p:nvGrpSpPr>
          <p:cNvPr id="2" name="Group 4"/>
          <p:cNvGrpSpPr>
            <a:grpSpLocks/>
          </p:cNvGrpSpPr>
          <p:nvPr/>
        </p:nvGrpSpPr>
        <p:grpSpPr bwMode="auto">
          <a:xfrm>
            <a:off x="304800" y="838200"/>
            <a:ext cx="2362200" cy="685800"/>
            <a:chOff x="2880" y="2832"/>
            <a:chExt cx="1488" cy="432"/>
          </a:xfrm>
        </p:grpSpPr>
        <p:sp>
          <p:nvSpPr>
            <p:cNvPr id="13317" name="Rectangle 5"/>
            <p:cNvSpPr>
              <a:spLocks noChangeArrowheads="1"/>
            </p:cNvSpPr>
            <p:nvPr/>
          </p:nvSpPr>
          <p:spPr bwMode="auto">
            <a:xfrm>
              <a:off x="2880" y="2832"/>
              <a:ext cx="1488" cy="432"/>
            </a:xfrm>
            <a:prstGeom prst="rect">
              <a:avLst/>
            </a:prstGeom>
            <a:solidFill>
              <a:schemeClr val="tx2"/>
            </a:solidFill>
            <a:ln w="9525">
              <a:noFill/>
              <a:miter lim="800000"/>
              <a:headEnd/>
              <a:tailEnd/>
            </a:ln>
            <a:effectLst/>
          </p:spPr>
          <p:txBody>
            <a:bodyPr wrap="none" anchor="ctr"/>
            <a:lstStyle/>
            <a:p>
              <a:endParaRPr lang="en-US"/>
            </a:p>
          </p:txBody>
        </p:sp>
        <p:sp>
          <p:nvSpPr>
            <p:cNvPr id="13318" name="Text Box 6"/>
            <p:cNvSpPr txBox="1">
              <a:spLocks noChangeArrowheads="1"/>
            </p:cNvSpPr>
            <p:nvPr/>
          </p:nvSpPr>
          <p:spPr bwMode="auto">
            <a:xfrm>
              <a:off x="2880" y="2928"/>
              <a:ext cx="1488" cy="250"/>
            </a:xfrm>
            <a:prstGeom prst="rect">
              <a:avLst/>
            </a:prstGeom>
            <a:noFill/>
            <a:ln w="9525">
              <a:noFill/>
              <a:miter lim="800000"/>
              <a:headEnd/>
              <a:tailEnd/>
            </a:ln>
            <a:effectLst/>
          </p:spPr>
          <p:txBody>
            <a:bodyPr anchor="ctr" anchorCtr="1">
              <a:spAutoFit/>
            </a:bodyPr>
            <a:lstStyle/>
            <a:p>
              <a:pPr algn="ctr"/>
              <a:r>
                <a:rPr lang="en-US" sz="2000" b="1">
                  <a:solidFill>
                    <a:schemeClr val="bg1"/>
                  </a:solidFill>
                  <a:latin typeface="Arial" pitchFamily="34" charset="0"/>
                </a:rPr>
                <a:t>Add / Subtract</a:t>
              </a:r>
            </a:p>
          </p:txBody>
        </p:sp>
      </p:grpSp>
      <p:grpSp>
        <p:nvGrpSpPr>
          <p:cNvPr id="3" name="Group 7"/>
          <p:cNvGrpSpPr>
            <a:grpSpLocks/>
          </p:cNvGrpSpPr>
          <p:nvPr/>
        </p:nvGrpSpPr>
        <p:grpSpPr bwMode="auto">
          <a:xfrm>
            <a:off x="304800" y="2133600"/>
            <a:ext cx="2362200" cy="685800"/>
            <a:chOff x="2880" y="2832"/>
            <a:chExt cx="1488" cy="432"/>
          </a:xfrm>
        </p:grpSpPr>
        <p:sp>
          <p:nvSpPr>
            <p:cNvPr id="13320" name="Rectangle 8"/>
            <p:cNvSpPr>
              <a:spLocks noChangeArrowheads="1"/>
            </p:cNvSpPr>
            <p:nvPr/>
          </p:nvSpPr>
          <p:spPr bwMode="auto">
            <a:xfrm>
              <a:off x="2880" y="2832"/>
              <a:ext cx="1488" cy="432"/>
            </a:xfrm>
            <a:prstGeom prst="rect">
              <a:avLst/>
            </a:prstGeom>
            <a:solidFill>
              <a:schemeClr val="tx2"/>
            </a:solidFill>
            <a:ln w="9525">
              <a:noFill/>
              <a:miter lim="800000"/>
              <a:headEnd/>
              <a:tailEnd/>
            </a:ln>
            <a:effectLst/>
          </p:spPr>
          <p:txBody>
            <a:bodyPr wrap="none" anchor="ctr"/>
            <a:lstStyle/>
            <a:p>
              <a:endParaRPr lang="en-US"/>
            </a:p>
          </p:txBody>
        </p:sp>
        <p:sp>
          <p:nvSpPr>
            <p:cNvPr id="13321" name="Text Box 9"/>
            <p:cNvSpPr txBox="1">
              <a:spLocks noChangeArrowheads="1"/>
            </p:cNvSpPr>
            <p:nvPr/>
          </p:nvSpPr>
          <p:spPr bwMode="auto">
            <a:xfrm>
              <a:off x="2880" y="2928"/>
              <a:ext cx="1488" cy="250"/>
            </a:xfrm>
            <a:prstGeom prst="rect">
              <a:avLst/>
            </a:prstGeom>
            <a:noFill/>
            <a:ln w="9525">
              <a:noFill/>
              <a:miter lim="800000"/>
              <a:headEnd/>
              <a:tailEnd/>
            </a:ln>
            <a:effectLst/>
          </p:spPr>
          <p:txBody>
            <a:bodyPr anchor="ctr" anchorCtr="1">
              <a:spAutoFit/>
            </a:bodyPr>
            <a:lstStyle/>
            <a:p>
              <a:pPr algn="ctr"/>
              <a:r>
                <a:rPr lang="en-US" sz="2000" b="1">
                  <a:solidFill>
                    <a:schemeClr val="bg1"/>
                  </a:solidFill>
                  <a:latin typeface="Arial" pitchFamily="34" charset="0"/>
                </a:rPr>
                <a:t>Multiply / Divide</a:t>
              </a:r>
            </a:p>
          </p:txBody>
        </p:sp>
      </p:grpSp>
      <p:grpSp>
        <p:nvGrpSpPr>
          <p:cNvPr id="4" name="Group 10"/>
          <p:cNvGrpSpPr>
            <a:grpSpLocks/>
          </p:cNvGrpSpPr>
          <p:nvPr/>
        </p:nvGrpSpPr>
        <p:grpSpPr bwMode="auto">
          <a:xfrm>
            <a:off x="228600" y="6019800"/>
            <a:ext cx="2362200" cy="701675"/>
            <a:chOff x="2880" y="2832"/>
            <a:chExt cx="1488" cy="442"/>
          </a:xfrm>
        </p:grpSpPr>
        <p:sp>
          <p:nvSpPr>
            <p:cNvPr id="13323" name="Rectangle 11"/>
            <p:cNvSpPr>
              <a:spLocks noChangeArrowheads="1"/>
            </p:cNvSpPr>
            <p:nvPr/>
          </p:nvSpPr>
          <p:spPr bwMode="auto">
            <a:xfrm>
              <a:off x="2880" y="2832"/>
              <a:ext cx="1488" cy="432"/>
            </a:xfrm>
            <a:prstGeom prst="rect">
              <a:avLst/>
            </a:prstGeom>
            <a:solidFill>
              <a:schemeClr val="tx2"/>
            </a:solidFill>
            <a:ln w="9525">
              <a:noFill/>
              <a:miter lim="800000"/>
              <a:headEnd/>
              <a:tailEnd/>
            </a:ln>
            <a:effectLst/>
          </p:spPr>
          <p:txBody>
            <a:bodyPr wrap="none" anchor="ctr"/>
            <a:lstStyle/>
            <a:p>
              <a:endParaRPr lang="en-US"/>
            </a:p>
          </p:txBody>
        </p:sp>
        <p:sp>
          <p:nvSpPr>
            <p:cNvPr id="13324" name="Text Box 12"/>
            <p:cNvSpPr txBox="1">
              <a:spLocks noChangeArrowheads="1"/>
            </p:cNvSpPr>
            <p:nvPr/>
          </p:nvSpPr>
          <p:spPr bwMode="auto">
            <a:xfrm>
              <a:off x="2880" y="2832"/>
              <a:ext cx="1488" cy="442"/>
            </a:xfrm>
            <a:prstGeom prst="rect">
              <a:avLst/>
            </a:prstGeom>
            <a:noFill/>
            <a:ln w="9525">
              <a:noFill/>
              <a:miter lim="800000"/>
              <a:headEnd/>
              <a:tailEnd/>
            </a:ln>
            <a:effectLst/>
          </p:spPr>
          <p:txBody>
            <a:bodyPr anchor="ctr" anchorCtr="1">
              <a:spAutoFit/>
            </a:bodyPr>
            <a:lstStyle/>
            <a:p>
              <a:pPr algn="ctr"/>
              <a:r>
                <a:rPr lang="en-US" sz="2000" b="1">
                  <a:solidFill>
                    <a:schemeClr val="bg1"/>
                  </a:solidFill>
                  <a:latin typeface="Arial" pitchFamily="34" charset="0"/>
                </a:rPr>
                <a:t>Standard Deviation</a:t>
              </a:r>
            </a:p>
          </p:txBody>
        </p:sp>
      </p:grpSp>
      <p:grpSp>
        <p:nvGrpSpPr>
          <p:cNvPr id="5" name="Group 13"/>
          <p:cNvGrpSpPr>
            <a:grpSpLocks/>
          </p:cNvGrpSpPr>
          <p:nvPr/>
        </p:nvGrpSpPr>
        <p:grpSpPr bwMode="auto">
          <a:xfrm>
            <a:off x="304800" y="3429000"/>
            <a:ext cx="2362200" cy="685800"/>
            <a:chOff x="2880" y="2832"/>
            <a:chExt cx="1488" cy="432"/>
          </a:xfrm>
        </p:grpSpPr>
        <p:sp>
          <p:nvSpPr>
            <p:cNvPr id="13326" name="Rectangle 14"/>
            <p:cNvSpPr>
              <a:spLocks noChangeArrowheads="1"/>
            </p:cNvSpPr>
            <p:nvPr/>
          </p:nvSpPr>
          <p:spPr bwMode="auto">
            <a:xfrm>
              <a:off x="2880" y="2832"/>
              <a:ext cx="1488" cy="432"/>
            </a:xfrm>
            <a:prstGeom prst="rect">
              <a:avLst/>
            </a:prstGeom>
            <a:solidFill>
              <a:schemeClr val="tx2"/>
            </a:solidFill>
            <a:ln w="9525">
              <a:noFill/>
              <a:miter lim="800000"/>
              <a:headEnd/>
              <a:tailEnd/>
            </a:ln>
            <a:effectLst/>
          </p:spPr>
          <p:txBody>
            <a:bodyPr wrap="none" anchor="ctr"/>
            <a:lstStyle/>
            <a:p>
              <a:endParaRPr lang="en-US"/>
            </a:p>
          </p:txBody>
        </p:sp>
        <p:sp>
          <p:nvSpPr>
            <p:cNvPr id="13327" name="Text Box 15"/>
            <p:cNvSpPr txBox="1">
              <a:spLocks noChangeArrowheads="1"/>
            </p:cNvSpPr>
            <p:nvPr/>
          </p:nvSpPr>
          <p:spPr bwMode="auto">
            <a:xfrm>
              <a:off x="2880" y="2928"/>
              <a:ext cx="1488" cy="250"/>
            </a:xfrm>
            <a:prstGeom prst="rect">
              <a:avLst/>
            </a:prstGeom>
            <a:noFill/>
            <a:ln w="9525">
              <a:noFill/>
              <a:miter lim="800000"/>
              <a:headEnd/>
              <a:tailEnd/>
            </a:ln>
            <a:effectLst/>
          </p:spPr>
          <p:txBody>
            <a:bodyPr anchor="ctr" anchorCtr="1">
              <a:spAutoFit/>
            </a:bodyPr>
            <a:lstStyle/>
            <a:p>
              <a:pPr algn="ctr"/>
              <a:r>
                <a:rPr lang="en-US" sz="2000" b="1">
                  <a:solidFill>
                    <a:schemeClr val="bg1"/>
                  </a:solidFill>
                  <a:latin typeface="Arial" pitchFamily="34" charset="0"/>
                </a:rPr>
                <a:t>Average (Mean)</a:t>
              </a:r>
            </a:p>
          </p:txBody>
        </p:sp>
      </p:grpSp>
      <p:grpSp>
        <p:nvGrpSpPr>
          <p:cNvPr id="6" name="Group 16"/>
          <p:cNvGrpSpPr>
            <a:grpSpLocks/>
          </p:cNvGrpSpPr>
          <p:nvPr/>
        </p:nvGrpSpPr>
        <p:grpSpPr bwMode="auto">
          <a:xfrm>
            <a:off x="6477000" y="6019800"/>
            <a:ext cx="2362200" cy="685800"/>
            <a:chOff x="2880" y="2832"/>
            <a:chExt cx="1488" cy="432"/>
          </a:xfrm>
        </p:grpSpPr>
        <p:sp>
          <p:nvSpPr>
            <p:cNvPr id="13329" name="Rectangle 17"/>
            <p:cNvSpPr>
              <a:spLocks noChangeArrowheads="1"/>
            </p:cNvSpPr>
            <p:nvPr/>
          </p:nvSpPr>
          <p:spPr bwMode="auto">
            <a:xfrm>
              <a:off x="2880" y="2832"/>
              <a:ext cx="1488" cy="432"/>
            </a:xfrm>
            <a:prstGeom prst="rect">
              <a:avLst/>
            </a:prstGeom>
            <a:solidFill>
              <a:srgbClr val="CCFF66"/>
            </a:solidFill>
            <a:ln w="9525">
              <a:noFill/>
              <a:miter lim="800000"/>
              <a:headEnd/>
              <a:tailEnd/>
            </a:ln>
            <a:effectLst/>
          </p:spPr>
          <p:txBody>
            <a:bodyPr wrap="none" anchor="ctr"/>
            <a:lstStyle/>
            <a:p>
              <a:endParaRPr lang="en-US"/>
            </a:p>
          </p:txBody>
        </p:sp>
        <p:sp>
          <p:nvSpPr>
            <p:cNvPr id="13330" name="Text Box 18"/>
            <p:cNvSpPr txBox="1">
              <a:spLocks noChangeArrowheads="1"/>
            </p:cNvSpPr>
            <p:nvPr/>
          </p:nvSpPr>
          <p:spPr bwMode="auto">
            <a:xfrm>
              <a:off x="2880" y="2928"/>
              <a:ext cx="1488" cy="250"/>
            </a:xfrm>
            <a:prstGeom prst="rect">
              <a:avLst/>
            </a:prstGeom>
            <a:solidFill>
              <a:srgbClr val="CCFF66"/>
            </a:solidFill>
            <a:ln w="9525">
              <a:noFill/>
              <a:miter lim="800000"/>
              <a:headEnd/>
              <a:tailEnd/>
            </a:ln>
            <a:effectLst/>
          </p:spPr>
          <p:txBody>
            <a:bodyPr anchor="ctr" anchorCtr="1">
              <a:spAutoFit/>
            </a:bodyPr>
            <a:lstStyle/>
            <a:p>
              <a:pPr algn="ctr"/>
              <a:r>
                <a:rPr lang="en-US" sz="2000" b="1">
                  <a:solidFill>
                    <a:schemeClr val="bg1"/>
                  </a:solidFill>
                  <a:latin typeface="Arial" pitchFamily="34" charset="0"/>
                </a:rPr>
                <a:t>FORCASTING</a:t>
              </a:r>
            </a:p>
          </p:txBody>
        </p:sp>
      </p:grpSp>
      <p:grpSp>
        <p:nvGrpSpPr>
          <p:cNvPr id="7" name="Group 19"/>
          <p:cNvGrpSpPr>
            <a:grpSpLocks/>
          </p:cNvGrpSpPr>
          <p:nvPr/>
        </p:nvGrpSpPr>
        <p:grpSpPr bwMode="auto">
          <a:xfrm>
            <a:off x="6477000" y="4721225"/>
            <a:ext cx="2362200" cy="708025"/>
            <a:chOff x="2880" y="2830"/>
            <a:chExt cx="1488" cy="446"/>
          </a:xfrm>
        </p:grpSpPr>
        <p:sp>
          <p:nvSpPr>
            <p:cNvPr id="13332" name="Rectangle 20"/>
            <p:cNvSpPr>
              <a:spLocks noChangeArrowheads="1"/>
            </p:cNvSpPr>
            <p:nvPr/>
          </p:nvSpPr>
          <p:spPr bwMode="auto">
            <a:xfrm>
              <a:off x="2880" y="2832"/>
              <a:ext cx="1488" cy="432"/>
            </a:xfrm>
            <a:prstGeom prst="rect">
              <a:avLst/>
            </a:prstGeom>
            <a:solidFill>
              <a:srgbClr val="CCFF66"/>
            </a:solidFill>
            <a:ln w="9525">
              <a:noFill/>
              <a:miter lim="800000"/>
              <a:headEnd/>
              <a:tailEnd/>
            </a:ln>
            <a:effectLst/>
          </p:spPr>
          <p:txBody>
            <a:bodyPr wrap="none" anchor="ctr"/>
            <a:lstStyle/>
            <a:p>
              <a:endParaRPr lang="en-US"/>
            </a:p>
          </p:txBody>
        </p:sp>
        <p:sp>
          <p:nvSpPr>
            <p:cNvPr id="13333" name="Text Box 21"/>
            <p:cNvSpPr txBox="1">
              <a:spLocks noChangeArrowheads="1"/>
            </p:cNvSpPr>
            <p:nvPr/>
          </p:nvSpPr>
          <p:spPr bwMode="auto">
            <a:xfrm>
              <a:off x="2880" y="2830"/>
              <a:ext cx="1488" cy="446"/>
            </a:xfrm>
            <a:prstGeom prst="rect">
              <a:avLst/>
            </a:prstGeom>
            <a:solidFill>
              <a:srgbClr val="CCFF66"/>
            </a:solidFill>
            <a:ln w="9525">
              <a:noFill/>
              <a:miter lim="800000"/>
              <a:headEnd/>
              <a:tailEnd/>
            </a:ln>
            <a:effectLst/>
          </p:spPr>
          <p:txBody>
            <a:bodyPr anchor="ctr" anchorCtr="1">
              <a:spAutoFit/>
            </a:bodyPr>
            <a:lstStyle/>
            <a:p>
              <a:pPr algn="ctr"/>
              <a:r>
                <a:rPr lang="en-US" sz="2000" b="1" dirty="0">
                  <a:solidFill>
                    <a:schemeClr val="bg1"/>
                  </a:solidFill>
                  <a:latin typeface="Arial" pitchFamily="34" charset="0"/>
                </a:rPr>
                <a:t>Moving </a:t>
              </a:r>
              <a:r>
                <a:rPr lang="en-US" sz="2000" b="1" dirty="0" smtClean="0">
                  <a:solidFill>
                    <a:schemeClr val="bg1"/>
                  </a:solidFill>
                  <a:latin typeface="Arial" pitchFamily="34" charset="0"/>
                </a:rPr>
                <a:t>Averages and Simulation</a:t>
              </a:r>
              <a:endParaRPr lang="en-US" sz="2000" b="1" dirty="0">
                <a:solidFill>
                  <a:schemeClr val="bg1"/>
                </a:solidFill>
                <a:latin typeface="Arial" pitchFamily="34" charset="0"/>
              </a:endParaRPr>
            </a:p>
          </p:txBody>
        </p:sp>
      </p:grpSp>
      <p:sp>
        <p:nvSpPr>
          <p:cNvPr id="13334" name="Rectangle 22"/>
          <p:cNvSpPr>
            <a:spLocks noChangeArrowheads="1"/>
          </p:cNvSpPr>
          <p:nvPr/>
        </p:nvSpPr>
        <p:spPr bwMode="auto">
          <a:xfrm rot="-5400000">
            <a:off x="2933700" y="3467100"/>
            <a:ext cx="152400" cy="3276600"/>
          </a:xfrm>
          <a:prstGeom prst="rect">
            <a:avLst/>
          </a:prstGeom>
          <a:solidFill>
            <a:schemeClr val="tx2"/>
          </a:solidFill>
          <a:ln w="9525">
            <a:noFill/>
            <a:miter lim="800000"/>
            <a:headEnd/>
            <a:tailEnd/>
          </a:ln>
          <a:effectLst/>
        </p:spPr>
        <p:txBody>
          <a:bodyPr wrap="none" anchor="ctr"/>
          <a:lstStyle/>
          <a:p>
            <a:endParaRPr lang="en-US"/>
          </a:p>
        </p:txBody>
      </p:sp>
      <p:sp>
        <p:nvSpPr>
          <p:cNvPr id="13335" name="Text Box 23"/>
          <p:cNvSpPr txBox="1">
            <a:spLocks noChangeArrowheads="1"/>
          </p:cNvSpPr>
          <p:nvPr/>
        </p:nvSpPr>
        <p:spPr bwMode="auto">
          <a:xfrm>
            <a:off x="3429000" y="3429000"/>
            <a:ext cx="2362200" cy="701675"/>
          </a:xfrm>
          <a:prstGeom prst="rect">
            <a:avLst/>
          </a:prstGeom>
          <a:solidFill>
            <a:srgbClr val="FF99CC"/>
          </a:solidFill>
          <a:ln w="9525">
            <a:noFill/>
            <a:miter lim="800000"/>
            <a:headEnd/>
            <a:tailEnd/>
          </a:ln>
          <a:effectLst/>
        </p:spPr>
        <p:txBody>
          <a:bodyPr anchor="ctr" anchorCtr="1">
            <a:spAutoFit/>
          </a:bodyPr>
          <a:lstStyle/>
          <a:p>
            <a:pPr algn="ctr"/>
            <a:r>
              <a:rPr lang="en-US" sz="2000" b="1">
                <a:solidFill>
                  <a:schemeClr val="bg1"/>
                </a:solidFill>
                <a:latin typeface="Arial" pitchFamily="34" charset="0"/>
              </a:rPr>
              <a:t>Absolute Cell Referencing</a:t>
            </a:r>
          </a:p>
        </p:txBody>
      </p:sp>
      <p:grpSp>
        <p:nvGrpSpPr>
          <p:cNvPr id="8" name="Group 24"/>
          <p:cNvGrpSpPr>
            <a:grpSpLocks/>
          </p:cNvGrpSpPr>
          <p:nvPr/>
        </p:nvGrpSpPr>
        <p:grpSpPr bwMode="auto">
          <a:xfrm>
            <a:off x="3352800" y="6016625"/>
            <a:ext cx="2362200" cy="708025"/>
            <a:chOff x="2880" y="2830"/>
            <a:chExt cx="1488" cy="446"/>
          </a:xfrm>
        </p:grpSpPr>
        <p:sp>
          <p:nvSpPr>
            <p:cNvPr id="13337" name="Rectangle 25"/>
            <p:cNvSpPr>
              <a:spLocks noChangeArrowheads="1"/>
            </p:cNvSpPr>
            <p:nvPr/>
          </p:nvSpPr>
          <p:spPr bwMode="auto">
            <a:xfrm>
              <a:off x="2880" y="2832"/>
              <a:ext cx="1488" cy="432"/>
            </a:xfrm>
            <a:prstGeom prst="rect">
              <a:avLst/>
            </a:prstGeom>
            <a:solidFill>
              <a:schemeClr val="tx2"/>
            </a:solidFill>
            <a:ln w="9525">
              <a:noFill/>
              <a:miter lim="800000"/>
              <a:headEnd/>
              <a:tailEnd/>
            </a:ln>
            <a:effectLst/>
          </p:spPr>
          <p:txBody>
            <a:bodyPr wrap="none" anchor="ctr"/>
            <a:lstStyle/>
            <a:p>
              <a:endParaRPr lang="en-US"/>
            </a:p>
          </p:txBody>
        </p:sp>
        <p:sp>
          <p:nvSpPr>
            <p:cNvPr id="13338" name="Text Box 26"/>
            <p:cNvSpPr txBox="1">
              <a:spLocks noChangeArrowheads="1"/>
            </p:cNvSpPr>
            <p:nvPr/>
          </p:nvSpPr>
          <p:spPr bwMode="auto">
            <a:xfrm>
              <a:off x="2880" y="2830"/>
              <a:ext cx="1488" cy="446"/>
            </a:xfrm>
            <a:prstGeom prst="rect">
              <a:avLst/>
            </a:prstGeom>
            <a:noFill/>
            <a:ln w="9525">
              <a:noFill/>
              <a:miter lim="800000"/>
              <a:headEnd/>
              <a:tailEnd/>
            </a:ln>
            <a:effectLst/>
          </p:spPr>
          <p:txBody>
            <a:bodyPr anchor="ctr" anchorCtr="1">
              <a:spAutoFit/>
            </a:bodyPr>
            <a:lstStyle/>
            <a:p>
              <a:pPr algn="ctr"/>
              <a:r>
                <a:rPr lang="en-US" sz="2000" b="1" dirty="0" smtClean="0">
                  <a:solidFill>
                    <a:schemeClr val="bg1"/>
                  </a:solidFill>
                  <a:latin typeface="Arial" pitchFamily="34" charset="0"/>
                </a:rPr>
                <a:t>Tables and scenario’s</a:t>
              </a:r>
              <a:endParaRPr lang="en-US" sz="2000" b="1" dirty="0">
                <a:solidFill>
                  <a:schemeClr val="bg1"/>
                </a:solidFill>
                <a:latin typeface="Arial" pitchFamily="34" charset="0"/>
              </a:endParaRPr>
            </a:p>
          </p:txBody>
        </p:sp>
      </p:grpSp>
      <p:grpSp>
        <p:nvGrpSpPr>
          <p:cNvPr id="9" name="Group 27"/>
          <p:cNvGrpSpPr>
            <a:grpSpLocks/>
          </p:cNvGrpSpPr>
          <p:nvPr/>
        </p:nvGrpSpPr>
        <p:grpSpPr bwMode="auto">
          <a:xfrm>
            <a:off x="1295400" y="4114800"/>
            <a:ext cx="304800" cy="1905000"/>
            <a:chOff x="816" y="2592"/>
            <a:chExt cx="192" cy="1200"/>
          </a:xfrm>
        </p:grpSpPr>
        <p:sp>
          <p:nvSpPr>
            <p:cNvPr id="13340" name="Rectangle 28"/>
            <p:cNvSpPr>
              <a:spLocks noChangeArrowheads="1"/>
            </p:cNvSpPr>
            <p:nvPr/>
          </p:nvSpPr>
          <p:spPr bwMode="auto">
            <a:xfrm>
              <a:off x="864" y="2592"/>
              <a:ext cx="96" cy="624"/>
            </a:xfrm>
            <a:prstGeom prst="rect">
              <a:avLst/>
            </a:prstGeom>
            <a:gradFill rotWithShape="0">
              <a:gsLst>
                <a:gs pos="0">
                  <a:schemeClr val="bg1"/>
                </a:gs>
                <a:gs pos="100000">
                  <a:schemeClr val="tx2"/>
                </a:gs>
              </a:gsLst>
              <a:lin ang="5400000" scaled="1"/>
            </a:gradFill>
            <a:ln w="9525">
              <a:noFill/>
              <a:miter lim="800000"/>
              <a:headEnd/>
              <a:tailEnd/>
            </a:ln>
            <a:effectLst/>
          </p:spPr>
          <p:txBody>
            <a:bodyPr wrap="none" anchor="ctr"/>
            <a:lstStyle/>
            <a:p>
              <a:endParaRPr lang="en-US"/>
            </a:p>
          </p:txBody>
        </p:sp>
        <p:grpSp>
          <p:nvGrpSpPr>
            <p:cNvPr id="10" name="Group 29"/>
            <p:cNvGrpSpPr>
              <a:grpSpLocks/>
            </p:cNvGrpSpPr>
            <p:nvPr/>
          </p:nvGrpSpPr>
          <p:grpSpPr bwMode="auto">
            <a:xfrm>
              <a:off x="816" y="3216"/>
              <a:ext cx="192" cy="576"/>
              <a:chOff x="816" y="3312"/>
              <a:chExt cx="192" cy="576"/>
            </a:xfrm>
          </p:grpSpPr>
          <p:sp>
            <p:nvSpPr>
              <p:cNvPr id="13342" name="AutoShape 30"/>
              <p:cNvSpPr>
                <a:spLocks noChangeArrowheads="1"/>
              </p:cNvSpPr>
              <p:nvPr/>
            </p:nvSpPr>
            <p:spPr bwMode="auto">
              <a:xfrm>
                <a:off x="816" y="3744"/>
                <a:ext cx="192" cy="144"/>
              </a:xfrm>
              <a:prstGeom prst="flowChartMerge">
                <a:avLst/>
              </a:prstGeom>
              <a:solidFill>
                <a:schemeClr val="tx2"/>
              </a:solidFill>
              <a:ln w="9525">
                <a:noFill/>
                <a:miter lim="800000"/>
                <a:headEnd/>
                <a:tailEnd/>
              </a:ln>
              <a:effectLst/>
            </p:spPr>
            <p:txBody>
              <a:bodyPr wrap="none" anchor="ctr"/>
              <a:lstStyle/>
              <a:p>
                <a:endParaRPr lang="en-US"/>
              </a:p>
            </p:txBody>
          </p:sp>
          <p:sp>
            <p:nvSpPr>
              <p:cNvPr id="13343" name="Rectangle 31"/>
              <p:cNvSpPr>
                <a:spLocks noChangeArrowheads="1"/>
              </p:cNvSpPr>
              <p:nvPr/>
            </p:nvSpPr>
            <p:spPr bwMode="auto">
              <a:xfrm>
                <a:off x="864" y="3312"/>
                <a:ext cx="96" cy="480"/>
              </a:xfrm>
              <a:prstGeom prst="rect">
                <a:avLst/>
              </a:prstGeom>
              <a:solidFill>
                <a:schemeClr val="tx2"/>
              </a:solidFill>
              <a:ln w="9525">
                <a:noFill/>
                <a:miter lim="800000"/>
                <a:headEnd/>
                <a:tailEnd/>
              </a:ln>
              <a:effectLst/>
            </p:spPr>
            <p:txBody>
              <a:bodyPr wrap="none" anchor="ctr"/>
              <a:lstStyle/>
              <a:p>
                <a:endParaRPr lang="en-US"/>
              </a:p>
            </p:txBody>
          </p:sp>
        </p:grpSp>
      </p:grpSp>
      <p:grpSp>
        <p:nvGrpSpPr>
          <p:cNvPr id="11" name="Group 32"/>
          <p:cNvGrpSpPr>
            <a:grpSpLocks/>
          </p:cNvGrpSpPr>
          <p:nvPr/>
        </p:nvGrpSpPr>
        <p:grpSpPr bwMode="auto">
          <a:xfrm>
            <a:off x="7620000" y="5410200"/>
            <a:ext cx="304800" cy="609600"/>
            <a:chOff x="4800" y="3456"/>
            <a:chExt cx="192" cy="384"/>
          </a:xfrm>
        </p:grpSpPr>
        <p:sp>
          <p:nvSpPr>
            <p:cNvPr id="13345" name="Rectangle 33"/>
            <p:cNvSpPr>
              <a:spLocks noChangeArrowheads="1"/>
            </p:cNvSpPr>
            <p:nvPr/>
          </p:nvSpPr>
          <p:spPr bwMode="auto">
            <a:xfrm>
              <a:off x="4848" y="3456"/>
              <a:ext cx="96" cy="240"/>
            </a:xfrm>
            <a:prstGeom prst="rect">
              <a:avLst/>
            </a:prstGeom>
            <a:gradFill rotWithShape="0">
              <a:gsLst>
                <a:gs pos="0">
                  <a:schemeClr val="bg1"/>
                </a:gs>
                <a:gs pos="100000">
                  <a:srgbClr val="CCFF66"/>
                </a:gs>
              </a:gsLst>
              <a:lin ang="5400000" scaled="1"/>
            </a:gradFill>
            <a:ln w="9525">
              <a:noFill/>
              <a:miter lim="800000"/>
              <a:headEnd/>
              <a:tailEnd/>
            </a:ln>
            <a:effectLst/>
          </p:spPr>
          <p:txBody>
            <a:bodyPr wrap="none" anchor="ctr"/>
            <a:lstStyle/>
            <a:p>
              <a:endParaRPr lang="en-US"/>
            </a:p>
          </p:txBody>
        </p:sp>
        <p:sp>
          <p:nvSpPr>
            <p:cNvPr id="13346" name="AutoShape 34"/>
            <p:cNvSpPr>
              <a:spLocks noChangeArrowheads="1"/>
            </p:cNvSpPr>
            <p:nvPr/>
          </p:nvSpPr>
          <p:spPr bwMode="auto">
            <a:xfrm>
              <a:off x="4800" y="3696"/>
              <a:ext cx="192" cy="144"/>
            </a:xfrm>
            <a:prstGeom prst="flowChartMerge">
              <a:avLst/>
            </a:prstGeom>
            <a:solidFill>
              <a:srgbClr val="CCFF66"/>
            </a:solidFill>
            <a:ln w="9525">
              <a:noFill/>
              <a:miter lim="800000"/>
              <a:headEnd/>
              <a:tailEnd/>
            </a:ln>
            <a:effectLst/>
          </p:spPr>
          <p:txBody>
            <a:bodyPr wrap="none" anchor="ctr"/>
            <a:lstStyle/>
            <a:p>
              <a:endParaRPr lang="en-US"/>
            </a:p>
          </p:txBody>
        </p:sp>
      </p:grpSp>
      <p:grpSp>
        <p:nvGrpSpPr>
          <p:cNvPr id="12" name="Group 35"/>
          <p:cNvGrpSpPr>
            <a:grpSpLocks/>
          </p:cNvGrpSpPr>
          <p:nvPr/>
        </p:nvGrpSpPr>
        <p:grpSpPr bwMode="auto">
          <a:xfrm>
            <a:off x="1295400" y="2819400"/>
            <a:ext cx="304800" cy="609600"/>
            <a:chOff x="816" y="3504"/>
            <a:chExt cx="192" cy="384"/>
          </a:xfrm>
        </p:grpSpPr>
        <p:sp>
          <p:nvSpPr>
            <p:cNvPr id="13348" name="Rectangle 36"/>
            <p:cNvSpPr>
              <a:spLocks noChangeArrowheads="1"/>
            </p:cNvSpPr>
            <p:nvPr/>
          </p:nvSpPr>
          <p:spPr bwMode="auto">
            <a:xfrm>
              <a:off x="864" y="3504"/>
              <a:ext cx="96" cy="240"/>
            </a:xfrm>
            <a:prstGeom prst="rect">
              <a:avLst/>
            </a:prstGeom>
            <a:gradFill rotWithShape="0">
              <a:gsLst>
                <a:gs pos="0">
                  <a:schemeClr val="bg1"/>
                </a:gs>
                <a:gs pos="100000">
                  <a:schemeClr val="tx2"/>
                </a:gs>
              </a:gsLst>
              <a:lin ang="5400000" scaled="1"/>
            </a:gradFill>
            <a:ln w="9525">
              <a:noFill/>
              <a:miter lim="800000"/>
              <a:headEnd/>
              <a:tailEnd/>
            </a:ln>
            <a:effectLst/>
          </p:spPr>
          <p:txBody>
            <a:bodyPr wrap="none" anchor="ctr"/>
            <a:lstStyle/>
            <a:p>
              <a:endParaRPr lang="en-US"/>
            </a:p>
          </p:txBody>
        </p:sp>
        <p:sp>
          <p:nvSpPr>
            <p:cNvPr id="13349" name="AutoShape 37"/>
            <p:cNvSpPr>
              <a:spLocks noChangeArrowheads="1"/>
            </p:cNvSpPr>
            <p:nvPr/>
          </p:nvSpPr>
          <p:spPr bwMode="auto">
            <a:xfrm>
              <a:off x="816" y="3744"/>
              <a:ext cx="192" cy="144"/>
            </a:xfrm>
            <a:prstGeom prst="flowChartMerge">
              <a:avLst/>
            </a:prstGeom>
            <a:solidFill>
              <a:schemeClr val="tx2"/>
            </a:solidFill>
            <a:ln w="9525">
              <a:noFill/>
              <a:miter lim="800000"/>
              <a:headEnd/>
              <a:tailEnd/>
            </a:ln>
            <a:effectLst/>
          </p:spPr>
          <p:txBody>
            <a:bodyPr wrap="none" anchor="ctr"/>
            <a:lstStyle/>
            <a:p>
              <a:endParaRPr lang="en-US"/>
            </a:p>
          </p:txBody>
        </p:sp>
      </p:grpSp>
      <p:grpSp>
        <p:nvGrpSpPr>
          <p:cNvPr id="13" name="Group 38"/>
          <p:cNvGrpSpPr>
            <a:grpSpLocks/>
          </p:cNvGrpSpPr>
          <p:nvPr/>
        </p:nvGrpSpPr>
        <p:grpSpPr bwMode="auto">
          <a:xfrm>
            <a:off x="1295400" y="1524000"/>
            <a:ext cx="304800" cy="609600"/>
            <a:chOff x="816" y="3504"/>
            <a:chExt cx="192" cy="384"/>
          </a:xfrm>
        </p:grpSpPr>
        <p:sp>
          <p:nvSpPr>
            <p:cNvPr id="13351" name="Rectangle 39"/>
            <p:cNvSpPr>
              <a:spLocks noChangeArrowheads="1"/>
            </p:cNvSpPr>
            <p:nvPr/>
          </p:nvSpPr>
          <p:spPr bwMode="auto">
            <a:xfrm>
              <a:off x="864" y="3504"/>
              <a:ext cx="96" cy="240"/>
            </a:xfrm>
            <a:prstGeom prst="rect">
              <a:avLst/>
            </a:prstGeom>
            <a:gradFill rotWithShape="0">
              <a:gsLst>
                <a:gs pos="0">
                  <a:schemeClr val="bg1"/>
                </a:gs>
                <a:gs pos="100000">
                  <a:schemeClr val="tx2"/>
                </a:gs>
              </a:gsLst>
              <a:lin ang="5400000" scaled="1"/>
            </a:gradFill>
            <a:ln w="9525">
              <a:noFill/>
              <a:miter lim="800000"/>
              <a:headEnd/>
              <a:tailEnd/>
            </a:ln>
            <a:effectLst/>
          </p:spPr>
          <p:txBody>
            <a:bodyPr wrap="none" anchor="ctr"/>
            <a:lstStyle/>
            <a:p>
              <a:endParaRPr lang="en-US"/>
            </a:p>
          </p:txBody>
        </p:sp>
        <p:sp>
          <p:nvSpPr>
            <p:cNvPr id="13352" name="AutoShape 40"/>
            <p:cNvSpPr>
              <a:spLocks noChangeArrowheads="1"/>
            </p:cNvSpPr>
            <p:nvPr/>
          </p:nvSpPr>
          <p:spPr bwMode="auto">
            <a:xfrm>
              <a:off x="816" y="3744"/>
              <a:ext cx="192" cy="144"/>
            </a:xfrm>
            <a:prstGeom prst="flowChartMerge">
              <a:avLst/>
            </a:prstGeom>
            <a:solidFill>
              <a:schemeClr val="tx2"/>
            </a:solidFill>
            <a:ln w="9525">
              <a:noFill/>
              <a:miter lim="800000"/>
              <a:headEnd/>
              <a:tailEnd/>
            </a:ln>
            <a:effectLst/>
          </p:spPr>
          <p:txBody>
            <a:bodyPr wrap="none" anchor="ctr"/>
            <a:lstStyle/>
            <a:p>
              <a:endParaRPr lang="en-US"/>
            </a:p>
          </p:txBody>
        </p:sp>
      </p:grpSp>
      <p:grpSp>
        <p:nvGrpSpPr>
          <p:cNvPr id="14" name="Group 41"/>
          <p:cNvGrpSpPr>
            <a:grpSpLocks/>
          </p:cNvGrpSpPr>
          <p:nvPr/>
        </p:nvGrpSpPr>
        <p:grpSpPr bwMode="auto">
          <a:xfrm>
            <a:off x="4649788" y="4953000"/>
            <a:ext cx="1827212" cy="304800"/>
            <a:chOff x="2880" y="3167"/>
            <a:chExt cx="1151" cy="192"/>
          </a:xfrm>
        </p:grpSpPr>
        <p:sp>
          <p:nvSpPr>
            <p:cNvPr id="13354" name="AutoShape 42"/>
            <p:cNvSpPr>
              <a:spLocks noChangeArrowheads="1"/>
            </p:cNvSpPr>
            <p:nvPr/>
          </p:nvSpPr>
          <p:spPr bwMode="auto">
            <a:xfrm rot="-5400000">
              <a:off x="3863" y="3191"/>
              <a:ext cx="192" cy="144"/>
            </a:xfrm>
            <a:prstGeom prst="flowChartMerge">
              <a:avLst/>
            </a:prstGeom>
            <a:solidFill>
              <a:schemeClr val="tx2"/>
            </a:solidFill>
            <a:ln w="9525">
              <a:noFill/>
              <a:miter lim="800000"/>
              <a:headEnd/>
              <a:tailEnd/>
            </a:ln>
            <a:effectLst/>
          </p:spPr>
          <p:txBody>
            <a:bodyPr wrap="none" anchor="ctr"/>
            <a:lstStyle/>
            <a:p>
              <a:endParaRPr lang="en-US"/>
            </a:p>
          </p:txBody>
        </p:sp>
        <p:sp>
          <p:nvSpPr>
            <p:cNvPr id="13355" name="Rectangle 43"/>
            <p:cNvSpPr>
              <a:spLocks noChangeArrowheads="1"/>
            </p:cNvSpPr>
            <p:nvPr/>
          </p:nvSpPr>
          <p:spPr bwMode="auto">
            <a:xfrm rot="-5400000">
              <a:off x="3359" y="2736"/>
              <a:ext cx="97" cy="1055"/>
            </a:xfrm>
            <a:prstGeom prst="rect">
              <a:avLst/>
            </a:prstGeom>
            <a:solidFill>
              <a:schemeClr val="tx2"/>
            </a:solidFill>
            <a:ln w="9525">
              <a:noFill/>
              <a:miter lim="800000"/>
              <a:headEnd/>
              <a:tailEnd/>
            </a:ln>
            <a:effectLst/>
          </p:spPr>
          <p:txBody>
            <a:bodyPr wrap="none" anchor="ctr"/>
            <a:lstStyle/>
            <a:p>
              <a:endParaRPr lang="en-US"/>
            </a:p>
          </p:txBody>
        </p:sp>
      </p:grpSp>
      <p:sp>
        <p:nvSpPr>
          <p:cNvPr id="13356" name="Text Box 44"/>
          <p:cNvSpPr txBox="1">
            <a:spLocks noChangeArrowheads="1"/>
          </p:cNvSpPr>
          <p:nvPr/>
        </p:nvSpPr>
        <p:spPr bwMode="auto">
          <a:xfrm>
            <a:off x="6477000" y="3429000"/>
            <a:ext cx="2362200" cy="701675"/>
          </a:xfrm>
          <a:prstGeom prst="rect">
            <a:avLst/>
          </a:prstGeom>
          <a:solidFill>
            <a:srgbClr val="FF99CC"/>
          </a:solidFill>
          <a:ln w="9525">
            <a:noFill/>
            <a:miter lim="800000"/>
            <a:headEnd/>
            <a:tailEnd/>
          </a:ln>
          <a:effectLst/>
        </p:spPr>
        <p:txBody>
          <a:bodyPr anchor="ctr" anchorCtr="1">
            <a:spAutoFit/>
          </a:bodyPr>
          <a:lstStyle/>
          <a:p>
            <a:pPr algn="ctr"/>
            <a:r>
              <a:rPr lang="en-US" sz="2000" b="1">
                <a:solidFill>
                  <a:schemeClr val="bg1"/>
                </a:solidFill>
                <a:latin typeface="Arial" pitchFamily="34" charset="0"/>
              </a:rPr>
              <a:t>Macro-task Automation</a:t>
            </a:r>
          </a:p>
        </p:txBody>
      </p:sp>
      <p:grpSp>
        <p:nvGrpSpPr>
          <p:cNvPr id="15" name="Group 45"/>
          <p:cNvGrpSpPr>
            <a:grpSpLocks/>
          </p:cNvGrpSpPr>
          <p:nvPr/>
        </p:nvGrpSpPr>
        <p:grpSpPr bwMode="auto">
          <a:xfrm>
            <a:off x="6477000" y="2206625"/>
            <a:ext cx="2362200" cy="708025"/>
            <a:chOff x="2880" y="2830"/>
            <a:chExt cx="1488" cy="446"/>
          </a:xfrm>
        </p:grpSpPr>
        <p:sp>
          <p:nvSpPr>
            <p:cNvPr id="13358" name="Rectangle 46"/>
            <p:cNvSpPr>
              <a:spLocks noChangeArrowheads="1"/>
            </p:cNvSpPr>
            <p:nvPr/>
          </p:nvSpPr>
          <p:spPr bwMode="auto">
            <a:xfrm>
              <a:off x="2880" y="2832"/>
              <a:ext cx="1488" cy="432"/>
            </a:xfrm>
            <a:prstGeom prst="rect">
              <a:avLst/>
            </a:prstGeom>
            <a:solidFill>
              <a:srgbClr val="FF99CC"/>
            </a:solidFill>
            <a:ln w="9525">
              <a:noFill/>
              <a:miter lim="800000"/>
              <a:headEnd/>
              <a:tailEnd/>
            </a:ln>
            <a:effectLst/>
          </p:spPr>
          <p:txBody>
            <a:bodyPr wrap="none" anchor="ctr"/>
            <a:lstStyle/>
            <a:p>
              <a:endParaRPr lang="en-US"/>
            </a:p>
          </p:txBody>
        </p:sp>
        <p:sp>
          <p:nvSpPr>
            <p:cNvPr id="13359" name="Text Box 47"/>
            <p:cNvSpPr txBox="1">
              <a:spLocks noChangeArrowheads="1"/>
            </p:cNvSpPr>
            <p:nvPr/>
          </p:nvSpPr>
          <p:spPr bwMode="auto">
            <a:xfrm>
              <a:off x="2880" y="2830"/>
              <a:ext cx="1488" cy="446"/>
            </a:xfrm>
            <a:prstGeom prst="rect">
              <a:avLst/>
            </a:prstGeom>
            <a:solidFill>
              <a:srgbClr val="FF99CC"/>
            </a:solidFill>
            <a:ln w="9525">
              <a:noFill/>
              <a:miter lim="800000"/>
              <a:headEnd/>
              <a:tailEnd/>
            </a:ln>
            <a:effectLst/>
          </p:spPr>
          <p:txBody>
            <a:bodyPr anchor="ctr" anchorCtr="1">
              <a:spAutoFit/>
            </a:bodyPr>
            <a:lstStyle/>
            <a:p>
              <a:pPr algn="ctr"/>
              <a:r>
                <a:rPr lang="en-US" sz="2000" b="1" dirty="0" smtClean="0">
                  <a:solidFill>
                    <a:schemeClr val="bg1"/>
                  </a:solidFill>
                  <a:latin typeface="Arial" pitchFamily="34" charset="0"/>
                </a:rPr>
                <a:t>Statement and Arrays</a:t>
              </a:r>
              <a:endParaRPr lang="en-US" sz="2000" b="1" dirty="0">
                <a:solidFill>
                  <a:schemeClr val="bg1"/>
                </a:solidFill>
                <a:latin typeface="Arial" pitchFamily="34" charset="0"/>
              </a:endParaRPr>
            </a:p>
          </p:txBody>
        </p:sp>
      </p:grpSp>
      <p:grpSp>
        <p:nvGrpSpPr>
          <p:cNvPr id="16" name="Group 48"/>
          <p:cNvGrpSpPr>
            <a:grpSpLocks/>
          </p:cNvGrpSpPr>
          <p:nvPr/>
        </p:nvGrpSpPr>
        <p:grpSpPr bwMode="auto">
          <a:xfrm>
            <a:off x="5792788" y="3657600"/>
            <a:ext cx="684212" cy="304800"/>
            <a:chOff x="3600" y="2352"/>
            <a:chExt cx="431" cy="192"/>
          </a:xfrm>
        </p:grpSpPr>
        <p:sp>
          <p:nvSpPr>
            <p:cNvPr id="13361" name="Rectangle 49"/>
            <p:cNvSpPr>
              <a:spLocks noChangeArrowheads="1"/>
            </p:cNvSpPr>
            <p:nvPr/>
          </p:nvSpPr>
          <p:spPr bwMode="auto">
            <a:xfrm rot="-5400000">
              <a:off x="3695" y="2305"/>
              <a:ext cx="97" cy="288"/>
            </a:xfrm>
            <a:prstGeom prst="rect">
              <a:avLst/>
            </a:prstGeom>
            <a:gradFill rotWithShape="0">
              <a:gsLst>
                <a:gs pos="0">
                  <a:schemeClr val="bg1"/>
                </a:gs>
                <a:gs pos="100000">
                  <a:srgbClr val="FF99CC"/>
                </a:gs>
              </a:gsLst>
              <a:lin ang="0" scaled="1"/>
            </a:gradFill>
            <a:ln w="9525">
              <a:noFill/>
              <a:miter lim="800000"/>
              <a:headEnd/>
              <a:tailEnd/>
            </a:ln>
            <a:effectLst/>
          </p:spPr>
          <p:txBody>
            <a:bodyPr wrap="none" anchor="ctr"/>
            <a:lstStyle/>
            <a:p>
              <a:endParaRPr lang="en-US"/>
            </a:p>
          </p:txBody>
        </p:sp>
        <p:sp>
          <p:nvSpPr>
            <p:cNvPr id="13362" name="AutoShape 50"/>
            <p:cNvSpPr>
              <a:spLocks noChangeArrowheads="1"/>
            </p:cNvSpPr>
            <p:nvPr/>
          </p:nvSpPr>
          <p:spPr bwMode="auto">
            <a:xfrm rot="-5400000">
              <a:off x="3863" y="2376"/>
              <a:ext cx="192" cy="144"/>
            </a:xfrm>
            <a:prstGeom prst="flowChartMerge">
              <a:avLst/>
            </a:prstGeom>
            <a:solidFill>
              <a:srgbClr val="FF99CC"/>
            </a:solidFill>
            <a:ln w="9525">
              <a:noFill/>
              <a:miter lim="800000"/>
              <a:headEnd/>
              <a:tailEnd/>
            </a:ln>
            <a:effectLst/>
          </p:spPr>
          <p:txBody>
            <a:bodyPr wrap="none" anchor="ctr"/>
            <a:lstStyle/>
            <a:p>
              <a:endParaRPr lang="en-US"/>
            </a:p>
          </p:txBody>
        </p:sp>
      </p:grpSp>
      <p:grpSp>
        <p:nvGrpSpPr>
          <p:cNvPr id="17" name="Group 51"/>
          <p:cNvGrpSpPr>
            <a:grpSpLocks/>
          </p:cNvGrpSpPr>
          <p:nvPr/>
        </p:nvGrpSpPr>
        <p:grpSpPr bwMode="auto">
          <a:xfrm>
            <a:off x="4649788" y="2438400"/>
            <a:ext cx="1827212" cy="304800"/>
            <a:chOff x="2880" y="1536"/>
            <a:chExt cx="1151" cy="192"/>
          </a:xfrm>
        </p:grpSpPr>
        <p:sp>
          <p:nvSpPr>
            <p:cNvPr id="13364" name="Rectangle 52"/>
            <p:cNvSpPr>
              <a:spLocks noChangeArrowheads="1"/>
            </p:cNvSpPr>
            <p:nvPr/>
          </p:nvSpPr>
          <p:spPr bwMode="auto">
            <a:xfrm rot="-5400000">
              <a:off x="3336" y="1128"/>
              <a:ext cx="96" cy="1008"/>
            </a:xfrm>
            <a:prstGeom prst="rect">
              <a:avLst/>
            </a:prstGeom>
            <a:solidFill>
              <a:srgbClr val="FF99CC"/>
            </a:solidFill>
            <a:ln w="9525">
              <a:noFill/>
              <a:miter lim="800000"/>
              <a:headEnd/>
              <a:tailEnd/>
            </a:ln>
            <a:effectLst/>
          </p:spPr>
          <p:txBody>
            <a:bodyPr wrap="none" anchor="ctr"/>
            <a:lstStyle/>
            <a:p>
              <a:endParaRPr lang="en-US"/>
            </a:p>
          </p:txBody>
        </p:sp>
        <p:sp>
          <p:nvSpPr>
            <p:cNvPr id="13365" name="AutoShape 53"/>
            <p:cNvSpPr>
              <a:spLocks noChangeArrowheads="1"/>
            </p:cNvSpPr>
            <p:nvPr/>
          </p:nvSpPr>
          <p:spPr bwMode="auto">
            <a:xfrm rot="-5400000">
              <a:off x="3863" y="1560"/>
              <a:ext cx="192" cy="144"/>
            </a:xfrm>
            <a:prstGeom prst="flowChartMerge">
              <a:avLst/>
            </a:prstGeom>
            <a:solidFill>
              <a:srgbClr val="FF99CC"/>
            </a:solidFill>
            <a:ln w="9525">
              <a:noFill/>
              <a:miter lim="800000"/>
              <a:headEnd/>
              <a:tailEnd/>
            </a:ln>
            <a:effectLst/>
          </p:spPr>
          <p:txBody>
            <a:bodyPr wrap="none" anchor="ctr"/>
            <a:lstStyle/>
            <a:p>
              <a:endParaRPr lang="en-US"/>
            </a:p>
          </p:txBody>
        </p:sp>
      </p:grpSp>
      <p:grpSp>
        <p:nvGrpSpPr>
          <p:cNvPr id="18" name="Group 54"/>
          <p:cNvGrpSpPr>
            <a:grpSpLocks/>
          </p:cNvGrpSpPr>
          <p:nvPr/>
        </p:nvGrpSpPr>
        <p:grpSpPr bwMode="auto">
          <a:xfrm>
            <a:off x="4649788" y="1143000"/>
            <a:ext cx="1827212" cy="304800"/>
            <a:chOff x="2880" y="720"/>
            <a:chExt cx="1151" cy="192"/>
          </a:xfrm>
        </p:grpSpPr>
        <p:sp>
          <p:nvSpPr>
            <p:cNvPr id="13367" name="Rectangle 55"/>
            <p:cNvSpPr>
              <a:spLocks noChangeArrowheads="1"/>
            </p:cNvSpPr>
            <p:nvPr/>
          </p:nvSpPr>
          <p:spPr bwMode="auto">
            <a:xfrm rot="-5400000">
              <a:off x="3336" y="312"/>
              <a:ext cx="96" cy="1008"/>
            </a:xfrm>
            <a:prstGeom prst="rect">
              <a:avLst/>
            </a:prstGeom>
            <a:solidFill>
              <a:srgbClr val="FF99CC"/>
            </a:solidFill>
            <a:ln w="9525">
              <a:noFill/>
              <a:miter lim="800000"/>
              <a:headEnd/>
              <a:tailEnd/>
            </a:ln>
            <a:effectLst/>
          </p:spPr>
          <p:txBody>
            <a:bodyPr wrap="none" anchor="ctr"/>
            <a:lstStyle/>
            <a:p>
              <a:endParaRPr lang="en-US"/>
            </a:p>
          </p:txBody>
        </p:sp>
        <p:sp>
          <p:nvSpPr>
            <p:cNvPr id="13368" name="AutoShape 56"/>
            <p:cNvSpPr>
              <a:spLocks noChangeArrowheads="1"/>
            </p:cNvSpPr>
            <p:nvPr/>
          </p:nvSpPr>
          <p:spPr bwMode="auto">
            <a:xfrm rot="-5400000">
              <a:off x="3863" y="744"/>
              <a:ext cx="192" cy="144"/>
            </a:xfrm>
            <a:prstGeom prst="flowChartMerge">
              <a:avLst/>
            </a:prstGeom>
            <a:solidFill>
              <a:srgbClr val="FF99CC"/>
            </a:solidFill>
            <a:ln w="9525">
              <a:noFill/>
              <a:miter lim="800000"/>
              <a:headEnd/>
              <a:tailEnd/>
            </a:ln>
            <a:effectLst/>
          </p:spPr>
          <p:txBody>
            <a:bodyPr wrap="none" anchor="ctr"/>
            <a:lstStyle/>
            <a:p>
              <a:endParaRPr lang="en-US"/>
            </a:p>
          </p:txBody>
        </p:sp>
      </p:grpSp>
      <p:grpSp>
        <p:nvGrpSpPr>
          <p:cNvPr id="19" name="Group 57"/>
          <p:cNvGrpSpPr>
            <a:grpSpLocks/>
          </p:cNvGrpSpPr>
          <p:nvPr/>
        </p:nvGrpSpPr>
        <p:grpSpPr bwMode="auto">
          <a:xfrm>
            <a:off x="4495800" y="1219200"/>
            <a:ext cx="153988" cy="2209800"/>
            <a:chOff x="2832" y="768"/>
            <a:chExt cx="97" cy="1392"/>
          </a:xfrm>
        </p:grpSpPr>
        <p:sp>
          <p:nvSpPr>
            <p:cNvPr id="13370" name="Rectangle 58"/>
            <p:cNvSpPr>
              <a:spLocks noChangeArrowheads="1"/>
            </p:cNvSpPr>
            <p:nvPr/>
          </p:nvSpPr>
          <p:spPr bwMode="auto">
            <a:xfrm rot="-10800000">
              <a:off x="2832" y="1584"/>
              <a:ext cx="97" cy="576"/>
            </a:xfrm>
            <a:prstGeom prst="rect">
              <a:avLst/>
            </a:prstGeom>
            <a:gradFill rotWithShape="0">
              <a:gsLst>
                <a:gs pos="0">
                  <a:srgbClr val="FF99CC"/>
                </a:gs>
                <a:gs pos="100000">
                  <a:schemeClr val="bg1"/>
                </a:gs>
              </a:gsLst>
              <a:lin ang="5400000" scaled="1"/>
            </a:gradFill>
            <a:ln w="9525">
              <a:noFill/>
              <a:miter lim="800000"/>
              <a:headEnd/>
              <a:tailEnd/>
            </a:ln>
            <a:effectLst/>
          </p:spPr>
          <p:txBody>
            <a:bodyPr wrap="none" anchor="ctr"/>
            <a:lstStyle/>
            <a:p>
              <a:endParaRPr lang="en-US"/>
            </a:p>
          </p:txBody>
        </p:sp>
        <p:sp>
          <p:nvSpPr>
            <p:cNvPr id="13371" name="Rectangle 59"/>
            <p:cNvSpPr>
              <a:spLocks noChangeArrowheads="1"/>
            </p:cNvSpPr>
            <p:nvPr/>
          </p:nvSpPr>
          <p:spPr bwMode="auto">
            <a:xfrm rot="-10800000">
              <a:off x="2832" y="768"/>
              <a:ext cx="96" cy="912"/>
            </a:xfrm>
            <a:prstGeom prst="rect">
              <a:avLst/>
            </a:prstGeom>
            <a:solidFill>
              <a:srgbClr val="FF99CC"/>
            </a:solidFill>
            <a:ln w="9525">
              <a:noFill/>
              <a:miter lim="800000"/>
              <a:headEnd/>
              <a:tailEnd/>
            </a:ln>
            <a:effectLst/>
          </p:spPr>
          <p:txBody>
            <a:bodyPr wrap="none" anchor="ctr"/>
            <a:lstStyle/>
            <a:p>
              <a:endParaRPr lang="en-US"/>
            </a:p>
          </p:txBody>
        </p:sp>
      </p:grpSp>
      <p:grpSp>
        <p:nvGrpSpPr>
          <p:cNvPr id="20" name="Group 60"/>
          <p:cNvGrpSpPr>
            <a:grpSpLocks/>
          </p:cNvGrpSpPr>
          <p:nvPr/>
        </p:nvGrpSpPr>
        <p:grpSpPr bwMode="auto">
          <a:xfrm>
            <a:off x="4419600" y="5105400"/>
            <a:ext cx="304800" cy="914400"/>
            <a:chOff x="816" y="3312"/>
            <a:chExt cx="192" cy="576"/>
          </a:xfrm>
        </p:grpSpPr>
        <p:sp>
          <p:nvSpPr>
            <p:cNvPr id="13373" name="AutoShape 61"/>
            <p:cNvSpPr>
              <a:spLocks noChangeArrowheads="1"/>
            </p:cNvSpPr>
            <p:nvPr/>
          </p:nvSpPr>
          <p:spPr bwMode="auto">
            <a:xfrm>
              <a:off x="816" y="3744"/>
              <a:ext cx="192" cy="144"/>
            </a:xfrm>
            <a:prstGeom prst="flowChartMerge">
              <a:avLst/>
            </a:prstGeom>
            <a:solidFill>
              <a:schemeClr val="tx2"/>
            </a:solidFill>
            <a:ln w="9525">
              <a:noFill/>
              <a:miter lim="800000"/>
              <a:headEnd/>
              <a:tailEnd/>
            </a:ln>
            <a:effectLst/>
          </p:spPr>
          <p:txBody>
            <a:bodyPr wrap="none" anchor="ctr"/>
            <a:lstStyle/>
            <a:p>
              <a:endParaRPr lang="en-US"/>
            </a:p>
          </p:txBody>
        </p:sp>
        <p:sp>
          <p:nvSpPr>
            <p:cNvPr id="13374" name="Rectangle 62"/>
            <p:cNvSpPr>
              <a:spLocks noChangeArrowheads="1"/>
            </p:cNvSpPr>
            <p:nvPr/>
          </p:nvSpPr>
          <p:spPr bwMode="auto">
            <a:xfrm>
              <a:off x="864" y="3312"/>
              <a:ext cx="96" cy="480"/>
            </a:xfrm>
            <a:prstGeom prst="rect">
              <a:avLst/>
            </a:prstGeom>
            <a:solidFill>
              <a:schemeClr val="tx2"/>
            </a:solidFill>
            <a:ln w="9525">
              <a:noFill/>
              <a:miter lim="800000"/>
              <a:headEnd/>
              <a:tailEnd/>
            </a:ln>
            <a:effectLst/>
          </p:spPr>
          <p:txBody>
            <a:bodyPr wrap="none" anchor="ctr"/>
            <a:lstStyle/>
            <a:p>
              <a:endParaRPr lang="en-US"/>
            </a:p>
          </p:txBody>
        </p:sp>
      </p:grpSp>
      <p:grpSp>
        <p:nvGrpSpPr>
          <p:cNvPr id="21" name="Group 63"/>
          <p:cNvGrpSpPr>
            <a:grpSpLocks/>
          </p:cNvGrpSpPr>
          <p:nvPr/>
        </p:nvGrpSpPr>
        <p:grpSpPr bwMode="auto">
          <a:xfrm>
            <a:off x="4418013" y="4113213"/>
            <a:ext cx="304800" cy="1068387"/>
            <a:chOff x="2783" y="2591"/>
            <a:chExt cx="192" cy="673"/>
          </a:xfrm>
        </p:grpSpPr>
        <p:sp>
          <p:nvSpPr>
            <p:cNvPr id="13376" name="AutoShape 64"/>
            <p:cNvSpPr>
              <a:spLocks noChangeArrowheads="1"/>
            </p:cNvSpPr>
            <p:nvPr/>
          </p:nvSpPr>
          <p:spPr bwMode="auto">
            <a:xfrm rot="10800000">
              <a:off x="2783" y="2591"/>
              <a:ext cx="192" cy="144"/>
            </a:xfrm>
            <a:prstGeom prst="flowChartMerge">
              <a:avLst/>
            </a:prstGeom>
            <a:solidFill>
              <a:schemeClr val="tx2"/>
            </a:solidFill>
            <a:ln w="9525">
              <a:noFill/>
              <a:miter lim="800000"/>
              <a:headEnd/>
              <a:tailEnd/>
            </a:ln>
            <a:effectLst/>
          </p:spPr>
          <p:txBody>
            <a:bodyPr wrap="none" anchor="ctr"/>
            <a:lstStyle/>
            <a:p>
              <a:endParaRPr lang="en-US"/>
            </a:p>
          </p:txBody>
        </p:sp>
        <p:sp>
          <p:nvSpPr>
            <p:cNvPr id="13377" name="Rectangle 65"/>
            <p:cNvSpPr>
              <a:spLocks noChangeArrowheads="1"/>
            </p:cNvSpPr>
            <p:nvPr/>
          </p:nvSpPr>
          <p:spPr bwMode="auto">
            <a:xfrm rot="10800000">
              <a:off x="2832" y="2687"/>
              <a:ext cx="95" cy="577"/>
            </a:xfrm>
            <a:prstGeom prst="rect">
              <a:avLst/>
            </a:prstGeom>
            <a:solidFill>
              <a:schemeClr val="tx2"/>
            </a:solidFill>
            <a:ln w="9525">
              <a:noFill/>
              <a:miter lim="800000"/>
              <a:headEnd/>
              <a:tailEnd/>
            </a:ln>
            <a:effectLst/>
          </p:spPr>
          <p:txBody>
            <a:bodyPr wrap="none" anchor="ctr"/>
            <a:lstStyle/>
            <a:p>
              <a:endParaRPr lang="en-US"/>
            </a:p>
          </p:txBody>
        </p:sp>
      </p:grpSp>
    </p:spTree>
  </p:cSld>
  <p:clrMapOvr>
    <a:masterClrMapping/>
  </p:clrMapOvr>
  <p:transition spd="med">
    <p:pull dir="l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528" fill="hold" grpId="0" nodeType="afterEffect">
                                  <p:stCondLst>
                                    <p:cond delay="2000"/>
                                  </p:stCondLst>
                                  <p:iterate type="lt">
                                    <p:tmPct val="100000"/>
                                  </p:iterate>
                                  <p:childTnLst>
                                    <p:set>
                                      <p:cBhvr>
                                        <p:cTn id="6" dur="1" fill="hold">
                                          <p:stCondLst>
                                            <p:cond delay="0"/>
                                          </p:stCondLst>
                                        </p:cTn>
                                        <p:tgtEl>
                                          <p:spTgt spid="13314"/>
                                        </p:tgtEl>
                                        <p:attrNameLst>
                                          <p:attrName>style.visibility</p:attrName>
                                        </p:attrNameLst>
                                      </p:cBhvr>
                                      <p:to>
                                        <p:strVal val="visible"/>
                                      </p:to>
                                    </p:set>
                                    <p:anim calcmode="lin" valueType="num">
                                      <p:cBhvr>
                                        <p:cTn id="7" dur="75" fill="hold"/>
                                        <p:tgtEl>
                                          <p:spTgt spid="13314"/>
                                        </p:tgtEl>
                                        <p:attrNameLst>
                                          <p:attrName>ppt_w</p:attrName>
                                        </p:attrNameLst>
                                      </p:cBhvr>
                                      <p:tavLst>
                                        <p:tav tm="0">
                                          <p:val>
                                            <p:fltVal val="0"/>
                                          </p:val>
                                        </p:tav>
                                        <p:tav tm="100000">
                                          <p:val>
                                            <p:strVal val="#ppt_w"/>
                                          </p:val>
                                        </p:tav>
                                      </p:tavLst>
                                    </p:anim>
                                    <p:anim calcmode="lin" valueType="num">
                                      <p:cBhvr>
                                        <p:cTn id="8" dur="75" fill="hold"/>
                                        <p:tgtEl>
                                          <p:spTgt spid="13314"/>
                                        </p:tgtEl>
                                        <p:attrNameLst>
                                          <p:attrName>ppt_h</p:attrName>
                                        </p:attrNameLst>
                                      </p:cBhvr>
                                      <p:tavLst>
                                        <p:tav tm="0">
                                          <p:val>
                                            <p:fltVal val="0"/>
                                          </p:val>
                                        </p:tav>
                                        <p:tav tm="100000">
                                          <p:val>
                                            <p:strVal val="#ppt_h"/>
                                          </p:val>
                                        </p:tav>
                                      </p:tavLst>
                                    </p:anim>
                                    <p:anim calcmode="lin" valueType="num">
                                      <p:cBhvr>
                                        <p:cTn id="9" dur="75" fill="hold"/>
                                        <p:tgtEl>
                                          <p:spTgt spid="13314"/>
                                        </p:tgtEl>
                                        <p:attrNameLst>
                                          <p:attrName>ppt_x</p:attrName>
                                        </p:attrNameLst>
                                      </p:cBhvr>
                                      <p:tavLst>
                                        <p:tav tm="0">
                                          <p:val>
                                            <p:fltVal val="0.5"/>
                                          </p:val>
                                        </p:tav>
                                        <p:tav tm="100000">
                                          <p:val>
                                            <p:strVal val="#ppt_x"/>
                                          </p:val>
                                        </p:tav>
                                      </p:tavLst>
                                    </p:anim>
                                    <p:anim calcmode="lin" valueType="num">
                                      <p:cBhvr>
                                        <p:cTn id="10" dur="75" fill="hold"/>
                                        <p:tgtEl>
                                          <p:spTgt spid="13314"/>
                                        </p:tgtEl>
                                        <p:attrNameLst>
                                          <p:attrName>ppt_y</p:attrName>
                                        </p:attrNameLst>
                                      </p:cBhvr>
                                      <p:tavLst>
                                        <p:tav tm="0">
                                          <p:val>
                                            <p:fltVal val="0.5"/>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3" presetClass="entr" presetSubtype="32"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p:cTn id="15" dur="500" fill="hold"/>
                                        <p:tgtEl>
                                          <p:spTgt spid="2"/>
                                        </p:tgtEl>
                                        <p:attrNameLst>
                                          <p:attrName>ppt_w</p:attrName>
                                        </p:attrNameLst>
                                      </p:cBhvr>
                                      <p:tavLst>
                                        <p:tav tm="0">
                                          <p:val>
                                            <p:strVal val="4*#ppt_w"/>
                                          </p:val>
                                        </p:tav>
                                        <p:tav tm="100000">
                                          <p:val>
                                            <p:strVal val="#ppt_w"/>
                                          </p:val>
                                        </p:tav>
                                      </p:tavLst>
                                    </p:anim>
                                    <p:anim calcmode="lin" valueType="num">
                                      <p:cBhvr>
                                        <p:cTn id="16" dur="500" fill="hold"/>
                                        <p:tgtEl>
                                          <p:spTgt spid="2"/>
                                        </p:tgtEl>
                                        <p:attrNameLst>
                                          <p:attrName>ppt_h</p:attrName>
                                        </p:attrNameLst>
                                      </p:cBhvr>
                                      <p:tavLst>
                                        <p:tav tm="0">
                                          <p:val>
                                            <p:strVal val="4*#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12" presetClass="entr" presetSubtype="1" fill="hold"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slide(fromTop)">
                                      <p:cBhvr>
                                        <p:cTn id="21" dur="500"/>
                                        <p:tgtEl>
                                          <p:spTgt spid="13"/>
                                        </p:tgtEl>
                                      </p:cBhvr>
                                    </p:animEffect>
                                  </p:childTnLst>
                                </p:cTn>
                              </p:par>
                            </p:childTnLst>
                          </p:cTn>
                        </p:par>
                        <p:par>
                          <p:cTn id="22" fill="hold">
                            <p:stCondLst>
                              <p:cond delay="500"/>
                            </p:stCondLst>
                            <p:childTnLst>
                              <p:par>
                                <p:cTn id="23" presetID="23" presetClass="entr" presetSubtype="16" fill="hold" nodeType="after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p:cTn id="25" dur="500" fill="hold"/>
                                        <p:tgtEl>
                                          <p:spTgt spid="3"/>
                                        </p:tgtEl>
                                        <p:attrNameLst>
                                          <p:attrName>ppt_w</p:attrName>
                                        </p:attrNameLst>
                                      </p:cBhvr>
                                      <p:tavLst>
                                        <p:tav tm="0">
                                          <p:val>
                                            <p:fltVal val="0"/>
                                          </p:val>
                                        </p:tav>
                                        <p:tav tm="100000">
                                          <p:val>
                                            <p:strVal val="#ppt_w"/>
                                          </p:val>
                                        </p:tav>
                                      </p:tavLst>
                                    </p:anim>
                                    <p:anim calcmode="lin" valueType="num">
                                      <p:cBhvr>
                                        <p:cTn id="26" dur="500" fill="hold"/>
                                        <p:tgtEl>
                                          <p:spTgt spid="3"/>
                                        </p:tgtEl>
                                        <p:attrNameLst>
                                          <p:attrName>ppt_h</p:attrName>
                                        </p:attrNameLst>
                                      </p:cBhvr>
                                      <p:tavLst>
                                        <p:tav tm="0">
                                          <p:val>
                                            <p:fltVal val="0"/>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2" presetClass="entr" presetSubtype="1"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slide(fromTop)">
                                      <p:cBhvr>
                                        <p:cTn id="31" dur="500"/>
                                        <p:tgtEl>
                                          <p:spTgt spid="12"/>
                                        </p:tgtEl>
                                      </p:cBhvr>
                                    </p:animEffect>
                                  </p:childTnLst>
                                </p:cTn>
                              </p:par>
                            </p:childTnLst>
                          </p:cTn>
                        </p:par>
                        <p:par>
                          <p:cTn id="32" fill="hold">
                            <p:stCondLst>
                              <p:cond delay="500"/>
                            </p:stCondLst>
                            <p:childTnLst>
                              <p:par>
                                <p:cTn id="33" presetID="23" presetClass="entr" presetSubtype="16" fill="hold" nodeType="afterEffect">
                                  <p:stCondLst>
                                    <p:cond delay="0"/>
                                  </p:stCondLst>
                                  <p:childTnLst>
                                    <p:set>
                                      <p:cBhvr>
                                        <p:cTn id="34" dur="1" fill="hold">
                                          <p:stCondLst>
                                            <p:cond delay="0"/>
                                          </p:stCondLst>
                                        </p:cTn>
                                        <p:tgtEl>
                                          <p:spTgt spid="5"/>
                                        </p:tgtEl>
                                        <p:attrNameLst>
                                          <p:attrName>style.visibility</p:attrName>
                                        </p:attrNameLst>
                                      </p:cBhvr>
                                      <p:to>
                                        <p:strVal val="visible"/>
                                      </p:to>
                                    </p:set>
                                    <p:anim calcmode="lin" valueType="num">
                                      <p:cBhvr>
                                        <p:cTn id="35" dur="500" fill="hold"/>
                                        <p:tgtEl>
                                          <p:spTgt spid="5"/>
                                        </p:tgtEl>
                                        <p:attrNameLst>
                                          <p:attrName>ppt_w</p:attrName>
                                        </p:attrNameLst>
                                      </p:cBhvr>
                                      <p:tavLst>
                                        <p:tav tm="0">
                                          <p:val>
                                            <p:fltVal val="0"/>
                                          </p:val>
                                        </p:tav>
                                        <p:tav tm="100000">
                                          <p:val>
                                            <p:strVal val="#ppt_w"/>
                                          </p:val>
                                        </p:tav>
                                      </p:tavLst>
                                    </p:anim>
                                    <p:anim calcmode="lin" valueType="num">
                                      <p:cBhvr>
                                        <p:cTn id="36" dur="500" fill="hold"/>
                                        <p:tgtEl>
                                          <p:spTgt spid="5"/>
                                        </p:tgtEl>
                                        <p:attrNameLst>
                                          <p:attrName>ppt_h</p:attrName>
                                        </p:attrNameLst>
                                      </p:cBhvr>
                                      <p:tavLst>
                                        <p:tav tm="0">
                                          <p:val>
                                            <p:fltVal val="0"/>
                                          </p:val>
                                        </p:tav>
                                        <p:tav tm="100000">
                                          <p:val>
                                            <p:strVal val="#ppt_h"/>
                                          </p:val>
                                        </p:tav>
                                      </p:tavLst>
                                    </p:anim>
                                  </p:childTnLst>
                                </p:cTn>
                              </p:par>
                            </p:childTnLst>
                          </p:cTn>
                        </p:par>
                      </p:childTnLst>
                    </p:cTn>
                  </p:par>
                  <p:par>
                    <p:cTn id="37" fill="hold">
                      <p:stCondLst>
                        <p:cond delay="indefinite"/>
                      </p:stCondLst>
                      <p:childTnLst>
                        <p:par>
                          <p:cTn id="38" fill="hold">
                            <p:stCondLst>
                              <p:cond delay="0"/>
                            </p:stCondLst>
                            <p:childTnLst>
                              <p:par>
                                <p:cTn id="39" presetID="12" presetClass="entr" presetSubtype="1" fill="hold" nodeType="click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slide(fromTop)">
                                      <p:cBhvr>
                                        <p:cTn id="41" dur="500"/>
                                        <p:tgtEl>
                                          <p:spTgt spid="9"/>
                                        </p:tgtEl>
                                      </p:cBhvr>
                                    </p:animEffect>
                                  </p:childTnLst>
                                </p:cTn>
                              </p:par>
                            </p:childTnLst>
                          </p:cTn>
                        </p:par>
                        <p:par>
                          <p:cTn id="42" fill="hold">
                            <p:stCondLst>
                              <p:cond delay="500"/>
                            </p:stCondLst>
                            <p:childTnLst>
                              <p:par>
                                <p:cTn id="43" presetID="23" presetClass="entr" presetSubtype="16" fill="hold" nodeType="afterEffect">
                                  <p:stCondLst>
                                    <p:cond delay="0"/>
                                  </p:stCondLst>
                                  <p:childTnLst>
                                    <p:set>
                                      <p:cBhvr>
                                        <p:cTn id="44" dur="1" fill="hold">
                                          <p:stCondLst>
                                            <p:cond delay="0"/>
                                          </p:stCondLst>
                                        </p:cTn>
                                        <p:tgtEl>
                                          <p:spTgt spid="4"/>
                                        </p:tgtEl>
                                        <p:attrNameLst>
                                          <p:attrName>style.visibility</p:attrName>
                                        </p:attrNameLst>
                                      </p:cBhvr>
                                      <p:to>
                                        <p:strVal val="visible"/>
                                      </p:to>
                                    </p:set>
                                    <p:anim calcmode="lin" valueType="num">
                                      <p:cBhvr>
                                        <p:cTn id="45" dur="500" fill="hold"/>
                                        <p:tgtEl>
                                          <p:spTgt spid="4"/>
                                        </p:tgtEl>
                                        <p:attrNameLst>
                                          <p:attrName>ppt_w</p:attrName>
                                        </p:attrNameLst>
                                      </p:cBhvr>
                                      <p:tavLst>
                                        <p:tav tm="0">
                                          <p:val>
                                            <p:fltVal val="0"/>
                                          </p:val>
                                        </p:tav>
                                        <p:tav tm="100000">
                                          <p:val>
                                            <p:strVal val="#ppt_w"/>
                                          </p:val>
                                        </p:tav>
                                      </p:tavLst>
                                    </p:anim>
                                    <p:anim calcmode="lin" valueType="num">
                                      <p:cBhvr>
                                        <p:cTn id="46" dur="500" fill="hold"/>
                                        <p:tgtEl>
                                          <p:spTgt spid="4"/>
                                        </p:tgtEl>
                                        <p:attrNameLst>
                                          <p:attrName>ppt_h</p:attrName>
                                        </p:attrNameLst>
                                      </p:cBhvr>
                                      <p:tavLst>
                                        <p:tav tm="0">
                                          <p:val>
                                            <p:fltVal val="0"/>
                                          </p:val>
                                        </p:tav>
                                        <p:tav tm="100000">
                                          <p:val>
                                            <p:strVal val="#ppt_h"/>
                                          </p:val>
                                        </p:tav>
                                      </p:tavLst>
                                    </p:anim>
                                  </p:childTnLst>
                                </p:cTn>
                              </p:par>
                            </p:childTnLst>
                          </p:cTn>
                        </p:par>
                      </p:childTnLst>
                    </p:cTn>
                  </p:par>
                  <p:par>
                    <p:cTn id="47" fill="hold">
                      <p:stCondLst>
                        <p:cond delay="indefinite"/>
                      </p:stCondLst>
                      <p:childTnLst>
                        <p:par>
                          <p:cTn id="48" fill="hold">
                            <p:stCondLst>
                              <p:cond delay="0"/>
                            </p:stCondLst>
                            <p:childTnLst>
                              <p:par>
                                <p:cTn id="49" presetID="22" presetClass="entr" presetSubtype="8" fill="hold" grpId="0" nodeType="clickEffect">
                                  <p:stCondLst>
                                    <p:cond delay="0"/>
                                  </p:stCondLst>
                                  <p:childTnLst>
                                    <p:set>
                                      <p:cBhvr>
                                        <p:cTn id="50" dur="1" fill="hold">
                                          <p:stCondLst>
                                            <p:cond delay="0"/>
                                          </p:stCondLst>
                                        </p:cTn>
                                        <p:tgtEl>
                                          <p:spTgt spid="13334"/>
                                        </p:tgtEl>
                                        <p:attrNameLst>
                                          <p:attrName>style.visibility</p:attrName>
                                        </p:attrNameLst>
                                      </p:cBhvr>
                                      <p:to>
                                        <p:strVal val="visible"/>
                                      </p:to>
                                    </p:set>
                                    <p:animEffect transition="in" filter="wipe(left)">
                                      <p:cBhvr>
                                        <p:cTn id="51" dur="500"/>
                                        <p:tgtEl>
                                          <p:spTgt spid="13334"/>
                                        </p:tgtEl>
                                      </p:cBhvr>
                                    </p:animEffect>
                                  </p:childTnLst>
                                </p:cTn>
                              </p:par>
                            </p:childTnLst>
                          </p:cTn>
                        </p:par>
                        <p:par>
                          <p:cTn id="52" fill="hold">
                            <p:stCondLst>
                              <p:cond delay="500"/>
                            </p:stCondLst>
                            <p:childTnLst>
                              <p:par>
                                <p:cTn id="53" presetID="22" presetClass="entr" presetSubtype="1" fill="hold" nodeType="afterEffect">
                                  <p:stCondLst>
                                    <p:cond delay="0"/>
                                  </p:stCondLst>
                                  <p:childTnLst>
                                    <p:set>
                                      <p:cBhvr>
                                        <p:cTn id="54" dur="1" fill="hold">
                                          <p:stCondLst>
                                            <p:cond delay="0"/>
                                          </p:stCondLst>
                                        </p:cTn>
                                        <p:tgtEl>
                                          <p:spTgt spid="20"/>
                                        </p:tgtEl>
                                        <p:attrNameLst>
                                          <p:attrName>style.visibility</p:attrName>
                                        </p:attrNameLst>
                                      </p:cBhvr>
                                      <p:to>
                                        <p:strVal val="visible"/>
                                      </p:to>
                                    </p:set>
                                    <p:animEffect transition="in" filter="wipe(up)">
                                      <p:cBhvr>
                                        <p:cTn id="55" dur="500"/>
                                        <p:tgtEl>
                                          <p:spTgt spid="20"/>
                                        </p:tgtEl>
                                      </p:cBhvr>
                                    </p:animEffect>
                                  </p:childTnLst>
                                </p:cTn>
                              </p:par>
                            </p:childTnLst>
                          </p:cTn>
                        </p:par>
                        <p:par>
                          <p:cTn id="56" fill="hold">
                            <p:stCondLst>
                              <p:cond delay="1000"/>
                            </p:stCondLst>
                            <p:childTnLst>
                              <p:par>
                                <p:cTn id="57" presetID="23" presetClass="entr" presetSubtype="16" fill="hold" nodeType="afterEffect">
                                  <p:stCondLst>
                                    <p:cond delay="0"/>
                                  </p:stCondLst>
                                  <p:childTnLst>
                                    <p:set>
                                      <p:cBhvr>
                                        <p:cTn id="58" dur="1" fill="hold">
                                          <p:stCondLst>
                                            <p:cond delay="0"/>
                                          </p:stCondLst>
                                        </p:cTn>
                                        <p:tgtEl>
                                          <p:spTgt spid="8"/>
                                        </p:tgtEl>
                                        <p:attrNameLst>
                                          <p:attrName>style.visibility</p:attrName>
                                        </p:attrNameLst>
                                      </p:cBhvr>
                                      <p:to>
                                        <p:strVal val="visible"/>
                                      </p:to>
                                    </p:set>
                                    <p:anim calcmode="lin" valueType="num">
                                      <p:cBhvr>
                                        <p:cTn id="59" dur="500" fill="hold"/>
                                        <p:tgtEl>
                                          <p:spTgt spid="8"/>
                                        </p:tgtEl>
                                        <p:attrNameLst>
                                          <p:attrName>ppt_w</p:attrName>
                                        </p:attrNameLst>
                                      </p:cBhvr>
                                      <p:tavLst>
                                        <p:tav tm="0">
                                          <p:val>
                                            <p:fltVal val="0"/>
                                          </p:val>
                                        </p:tav>
                                        <p:tav tm="100000">
                                          <p:val>
                                            <p:strVal val="#ppt_w"/>
                                          </p:val>
                                        </p:tav>
                                      </p:tavLst>
                                    </p:anim>
                                    <p:anim calcmode="lin" valueType="num">
                                      <p:cBhvr>
                                        <p:cTn id="60" dur="500" fill="hold"/>
                                        <p:tgtEl>
                                          <p:spTgt spid="8"/>
                                        </p:tgtEl>
                                        <p:attrNameLst>
                                          <p:attrName>ppt_h</p:attrName>
                                        </p:attrNameLst>
                                      </p:cBhvr>
                                      <p:tavLst>
                                        <p:tav tm="0">
                                          <p:val>
                                            <p:fltVal val="0"/>
                                          </p:val>
                                        </p:tav>
                                        <p:tav tm="100000">
                                          <p:val>
                                            <p:strVal val="#ppt_h"/>
                                          </p:val>
                                        </p:tav>
                                      </p:tavLst>
                                    </p:anim>
                                  </p:childTnLst>
                                </p:cTn>
                              </p:par>
                            </p:childTnLst>
                          </p:cTn>
                        </p:par>
                      </p:childTnLst>
                    </p:cTn>
                  </p:par>
                  <p:par>
                    <p:cTn id="61" fill="hold">
                      <p:stCondLst>
                        <p:cond delay="indefinite"/>
                      </p:stCondLst>
                      <p:childTnLst>
                        <p:par>
                          <p:cTn id="62" fill="hold">
                            <p:stCondLst>
                              <p:cond delay="0"/>
                            </p:stCondLst>
                            <p:childTnLst>
                              <p:par>
                                <p:cTn id="63" presetID="12" presetClass="entr" presetSubtype="8" fill="hold" nodeType="clickEffect">
                                  <p:stCondLst>
                                    <p:cond delay="0"/>
                                  </p:stCondLst>
                                  <p:childTnLst>
                                    <p:set>
                                      <p:cBhvr>
                                        <p:cTn id="64" dur="1" fill="hold">
                                          <p:stCondLst>
                                            <p:cond delay="0"/>
                                          </p:stCondLst>
                                        </p:cTn>
                                        <p:tgtEl>
                                          <p:spTgt spid="14"/>
                                        </p:tgtEl>
                                        <p:attrNameLst>
                                          <p:attrName>style.visibility</p:attrName>
                                        </p:attrNameLst>
                                      </p:cBhvr>
                                      <p:to>
                                        <p:strVal val="visible"/>
                                      </p:to>
                                    </p:set>
                                    <p:animEffect transition="in" filter="slide(fromLeft)">
                                      <p:cBhvr>
                                        <p:cTn id="65" dur="500"/>
                                        <p:tgtEl>
                                          <p:spTgt spid="14"/>
                                        </p:tgtEl>
                                      </p:cBhvr>
                                    </p:animEffect>
                                  </p:childTnLst>
                                </p:cTn>
                              </p:par>
                            </p:childTnLst>
                          </p:cTn>
                        </p:par>
                        <p:par>
                          <p:cTn id="66" fill="hold">
                            <p:stCondLst>
                              <p:cond delay="500"/>
                            </p:stCondLst>
                            <p:childTnLst>
                              <p:par>
                                <p:cTn id="67" presetID="23" presetClass="entr" presetSubtype="32" fill="hold" nodeType="afterEffect">
                                  <p:stCondLst>
                                    <p:cond delay="0"/>
                                  </p:stCondLst>
                                  <p:childTnLst>
                                    <p:set>
                                      <p:cBhvr>
                                        <p:cTn id="68" dur="1" fill="hold">
                                          <p:stCondLst>
                                            <p:cond delay="0"/>
                                          </p:stCondLst>
                                        </p:cTn>
                                        <p:tgtEl>
                                          <p:spTgt spid="7"/>
                                        </p:tgtEl>
                                        <p:attrNameLst>
                                          <p:attrName>style.visibility</p:attrName>
                                        </p:attrNameLst>
                                      </p:cBhvr>
                                      <p:to>
                                        <p:strVal val="visible"/>
                                      </p:to>
                                    </p:set>
                                    <p:anim calcmode="lin" valueType="num">
                                      <p:cBhvr>
                                        <p:cTn id="69" dur="500" fill="hold"/>
                                        <p:tgtEl>
                                          <p:spTgt spid="7"/>
                                        </p:tgtEl>
                                        <p:attrNameLst>
                                          <p:attrName>ppt_w</p:attrName>
                                        </p:attrNameLst>
                                      </p:cBhvr>
                                      <p:tavLst>
                                        <p:tav tm="0">
                                          <p:val>
                                            <p:strVal val="4*#ppt_w"/>
                                          </p:val>
                                        </p:tav>
                                        <p:tav tm="100000">
                                          <p:val>
                                            <p:strVal val="#ppt_w"/>
                                          </p:val>
                                        </p:tav>
                                      </p:tavLst>
                                    </p:anim>
                                    <p:anim calcmode="lin" valueType="num">
                                      <p:cBhvr>
                                        <p:cTn id="70" dur="500" fill="hold"/>
                                        <p:tgtEl>
                                          <p:spTgt spid="7"/>
                                        </p:tgtEl>
                                        <p:attrNameLst>
                                          <p:attrName>ppt_h</p:attrName>
                                        </p:attrNameLst>
                                      </p:cBhvr>
                                      <p:tavLst>
                                        <p:tav tm="0">
                                          <p:val>
                                            <p:strVal val="4*#ppt_h"/>
                                          </p:val>
                                        </p:tav>
                                        <p:tav tm="100000">
                                          <p:val>
                                            <p:strVal val="#ppt_h"/>
                                          </p:val>
                                        </p:tav>
                                      </p:tavLst>
                                    </p:anim>
                                  </p:childTnLst>
                                </p:cTn>
                              </p:par>
                            </p:childTnLst>
                          </p:cTn>
                        </p:par>
                      </p:childTnLst>
                    </p:cTn>
                  </p:par>
                  <p:par>
                    <p:cTn id="71" fill="hold">
                      <p:stCondLst>
                        <p:cond delay="indefinite"/>
                      </p:stCondLst>
                      <p:childTnLst>
                        <p:par>
                          <p:cTn id="72" fill="hold">
                            <p:stCondLst>
                              <p:cond delay="0"/>
                            </p:stCondLst>
                            <p:childTnLst>
                              <p:par>
                                <p:cTn id="73" presetID="12" presetClass="entr" presetSubtype="1" fill="hold" nodeType="clickEffect">
                                  <p:stCondLst>
                                    <p:cond delay="0"/>
                                  </p:stCondLst>
                                  <p:childTnLst>
                                    <p:set>
                                      <p:cBhvr>
                                        <p:cTn id="74" dur="1" fill="hold">
                                          <p:stCondLst>
                                            <p:cond delay="0"/>
                                          </p:stCondLst>
                                        </p:cTn>
                                        <p:tgtEl>
                                          <p:spTgt spid="11"/>
                                        </p:tgtEl>
                                        <p:attrNameLst>
                                          <p:attrName>style.visibility</p:attrName>
                                        </p:attrNameLst>
                                      </p:cBhvr>
                                      <p:to>
                                        <p:strVal val="visible"/>
                                      </p:to>
                                    </p:set>
                                    <p:animEffect transition="in" filter="slide(fromTop)">
                                      <p:cBhvr>
                                        <p:cTn id="75" dur="500"/>
                                        <p:tgtEl>
                                          <p:spTgt spid="11"/>
                                        </p:tgtEl>
                                      </p:cBhvr>
                                    </p:animEffect>
                                  </p:childTnLst>
                                </p:cTn>
                              </p:par>
                            </p:childTnLst>
                          </p:cTn>
                        </p:par>
                        <p:par>
                          <p:cTn id="76" fill="hold">
                            <p:stCondLst>
                              <p:cond delay="500"/>
                            </p:stCondLst>
                            <p:childTnLst>
                              <p:par>
                                <p:cTn id="77" presetID="9" presetClass="entr" presetSubtype="0" fill="hold" nodeType="afterEffect">
                                  <p:stCondLst>
                                    <p:cond delay="0"/>
                                  </p:stCondLst>
                                  <p:childTnLst>
                                    <p:set>
                                      <p:cBhvr>
                                        <p:cTn id="78" dur="1" fill="hold">
                                          <p:stCondLst>
                                            <p:cond delay="0"/>
                                          </p:stCondLst>
                                        </p:cTn>
                                        <p:tgtEl>
                                          <p:spTgt spid="6"/>
                                        </p:tgtEl>
                                        <p:attrNameLst>
                                          <p:attrName>style.visibility</p:attrName>
                                        </p:attrNameLst>
                                      </p:cBhvr>
                                      <p:to>
                                        <p:strVal val="visible"/>
                                      </p:to>
                                    </p:set>
                                    <p:animEffect transition="in" filter="dissolve">
                                      <p:cBhvr>
                                        <p:cTn id="79" dur="500"/>
                                        <p:tgtEl>
                                          <p:spTgt spid="6"/>
                                        </p:tgtEl>
                                      </p:cBhvr>
                                    </p:animEffect>
                                  </p:childTnLst>
                                </p:cTn>
                              </p:par>
                            </p:childTnLst>
                          </p:cTn>
                        </p:par>
                      </p:childTnLst>
                    </p:cTn>
                  </p:par>
                  <p:par>
                    <p:cTn id="80" fill="hold">
                      <p:stCondLst>
                        <p:cond delay="indefinite"/>
                      </p:stCondLst>
                      <p:childTnLst>
                        <p:par>
                          <p:cTn id="81" fill="hold">
                            <p:stCondLst>
                              <p:cond delay="0"/>
                            </p:stCondLst>
                            <p:childTnLst>
                              <p:par>
                                <p:cTn id="82" presetID="12" presetClass="entr" presetSubtype="4" fill="hold" nodeType="clickEffect">
                                  <p:stCondLst>
                                    <p:cond delay="0"/>
                                  </p:stCondLst>
                                  <p:childTnLst>
                                    <p:set>
                                      <p:cBhvr>
                                        <p:cTn id="83" dur="1" fill="hold">
                                          <p:stCondLst>
                                            <p:cond delay="0"/>
                                          </p:stCondLst>
                                        </p:cTn>
                                        <p:tgtEl>
                                          <p:spTgt spid="21"/>
                                        </p:tgtEl>
                                        <p:attrNameLst>
                                          <p:attrName>style.visibility</p:attrName>
                                        </p:attrNameLst>
                                      </p:cBhvr>
                                      <p:to>
                                        <p:strVal val="visible"/>
                                      </p:to>
                                    </p:set>
                                    <p:animEffect transition="in" filter="slide(fromBottom)">
                                      <p:cBhvr>
                                        <p:cTn id="84" dur="500"/>
                                        <p:tgtEl>
                                          <p:spTgt spid="21"/>
                                        </p:tgtEl>
                                      </p:cBhvr>
                                    </p:animEffect>
                                  </p:childTnLst>
                                </p:cTn>
                              </p:par>
                            </p:childTnLst>
                          </p:cTn>
                        </p:par>
                        <p:par>
                          <p:cTn id="85" fill="hold">
                            <p:stCondLst>
                              <p:cond delay="500"/>
                            </p:stCondLst>
                            <p:childTnLst>
                              <p:par>
                                <p:cTn id="86" presetID="23" presetClass="entr" presetSubtype="32" fill="hold" grpId="0" nodeType="afterEffect">
                                  <p:stCondLst>
                                    <p:cond delay="0"/>
                                  </p:stCondLst>
                                  <p:childTnLst>
                                    <p:set>
                                      <p:cBhvr>
                                        <p:cTn id="87" dur="1" fill="hold">
                                          <p:stCondLst>
                                            <p:cond delay="0"/>
                                          </p:stCondLst>
                                        </p:cTn>
                                        <p:tgtEl>
                                          <p:spTgt spid="13335"/>
                                        </p:tgtEl>
                                        <p:attrNameLst>
                                          <p:attrName>style.visibility</p:attrName>
                                        </p:attrNameLst>
                                      </p:cBhvr>
                                      <p:to>
                                        <p:strVal val="visible"/>
                                      </p:to>
                                    </p:set>
                                    <p:anim calcmode="lin" valueType="num">
                                      <p:cBhvr>
                                        <p:cTn id="88" dur="500" fill="hold"/>
                                        <p:tgtEl>
                                          <p:spTgt spid="13335"/>
                                        </p:tgtEl>
                                        <p:attrNameLst>
                                          <p:attrName>ppt_w</p:attrName>
                                        </p:attrNameLst>
                                      </p:cBhvr>
                                      <p:tavLst>
                                        <p:tav tm="0">
                                          <p:val>
                                            <p:strVal val="4*#ppt_w"/>
                                          </p:val>
                                        </p:tav>
                                        <p:tav tm="100000">
                                          <p:val>
                                            <p:strVal val="#ppt_w"/>
                                          </p:val>
                                        </p:tav>
                                      </p:tavLst>
                                    </p:anim>
                                    <p:anim calcmode="lin" valueType="num">
                                      <p:cBhvr>
                                        <p:cTn id="89" dur="500" fill="hold"/>
                                        <p:tgtEl>
                                          <p:spTgt spid="13335"/>
                                        </p:tgtEl>
                                        <p:attrNameLst>
                                          <p:attrName>ppt_h</p:attrName>
                                        </p:attrNameLst>
                                      </p:cBhvr>
                                      <p:tavLst>
                                        <p:tav tm="0">
                                          <p:val>
                                            <p:strVal val="4*#ppt_h"/>
                                          </p:val>
                                        </p:tav>
                                        <p:tav tm="100000">
                                          <p:val>
                                            <p:strVal val="#ppt_h"/>
                                          </p:val>
                                        </p:tav>
                                      </p:tavLst>
                                    </p:anim>
                                  </p:childTnLst>
                                </p:cTn>
                              </p:par>
                            </p:childTnLst>
                          </p:cTn>
                        </p:par>
                      </p:childTnLst>
                    </p:cTn>
                  </p:par>
                  <p:par>
                    <p:cTn id="90" fill="hold">
                      <p:stCondLst>
                        <p:cond delay="indefinite"/>
                      </p:stCondLst>
                      <p:childTnLst>
                        <p:par>
                          <p:cTn id="91" fill="hold">
                            <p:stCondLst>
                              <p:cond delay="0"/>
                            </p:stCondLst>
                            <p:childTnLst>
                              <p:par>
                                <p:cTn id="92" presetID="22" presetClass="entr" presetSubtype="4" fill="hold" nodeType="clickEffect">
                                  <p:stCondLst>
                                    <p:cond delay="0"/>
                                  </p:stCondLst>
                                  <p:childTnLst>
                                    <p:set>
                                      <p:cBhvr>
                                        <p:cTn id="93" dur="1" fill="hold">
                                          <p:stCondLst>
                                            <p:cond delay="0"/>
                                          </p:stCondLst>
                                        </p:cTn>
                                        <p:tgtEl>
                                          <p:spTgt spid="19"/>
                                        </p:tgtEl>
                                        <p:attrNameLst>
                                          <p:attrName>style.visibility</p:attrName>
                                        </p:attrNameLst>
                                      </p:cBhvr>
                                      <p:to>
                                        <p:strVal val="visible"/>
                                      </p:to>
                                    </p:set>
                                    <p:animEffect transition="in" filter="wipe(down)">
                                      <p:cBhvr>
                                        <p:cTn id="94" dur="500"/>
                                        <p:tgtEl>
                                          <p:spTgt spid="19"/>
                                        </p:tgtEl>
                                      </p:cBhvr>
                                    </p:animEffect>
                                  </p:childTnLst>
                                </p:cTn>
                              </p:par>
                            </p:childTnLst>
                          </p:cTn>
                        </p:par>
                        <p:par>
                          <p:cTn id="95" fill="hold">
                            <p:stCondLst>
                              <p:cond delay="500"/>
                            </p:stCondLst>
                            <p:childTnLst>
                              <p:par>
                                <p:cTn id="96" presetID="22" presetClass="entr" presetSubtype="8" fill="hold" nodeType="afterEffect">
                                  <p:stCondLst>
                                    <p:cond delay="0"/>
                                  </p:stCondLst>
                                  <p:childTnLst>
                                    <p:set>
                                      <p:cBhvr>
                                        <p:cTn id="97" dur="1" fill="hold">
                                          <p:stCondLst>
                                            <p:cond delay="0"/>
                                          </p:stCondLst>
                                        </p:cTn>
                                        <p:tgtEl>
                                          <p:spTgt spid="18"/>
                                        </p:tgtEl>
                                        <p:attrNameLst>
                                          <p:attrName>style.visibility</p:attrName>
                                        </p:attrNameLst>
                                      </p:cBhvr>
                                      <p:to>
                                        <p:strVal val="visible"/>
                                      </p:to>
                                    </p:set>
                                    <p:animEffect transition="in" filter="wipe(left)">
                                      <p:cBhvr>
                                        <p:cTn id="98" dur="500"/>
                                        <p:tgtEl>
                                          <p:spTgt spid="18"/>
                                        </p:tgtEl>
                                      </p:cBhvr>
                                    </p:animEffect>
                                  </p:childTnLst>
                                </p:cTn>
                              </p:par>
                            </p:childTnLst>
                          </p:cTn>
                        </p:par>
                        <p:par>
                          <p:cTn id="99" fill="hold">
                            <p:stCondLst>
                              <p:cond delay="1000"/>
                            </p:stCondLst>
                            <p:childTnLst>
                              <p:par>
                                <p:cTn id="100" presetID="23" presetClass="entr" presetSubtype="16" fill="hold" grpId="0" nodeType="afterEffect">
                                  <p:stCondLst>
                                    <p:cond delay="0"/>
                                  </p:stCondLst>
                                  <p:childTnLst>
                                    <p:set>
                                      <p:cBhvr>
                                        <p:cTn id="101" dur="1" fill="hold">
                                          <p:stCondLst>
                                            <p:cond delay="0"/>
                                          </p:stCondLst>
                                        </p:cTn>
                                        <p:tgtEl>
                                          <p:spTgt spid="13315"/>
                                        </p:tgtEl>
                                        <p:attrNameLst>
                                          <p:attrName>style.visibility</p:attrName>
                                        </p:attrNameLst>
                                      </p:cBhvr>
                                      <p:to>
                                        <p:strVal val="visible"/>
                                      </p:to>
                                    </p:set>
                                    <p:anim calcmode="lin" valueType="num">
                                      <p:cBhvr>
                                        <p:cTn id="102" dur="500" fill="hold"/>
                                        <p:tgtEl>
                                          <p:spTgt spid="13315"/>
                                        </p:tgtEl>
                                        <p:attrNameLst>
                                          <p:attrName>ppt_w</p:attrName>
                                        </p:attrNameLst>
                                      </p:cBhvr>
                                      <p:tavLst>
                                        <p:tav tm="0">
                                          <p:val>
                                            <p:fltVal val="0"/>
                                          </p:val>
                                        </p:tav>
                                        <p:tav tm="100000">
                                          <p:val>
                                            <p:strVal val="#ppt_w"/>
                                          </p:val>
                                        </p:tav>
                                      </p:tavLst>
                                    </p:anim>
                                    <p:anim calcmode="lin" valueType="num">
                                      <p:cBhvr>
                                        <p:cTn id="103" dur="500" fill="hold"/>
                                        <p:tgtEl>
                                          <p:spTgt spid="13315"/>
                                        </p:tgtEl>
                                        <p:attrNameLst>
                                          <p:attrName>ppt_h</p:attrName>
                                        </p:attrNameLst>
                                      </p:cBhvr>
                                      <p:tavLst>
                                        <p:tav tm="0">
                                          <p:val>
                                            <p:fltVal val="0"/>
                                          </p:val>
                                        </p:tav>
                                        <p:tav tm="100000">
                                          <p:val>
                                            <p:strVal val="#ppt_h"/>
                                          </p:val>
                                        </p:tav>
                                      </p:tavLst>
                                    </p:anim>
                                  </p:childTnLst>
                                </p:cTn>
                              </p:par>
                            </p:childTnLst>
                          </p:cTn>
                        </p:par>
                      </p:childTnLst>
                    </p:cTn>
                  </p:par>
                  <p:par>
                    <p:cTn id="104" fill="hold">
                      <p:stCondLst>
                        <p:cond delay="indefinite"/>
                      </p:stCondLst>
                      <p:childTnLst>
                        <p:par>
                          <p:cTn id="105" fill="hold">
                            <p:stCondLst>
                              <p:cond delay="0"/>
                            </p:stCondLst>
                            <p:childTnLst>
                              <p:par>
                                <p:cTn id="106" presetID="12" presetClass="entr" presetSubtype="8" fill="hold" nodeType="clickEffect">
                                  <p:stCondLst>
                                    <p:cond delay="0"/>
                                  </p:stCondLst>
                                  <p:childTnLst>
                                    <p:set>
                                      <p:cBhvr>
                                        <p:cTn id="107" dur="1" fill="hold">
                                          <p:stCondLst>
                                            <p:cond delay="0"/>
                                          </p:stCondLst>
                                        </p:cTn>
                                        <p:tgtEl>
                                          <p:spTgt spid="17"/>
                                        </p:tgtEl>
                                        <p:attrNameLst>
                                          <p:attrName>style.visibility</p:attrName>
                                        </p:attrNameLst>
                                      </p:cBhvr>
                                      <p:to>
                                        <p:strVal val="visible"/>
                                      </p:to>
                                    </p:set>
                                    <p:animEffect transition="in" filter="slide(fromLeft)">
                                      <p:cBhvr>
                                        <p:cTn id="108" dur="500"/>
                                        <p:tgtEl>
                                          <p:spTgt spid="17"/>
                                        </p:tgtEl>
                                      </p:cBhvr>
                                    </p:animEffect>
                                  </p:childTnLst>
                                </p:cTn>
                              </p:par>
                            </p:childTnLst>
                          </p:cTn>
                        </p:par>
                        <p:par>
                          <p:cTn id="109" fill="hold">
                            <p:stCondLst>
                              <p:cond delay="500"/>
                            </p:stCondLst>
                            <p:childTnLst>
                              <p:par>
                                <p:cTn id="110" presetID="23" presetClass="entr" presetSubtype="16" fill="hold" nodeType="afterEffect">
                                  <p:stCondLst>
                                    <p:cond delay="0"/>
                                  </p:stCondLst>
                                  <p:childTnLst>
                                    <p:set>
                                      <p:cBhvr>
                                        <p:cTn id="111" dur="1" fill="hold">
                                          <p:stCondLst>
                                            <p:cond delay="0"/>
                                          </p:stCondLst>
                                        </p:cTn>
                                        <p:tgtEl>
                                          <p:spTgt spid="15"/>
                                        </p:tgtEl>
                                        <p:attrNameLst>
                                          <p:attrName>style.visibility</p:attrName>
                                        </p:attrNameLst>
                                      </p:cBhvr>
                                      <p:to>
                                        <p:strVal val="visible"/>
                                      </p:to>
                                    </p:set>
                                    <p:anim calcmode="lin" valueType="num">
                                      <p:cBhvr>
                                        <p:cTn id="112" dur="500" fill="hold"/>
                                        <p:tgtEl>
                                          <p:spTgt spid="15"/>
                                        </p:tgtEl>
                                        <p:attrNameLst>
                                          <p:attrName>ppt_w</p:attrName>
                                        </p:attrNameLst>
                                      </p:cBhvr>
                                      <p:tavLst>
                                        <p:tav tm="0">
                                          <p:val>
                                            <p:fltVal val="0"/>
                                          </p:val>
                                        </p:tav>
                                        <p:tav tm="100000">
                                          <p:val>
                                            <p:strVal val="#ppt_w"/>
                                          </p:val>
                                        </p:tav>
                                      </p:tavLst>
                                    </p:anim>
                                    <p:anim calcmode="lin" valueType="num">
                                      <p:cBhvr>
                                        <p:cTn id="113" dur="500" fill="hold"/>
                                        <p:tgtEl>
                                          <p:spTgt spid="15"/>
                                        </p:tgtEl>
                                        <p:attrNameLst>
                                          <p:attrName>ppt_h</p:attrName>
                                        </p:attrNameLst>
                                      </p:cBhvr>
                                      <p:tavLst>
                                        <p:tav tm="0">
                                          <p:val>
                                            <p:fltVal val="0"/>
                                          </p:val>
                                        </p:tav>
                                        <p:tav tm="100000">
                                          <p:val>
                                            <p:strVal val="#ppt_h"/>
                                          </p:val>
                                        </p:tav>
                                      </p:tavLst>
                                    </p:anim>
                                  </p:childTnLst>
                                </p:cTn>
                              </p:par>
                            </p:childTnLst>
                          </p:cTn>
                        </p:par>
                      </p:childTnLst>
                    </p:cTn>
                  </p:par>
                  <p:par>
                    <p:cTn id="114" fill="hold">
                      <p:stCondLst>
                        <p:cond delay="indefinite"/>
                      </p:stCondLst>
                      <p:childTnLst>
                        <p:par>
                          <p:cTn id="115" fill="hold">
                            <p:stCondLst>
                              <p:cond delay="0"/>
                            </p:stCondLst>
                            <p:childTnLst>
                              <p:par>
                                <p:cTn id="116" presetID="12" presetClass="entr" presetSubtype="8" fill="hold" nodeType="clickEffect">
                                  <p:stCondLst>
                                    <p:cond delay="0"/>
                                  </p:stCondLst>
                                  <p:childTnLst>
                                    <p:set>
                                      <p:cBhvr>
                                        <p:cTn id="117" dur="1" fill="hold">
                                          <p:stCondLst>
                                            <p:cond delay="0"/>
                                          </p:stCondLst>
                                        </p:cTn>
                                        <p:tgtEl>
                                          <p:spTgt spid="16"/>
                                        </p:tgtEl>
                                        <p:attrNameLst>
                                          <p:attrName>style.visibility</p:attrName>
                                        </p:attrNameLst>
                                      </p:cBhvr>
                                      <p:to>
                                        <p:strVal val="visible"/>
                                      </p:to>
                                    </p:set>
                                    <p:animEffect transition="in" filter="slide(fromLeft)">
                                      <p:cBhvr>
                                        <p:cTn id="118" dur="500"/>
                                        <p:tgtEl>
                                          <p:spTgt spid="16"/>
                                        </p:tgtEl>
                                      </p:cBhvr>
                                    </p:animEffect>
                                  </p:childTnLst>
                                </p:cTn>
                              </p:par>
                            </p:childTnLst>
                          </p:cTn>
                        </p:par>
                        <p:par>
                          <p:cTn id="119" fill="hold">
                            <p:stCondLst>
                              <p:cond delay="500"/>
                            </p:stCondLst>
                            <p:childTnLst>
                              <p:par>
                                <p:cTn id="120" presetID="23" presetClass="entr" presetSubtype="16" fill="hold" grpId="0" nodeType="afterEffect">
                                  <p:stCondLst>
                                    <p:cond delay="0"/>
                                  </p:stCondLst>
                                  <p:childTnLst>
                                    <p:set>
                                      <p:cBhvr>
                                        <p:cTn id="121" dur="1" fill="hold">
                                          <p:stCondLst>
                                            <p:cond delay="0"/>
                                          </p:stCondLst>
                                        </p:cTn>
                                        <p:tgtEl>
                                          <p:spTgt spid="13356"/>
                                        </p:tgtEl>
                                        <p:attrNameLst>
                                          <p:attrName>style.visibility</p:attrName>
                                        </p:attrNameLst>
                                      </p:cBhvr>
                                      <p:to>
                                        <p:strVal val="visible"/>
                                      </p:to>
                                    </p:set>
                                    <p:anim calcmode="lin" valueType="num">
                                      <p:cBhvr>
                                        <p:cTn id="122" dur="500" fill="hold"/>
                                        <p:tgtEl>
                                          <p:spTgt spid="13356"/>
                                        </p:tgtEl>
                                        <p:attrNameLst>
                                          <p:attrName>ppt_w</p:attrName>
                                        </p:attrNameLst>
                                      </p:cBhvr>
                                      <p:tavLst>
                                        <p:tav tm="0">
                                          <p:val>
                                            <p:fltVal val="0"/>
                                          </p:val>
                                        </p:tav>
                                        <p:tav tm="100000">
                                          <p:val>
                                            <p:strVal val="#ppt_w"/>
                                          </p:val>
                                        </p:tav>
                                      </p:tavLst>
                                    </p:anim>
                                    <p:anim calcmode="lin" valueType="num">
                                      <p:cBhvr>
                                        <p:cTn id="123" dur="500" fill="hold"/>
                                        <p:tgtEl>
                                          <p:spTgt spid="1335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autoUpdateAnimBg="0"/>
      <p:bldP spid="13315" grpId="0" animBg="1" autoUpdateAnimBg="0"/>
      <p:bldP spid="13334" grpId="0" animBg="1"/>
      <p:bldP spid="13335" grpId="0" animBg="1" autoUpdateAnimBg="0"/>
      <p:bldP spid="13356" grpId="0" animBg="1"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85800" y="381000"/>
            <a:ext cx="7772400" cy="1143000"/>
          </a:xfrm>
        </p:spPr>
        <p:txBody>
          <a:bodyPr/>
          <a:lstStyle/>
          <a:p>
            <a:r>
              <a:rPr lang="en-GB" b="1"/>
              <a:t>Spreadsheet used to:</a:t>
            </a:r>
          </a:p>
        </p:txBody>
      </p:sp>
      <p:sp>
        <p:nvSpPr>
          <p:cNvPr id="26627" name="Rectangle 3"/>
          <p:cNvSpPr>
            <a:spLocks noGrp="1" noChangeArrowheads="1"/>
          </p:cNvSpPr>
          <p:nvPr>
            <p:ph type="body" idx="1"/>
          </p:nvPr>
        </p:nvSpPr>
        <p:spPr>
          <a:xfrm>
            <a:off x="228600" y="1600200"/>
            <a:ext cx="8686800" cy="4114800"/>
          </a:xfrm>
        </p:spPr>
        <p:txBody>
          <a:bodyPr/>
          <a:lstStyle/>
          <a:p>
            <a:r>
              <a:rPr lang="en-GB" sz="4000"/>
              <a:t>Summarise information from many sources in one place</a:t>
            </a:r>
          </a:p>
          <a:p>
            <a:pPr>
              <a:buFontTx/>
              <a:buNone/>
            </a:pPr>
            <a:endParaRPr lang="en-GB" sz="4000"/>
          </a:p>
          <a:p>
            <a:r>
              <a:rPr lang="en-GB" sz="4000"/>
              <a:t>Present information in a format to help the decision-maker see the financial ‘big picture’</a:t>
            </a:r>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288" fill="hold" grpId="0" nodeType="clickEffect">
                                  <p:stCondLst>
                                    <p:cond delay="0"/>
                                  </p:stCondLst>
                                  <p:childTnLst>
                                    <p:set>
                                      <p:cBhvr>
                                        <p:cTn id="6" dur="1" fill="hold">
                                          <p:stCondLst>
                                            <p:cond delay="0"/>
                                          </p:stCondLst>
                                        </p:cTn>
                                        <p:tgtEl>
                                          <p:spTgt spid="26626"/>
                                        </p:tgtEl>
                                        <p:attrNameLst>
                                          <p:attrName>style.visibility</p:attrName>
                                        </p:attrNameLst>
                                      </p:cBhvr>
                                      <p:to>
                                        <p:strVal val="visible"/>
                                      </p:to>
                                    </p:set>
                                    <p:anim calcmode="lin" valueType="num">
                                      <p:cBhvr>
                                        <p:cTn id="7" dur="500" fill="hold"/>
                                        <p:tgtEl>
                                          <p:spTgt spid="26626"/>
                                        </p:tgtEl>
                                        <p:attrNameLst>
                                          <p:attrName>ppt_w</p:attrName>
                                        </p:attrNameLst>
                                      </p:cBhvr>
                                      <p:tavLst>
                                        <p:tav tm="0">
                                          <p:val>
                                            <p:strVal val="4/3*#ppt_w"/>
                                          </p:val>
                                        </p:tav>
                                        <p:tav tm="100000">
                                          <p:val>
                                            <p:strVal val="#ppt_w"/>
                                          </p:val>
                                        </p:tav>
                                      </p:tavLst>
                                    </p:anim>
                                    <p:anim calcmode="lin" valueType="num">
                                      <p:cBhvr>
                                        <p:cTn id="8" dur="500" fill="hold"/>
                                        <p:tgtEl>
                                          <p:spTgt spid="26626"/>
                                        </p:tgtEl>
                                        <p:attrNameLst>
                                          <p:attrName>ppt_h</p:attrName>
                                        </p:attrNameLst>
                                      </p:cBhvr>
                                      <p:tavLst>
                                        <p:tav tm="0">
                                          <p:val>
                                            <p:strVal val="4/3*#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8" fill="hold" grpId="0" nodeType="clickEffect">
                                  <p:stCondLst>
                                    <p:cond delay="0"/>
                                  </p:stCondLst>
                                  <p:childTnLst>
                                    <p:set>
                                      <p:cBhvr>
                                        <p:cTn id="12" dur="1" fill="hold">
                                          <p:stCondLst>
                                            <p:cond delay="0"/>
                                          </p:stCondLst>
                                        </p:cTn>
                                        <p:tgtEl>
                                          <p:spTgt spid="26627">
                                            <p:txEl>
                                              <p:pRg st="0" end="0"/>
                                            </p:txEl>
                                          </p:spTgt>
                                        </p:tgtEl>
                                        <p:attrNameLst>
                                          <p:attrName>style.visibility</p:attrName>
                                        </p:attrNameLst>
                                      </p:cBhvr>
                                      <p:to>
                                        <p:strVal val="visible"/>
                                      </p:to>
                                    </p:set>
                                    <p:anim calcmode="lin" valueType="num">
                                      <p:cBhvr>
                                        <p:cTn id="13" dur="500" fill="hold"/>
                                        <p:tgtEl>
                                          <p:spTgt spid="26627">
                                            <p:txEl>
                                              <p:pRg st="0" end="0"/>
                                            </p:txEl>
                                          </p:spTgt>
                                        </p:tgtEl>
                                        <p:attrNameLst>
                                          <p:attrName>ppt_x</p:attrName>
                                        </p:attrNameLst>
                                      </p:cBhvr>
                                      <p:tavLst>
                                        <p:tav tm="0">
                                          <p:val>
                                            <p:strVal val="#ppt_x-#ppt_w/2"/>
                                          </p:val>
                                        </p:tav>
                                        <p:tav tm="100000">
                                          <p:val>
                                            <p:strVal val="#ppt_x"/>
                                          </p:val>
                                        </p:tav>
                                      </p:tavLst>
                                    </p:anim>
                                    <p:anim calcmode="lin" valueType="num">
                                      <p:cBhvr>
                                        <p:cTn id="14" dur="500" fill="hold"/>
                                        <p:tgtEl>
                                          <p:spTgt spid="26627">
                                            <p:txEl>
                                              <p:pRg st="0" end="0"/>
                                            </p:txEl>
                                          </p:spTgt>
                                        </p:tgtEl>
                                        <p:attrNameLst>
                                          <p:attrName>ppt_y</p:attrName>
                                        </p:attrNameLst>
                                      </p:cBhvr>
                                      <p:tavLst>
                                        <p:tav tm="0">
                                          <p:val>
                                            <p:strVal val="#ppt_y"/>
                                          </p:val>
                                        </p:tav>
                                        <p:tav tm="100000">
                                          <p:val>
                                            <p:strVal val="#ppt_y"/>
                                          </p:val>
                                        </p:tav>
                                      </p:tavLst>
                                    </p:anim>
                                    <p:anim calcmode="lin" valueType="num">
                                      <p:cBhvr>
                                        <p:cTn id="15" dur="500" fill="hold"/>
                                        <p:tgtEl>
                                          <p:spTgt spid="26627">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26627">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17" presetClass="entr" presetSubtype="8" fill="hold" grpId="0" nodeType="clickEffect">
                                  <p:stCondLst>
                                    <p:cond delay="0"/>
                                  </p:stCondLst>
                                  <p:childTnLst>
                                    <p:set>
                                      <p:cBhvr>
                                        <p:cTn id="20" dur="1" fill="hold">
                                          <p:stCondLst>
                                            <p:cond delay="0"/>
                                          </p:stCondLst>
                                        </p:cTn>
                                        <p:tgtEl>
                                          <p:spTgt spid="26627">
                                            <p:txEl>
                                              <p:pRg st="2" end="2"/>
                                            </p:txEl>
                                          </p:spTgt>
                                        </p:tgtEl>
                                        <p:attrNameLst>
                                          <p:attrName>style.visibility</p:attrName>
                                        </p:attrNameLst>
                                      </p:cBhvr>
                                      <p:to>
                                        <p:strVal val="visible"/>
                                      </p:to>
                                    </p:set>
                                    <p:anim calcmode="lin" valueType="num">
                                      <p:cBhvr>
                                        <p:cTn id="21" dur="500" fill="hold"/>
                                        <p:tgtEl>
                                          <p:spTgt spid="26627">
                                            <p:txEl>
                                              <p:pRg st="2" end="2"/>
                                            </p:txEl>
                                          </p:spTgt>
                                        </p:tgtEl>
                                        <p:attrNameLst>
                                          <p:attrName>ppt_x</p:attrName>
                                        </p:attrNameLst>
                                      </p:cBhvr>
                                      <p:tavLst>
                                        <p:tav tm="0">
                                          <p:val>
                                            <p:strVal val="#ppt_x-#ppt_w/2"/>
                                          </p:val>
                                        </p:tav>
                                        <p:tav tm="100000">
                                          <p:val>
                                            <p:strVal val="#ppt_x"/>
                                          </p:val>
                                        </p:tav>
                                      </p:tavLst>
                                    </p:anim>
                                    <p:anim calcmode="lin" valueType="num">
                                      <p:cBhvr>
                                        <p:cTn id="22" dur="500" fill="hold"/>
                                        <p:tgtEl>
                                          <p:spTgt spid="26627">
                                            <p:txEl>
                                              <p:pRg st="2" end="2"/>
                                            </p:txEl>
                                          </p:spTgt>
                                        </p:tgtEl>
                                        <p:attrNameLst>
                                          <p:attrName>ppt_y</p:attrName>
                                        </p:attrNameLst>
                                      </p:cBhvr>
                                      <p:tavLst>
                                        <p:tav tm="0">
                                          <p:val>
                                            <p:strVal val="#ppt_y"/>
                                          </p:val>
                                        </p:tav>
                                        <p:tav tm="100000">
                                          <p:val>
                                            <p:strVal val="#ppt_y"/>
                                          </p:val>
                                        </p:tav>
                                      </p:tavLst>
                                    </p:anim>
                                    <p:anim calcmode="lin" valueType="num">
                                      <p:cBhvr>
                                        <p:cTn id="23" dur="500" fill="hold"/>
                                        <p:tgtEl>
                                          <p:spTgt spid="26627">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26627">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autoUpdateAnimBg="0"/>
      <p:bldP spid="26627"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9" name="Text Box 5"/>
          <p:cNvSpPr txBox="1">
            <a:spLocks noChangeArrowheads="1"/>
          </p:cNvSpPr>
          <p:nvPr/>
        </p:nvSpPr>
        <p:spPr bwMode="auto">
          <a:xfrm>
            <a:off x="0" y="0"/>
            <a:ext cx="9525000" cy="595313"/>
          </a:xfrm>
          <a:prstGeom prst="rect">
            <a:avLst/>
          </a:prstGeom>
          <a:noFill/>
          <a:ln w="9525">
            <a:noFill/>
            <a:miter lim="800000"/>
            <a:headEnd/>
            <a:tailEnd/>
          </a:ln>
          <a:effectLst/>
        </p:spPr>
        <p:txBody>
          <a:bodyPr>
            <a:spAutoFit/>
          </a:bodyPr>
          <a:lstStyle/>
          <a:p>
            <a:pPr>
              <a:spcBef>
                <a:spcPct val="50000"/>
              </a:spcBef>
            </a:pPr>
            <a:r>
              <a:rPr lang="en-US" sz="3300" b="1">
                <a:solidFill>
                  <a:schemeClr val="folHlink"/>
                </a:solidFill>
                <a:latin typeface="Geneva"/>
              </a:rPr>
              <a:t>Translate from a Local</a:t>
            </a:r>
            <a:r>
              <a:rPr lang="en-US" sz="3300" b="1">
                <a:solidFill>
                  <a:srgbClr val="000000"/>
                </a:solidFill>
                <a:latin typeface="Geneva"/>
              </a:rPr>
              <a:t> </a:t>
            </a:r>
            <a:r>
              <a:rPr lang="en-US" sz="3300" b="1">
                <a:solidFill>
                  <a:schemeClr val="folHlink"/>
                </a:solidFill>
                <a:latin typeface="Geneva"/>
              </a:rPr>
              <a:t>Scenario to a Spreadsheet</a:t>
            </a:r>
            <a:endParaRPr lang="en-GB" sz="3300" b="1">
              <a:solidFill>
                <a:schemeClr val="folHlink"/>
              </a:solidFill>
              <a:latin typeface="Geneva"/>
            </a:endParaRPr>
          </a:p>
        </p:txBody>
      </p:sp>
      <p:sp>
        <p:nvSpPr>
          <p:cNvPr id="16391" name="Text Box 7"/>
          <p:cNvSpPr txBox="1">
            <a:spLocks noChangeArrowheads="1"/>
          </p:cNvSpPr>
          <p:nvPr/>
        </p:nvSpPr>
        <p:spPr bwMode="auto">
          <a:xfrm>
            <a:off x="3733800" y="533400"/>
            <a:ext cx="1990328" cy="523220"/>
          </a:xfrm>
          <a:prstGeom prst="rect">
            <a:avLst/>
          </a:prstGeom>
          <a:noFill/>
          <a:ln w="9525">
            <a:noFill/>
            <a:miter lim="800000"/>
            <a:headEnd/>
            <a:tailEnd/>
          </a:ln>
          <a:effectLst/>
        </p:spPr>
        <p:txBody>
          <a:bodyPr wrap="square">
            <a:spAutoFit/>
          </a:bodyPr>
          <a:lstStyle/>
          <a:p>
            <a:pPr>
              <a:spcBef>
                <a:spcPct val="50000"/>
              </a:spcBef>
            </a:pPr>
            <a:r>
              <a:rPr lang="en-US" dirty="0">
                <a:latin typeface="Geneva"/>
              </a:rPr>
              <a:t>Scenario</a:t>
            </a:r>
            <a:endParaRPr lang="en-GB" dirty="0">
              <a:latin typeface="Geneva"/>
            </a:endParaRPr>
          </a:p>
        </p:txBody>
      </p:sp>
      <p:sp>
        <p:nvSpPr>
          <p:cNvPr id="16392" name="Text Box 8"/>
          <p:cNvSpPr txBox="1">
            <a:spLocks noChangeArrowheads="1"/>
          </p:cNvSpPr>
          <p:nvPr/>
        </p:nvSpPr>
        <p:spPr bwMode="auto">
          <a:xfrm>
            <a:off x="3352800" y="1447800"/>
            <a:ext cx="2587352" cy="523220"/>
          </a:xfrm>
          <a:prstGeom prst="rect">
            <a:avLst/>
          </a:prstGeom>
          <a:noFill/>
          <a:ln w="9525">
            <a:noFill/>
            <a:miter lim="800000"/>
            <a:headEnd/>
            <a:tailEnd/>
          </a:ln>
          <a:effectLst/>
        </p:spPr>
        <p:txBody>
          <a:bodyPr wrap="square">
            <a:spAutoFit/>
          </a:bodyPr>
          <a:lstStyle/>
          <a:p>
            <a:pPr>
              <a:spcBef>
                <a:spcPct val="50000"/>
              </a:spcBef>
            </a:pPr>
            <a:r>
              <a:rPr lang="en-US" dirty="0">
                <a:latin typeface="Geneva"/>
              </a:rPr>
              <a:t>Local scenario</a:t>
            </a:r>
            <a:endParaRPr lang="en-GB" dirty="0">
              <a:solidFill>
                <a:srgbClr val="000000"/>
              </a:solidFill>
              <a:latin typeface="Geneva"/>
            </a:endParaRPr>
          </a:p>
        </p:txBody>
      </p:sp>
      <p:sp>
        <p:nvSpPr>
          <p:cNvPr id="16393" name="Text Box 9"/>
          <p:cNvSpPr txBox="1">
            <a:spLocks noChangeArrowheads="1"/>
          </p:cNvSpPr>
          <p:nvPr/>
        </p:nvSpPr>
        <p:spPr bwMode="auto">
          <a:xfrm>
            <a:off x="2971800" y="2133600"/>
            <a:ext cx="2104256" cy="954107"/>
          </a:xfrm>
          <a:prstGeom prst="rect">
            <a:avLst/>
          </a:prstGeom>
          <a:noFill/>
          <a:ln w="9525">
            <a:solidFill>
              <a:srgbClr val="00FF00"/>
            </a:solidFill>
            <a:miter lim="800000"/>
            <a:headEnd/>
            <a:tailEnd/>
          </a:ln>
          <a:effectLst/>
        </p:spPr>
        <p:txBody>
          <a:bodyPr wrap="square">
            <a:spAutoFit/>
          </a:bodyPr>
          <a:lstStyle/>
          <a:p>
            <a:pPr>
              <a:spcBef>
                <a:spcPct val="50000"/>
              </a:spcBef>
            </a:pPr>
            <a:r>
              <a:rPr lang="en-US" dirty="0">
                <a:latin typeface="Geneva"/>
              </a:rPr>
              <a:t>Managerial variables</a:t>
            </a:r>
            <a:endParaRPr lang="en-GB" dirty="0">
              <a:solidFill>
                <a:srgbClr val="000000"/>
              </a:solidFill>
              <a:latin typeface="Geneva"/>
            </a:endParaRPr>
          </a:p>
        </p:txBody>
      </p:sp>
      <p:sp>
        <p:nvSpPr>
          <p:cNvPr id="16536" name="AutoShape 152"/>
          <p:cNvSpPr>
            <a:spLocks noChangeArrowheads="1"/>
          </p:cNvSpPr>
          <p:nvPr/>
        </p:nvSpPr>
        <p:spPr bwMode="auto">
          <a:xfrm>
            <a:off x="1219200" y="381000"/>
            <a:ext cx="6172200" cy="3200400"/>
          </a:xfrm>
          <a:prstGeom prst="star8">
            <a:avLst>
              <a:gd name="adj" fmla="val 38250"/>
            </a:avLst>
          </a:prstGeom>
          <a:noFill/>
          <a:ln w="12700">
            <a:solidFill>
              <a:schemeClr val="folHlink"/>
            </a:solidFill>
            <a:miter lim="800000"/>
            <a:headEnd/>
            <a:tailEnd/>
          </a:ln>
          <a:effectLst/>
        </p:spPr>
        <p:txBody>
          <a:bodyPr wrap="none" anchor="ctr"/>
          <a:lstStyle/>
          <a:p>
            <a:endParaRPr lang="en-US"/>
          </a:p>
        </p:txBody>
      </p:sp>
      <p:sp>
        <p:nvSpPr>
          <p:cNvPr id="16538" name="AutoShape 154"/>
          <p:cNvSpPr>
            <a:spLocks noChangeArrowheads="1"/>
          </p:cNvSpPr>
          <p:nvPr/>
        </p:nvSpPr>
        <p:spPr bwMode="auto">
          <a:xfrm>
            <a:off x="2057400" y="838200"/>
            <a:ext cx="4495800" cy="2438400"/>
          </a:xfrm>
          <a:prstGeom prst="star24">
            <a:avLst>
              <a:gd name="adj" fmla="val 37500"/>
            </a:avLst>
          </a:prstGeom>
          <a:noFill/>
          <a:ln w="12700">
            <a:solidFill>
              <a:srgbClr val="FF6600"/>
            </a:solidFill>
            <a:miter lim="800000"/>
            <a:headEnd/>
            <a:tailEnd/>
          </a:ln>
          <a:effectLst>
            <a:innerShdw blurRad="63500" dist="50800" dir="13500000">
              <a:prstClr val="black">
                <a:alpha val="50000"/>
              </a:prstClr>
            </a:innerShdw>
          </a:effectLst>
        </p:spPr>
        <p:txBody>
          <a:bodyPr wrap="none" anchor="ctr"/>
          <a:lstStyle/>
          <a:p>
            <a:endParaRPr lang="en-US"/>
          </a:p>
        </p:txBody>
      </p:sp>
      <p:sp>
        <p:nvSpPr>
          <p:cNvPr id="16540" name="Text Box 156"/>
          <p:cNvSpPr txBox="1">
            <a:spLocks noChangeArrowheads="1"/>
          </p:cNvSpPr>
          <p:nvPr/>
        </p:nvSpPr>
        <p:spPr bwMode="auto">
          <a:xfrm>
            <a:off x="6781800" y="3068960"/>
            <a:ext cx="2362200" cy="457200"/>
          </a:xfrm>
          <a:prstGeom prst="rect">
            <a:avLst/>
          </a:prstGeom>
          <a:noFill/>
          <a:ln w="9525">
            <a:noFill/>
            <a:miter lim="800000"/>
            <a:headEnd/>
            <a:tailEnd/>
          </a:ln>
          <a:effectLst/>
        </p:spPr>
        <p:txBody>
          <a:bodyPr>
            <a:spAutoFit/>
          </a:bodyPr>
          <a:lstStyle/>
          <a:p>
            <a:pPr>
              <a:spcBef>
                <a:spcPct val="50000"/>
              </a:spcBef>
            </a:pPr>
            <a:r>
              <a:rPr lang="en-GB" dirty="0">
                <a:solidFill>
                  <a:schemeClr val="accent1"/>
                </a:solidFill>
              </a:rPr>
              <a:t>Managers World</a:t>
            </a:r>
            <a:endParaRPr lang="en-GB" dirty="0"/>
          </a:p>
        </p:txBody>
      </p:sp>
      <p:sp>
        <p:nvSpPr>
          <p:cNvPr id="16541" name="Text Box 157"/>
          <p:cNvSpPr txBox="1">
            <a:spLocks noChangeArrowheads="1"/>
          </p:cNvSpPr>
          <p:nvPr/>
        </p:nvSpPr>
        <p:spPr bwMode="auto">
          <a:xfrm>
            <a:off x="6876256" y="4365104"/>
            <a:ext cx="2514600" cy="457200"/>
          </a:xfrm>
          <a:prstGeom prst="rect">
            <a:avLst/>
          </a:prstGeom>
          <a:noFill/>
          <a:ln w="9525">
            <a:noFill/>
            <a:miter lim="800000"/>
            <a:headEnd/>
            <a:tailEnd/>
          </a:ln>
          <a:effectLst/>
        </p:spPr>
        <p:txBody>
          <a:bodyPr>
            <a:spAutoFit/>
          </a:bodyPr>
          <a:lstStyle/>
          <a:p>
            <a:pPr>
              <a:spcBef>
                <a:spcPct val="50000"/>
              </a:spcBef>
            </a:pPr>
            <a:r>
              <a:rPr lang="en-GB" dirty="0">
                <a:solidFill>
                  <a:schemeClr val="accent1"/>
                </a:solidFill>
              </a:rPr>
              <a:t>Spreadsheet World</a:t>
            </a:r>
            <a:endParaRPr lang="en-GB" dirty="0"/>
          </a:p>
        </p:txBody>
      </p:sp>
      <p:sp>
        <p:nvSpPr>
          <p:cNvPr id="16542" name="Text Box 158"/>
          <p:cNvSpPr txBox="1">
            <a:spLocks noChangeArrowheads="1"/>
          </p:cNvSpPr>
          <p:nvPr/>
        </p:nvSpPr>
        <p:spPr bwMode="auto">
          <a:xfrm>
            <a:off x="1905000" y="41910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A</a:t>
            </a:r>
          </a:p>
        </p:txBody>
      </p:sp>
      <p:sp>
        <p:nvSpPr>
          <p:cNvPr id="16543" name="Text Box 159"/>
          <p:cNvSpPr txBox="1">
            <a:spLocks noChangeArrowheads="1"/>
          </p:cNvSpPr>
          <p:nvPr/>
        </p:nvSpPr>
        <p:spPr bwMode="auto">
          <a:xfrm>
            <a:off x="2286000" y="41910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B</a:t>
            </a:r>
          </a:p>
        </p:txBody>
      </p:sp>
      <p:sp>
        <p:nvSpPr>
          <p:cNvPr id="16544" name="Text Box 160"/>
          <p:cNvSpPr txBox="1">
            <a:spLocks noChangeArrowheads="1"/>
          </p:cNvSpPr>
          <p:nvPr/>
        </p:nvSpPr>
        <p:spPr bwMode="auto">
          <a:xfrm>
            <a:off x="2667000" y="41910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C</a:t>
            </a:r>
          </a:p>
        </p:txBody>
      </p:sp>
      <p:sp>
        <p:nvSpPr>
          <p:cNvPr id="16545" name="Text Box 161"/>
          <p:cNvSpPr txBox="1">
            <a:spLocks noChangeArrowheads="1"/>
          </p:cNvSpPr>
          <p:nvPr/>
        </p:nvSpPr>
        <p:spPr bwMode="auto">
          <a:xfrm>
            <a:off x="3048000" y="41910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D</a:t>
            </a:r>
          </a:p>
        </p:txBody>
      </p:sp>
      <p:sp>
        <p:nvSpPr>
          <p:cNvPr id="16546" name="Text Box 162"/>
          <p:cNvSpPr txBox="1">
            <a:spLocks noChangeArrowheads="1"/>
          </p:cNvSpPr>
          <p:nvPr/>
        </p:nvSpPr>
        <p:spPr bwMode="auto">
          <a:xfrm>
            <a:off x="3429000" y="41910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E</a:t>
            </a:r>
          </a:p>
        </p:txBody>
      </p:sp>
      <p:sp>
        <p:nvSpPr>
          <p:cNvPr id="16547" name="Text Box 163"/>
          <p:cNvSpPr txBox="1">
            <a:spLocks noChangeArrowheads="1"/>
          </p:cNvSpPr>
          <p:nvPr/>
        </p:nvSpPr>
        <p:spPr bwMode="auto">
          <a:xfrm>
            <a:off x="3810000" y="41910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F</a:t>
            </a:r>
          </a:p>
        </p:txBody>
      </p:sp>
      <p:sp>
        <p:nvSpPr>
          <p:cNvPr id="16548" name="Text Box 164"/>
          <p:cNvSpPr txBox="1">
            <a:spLocks noChangeArrowheads="1"/>
          </p:cNvSpPr>
          <p:nvPr/>
        </p:nvSpPr>
        <p:spPr bwMode="auto">
          <a:xfrm>
            <a:off x="4191000" y="41910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G</a:t>
            </a:r>
          </a:p>
        </p:txBody>
      </p:sp>
      <p:sp>
        <p:nvSpPr>
          <p:cNvPr id="16549" name="Text Box 165"/>
          <p:cNvSpPr txBox="1">
            <a:spLocks noChangeArrowheads="1"/>
          </p:cNvSpPr>
          <p:nvPr/>
        </p:nvSpPr>
        <p:spPr bwMode="auto">
          <a:xfrm>
            <a:off x="4572000" y="41910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H</a:t>
            </a:r>
          </a:p>
        </p:txBody>
      </p:sp>
      <p:sp>
        <p:nvSpPr>
          <p:cNvPr id="16550" name="Text Box 166"/>
          <p:cNvSpPr txBox="1">
            <a:spLocks noChangeArrowheads="1"/>
          </p:cNvSpPr>
          <p:nvPr/>
        </p:nvSpPr>
        <p:spPr bwMode="auto">
          <a:xfrm>
            <a:off x="4953000" y="41910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I</a:t>
            </a:r>
          </a:p>
        </p:txBody>
      </p:sp>
      <p:sp>
        <p:nvSpPr>
          <p:cNvPr id="16551" name="Text Box 167"/>
          <p:cNvSpPr txBox="1">
            <a:spLocks noChangeArrowheads="1"/>
          </p:cNvSpPr>
          <p:nvPr/>
        </p:nvSpPr>
        <p:spPr bwMode="auto">
          <a:xfrm>
            <a:off x="5334000" y="41910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J</a:t>
            </a:r>
          </a:p>
        </p:txBody>
      </p:sp>
      <p:sp>
        <p:nvSpPr>
          <p:cNvPr id="16552" name="Text Box 168"/>
          <p:cNvSpPr txBox="1">
            <a:spLocks noChangeArrowheads="1"/>
          </p:cNvSpPr>
          <p:nvPr/>
        </p:nvSpPr>
        <p:spPr bwMode="auto">
          <a:xfrm>
            <a:off x="5715000" y="41910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K</a:t>
            </a:r>
          </a:p>
        </p:txBody>
      </p:sp>
      <p:sp>
        <p:nvSpPr>
          <p:cNvPr id="16553" name="Text Box 169"/>
          <p:cNvSpPr txBox="1">
            <a:spLocks noChangeArrowheads="1"/>
          </p:cNvSpPr>
          <p:nvPr/>
        </p:nvSpPr>
        <p:spPr bwMode="auto">
          <a:xfrm>
            <a:off x="1524000" y="46482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A</a:t>
            </a:r>
          </a:p>
        </p:txBody>
      </p:sp>
      <p:sp>
        <p:nvSpPr>
          <p:cNvPr id="16554" name="Text Box 170"/>
          <p:cNvSpPr txBox="1">
            <a:spLocks noChangeArrowheads="1"/>
          </p:cNvSpPr>
          <p:nvPr/>
        </p:nvSpPr>
        <p:spPr bwMode="auto">
          <a:xfrm>
            <a:off x="1524000" y="51054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B</a:t>
            </a:r>
          </a:p>
        </p:txBody>
      </p:sp>
      <p:sp>
        <p:nvSpPr>
          <p:cNvPr id="16555" name="Text Box 171"/>
          <p:cNvSpPr txBox="1">
            <a:spLocks noChangeArrowheads="1"/>
          </p:cNvSpPr>
          <p:nvPr/>
        </p:nvSpPr>
        <p:spPr bwMode="auto">
          <a:xfrm>
            <a:off x="1524000" y="5562600"/>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C</a:t>
            </a:r>
          </a:p>
        </p:txBody>
      </p:sp>
      <p:sp>
        <p:nvSpPr>
          <p:cNvPr id="16557" name="Text Box 173"/>
          <p:cNvSpPr txBox="1">
            <a:spLocks noChangeArrowheads="1"/>
          </p:cNvSpPr>
          <p:nvPr/>
        </p:nvSpPr>
        <p:spPr bwMode="auto">
          <a:xfrm>
            <a:off x="1524000" y="6086475"/>
            <a:ext cx="381000" cy="466725"/>
          </a:xfrm>
          <a:prstGeom prst="rect">
            <a:avLst/>
          </a:prstGeom>
          <a:noFill/>
          <a:ln w="9525">
            <a:solidFill>
              <a:schemeClr val="tx1"/>
            </a:solidFill>
            <a:miter lim="800000"/>
            <a:headEnd/>
            <a:tailEnd/>
          </a:ln>
          <a:effectLst/>
        </p:spPr>
        <p:txBody>
          <a:bodyPr>
            <a:spAutoFit/>
          </a:bodyPr>
          <a:lstStyle/>
          <a:p>
            <a:pPr>
              <a:spcBef>
                <a:spcPct val="50000"/>
              </a:spcBef>
            </a:pPr>
            <a:r>
              <a:rPr lang="en-GB"/>
              <a:t>D</a:t>
            </a:r>
          </a:p>
        </p:txBody>
      </p:sp>
      <p:sp>
        <p:nvSpPr>
          <p:cNvPr id="16558" name="Text Box 174"/>
          <p:cNvSpPr txBox="1">
            <a:spLocks noChangeArrowheads="1"/>
          </p:cNvSpPr>
          <p:nvPr/>
        </p:nvSpPr>
        <p:spPr bwMode="auto">
          <a:xfrm>
            <a:off x="1905000" y="51054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59" name="Text Box 175"/>
          <p:cNvSpPr txBox="1">
            <a:spLocks noChangeArrowheads="1"/>
          </p:cNvSpPr>
          <p:nvPr/>
        </p:nvSpPr>
        <p:spPr bwMode="auto">
          <a:xfrm>
            <a:off x="1905000" y="51054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60" name="Text Box 176"/>
          <p:cNvSpPr txBox="1">
            <a:spLocks noChangeArrowheads="1"/>
          </p:cNvSpPr>
          <p:nvPr/>
        </p:nvSpPr>
        <p:spPr bwMode="auto">
          <a:xfrm>
            <a:off x="1905000" y="6086475"/>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61" name="Text Box 177"/>
          <p:cNvSpPr txBox="1">
            <a:spLocks noChangeArrowheads="1"/>
          </p:cNvSpPr>
          <p:nvPr/>
        </p:nvSpPr>
        <p:spPr bwMode="auto">
          <a:xfrm>
            <a:off x="1905000" y="55626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62" name="Text Box 178"/>
          <p:cNvSpPr txBox="1">
            <a:spLocks noChangeArrowheads="1"/>
          </p:cNvSpPr>
          <p:nvPr/>
        </p:nvSpPr>
        <p:spPr bwMode="auto">
          <a:xfrm>
            <a:off x="2286000" y="46482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63" name="Text Box 179"/>
          <p:cNvSpPr txBox="1">
            <a:spLocks noChangeArrowheads="1"/>
          </p:cNvSpPr>
          <p:nvPr/>
        </p:nvSpPr>
        <p:spPr bwMode="auto">
          <a:xfrm>
            <a:off x="2286000" y="55626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64" name="Text Box 180"/>
          <p:cNvSpPr txBox="1">
            <a:spLocks noChangeArrowheads="1"/>
          </p:cNvSpPr>
          <p:nvPr/>
        </p:nvSpPr>
        <p:spPr bwMode="auto">
          <a:xfrm>
            <a:off x="2286000" y="55626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65" name="Text Box 181"/>
          <p:cNvSpPr txBox="1">
            <a:spLocks noChangeArrowheads="1"/>
          </p:cNvSpPr>
          <p:nvPr/>
        </p:nvSpPr>
        <p:spPr bwMode="auto">
          <a:xfrm>
            <a:off x="2667000" y="51054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66" name="Text Box 182"/>
          <p:cNvSpPr txBox="1">
            <a:spLocks noChangeArrowheads="1"/>
          </p:cNvSpPr>
          <p:nvPr/>
        </p:nvSpPr>
        <p:spPr bwMode="auto">
          <a:xfrm>
            <a:off x="2667000" y="55626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67" name="Text Box 183"/>
          <p:cNvSpPr txBox="1">
            <a:spLocks noChangeArrowheads="1"/>
          </p:cNvSpPr>
          <p:nvPr/>
        </p:nvSpPr>
        <p:spPr bwMode="auto">
          <a:xfrm>
            <a:off x="2286000" y="6086475"/>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68" name="Text Box 184"/>
          <p:cNvSpPr txBox="1">
            <a:spLocks noChangeArrowheads="1"/>
          </p:cNvSpPr>
          <p:nvPr/>
        </p:nvSpPr>
        <p:spPr bwMode="auto">
          <a:xfrm>
            <a:off x="5334000" y="51054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69" name="Text Box 185"/>
          <p:cNvSpPr txBox="1">
            <a:spLocks noChangeArrowheads="1"/>
          </p:cNvSpPr>
          <p:nvPr/>
        </p:nvSpPr>
        <p:spPr bwMode="auto">
          <a:xfrm>
            <a:off x="2667000" y="60960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70" name="Text Box 186"/>
          <p:cNvSpPr txBox="1">
            <a:spLocks noChangeArrowheads="1"/>
          </p:cNvSpPr>
          <p:nvPr/>
        </p:nvSpPr>
        <p:spPr bwMode="auto">
          <a:xfrm>
            <a:off x="3048000" y="46482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71" name="Text Box 187"/>
          <p:cNvSpPr txBox="1">
            <a:spLocks noChangeArrowheads="1"/>
          </p:cNvSpPr>
          <p:nvPr/>
        </p:nvSpPr>
        <p:spPr bwMode="auto">
          <a:xfrm>
            <a:off x="5334000" y="55626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72" name="Text Box 188"/>
          <p:cNvSpPr txBox="1">
            <a:spLocks noChangeArrowheads="1"/>
          </p:cNvSpPr>
          <p:nvPr/>
        </p:nvSpPr>
        <p:spPr bwMode="auto">
          <a:xfrm>
            <a:off x="3048000" y="55626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73" name="Text Box 189"/>
          <p:cNvSpPr txBox="1">
            <a:spLocks noChangeArrowheads="1"/>
          </p:cNvSpPr>
          <p:nvPr/>
        </p:nvSpPr>
        <p:spPr bwMode="auto">
          <a:xfrm>
            <a:off x="3048000" y="6086475"/>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74" name="Text Box 190"/>
          <p:cNvSpPr txBox="1">
            <a:spLocks noChangeArrowheads="1"/>
          </p:cNvSpPr>
          <p:nvPr/>
        </p:nvSpPr>
        <p:spPr bwMode="auto">
          <a:xfrm>
            <a:off x="3429000" y="51054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75" name="Text Box 191"/>
          <p:cNvSpPr txBox="1">
            <a:spLocks noChangeArrowheads="1"/>
          </p:cNvSpPr>
          <p:nvPr/>
        </p:nvSpPr>
        <p:spPr bwMode="auto">
          <a:xfrm>
            <a:off x="4572000" y="55626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76" name="Text Box 192"/>
          <p:cNvSpPr txBox="1">
            <a:spLocks noChangeArrowheads="1"/>
          </p:cNvSpPr>
          <p:nvPr/>
        </p:nvSpPr>
        <p:spPr bwMode="auto">
          <a:xfrm>
            <a:off x="3429000" y="6086475"/>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77" name="Text Box 193"/>
          <p:cNvSpPr txBox="1">
            <a:spLocks noChangeArrowheads="1"/>
          </p:cNvSpPr>
          <p:nvPr/>
        </p:nvSpPr>
        <p:spPr bwMode="auto">
          <a:xfrm>
            <a:off x="3429000" y="46482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78" name="Text Box 194"/>
          <p:cNvSpPr txBox="1">
            <a:spLocks noChangeArrowheads="1"/>
          </p:cNvSpPr>
          <p:nvPr/>
        </p:nvSpPr>
        <p:spPr bwMode="auto">
          <a:xfrm>
            <a:off x="3810000" y="46482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79" name="Text Box 195"/>
          <p:cNvSpPr txBox="1">
            <a:spLocks noChangeArrowheads="1"/>
          </p:cNvSpPr>
          <p:nvPr/>
        </p:nvSpPr>
        <p:spPr bwMode="auto">
          <a:xfrm>
            <a:off x="3810000" y="51054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80" name="Text Box 196"/>
          <p:cNvSpPr txBox="1">
            <a:spLocks noChangeArrowheads="1"/>
          </p:cNvSpPr>
          <p:nvPr/>
        </p:nvSpPr>
        <p:spPr bwMode="auto">
          <a:xfrm>
            <a:off x="3810000" y="6086475"/>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81" name="Text Box 197"/>
          <p:cNvSpPr txBox="1">
            <a:spLocks noChangeArrowheads="1"/>
          </p:cNvSpPr>
          <p:nvPr/>
        </p:nvSpPr>
        <p:spPr bwMode="auto">
          <a:xfrm>
            <a:off x="3810000" y="55626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82" name="Text Box 198"/>
          <p:cNvSpPr txBox="1">
            <a:spLocks noChangeArrowheads="1"/>
          </p:cNvSpPr>
          <p:nvPr/>
        </p:nvSpPr>
        <p:spPr bwMode="auto">
          <a:xfrm>
            <a:off x="4191000" y="6086475"/>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83" name="Text Box 199"/>
          <p:cNvSpPr txBox="1">
            <a:spLocks noChangeArrowheads="1"/>
          </p:cNvSpPr>
          <p:nvPr/>
        </p:nvSpPr>
        <p:spPr bwMode="auto">
          <a:xfrm>
            <a:off x="4953000" y="51054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84" name="Text Box 200"/>
          <p:cNvSpPr txBox="1">
            <a:spLocks noChangeArrowheads="1"/>
          </p:cNvSpPr>
          <p:nvPr/>
        </p:nvSpPr>
        <p:spPr bwMode="auto">
          <a:xfrm>
            <a:off x="4191000" y="55626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85" name="Text Box 201"/>
          <p:cNvSpPr txBox="1">
            <a:spLocks noChangeArrowheads="1"/>
          </p:cNvSpPr>
          <p:nvPr/>
        </p:nvSpPr>
        <p:spPr bwMode="auto">
          <a:xfrm>
            <a:off x="4191000" y="51054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86" name="Text Box 202"/>
          <p:cNvSpPr txBox="1">
            <a:spLocks noChangeArrowheads="1"/>
          </p:cNvSpPr>
          <p:nvPr/>
        </p:nvSpPr>
        <p:spPr bwMode="auto">
          <a:xfrm>
            <a:off x="4572000" y="6086475"/>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88" name="Text Box 204"/>
          <p:cNvSpPr txBox="1">
            <a:spLocks noChangeArrowheads="1"/>
          </p:cNvSpPr>
          <p:nvPr/>
        </p:nvSpPr>
        <p:spPr bwMode="auto">
          <a:xfrm>
            <a:off x="4572000" y="51054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89" name="Text Box 205"/>
          <p:cNvSpPr txBox="1">
            <a:spLocks noChangeArrowheads="1"/>
          </p:cNvSpPr>
          <p:nvPr/>
        </p:nvSpPr>
        <p:spPr bwMode="auto">
          <a:xfrm>
            <a:off x="4572000" y="46482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90" name="Text Box 206"/>
          <p:cNvSpPr txBox="1">
            <a:spLocks noChangeArrowheads="1"/>
          </p:cNvSpPr>
          <p:nvPr/>
        </p:nvSpPr>
        <p:spPr bwMode="auto">
          <a:xfrm>
            <a:off x="4953000" y="46482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92" name="Text Box 208"/>
          <p:cNvSpPr txBox="1">
            <a:spLocks noChangeArrowheads="1"/>
          </p:cNvSpPr>
          <p:nvPr/>
        </p:nvSpPr>
        <p:spPr bwMode="auto">
          <a:xfrm>
            <a:off x="3429000" y="55626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93" name="Text Box 209"/>
          <p:cNvSpPr txBox="1">
            <a:spLocks noChangeArrowheads="1"/>
          </p:cNvSpPr>
          <p:nvPr/>
        </p:nvSpPr>
        <p:spPr bwMode="auto">
          <a:xfrm>
            <a:off x="4953000" y="6086475"/>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94" name="Text Box 210"/>
          <p:cNvSpPr txBox="1">
            <a:spLocks noChangeArrowheads="1"/>
          </p:cNvSpPr>
          <p:nvPr/>
        </p:nvSpPr>
        <p:spPr bwMode="auto">
          <a:xfrm>
            <a:off x="5334000" y="46482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96" name="Text Box 212"/>
          <p:cNvSpPr txBox="1">
            <a:spLocks noChangeArrowheads="1"/>
          </p:cNvSpPr>
          <p:nvPr/>
        </p:nvSpPr>
        <p:spPr bwMode="auto">
          <a:xfrm>
            <a:off x="4953000" y="55626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97" name="Text Box 213"/>
          <p:cNvSpPr txBox="1">
            <a:spLocks noChangeArrowheads="1"/>
          </p:cNvSpPr>
          <p:nvPr/>
        </p:nvSpPr>
        <p:spPr bwMode="auto">
          <a:xfrm>
            <a:off x="5334000" y="6086475"/>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98" name="Text Box 214"/>
          <p:cNvSpPr txBox="1">
            <a:spLocks noChangeArrowheads="1"/>
          </p:cNvSpPr>
          <p:nvPr/>
        </p:nvSpPr>
        <p:spPr bwMode="auto">
          <a:xfrm>
            <a:off x="5715000" y="46482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599" name="Text Box 215"/>
          <p:cNvSpPr txBox="1">
            <a:spLocks noChangeArrowheads="1"/>
          </p:cNvSpPr>
          <p:nvPr/>
        </p:nvSpPr>
        <p:spPr bwMode="auto">
          <a:xfrm>
            <a:off x="5715000" y="51054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600" name="Text Box 216"/>
          <p:cNvSpPr txBox="1">
            <a:spLocks noChangeArrowheads="1"/>
          </p:cNvSpPr>
          <p:nvPr/>
        </p:nvSpPr>
        <p:spPr bwMode="auto">
          <a:xfrm>
            <a:off x="5715000" y="6086475"/>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601" name="Text Box 217"/>
          <p:cNvSpPr txBox="1">
            <a:spLocks noChangeArrowheads="1"/>
          </p:cNvSpPr>
          <p:nvPr/>
        </p:nvSpPr>
        <p:spPr bwMode="auto">
          <a:xfrm>
            <a:off x="5715000" y="5562600"/>
            <a:ext cx="381000" cy="466725"/>
          </a:xfrm>
          <a:prstGeom prst="rect">
            <a:avLst/>
          </a:prstGeom>
          <a:noFill/>
          <a:ln w="9525">
            <a:solidFill>
              <a:schemeClr val="tx1"/>
            </a:solidFill>
            <a:miter lim="800000"/>
            <a:headEnd/>
            <a:tailEnd/>
          </a:ln>
          <a:effectLst/>
        </p:spPr>
        <p:txBody>
          <a:bodyPr>
            <a:spAutoFit/>
          </a:bodyPr>
          <a:lstStyle/>
          <a:p>
            <a:pPr>
              <a:spcBef>
                <a:spcPct val="50000"/>
              </a:spcBef>
            </a:pPr>
            <a:endParaRPr lang="en-GB"/>
          </a:p>
        </p:txBody>
      </p:sp>
      <p:sp>
        <p:nvSpPr>
          <p:cNvPr id="16602" name="Line 218"/>
          <p:cNvSpPr>
            <a:spLocks noChangeShapeType="1"/>
          </p:cNvSpPr>
          <p:nvPr/>
        </p:nvSpPr>
        <p:spPr bwMode="auto">
          <a:xfrm flipV="1">
            <a:off x="152400" y="4114800"/>
            <a:ext cx="8991600" cy="0"/>
          </a:xfrm>
          <a:prstGeom prst="line">
            <a:avLst/>
          </a:prstGeom>
          <a:noFill/>
          <a:ln w="41275">
            <a:solidFill>
              <a:schemeClr val="tx1"/>
            </a:solidFill>
            <a:round/>
            <a:headEnd/>
            <a:tailEnd/>
          </a:ln>
          <a:effectLst/>
        </p:spPr>
        <p:txBody>
          <a:bodyPr wrap="none" anchor="ctr"/>
          <a:lstStyle/>
          <a:p>
            <a:endParaRPr lang="en-US"/>
          </a:p>
        </p:txBody>
      </p:sp>
      <p:sp>
        <p:nvSpPr>
          <p:cNvPr id="16603" name="Text Box 219"/>
          <p:cNvSpPr txBox="1">
            <a:spLocks noChangeArrowheads="1"/>
          </p:cNvSpPr>
          <p:nvPr/>
        </p:nvSpPr>
        <p:spPr bwMode="auto">
          <a:xfrm>
            <a:off x="2438400" y="5105400"/>
            <a:ext cx="3124200" cy="457200"/>
          </a:xfrm>
          <a:prstGeom prst="rect">
            <a:avLst/>
          </a:prstGeom>
          <a:solidFill>
            <a:srgbClr val="333399">
              <a:alpha val="50000"/>
            </a:srgbClr>
          </a:solidFill>
          <a:ln w="9525">
            <a:noFill/>
            <a:miter lim="800000"/>
            <a:headEnd/>
            <a:tailEnd/>
          </a:ln>
          <a:effectLst/>
        </p:spPr>
        <p:txBody>
          <a:bodyPr>
            <a:spAutoFit/>
          </a:bodyPr>
          <a:lstStyle/>
          <a:p>
            <a:pPr>
              <a:spcBef>
                <a:spcPct val="50000"/>
              </a:spcBef>
            </a:pPr>
            <a:r>
              <a:rPr lang="en-GB">
                <a:solidFill>
                  <a:schemeClr val="accent1"/>
                </a:solidFill>
              </a:rPr>
              <a:t>Modelling factors</a:t>
            </a:r>
            <a:endParaRPr lang="en-GB"/>
          </a:p>
        </p:txBody>
      </p:sp>
      <p:sp>
        <p:nvSpPr>
          <p:cNvPr id="16604" name="Line 220"/>
          <p:cNvSpPr>
            <a:spLocks noChangeShapeType="1"/>
          </p:cNvSpPr>
          <p:nvPr/>
        </p:nvSpPr>
        <p:spPr bwMode="auto">
          <a:xfrm>
            <a:off x="4343400" y="3581400"/>
            <a:ext cx="0" cy="457200"/>
          </a:xfrm>
          <a:prstGeom prst="line">
            <a:avLst/>
          </a:prstGeom>
          <a:noFill/>
          <a:ln w="41275">
            <a:solidFill>
              <a:schemeClr val="tx1"/>
            </a:solidFill>
            <a:round/>
            <a:headEnd/>
            <a:tailEnd/>
          </a:ln>
          <a:effectLst/>
        </p:spPr>
        <p:txBody>
          <a:bodyPr wrap="none" anchor="ctr"/>
          <a:lstStyle/>
          <a:p>
            <a:endParaRPr lang="en-US"/>
          </a:p>
        </p:txBody>
      </p:sp>
      <p:sp>
        <p:nvSpPr>
          <p:cNvPr id="2" name="Rectangle 1"/>
          <p:cNvSpPr/>
          <p:nvPr/>
        </p:nvSpPr>
        <p:spPr>
          <a:xfrm>
            <a:off x="1905000" y="6562725"/>
            <a:ext cx="7239000" cy="289951"/>
          </a:xfrm>
          <a:prstGeom prst="rect">
            <a:avLst/>
          </a:prstGeom>
        </p:spPr>
        <p:txBody>
          <a:bodyPr wrap="square">
            <a:spAutoFit/>
          </a:bodyPr>
          <a:lstStyle/>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John S. Edwards, Paul Finley (1997) </a:t>
            </a:r>
            <a:r>
              <a:rPr lang="en-GB" sz="1200" dirty="0" smtClean="0">
                <a:latin typeface="Calibri" panose="020F0502020204030204" pitchFamily="34" charset="0"/>
                <a:ea typeface="Calibri" panose="020F0502020204030204" pitchFamily="34" charset="0"/>
                <a:cs typeface="Times New Roman" panose="02020603050405020304" pitchFamily="18" charset="0"/>
              </a:rPr>
              <a:t>Decision </a:t>
            </a:r>
            <a:r>
              <a:rPr lang="en-GB" sz="1200" dirty="0">
                <a:latin typeface="Calibri" panose="020F0502020204030204" pitchFamily="34" charset="0"/>
                <a:ea typeface="Calibri" panose="020F0502020204030204" pitchFamily="34" charset="0"/>
                <a:cs typeface="Times New Roman" panose="02020603050405020304" pitchFamily="18" charset="0"/>
              </a:rPr>
              <a:t>Making with Computers: The Spreadsheet and Beyond .  </a:t>
            </a:r>
            <a:r>
              <a:rPr lang="en-GB" sz="1200" dirty="0" smtClean="0">
                <a:latin typeface="Calibri" panose="020F0502020204030204" pitchFamily="34" charset="0"/>
                <a:ea typeface="Calibri" panose="020F0502020204030204" pitchFamily="34" charset="0"/>
                <a:cs typeface="Times New Roman" panose="02020603050405020304" pitchFamily="18" charset="0"/>
              </a:rPr>
              <a:t>Prentice </a:t>
            </a:r>
            <a:r>
              <a:rPr lang="en-GB" sz="1200" dirty="0">
                <a:latin typeface="Calibri" panose="020F0502020204030204" pitchFamily="34" charset="0"/>
                <a:ea typeface="Calibri" panose="020F0502020204030204" pitchFamily="34" charset="0"/>
                <a:cs typeface="Times New Roman" panose="02020603050405020304" pitchFamily="18" charset="0"/>
              </a:rPr>
              <a:t>Hall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389"/>
                                        </p:tgtEl>
                                        <p:attrNameLst>
                                          <p:attrName>style.visibility</p:attrName>
                                        </p:attrNameLst>
                                      </p:cBhvr>
                                      <p:to>
                                        <p:strVal val="visible"/>
                                      </p:to>
                                    </p:set>
                                    <p:animEffect transition="in" filter="dissolve">
                                      <p:cBhvr>
                                        <p:cTn id="7" dur="500"/>
                                        <p:tgtEl>
                                          <p:spTgt spid="16389"/>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272" fill="hold" grpId="0" nodeType="clickEffect">
                                  <p:stCondLst>
                                    <p:cond delay="0"/>
                                  </p:stCondLst>
                                  <p:childTnLst>
                                    <p:set>
                                      <p:cBhvr>
                                        <p:cTn id="11" dur="1" fill="hold">
                                          <p:stCondLst>
                                            <p:cond delay="0"/>
                                          </p:stCondLst>
                                        </p:cTn>
                                        <p:tgtEl>
                                          <p:spTgt spid="16393"/>
                                        </p:tgtEl>
                                        <p:attrNameLst>
                                          <p:attrName>style.visibility</p:attrName>
                                        </p:attrNameLst>
                                      </p:cBhvr>
                                      <p:to>
                                        <p:strVal val="visible"/>
                                      </p:to>
                                    </p:set>
                                    <p:anim calcmode="lin" valueType="num">
                                      <p:cBhvr>
                                        <p:cTn id="12" dur="500" fill="hold"/>
                                        <p:tgtEl>
                                          <p:spTgt spid="16393"/>
                                        </p:tgtEl>
                                        <p:attrNameLst>
                                          <p:attrName>ppt_w</p:attrName>
                                        </p:attrNameLst>
                                      </p:cBhvr>
                                      <p:tavLst>
                                        <p:tav tm="0">
                                          <p:val>
                                            <p:strVal val="2/3*#ppt_w"/>
                                          </p:val>
                                        </p:tav>
                                        <p:tav tm="100000">
                                          <p:val>
                                            <p:strVal val="#ppt_w"/>
                                          </p:val>
                                        </p:tav>
                                      </p:tavLst>
                                    </p:anim>
                                    <p:anim calcmode="lin" valueType="num">
                                      <p:cBhvr>
                                        <p:cTn id="13" dur="500" fill="hold"/>
                                        <p:tgtEl>
                                          <p:spTgt spid="16393"/>
                                        </p:tgtEl>
                                        <p:attrNameLst>
                                          <p:attrName>ppt_h</p:attrName>
                                        </p:attrNameLst>
                                      </p:cBhvr>
                                      <p:tavLst>
                                        <p:tav tm="0">
                                          <p:val>
                                            <p:strVal val="2/3*#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6" fill="hold" grpId="0" nodeType="clickEffect">
                                  <p:stCondLst>
                                    <p:cond delay="0"/>
                                  </p:stCondLst>
                                  <p:childTnLst>
                                    <p:set>
                                      <p:cBhvr>
                                        <p:cTn id="17" dur="1" fill="hold">
                                          <p:stCondLst>
                                            <p:cond delay="0"/>
                                          </p:stCondLst>
                                        </p:cTn>
                                        <p:tgtEl>
                                          <p:spTgt spid="16392"/>
                                        </p:tgtEl>
                                        <p:attrNameLst>
                                          <p:attrName>style.visibility</p:attrName>
                                        </p:attrNameLst>
                                      </p:cBhvr>
                                      <p:to>
                                        <p:strVal val="visible"/>
                                      </p:to>
                                    </p:set>
                                    <p:anim calcmode="lin" valueType="num">
                                      <p:cBhvr additive="base">
                                        <p:cTn id="18" dur="500" fill="hold"/>
                                        <p:tgtEl>
                                          <p:spTgt spid="16392"/>
                                        </p:tgtEl>
                                        <p:attrNameLst>
                                          <p:attrName>ppt_x</p:attrName>
                                        </p:attrNameLst>
                                      </p:cBhvr>
                                      <p:tavLst>
                                        <p:tav tm="0">
                                          <p:val>
                                            <p:strVal val="1+#ppt_w/2"/>
                                          </p:val>
                                        </p:tav>
                                        <p:tav tm="100000">
                                          <p:val>
                                            <p:strVal val="#ppt_x"/>
                                          </p:val>
                                        </p:tav>
                                      </p:tavLst>
                                    </p:anim>
                                    <p:anim calcmode="lin" valueType="num">
                                      <p:cBhvr additive="base">
                                        <p:cTn id="19" dur="500" fill="hold"/>
                                        <p:tgtEl>
                                          <p:spTgt spid="1639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6" fill="hold" grpId="0" nodeType="clickEffect">
                                  <p:stCondLst>
                                    <p:cond delay="0"/>
                                  </p:stCondLst>
                                  <p:childTnLst>
                                    <p:set>
                                      <p:cBhvr>
                                        <p:cTn id="23" dur="1" fill="hold">
                                          <p:stCondLst>
                                            <p:cond delay="0"/>
                                          </p:stCondLst>
                                        </p:cTn>
                                        <p:tgtEl>
                                          <p:spTgt spid="16538"/>
                                        </p:tgtEl>
                                        <p:attrNameLst>
                                          <p:attrName>style.visibility</p:attrName>
                                        </p:attrNameLst>
                                      </p:cBhvr>
                                      <p:to>
                                        <p:strVal val="visible"/>
                                      </p:to>
                                    </p:set>
                                    <p:anim calcmode="lin" valueType="num">
                                      <p:cBhvr additive="base">
                                        <p:cTn id="24" dur="500" fill="hold"/>
                                        <p:tgtEl>
                                          <p:spTgt spid="16538"/>
                                        </p:tgtEl>
                                        <p:attrNameLst>
                                          <p:attrName>ppt_x</p:attrName>
                                        </p:attrNameLst>
                                      </p:cBhvr>
                                      <p:tavLst>
                                        <p:tav tm="0">
                                          <p:val>
                                            <p:strVal val="1+#ppt_w/2"/>
                                          </p:val>
                                        </p:tav>
                                        <p:tav tm="100000">
                                          <p:val>
                                            <p:strVal val="#ppt_x"/>
                                          </p:val>
                                        </p:tav>
                                      </p:tavLst>
                                    </p:anim>
                                    <p:anim calcmode="lin" valueType="num">
                                      <p:cBhvr additive="base">
                                        <p:cTn id="25" dur="500" fill="hold"/>
                                        <p:tgtEl>
                                          <p:spTgt spid="16538"/>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16391"/>
                                        </p:tgtEl>
                                        <p:attrNameLst>
                                          <p:attrName>style.visibility</p:attrName>
                                        </p:attrNameLst>
                                      </p:cBhvr>
                                      <p:to>
                                        <p:strVal val="visible"/>
                                      </p:to>
                                    </p:set>
                                    <p:anim calcmode="lin" valueType="num">
                                      <p:cBhvr additive="base">
                                        <p:cTn id="30" dur="500" fill="hold"/>
                                        <p:tgtEl>
                                          <p:spTgt spid="16391"/>
                                        </p:tgtEl>
                                        <p:attrNameLst>
                                          <p:attrName>ppt_x</p:attrName>
                                        </p:attrNameLst>
                                      </p:cBhvr>
                                      <p:tavLst>
                                        <p:tav tm="0">
                                          <p:val>
                                            <p:strVal val="0-#ppt_w/2"/>
                                          </p:val>
                                        </p:tav>
                                        <p:tav tm="100000">
                                          <p:val>
                                            <p:strVal val="#ppt_x"/>
                                          </p:val>
                                        </p:tav>
                                      </p:tavLst>
                                    </p:anim>
                                    <p:anim calcmode="lin" valueType="num">
                                      <p:cBhvr additive="base">
                                        <p:cTn id="31" dur="500" fill="hold"/>
                                        <p:tgtEl>
                                          <p:spTgt spid="16391"/>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grpId="0" nodeType="clickEffect">
                                  <p:stCondLst>
                                    <p:cond delay="0"/>
                                  </p:stCondLst>
                                  <p:childTnLst>
                                    <p:set>
                                      <p:cBhvr>
                                        <p:cTn id="35" dur="1" fill="hold">
                                          <p:stCondLst>
                                            <p:cond delay="0"/>
                                          </p:stCondLst>
                                        </p:cTn>
                                        <p:tgtEl>
                                          <p:spTgt spid="16536"/>
                                        </p:tgtEl>
                                        <p:attrNameLst>
                                          <p:attrName>style.visibility</p:attrName>
                                        </p:attrNameLst>
                                      </p:cBhvr>
                                      <p:to>
                                        <p:strVal val="visible"/>
                                      </p:to>
                                    </p:set>
                                    <p:anim calcmode="lin" valueType="num">
                                      <p:cBhvr additive="base">
                                        <p:cTn id="36" dur="500" fill="hold"/>
                                        <p:tgtEl>
                                          <p:spTgt spid="16536"/>
                                        </p:tgtEl>
                                        <p:attrNameLst>
                                          <p:attrName>ppt_x</p:attrName>
                                        </p:attrNameLst>
                                      </p:cBhvr>
                                      <p:tavLst>
                                        <p:tav tm="0">
                                          <p:val>
                                            <p:strVal val="0-#ppt_w/2"/>
                                          </p:val>
                                        </p:tav>
                                        <p:tav tm="100000">
                                          <p:val>
                                            <p:strVal val="#ppt_x"/>
                                          </p:val>
                                        </p:tav>
                                      </p:tavLst>
                                    </p:anim>
                                    <p:anim calcmode="lin" valueType="num">
                                      <p:cBhvr additive="base">
                                        <p:cTn id="37" dur="500" fill="hold"/>
                                        <p:tgtEl>
                                          <p:spTgt spid="165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9" grpId="0" autoUpdateAnimBg="0"/>
      <p:bldP spid="16391" grpId="0" autoUpdateAnimBg="0"/>
      <p:bldP spid="16392" grpId="0" autoUpdateAnimBg="0"/>
      <p:bldP spid="16393" grpId="0" animBg="1" autoUpdateAnimBg="0"/>
      <p:bldP spid="16536" grpId="0" animBg="1"/>
      <p:bldP spid="16538"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1" name="Rectangle 3"/>
          <p:cNvSpPr>
            <a:spLocks noGrp="1" noChangeArrowheads="1"/>
          </p:cNvSpPr>
          <p:nvPr>
            <p:ph type="body" idx="1"/>
          </p:nvPr>
        </p:nvSpPr>
        <p:spPr>
          <a:xfrm>
            <a:off x="457200" y="1143000"/>
            <a:ext cx="8153400" cy="4114800"/>
          </a:xfrm>
        </p:spPr>
        <p:txBody>
          <a:bodyPr/>
          <a:lstStyle/>
          <a:p>
            <a:r>
              <a:rPr lang="en-GB" sz="4000"/>
              <a:t>A </a:t>
            </a:r>
            <a:r>
              <a:rPr lang="en-GB" sz="4000" u="sng"/>
              <a:t>scenario</a:t>
            </a:r>
            <a:r>
              <a:rPr lang="en-GB" sz="4000"/>
              <a:t> gives the general picture </a:t>
            </a:r>
          </a:p>
          <a:p>
            <a:endParaRPr lang="en-GB" sz="4000"/>
          </a:p>
          <a:p>
            <a:r>
              <a:rPr lang="en-GB" sz="4000"/>
              <a:t>A </a:t>
            </a:r>
            <a:r>
              <a:rPr lang="en-GB" sz="4000" u="sng"/>
              <a:t>spreadsheet</a:t>
            </a:r>
            <a:r>
              <a:rPr lang="en-GB" sz="4000"/>
              <a:t> gives a more </a:t>
            </a:r>
            <a:r>
              <a:rPr lang="en-GB" sz="4000" u="sng"/>
              <a:t>specific</a:t>
            </a:r>
            <a:r>
              <a:rPr lang="en-GB" sz="4000"/>
              <a:t> view that is both </a:t>
            </a:r>
            <a:r>
              <a:rPr lang="en-GB" sz="4000" u="sng"/>
              <a:t>precise</a:t>
            </a:r>
            <a:r>
              <a:rPr lang="en-GB" sz="4000"/>
              <a:t> and </a:t>
            </a:r>
            <a:r>
              <a:rPr lang="en-GB" sz="4000" u="sng"/>
              <a:t>well structured</a:t>
            </a:r>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Effect transition="in" filter="wipe(left)">
                                      <p:cBhvr>
                                        <p:cTn id="7" dur="500"/>
                                        <p:tgtEl>
                                          <p:spTgt spid="276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7651">
                                            <p:txEl>
                                              <p:pRg st="2" end="2"/>
                                            </p:txEl>
                                          </p:spTgt>
                                        </p:tgtEl>
                                        <p:attrNameLst>
                                          <p:attrName>style.visibility</p:attrName>
                                        </p:attrNameLst>
                                      </p:cBhvr>
                                      <p:to>
                                        <p:strVal val="visible"/>
                                      </p:to>
                                    </p:set>
                                    <p:animEffect transition="in" filter="wipe(left)">
                                      <p:cBhvr>
                                        <p:cTn id="12" dur="500"/>
                                        <p:tgtEl>
                                          <p:spTgt spid="2765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1235075" y="76200"/>
            <a:ext cx="6718300" cy="701675"/>
          </a:xfrm>
          <a:prstGeom prst="rect">
            <a:avLst/>
          </a:prstGeom>
          <a:noFill/>
          <a:ln w="9525">
            <a:noFill/>
            <a:miter lim="800000"/>
            <a:headEnd/>
            <a:tailEnd/>
          </a:ln>
          <a:effectLst/>
        </p:spPr>
        <p:txBody>
          <a:bodyPr wrap="none">
            <a:spAutoFit/>
          </a:bodyPr>
          <a:lstStyle/>
          <a:p>
            <a:r>
              <a:rPr lang="en-US" sz="4000"/>
              <a:t>Elements of Computer Interface</a:t>
            </a:r>
          </a:p>
        </p:txBody>
      </p:sp>
      <p:sp>
        <p:nvSpPr>
          <p:cNvPr id="10243" name="Text Box 3"/>
          <p:cNvSpPr txBox="1">
            <a:spLocks noChangeArrowheads="1"/>
          </p:cNvSpPr>
          <p:nvPr/>
        </p:nvSpPr>
        <p:spPr bwMode="auto">
          <a:xfrm>
            <a:off x="3124200" y="838200"/>
            <a:ext cx="2971800" cy="579438"/>
          </a:xfrm>
          <a:prstGeom prst="rect">
            <a:avLst/>
          </a:prstGeom>
          <a:noFill/>
          <a:ln w="9525">
            <a:noFill/>
            <a:miter lim="800000"/>
            <a:headEnd/>
            <a:tailEnd/>
          </a:ln>
          <a:effectLst/>
        </p:spPr>
        <p:txBody>
          <a:bodyPr>
            <a:spAutoFit/>
          </a:bodyPr>
          <a:lstStyle/>
          <a:p>
            <a:pPr marL="574675" indent="-574675" algn="ctr">
              <a:buClr>
                <a:schemeClr val="tx1"/>
              </a:buClr>
            </a:pPr>
            <a:r>
              <a:rPr lang="en-US" sz="3200" dirty="0">
                <a:solidFill>
                  <a:schemeClr val="tx2"/>
                </a:solidFill>
                <a:latin typeface="Arial Black" pitchFamily="34" charset="0"/>
              </a:rPr>
              <a:t>Metaphor</a:t>
            </a:r>
          </a:p>
        </p:txBody>
      </p:sp>
      <p:sp>
        <p:nvSpPr>
          <p:cNvPr id="10244" name="Text Box 4"/>
          <p:cNvSpPr txBox="1">
            <a:spLocks noChangeArrowheads="1"/>
          </p:cNvSpPr>
          <p:nvPr/>
        </p:nvSpPr>
        <p:spPr bwMode="auto">
          <a:xfrm>
            <a:off x="228600" y="1525588"/>
            <a:ext cx="8178800" cy="1463675"/>
          </a:xfrm>
          <a:prstGeom prst="rect">
            <a:avLst/>
          </a:prstGeom>
          <a:noFill/>
          <a:ln w="9525">
            <a:noFill/>
            <a:miter lim="800000"/>
            <a:headEnd/>
            <a:tailEnd/>
          </a:ln>
          <a:effectLst/>
        </p:spPr>
        <p:txBody>
          <a:bodyPr wrap="none">
            <a:spAutoFit/>
          </a:bodyPr>
          <a:lstStyle/>
          <a:p>
            <a:pPr algn="ctr"/>
            <a:r>
              <a:rPr lang="en-US" sz="3000" b="1" i="1">
                <a:solidFill>
                  <a:srgbClr val="FF99CC"/>
                </a:solidFill>
              </a:rPr>
              <a:t>A description of software function by likening it to </a:t>
            </a:r>
          </a:p>
          <a:p>
            <a:pPr algn="ctr"/>
            <a:r>
              <a:rPr lang="en-US" sz="3000" b="1" i="1">
                <a:solidFill>
                  <a:srgbClr val="FF99CC"/>
                </a:solidFill>
              </a:rPr>
              <a:t>everyday actions</a:t>
            </a:r>
          </a:p>
          <a:p>
            <a:pPr algn="ctr"/>
            <a:r>
              <a:rPr lang="en-US" sz="3000" b="1" i="1">
                <a:solidFill>
                  <a:srgbClr val="FF99CC"/>
                </a:solidFill>
              </a:rPr>
              <a:t>Excel metaphor - Ledger</a:t>
            </a:r>
          </a:p>
        </p:txBody>
      </p:sp>
      <p:sp>
        <p:nvSpPr>
          <p:cNvPr id="10497" name="Rectangle 257"/>
          <p:cNvSpPr>
            <a:spLocks noChangeArrowheads="1"/>
          </p:cNvSpPr>
          <p:nvPr/>
        </p:nvSpPr>
        <p:spPr bwMode="auto">
          <a:xfrm>
            <a:off x="5341938" y="4637088"/>
            <a:ext cx="23812" cy="3175"/>
          </a:xfrm>
          <a:prstGeom prst="rect">
            <a:avLst/>
          </a:prstGeom>
          <a:solidFill>
            <a:srgbClr val="000000"/>
          </a:solidFill>
          <a:ln w="9525">
            <a:noFill/>
            <a:miter lim="800000"/>
            <a:headEnd/>
            <a:tailEnd/>
          </a:ln>
        </p:spPr>
        <p:txBody>
          <a:bodyPr/>
          <a:lstStyle/>
          <a:p>
            <a:endParaRPr lang="en-US"/>
          </a:p>
        </p:txBody>
      </p:sp>
      <p:sp>
        <p:nvSpPr>
          <p:cNvPr id="10570" name="Rectangle 330"/>
          <p:cNvSpPr>
            <a:spLocks noChangeArrowheads="1"/>
          </p:cNvSpPr>
          <p:nvPr/>
        </p:nvSpPr>
        <p:spPr bwMode="auto">
          <a:xfrm>
            <a:off x="5286375" y="4748213"/>
            <a:ext cx="3175" cy="25400"/>
          </a:xfrm>
          <a:prstGeom prst="rect">
            <a:avLst/>
          </a:prstGeom>
          <a:solidFill>
            <a:srgbClr val="000000"/>
          </a:solidFill>
          <a:ln w="9525">
            <a:noFill/>
            <a:miter lim="800000"/>
            <a:headEnd/>
            <a:tailEnd/>
          </a:ln>
        </p:spPr>
        <p:txBody>
          <a:bodyPr/>
          <a:lstStyle/>
          <a:p>
            <a:endParaRPr lang="en-US"/>
          </a:p>
        </p:txBody>
      </p:sp>
      <p:grpSp>
        <p:nvGrpSpPr>
          <p:cNvPr id="2" name="Group 381"/>
          <p:cNvGrpSpPr>
            <a:grpSpLocks/>
          </p:cNvGrpSpPr>
          <p:nvPr/>
        </p:nvGrpSpPr>
        <p:grpSpPr bwMode="auto">
          <a:xfrm>
            <a:off x="990600" y="4632325"/>
            <a:ext cx="2819400" cy="2073275"/>
            <a:chOff x="1344" y="2678"/>
            <a:chExt cx="1776" cy="1306"/>
          </a:xfrm>
        </p:grpSpPr>
        <p:sp>
          <p:nvSpPr>
            <p:cNvPr id="10619" name="Rectangle 379"/>
            <p:cNvSpPr>
              <a:spLocks noChangeArrowheads="1"/>
            </p:cNvSpPr>
            <p:nvPr/>
          </p:nvSpPr>
          <p:spPr bwMode="auto">
            <a:xfrm>
              <a:off x="1344" y="2688"/>
              <a:ext cx="1776" cy="1296"/>
            </a:xfrm>
            <a:prstGeom prst="rect">
              <a:avLst/>
            </a:prstGeom>
            <a:solidFill>
              <a:srgbClr val="CCFFCC"/>
            </a:solidFill>
            <a:ln w="9525">
              <a:noFill/>
              <a:miter lim="800000"/>
              <a:headEnd/>
              <a:tailEnd/>
            </a:ln>
            <a:effectLst/>
          </p:spPr>
          <p:txBody>
            <a:bodyPr wrap="none" anchor="ctr"/>
            <a:lstStyle/>
            <a:p>
              <a:endParaRPr lang="en-US"/>
            </a:p>
          </p:txBody>
        </p:sp>
        <p:grpSp>
          <p:nvGrpSpPr>
            <p:cNvPr id="3" name="Group 380"/>
            <p:cNvGrpSpPr>
              <a:grpSpLocks/>
            </p:cNvGrpSpPr>
            <p:nvPr/>
          </p:nvGrpSpPr>
          <p:grpSpPr bwMode="auto">
            <a:xfrm>
              <a:off x="1392" y="2678"/>
              <a:ext cx="1680" cy="1258"/>
              <a:chOff x="1392" y="2678"/>
              <a:chExt cx="1680" cy="1258"/>
            </a:xfrm>
          </p:grpSpPr>
          <p:grpSp>
            <p:nvGrpSpPr>
              <p:cNvPr id="4" name="Group 377"/>
              <p:cNvGrpSpPr>
                <a:grpSpLocks/>
              </p:cNvGrpSpPr>
              <p:nvPr/>
            </p:nvGrpSpPr>
            <p:grpSpPr bwMode="auto">
              <a:xfrm>
                <a:off x="1392" y="2688"/>
                <a:ext cx="1680" cy="1248"/>
                <a:chOff x="1897" y="2774"/>
                <a:chExt cx="1556" cy="1160"/>
              </a:xfrm>
            </p:grpSpPr>
            <p:sp>
              <p:nvSpPr>
                <p:cNvPr id="10490" name="Freeform 250"/>
                <p:cNvSpPr>
                  <a:spLocks noEditPoints="1"/>
                </p:cNvSpPr>
                <p:nvPr/>
              </p:nvSpPr>
              <p:spPr bwMode="auto">
                <a:xfrm>
                  <a:off x="2088" y="2774"/>
                  <a:ext cx="100" cy="28"/>
                </a:xfrm>
                <a:custGeom>
                  <a:avLst/>
                  <a:gdLst/>
                  <a:ahLst/>
                  <a:cxnLst>
                    <a:cxn ang="0">
                      <a:pos x="31" y="28"/>
                    </a:cxn>
                    <a:cxn ang="0">
                      <a:pos x="42" y="46"/>
                    </a:cxn>
                    <a:cxn ang="0">
                      <a:pos x="60" y="48"/>
                    </a:cxn>
                    <a:cxn ang="0">
                      <a:pos x="75" y="35"/>
                    </a:cxn>
                    <a:cxn ang="0">
                      <a:pos x="73" y="17"/>
                    </a:cxn>
                    <a:cxn ang="0">
                      <a:pos x="58" y="5"/>
                    </a:cxn>
                    <a:cxn ang="0">
                      <a:pos x="47" y="5"/>
                    </a:cxn>
                    <a:cxn ang="0">
                      <a:pos x="40" y="9"/>
                    </a:cxn>
                    <a:cxn ang="0">
                      <a:pos x="34" y="18"/>
                    </a:cxn>
                    <a:cxn ang="0">
                      <a:pos x="26" y="26"/>
                    </a:cxn>
                    <a:cxn ang="0">
                      <a:pos x="30" y="14"/>
                    </a:cxn>
                    <a:cxn ang="0">
                      <a:pos x="38" y="5"/>
                    </a:cxn>
                    <a:cxn ang="0">
                      <a:pos x="48" y="0"/>
                    </a:cxn>
                    <a:cxn ang="0">
                      <a:pos x="60" y="0"/>
                    </a:cxn>
                    <a:cxn ang="0">
                      <a:pos x="71" y="5"/>
                    </a:cxn>
                    <a:cxn ang="0">
                      <a:pos x="79" y="15"/>
                    </a:cxn>
                    <a:cxn ang="0">
                      <a:pos x="81" y="27"/>
                    </a:cxn>
                    <a:cxn ang="0">
                      <a:pos x="80" y="39"/>
                    </a:cxn>
                    <a:cxn ang="0">
                      <a:pos x="72" y="48"/>
                    </a:cxn>
                    <a:cxn ang="0">
                      <a:pos x="61" y="53"/>
                    </a:cxn>
                    <a:cxn ang="0">
                      <a:pos x="43" y="52"/>
                    </a:cxn>
                    <a:cxn ang="0">
                      <a:pos x="27" y="35"/>
                    </a:cxn>
                    <a:cxn ang="0">
                      <a:pos x="139" y="39"/>
                    </a:cxn>
                    <a:cxn ang="0">
                      <a:pos x="122" y="53"/>
                    </a:cxn>
                    <a:cxn ang="0">
                      <a:pos x="98" y="51"/>
                    </a:cxn>
                    <a:cxn ang="0">
                      <a:pos x="86" y="30"/>
                    </a:cxn>
                    <a:cxn ang="0">
                      <a:pos x="88" y="15"/>
                    </a:cxn>
                    <a:cxn ang="0">
                      <a:pos x="96" y="6"/>
                    </a:cxn>
                    <a:cxn ang="0">
                      <a:pos x="106" y="0"/>
                    </a:cxn>
                    <a:cxn ang="0">
                      <a:pos x="119" y="0"/>
                    </a:cxn>
                    <a:cxn ang="0">
                      <a:pos x="134" y="7"/>
                    </a:cxn>
                    <a:cxn ang="0">
                      <a:pos x="129" y="9"/>
                    </a:cxn>
                    <a:cxn ang="0">
                      <a:pos x="118" y="5"/>
                    </a:cxn>
                    <a:cxn ang="0">
                      <a:pos x="101" y="7"/>
                    </a:cxn>
                    <a:cxn ang="0">
                      <a:pos x="92" y="25"/>
                    </a:cxn>
                    <a:cxn ang="0">
                      <a:pos x="98" y="43"/>
                    </a:cxn>
                    <a:cxn ang="0">
                      <a:pos x="115" y="50"/>
                    </a:cxn>
                    <a:cxn ang="0">
                      <a:pos x="130" y="43"/>
                    </a:cxn>
                    <a:cxn ang="0">
                      <a:pos x="151" y="27"/>
                    </a:cxn>
                    <a:cxn ang="0">
                      <a:pos x="160" y="44"/>
                    </a:cxn>
                    <a:cxn ang="0">
                      <a:pos x="178" y="50"/>
                    </a:cxn>
                    <a:cxn ang="0">
                      <a:pos x="193" y="38"/>
                    </a:cxn>
                    <a:cxn ang="0">
                      <a:pos x="194" y="18"/>
                    </a:cxn>
                    <a:cxn ang="0">
                      <a:pos x="180" y="5"/>
                    </a:cxn>
                    <a:cxn ang="0">
                      <a:pos x="168" y="5"/>
                    </a:cxn>
                    <a:cxn ang="0">
                      <a:pos x="160" y="9"/>
                    </a:cxn>
                    <a:cxn ang="0">
                      <a:pos x="153" y="17"/>
                    </a:cxn>
                    <a:cxn ang="0">
                      <a:pos x="146" y="27"/>
                    </a:cxn>
                    <a:cxn ang="0">
                      <a:pos x="148" y="15"/>
                    </a:cxn>
                    <a:cxn ang="0">
                      <a:pos x="156" y="5"/>
                    </a:cxn>
                    <a:cxn ang="0">
                      <a:pos x="167" y="0"/>
                    </a:cxn>
                    <a:cxn ang="0">
                      <a:pos x="178" y="0"/>
                    </a:cxn>
                    <a:cxn ang="0">
                      <a:pos x="190" y="5"/>
                    </a:cxn>
                    <a:cxn ang="0">
                      <a:pos x="198" y="14"/>
                    </a:cxn>
                    <a:cxn ang="0">
                      <a:pos x="201" y="25"/>
                    </a:cxn>
                    <a:cxn ang="0">
                      <a:pos x="199" y="38"/>
                    </a:cxn>
                    <a:cxn ang="0">
                      <a:pos x="193" y="47"/>
                    </a:cxn>
                    <a:cxn ang="0">
                      <a:pos x="182" y="53"/>
                    </a:cxn>
                    <a:cxn ang="0">
                      <a:pos x="165" y="53"/>
                    </a:cxn>
                    <a:cxn ang="0">
                      <a:pos x="148" y="38"/>
                    </a:cxn>
                  </a:cxnLst>
                  <a:rect l="0" t="0" r="r" b="b"/>
                  <a:pathLst>
                    <a:path w="201" h="55">
                      <a:moveTo>
                        <a:pt x="25" y="55"/>
                      </a:moveTo>
                      <a:lnTo>
                        <a:pt x="0" y="55"/>
                      </a:lnTo>
                      <a:lnTo>
                        <a:pt x="0" y="0"/>
                      </a:lnTo>
                      <a:lnTo>
                        <a:pt x="5" y="0"/>
                      </a:lnTo>
                      <a:lnTo>
                        <a:pt x="5" y="48"/>
                      </a:lnTo>
                      <a:lnTo>
                        <a:pt x="25" y="48"/>
                      </a:lnTo>
                      <a:lnTo>
                        <a:pt x="25" y="55"/>
                      </a:lnTo>
                      <a:close/>
                      <a:moveTo>
                        <a:pt x="31" y="27"/>
                      </a:moveTo>
                      <a:lnTo>
                        <a:pt x="31" y="28"/>
                      </a:lnTo>
                      <a:lnTo>
                        <a:pt x="31" y="31"/>
                      </a:lnTo>
                      <a:lnTo>
                        <a:pt x="33" y="34"/>
                      </a:lnTo>
                      <a:lnTo>
                        <a:pt x="33" y="35"/>
                      </a:lnTo>
                      <a:lnTo>
                        <a:pt x="34" y="38"/>
                      </a:lnTo>
                      <a:lnTo>
                        <a:pt x="35" y="39"/>
                      </a:lnTo>
                      <a:lnTo>
                        <a:pt x="37" y="42"/>
                      </a:lnTo>
                      <a:lnTo>
                        <a:pt x="38" y="43"/>
                      </a:lnTo>
                      <a:lnTo>
                        <a:pt x="39" y="44"/>
                      </a:lnTo>
                      <a:lnTo>
                        <a:pt x="42" y="46"/>
                      </a:lnTo>
                      <a:lnTo>
                        <a:pt x="43" y="47"/>
                      </a:lnTo>
                      <a:lnTo>
                        <a:pt x="46" y="48"/>
                      </a:lnTo>
                      <a:lnTo>
                        <a:pt x="47" y="48"/>
                      </a:lnTo>
                      <a:lnTo>
                        <a:pt x="50" y="50"/>
                      </a:lnTo>
                      <a:lnTo>
                        <a:pt x="51" y="50"/>
                      </a:lnTo>
                      <a:lnTo>
                        <a:pt x="54" y="50"/>
                      </a:lnTo>
                      <a:lnTo>
                        <a:pt x="56" y="50"/>
                      </a:lnTo>
                      <a:lnTo>
                        <a:pt x="59" y="50"/>
                      </a:lnTo>
                      <a:lnTo>
                        <a:pt x="60" y="48"/>
                      </a:lnTo>
                      <a:lnTo>
                        <a:pt x="63" y="48"/>
                      </a:lnTo>
                      <a:lnTo>
                        <a:pt x="64" y="47"/>
                      </a:lnTo>
                      <a:lnTo>
                        <a:pt x="67" y="46"/>
                      </a:lnTo>
                      <a:lnTo>
                        <a:pt x="68" y="44"/>
                      </a:lnTo>
                      <a:lnTo>
                        <a:pt x="69" y="43"/>
                      </a:lnTo>
                      <a:lnTo>
                        <a:pt x="71" y="42"/>
                      </a:lnTo>
                      <a:lnTo>
                        <a:pt x="72" y="39"/>
                      </a:lnTo>
                      <a:lnTo>
                        <a:pt x="73" y="38"/>
                      </a:lnTo>
                      <a:lnTo>
                        <a:pt x="75" y="35"/>
                      </a:lnTo>
                      <a:lnTo>
                        <a:pt x="75" y="34"/>
                      </a:lnTo>
                      <a:lnTo>
                        <a:pt x="76" y="31"/>
                      </a:lnTo>
                      <a:lnTo>
                        <a:pt x="76" y="28"/>
                      </a:lnTo>
                      <a:lnTo>
                        <a:pt x="76" y="27"/>
                      </a:lnTo>
                      <a:lnTo>
                        <a:pt x="76" y="25"/>
                      </a:lnTo>
                      <a:lnTo>
                        <a:pt x="76" y="22"/>
                      </a:lnTo>
                      <a:lnTo>
                        <a:pt x="75" y="21"/>
                      </a:lnTo>
                      <a:lnTo>
                        <a:pt x="75" y="18"/>
                      </a:lnTo>
                      <a:lnTo>
                        <a:pt x="73" y="17"/>
                      </a:lnTo>
                      <a:lnTo>
                        <a:pt x="72" y="14"/>
                      </a:lnTo>
                      <a:lnTo>
                        <a:pt x="71" y="13"/>
                      </a:lnTo>
                      <a:lnTo>
                        <a:pt x="69" y="11"/>
                      </a:lnTo>
                      <a:lnTo>
                        <a:pt x="68" y="10"/>
                      </a:lnTo>
                      <a:lnTo>
                        <a:pt x="65" y="7"/>
                      </a:lnTo>
                      <a:lnTo>
                        <a:pt x="64" y="7"/>
                      </a:lnTo>
                      <a:lnTo>
                        <a:pt x="63" y="6"/>
                      </a:lnTo>
                      <a:lnTo>
                        <a:pt x="60" y="5"/>
                      </a:lnTo>
                      <a:lnTo>
                        <a:pt x="58" y="5"/>
                      </a:lnTo>
                      <a:lnTo>
                        <a:pt x="56" y="5"/>
                      </a:lnTo>
                      <a:lnTo>
                        <a:pt x="54" y="5"/>
                      </a:lnTo>
                      <a:lnTo>
                        <a:pt x="52" y="5"/>
                      </a:lnTo>
                      <a:lnTo>
                        <a:pt x="52" y="5"/>
                      </a:lnTo>
                      <a:lnTo>
                        <a:pt x="51" y="5"/>
                      </a:lnTo>
                      <a:lnTo>
                        <a:pt x="50" y="5"/>
                      </a:lnTo>
                      <a:lnTo>
                        <a:pt x="50" y="5"/>
                      </a:lnTo>
                      <a:lnTo>
                        <a:pt x="48" y="5"/>
                      </a:lnTo>
                      <a:lnTo>
                        <a:pt x="47" y="5"/>
                      </a:lnTo>
                      <a:lnTo>
                        <a:pt x="46" y="6"/>
                      </a:lnTo>
                      <a:lnTo>
                        <a:pt x="46" y="6"/>
                      </a:lnTo>
                      <a:lnTo>
                        <a:pt x="44" y="6"/>
                      </a:lnTo>
                      <a:lnTo>
                        <a:pt x="43" y="6"/>
                      </a:lnTo>
                      <a:lnTo>
                        <a:pt x="43" y="7"/>
                      </a:lnTo>
                      <a:lnTo>
                        <a:pt x="42" y="7"/>
                      </a:lnTo>
                      <a:lnTo>
                        <a:pt x="42" y="9"/>
                      </a:lnTo>
                      <a:lnTo>
                        <a:pt x="40" y="9"/>
                      </a:lnTo>
                      <a:lnTo>
                        <a:pt x="40" y="9"/>
                      </a:lnTo>
                      <a:lnTo>
                        <a:pt x="39" y="10"/>
                      </a:lnTo>
                      <a:lnTo>
                        <a:pt x="38" y="11"/>
                      </a:lnTo>
                      <a:lnTo>
                        <a:pt x="38" y="11"/>
                      </a:lnTo>
                      <a:lnTo>
                        <a:pt x="37" y="13"/>
                      </a:lnTo>
                      <a:lnTo>
                        <a:pt x="35" y="14"/>
                      </a:lnTo>
                      <a:lnTo>
                        <a:pt x="35" y="15"/>
                      </a:lnTo>
                      <a:lnTo>
                        <a:pt x="34" y="17"/>
                      </a:lnTo>
                      <a:lnTo>
                        <a:pt x="34" y="17"/>
                      </a:lnTo>
                      <a:lnTo>
                        <a:pt x="34" y="18"/>
                      </a:lnTo>
                      <a:lnTo>
                        <a:pt x="33" y="19"/>
                      </a:lnTo>
                      <a:lnTo>
                        <a:pt x="33" y="21"/>
                      </a:lnTo>
                      <a:lnTo>
                        <a:pt x="33" y="22"/>
                      </a:lnTo>
                      <a:lnTo>
                        <a:pt x="31" y="23"/>
                      </a:lnTo>
                      <a:lnTo>
                        <a:pt x="31" y="25"/>
                      </a:lnTo>
                      <a:lnTo>
                        <a:pt x="31" y="26"/>
                      </a:lnTo>
                      <a:lnTo>
                        <a:pt x="31" y="27"/>
                      </a:lnTo>
                      <a:close/>
                      <a:moveTo>
                        <a:pt x="26" y="27"/>
                      </a:moveTo>
                      <a:lnTo>
                        <a:pt x="26" y="26"/>
                      </a:lnTo>
                      <a:lnTo>
                        <a:pt x="26" y="23"/>
                      </a:lnTo>
                      <a:lnTo>
                        <a:pt x="26" y="22"/>
                      </a:lnTo>
                      <a:lnTo>
                        <a:pt x="27" y="21"/>
                      </a:lnTo>
                      <a:lnTo>
                        <a:pt x="27" y="19"/>
                      </a:lnTo>
                      <a:lnTo>
                        <a:pt x="27" y="18"/>
                      </a:lnTo>
                      <a:lnTo>
                        <a:pt x="27" y="17"/>
                      </a:lnTo>
                      <a:lnTo>
                        <a:pt x="29" y="15"/>
                      </a:lnTo>
                      <a:lnTo>
                        <a:pt x="29" y="15"/>
                      </a:lnTo>
                      <a:lnTo>
                        <a:pt x="30" y="14"/>
                      </a:lnTo>
                      <a:lnTo>
                        <a:pt x="30" y="13"/>
                      </a:lnTo>
                      <a:lnTo>
                        <a:pt x="31" y="11"/>
                      </a:lnTo>
                      <a:lnTo>
                        <a:pt x="33" y="10"/>
                      </a:lnTo>
                      <a:lnTo>
                        <a:pt x="33" y="9"/>
                      </a:lnTo>
                      <a:lnTo>
                        <a:pt x="34" y="7"/>
                      </a:lnTo>
                      <a:lnTo>
                        <a:pt x="35" y="7"/>
                      </a:lnTo>
                      <a:lnTo>
                        <a:pt x="35" y="6"/>
                      </a:lnTo>
                      <a:lnTo>
                        <a:pt x="37" y="5"/>
                      </a:lnTo>
                      <a:lnTo>
                        <a:pt x="38" y="5"/>
                      </a:lnTo>
                      <a:lnTo>
                        <a:pt x="39" y="4"/>
                      </a:lnTo>
                      <a:lnTo>
                        <a:pt x="40" y="2"/>
                      </a:lnTo>
                      <a:lnTo>
                        <a:pt x="40" y="2"/>
                      </a:lnTo>
                      <a:lnTo>
                        <a:pt x="42" y="2"/>
                      </a:lnTo>
                      <a:lnTo>
                        <a:pt x="43" y="1"/>
                      </a:lnTo>
                      <a:lnTo>
                        <a:pt x="44" y="1"/>
                      </a:lnTo>
                      <a:lnTo>
                        <a:pt x="46" y="0"/>
                      </a:lnTo>
                      <a:lnTo>
                        <a:pt x="47" y="0"/>
                      </a:lnTo>
                      <a:lnTo>
                        <a:pt x="48" y="0"/>
                      </a:lnTo>
                      <a:lnTo>
                        <a:pt x="50" y="0"/>
                      </a:lnTo>
                      <a:lnTo>
                        <a:pt x="51" y="0"/>
                      </a:lnTo>
                      <a:lnTo>
                        <a:pt x="52" y="0"/>
                      </a:lnTo>
                      <a:lnTo>
                        <a:pt x="54" y="0"/>
                      </a:lnTo>
                      <a:lnTo>
                        <a:pt x="55" y="0"/>
                      </a:lnTo>
                      <a:lnTo>
                        <a:pt x="56" y="0"/>
                      </a:lnTo>
                      <a:lnTo>
                        <a:pt x="58" y="0"/>
                      </a:lnTo>
                      <a:lnTo>
                        <a:pt x="59" y="0"/>
                      </a:lnTo>
                      <a:lnTo>
                        <a:pt x="60" y="0"/>
                      </a:lnTo>
                      <a:lnTo>
                        <a:pt x="61" y="0"/>
                      </a:lnTo>
                      <a:lnTo>
                        <a:pt x="63" y="1"/>
                      </a:lnTo>
                      <a:lnTo>
                        <a:pt x="64" y="1"/>
                      </a:lnTo>
                      <a:lnTo>
                        <a:pt x="65" y="2"/>
                      </a:lnTo>
                      <a:lnTo>
                        <a:pt x="67" y="2"/>
                      </a:lnTo>
                      <a:lnTo>
                        <a:pt x="68" y="2"/>
                      </a:lnTo>
                      <a:lnTo>
                        <a:pt x="69" y="4"/>
                      </a:lnTo>
                      <a:lnTo>
                        <a:pt x="69" y="5"/>
                      </a:lnTo>
                      <a:lnTo>
                        <a:pt x="71" y="5"/>
                      </a:lnTo>
                      <a:lnTo>
                        <a:pt x="72" y="6"/>
                      </a:lnTo>
                      <a:lnTo>
                        <a:pt x="73" y="7"/>
                      </a:lnTo>
                      <a:lnTo>
                        <a:pt x="75" y="7"/>
                      </a:lnTo>
                      <a:lnTo>
                        <a:pt x="75" y="9"/>
                      </a:lnTo>
                      <a:lnTo>
                        <a:pt x="76" y="10"/>
                      </a:lnTo>
                      <a:lnTo>
                        <a:pt x="77" y="11"/>
                      </a:lnTo>
                      <a:lnTo>
                        <a:pt x="77" y="13"/>
                      </a:lnTo>
                      <a:lnTo>
                        <a:pt x="79" y="14"/>
                      </a:lnTo>
                      <a:lnTo>
                        <a:pt x="79" y="15"/>
                      </a:lnTo>
                      <a:lnTo>
                        <a:pt x="80" y="15"/>
                      </a:lnTo>
                      <a:lnTo>
                        <a:pt x="80" y="17"/>
                      </a:lnTo>
                      <a:lnTo>
                        <a:pt x="80" y="18"/>
                      </a:lnTo>
                      <a:lnTo>
                        <a:pt x="81" y="19"/>
                      </a:lnTo>
                      <a:lnTo>
                        <a:pt x="81" y="21"/>
                      </a:lnTo>
                      <a:lnTo>
                        <a:pt x="81" y="22"/>
                      </a:lnTo>
                      <a:lnTo>
                        <a:pt x="81" y="23"/>
                      </a:lnTo>
                      <a:lnTo>
                        <a:pt x="81" y="25"/>
                      </a:lnTo>
                      <a:lnTo>
                        <a:pt x="81" y="27"/>
                      </a:lnTo>
                      <a:lnTo>
                        <a:pt x="81" y="28"/>
                      </a:lnTo>
                      <a:lnTo>
                        <a:pt x="81" y="30"/>
                      </a:lnTo>
                      <a:lnTo>
                        <a:pt x="81" y="31"/>
                      </a:lnTo>
                      <a:lnTo>
                        <a:pt x="81" y="32"/>
                      </a:lnTo>
                      <a:lnTo>
                        <a:pt x="81" y="34"/>
                      </a:lnTo>
                      <a:lnTo>
                        <a:pt x="80" y="35"/>
                      </a:lnTo>
                      <a:lnTo>
                        <a:pt x="80" y="36"/>
                      </a:lnTo>
                      <a:lnTo>
                        <a:pt x="80" y="38"/>
                      </a:lnTo>
                      <a:lnTo>
                        <a:pt x="80" y="39"/>
                      </a:lnTo>
                      <a:lnTo>
                        <a:pt x="79" y="39"/>
                      </a:lnTo>
                      <a:lnTo>
                        <a:pt x="79" y="40"/>
                      </a:lnTo>
                      <a:lnTo>
                        <a:pt x="77" y="42"/>
                      </a:lnTo>
                      <a:lnTo>
                        <a:pt x="77" y="43"/>
                      </a:lnTo>
                      <a:lnTo>
                        <a:pt x="76" y="44"/>
                      </a:lnTo>
                      <a:lnTo>
                        <a:pt x="75" y="44"/>
                      </a:lnTo>
                      <a:lnTo>
                        <a:pt x="75" y="46"/>
                      </a:lnTo>
                      <a:lnTo>
                        <a:pt x="73" y="47"/>
                      </a:lnTo>
                      <a:lnTo>
                        <a:pt x="72" y="48"/>
                      </a:lnTo>
                      <a:lnTo>
                        <a:pt x="71" y="50"/>
                      </a:lnTo>
                      <a:lnTo>
                        <a:pt x="69" y="50"/>
                      </a:lnTo>
                      <a:lnTo>
                        <a:pt x="69" y="51"/>
                      </a:lnTo>
                      <a:lnTo>
                        <a:pt x="68" y="51"/>
                      </a:lnTo>
                      <a:lnTo>
                        <a:pt x="67" y="52"/>
                      </a:lnTo>
                      <a:lnTo>
                        <a:pt x="65" y="52"/>
                      </a:lnTo>
                      <a:lnTo>
                        <a:pt x="64" y="53"/>
                      </a:lnTo>
                      <a:lnTo>
                        <a:pt x="63" y="53"/>
                      </a:lnTo>
                      <a:lnTo>
                        <a:pt x="61" y="53"/>
                      </a:lnTo>
                      <a:lnTo>
                        <a:pt x="59" y="55"/>
                      </a:lnTo>
                      <a:lnTo>
                        <a:pt x="58" y="55"/>
                      </a:lnTo>
                      <a:lnTo>
                        <a:pt x="56" y="55"/>
                      </a:lnTo>
                      <a:lnTo>
                        <a:pt x="55" y="55"/>
                      </a:lnTo>
                      <a:lnTo>
                        <a:pt x="54" y="55"/>
                      </a:lnTo>
                      <a:lnTo>
                        <a:pt x="51" y="55"/>
                      </a:lnTo>
                      <a:lnTo>
                        <a:pt x="48" y="55"/>
                      </a:lnTo>
                      <a:lnTo>
                        <a:pt x="46" y="53"/>
                      </a:lnTo>
                      <a:lnTo>
                        <a:pt x="43" y="52"/>
                      </a:lnTo>
                      <a:lnTo>
                        <a:pt x="40" y="52"/>
                      </a:lnTo>
                      <a:lnTo>
                        <a:pt x="38" y="51"/>
                      </a:lnTo>
                      <a:lnTo>
                        <a:pt x="37" y="48"/>
                      </a:lnTo>
                      <a:lnTo>
                        <a:pt x="34" y="47"/>
                      </a:lnTo>
                      <a:lnTo>
                        <a:pt x="33" y="44"/>
                      </a:lnTo>
                      <a:lnTo>
                        <a:pt x="31" y="43"/>
                      </a:lnTo>
                      <a:lnTo>
                        <a:pt x="30" y="40"/>
                      </a:lnTo>
                      <a:lnTo>
                        <a:pt x="29" y="38"/>
                      </a:lnTo>
                      <a:lnTo>
                        <a:pt x="27" y="35"/>
                      </a:lnTo>
                      <a:lnTo>
                        <a:pt x="27" y="32"/>
                      </a:lnTo>
                      <a:lnTo>
                        <a:pt x="26" y="30"/>
                      </a:lnTo>
                      <a:lnTo>
                        <a:pt x="26" y="27"/>
                      </a:lnTo>
                      <a:close/>
                      <a:moveTo>
                        <a:pt x="107" y="28"/>
                      </a:moveTo>
                      <a:lnTo>
                        <a:pt x="142" y="28"/>
                      </a:lnTo>
                      <a:lnTo>
                        <a:pt x="140" y="31"/>
                      </a:lnTo>
                      <a:lnTo>
                        <a:pt x="140" y="34"/>
                      </a:lnTo>
                      <a:lnTo>
                        <a:pt x="140" y="36"/>
                      </a:lnTo>
                      <a:lnTo>
                        <a:pt x="139" y="39"/>
                      </a:lnTo>
                      <a:lnTo>
                        <a:pt x="138" y="42"/>
                      </a:lnTo>
                      <a:lnTo>
                        <a:pt x="136" y="43"/>
                      </a:lnTo>
                      <a:lnTo>
                        <a:pt x="135" y="46"/>
                      </a:lnTo>
                      <a:lnTo>
                        <a:pt x="132" y="47"/>
                      </a:lnTo>
                      <a:lnTo>
                        <a:pt x="131" y="50"/>
                      </a:lnTo>
                      <a:lnTo>
                        <a:pt x="129" y="51"/>
                      </a:lnTo>
                      <a:lnTo>
                        <a:pt x="126" y="52"/>
                      </a:lnTo>
                      <a:lnTo>
                        <a:pt x="125" y="53"/>
                      </a:lnTo>
                      <a:lnTo>
                        <a:pt x="122" y="53"/>
                      </a:lnTo>
                      <a:lnTo>
                        <a:pt x="119" y="55"/>
                      </a:lnTo>
                      <a:lnTo>
                        <a:pt x="117" y="55"/>
                      </a:lnTo>
                      <a:lnTo>
                        <a:pt x="114" y="55"/>
                      </a:lnTo>
                      <a:lnTo>
                        <a:pt x="110" y="55"/>
                      </a:lnTo>
                      <a:lnTo>
                        <a:pt x="107" y="55"/>
                      </a:lnTo>
                      <a:lnTo>
                        <a:pt x="105" y="53"/>
                      </a:lnTo>
                      <a:lnTo>
                        <a:pt x="102" y="52"/>
                      </a:lnTo>
                      <a:lnTo>
                        <a:pt x="101" y="52"/>
                      </a:lnTo>
                      <a:lnTo>
                        <a:pt x="98" y="51"/>
                      </a:lnTo>
                      <a:lnTo>
                        <a:pt x="96" y="48"/>
                      </a:lnTo>
                      <a:lnTo>
                        <a:pt x="94" y="47"/>
                      </a:lnTo>
                      <a:lnTo>
                        <a:pt x="92" y="44"/>
                      </a:lnTo>
                      <a:lnTo>
                        <a:pt x="90" y="43"/>
                      </a:lnTo>
                      <a:lnTo>
                        <a:pt x="89" y="40"/>
                      </a:lnTo>
                      <a:lnTo>
                        <a:pt x="88" y="38"/>
                      </a:lnTo>
                      <a:lnTo>
                        <a:pt x="88" y="35"/>
                      </a:lnTo>
                      <a:lnTo>
                        <a:pt x="86" y="32"/>
                      </a:lnTo>
                      <a:lnTo>
                        <a:pt x="86" y="30"/>
                      </a:lnTo>
                      <a:lnTo>
                        <a:pt x="86" y="27"/>
                      </a:lnTo>
                      <a:lnTo>
                        <a:pt x="86" y="26"/>
                      </a:lnTo>
                      <a:lnTo>
                        <a:pt x="86" y="23"/>
                      </a:lnTo>
                      <a:lnTo>
                        <a:pt x="86" y="22"/>
                      </a:lnTo>
                      <a:lnTo>
                        <a:pt x="86" y="21"/>
                      </a:lnTo>
                      <a:lnTo>
                        <a:pt x="86" y="19"/>
                      </a:lnTo>
                      <a:lnTo>
                        <a:pt x="88" y="18"/>
                      </a:lnTo>
                      <a:lnTo>
                        <a:pt x="88" y="17"/>
                      </a:lnTo>
                      <a:lnTo>
                        <a:pt x="88" y="15"/>
                      </a:lnTo>
                      <a:lnTo>
                        <a:pt x="89" y="15"/>
                      </a:lnTo>
                      <a:lnTo>
                        <a:pt x="89" y="14"/>
                      </a:lnTo>
                      <a:lnTo>
                        <a:pt x="90" y="13"/>
                      </a:lnTo>
                      <a:lnTo>
                        <a:pt x="90" y="11"/>
                      </a:lnTo>
                      <a:lnTo>
                        <a:pt x="92" y="10"/>
                      </a:lnTo>
                      <a:lnTo>
                        <a:pt x="93" y="9"/>
                      </a:lnTo>
                      <a:lnTo>
                        <a:pt x="93" y="7"/>
                      </a:lnTo>
                      <a:lnTo>
                        <a:pt x="94" y="7"/>
                      </a:lnTo>
                      <a:lnTo>
                        <a:pt x="96" y="6"/>
                      </a:lnTo>
                      <a:lnTo>
                        <a:pt x="97" y="5"/>
                      </a:lnTo>
                      <a:lnTo>
                        <a:pt x="98" y="4"/>
                      </a:lnTo>
                      <a:lnTo>
                        <a:pt x="98" y="4"/>
                      </a:lnTo>
                      <a:lnTo>
                        <a:pt x="100" y="2"/>
                      </a:lnTo>
                      <a:lnTo>
                        <a:pt x="101" y="2"/>
                      </a:lnTo>
                      <a:lnTo>
                        <a:pt x="102" y="1"/>
                      </a:lnTo>
                      <a:lnTo>
                        <a:pt x="104" y="1"/>
                      </a:lnTo>
                      <a:lnTo>
                        <a:pt x="105" y="1"/>
                      </a:lnTo>
                      <a:lnTo>
                        <a:pt x="106" y="0"/>
                      </a:lnTo>
                      <a:lnTo>
                        <a:pt x="107" y="0"/>
                      </a:lnTo>
                      <a:lnTo>
                        <a:pt x="109" y="0"/>
                      </a:lnTo>
                      <a:lnTo>
                        <a:pt x="110" y="0"/>
                      </a:lnTo>
                      <a:lnTo>
                        <a:pt x="111" y="0"/>
                      </a:lnTo>
                      <a:lnTo>
                        <a:pt x="113" y="0"/>
                      </a:lnTo>
                      <a:lnTo>
                        <a:pt x="114" y="0"/>
                      </a:lnTo>
                      <a:lnTo>
                        <a:pt x="117" y="0"/>
                      </a:lnTo>
                      <a:lnTo>
                        <a:pt x="118" y="0"/>
                      </a:lnTo>
                      <a:lnTo>
                        <a:pt x="119" y="0"/>
                      </a:lnTo>
                      <a:lnTo>
                        <a:pt x="122" y="0"/>
                      </a:lnTo>
                      <a:lnTo>
                        <a:pt x="123" y="1"/>
                      </a:lnTo>
                      <a:lnTo>
                        <a:pt x="125" y="1"/>
                      </a:lnTo>
                      <a:lnTo>
                        <a:pt x="127" y="2"/>
                      </a:lnTo>
                      <a:lnTo>
                        <a:pt x="129" y="4"/>
                      </a:lnTo>
                      <a:lnTo>
                        <a:pt x="130" y="4"/>
                      </a:lnTo>
                      <a:lnTo>
                        <a:pt x="131" y="5"/>
                      </a:lnTo>
                      <a:lnTo>
                        <a:pt x="132" y="6"/>
                      </a:lnTo>
                      <a:lnTo>
                        <a:pt x="134" y="7"/>
                      </a:lnTo>
                      <a:lnTo>
                        <a:pt x="135" y="9"/>
                      </a:lnTo>
                      <a:lnTo>
                        <a:pt x="136" y="10"/>
                      </a:lnTo>
                      <a:lnTo>
                        <a:pt x="138" y="11"/>
                      </a:lnTo>
                      <a:lnTo>
                        <a:pt x="139" y="13"/>
                      </a:lnTo>
                      <a:lnTo>
                        <a:pt x="131" y="13"/>
                      </a:lnTo>
                      <a:lnTo>
                        <a:pt x="131" y="13"/>
                      </a:lnTo>
                      <a:lnTo>
                        <a:pt x="130" y="11"/>
                      </a:lnTo>
                      <a:lnTo>
                        <a:pt x="129" y="10"/>
                      </a:lnTo>
                      <a:lnTo>
                        <a:pt x="129" y="9"/>
                      </a:lnTo>
                      <a:lnTo>
                        <a:pt x="127" y="9"/>
                      </a:lnTo>
                      <a:lnTo>
                        <a:pt x="126" y="7"/>
                      </a:lnTo>
                      <a:lnTo>
                        <a:pt x="125" y="7"/>
                      </a:lnTo>
                      <a:lnTo>
                        <a:pt x="123" y="6"/>
                      </a:lnTo>
                      <a:lnTo>
                        <a:pt x="122" y="6"/>
                      </a:lnTo>
                      <a:lnTo>
                        <a:pt x="121" y="6"/>
                      </a:lnTo>
                      <a:lnTo>
                        <a:pt x="121" y="5"/>
                      </a:lnTo>
                      <a:lnTo>
                        <a:pt x="119" y="5"/>
                      </a:lnTo>
                      <a:lnTo>
                        <a:pt x="118" y="5"/>
                      </a:lnTo>
                      <a:lnTo>
                        <a:pt x="117" y="5"/>
                      </a:lnTo>
                      <a:lnTo>
                        <a:pt x="115" y="5"/>
                      </a:lnTo>
                      <a:lnTo>
                        <a:pt x="114" y="5"/>
                      </a:lnTo>
                      <a:lnTo>
                        <a:pt x="111" y="5"/>
                      </a:lnTo>
                      <a:lnTo>
                        <a:pt x="109" y="5"/>
                      </a:lnTo>
                      <a:lnTo>
                        <a:pt x="107" y="5"/>
                      </a:lnTo>
                      <a:lnTo>
                        <a:pt x="105" y="6"/>
                      </a:lnTo>
                      <a:lnTo>
                        <a:pt x="104" y="7"/>
                      </a:lnTo>
                      <a:lnTo>
                        <a:pt x="101" y="7"/>
                      </a:lnTo>
                      <a:lnTo>
                        <a:pt x="100" y="9"/>
                      </a:lnTo>
                      <a:lnTo>
                        <a:pt x="98" y="11"/>
                      </a:lnTo>
                      <a:lnTo>
                        <a:pt x="97" y="13"/>
                      </a:lnTo>
                      <a:lnTo>
                        <a:pt x="96" y="14"/>
                      </a:lnTo>
                      <a:lnTo>
                        <a:pt x="94" y="17"/>
                      </a:lnTo>
                      <a:lnTo>
                        <a:pt x="93" y="18"/>
                      </a:lnTo>
                      <a:lnTo>
                        <a:pt x="92" y="21"/>
                      </a:lnTo>
                      <a:lnTo>
                        <a:pt x="92" y="22"/>
                      </a:lnTo>
                      <a:lnTo>
                        <a:pt x="92" y="25"/>
                      </a:lnTo>
                      <a:lnTo>
                        <a:pt x="92" y="27"/>
                      </a:lnTo>
                      <a:lnTo>
                        <a:pt x="92" y="28"/>
                      </a:lnTo>
                      <a:lnTo>
                        <a:pt x="92" y="31"/>
                      </a:lnTo>
                      <a:lnTo>
                        <a:pt x="92" y="34"/>
                      </a:lnTo>
                      <a:lnTo>
                        <a:pt x="93" y="35"/>
                      </a:lnTo>
                      <a:lnTo>
                        <a:pt x="94" y="38"/>
                      </a:lnTo>
                      <a:lnTo>
                        <a:pt x="96" y="39"/>
                      </a:lnTo>
                      <a:lnTo>
                        <a:pt x="97" y="42"/>
                      </a:lnTo>
                      <a:lnTo>
                        <a:pt x="98" y="43"/>
                      </a:lnTo>
                      <a:lnTo>
                        <a:pt x="100" y="44"/>
                      </a:lnTo>
                      <a:lnTo>
                        <a:pt x="101" y="46"/>
                      </a:lnTo>
                      <a:lnTo>
                        <a:pt x="104" y="47"/>
                      </a:lnTo>
                      <a:lnTo>
                        <a:pt x="105" y="48"/>
                      </a:lnTo>
                      <a:lnTo>
                        <a:pt x="107" y="48"/>
                      </a:lnTo>
                      <a:lnTo>
                        <a:pt x="109" y="50"/>
                      </a:lnTo>
                      <a:lnTo>
                        <a:pt x="111" y="50"/>
                      </a:lnTo>
                      <a:lnTo>
                        <a:pt x="114" y="50"/>
                      </a:lnTo>
                      <a:lnTo>
                        <a:pt x="115" y="50"/>
                      </a:lnTo>
                      <a:lnTo>
                        <a:pt x="118" y="50"/>
                      </a:lnTo>
                      <a:lnTo>
                        <a:pt x="119" y="48"/>
                      </a:lnTo>
                      <a:lnTo>
                        <a:pt x="121" y="48"/>
                      </a:lnTo>
                      <a:lnTo>
                        <a:pt x="122" y="48"/>
                      </a:lnTo>
                      <a:lnTo>
                        <a:pt x="125" y="47"/>
                      </a:lnTo>
                      <a:lnTo>
                        <a:pt x="126" y="46"/>
                      </a:lnTo>
                      <a:lnTo>
                        <a:pt x="127" y="44"/>
                      </a:lnTo>
                      <a:lnTo>
                        <a:pt x="129" y="44"/>
                      </a:lnTo>
                      <a:lnTo>
                        <a:pt x="130" y="43"/>
                      </a:lnTo>
                      <a:lnTo>
                        <a:pt x="131" y="42"/>
                      </a:lnTo>
                      <a:lnTo>
                        <a:pt x="132" y="39"/>
                      </a:lnTo>
                      <a:lnTo>
                        <a:pt x="132" y="38"/>
                      </a:lnTo>
                      <a:lnTo>
                        <a:pt x="134" y="36"/>
                      </a:lnTo>
                      <a:lnTo>
                        <a:pt x="134" y="35"/>
                      </a:lnTo>
                      <a:lnTo>
                        <a:pt x="135" y="32"/>
                      </a:lnTo>
                      <a:lnTo>
                        <a:pt x="107" y="32"/>
                      </a:lnTo>
                      <a:lnTo>
                        <a:pt x="107" y="28"/>
                      </a:lnTo>
                      <a:close/>
                      <a:moveTo>
                        <a:pt x="151" y="27"/>
                      </a:moveTo>
                      <a:lnTo>
                        <a:pt x="151" y="28"/>
                      </a:lnTo>
                      <a:lnTo>
                        <a:pt x="152" y="31"/>
                      </a:lnTo>
                      <a:lnTo>
                        <a:pt x="152" y="34"/>
                      </a:lnTo>
                      <a:lnTo>
                        <a:pt x="152" y="35"/>
                      </a:lnTo>
                      <a:lnTo>
                        <a:pt x="153" y="38"/>
                      </a:lnTo>
                      <a:lnTo>
                        <a:pt x="155" y="39"/>
                      </a:lnTo>
                      <a:lnTo>
                        <a:pt x="156" y="42"/>
                      </a:lnTo>
                      <a:lnTo>
                        <a:pt x="157" y="43"/>
                      </a:lnTo>
                      <a:lnTo>
                        <a:pt x="160" y="44"/>
                      </a:lnTo>
                      <a:lnTo>
                        <a:pt x="161" y="46"/>
                      </a:lnTo>
                      <a:lnTo>
                        <a:pt x="163" y="47"/>
                      </a:lnTo>
                      <a:lnTo>
                        <a:pt x="165" y="48"/>
                      </a:lnTo>
                      <a:lnTo>
                        <a:pt x="167" y="48"/>
                      </a:lnTo>
                      <a:lnTo>
                        <a:pt x="169" y="50"/>
                      </a:lnTo>
                      <a:lnTo>
                        <a:pt x="172" y="50"/>
                      </a:lnTo>
                      <a:lnTo>
                        <a:pt x="173" y="50"/>
                      </a:lnTo>
                      <a:lnTo>
                        <a:pt x="176" y="50"/>
                      </a:lnTo>
                      <a:lnTo>
                        <a:pt x="178" y="50"/>
                      </a:lnTo>
                      <a:lnTo>
                        <a:pt x="180" y="48"/>
                      </a:lnTo>
                      <a:lnTo>
                        <a:pt x="182" y="48"/>
                      </a:lnTo>
                      <a:lnTo>
                        <a:pt x="184" y="47"/>
                      </a:lnTo>
                      <a:lnTo>
                        <a:pt x="186" y="46"/>
                      </a:lnTo>
                      <a:lnTo>
                        <a:pt x="188" y="44"/>
                      </a:lnTo>
                      <a:lnTo>
                        <a:pt x="189" y="43"/>
                      </a:lnTo>
                      <a:lnTo>
                        <a:pt x="192" y="42"/>
                      </a:lnTo>
                      <a:lnTo>
                        <a:pt x="193" y="39"/>
                      </a:lnTo>
                      <a:lnTo>
                        <a:pt x="193" y="38"/>
                      </a:lnTo>
                      <a:lnTo>
                        <a:pt x="194" y="35"/>
                      </a:lnTo>
                      <a:lnTo>
                        <a:pt x="196" y="34"/>
                      </a:lnTo>
                      <a:lnTo>
                        <a:pt x="196" y="31"/>
                      </a:lnTo>
                      <a:lnTo>
                        <a:pt x="196" y="28"/>
                      </a:lnTo>
                      <a:lnTo>
                        <a:pt x="196" y="27"/>
                      </a:lnTo>
                      <a:lnTo>
                        <a:pt x="196" y="25"/>
                      </a:lnTo>
                      <a:lnTo>
                        <a:pt x="196" y="22"/>
                      </a:lnTo>
                      <a:lnTo>
                        <a:pt x="196" y="21"/>
                      </a:lnTo>
                      <a:lnTo>
                        <a:pt x="194" y="18"/>
                      </a:lnTo>
                      <a:lnTo>
                        <a:pt x="193" y="17"/>
                      </a:lnTo>
                      <a:lnTo>
                        <a:pt x="192" y="14"/>
                      </a:lnTo>
                      <a:lnTo>
                        <a:pt x="190" y="13"/>
                      </a:lnTo>
                      <a:lnTo>
                        <a:pt x="189" y="11"/>
                      </a:lnTo>
                      <a:lnTo>
                        <a:pt x="188" y="10"/>
                      </a:lnTo>
                      <a:lnTo>
                        <a:pt x="186" y="7"/>
                      </a:lnTo>
                      <a:lnTo>
                        <a:pt x="184" y="7"/>
                      </a:lnTo>
                      <a:lnTo>
                        <a:pt x="182" y="6"/>
                      </a:lnTo>
                      <a:lnTo>
                        <a:pt x="180" y="5"/>
                      </a:lnTo>
                      <a:lnTo>
                        <a:pt x="177" y="5"/>
                      </a:lnTo>
                      <a:lnTo>
                        <a:pt x="176" y="5"/>
                      </a:lnTo>
                      <a:lnTo>
                        <a:pt x="173" y="5"/>
                      </a:lnTo>
                      <a:lnTo>
                        <a:pt x="172" y="5"/>
                      </a:lnTo>
                      <a:lnTo>
                        <a:pt x="172" y="5"/>
                      </a:lnTo>
                      <a:lnTo>
                        <a:pt x="171" y="5"/>
                      </a:lnTo>
                      <a:lnTo>
                        <a:pt x="169" y="5"/>
                      </a:lnTo>
                      <a:lnTo>
                        <a:pt x="169" y="5"/>
                      </a:lnTo>
                      <a:lnTo>
                        <a:pt x="168" y="5"/>
                      </a:lnTo>
                      <a:lnTo>
                        <a:pt x="167" y="5"/>
                      </a:lnTo>
                      <a:lnTo>
                        <a:pt x="167" y="6"/>
                      </a:lnTo>
                      <a:lnTo>
                        <a:pt x="165" y="6"/>
                      </a:lnTo>
                      <a:lnTo>
                        <a:pt x="164" y="6"/>
                      </a:lnTo>
                      <a:lnTo>
                        <a:pt x="164" y="6"/>
                      </a:lnTo>
                      <a:lnTo>
                        <a:pt x="163" y="7"/>
                      </a:lnTo>
                      <a:lnTo>
                        <a:pt x="161" y="7"/>
                      </a:lnTo>
                      <a:lnTo>
                        <a:pt x="161" y="9"/>
                      </a:lnTo>
                      <a:lnTo>
                        <a:pt x="160" y="9"/>
                      </a:lnTo>
                      <a:lnTo>
                        <a:pt x="160" y="9"/>
                      </a:lnTo>
                      <a:lnTo>
                        <a:pt x="159" y="10"/>
                      </a:lnTo>
                      <a:lnTo>
                        <a:pt x="157" y="11"/>
                      </a:lnTo>
                      <a:lnTo>
                        <a:pt x="157" y="11"/>
                      </a:lnTo>
                      <a:lnTo>
                        <a:pt x="156" y="13"/>
                      </a:lnTo>
                      <a:lnTo>
                        <a:pt x="156" y="14"/>
                      </a:lnTo>
                      <a:lnTo>
                        <a:pt x="155" y="15"/>
                      </a:lnTo>
                      <a:lnTo>
                        <a:pt x="155" y="17"/>
                      </a:lnTo>
                      <a:lnTo>
                        <a:pt x="153" y="17"/>
                      </a:lnTo>
                      <a:lnTo>
                        <a:pt x="153" y="18"/>
                      </a:lnTo>
                      <a:lnTo>
                        <a:pt x="152" y="19"/>
                      </a:lnTo>
                      <a:lnTo>
                        <a:pt x="152" y="21"/>
                      </a:lnTo>
                      <a:lnTo>
                        <a:pt x="152" y="22"/>
                      </a:lnTo>
                      <a:lnTo>
                        <a:pt x="152" y="23"/>
                      </a:lnTo>
                      <a:lnTo>
                        <a:pt x="151" y="25"/>
                      </a:lnTo>
                      <a:lnTo>
                        <a:pt x="151" y="26"/>
                      </a:lnTo>
                      <a:lnTo>
                        <a:pt x="151" y="27"/>
                      </a:lnTo>
                      <a:close/>
                      <a:moveTo>
                        <a:pt x="146" y="27"/>
                      </a:moveTo>
                      <a:lnTo>
                        <a:pt x="146" y="26"/>
                      </a:lnTo>
                      <a:lnTo>
                        <a:pt x="146" y="23"/>
                      </a:lnTo>
                      <a:lnTo>
                        <a:pt x="147" y="22"/>
                      </a:lnTo>
                      <a:lnTo>
                        <a:pt x="147" y="21"/>
                      </a:lnTo>
                      <a:lnTo>
                        <a:pt x="147" y="19"/>
                      </a:lnTo>
                      <a:lnTo>
                        <a:pt x="147" y="18"/>
                      </a:lnTo>
                      <a:lnTo>
                        <a:pt x="148" y="17"/>
                      </a:lnTo>
                      <a:lnTo>
                        <a:pt x="148" y="15"/>
                      </a:lnTo>
                      <a:lnTo>
                        <a:pt x="148" y="15"/>
                      </a:lnTo>
                      <a:lnTo>
                        <a:pt x="150" y="14"/>
                      </a:lnTo>
                      <a:lnTo>
                        <a:pt x="150" y="13"/>
                      </a:lnTo>
                      <a:lnTo>
                        <a:pt x="151" y="11"/>
                      </a:lnTo>
                      <a:lnTo>
                        <a:pt x="152" y="10"/>
                      </a:lnTo>
                      <a:lnTo>
                        <a:pt x="152" y="9"/>
                      </a:lnTo>
                      <a:lnTo>
                        <a:pt x="153" y="7"/>
                      </a:lnTo>
                      <a:lnTo>
                        <a:pt x="155" y="7"/>
                      </a:lnTo>
                      <a:lnTo>
                        <a:pt x="156" y="6"/>
                      </a:lnTo>
                      <a:lnTo>
                        <a:pt x="156" y="5"/>
                      </a:lnTo>
                      <a:lnTo>
                        <a:pt x="157" y="5"/>
                      </a:lnTo>
                      <a:lnTo>
                        <a:pt x="159" y="4"/>
                      </a:lnTo>
                      <a:lnTo>
                        <a:pt x="160" y="2"/>
                      </a:lnTo>
                      <a:lnTo>
                        <a:pt x="161" y="2"/>
                      </a:lnTo>
                      <a:lnTo>
                        <a:pt x="161" y="2"/>
                      </a:lnTo>
                      <a:lnTo>
                        <a:pt x="163" y="1"/>
                      </a:lnTo>
                      <a:lnTo>
                        <a:pt x="164" y="1"/>
                      </a:lnTo>
                      <a:lnTo>
                        <a:pt x="165" y="0"/>
                      </a:lnTo>
                      <a:lnTo>
                        <a:pt x="167" y="0"/>
                      </a:lnTo>
                      <a:lnTo>
                        <a:pt x="168" y="0"/>
                      </a:lnTo>
                      <a:lnTo>
                        <a:pt x="169" y="0"/>
                      </a:lnTo>
                      <a:lnTo>
                        <a:pt x="171" y="0"/>
                      </a:lnTo>
                      <a:lnTo>
                        <a:pt x="172" y="0"/>
                      </a:lnTo>
                      <a:lnTo>
                        <a:pt x="173" y="0"/>
                      </a:lnTo>
                      <a:lnTo>
                        <a:pt x="175" y="0"/>
                      </a:lnTo>
                      <a:lnTo>
                        <a:pt x="176" y="0"/>
                      </a:lnTo>
                      <a:lnTo>
                        <a:pt x="177" y="0"/>
                      </a:lnTo>
                      <a:lnTo>
                        <a:pt x="178" y="0"/>
                      </a:lnTo>
                      <a:lnTo>
                        <a:pt x="180" y="0"/>
                      </a:lnTo>
                      <a:lnTo>
                        <a:pt x="181" y="0"/>
                      </a:lnTo>
                      <a:lnTo>
                        <a:pt x="182" y="1"/>
                      </a:lnTo>
                      <a:lnTo>
                        <a:pt x="184" y="1"/>
                      </a:lnTo>
                      <a:lnTo>
                        <a:pt x="185" y="2"/>
                      </a:lnTo>
                      <a:lnTo>
                        <a:pt x="186" y="2"/>
                      </a:lnTo>
                      <a:lnTo>
                        <a:pt x="188" y="2"/>
                      </a:lnTo>
                      <a:lnTo>
                        <a:pt x="189" y="4"/>
                      </a:lnTo>
                      <a:lnTo>
                        <a:pt x="190" y="5"/>
                      </a:lnTo>
                      <a:lnTo>
                        <a:pt x="190" y="5"/>
                      </a:lnTo>
                      <a:lnTo>
                        <a:pt x="192" y="6"/>
                      </a:lnTo>
                      <a:lnTo>
                        <a:pt x="193" y="7"/>
                      </a:lnTo>
                      <a:lnTo>
                        <a:pt x="194" y="7"/>
                      </a:lnTo>
                      <a:lnTo>
                        <a:pt x="194" y="9"/>
                      </a:lnTo>
                      <a:lnTo>
                        <a:pt x="196" y="10"/>
                      </a:lnTo>
                      <a:lnTo>
                        <a:pt x="197" y="11"/>
                      </a:lnTo>
                      <a:lnTo>
                        <a:pt x="197" y="13"/>
                      </a:lnTo>
                      <a:lnTo>
                        <a:pt x="198" y="14"/>
                      </a:lnTo>
                      <a:lnTo>
                        <a:pt x="198" y="15"/>
                      </a:lnTo>
                      <a:lnTo>
                        <a:pt x="199" y="15"/>
                      </a:lnTo>
                      <a:lnTo>
                        <a:pt x="199" y="17"/>
                      </a:lnTo>
                      <a:lnTo>
                        <a:pt x="199" y="18"/>
                      </a:lnTo>
                      <a:lnTo>
                        <a:pt x="201" y="19"/>
                      </a:lnTo>
                      <a:lnTo>
                        <a:pt x="201" y="21"/>
                      </a:lnTo>
                      <a:lnTo>
                        <a:pt x="201" y="22"/>
                      </a:lnTo>
                      <a:lnTo>
                        <a:pt x="201" y="23"/>
                      </a:lnTo>
                      <a:lnTo>
                        <a:pt x="201" y="25"/>
                      </a:lnTo>
                      <a:lnTo>
                        <a:pt x="201" y="27"/>
                      </a:lnTo>
                      <a:lnTo>
                        <a:pt x="201" y="28"/>
                      </a:lnTo>
                      <a:lnTo>
                        <a:pt x="201" y="30"/>
                      </a:lnTo>
                      <a:lnTo>
                        <a:pt x="201" y="31"/>
                      </a:lnTo>
                      <a:lnTo>
                        <a:pt x="201" y="32"/>
                      </a:lnTo>
                      <a:lnTo>
                        <a:pt x="201" y="34"/>
                      </a:lnTo>
                      <a:lnTo>
                        <a:pt x="201" y="35"/>
                      </a:lnTo>
                      <a:lnTo>
                        <a:pt x="199" y="36"/>
                      </a:lnTo>
                      <a:lnTo>
                        <a:pt x="199" y="38"/>
                      </a:lnTo>
                      <a:lnTo>
                        <a:pt x="199" y="39"/>
                      </a:lnTo>
                      <a:lnTo>
                        <a:pt x="198" y="39"/>
                      </a:lnTo>
                      <a:lnTo>
                        <a:pt x="198" y="40"/>
                      </a:lnTo>
                      <a:lnTo>
                        <a:pt x="197" y="42"/>
                      </a:lnTo>
                      <a:lnTo>
                        <a:pt x="197" y="43"/>
                      </a:lnTo>
                      <a:lnTo>
                        <a:pt x="196" y="44"/>
                      </a:lnTo>
                      <a:lnTo>
                        <a:pt x="196" y="44"/>
                      </a:lnTo>
                      <a:lnTo>
                        <a:pt x="194" y="46"/>
                      </a:lnTo>
                      <a:lnTo>
                        <a:pt x="193" y="47"/>
                      </a:lnTo>
                      <a:lnTo>
                        <a:pt x="192" y="48"/>
                      </a:lnTo>
                      <a:lnTo>
                        <a:pt x="190" y="50"/>
                      </a:lnTo>
                      <a:lnTo>
                        <a:pt x="190" y="50"/>
                      </a:lnTo>
                      <a:lnTo>
                        <a:pt x="189" y="51"/>
                      </a:lnTo>
                      <a:lnTo>
                        <a:pt x="188" y="51"/>
                      </a:lnTo>
                      <a:lnTo>
                        <a:pt x="186" y="52"/>
                      </a:lnTo>
                      <a:lnTo>
                        <a:pt x="185" y="52"/>
                      </a:lnTo>
                      <a:lnTo>
                        <a:pt x="184" y="53"/>
                      </a:lnTo>
                      <a:lnTo>
                        <a:pt x="182" y="53"/>
                      </a:lnTo>
                      <a:lnTo>
                        <a:pt x="181" y="53"/>
                      </a:lnTo>
                      <a:lnTo>
                        <a:pt x="180" y="55"/>
                      </a:lnTo>
                      <a:lnTo>
                        <a:pt x="177" y="55"/>
                      </a:lnTo>
                      <a:lnTo>
                        <a:pt x="176" y="55"/>
                      </a:lnTo>
                      <a:lnTo>
                        <a:pt x="175" y="55"/>
                      </a:lnTo>
                      <a:lnTo>
                        <a:pt x="173" y="55"/>
                      </a:lnTo>
                      <a:lnTo>
                        <a:pt x="171" y="55"/>
                      </a:lnTo>
                      <a:lnTo>
                        <a:pt x="168" y="55"/>
                      </a:lnTo>
                      <a:lnTo>
                        <a:pt x="165" y="53"/>
                      </a:lnTo>
                      <a:lnTo>
                        <a:pt x="163" y="52"/>
                      </a:lnTo>
                      <a:lnTo>
                        <a:pt x="160" y="52"/>
                      </a:lnTo>
                      <a:lnTo>
                        <a:pt x="157" y="51"/>
                      </a:lnTo>
                      <a:lnTo>
                        <a:pt x="156" y="48"/>
                      </a:lnTo>
                      <a:lnTo>
                        <a:pt x="153" y="47"/>
                      </a:lnTo>
                      <a:lnTo>
                        <a:pt x="152" y="44"/>
                      </a:lnTo>
                      <a:lnTo>
                        <a:pt x="151" y="43"/>
                      </a:lnTo>
                      <a:lnTo>
                        <a:pt x="150" y="40"/>
                      </a:lnTo>
                      <a:lnTo>
                        <a:pt x="148" y="38"/>
                      </a:lnTo>
                      <a:lnTo>
                        <a:pt x="147" y="35"/>
                      </a:lnTo>
                      <a:lnTo>
                        <a:pt x="147" y="32"/>
                      </a:lnTo>
                      <a:lnTo>
                        <a:pt x="146" y="30"/>
                      </a:lnTo>
                      <a:lnTo>
                        <a:pt x="146" y="27"/>
                      </a:lnTo>
                      <a:close/>
                    </a:path>
                  </a:pathLst>
                </a:custGeom>
                <a:solidFill>
                  <a:srgbClr val="FFFFFF"/>
                </a:solidFill>
                <a:ln w="9525">
                  <a:noFill/>
                  <a:round/>
                  <a:headEnd/>
                  <a:tailEnd/>
                </a:ln>
              </p:spPr>
              <p:txBody>
                <a:bodyPr/>
                <a:lstStyle/>
                <a:p>
                  <a:endParaRPr lang="en-US"/>
                </a:p>
              </p:txBody>
            </p:sp>
            <p:sp>
              <p:nvSpPr>
                <p:cNvPr id="10492" name="Freeform 252"/>
                <p:cNvSpPr>
                  <a:spLocks noEditPoints="1"/>
                </p:cNvSpPr>
                <p:nvPr/>
              </p:nvSpPr>
              <p:spPr bwMode="auto">
                <a:xfrm>
                  <a:off x="1900" y="2919"/>
                  <a:ext cx="161" cy="28"/>
                </a:xfrm>
                <a:custGeom>
                  <a:avLst/>
                  <a:gdLst/>
                  <a:ahLst/>
                  <a:cxnLst>
                    <a:cxn ang="0">
                      <a:pos x="34" y="13"/>
                    </a:cxn>
                    <a:cxn ang="0">
                      <a:pos x="25" y="41"/>
                    </a:cxn>
                    <a:cxn ang="0">
                      <a:pos x="26" y="33"/>
                    </a:cxn>
                    <a:cxn ang="0">
                      <a:pos x="29" y="13"/>
                    </a:cxn>
                    <a:cxn ang="0">
                      <a:pos x="17" y="5"/>
                    </a:cxn>
                    <a:cxn ang="0">
                      <a:pos x="63" y="42"/>
                    </a:cxn>
                    <a:cxn ang="0">
                      <a:pos x="48" y="42"/>
                    </a:cxn>
                    <a:cxn ang="0">
                      <a:pos x="42" y="22"/>
                    </a:cxn>
                    <a:cxn ang="0">
                      <a:pos x="52" y="11"/>
                    </a:cxn>
                    <a:cxn ang="0">
                      <a:pos x="66" y="13"/>
                    </a:cxn>
                    <a:cxn ang="0">
                      <a:pos x="48" y="35"/>
                    </a:cxn>
                    <a:cxn ang="0">
                      <a:pos x="62" y="37"/>
                    </a:cxn>
                    <a:cxn ang="0">
                      <a:pos x="62" y="17"/>
                    </a:cxn>
                    <a:cxn ang="0">
                      <a:pos x="48" y="20"/>
                    </a:cxn>
                    <a:cxn ang="0">
                      <a:pos x="83" y="13"/>
                    </a:cxn>
                    <a:cxn ang="0">
                      <a:pos x="97" y="12"/>
                    </a:cxn>
                    <a:cxn ang="0">
                      <a:pos x="102" y="32"/>
                    </a:cxn>
                    <a:cxn ang="0">
                      <a:pos x="88" y="43"/>
                    </a:cxn>
                    <a:cxn ang="0">
                      <a:pos x="83" y="35"/>
                    </a:cxn>
                    <a:cxn ang="0">
                      <a:pos x="96" y="35"/>
                    </a:cxn>
                    <a:cxn ang="0">
                      <a:pos x="94" y="17"/>
                    </a:cxn>
                    <a:cxn ang="0">
                      <a:pos x="81" y="21"/>
                    </a:cxn>
                    <a:cxn ang="0">
                      <a:pos x="110" y="28"/>
                    </a:cxn>
                    <a:cxn ang="0">
                      <a:pos x="123" y="24"/>
                    </a:cxn>
                    <a:cxn ang="0">
                      <a:pos x="129" y="18"/>
                    </a:cxn>
                    <a:cxn ang="0">
                      <a:pos x="110" y="17"/>
                    </a:cxn>
                    <a:cxn ang="0">
                      <a:pos x="125" y="11"/>
                    </a:cxn>
                    <a:cxn ang="0">
                      <a:pos x="134" y="37"/>
                    </a:cxn>
                    <a:cxn ang="0">
                      <a:pos x="138" y="39"/>
                    </a:cxn>
                    <a:cxn ang="0">
                      <a:pos x="125" y="42"/>
                    </a:cxn>
                    <a:cxn ang="0">
                      <a:pos x="109" y="38"/>
                    </a:cxn>
                    <a:cxn ang="0">
                      <a:pos x="127" y="28"/>
                    </a:cxn>
                    <a:cxn ang="0">
                      <a:pos x="114" y="33"/>
                    </a:cxn>
                    <a:cxn ang="0">
                      <a:pos x="125" y="38"/>
                    </a:cxn>
                    <a:cxn ang="0">
                      <a:pos x="151" y="14"/>
                    </a:cxn>
                    <a:cxn ang="0">
                      <a:pos x="152" y="20"/>
                    </a:cxn>
                    <a:cxn ang="0">
                      <a:pos x="169" y="37"/>
                    </a:cxn>
                    <a:cxn ang="0">
                      <a:pos x="175" y="39"/>
                    </a:cxn>
                    <a:cxn ang="0">
                      <a:pos x="165" y="42"/>
                    </a:cxn>
                    <a:cxn ang="0">
                      <a:pos x="200" y="11"/>
                    </a:cxn>
                    <a:cxn ang="0">
                      <a:pos x="210" y="11"/>
                    </a:cxn>
                    <a:cxn ang="0">
                      <a:pos x="222" y="16"/>
                    </a:cxn>
                    <a:cxn ang="0">
                      <a:pos x="209" y="16"/>
                    </a:cxn>
                    <a:cxn ang="0">
                      <a:pos x="200" y="21"/>
                    </a:cxn>
                    <a:cxn ang="0">
                      <a:pos x="192" y="16"/>
                    </a:cxn>
                    <a:cxn ang="0">
                      <a:pos x="257" y="33"/>
                    </a:cxn>
                    <a:cxn ang="0">
                      <a:pos x="250" y="43"/>
                    </a:cxn>
                    <a:cxn ang="0">
                      <a:pos x="234" y="41"/>
                    </a:cxn>
                    <a:cxn ang="0">
                      <a:pos x="231" y="18"/>
                    </a:cxn>
                    <a:cxn ang="0">
                      <a:pos x="244" y="9"/>
                    </a:cxn>
                    <a:cxn ang="0">
                      <a:pos x="255" y="16"/>
                    </a:cxn>
                    <a:cxn ang="0">
                      <a:pos x="239" y="38"/>
                    </a:cxn>
                    <a:cxn ang="0">
                      <a:pos x="251" y="35"/>
                    </a:cxn>
                    <a:cxn ang="0">
                      <a:pos x="247" y="16"/>
                    </a:cxn>
                    <a:cxn ang="0">
                      <a:pos x="235" y="21"/>
                    </a:cxn>
                    <a:cxn ang="0">
                      <a:pos x="273" y="12"/>
                    </a:cxn>
                    <a:cxn ang="0">
                      <a:pos x="288" y="13"/>
                    </a:cxn>
                    <a:cxn ang="0">
                      <a:pos x="285" y="18"/>
                    </a:cxn>
                    <a:cxn ang="0">
                      <a:pos x="272" y="18"/>
                    </a:cxn>
                    <a:cxn ang="0">
                      <a:pos x="305" y="12"/>
                    </a:cxn>
                    <a:cxn ang="0">
                      <a:pos x="307" y="39"/>
                    </a:cxn>
                    <a:cxn ang="0">
                      <a:pos x="302" y="43"/>
                    </a:cxn>
                  </a:cxnLst>
                  <a:rect l="0" t="0" r="r" b="b"/>
                  <a:pathLst>
                    <a:path w="322" h="55">
                      <a:moveTo>
                        <a:pt x="0" y="0"/>
                      </a:moveTo>
                      <a:lnTo>
                        <a:pt x="18" y="0"/>
                      </a:lnTo>
                      <a:lnTo>
                        <a:pt x="18" y="0"/>
                      </a:lnTo>
                      <a:lnTo>
                        <a:pt x="20" y="0"/>
                      </a:lnTo>
                      <a:lnTo>
                        <a:pt x="21" y="0"/>
                      </a:lnTo>
                      <a:lnTo>
                        <a:pt x="22" y="0"/>
                      </a:lnTo>
                      <a:lnTo>
                        <a:pt x="22" y="0"/>
                      </a:lnTo>
                      <a:lnTo>
                        <a:pt x="23" y="0"/>
                      </a:lnTo>
                      <a:lnTo>
                        <a:pt x="25" y="1"/>
                      </a:lnTo>
                      <a:lnTo>
                        <a:pt x="26" y="1"/>
                      </a:lnTo>
                      <a:lnTo>
                        <a:pt x="26" y="3"/>
                      </a:lnTo>
                      <a:lnTo>
                        <a:pt x="27" y="3"/>
                      </a:lnTo>
                      <a:lnTo>
                        <a:pt x="29" y="4"/>
                      </a:lnTo>
                      <a:lnTo>
                        <a:pt x="29" y="4"/>
                      </a:lnTo>
                      <a:lnTo>
                        <a:pt x="30" y="5"/>
                      </a:lnTo>
                      <a:lnTo>
                        <a:pt x="31" y="7"/>
                      </a:lnTo>
                      <a:lnTo>
                        <a:pt x="31" y="8"/>
                      </a:lnTo>
                      <a:lnTo>
                        <a:pt x="33" y="9"/>
                      </a:lnTo>
                      <a:lnTo>
                        <a:pt x="33" y="9"/>
                      </a:lnTo>
                      <a:lnTo>
                        <a:pt x="34" y="11"/>
                      </a:lnTo>
                      <a:lnTo>
                        <a:pt x="34" y="12"/>
                      </a:lnTo>
                      <a:lnTo>
                        <a:pt x="34" y="13"/>
                      </a:lnTo>
                      <a:lnTo>
                        <a:pt x="34" y="14"/>
                      </a:lnTo>
                      <a:lnTo>
                        <a:pt x="35" y="17"/>
                      </a:lnTo>
                      <a:lnTo>
                        <a:pt x="35" y="18"/>
                      </a:lnTo>
                      <a:lnTo>
                        <a:pt x="35" y="20"/>
                      </a:lnTo>
                      <a:lnTo>
                        <a:pt x="35" y="21"/>
                      </a:lnTo>
                      <a:lnTo>
                        <a:pt x="35" y="22"/>
                      </a:lnTo>
                      <a:lnTo>
                        <a:pt x="35" y="24"/>
                      </a:lnTo>
                      <a:lnTo>
                        <a:pt x="35" y="25"/>
                      </a:lnTo>
                      <a:lnTo>
                        <a:pt x="34" y="26"/>
                      </a:lnTo>
                      <a:lnTo>
                        <a:pt x="34" y="28"/>
                      </a:lnTo>
                      <a:lnTo>
                        <a:pt x="34" y="29"/>
                      </a:lnTo>
                      <a:lnTo>
                        <a:pt x="34" y="30"/>
                      </a:lnTo>
                      <a:lnTo>
                        <a:pt x="33" y="32"/>
                      </a:lnTo>
                      <a:lnTo>
                        <a:pt x="33" y="33"/>
                      </a:lnTo>
                      <a:lnTo>
                        <a:pt x="31" y="34"/>
                      </a:lnTo>
                      <a:lnTo>
                        <a:pt x="31" y="35"/>
                      </a:lnTo>
                      <a:lnTo>
                        <a:pt x="30" y="37"/>
                      </a:lnTo>
                      <a:lnTo>
                        <a:pt x="29" y="38"/>
                      </a:lnTo>
                      <a:lnTo>
                        <a:pt x="29" y="38"/>
                      </a:lnTo>
                      <a:lnTo>
                        <a:pt x="27" y="39"/>
                      </a:lnTo>
                      <a:lnTo>
                        <a:pt x="26" y="41"/>
                      </a:lnTo>
                      <a:lnTo>
                        <a:pt x="25" y="41"/>
                      </a:lnTo>
                      <a:lnTo>
                        <a:pt x="25" y="42"/>
                      </a:lnTo>
                      <a:lnTo>
                        <a:pt x="23" y="42"/>
                      </a:lnTo>
                      <a:lnTo>
                        <a:pt x="22" y="42"/>
                      </a:lnTo>
                      <a:lnTo>
                        <a:pt x="21" y="43"/>
                      </a:lnTo>
                      <a:lnTo>
                        <a:pt x="20" y="43"/>
                      </a:lnTo>
                      <a:lnTo>
                        <a:pt x="18" y="43"/>
                      </a:lnTo>
                      <a:lnTo>
                        <a:pt x="0" y="43"/>
                      </a:lnTo>
                      <a:lnTo>
                        <a:pt x="0" y="0"/>
                      </a:lnTo>
                      <a:close/>
                      <a:moveTo>
                        <a:pt x="5" y="38"/>
                      </a:moveTo>
                      <a:lnTo>
                        <a:pt x="18" y="38"/>
                      </a:lnTo>
                      <a:lnTo>
                        <a:pt x="18" y="38"/>
                      </a:lnTo>
                      <a:lnTo>
                        <a:pt x="20" y="38"/>
                      </a:lnTo>
                      <a:lnTo>
                        <a:pt x="21" y="38"/>
                      </a:lnTo>
                      <a:lnTo>
                        <a:pt x="21" y="38"/>
                      </a:lnTo>
                      <a:lnTo>
                        <a:pt x="22" y="37"/>
                      </a:lnTo>
                      <a:lnTo>
                        <a:pt x="22" y="37"/>
                      </a:lnTo>
                      <a:lnTo>
                        <a:pt x="23" y="37"/>
                      </a:lnTo>
                      <a:lnTo>
                        <a:pt x="23" y="35"/>
                      </a:lnTo>
                      <a:lnTo>
                        <a:pt x="25" y="35"/>
                      </a:lnTo>
                      <a:lnTo>
                        <a:pt x="25" y="34"/>
                      </a:lnTo>
                      <a:lnTo>
                        <a:pt x="26" y="34"/>
                      </a:lnTo>
                      <a:lnTo>
                        <a:pt x="26" y="33"/>
                      </a:lnTo>
                      <a:lnTo>
                        <a:pt x="27" y="32"/>
                      </a:lnTo>
                      <a:lnTo>
                        <a:pt x="27" y="32"/>
                      </a:lnTo>
                      <a:lnTo>
                        <a:pt x="27" y="30"/>
                      </a:lnTo>
                      <a:lnTo>
                        <a:pt x="29" y="29"/>
                      </a:lnTo>
                      <a:lnTo>
                        <a:pt x="29" y="28"/>
                      </a:lnTo>
                      <a:lnTo>
                        <a:pt x="29" y="26"/>
                      </a:lnTo>
                      <a:lnTo>
                        <a:pt x="29" y="26"/>
                      </a:lnTo>
                      <a:lnTo>
                        <a:pt x="29" y="25"/>
                      </a:lnTo>
                      <a:lnTo>
                        <a:pt x="29" y="24"/>
                      </a:lnTo>
                      <a:lnTo>
                        <a:pt x="29" y="22"/>
                      </a:lnTo>
                      <a:lnTo>
                        <a:pt x="30" y="21"/>
                      </a:lnTo>
                      <a:lnTo>
                        <a:pt x="30" y="21"/>
                      </a:lnTo>
                      <a:lnTo>
                        <a:pt x="30" y="20"/>
                      </a:lnTo>
                      <a:lnTo>
                        <a:pt x="29" y="18"/>
                      </a:lnTo>
                      <a:lnTo>
                        <a:pt x="29" y="18"/>
                      </a:lnTo>
                      <a:lnTo>
                        <a:pt x="29" y="17"/>
                      </a:lnTo>
                      <a:lnTo>
                        <a:pt x="29" y="17"/>
                      </a:lnTo>
                      <a:lnTo>
                        <a:pt x="29" y="16"/>
                      </a:lnTo>
                      <a:lnTo>
                        <a:pt x="29" y="14"/>
                      </a:lnTo>
                      <a:lnTo>
                        <a:pt x="29" y="14"/>
                      </a:lnTo>
                      <a:lnTo>
                        <a:pt x="29" y="13"/>
                      </a:lnTo>
                      <a:lnTo>
                        <a:pt x="29" y="13"/>
                      </a:lnTo>
                      <a:lnTo>
                        <a:pt x="29" y="12"/>
                      </a:lnTo>
                      <a:lnTo>
                        <a:pt x="27" y="12"/>
                      </a:lnTo>
                      <a:lnTo>
                        <a:pt x="27" y="11"/>
                      </a:lnTo>
                      <a:lnTo>
                        <a:pt x="27" y="11"/>
                      </a:lnTo>
                      <a:lnTo>
                        <a:pt x="27" y="11"/>
                      </a:lnTo>
                      <a:lnTo>
                        <a:pt x="26" y="9"/>
                      </a:lnTo>
                      <a:lnTo>
                        <a:pt x="26" y="9"/>
                      </a:lnTo>
                      <a:lnTo>
                        <a:pt x="26" y="8"/>
                      </a:lnTo>
                      <a:lnTo>
                        <a:pt x="25" y="8"/>
                      </a:lnTo>
                      <a:lnTo>
                        <a:pt x="25" y="8"/>
                      </a:lnTo>
                      <a:lnTo>
                        <a:pt x="25" y="7"/>
                      </a:lnTo>
                      <a:lnTo>
                        <a:pt x="23" y="7"/>
                      </a:lnTo>
                      <a:lnTo>
                        <a:pt x="23" y="7"/>
                      </a:lnTo>
                      <a:lnTo>
                        <a:pt x="22" y="5"/>
                      </a:lnTo>
                      <a:lnTo>
                        <a:pt x="22" y="5"/>
                      </a:lnTo>
                      <a:lnTo>
                        <a:pt x="21" y="5"/>
                      </a:lnTo>
                      <a:lnTo>
                        <a:pt x="21" y="5"/>
                      </a:lnTo>
                      <a:lnTo>
                        <a:pt x="20" y="5"/>
                      </a:lnTo>
                      <a:lnTo>
                        <a:pt x="20" y="5"/>
                      </a:lnTo>
                      <a:lnTo>
                        <a:pt x="18" y="5"/>
                      </a:lnTo>
                      <a:lnTo>
                        <a:pt x="18" y="5"/>
                      </a:lnTo>
                      <a:lnTo>
                        <a:pt x="17" y="5"/>
                      </a:lnTo>
                      <a:lnTo>
                        <a:pt x="5" y="5"/>
                      </a:lnTo>
                      <a:lnTo>
                        <a:pt x="5" y="38"/>
                      </a:lnTo>
                      <a:close/>
                      <a:moveTo>
                        <a:pt x="64" y="33"/>
                      </a:moveTo>
                      <a:lnTo>
                        <a:pt x="69" y="33"/>
                      </a:lnTo>
                      <a:lnTo>
                        <a:pt x="69" y="33"/>
                      </a:lnTo>
                      <a:lnTo>
                        <a:pt x="69" y="34"/>
                      </a:lnTo>
                      <a:lnTo>
                        <a:pt x="69" y="34"/>
                      </a:lnTo>
                      <a:lnTo>
                        <a:pt x="69" y="35"/>
                      </a:lnTo>
                      <a:lnTo>
                        <a:pt x="68" y="35"/>
                      </a:lnTo>
                      <a:lnTo>
                        <a:pt x="68" y="35"/>
                      </a:lnTo>
                      <a:lnTo>
                        <a:pt x="68" y="37"/>
                      </a:lnTo>
                      <a:lnTo>
                        <a:pt x="68" y="37"/>
                      </a:lnTo>
                      <a:lnTo>
                        <a:pt x="67" y="38"/>
                      </a:lnTo>
                      <a:lnTo>
                        <a:pt x="67" y="38"/>
                      </a:lnTo>
                      <a:lnTo>
                        <a:pt x="67" y="39"/>
                      </a:lnTo>
                      <a:lnTo>
                        <a:pt x="66" y="39"/>
                      </a:lnTo>
                      <a:lnTo>
                        <a:pt x="66" y="41"/>
                      </a:lnTo>
                      <a:lnTo>
                        <a:pt x="64" y="41"/>
                      </a:lnTo>
                      <a:lnTo>
                        <a:pt x="64" y="41"/>
                      </a:lnTo>
                      <a:lnTo>
                        <a:pt x="63" y="42"/>
                      </a:lnTo>
                      <a:lnTo>
                        <a:pt x="63" y="42"/>
                      </a:lnTo>
                      <a:lnTo>
                        <a:pt x="63" y="42"/>
                      </a:lnTo>
                      <a:lnTo>
                        <a:pt x="63" y="42"/>
                      </a:lnTo>
                      <a:lnTo>
                        <a:pt x="62" y="42"/>
                      </a:lnTo>
                      <a:lnTo>
                        <a:pt x="62" y="43"/>
                      </a:lnTo>
                      <a:lnTo>
                        <a:pt x="62" y="43"/>
                      </a:lnTo>
                      <a:lnTo>
                        <a:pt x="60" y="43"/>
                      </a:lnTo>
                      <a:lnTo>
                        <a:pt x="60" y="43"/>
                      </a:lnTo>
                      <a:lnTo>
                        <a:pt x="60" y="43"/>
                      </a:lnTo>
                      <a:lnTo>
                        <a:pt x="59" y="43"/>
                      </a:lnTo>
                      <a:lnTo>
                        <a:pt x="59" y="43"/>
                      </a:lnTo>
                      <a:lnTo>
                        <a:pt x="58" y="43"/>
                      </a:lnTo>
                      <a:lnTo>
                        <a:pt x="58" y="43"/>
                      </a:lnTo>
                      <a:lnTo>
                        <a:pt x="56" y="43"/>
                      </a:lnTo>
                      <a:lnTo>
                        <a:pt x="56" y="43"/>
                      </a:lnTo>
                      <a:lnTo>
                        <a:pt x="55" y="43"/>
                      </a:lnTo>
                      <a:lnTo>
                        <a:pt x="54" y="43"/>
                      </a:lnTo>
                      <a:lnTo>
                        <a:pt x="54" y="43"/>
                      </a:lnTo>
                      <a:lnTo>
                        <a:pt x="52" y="43"/>
                      </a:lnTo>
                      <a:lnTo>
                        <a:pt x="51" y="43"/>
                      </a:lnTo>
                      <a:lnTo>
                        <a:pt x="51" y="43"/>
                      </a:lnTo>
                      <a:lnTo>
                        <a:pt x="50" y="43"/>
                      </a:lnTo>
                      <a:lnTo>
                        <a:pt x="50" y="43"/>
                      </a:lnTo>
                      <a:lnTo>
                        <a:pt x="48" y="42"/>
                      </a:lnTo>
                      <a:lnTo>
                        <a:pt x="48" y="42"/>
                      </a:lnTo>
                      <a:lnTo>
                        <a:pt x="47" y="42"/>
                      </a:lnTo>
                      <a:lnTo>
                        <a:pt x="46" y="41"/>
                      </a:lnTo>
                      <a:lnTo>
                        <a:pt x="46" y="41"/>
                      </a:lnTo>
                      <a:lnTo>
                        <a:pt x="46" y="41"/>
                      </a:lnTo>
                      <a:lnTo>
                        <a:pt x="45" y="39"/>
                      </a:lnTo>
                      <a:lnTo>
                        <a:pt x="45" y="39"/>
                      </a:lnTo>
                      <a:lnTo>
                        <a:pt x="43" y="38"/>
                      </a:lnTo>
                      <a:lnTo>
                        <a:pt x="43" y="37"/>
                      </a:lnTo>
                      <a:lnTo>
                        <a:pt x="42" y="37"/>
                      </a:lnTo>
                      <a:lnTo>
                        <a:pt x="42" y="35"/>
                      </a:lnTo>
                      <a:lnTo>
                        <a:pt x="42" y="34"/>
                      </a:lnTo>
                      <a:lnTo>
                        <a:pt x="41" y="33"/>
                      </a:lnTo>
                      <a:lnTo>
                        <a:pt x="41" y="32"/>
                      </a:lnTo>
                      <a:lnTo>
                        <a:pt x="41" y="29"/>
                      </a:lnTo>
                      <a:lnTo>
                        <a:pt x="41" y="28"/>
                      </a:lnTo>
                      <a:lnTo>
                        <a:pt x="41" y="28"/>
                      </a:lnTo>
                      <a:lnTo>
                        <a:pt x="41" y="26"/>
                      </a:lnTo>
                      <a:lnTo>
                        <a:pt x="41" y="25"/>
                      </a:lnTo>
                      <a:lnTo>
                        <a:pt x="41" y="24"/>
                      </a:lnTo>
                      <a:lnTo>
                        <a:pt x="42" y="22"/>
                      </a:lnTo>
                      <a:lnTo>
                        <a:pt x="42" y="22"/>
                      </a:lnTo>
                      <a:lnTo>
                        <a:pt x="42" y="21"/>
                      </a:lnTo>
                      <a:lnTo>
                        <a:pt x="42" y="20"/>
                      </a:lnTo>
                      <a:lnTo>
                        <a:pt x="42" y="20"/>
                      </a:lnTo>
                      <a:lnTo>
                        <a:pt x="43" y="18"/>
                      </a:lnTo>
                      <a:lnTo>
                        <a:pt x="43" y="18"/>
                      </a:lnTo>
                      <a:lnTo>
                        <a:pt x="43" y="17"/>
                      </a:lnTo>
                      <a:lnTo>
                        <a:pt x="45" y="16"/>
                      </a:lnTo>
                      <a:lnTo>
                        <a:pt x="45" y="16"/>
                      </a:lnTo>
                      <a:lnTo>
                        <a:pt x="45" y="14"/>
                      </a:lnTo>
                      <a:lnTo>
                        <a:pt x="46" y="14"/>
                      </a:lnTo>
                      <a:lnTo>
                        <a:pt x="46" y="14"/>
                      </a:lnTo>
                      <a:lnTo>
                        <a:pt x="47" y="13"/>
                      </a:lnTo>
                      <a:lnTo>
                        <a:pt x="47" y="13"/>
                      </a:lnTo>
                      <a:lnTo>
                        <a:pt x="47" y="12"/>
                      </a:lnTo>
                      <a:lnTo>
                        <a:pt x="48" y="12"/>
                      </a:lnTo>
                      <a:lnTo>
                        <a:pt x="48" y="12"/>
                      </a:lnTo>
                      <a:lnTo>
                        <a:pt x="50" y="12"/>
                      </a:lnTo>
                      <a:lnTo>
                        <a:pt x="50" y="11"/>
                      </a:lnTo>
                      <a:lnTo>
                        <a:pt x="51" y="11"/>
                      </a:lnTo>
                      <a:lnTo>
                        <a:pt x="51" y="11"/>
                      </a:lnTo>
                      <a:lnTo>
                        <a:pt x="52" y="11"/>
                      </a:lnTo>
                      <a:lnTo>
                        <a:pt x="52" y="11"/>
                      </a:lnTo>
                      <a:lnTo>
                        <a:pt x="54" y="11"/>
                      </a:lnTo>
                      <a:lnTo>
                        <a:pt x="55" y="9"/>
                      </a:lnTo>
                      <a:lnTo>
                        <a:pt x="55" y="9"/>
                      </a:lnTo>
                      <a:lnTo>
                        <a:pt x="56" y="9"/>
                      </a:lnTo>
                      <a:lnTo>
                        <a:pt x="56" y="9"/>
                      </a:lnTo>
                      <a:lnTo>
                        <a:pt x="56" y="9"/>
                      </a:lnTo>
                      <a:lnTo>
                        <a:pt x="58" y="11"/>
                      </a:lnTo>
                      <a:lnTo>
                        <a:pt x="58" y="11"/>
                      </a:lnTo>
                      <a:lnTo>
                        <a:pt x="59" y="11"/>
                      </a:lnTo>
                      <a:lnTo>
                        <a:pt x="59" y="11"/>
                      </a:lnTo>
                      <a:lnTo>
                        <a:pt x="59" y="11"/>
                      </a:lnTo>
                      <a:lnTo>
                        <a:pt x="60" y="11"/>
                      </a:lnTo>
                      <a:lnTo>
                        <a:pt x="60" y="11"/>
                      </a:lnTo>
                      <a:lnTo>
                        <a:pt x="62" y="11"/>
                      </a:lnTo>
                      <a:lnTo>
                        <a:pt x="62" y="12"/>
                      </a:lnTo>
                      <a:lnTo>
                        <a:pt x="62" y="12"/>
                      </a:lnTo>
                      <a:lnTo>
                        <a:pt x="63" y="12"/>
                      </a:lnTo>
                      <a:lnTo>
                        <a:pt x="63" y="12"/>
                      </a:lnTo>
                      <a:lnTo>
                        <a:pt x="64" y="12"/>
                      </a:lnTo>
                      <a:lnTo>
                        <a:pt x="64" y="13"/>
                      </a:lnTo>
                      <a:lnTo>
                        <a:pt x="64" y="13"/>
                      </a:lnTo>
                      <a:lnTo>
                        <a:pt x="66" y="13"/>
                      </a:lnTo>
                      <a:lnTo>
                        <a:pt x="66" y="14"/>
                      </a:lnTo>
                      <a:lnTo>
                        <a:pt x="66" y="14"/>
                      </a:lnTo>
                      <a:lnTo>
                        <a:pt x="66" y="16"/>
                      </a:lnTo>
                      <a:lnTo>
                        <a:pt x="67" y="16"/>
                      </a:lnTo>
                      <a:lnTo>
                        <a:pt x="67" y="16"/>
                      </a:lnTo>
                      <a:lnTo>
                        <a:pt x="67" y="17"/>
                      </a:lnTo>
                      <a:lnTo>
                        <a:pt x="68" y="18"/>
                      </a:lnTo>
                      <a:lnTo>
                        <a:pt x="68" y="20"/>
                      </a:lnTo>
                      <a:lnTo>
                        <a:pt x="68" y="21"/>
                      </a:lnTo>
                      <a:lnTo>
                        <a:pt x="69" y="22"/>
                      </a:lnTo>
                      <a:lnTo>
                        <a:pt x="69" y="24"/>
                      </a:lnTo>
                      <a:lnTo>
                        <a:pt x="69" y="25"/>
                      </a:lnTo>
                      <a:lnTo>
                        <a:pt x="69" y="28"/>
                      </a:lnTo>
                      <a:lnTo>
                        <a:pt x="69" y="29"/>
                      </a:lnTo>
                      <a:lnTo>
                        <a:pt x="46" y="29"/>
                      </a:lnTo>
                      <a:lnTo>
                        <a:pt x="47" y="30"/>
                      </a:lnTo>
                      <a:lnTo>
                        <a:pt x="47" y="32"/>
                      </a:lnTo>
                      <a:lnTo>
                        <a:pt x="47" y="33"/>
                      </a:lnTo>
                      <a:lnTo>
                        <a:pt x="47" y="33"/>
                      </a:lnTo>
                      <a:lnTo>
                        <a:pt x="47" y="34"/>
                      </a:lnTo>
                      <a:lnTo>
                        <a:pt x="48" y="35"/>
                      </a:lnTo>
                      <a:lnTo>
                        <a:pt x="48" y="35"/>
                      </a:lnTo>
                      <a:lnTo>
                        <a:pt x="48" y="37"/>
                      </a:lnTo>
                      <a:lnTo>
                        <a:pt x="50" y="37"/>
                      </a:lnTo>
                      <a:lnTo>
                        <a:pt x="50" y="38"/>
                      </a:lnTo>
                      <a:lnTo>
                        <a:pt x="51" y="38"/>
                      </a:lnTo>
                      <a:lnTo>
                        <a:pt x="51" y="38"/>
                      </a:lnTo>
                      <a:lnTo>
                        <a:pt x="52" y="39"/>
                      </a:lnTo>
                      <a:lnTo>
                        <a:pt x="54" y="39"/>
                      </a:lnTo>
                      <a:lnTo>
                        <a:pt x="55" y="39"/>
                      </a:lnTo>
                      <a:lnTo>
                        <a:pt x="55" y="39"/>
                      </a:lnTo>
                      <a:lnTo>
                        <a:pt x="56" y="39"/>
                      </a:lnTo>
                      <a:lnTo>
                        <a:pt x="56" y="39"/>
                      </a:lnTo>
                      <a:lnTo>
                        <a:pt x="58" y="39"/>
                      </a:lnTo>
                      <a:lnTo>
                        <a:pt x="58" y="39"/>
                      </a:lnTo>
                      <a:lnTo>
                        <a:pt x="59" y="39"/>
                      </a:lnTo>
                      <a:lnTo>
                        <a:pt x="59" y="38"/>
                      </a:lnTo>
                      <a:lnTo>
                        <a:pt x="59" y="38"/>
                      </a:lnTo>
                      <a:lnTo>
                        <a:pt x="60" y="38"/>
                      </a:lnTo>
                      <a:lnTo>
                        <a:pt x="60" y="38"/>
                      </a:lnTo>
                      <a:lnTo>
                        <a:pt x="60" y="38"/>
                      </a:lnTo>
                      <a:lnTo>
                        <a:pt x="62" y="37"/>
                      </a:lnTo>
                      <a:lnTo>
                        <a:pt x="62" y="37"/>
                      </a:lnTo>
                      <a:lnTo>
                        <a:pt x="62" y="37"/>
                      </a:lnTo>
                      <a:lnTo>
                        <a:pt x="62" y="37"/>
                      </a:lnTo>
                      <a:lnTo>
                        <a:pt x="63" y="35"/>
                      </a:lnTo>
                      <a:lnTo>
                        <a:pt x="63" y="35"/>
                      </a:lnTo>
                      <a:lnTo>
                        <a:pt x="63" y="35"/>
                      </a:lnTo>
                      <a:lnTo>
                        <a:pt x="63" y="35"/>
                      </a:lnTo>
                      <a:lnTo>
                        <a:pt x="63" y="34"/>
                      </a:lnTo>
                      <a:lnTo>
                        <a:pt x="63" y="34"/>
                      </a:lnTo>
                      <a:lnTo>
                        <a:pt x="64" y="34"/>
                      </a:lnTo>
                      <a:lnTo>
                        <a:pt x="64" y="34"/>
                      </a:lnTo>
                      <a:lnTo>
                        <a:pt x="64" y="33"/>
                      </a:lnTo>
                      <a:lnTo>
                        <a:pt x="64" y="33"/>
                      </a:lnTo>
                      <a:close/>
                      <a:moveTo>
                        <a:pt x="46" y="25"/>
                      </a:moveTo>
                      <a:lnTo>
                        <a:pt x="64" y="25"/>
                      </a:lnTo>
                      <a:lnTo>
                        <a:pt x="64" y="24"/>
                      </a:lnTo>
                      <a:lnTo>
                        <a:pt x="64" y="22"/>
                      </a:lnTo>
                      <a:lnTo>
                        <a:pt x="64" y="21"/>
                      </a:lnTo>
                      <a:lnTo>
                        <a:pt x="63" y="21"/>
                      </a:lnTo>
                      <a:lnTo>
                        <a:pt x="63" y="20"/>
                      </a:lnTo>
                      <a:lnTo>
                        <a:pt x="63" y="20"/>
                      </a:lnTo>
                      <a:lnTo>
                        <a:pt x="63" y="18"/>
                      </a:lnTo>
                      <a:lnTo>
                        <a:pt x="62" y="17"/>
                      </a:lnTo>
                      <a:lnTo>
                        <a:pt x="62" y="17"/>
                      </a:lnTo>
                      <a:lnTo>
                        <a:pt x="60" y="17"/>
                      </a:lnTo>
                      <a:lnTo>
                        <a:pt x="60" y="16"/>
                      </a:lnTo>
                      <a:lnTo>
                        <a:pt x="59" y="16"/>
                      </a:lnTo>
                      <a:lnTo>
                        <a:pt x="59" y="16"/>
                      </a:lnTo>
                      <a:lnTo>
                        <a:pt x="58" y="16"/>
                      </a:lnTo>
                      <a:lnTo>
                        <a:pt x="56" y="14"/>
                      </a:lnTo>
                      <a:lnTo>
                        <a:pt x="55" y="14"/>
                      </a:lnTo>
                      <a:lnTo>
                        <a:pt x="55" y="14"/>
                      </a:lnTo>
                      <a:lnTo>
                        <a:pt x="54" y="14"/>
                      </a:lnTo>
                      <a:lnTo>
                        <a:pt x="54" y="16"/>
                      </a:lnTo>
                      <a:lnTo>
                        <a:pt x="52" y="16"/>
                      </a:lnTo>
                      <a:lnTo>
                        <a:pt x="52" y="16"/>
                      </a:lnTo>
                      <a:lnTo>
                        <a:pt x="52" y="16"/>
                      </a:lnTo>
                      <a:lnTo>
                        <a:pt x="51" y="16"/>
                      </a:lnTo>
                      <a:lnTo>
                        <a:pt x="51" y="17"/>
                      </a:lnTo>
                      <a:lnTo>
                        <a:pt x="51" y="17"/>
                      </a:lnTo>
                      <a:lnTo>
                        <a:pt x="50" y="17"/>
                      </a:lnTo>
                      <a:lnTo>
                        <a:pt x="50" y="17"/>
                      </a:lnTo>
                      <a:lnTo>
                        <a:pt x="50" y="18"/>
                      </a:lnTo>
                      <a:lnTo>
                        <a:pt x="48" y="18"/>
                      </a:lnTo>
                      <a:lnTo>
                        <a:pt x="48" y="18"/>
                      </a:lnTo>
                      <a:lnTo>
                        <a:pt x="48" y="20"/>
                      </a:lnTo>
                      <a:lnTo>
                        <a:pt x="47" y="20"/>
                      </a:lnTo>
                      <a:lnTo>
                        <a:pt x="47" y="21"/>
                      </a:lnTo>
                      <a:lnTo>
                        <a:pt x="47" y="21"/>
                      </a:lnTo>
                      <a:lnTo>
                        <a:pt x="47" y="21"/>
                      </a:lnTo>
                      <a:lnTo>
                        <a:pt x="47" y="22"/>
                      </a:lnTo>
                      <a:lnTo>
                        <a:pt x="47" y="22"/>
                      </a:lnTo>
                      <a:lnTo>
                        <a:pt x="47" y="24"/>
                      </a:lnTo>
                      <a:lnTo>
                        <a:pt x="46" y="24"/>
                      </a:lnTo>
                      <a:lnTo>
                        <a:pt x="46" y="25"/>
                      </a:lnTo>
                      <a:close/>
                      <a:moveTo>
                        <a:pt x="75" y="55"/>
                      </a:moveTo>
                      <a:lnTo>
                        <a:pt x="75" y="12"/>
                      </a:lnTo>
                      <a:lnTo>
                        <a:pt x="80" y="12"/>
                      </a:lnTo>
                      <a:lnTo>
                        <a:pt x="80" y="16"/>
                      </a:lnTo>
                      <a:lnTo>
                        <a:pt x="80" y="16"/>
                      </a:lnTo>
                      <a:lnTo>
                        <a:pt x="81" y="16"/>
                      </a:lnTo>
                      <a:lnTo>
                        <a:pt x="81" y="14"/>
                      </a:lnTo>
                      <a:lnTo>
                        <a:pt x="81" y="14"/>
                      </a:lnTo>
                      <a:lnTo>
                        <a:pt x="81" y="14"/>
                      </a:lnTo>
                      <a:lnTo>
                        <a:pt x="81" y="14"/>
                      </a:lnTo>
                      <a:lnTo>
                        <a:pt x="83" y="13"/>
                      </a:lnTo>
                      <a:lnTo>
                        <a:pt x="83" y="13"/>
                      </a:lnTo>
                      <a:lnTo>
                        <a:pt x="83" y="13"/>
                      </a:lnTo>
                      <a:lnTo>
                        <a:pt x="84" y="13"/>
                      </a:lnTo>
                      <a:lnTo>
                        <a:pt x="84" y="12"/>
                      </a:lnTo>
                      <a:lnTo>
                        <a:pt x="84" y="12"/>
                      </a:lnTo>
                      <a:lnTo>
                        <a:pt x="85" y="12"/>
                      </a:lnTo>
                      <a:lnTo>
                        <a:pt x="85" y="12"/>
                      </a:lnTo>
                      <a:lnTo>
                        <a:pt x="85" y="12"/>
                      </a:lnTo>
                      <a:lnTo>
                        <a:pt x="87" y="11"/>
                      </a:lnTo>
                      <a:lnTo>
                        <a:pt x="87" y="11"/>
                      </a:lnTo>
                      <a:lnTo>
                        <a:pt x="87" y="11"/>
                      </a:lnTo>
                      <a:lnTo>
                        <a:pt x="88" y="11"/>
                      </a:lnTo>
                      <a:lnTo>
                        <a:pt x="88" y="11"/>
                      </a:lnTo>
                      <a:lnTo>
                        <a:pt x="89" y="11"/>
                      </a:lnTo>
                      <a:lnTo>
                        <a:pt x="89" y="11"/>
                      </a:lnTo>
                      <a:lnTo>
                        <a:pt x="89" y="11"/>
                      </a:lnTo>
                      <a:lnTo>
                        <a:pt x="91" y="11"/>
                      </a:lnTo>
                      <a:lnTo>
                        <a:pt x="92" y="11"/>
                      </a:lnTo>
                      <a:lnTo>
                        <a:pt x="92" y="11"/>
                      </a:lnTo>
                      <a:lnTo>
                        <a:pt x="93" y="11"/>
                      </a:lnTo>
                      <a:lnTo>
                        <a:pt x="94" y="11"/>
                      </a:lnTo>
                      <a:lnTo>
                        <a:pt x="94" y="12"/>
                      </a:lnTo>
                      <a:lnTo>
                        <a:pt x="96" y="12"/>
                      </a:lnTo>
                      <a:lnTo>
                        <a:pt x="97" y="12"/>
                      </a:lnTo>
                      <a:lnTo>
                        <a:pt x="97" y="13"/>
                      </a:lnTo>
                      <a:lnTo>
                        <a:pt x="98" y="13"/>
                      </a:lnTo>
                      <a:lnTo>
                        <a:pt x="98" y="14"/>
                      </a:lnTo>
                      <a:lnTo>
                        <a:pt x="100" y="14"/>
                      </a:lnTo>
                      <a:lnTo>
                        <a:pt x="100" y="16"/>
                      </a:lnTo>
                      <a:lnTo>
                        <a:pt x="101" y="16"/>
                      </a:lnTo>
                      <a:lnTo>
                        <a:pt x="101" y="17"/>
                      </a:lnTo>
                      <a:lnTo>
                        <a:pt x="101" y="18"/>
                      </a:lnTo>
                      <a:lnTo>
                        <a:pt x="102" y="20"/>
                      </a:lnTo>
                      <a:lnTo>
                        <a:pt x="102" y="20"/>
                      </a:lnTo>
                      <a:lnTo>
                        <a:pt x="102" y="21"/>
                      </a:lnTo>
                      <a:lnTo>
                        <a:pt x="102" y="22"/>
                      </a:lnTo>
                      <a:lnTo>
                        <a:pt x="104" y="24"/>
                      </a:lnTo>
                      <a:lnTo>
                        <a:pt x="104" y="24"/>
                      </a:lnTo>
                      <a:lnTo>
                        <a:pt x="104" y="25"/>
                      </a:lnTo>
                      <a:lnTo>
                        <a:pt x="104" y="26"/>
                      </a:lnTo>
                      <a:lnTo>
                        <a:pt x="104" y="28"/>
                      </a:lnTo>
                      <a:lnTo>
                        <a:pt x="104" y="28"/>
                      </a:lnTo>
                      <a:lnTo>
                        <a:pt x="104" y="29"/>
                      </a:lnTo>
                      <a:lnTo>
                        <a:pt x="104" y="30"/>
                      </a:lnTo>
                      <a:lnTo>
                        <a:pt x="104" y="32"/>
                      </a:lnTo>
                      <a:lnTo>
                        <a:pt x="102" y="32"/>
                      </a:lnTo>
                      <a:lnTo>
                        <a:pt x="102" y="33"/>
                      </a:lnTo>
                      <a:lnTo>
                        <a:pt x="102" y="34"/>
                      </a:lnTo>
                      <a:lnTo>
                        <a:pt x="102" y="35"/>
                      </a:lnTo>
                      <a:lnTo>
                        <a:pt x="101" y="35"/>
                      </a:lnTo>
                      <a:lnTo>
                        <a:pt x="101" y="37"/>
                      </a:lnTo>
                      <a:lnTo>
                        <a:pt x="101" y="38"/>
                      </a:lnTo>
                      <a:lnTo>
                        <a:pt x="100" y="38"/>
                      </a:lnTo>
                      <a:lnTo>
                        <a:pt x="100" y="39"/>
                      </a:lnTo>
                      <a:lnTo>
                        <a:pt x="98" y="41"/>
                      </a:lnTo>
                      <a:lnTo>
                        <a:pt x="98" y="41"/>
                      </a:lnTo>
                      <a:lnTo>
                        <a:pt x="97" y="41"/>
                      </a:lnTo>
                      <a:lnTo>
                        <a:pt x="96" y="42"/>
                      </a:lnTo>
                      <a:lnTo>
                        <a:pt x="96" y="42"/>
                      </a:lnTo>
                      <a:lnTo>
                        <a:pt x="94" y="43"/>
                      </a:lnTo>
                      <a:lnTo>
                        <a:pt x="93" y="43"/>
                      </a:lnTo>
                      <a:lnTo>
                        <a:pt x="93" y="43"/>
                      </a:lnTo>
                      <a:lnTo>
                        <a:pt x="92" y="43"/>
                      </a:lnTo>
                      <a:lnTo>
                        <a:pt x="91" y="43"/>
                      </a:lnTo>
                      <a:lnTo>
                        <a:pt x="89" y="43"/>
                      </a:lnTo>
                      <a:lnTo>
                        <a:pt x="89" y="43"/>
                      </a:lnTo>
                      <a:lnTo>
                        <a:pt x="88" y="43"/>
                      </a:lnTo>
                      <a:lnTo>
                        <a:pt x="88" y="43"/>
                      </a:lnTo>
                      <a:lnTo>
                        <a:pt x="87" y="43"/>
                      </a:lnTo>
                      <a:lnTo>
                        <a:pt x="87" y="43"/>
                      </a:lnTo>
                      <a:lnTo>
                        <a:pt x="85" y="43"/>
                      </a:lnTo>
                      <a:lnTo>
                        <a:pt x="85" y="43"/>
                      </a:lnTo>
                      <a:lnTo>
                        <a:pt x="85" y="43"/>
                      </a:lnTo>
                      <a:lnTo>
                        <a:pt x="84" y="42"/>
                      </a:lnTo>
                      <a:lnTo>
                        <a:pt x="84" y="42"/>
                      </a:lnTo>
                      <a:lnTo>
                        <a:pt x="83" y="42"/>
                      </a:lnTo>
                      <a:lnTo>
                        <a:pt x="83" y="42"/>
                      </a:lnTo>
                      <a:lnTo>
                        <a:pt x="83" y="41"/>
                      </a:lnTo>
                      <a:lnTo>
                        <a:pt x="81" y="41"/>
                      </a:lnTo>
                      <a:lnTo>
                        <a:pt x="81" y="41"/>
                      </a:lnTo>
                      <a:lnTo>
                        <a:pt x="81" y="39"/>
                      </a:lnTo>
                      <a:lnTo>
                        <a:pt x="81" y="55"/>
                      </a:lnTo>
                      <a:lnTo>
                        <a:pt x="75" y="55"/>
                      </a:lnTo>
                      <a:close/>
                      <a:moveTo>
                        <a:pt x="80" y="29"/>
                      </a:moveTo>
                      <a:lnTo>
                        <a:pt x="80" y="30"/>
                      </a:lnTo>
                      <a:lnTo>
                        <a:pt x="81" y="32"/>
                      </a:lnTo>
                      <a:lnTo>
                        <a:pt x="81" y="33"/>
                      </a:lnTo>
                      <a:lnTo>
                        <a:pt x="81" y="33"/>
                      </a:lnTo>
                      <a:lnTo>
                        <a:pt x="81" y="34"/>
                      </a:lnTo>
                      <a:lnTo>
                        <a:pt x="83" y="35"/>
                      </a:lnTo>
                      <a:lnTo>
                        <a:pt x="83" y="35"/>
                      </a:lnTo>
                      <a:lnTo>
                        <a:pt x="83" y="37"/>
                      </a:lnTo>
                      <a:lnTo>
                        <a:pt x="84" y="37"/>
                      </a:lnTo>
                      <a:lnTo>
                        <a:pt x="84" y="38"/>
                      </a:lnTo>
                      <a:lnTo>
                        <a:pt x="85" y="38"/>
                      </a:lnTo>
                      <a:lnTo>
                        <a:pt x="87" y="38"/>
                      </a:lnTo>
                      <a:lnTo>
                        <a:pt x="87" y="39"/>
                      </a:lnTo>
                      <a:lnTo>
                        <a:pt x="88" y="39"/>
                      </a:lnTo>
                      <a:lnTo>
                        <a:pt x="88" y="39"/>
                      </a:lnTo>
                      <a:lnTo>
                        <a:pt x="89" y="39"/>
                      </a:lnTo>
                      <a:lnTo>
                        <a:pt x="91" y="39"/>
                      </a:lnTo>
                      <a:lnTo>
                        <a:pt x="91" y="39"/>
                      </a:lnTo>
                      <a:lnTo>
                        <a:pt x="91" y="39"/>
                      </a:lnTo>
                      <a:lnTo>
                        <a:pt x="92" y="39"/>
                      </a:lnTo>
                      <a:lnTo>
                        <a:pt x="92" y="38"/>
                      </a:lnTo>
                      <a:lnTo>
                        <a:pt x="93" y="38"/>
                      </a:lnTo>
                      <a:lnTo>
                        <a:pt x="93" y="38"/>
                      </a:lnTo>
                      <a:lnTo>
                        <a:pt x="93" y="38"/>
                      </a:lnTo>
                      <a:lnTo>
                        <a:pt x="94" y="37"/>
                      </a:lnTo>
                      <a:lnTo>
                        <a:pt x="94" y="37"/>
                      </a:lnTo>
                      <a:lnTo>
                        <a:pt x="94" y="37"/>
                      </a:lnTo>
                      <a:lnTo>
                        <a:pt x="96" y="35"/>
                      </a:lnTo>
                      <a:lnTo>
                        <a:pt x="96" y="35"/>
                      </a:lnTo>
                      <a:lnTo>
                        <a:pt x="96" y="34"/>
                      </a:lnTo>
                      <a:lnTo>
                        <a:pt x="96" y="34"/>
                      </a:lnTo>
                      <a:lnTo>
                        <a:pt x="97" y="33"/>
                      </a:lnTo>
                      <a:lnTo>
                        <a:pt x="97" y="33"/>
                      </a:lnTo>
                      <a:lnTo>
                        <a:pt x="97" y="32"/>
                      </a:lnTo>
                      <a:lnTo>
                        <a:pt x="97" y="32"/>
                      </a:lnTo>
                      <a:lnTo>
                        <a:pt x="97" y="30"/>
                      </a:lnTo>
                      <a:lnTo>
                        <a:pt x="97" y="29"/>
                      </a:lnTo>
                      <a:lnTo>
                        <a:pt x="98" y="28"/>
                      </a:lnTo>
                      <a:lnTo>
                        <a:pt x="98" y="28"/>
                      </a:lnTo>
                      <a:lnTo>
                        <a:pt x="98" y="26"/>
                      </a:lnTo>
                      <a:lnTo>
                        <a:pt x="97" y="25"/>
                      </a:lnTo>
                      <a:lnTo>
                        <a:pt x="97" y="24"/>
                      </a:lnTo>
                      <a:lnTo>
                        <a:pt x="97" y="22"/>
                      </a:lnTo>
                      <a:lnTo>
                        <a:pt x="97" y="21"/>
                      </a:lnTo>
                      <a:lnTo>
                        <a:pt x="97" y="20"/>
                      </a:lnTo>
                      <a:lnTo>
                        <a:pt x="96" y="20"/>
                      </a:lnTo>
                      <a:lnTo>
                        <a:pt x="96" y="18"/>
                      </a:lnTo>
                      <a:lnTo>
                        <a:pt x="96" y="17"/>
                      </a:lnTo>
                      <a:lnTo>
                        <a:pt x="94" y="17"/>
                      </a:lnTo>
                      <a:lnTo>
                        <a:pt x="94" y="17"/>
                      </a:lnTo>
                      <a:lnTo>
                        <a:pt x="93" y="16"/>
                      </a:lnTo>
                      <a:lnTo>
                        <a:pt x="93" y="16"/>
                      </a:lnTo>
                      <a:lnTo>
                        <a:pt x="92" y="16"/>
                      </a:lnTo>
                      <a:lnTo>
                        <a:pt x="91" y="16"/>
                      </a:lnTo>
                      <a:lnTo>
                        <a:pt x="91" y="14"/>
                      </a:lnTo>
                      <a:lnTo>
                        <a:pt x="89" y="14"/>
                      </a:lnTo>
                      <a:lnTo>
                        <a:pt x="88" y="14"/>
                      </a:lnTo>
                      <a:lnTo>
                        <a:pt x="88" y="14"/>
                      </a:lnTo>
                      <a:lnTo>
                        <a:pt x="87" y="16"/>
                      </a:lnTo>
                      <a:lnTo>
                        <a:pt x="87" y="16"/>
                      </a:lnTo>
                      <a:lnTo>
                        <a:pt x="85" y="16"/>
                      </a:lnTo>
                      <a:lnTo>
                        <a:pt x="85" y="16"/>
                      </a:lnTo>
                      <a:lnTo>
                        <a:pt x="85" y="16"/>
                      </a:lnTo>
                      <a:lnTo>
                        <a:pt x="84" y="17"/>
                      </a:lnTo>
                      <a:lnTo>
                        <a:pt x="84" y="17"/>
                      </a:lnTo>
                      <a:lnTo>
                        <a:pt x="83" y="18"/>
                      </a:lnTo>
                      <a:lnTo>
                        <a:pt x="83" y="18"/>
                      </a:lnTo>
                      <a:lnTo>
                        <a:pt x="83" y="18"/>
                      </a:lnTo>
                      <a:lnTo>
                        <a:pt x="81" y="20"/>
                      </a:lnTo>
                      <a:lnTo>
                        <a:pt x="81" y="20"/>
                      </a:lnTo>
                      <a:lnTo>
                        <a:pt x="81" y="21"/>
                      </a:lnTo>
                      <a:lnTo>
                        <a:pt x="81" y="21"/>
                      </a:lnTo>
                      <a:lnTo>
                        <a:pt x="81" y="22"/>
                      </a:lnTo>
                      <a:lnTo>
                        <a:pt x="81" y="24"/>
                      </a:lnTo>
                      <a:lnTo>
                        <a:pt x="81" y="24"/>
                      </a:lnTo>
                      <a:lnTo>
                        <a:pt x="81" y="25"/>
                      </a:lnTo>
                      <a:lnTo>
                        <a:pt x="80" y="26"/>
                      </a:lnTo>
                      <a:lnTo>
                        <a:pt x="80" y="26"/>
                      </a:lnTo>
                      <a:lnTo>
                        <a:pt x="80" y="28"/>
                      </a:lnTo>
                      <a:lnTo>
                        <a:pt x="80" y="29"/>
                      </a:lnTo>
                      <a:close/>
                      <a:moveTo>
                        <a:pt x="108" y="34"/>
                      </a:moveTo>
                      <a:lnTo>
                        <a:pt x="108" y="34"/>
                      </a:lnTo>
                      <a:lnTo>
                        <a:pt x="108" y="33"/>
                      </a:lnTo>
                      <a:lnTo>
                        <a:pt x="108" y="33"/>
                      </a:lnTo>
                      <a:lnTo>
                        <a:pt x="109" y="32"/>
                      </a:lnTo>
                      <a:lnTo>
                        <a:pt x="109" y="32"/>
                      </a:lnTo>
                      <a:lnTo>
                        <a:pt x="109" y="32"/>
                      </a:lnTo>
                      <a:lnTo>
                        <a:pt x="109" y="30"/>
                      </a:lnTo>
                      <a:lnTo>
                        <a:pt x="109" y="30"/>
                      </a:lnTo>
                      <a:lnTo>
                        <a:pt x="109" y="30"/>
                      </a:lnTo>
                      <a:lnTo>
                        <a:pt x="110" y="29"/>
                      </a:lnTo>
                      <a:lnTo>
                        <a:pt x="110" y="29"/>
                      </a:lnTo>
                      <a:lnTo>
                        <a:pt x="110" y="28"/>
                      </a:lnTo>
                      <a:lnTo>
                        <a:pt x="110" y="28"/>
                      </a:lnTo>
                      <a:lnTo>
                        <a:pt x="112" y="28"/>
                      </a:lnTo>
                      <a:lnTo>
                        <a:pt x="112" y="28"/>
                      </a:lnTo>
                      <a:lnTo>
                        <a:pt x="113" y="26"/>
                      </a:lnTo>
                      <a:lnTo>
                        <a:pt x="113" y="26"/>
                      </a:lnTo>
                      <a:lnTo>
                        <a:pt x="114" y="26"/>
                      </a:lnTo>
                      <a:lnTo>
                        <a:pt x="114" y="25"/>
                      </a:lnTo>
                      <a:lnTo>
                        <a:pt x="115" y="25"/>
                      </a:lnTo>
                      <a:lnTo>
                        <a:pt x="115" y="25"/>
                      </a:lnTo>
                      <a:lnTo>
                        <a:pt x="117" y="25"/>
                      </a:lnTo>
                      <a:lnTo>
                        <a:pt x="118" y="25"/>
                      </a:lnTo>
                      <a:lnTo>
                        <a:pt x="119" y="25"/>
                      </a:lnTo>
                      <a:lnTo>
                        <a:pt x="119" y="25"/>
                      </a:lnTo>
                      <a:lnTo>
                        <a:pt x="119" y="25"/>
                      </a:lnTo>
                      <a:lnTo>
                        <a:pt x="119" y="25"/>
                      </a:lnTo>
                      <a:lnTo>
                        <a:pt x="119" y="25"/>
                      </a:lnTo>
                      <a:lnTo>
                        <a:pt x="121" y="25"/>
                      </a:lnTo>
                      <a:lnTo>
                        <a:pt x="121" y="25"/>
                      </a:lnTo>
                      <a:lnTo>
                        <a:pt x="121" y="25"/>
                      </a:lnTo>
                      <a:lnTo>
                        <a:pt x="122" y="25"/>
                      </a:lnTo>
                      <a:lnTo>
                        <a:pt x="122" y="25"/>
                      </a:lnTo>
                      <a:lnTo>
                        <a:pt x="123" y="25"/>
                      </a:lnTo>
                      <a:lnTo>
                        <a:pt x="123" y="24"/>
                      </a:lnTo>
                      <a:lnTo>
                        <a:pt x="123" y="24"/>
                      </a:lnTo>
                      <a:lnTo>
                        <a:pt x="125" y="24"/>
                      </a:lnTo>
                      <a:lnTo>
                        <a:pt x="125" y="24"/>
                      </a:lnTo>
                      <a:lnTo>
                        <a:pt x="125" y="24"/>
                      </a:lnTo>
                      <a:lnTo>
                        <a:pt x="126" y="24"/>
                      </a:lnTo>
                      <a:lnTo>
                        <a:pt x="126" y="24"/>
                      </a:lnTo>
                      <a:lnTo>
                        <a:pt x="126" y="24"/>
                      </a:lnTo>
                      <a:lnTo>
                        <a:pt x="127" y="24"/>
                      </a:lnTo>
                      <a:lnTo>
                        <a:pt x="127" y="24"/>
                      </a:lnTo>
                      <a:lnTo>
                        <a:pt x="127" y="24"/>
                      </a:lnTo>
                      <a:lnTo>
                        <a:pt x="127" y="24"/>
                      </a:lnTo>
                      <a:lnTo>
                        <a:pt x="127" y="24"/>
                      </a:lnTo>
                      <a:lnTo>
                        <a:pt x="129" y="22"/>
                      </a:lnTo>
                      <a:lnTo>
                        <a:pt x="129" y="22"/>
                      </a:lnTo>
                      <a:lnTo>
                        <a:pt x="129" y="22"/>
                      </a:lnTo>
                      <a:lnTo>
                        <a:pt x="129" y="22"/>
                      </a:lnTo>
                      <a:lnTo>
                        <a:pt x="129" y="22"/>
                      </a:lnTo>
                      <a:lnTo>
                        <a:pt x="129" y="21"/>
                      </a:lnTo>
                      <a:lnTo>
                        <a:pt x="129" y="21"/>
                      </a:lnTo>
                      <a:lnTo>
                        <a:pt x="129" y="21"/>
                      </a:lnTo>
                      <a:lnTo>
                        <a:pt x="129" y="20"/>
                      </a:lnTo>
                      <a:lnTo>
                        <a:pt x="129" y="18"/>
                      </a:lnTo>
                      <a:lnTo>
                        <a:pt x="129" y="18"/>
                      </a:lnTo>
                      <a:lnTo>
                        <a:pt x="129" y="17"/>
                      </a:lnTo>
                      <a:lnTo>
                        <a:pt x="127" y="16"/>
                      </a:lnTo>
                      <a:lnTo>
                        <a:pt x="126" y="16"/>
                      </a:lnTo>
                      <a:lnTo>
                        <a:pt x="125" y="14"/>
                      </a:lnTo>
                      <a:lnTo>
                        <a:pt x="123" y="14"/>
                      </a:lnTo>
                      <a:lnTo>
                        <a:pt x="122" y="14"/>
                      </a:lnTo>
                      <a:lnTo>
                        <a:pt x="121" y="14"/>
                      </a:lnTo>
                      <a:lnTo>
                        <a:pt x="119" y="14"/>
                      </a:lnTo>
                      <a:lnTo>
                        <a:pt x="118" y="16"/>
                      </a:lnTo>
                      <a:lnTo>
                        <a:pt x="117" y="16"/>
                      </a:lnTo>
                      <a:lnTo>
                        <a:pt x="115" y="17"/>
                      </a:lnTo>
                      <a:lnTo>
                        <a:pt x="115" y="18"/>
                      </a:lnTo>
                      <a:lnTo>
                        <a:pt x="114" y="20"/>
                      </a:lnTo>
                      <a:lnTo>
                        <a:pt x="114" y="21"/>
                      </a:lnTo>
                      <a:lnTo>
                        <a:pt x="110" y="21"/>
                      </a:lnTo>
                      <a:lnTo>
                        <a:pt x="110" y="20"/>
                      </a:lnTo>
                      <a:lnTo>
                        <a:pt x="110" y="20"/>
                      </a:lnTo>
                      <a:lnTo>
                        <a:pt x="110" y="18"/>
                      </a:lnTo>
                      <a:lnTo>
                        <a:pt x="110" y="18"/>
                      </a:lnTo>
                      <a:lnTo>
                        <a:pt x="110" y="17"/>
                      </a:lnTo>
                      <a:lnTo>
                        <a:pt x="110" y="17"/>
                      </a:lnTo>
                      <a:lnTo>
                        <a:pt x="110" y="16"/>
                      </a:lnTo>
                      <a:lnTo>
                        <a:pt x="112" y="16"/>
                      </a:lnTo>
                      <a:lnTo>
                        <a:pt x="112" y="14"/>
                      </a:lnTo>
                      <a:lnTo>
                        <a:pt x="112" y="14"/>
                      </a:lnTo>
                      <a:lnTo>
                        <a:pt x="112" y="14"/>
                      </a:lnTo>
                      <a:lnTo>
                        <a:pt x="113" y="13"/>
                      </a:lnTo>
                      <a:lnTo>
                        <a:pt x="113" y="13"/>
                      </a:lnTo>
                      <a:lnTo>
                        <a:pt x="114" y="13"/>
                      </a:lnTo>
                      <a:lnTo>
                        <a:pt x="114" y="12"/>
                      </a:lnTo>
                      <a:lnTo>
                        <a:pt x="115" y="12"/>
                      </a:lnTo>
                      <a:lnTo>
                        <a:pt x="115" y="12"/>
                      </a:lnTo>
                      <a:lnTo>
                        <a:pt x="117" y="11"/>
                      </a:lnTo>
                      <a:lnTo>
                        <a:pt x="117" y="11"/>
                      </a:lnTo>
                      <a:lnTo>
                        <a:pt x="118" y="11"/>
                      </a:lnTo>
                      <a:lnTo>
                        <a:pt x="119" y="11"/>
                      </a:lnTo>
                      <a:lnTo>
                        <a:pt x="121" y="11"/>
                      </a:lnTo>
                      <a:lnTo>
                        <a:pt x="121" y="11"/>
                      </a:lnTo>
                      <a:lnTo>
                        <a:pt x="122" y="11"/>
                      </a:lnTo>
                      <a:lnTo>
                        <a:pt x="123" y="11"/>
                      </a:lnTo>
                      <a:lnTo>
                        <a:pt x="123" y="11"/>
                      </a:lnTo>
                      <a:lnTo>
                        <a:pt x="125" y="11"/>
                      </a:lnTo>
                      <a:lnTo>
                        <a:pt x="125" y="11"/>
                      </a:lnTo>
                      <a:lnTo>
                        <a:pt x="126" y="11"/>
                      </a:lnTo>
                      <a:lnTo>
                        <a:pt x="127" y="11"/>
                      </a:lnTo>
                      <a:lnTo>
                        <a:pt x="127" y="11"/>
                      </a:lnTo>
                      <a:lnTo>
                        <a:pt x="129" y="11"/>
                      </a:lnTo>
                      <a:lnTo>
                        <a:pt x="129" y="12"/>
                      </a:lnTo>
                      <a:lnTo>
                        <a:pt x="130" y="12"/>
                      </a:lnTo>
                      <a:lnTo>
                        <a:pt x="130" y="12"/>
                      </a:lnTo>
                      <a:lnTo>
                        <a:pt x="131" y="12"/>
                      </a:lnTo>
                      <a:lnTo>
                        <a:pt x="131" y="13"/>
                      </a:lnTo>
                      <a:lnTo>
                        <a:pt x="131" y="13"/>
                      </a:lnTo>
                      <a:lnTo>
                        <a:pt x="133" y="13"/>
                      </a:lnTo>
                      <a:lnTo>
                        <a:pt x="133" y="14"/>
                      </a:lnTo>
                      <a:lnTo>
                        <a:pt x="133" y="14"/>
                      </a:lnTo>
                      <a:lnTo>
                        <a:pt x="134" y="14"/>
                      </a:lnTo>
                      <a:lnTo>
                        <a:pt x="134" y="16"/>
                      </a:lnTo>
                      <a:lnTo>
                        <a:pt x="134" y="16"/>
                      </a:lnTo>
                      <a:lnTo>
                        <a:pt x="134" y="17"/>
                      </a:lnTo>
                      <a:lnTo>
                        <a:pt x="134" y="17"/>
                      </a:lnTo>
                      <a:lnTo>
                        <a:pt x="134" y="18"/>
                      </a:lnTo>
                      <a:lnTo>
                        <a:pt x="134" y="18"/>
                      </a:lnTo>
                      <a:lnTo>
                        <a:pt x="134" y="37"/>
                      </a:lnTo>
                      <a:lnTo>
                        <a:pt x="134" y="37"/>
                      </a:lnTo>
                      <a:lnTo>
                        <a:pt x="134" y="38"/>
                      </a:lnTo>
                      <a:lnTo>
                        <a:pt x="134" y="38"/>
                      </a:lnTo>
                      <a:lnTo>
                        <a:pt x="134" y="38"/>
                      </a:lnTo>
                      <a:lnTo>
                        <a:pt x="134" y="38"/>
                      </a:lnTo>
                      <a:lnTo>
                        <a:pt x="134" y="38"/>
                      </a:lnTo>
                      <a:lnTo>
                        <a:pt x="135" y="38"/>
                      </a:lnTo>
                      <a:lnTo>
                        <a:pt x="135" y="39"/>
                      </a:lnTo>
                      <a:lnTo>
                        <a:pt x="135" y="39"/>
                      </a:lnTo>
                      <a:lnTo>
                        <a:pt x="135" y="39"/>
                      </a:lnTo>
                      <a:lnTo>
                        <a:pt x="135" y="39"/>
                      </a:lnTo>
                      <a:lnTo>
                        <a:pt x="135" y="39"/>
                      </a:lnTo>
                      <a:lnTo>
                        <a:pt x="135" y="39"/>
                      </a:lnTo>
                      <a:lnTo>
                        <a:pt x="135" y="39"/>
                      </a:lnTo>
                      <a:lnTo>
                        <a:pt x="135" y="39"/>
                      </a:lnTo>
                      <a:lnTo>
                        <a:pt x="135" y="39"/>
                      </a:lnTo>
                      <a:lnTo>
                        <a:pt x="137" y="39"/>
                      </a:lnTo>
                      <a:lnTo>
                        <a:pt x="137" y="39"/>
                      </a:lnTo>
                      <a:lnTo>
                        <a:pt x="137" y="39"/>
                      </a:lnTo>
                      <a:lnTo>
                        <a:pt x="137" y="39"/>
                      </a:lnTo>
                      <a:lnTo>
                        <a:pt x="138" y="39"/>
                      </a:lnTo>
                      <a:lnTo>
                        <a:pt x="138" y="39"/>
                      </a:lnTo>
                      <a:lnTo>
                        <a:pt x="138" y="39"/>
                      </a:lnTo>
                      <a:lnTo>
                        <a:pt x="138" y="39"/>
                      </a:lnTo>
                      <a:lnTo>
                        <a:pt x="138" y="43"/>
                      </a:lnTo>
                      <a:lnTo>
                        <a:pt x="138" y="43"/>
                      </a:lnTo>
                      <a:lnTo>
                        <a:pt x="138" y="43"/>
                      </a:lnTo>
                      <a:lnTo>
                        <a:pt x="137" y="43"/>
                      </a:lnTo>
                      <a:lnTo>
                        <a:pt x="137" y="43"/>
                      </a:lnTo>
                      <a:lnTo>
                        <a:pt x="137" y="43"/>
                      </a:lnTo>
                      <a:lnTo>
                        <a:pt x="135" y="43"/>
                      </a:lnTo>
                      <a:lnTo>
                        <a:pt x="135" y="43"/>
                      </a:lnTo>
                      <a:lnTo>
                        <a:pt x="134" y="43"/>
                      </a:lnTo>
                      <a:lnTo>
                        <a:pt x="133" y="43"/>
                      </a:lnTo>
                      <a:lnTo>
                        <a:pt x="133" y="43"/>
                      </a:lnTo>
                      <a:lnTo>
                        <a:pt x="131" y="42"/>
                      </a:lnTo>
                      <a:lnTo>
                        <a:pt x="131" y="42"/>
                      </a:lnTo>
                      <a:lnTo>
                        <a:pt x="130" y="42"/>
                      </a:lnTo>
                      <a:lnTo>
                        <a:pt x="130" y="41"/>
                      </a:lnTo>
                      <a:lnTo>
                        <a:pt x="130" y="39"/>
                      </a:lnTo>
                      <a:lnTo>
                        <a:pt x="130" y="39"/>
                      </a:lnTo>
                      <a:lnTo>
                        <a:pt x="129" y="39"/>
                      </a:lnTo>
                      <a:lnTo>
                        <a:pt x="127" y="41"/>
                      </a:lnTo>
                      <a:lnTo>
                        <a:pt x="126" y="42"/>
                      </a:lnTo>
                      <a:lnTo>
                        <a:pt x="125" y="42"/>
                      </a:lnTo>
                      <a:lnTo>
                        <a:pt x="123" y="43"/>
                      </a:lnTo>
                      <a:lnTo>
                        <a:pt x="122" y="43"/>
                      </a:lnTo>
                      <a:lnTo>
                        <a:pt x="119" y="43"/>
                      </a:lnTo>
                      <a:lnTo>
                        <a:pt x="118" y="43"/>
                      </a:lnTo>
                      <a:lnTo>
                        <a:pt x="117" y="43"/>
                      </a:lnTo>
                      <a:lnTo>
                        <a:pt x="117" y="43"/>
                      </a:lnTo>
                      <a:lnTo>
                        <a:pt x="115" y="43"/>
                      </a:lnTo>
                      <a:lnTo>
                        <a:pt x="115" y="43"/>
                      </a:lnTo>
                      <a:lnTo>
                        <a:pt x="114" y="43"/>
                      </a:lnTo>
                      <a:lnTo>
                        <a:pt x="114" y="43"/>
                      </a:lnTo>
                      <a:lnTo>
                        <a:pt x="114" y="43"/>
                      </a:lnTo>
                      <a:lnTo>
                        <a:pt x="113" y="42"/>
                      </a:lnTo>
                      <a:lnTo>
                        <a:pt x="113" y="42"/>
                      </a:lnTo>
                      <a:lnTo>
                        <a:pt x="112" y="42"/>
                      </a:lnTo>
                      <a:lnTo>
                        <a:pt x="112" y="42"/>
                      </a:lnTo>
                      <a:lnTo>
                        <a:pt x="112" y="41"/>
                      </a:lnTo>
                      <a:lnTo>
                        <a:pt x="110" y="41"/>
                      </a:lnTo>
                      <a:lnTo>
                        <a:pt x="110" y="41"/>
                      </a:lnTo>
                      <a:lnTo>
                        <a:pt x="110" y="39"/>
                      </a:lnTo>
                      <a:lnTo>
                        <a:pt x="109" y="39"/>
                      </a:lnTo>
                      <a:lnTo>
                        <a:pt x="109" y="39"/>
                      </a:lnTo>
                      <a:lnTo>
                        <a:pt x="109" y="38"/>
                      </a:lnTo>
                      <a:lnTo>
                        <a:pt x="109" y="38"/>
                      </a:lnTo>
                      <a:lnTo>
                        <a:pt x="109" y="37"/>
                      </a:lnTo>
                      <a:lnTo>
                        <a:pt x="108" y="37"/>
                      </a:lnTo>
                      <a:lnTo>
                        <a:pt x="108" y="37"/>
                      </a:lnTo>
                      <a:lnTo>
                        <a:pt x="108" y="35"/>
                      </a:lnTo>
                      <a:lnTo>
                        <a:pt x="108" y="35"/>
                      </a:lnTo>
                      <a:lnTo>
                        <a:pt x="108" y="35"/>
                      </a:lnTo>
                      <a:lnTo>
                        <a:pt x="108" y="35"/>
                      </a:lnTo>
                      <a:lnTo>
                        <a:pt x="108" y="35"/>
                      </a:lnTo>
                      <a:lnTo>
                        <a:pt x="108" y="34"/>
                      </a:lnTo>
                      <a:lnTo>
                        <a:pt x="108" y="34"/>
                      </a:lnTo>
                      <a:lnTo>
                        <a:pt x="108" y="34"/>
                      </a:lnTo>
                      <a:lnTo>
                        <a:pt x="108" y="34"/>
                      </a:lnTo>
                      <a:lnTo>
                        <a:pt x="108" y="34"/>
                      </a:lnTo>
                      <a:close/>
                      <a:moveTo>
                        <a:pt x="129" y="26"/>
                      </a:moveTo>
                      <a:lnTo>
                        <a:pt x="129" y="26"/>
                      </a:lnTo>
                      <a:lnTo>
                        <a:pt x="129" y="28"/>
                      </a:lnTo>
                      <a:lnTo>
                        <a:pt x="129" y="28"/>
                      </a:lnTo>
                      <a:lnTo>
                        <a:pt x="129" y="28"/>
                      </a:lnTo>
                      <a:lnTo>
                        <a:pt x="127" y="28"/>
                      </a:lnTo>
                      <a:lnTo>
                        <a:pt x="127" y="28"/>
                      </a:lnTo>
                      <a:lnTo>
                        <a:pt x="127" y="28"/>
                      </a:lnTo>
                      <a:lnTo>
                        <a:pt x="126" y="28"/>
                      </a:lnTo>
                      <a:lnTo>
                        <a:pt x="126" y="28"/>
                      </a:lnTo>
                      <a:lnTo>
                        <a:pt x="125" y="28"/>
                      </a:lnTo>
                      <a:lnTo>
                        <a:pt x="125" y="28"/>
                      </a:lnTo>
                      <a:lnTo>
                        <a:pt x="123" y="28"/>
                      </a:lnTo>
                      <a:lnTo>
                        <a:pt x="123" y="29"/>
                      </a:lnTo>
                      <a:lnTo>
                        <a:pt x="122" y="29"/>
                      </a:lnTo>
                      <a:lnTo>
                        <a:pt x="122" y="29"/>
                      </a:lnTo>
                      <a:lnTo>
                        <a:pt x="121" y="29"/>
                      </a:lnTo>
                      <a:lnTo>
                        <a:pt x="119" y="29"/>
                      </a:lnTo>
                      <a:lnTo>
                        <a:pt x="119" y="29"/>
                      </a:lnTo>
                      <a:lnTo>
                        <a:pt x="118" y="29"/>
                      </a:lnTo>
                      <a:lnTo>
                        <a:pt x="118" y="30"/>
                      </a:lnTo>
                      <a:lnTo>
                        <a:pt x="117" y="30"/>
                      </a:lnTo>
                      <a:lnTo>
                        <a:pt x="117" y="30"/>
                      </a:lnTo>
                      <a:lnTo>
                        <a:pt x="115" y="30"/>
                      </a:lnTo>
                      <a:lnTo>
                        <a:pt x="115" y="32"/>
                      </a:lnTo>
                      <a:lnTo>
                        <a:pt x="115" y="32"/>
                      </a:lnTo>
                      <a:lnTo>
                        <a:pt x="114" y="32"/>
                      </a:lnTo>
                      <a:lnTo>
                        <a:pt x="114" y="33"/>
                      </a:lnTo>
                      <a:lnTo>
                        <a:pt x="114" y="33"/>
                      </a:lnTo>
                      <a:lnTo>
                        <a:pt x="114" y="33"/>
                      </a:lnTo>
                      <a:lnTo>
                        <a:pt x="114" y="34"/>
                      </a:lnTo>
                      <a:lnTo>
                        <a:pt x="114" y="34"/>
                      </a:lnTo>
                      <a:lnTo>
                        <a:pt x="114" y="35"/>
                      </a:lnTo>
                      <a:lnTo>
                        <a:pt x="114" y="35"/>
                      </a:lnTo>
                      <a:lnTo>
                        <a:pt x="114" y="37"/>
                      </a:lnTo>
                      <a:lnTo>
                        <a:pt x="114" y="38"/>
                      </a:lnTo>
                      <a:lnTo>
                        <a:pt x="115" y="38"/>
                      </a:lnTo>
                      <a:lnTo>
                        <a:pt x="115" y="39"/>
                      </a:lnTo>
                      <a:lnTo>
                        <a:pt x="117" y="39"/>
                      </a:lnTo>
                      <a:lnTo>
                        <a:pt x="118" y="39"/>
                      </a:lnTo>
                      <a:lnTo>
                        <a:pt x="119" y="39"/>
                      </a:lnTo>
                      <a:lnTo>
                        <a:pt x="119" y="39"/>
                      </a:lnTo>
                      <a:lnTo>
                        <a:pt x="121" y="39"/>
                      </a:lnTo>
                      <a:lnTo>
                        <a:pt x="121" y="39"/>
                      </a:lnTo>
                      <a:lnTo>
                        <a:pt x="121" y="39"/>
                      </a:lnTo>
                      <a:lnTo>
                        <a:pt x="122" y="39"/>
                      </a:lnTo>
                      <a:lnTo>
                        <a:pt x="122" y="39"/>
                      </a:lnTo>
                      <a:lnTo>
                        <a:pt x="123" y="39"/>
                      </a:lnTo>
                      <a:lnTo>
                        <a:pt x="123" y="38"/>
                      </a:lnTo>
                      <a:lnTo>
                        <a:pt x="125" y="38"/>
                      </a:lnTo>
                      <a:lnTo>
                        <a:pt x="125" y="38"/>
                      </a:lnTo>
                      <a:lnTo>
                        <a:pt x="125" y="38"/>
                      </a:lnTo>
                      <a:lnTo>
                        <a:pt x="126" y="38"/>
                      </a:lnTo>
                      <a:lnTo>
                        <a:pt x="126" y="37"/>
                      </a:lnTo>
                      <a:lnTo>
                        <a:pt x="127" y="37"/>
                      </a:lnTo>
                      <a:lnTo>
                        <a:pt x="127" y="37"/>
                      </a:lnTo>
                      <a:lnTo>
                        <a:pt x="127" y="37"/>
                      </a:lnTo>
                      <a:lnTo>
                        <a:pt x="127" y="35"/>
                      </a:lnTo>
                      <a:lnTo>
                        <a:pt x="129" y="35"/>
                      </a:lnTo>
                      <a:lnTo>
                        <a:pt x="129" y="35"/>
                      </a:lnTo>
                      <a:lnTo>
                        <a:pt x="129" y="34"/>
                      </a:lnTo>
                      <a:lnTo>
                        <a:pt x="129" y="34"/>
                      </a:lnTo>
                      <a:lnTo>
                        <a:pt x="129" y="33"/>
                      </a:lnTo>
                      <a:lnTo>
                        <a:pt x="129" y="33"/>
                      </a:lnTo>
                      <a:lnTo>
                        <a:pt x="129" y="33"/>
                      </a:lnTo>
                      <a:lnTo>
                        <a:pt x="129" y="26"/>
                      </a:lnTo>
                      <a:close/>
                      <a:moveTo>
                        <a:pt x="144" y="43"/>
                      </a:moveTo>
                      <a:lnTo>
                        <a:pt x="144" y="12"/>
                      </a:lnTo>
                      <a:lnTo>
                        <a:pt x="150" y="12"/>
                      </a:lnTo>
                      <a:lnTo>
                        <a:pt x="150" y="17"/>
                      </a:lnTo>
                      <a:lnTo>
                        <a:pt x="150" y="16"/>
                      </a:lnTo>
                      <a:lnTo>
                        <a:pt x="150" y="16"/>
                      </a:lnTo>
                      <a:lnTo>
                        <a:pt x="151" y="14"/>
                      </a:lnTo>
                      <a:lnTo>
                        <a:pt x="151" y="14"/>
                      </a:lnTo>
                      <a:lnTo>
                        <a:pt x="152" y="13"/>
                      </a:lnTo>
                      <a:lnTo>
                        <a:pt x="152" y="13"/>
                      </a:lnTo>
                      <a:lnTo>
                        <a:pt x="152" y="13"/>
                      </a:lnTo>
                      <a:lnTo>
                        <a:pt x="154" y="12"/>
                      </a:lnTo>
                      <a:lnTo>
                        <a:pt x="154" y="12"/>
                      </a:lnTo>
                      <a:lnTo>
                        <a:pt x="155" y="12"/>
                      </a:lnTo>
                      <a:lnTo>
                        <a:pt x="155" y="12"/>
                      </a:lnTo>
                      <a:lnTo>
                        <a:pt x="156" y="11"/>
                      </a:lnTo>
                      <a:lnTo>
                        <a:pt x="158" y="11"/>
                      </a:lnTo>
                      <a:lnTo>
                        <a:pt x="158" y="11"/>
                      </a:lnTo>
                      <a:lnTo>
                        <a:pt x="159" y="11"/>
                      </a:lnTo>
                      <a:lnTo>
                        <a:pt x="160" y="11"/>
                      </a:lnTo>
                      <a:lnTo>
                        <a:pt x="160" y="17"/>
                      </a:lnTo>
                      <a:lnTo>
                        <a:pt x="159" y="17"/>
                      </a:lnTo>
                      <a:lnTo>
                        <a:pt x="158" y="17"/>
                      </a:lnTo>
                      <a:lnTo>
                        <a:pt x="156" y="17"/>
                      </a:lnTo>
                      <a:lnTo>
                        <a:pt x="156" y="17"/>
                      </a:lnTo>
                      <a:lnTo>
                        <a:pt x="155" y="17"/>
                      </a:lnTo>
                      <a:lnTo>
                        <a:pt x="154" y="17"/>
                      </a:lnTo>
                      <a:lnTo>
                        <a:pt x="154" y="18"/>
                      </a:lnTo>
                      <a:lnTo>
                        <a:pt x="152" y="18"/>
                      </a:lnTo>
                      <a:lnTo>
                        <a:pt x="152" y="20"/>
                      </a:lnTo>
                      <a:lnTo>
                        <a:pt x="151" y="20"/>
                      </a:lnTo>
                      <a:lnTo>
                        <a:pt x="151" y="21"/>
                      </a:lnTo>
                      <a:lnTo>
                        <a:pt x="150" y="21"/>
                      </a:lnTo>
                      <a:lnTo>
                        <a:pt x="150" y="22"/>
                      </a:lnTo>
                      <a:lnTo>
                        <a:pt x="150" y="22"/>
                      </a:lnTo>
                      <a:lnTo>
                        <a:pt x="150" y="24"/>
                      </a:lnTo>
                      <a:lnTo>
                        <a:pt x="150" y="25"/>
                      </a:lnTo>
                      <a:lnTo>
                        <a:pt x="150" y="43"/>
                      </a:lnTo>
                      <a:lnTo>
                        <a:pt x="144" y="43"/>
                      </a:lnTo>
                      <a:close/>
                      <a:moveTo>
                        <a:pt x="164" y="39"/>
                      </a:moveTo>
                      <a:lnTo>
                        <a:pt x="164" y="17"/>
                      </a:lnTo>
                      <a:lnTo>
                        <a:pt x="160" y="17"/>
                      </a:lnTo>
                      <a:lnTo>
                        <a:pt x="160" y="12"/>
                      </a:lnTo>
                      <a:lnTo>
                        <a:pt x="164" y="12"/>
                      </a:lnTo>
                      <a:lnTo>
                        <a:pt x="164" y="3"/>
                      </a:lnTo>
                      <a:lnTo>
                        <a:pt x="169" y="3"/>
                      </a:lnTo>
                      <a:lnTo>
                        <a:pt x="169" y="12"/>
                      </a:lnTo>
                      <a:lnTo>
                        <a:pt x="175" y="12"/>
                      </a:lnTo>
                      <a:lnTo>
                        <a:pt x="175" y="17"/>
                      </a:lnTo>
                      <a:lnTo>
                        <a:pt x="169" y="17"/>
                      </a:lnTo>
                      <a:lnTo>
                        <a:pt x="169" y="37"/>
                      </a:lnTo>
                      <a:lnTo>
                        <a:pt x="169" y="37"/>
                      </a:lnTo>
                      <a:lnTo>
                        <a:pt x="169" y="37"/>
                      </a:lnTo>
                      <a:lnTo>
                        <a:pt x="169" y="38"/>
                      </a:lnTo>
                      <a:lnTo>
                        <a:pt x="169" y="38"/>
                      </a:lnTo>
                      <a:lnTo>
                        <a:pt x="171" y="38"/>
                      </a:lnTo>
                      <a:lnTo>
                        <a:pt x="171" y="38"/>
                      </a:lnTo>
                      <a:lnTo>
                        <a:pt x="171" y="38"/>
                      </a:lnTo>
                      <a:lnTo>
                        <a:pt x="171" y="38"/>
                      </a:lnTo>
                      <a:lnTo>
                        <a:pt x="171" y="39"/>
                      </a:lnTo>
                      <a:lnTo>
                        <a:pt x="171" y="39"/>
                      </a:lnTo>
                      <a:lnTo>
                        <a:pt x="171" y="39"/>
                      </a:lnTo>
                      <a:lnTo>
                        <a:pt x="171" y="39"/>
                      </a:lnTo>
                      <a:lnTo>
                        <a:pt x="172" y="39"/>
                      </a:lnTo>
                      <a:lnTo>
                        <a:pt x="172" y="39"/>
                      </a:lnTo>
                      <a:lnTo>
                        <a:pt x="172" y="39"/>
                      </a:lnTo>
                      <a:lnTo>
                        <a:pt x="172" y="39"/>
                      </a:lnTo>
                      <a:lnTo>
                        <a:pt x="173" y="39"/>
                      </a:lnTo>
                      <a:lnTo>
                        <a:pt x="173" y="39"/>
                      </a:lnTo>
                      <a:lnTo>
                        <a:pt x="173" y="39"/>
                      </a:lnTo>
                      <a:lnTo>
                        <a:pt x="173" y="39"/>
                      </a:lnTo>
                      <a:lnTo>
                        <a:pt x="175" y="39"/>
                      </a:lnTo>
                      <a:lnTo>
                        <a:pt x="175" y="39"/>
                      </a:lnTo>
                      <a:lnTo>
                        <a:pt x="175" y="39"/>
                      </a:lnTo>
                      <a:lnTo>
                        <a:pt x="175" y="39"/>
                      </a:lnTo>
                      <a:lnTo>
                        <a:pt x="175" y="43"/>
                      </a:lnTo>
                      <a:lnTo>
                        <a:pt x="175" y="43"/>
                      </a:lnTo>
                      <a:lnTo>
                        <a:pt x="173" y="43"/>
                      </a:lnTo>
                      <a:lnTo>
                        <a:pt x="173" y="45"/>
                      </a:lnTo>
                      <a:lnTo>
                        <a:pt x="172" y="45"/>
                      </a:lnTo>
                      <a:lnTo>
                        <a:pt x="172" y="45"/>
                      </a:lnTo>
                      <a:lnTo>
                        <a:pt x="172" y="45"/>
                      </a:lnTo>
                      <a:lnTo>
                        <a:pt x="171" y="45"/>
                      </a:lnTo>
                      <a:lnTo>
                        <a:pt x="171" y="45"/>
                      </a:lnTo>
                      <a:lnTo>
                        <a:pt x="171" y="45"/>
                      </a:lnTo>
                      <a:lnTo>
                        <a:pt x="169" y="45"/>
                      </a:lnTo>
                      <a:lnTo>
                        <a:pt x="169" y="43"/>
                      </a:lnTo>
                      <a:lnTo>
                        <a:pt x="168" y="43"/>
                      </a:lnTo>
                      <a:lnTo>
                        <a:pt x="168" y="43"/>
                      </a:lnTo>
                      <a:lnTo>
                        <a:pt x="167" y="43"/>
                      </a:lnTo>
                      <a:lnTo>
                        <a:pt x="167" y="43"/>
                      </a:lnTo>
                      <a:lnTo>
                        <a:pt x="167" y="43"/>
                      </a:lnTo>
                      <a:lnTo>
                        <a:pt x="165" y="43"/>
                      </a:lnTo>
                      <a:lnTo>
                        <a:pt x="165" y="42"/>
                      </a:lnTo>
                      <a:lnTo>
                        <a:pt x="165" y="42"/>
                      </a:lnTo>
                      <a:lnTo>
                        <a:pt x="165" y="42"/>
                      </a:lnTo>
                      <a:lnTo>
                        <a:pt x="165" y="41"/>
                      </a:lnTo>
                      <a:lnTo>
                        <a:pt x="164" y="41"/>
                      </a:lnTo>
                      <a:lnTo>
                        <a:pt x="164" y="41"/>
                      </a:lnTo>
                      <a:lnTo>
                        <a:pt x="164" y="39"/>
                      </a:lnTo>
                      <a:close/>
                      <a:moveTo>
                        <a:pt x="180" y="43"/>
                      </a:moveTo>
                      <a:lnTo>
                        <a:pt x="180" y="12"/>
                      </a:lnTo>
                      <a:lnTo>
                        <a:pt x="185" y="12"/>
                      </a:lnTo>
                      <a:lnTo>
                        <a:pt x="185" y="16"/>
                      </a:lnTo>
                      <a:lnTo>
                        <a:pt x="186" y="14"/>
                      </a:lnTo>
                      <a:lnTo>
                        <a:pt x="188" y="13"/>
                      </a:lnTo>
                      <a:lnTo>
                        <a:pt x="188" y="12"/>
                      </a:lnTo>
                      <a:lnTo>
                        <a:pt x="189" y="12"/>
                      </a:lnTo>
                      <a:lnTo>
                        <a:pt x="190" y="11"/>
                      </a:lnTo>
                      <a:lnTo>
                        <a:pt x="192" y="11"/>
                      </a:lnTo>
                      <a:lnTo>
                        <a:pt x="193" y="11"/>
                      </a:lnTo>
                      <a:lnTo>
                        <a:pt x="196" y="11"/>
                      </a:lnTo>
                      <a:lnTo>
                        <a:pt x="196" y="11"/>
                      </a:lnTo>
                      <a:lnTo>
                        <a:pt x="197" y="11"/>
                      </a:lnTo>
                      <a:lnTo>
                        <a:pt x="197" y="11"/>
                      </a:lnTo>
                      <a:lnTo>
                        <a:pt x="198" y="11"/>
                      </a:lnTo>
                      <a:lnTo>
                        <a:pt x="198" y="11"/>
                      </a:lnTo>
                      <a:lnTo>
                        <a:pt x="200" y="11"/>
                      </a:lnTo>
                      <a:lnTo>
                        <a:pt x="200" y="12"/>
                      </a:lnTo>
                      <a:lnTo>
                        <a:pt x="201" y="12"/>
                      </a:lnTo>
                      <a:lnTo>
                        <a:pt x="201" y="12"/>
                      </a:lnTo>
                      <a:lnTo>
                        <a:pt x="201" y="13"/>
                      </a:lnTo>
                      <a:lnTo>
                        <a:pt x="202" y="13"/>
                      </a:lnTo>
                      <a:lnTo>
                        <a:pt x="202" y="13"/>
                      </a:lnTo>
                      <a:lnTo>
                        <a:pt x="202" y="14"/>
                      </a:lnTo>
                      <a:lnTo>
                        <a:pt x="202" y="14"/>
                      </a:lnTo>
                      <a:lnTo>
                        <a:pt x="204" y="14"/>
                      </a:lnTo>
                      <a:lnTo>
                        <a:pt x="204" y="16"/>
                      </a:lnTo>
                      <a:lnTo>
                        <a:pt x="204" y="14"/>
                      </a:lnTo>
                      <a:lnTo>
                        <a:pt x="205" y="14"/>
                      </a:lnTo>
                      <a:lnTo>
                        <a:pt x="205" y="13"/>
                      </a:lnTo>
                      <a:lnTo>
                        <a:pt x="206" y="13"/>
                      </a:lnTo>
                      <a:lnTo>
                        <a:pt x="206" y="13"/>
                      </a:lnTo>
                      <a:lnTo>
                        <a:pt x="207" y="12"/>
                      </a:lnTo>
                      <a:lnTo>
                        <a:pt x="207" y="12"/>
                      </a:lnTo>
                      <a:lnTo>
                        <a:pt x="207" y="12"/>
                      </a:lnTo>
                      <a:lnTo>
                        <a:pt x="209" y="12"/>
                      </a:lnTo>
                      <a:lnTo>
                        <a:pt x="209" y="11"/>
                      </a:lnTo>
                      <a:lnTo>
                        <a:pt x="209" y="11"/>
                      </a:lnTo>
                      <a:lnTo>
                        <a:pt x="210" y="11"/>
                      </a:lnTo>
                      <a:lnTo>
                        <a:pt x="210" y="11"/>
                      </a:lnTo>
                      <a:lnTo>
                        <a:pt x="211" y="11"/>
                      </a:lnTo>
                      <a:lnTo>
                        <a:pt x="213" y="11"/>
                      </a:lnTo>
                      <a:lnTo>
                        <a:pt x="213" y="11"/>
                      </a:lnTo>
                      <a:lnTo>
                        <a:pt x="214" y="11"/>
                      </a:lnTo>
                      <a:lnTo>
                        <a:pt x="214" y="11"/>
                      </a:lnTo>
                      <a:lnTo>
                        <a:pt x="214" y="11"/>
                      </a:lnTo>
                      <a:lnTo>
                        <a:pt x="215" y="11"/>
                      </a:lnTo>
                      <a:lnTo>
                        <a:pt x="215" y="11"/>
                      </a:lnTo>
                      <a:lnTo>
                        <a:pt x="217" y="11"/>
                      </a:lnTo>
                      <a:lnTo>
                        <a:pt x="217" y="11"/>
                      </a:lnTo>
                      <a:lnTo>
                        <a:pt x="218" y="12"/>
                      </a:lnTo>
                      <a:lnTo>
                        <a:pt x="218" y="12"/>
                      </a:lnTo>
                      <a:lnTo>
                        <a:pt x="218" y="12"/>
                      </a:lnTo>
                      <a:lnTo>
                        <a:pt x="219" y="12"/>
                      </a:lnTo>
                      <a:lnTo>
                        <a:pt x="219" y="12"/>
                      </a:lnTo>
                      <a:lnTo>
                        <a:pt x="219" y="13"/>
                      </a:lnTo>
                      <a:lnTo>
                        <a:pt x="221" y="13"/>
                      </a:lnTo>
                      <a:lnTo>
                        <a:pt x="221" y="14"/>
                      </a:lnTo>
                      <a:lnTo>
                        <a:pt x="221" y="14"/>
                      </a:lnTo>
                      <a:lnTo>
                        <a:pt x="222" y="14"/>
                      </a:lnTo>
                      <a:lnTo>
                        <a:pt x="222" y="16"/>
                      </a:lnTo>
                      <a:lnTo>
                        <a:pt x="222" y="17"/>
                      </a:lnTo>
                      <a:lnTo>
                        <a:pt x="222" y="17"/>
                      </a:lnTo>
                      <a:lnTo>
                        <a:pt x="223" y="18"/>
                      </a:lnTo>
                      <a:lnTo>
                        <a:pt x="223" y="20"/>
                      </a:lnTo>
                      <a:lnTo>
                        <a:pt x="223" y="20"/>
                      </a:lnTo>
                      <a:lnTo>
                        <a:pt x="223" y="21"/>
                      </a:lnTo>
                      <a:lnTo>
                        <a:pt x="223" y="43"/>
                      </a:lnTo>
                      <a:lnTo>
                        <a:pt x="218" y="43"/>
                      </a:lnTo>
                      <a:lnTo>
                        <a:pt x="218" y="22"/>
                      </a:lnTo>
                      <a:lnTo>
                        <a:pt x="218" y="21"/>
                      </a:lnTo>
                      <a:lnTo>
                        <a:pt x="217" y="20"/>
                      </a:lnTo>
                      <a:lnTo>
                        <a:pt x="217" y="18"/>
                      </a:lnTo>
                      <a:lnTo>
                        <a:pt x="217" y="17"/>
                      </a:lnTo>
                      <a:lnTo>
                        <a:pt x="215" y="16"/>
                      </a:lnTo>
                      <a:lnTo>
                        <a:pt x="214" y="16"/>
                      </a:lnTo>
                      <a:lnTo>
                        <a:pt x="213" y="14"/>
                      </a:lnTo>
                      <a:lnTo>
                        <a:pt x="211" y="14"/>
                      </a:lnTo>
                      <a:lnTo>
                        <a:pt x="211" y="14"/>
                      </a:lnTo>
                      <a:lnTo>
                        <a:pt x="210" y="14"/>
                      </a:lnTo>
                      <a:lnTo>
                        <a:pt x="210" y="16"/>
                      </a:lnTo>
                      <a:lnTo>
                        <a:pt x="210" y="16"/>
                      </a:lnTo>
                      <a:lnTo>
                        <a:pt x="209" y="16"/>
                      </a:lnTo>
                      <a:lnTo>
                        <a:pt x="209" y="16"/>
                      </a:lnTo>
                      <a:lnTo>
                        <a:pt x="209" y="16"/>
                      </a:lnTo>
                      <a:lnTo>
                        <a:pt x="207" y="16"/>
                      </a:lnTo>
                      <a:lnTo>
                        <a:pt x="207" y="17"/>
                      </a:lnTo>
                      <a:lnTo>
                        <a:pt x="207" y="17"/>
                      </a:lnTo>
                      <a:lnTo>
                        <a:pt x="206" y="17"/>
                      </a:lnTo>
                      <a:lnTo>
                        <a:pt x="206" y="17"/>
                      </a:lnTo>
                      <a:lnTo>
                        <a:pt x="206" y="18"/>
                      </a:lnTo>
                      <a:lnTo>
                        <a:pt x="206" y="18"/>
                      </a:lnTo>
                      <a:lnTo>
                        <a:pt x="206" y="20"/>
                      </a:lnTo>
                      <a:lnTo>
                        <a:pt x="205" y="20"/>
                      </a:lnTo>
                      <a:lnTo>
                        <a:pt x="205" y="20"/>
                      </a:lnTo>
                      <a:lnTo>
                        <a:pt x="205" y="21"/>
                      </a:lnTo>
                      <a:lnTo>
                        <a:pt x="205" y="21"/>
                      </a:lnTo>
                      <a:lnTo>
                        <a:pt x="205" y="21"/>
                      </a:lnTo>
                      <a:lnTo>
                        <a:pt x="205" y="22"/>
                      </a:lnTo>
                      <a:lnTo>
                        <a:pt x="205" y="22"/>
                      </a:lnTo>
                      <a:lnTo>
                        <a:pt x="205" y="24"/>
                      </a:lnTo>
                      <a:lnTo>
                        <a:pt x="205" y="24"/>
                      </a:lnTo>
                      <a:lnTo>
                        <a:pt x="205" y="43"/>
                      </a:lnTo>
                      <a:lnTo>
                        <a:pt x="200" y="43"/>
                      </a:lnTo>
                      <a:lnTo>
                        <a:pt x="200" y="21"/>
                      </a:lnTo>
                      <a:lnTo>
                        <a:pt x="200" y="21"/>
                      </a:lnTo>
                      <a:lnTo>
                        <a:pt x="200" y="20"/>
                      </a:lnTo>
                      <a:lnTo>
                        <a:pt x="200" y="20"/>
                      </a:lnTo>
                      <a:lnTo>
                        <a:pt x="198" y="18"/>
                      </a:lnTo>
                      <a:lnTo>
                        <a:pt x="198" y="18"/>
                      </a:lnTo>
                      <a:lnTo>
                        <a:pt x="198" y="17"/>
                      </a:lnTo>
                      <a:lnTo>
                        <a:pt x="198" y="17"/>
                      </a:lnTo>
                      <a:lnTo>
                        <a:pt x="198" y="17"/>
                      </a:lnTo>
                      <a:lnTo>
                        <a:pt x="198" y="16"/>
                      </a:lnTo>
                      <a:lnTo>
                        <a:pt x="197" y="16"/>
                      </a:lnTo>
                      <a:lnTo>
                        <a:pt x="197" y="16"/>
                      </a:lnTo>
                      <a:lnTo>
                        <a:pt x="197" y="16"/>
                      </a:lnTo>
                      <a:lnTo>
                        <a:pt x="196" y="16"/>
                      </a:lnTo>
                      <a:lnTo>
                        <a:pt x="196" y="14"/>
                      </a:lnTo>
                      <a:lnTo>
                        <a:pt x="194" y="14"/>
                      </a:lnTo>
                      <a:lnTo>
                        <a:pt x="194" y="14"/>
                      </a:lnTo>
                      <a:lnTo>
                        <a:pt x="193" y="14"/>
                      </a:lnTo>
                      <a:lnTo>
                        <a:pt x="193" y="14"/>
                      </a:lnTo>
                      <a:lnTo>
                        <a:pt x="193" y="14"/>
                      </a:lnTo>
                      <a:lnTo>
                        <a:pt x="192" y="16"/>
                      </a:lnTo>
                      <a:lnTo>
                        <a:pt x="192" y="16"/>
                      </a:lnTo>
                      <a:lnTo>
                        <a:pt x="192" y="16"/>
                      </a:lnTo>
                      <a:lnTo>
                        <a:pt x="190" y="16"/>
                      </a:lnTo>
                      <a:lnTo>
                        <a:pt x="190" y="16"/>
                      </a:lnTo>
                      <a:lnTo>
                        <a:pt x="189" y="16"/>
                      </a:lnTo>
                      <a:lnTo>
                        <a:pt x="189" y="17"/>
                      </a:lnTo>
                      <a:lnTo>
                        <a:pt x="189" y="17"/>
                      </a:lnTo>
                      <a:lnTo>
                        <a:pt x="188" y="17"/>
                      </a:lnTo>
                      <a:lnTo>
                        <a:pt x="188" y="17"/>
                      </a:lnTo>
                      <a:lnTo>
                        <a:pt x="188" y="18"/>
                      </a:lnTo>
                      <a:lnTo>
                        <a:pt x="188" y="18"/>
                      </a:lnTo>
                      <a:lnTo>
                        <a:pt x="186" y="20"/>
                      </a:lnTo>
                      <a:lnTo>
                        <a:pt x="186" y="20"/>
                      </a:lnTo>
                      <a:lnTo>
                        <a:pt x="186" y="21"/>
                      </a:lnTo>
                      <a:lnTo>
                        <a:pt x="186" y="21"/>
                      </a:lnTo>
                      <a:lnTo>
                        <a:pt x="185" y="22"/>
                      </a:lnTo>
                      <a:lnTo>
                        <a:pt x="185" y="22"/>
                      </a:lnTo>
                      <a:lnTo>
                        <a:pt x="185" y="24"/>
                      </a:lnTo>
                      <a:lnTo>
                        <a:pt x="185" y="25"/>
                      </a:lnTo>
                      <a:lnTo>
                        <a:pt x="185" y="25"/>
                      </a:lnTo>
                      <a:lnTo>
                        <a:pt x="185" y="43"/>
                      </a:lnTo>
                      <a:lnTo>
                        <a:pt x="180" y="43"/>
                      </a:lnTo>
                      <a:close/>
                      <a:moveTo>
                        <a:pt x="252" y="33"/>
                      </a:moveTo>
                      <a:lnTo>
                        <a:pt x="257" y="33"/>
                      </a:lnTo>
                      <a:lnTo>
                        <a:pt x="257" y="33"/>
                      </a:lnTo>
                      <a:lnTo>
                        <a:pt x="257" y="34"/>
                      </a:lnTo>
                      <a:lnTo>
                        <a:pt x="257" y="34"/>
                      </a:lnTo>
                      <a:lnTo>
                        <a:pt x="257" y="35"/>
                      </a:lnTo>
                      <a:lnTo>
                        <a:pt x="257" y="35"/>
                      </a:lnTo>
                      <a:lnTo>
                        <a:pt x="256" y="35"/>
                      </a:lnTo>
                      <a:lnTo>
                        <a:pt x="256" y="37"/>
                      </a:lnTo>
                      <a:lnTo>
                        <a:pt x="256" y="37"/>
                      </a:lnTo>
                      <a:lnTo>
                        <a:pt x="256" y="38"/>
                      </a:lnTo>
                      <a:lnTo>
                        <a:pt x="255" y="38"/>
                      </a:lnTo>
                      <a:lnTo>
                        <a:pt x="255" y="39"/>
                      </a:lnTo>
                      <a:lnTo>
                        <a:pt x="255" y="39"/>
                      </a:lnTo>
                      <a:lnTo>
                        <a:pt x="253" y="41"/>
                      </a:lnTo>
                      <a:lnTo>
                        <a:pt x="253" y="41"/>
                      </a:lnTo>
                      <a:lnTo>
                        <a:pt x="252" y="41"/>
                      </a:lnTo>
                      <a:lnTo>
                        <a:pt x="252" y="42"/>
                      </a:lnTo>
                      <a:lnTo>
                        <a:pt x="252" y="42"/>
                      </a:lnTo>
                      <a:lnTo>
                        <a:pt x="251" y="42"/>
                      </a:lnTo>
                      <a:lnTo>
                        <a:pt x="251" y="42"/>
                      </a:lnTo>
                      <a:lnTo>
                        <a:pt x="251" y="42"/>
                      </a:lnTo>
                      <a:lnTo>
                        <a:pt x="250" y="43"/>
                      </a:lnTo>
                      <a:lnTo>
                        <a:pt x="250" y="43"/>
                      </a:lnTo>
                      <a:lnTo>
                        <a:pt x="250" y="43"/>
                      </a:lnTo>
                      <a:lnTo>
                        <a:pt x="248" y="43"/>
                      </a:lnTo>
                      <a:lnTo>
                        <a:pt x="248" y="43"/>
                      </a:lnTo>
                      <a:lnTo>
                        <a:pt x="247" y="43"/>
                      </a:lnTo>
                      <a:lnTo>
                        <a:pt x="247" y="43"/>
                      </a:lnTo>
                      <a:lnTo>
                        <a:pt x="247" y="43"/>
                      </a:lnTo>
                      <a:lnTo>
                        <a:pt x="246" y="43"/>
                      </a:lnTo>
                      <a:lnTo>
                        <a:pt x="244" y="43"/>
                      </a:lnTo>
                      <a:lnTo>
                        <a:pt x="244" y="43"/>
                      </a:lnTo>
                      <a:lnTo>
                        <a:pt x="243" y="43"/>
                      </a:lnTo>
                      <a:lnTo>
                        <a:pt x="243" y="43"/>
                      </a:lnTo>
                      <a:lnTo>
                        <a:pt x="242" y="43"/>
                      </a:lnTo>
                      <a:lnTo>
                        <a:pt x="240" y="43"/>
                      </a:lnTo>
                      <a:lnTo>
                        <a:pt x="240" y="43"/>
                      </a:lnTo>
                      <a:lnTo>
                        <a:pt x="239" y="43"/>
                      </a:lnTo>
                      <a:lnTo>
                        <a:pt x="239" y="43"/>
                      </a:lnTo>
                      <a:lnTo>
                        <a:pt x="238" y="43"/>
                      </a:lnTo>
                      <a:lnTo>
                        <a:pt x="236" y="42"/>
                      </a:lnTo>
                      <a:lnTo>
                        <a:pt x="236" y="42"/>
                      </a:lnTo>
                      <a:lnTo>
                        <a:pt x="235" y="42"/>
                      </a:lnTo>
                      <a:lnTo>
                        <a:pt x="235" y="41"/>
                      </a:lnTo>
                      <a:lnTo>
                        <a:pt x="234" y="41"/>
                      </a:lnTo>
                      <a:lnTo>
                        <a:pt x="234" y="41"/>
                      </a:lnTo>
                      <a:lnTo>
                        <a:pt x="232" y="39"/>
                      </a:lnTo>
                      <a:lnTo>
                        <a:pt x="232" y="39"/>
                      </a:lnTo>
                      <a:lnTo>
                        <a:pt x="232" y="38"/>
                      </a:lnTo>
                      <a:lnTo>
                        <a:pt x="231" y="37"/>
                      </a:lnTo>
                      <a:lnTo>
                        <a:pt x="231" y="37"/>
                      </a:lnTo>
                      <a:lnTo>
                        <a:pt x="230" y="35"/>
                      </a:lnTo>
                      <a:lnTo>
                        <a:pt x="230" y="34"/>
                      </a:lnTo>
                      <a:lnTo>
                        <a:pt x="230" y="33"/>
                      </a:lnTo>
                      <a:lnTo>
                        <a:pt x="230" y="32"/>
                      </a:lnTo>
                      <a:lnTo>
                        <a:pt x="229" y="29"/>
                      </a:lnTo>
                      <a:lnTo>
                        <a:pt x="229" y="28"/>
                      </a:lnTo>
                      <a:lnTo>
                        <a:pt x="229" y="28"/>
                      </a:lnTo>
                      <a:lnTo>
                        <a:pt x="230" y="26"/>
                      </a:lnTo>
                      <a:lnTo>
                        <a:pt x="230" y="25"/>
                      </a:lnTo>
                      <a:lnTo>
                        <a:pt x="230" y="24"/>
                      </a:lnTo>
                      <a:lnTo>
                        <a:pt x="230" y="22"/>
                      </a:lnTo>
                      <a:lnTo>
                        <a:pt x="230" y="22"/>
                      </a:lnTo>
                      <a:lnTo>
                        <a:pt x="230" y="21"/>
                      </a:lnTo>
                      <a:lnTo>
                        <a:pt x="230" y="20"/>
                      </a:lnTo>
                      <a:lnTo>
                        <a:pt x="231" y="20"/>
                      </a:lnTo>
                      <a:lnTo>
                        <a:pt x="231" y="18"/>
                      </a:lnTo>
                      <a:lnTo>
                        <a:pt x="231" y="18"/>
                      </a:lnTo>
                      <a:lnTo>
                        <a:pt x="232" y="17"/>
                      </a:lnTo>
                      <a:lnTo>
                        <a:pt x="232" y="16"/>
                      </a:lnTo>
                      <a:lnTo>
                        <a:pt x="232" y="16"/>
                      </a:lnTo>
                      <a:lnTo>
                        <a:pt x="234" y="14"/>
                      </a:lnTo>
                      <a:lnTo>
                        <a:pt x="234" y="14"/>
                      </a:lnTo>
                      <a:lnTo>
                        <a:pt x="235" y="14"/>
                      </a:lnTo>
                      <a:lnTo>
                        <a:pt x="235" y="13"/>
                      </a:lnTo>
                      <a:lnTo>
                        <a:pt x="235" y="13"/>
                      </a:lnTo>
                      <a:lnTo>
                        <a:pt x="236" y="12"/>
                      </a:lnTo>
                      <a:lnTo>
                        <a:pt x="236" y="12"/>
                      </a:lnTo>
                      <a:lnTo>
                        <a:pt x="238" y="12"/>
                      </a:lnTo>
                      <a:lnTo>
                        <a:pt x="238" y="12"/>
                      </a:lnTo>
                      <a:lnTo>
                        <a:pt x="239" y="11"/>
                      </a:lnTo>
                      <a:lnTo>
                        <a:pt x="239" y="11"/>
                      </a:lnTo>
                      <a:lnTo>
                        <a:pt x="240" y="11"/>
                      </a:lnTo>
                      <a:lnTo>
                        <a:pt x="240" y="11"/>
                      </a:lnTo>
                      <a:lnTo>
                        <a:pt x="242" y="11"/>
                      </a:lnTo>
                      <a:lnTo>
                        <a:pt x="242" y="11"/>
                      </a:lnTo>
                      <a:lnTo>
                        <a:pt x="243" y="9"/>
                      </a:lnTo>
                      <a:lnTo>
                        <a:pt x="243" y="9"/>
                      </a:lnTo>
                      <a:lnTo>
                        <a:pt x="244" y="9"/>
                      </a:lnTo>
                      <a:lnTo>
                        <a:pt x="244" y="9"/>
                      </a:lnTo>
                      <a:lnTo>
                        <a:pt x="246" y="9"/>
                      </a:lnTo>
                      <a:lnTo>
                        <a:pt x="246" y="11"/>
                      </a:lnTo>
                      <a:lnTo>
                        <a:pt x="247" y="11"/>
                      </a:lnTo>
                      <a:lnTo>
                        <a:pt x="247" y="11"/>
                      </a:lnTo>
                      <a:lnTo>
                        <a:pt x="247" y="11"/>
                      </a:lnTo>
                      <a:lnTo>
                        <a:pt x="248" y="11"/>
                      </a:lnTo>
                      <a:lnTo>
                        <a:pt x="248" y="11"/>
                      </a:lnTo>
                      <a:lnTo>
                        <a:pt x="250" y="11"/>
                      </a:lnTo>
                      <a:lnTo>
                        <a:pt x="250" y="11"/>
                      </a:lnTo>
                      <a:lnTo>
                        <a:pt x="250" y="12"/>
                      </a:lnTo>
                      <a:lnTo>
                        <a:pt x="251" y="12"/>
                      </a:lnTo>
                      <a:lnTo>
                        <a:pt x="251" y="12"/>
                      </a:lnTo>
                      <a:lnTo>
                        <a:pt x="252" y="12"/>
                      </a:lnTo>
                      <a:lnTo>
                        <a:pt x="252" y="12"/>
                      </a:lnTo>
                      <a:lnTo>
                        <a:pt x="252" y="13"/>
                      </a:lnTo>
                      <a:lnTo>
                        <a:pt x="253" y="13"/>
                      </a:lnTo>
                      <a:lnTo>
                        <a:pt x="253" y="13"/>
                      </a:lnTo>
                      <a:lnTo>
                        <a:pt x="253" y="14"/>
                      </a:lnTo>
                      <a:lnTo>
                        <a:pt x="253" y="14"/>
                      </a:lnTo>
                      <a:lnTo>
                        <a:pt x="255" y="16"/>
                      </a:lnTo>
                      <a:lnTo>
                        <a:pt x="255" y="16"/>
                      </a:lnTo>
                      <a:lnTo>
                        <a:pt x="255" y="16"/>
                      </a:lnTo>
                      <a:lnTo>
                        <a:pt x="256" y="17"/>
                      </a:lnTo>
                      <a:lnTo>
                        <a:pt x="256" y="18"/>
                      </a:lnTo>
                      <a:lnTo>
                        <a:pt x="256" y="20"/>
                      </a:lnTo>
                      <a:lnTo>
                        <a:pt x="257" y="21"/>
                      </a:lnTo>
                      <a:lnTo>
                        <a:pt x="257" y="22"/>
                      </a:lnTo>
                      <a:lnTo>
                        <a:pt x="257" y="24"/>
                      </a:lnTo>
                      <a:lnTo>
                        <a:pt x="257" y="25"/>
                      </a:lnTo>
                      <a:lnTo>
                        <a:pt x="257" y="28"/>
                      </a:lnTo>
                      <a:lnTo>
                        <a:pt x="257" y="29"/>
                      </a:lnTo>
                      <a:lnTo>
                        <a:pt x="235" y="29"/>
                      </a:lnTo>
                      <a:lnTo>
                        <a:pt x="235" y="30"/>
                      </a:lnTo>
                      <a:lnTo>
                        <a:pt x="235" y="32"/>
                      </a:lnTo>
                      <a:lnTo>
                        <a:pt x="235" y="33"/>
                      </a:lnTo>
                      <a:lnTo>
                        <a:pt x="235" y="33"/>
                      </a:lnTo>
                      <a:lnTo>
                        <a:pt x="236" y="34"/>
                      </a:lnTo>
                      <a:lnTo>
                        <a:pt x="236" y="35"/>
                      </a:lnTo>
                      <a:lnTo>
                        <a:pt x="236" y="35"/>
                      </a:lnTo>
                      <a:lnTo>
                        <a:pt x="238" y="37"/>
                      </a:lnTo>
                      <a:lnTo>
                        <a:pt x="238" y="37"/>
                      </a:lnTo>
                      <a:lnTo>
                        <a:pt x="239" y="38"/>
                      </a:lnTo>
                      <a:lnTo>
                        <a:pt x="239" y="38"/>
                      </a:lnTo>
                      <a:lnTo>
                        <a:pt x="240" y="38"/>
                      </a:lnTo>
                      <a:lnTo>
                        <a:pt x="240" y="39"/>
                      </a:lnTo>
                      <a:lnTo>
                        <a:pt x="242" y="39"/>
                      </a:lnTo>
                      <a:lnTo>
                        <a:pt x="243" y="39"/>
                      </a:lnTo>
                      <a:lnTo>
                        <a:pt x="244" y="39"/>
                      </a:lnTo>
                      <a:lnTo>
                        <a:pt x="244" y="39"/>
                      </a:lnTo>
                      <a:lnTo>
                        <a:pt x="246" y="39"/>
                      </a:lnTo>
                      <a:lnTo>
                        <a:pt x="246" y="39"/>
                      </a:lnTo>
                      <a:lnTo>
                        <a:pt x="246" y="39"/>
                      </a:lnTo>
                      <a:lnTo>
                        <a:pt x="247" y="39"/>
                      </a:lnTo>
                      <a:lnTo>
                        <a:pt x="247" y="38"/>
                      </a:lnTo>
                      <a:lnTo>
                        <a:pt x="248" y="38"/>
                      </a:lnTo>
                      <a:lnTo>
                        <a:pt x="248" y="38"/>
                      </a:lnTo>
                      <a:lnTo>
                        <a:pt x="248" y="38"/>
                      </a:lnTo>
                      <a:lnTo>
                        <a:pt x="250" y="38"/>
                      </a:lnTo>
                      <a:lnTo>
                        <a:pt x="250" y="37"/>
                      </a:lnTo>
                      <a:lnTo>
                        <a:pt x="250" y="37"/>
                      </a:lnTo>
                      <a:lnTo>
                        <a:pt x="251" y="37"/>
                      </a:lnTo>
                      <a:lnTo>
                        <a:pt x="251" y="37"/>
                      </a:lnTo>
                      <a:lnTo>
                        <a:pt x="251" y="35"/>
                      </a:lnTo>
                      <a:lnTo>
                        <a:pt x="251" y="35"/>
                      </a:lnTo>
                      <a:lnTo>
                        <a:pt x="251" y="35"/>
                      </a:lnTo>
                      <a:lnTo>
                        <a:pt x="252" y="35"/>
                      </a:lnTo>
                      <a:lnTo>
                        <a:pt x="252" y="34"/>
                      </a:lnTo>
                      <a:lnTo>
                        <a:pt x="252" y="34"/>
                      </a:lnTo>
                      <a:lnTo>
                        <a:pt x="252" y="34"/>
                      </a:lnTo>
                      <a:lnTo>
                        <a:pt x="252" y="34"/>
                      </a:lnTo>
                      <a:lnTo>
                        <a:pt x="252" y="33"/>
                      </a:lnTo>
                      <a:lnTo>
                        <a:pt x="252" y="33"/>
                      </a:lnTo>
                      <a:close/>
                      <a:moveTo>
                        <a:pt x="235" y="25"/>
                      </a:moveTo>
                      <a:lnTo>
                        <a:pt x="252" y="25"/>
                      </a:lnTo>
                      <a:lnTo>
                        <a:pt x="252" y="24"/>
                      </a:lnTo>
                      <a:lnTo>
                        <a:pt x="252" y="22"/>
                      </a:lnTo>
                      <a:lnTo>
                        <a:pt x="252" y="21"/>
                      </a:lnTo>
                      <a:lnTo>
                        <a:pt x="252" y="21"/>
                      </a:lnTo>
                      <a:lnTo>
                        <a:pt x="252" y="20"/>
                      </a:lnTo>
                      <a:lnTo>
                        <a:pt x="251" y="20"/>
                      </a:lnTo>
                      <a:lnTo>
                        <a:pt x="251" y="18"/>
                      </a:lnTo>
                      <a:lnTo>
                        <a:pt x="251" y="17"/>
                      </a:lnTo>
                      <a:lnTo>
                        <a:pt x="250" y="17"/>
                      </a:lnTo>
                      <a:lnTo>
                        <a:pt x="250" y="17"/>
                      </a:lnTo>
                      <a:lnTo>
                        <a:pt x="248" y="16"/>
                      </a:lnTo>
                      <a:lnTo>
                        <a:pt x="248" y="16"/>
                      </a:lnTo>
                      <a:lnTo>
                        <a:pt x="247" y="16"/>
                      </a:lnTo>
                      <a:lnTo>
                        <a:pt x="246" y="16"/>
                      </a:lnTo>
                      <a:lnTo>
                        <a:pt x="244" y="14"/>
                      </a:lnTo>
                      <a:lnTo>
                        <a:pt x="244" y="14"/>
                      </a:lnTo>
                      <a:lnTo>
                        <a:pt x="243" y="14"/>
                      </a:lnTo>
                      <a:lnTo>
                        <a:pt x="243" y="14"/>
                      </a:lnTo>
                      <a:lnTo>
                        <a:pt x="242" y="16"/>
                      </a:lnTo>
                      <a:lnTo>
                        <a:pt x="242" y="16"/>
                      </a:lnTo>
                      <a:lnTo>
                        <a:pt x="240" y="16"/>
                      </a:lnTo>
                      <a:lnTo>
                        <a:pt x="240" y="16"/>
                      </a:lnTo>
                      <a:lnTo>
                        <a:pt x="240" y="16"/>
                      </a:lnTo>
                      <a:lnTo>
                        <a:pt x="239" y="17"/>
                      </a:lnTo>
                      <a:lnTo>
                        <a:pt x="239" y="17"/>
                      </a:lnTo>
                      <a:lnTo>
                        <a:pt x="239" y="17"/>
                      </a:lnTo>
                      <a:lnTo>
                        <a:pt x="238" y="17"/>
                      </a:lnTo>
                      <a:lnTo>
                        <a:pt x="238" y="18"/>
                      </a:lnTo>
                      <a:lnTo>
                        <a:pt x="238" y="18"/>
                      </a:lnTo>
                      <a:lnTo>
                        <a:pt x="236" y="18"/>
                      </a:lnTo>
                      <a:lnTo>
                        <a:pt x="236" y="20"/>
                      </a:lnTo>
                      <a:lnTo>
                        <a:pt x="236" y="20"/>
                      </a:lnTo>
                      <a:lnTo>
                        <a:pt x="236" y="21"/>
                      </a:lnTo>
                      <a:lnTo>
                        <a:pt x="235" y="21"/>
                      </a:lnTo>
                      <a:lnTo>
                        <a:pt x="235" y="21"/>
                      </a:lnTo>
                      <a:lnTo>
                        <a:pt x="235" y="22"/>
                      </a:lnTo>
                      <a:lnTo>
                        <a:pt x="235" y="22"/>
                      </a:lnTo>
                      <a:lnTo>
                        <a:pt x="235" y="24"/>
                      </a:lnTo>
                      <a:lnTo>
                        <a:pt x="235" y="24"/>
                      </a:lnTo>
                      <a:lnTo>
                        <a:pt x="235" y="25"/>
                      </a:lnTo>
                      <a:close/>
                      <a:moveTo>
                        <a:pt x="264" y="43"/>
                      </a:moveTo>
                      <a:lnTo>
                        <a:pt x="264" y="12"/>
                      </a:lnTo>
                      <a:lnTo>
                        <a:pt x="269" y="12"/>
                      </a:lnTo>
                      <a:lnTo>
                        <a:pt x="269" y="16"/>
                      </a:lnTo>
                      <a:lnTo>
                        <a:pt x="269" y="16"/>
                      </a:lnTo>
                      <a:lnTo>
                        <a:pt x="269" y="16"/>
                      </a:lnTo>
                      <a:lnTo>
                        <a:pt x="269" y="16"/>
                      </a:lnTo>
                      <a:lnTo>
                        <a:pt x="269" y="14"/>
                      </a:lnTo>
                      <a:lnTo>
                        <a:pt x="271" y="14"/>
                      </a:lnTo>
                      <a:lnTo>
                        <a:pt x="271" y="14"/>
                      </a:lnTo>
                      <a:lnTo>
                        <a:pt x="271" y="14"/>
                      </a:lnTo>
                      <a:lnTo>
                        <a:pt x="271" y="13"/>
                      </a:lnTo>
                      <a:lnTo>
                        <a:pt x="272" y="13"/>
                      </a:lnTo>
                      <a:lnTo>
                        <a:pt x="272" y="13"/>
                      </a:lnTo>
                      <a:lnTo>
                        <a:pt x="272" y="13"/>
                      </a:lnTo>
                      <a:lnTo>
                        <a:pt x="272" y="13"/>
                      </a:lnTo>
                      <a:lnTo>
                        <a:pt x="273" y="12"/>
                      </a:lnTo>
                      <a:lnTo>
                        <a:pt x="273" y="12"/>
                      </a:lnTo>
                      <a:lnTo>
                        <a:pt x="273" y="12"/>
                      </a:lnTo>
                      <a:lnTo>
                        <a:pt x="275" y="12"/>
                      </a:lnTo>
                      <a:lnTo>
                        <a:pt x="275" y="11"/>
                      </a:lnTo>
                      <a:lnTo>
                        <a:pt x="276" y="11"/>
                      </a:lnTo>
                      <a:lnTo>
                        <a:pt x="276" y="11"/>
                      </a:lnTo>
                      <a:lnTo>
                        <a:pt x="277" y="11"/>
                      </a:lnTo>
                      <a:lnTo>
                        <a:pt x="277" y="11"/>
                      </a:lnTo>
                      <a:lnTo>
                        <a:pt x="278" y="11"/>
                      </a:lnTo>
                      <a:lnTo>
                        <a:pt x="278" y="11"/>
                      </a:lnTo>
                      <a:lnTo>
                        <a:pt x="280" y="11"/>
                      </a:lnTo>
                      <a:lnTo>
                        <a:pt x="280" y="11"/>
                      </a:lnTo>
                      <a:lnTo>
                        <a:pt x="281" y="11"/>
                      </a:lnTo>
                      <a:lnTo>
                        <a:pt x="282" y="11"/>
                      </a:lnTo>
                      <a:lnTo>
                        <a:pt x="282" y="11"/>
                      </a:lnTo>
                      <a:lnTo>
                        <a:pt x="284" y="11"/>
                      </a:lnTo>
                      <a:lnTo>
                        <a:pt x="284" y="11"/>
                      </a:lnTo>
                      <a:lnTo>
                        <a:pt x="285" y="12"/>
                      </a:lnTo>
                      <a:lnTo>
                        <a:pt x="285" y="12"/>
                      </a:lnTo>
                      <a:lnTo>
                        <a:pt x="286" y="12"/>
                      </a:lnTo>
                      <a:lnTo>
                        <a:pt x="286" y="12"/>
                      </a:lnTo>
                      <a:lnTo>
                        <a:pt x="288" y="13"/>
                      </a:lnTo>
                      <a:lnTo>
                        <a:pt x="288" y="13"/>
                      </a:lnTo>
                      <a:lnTo>
                        <a:pt x="288" y="13"/>
                      </a:lnTo>
                      <a:lnTo>
                        <a:pt x="289" y="14"/>
                      </a:lnTo>
                      <a:lnTo>
                        <a:pt x="289" y="14"/>
                      </a:lnTo>
                      <a:lnTo>
                        <a:pt x="289" y="16"/>
                      </a:lnTo>
                      <a:lnTo>
                        <a:pt x="289" y="16"/>
                      </a:lnTo>
                      <a:lnTo>
                        <a:pt x="290" y="17"/>
                      </a:lnTo>
                      <a:lnTo>
                        <a:pt x="290" y="17"/>
                      </a:lnTo>
                      <a:lnTo>
                        <a:pt x="290" y="18"/>
                      </a:lnTo>
                      <a:lnTo>
                        <a:pt x="290" y="18"/>
                      </a:lnTo>
                      <a:lnTo>
                        <a:pt x="290" y="20"/>
                      </a:lnTo>
                      <a:lnTo>
                        <a:pt x="290" y="21"/>
                      </a:lnTo>
                      <a:lnTo>
                        <a:pt x="290" y="21"/>
                      </a:lnTo>
                      <a:lnTo>
                        <a:pt x="290" y="43"/>
                      </a:lnTo>
                      <a:lnTo>
                        <a:pt x="285" y="43"/>
                      </a:lnTo>
                      <a:lnTo>
                        <a:pt x="285" y="24"/>
                      </a:lnTo>
                      <a:lnTo>
                        <a:pt x="285" y="22"/>
                      </a:lnTo>
                      <a:lnTo>
                        <a:pt x="285" y="21"/>
                      </a:lnTo>
                      <a:lnTo>
                        <a:pt x="285" y="21"/>
                      </a:lnTo>
                      <a:lnTo>
                        <a:pt x="285" y="20"/>
                      </a:lnTo>
                      <a:lnTo>
                        <a:pt x="285" y="20"/>
                      </a:lnTo>
                      <a:lnTo>
                        <a:pt x="285" y="18"/>
                      </a:lnTo>
                      <a:lnTo>
                        <a:pt x="284" y="18"/>
                      </a:lnTo>
                      <a:lnTo>
                        <a:pt x="284" y="17"/>
                      </a:lnTo>
                      <a:lnTo>
                        <a:pt x="284" y="17"/>
                      </a:lnTo>
                      <a:lnTo>
                        <a:pt x="282" y="16"/>
                      </a:lnTo>
                      <a:lnTo>
                        <a:pt x="282" y="16"/>
                      </a:lnTo>
                      <a:lnTo>
                        <a:pt x="282" y="16"/>
                      </a:lnTo>
                      <a:lnTo>
                        <a:pt x="281" y="16"/>
                      </a:lnTo>
                      <a:lnTo>
                        <a:pt x="281" y="16"/>
                      </a:lnTo>
                      <a:lnTo>
                        <a:pt x="280" y="14"/>
                      </a:lnTo>
                      <a:lnTo>
                        <a:pt x="278" y="14"/>
                      </a:lnTo>
                      <a:lnTo>
                        <a:pt x="278" y="14"/>
                      </a:lnTo>
                      <a:lnTo>
                        <a:pt x="277" y="14"/>
                      </a:lnTo>
                      <a:lnTo>
                        <a:pt x="277" y="16"/>
                      </a:lnTo>
                      <a:lnTo>
                        <a:pt x="276" y="16"/>
                      </a:lnTo>
                      <a:lnTo>
                        <a:pt x="276" y="16"/>
                      </a:lnTo>
                      <a:lnTo>
                        <a:pt x="275" y="16"/>
                      </a:lnTo>
                      <a:lnTo>
                        <a:pt x="275" y="16"/>
                      </a:lnTo>
                      <a:lnTo>
                        <a:pt x="275" y="16"/>
                      </a:lnTo>
                      <a:lnTo>
                        <a:pt x="273" y="17"/>
                      </a:lnTo>
                      <a:lnTo>
                        <a:pt x="273" y="17"/>
                      </a:lnTo>
                      <a:lnTo>
                        <a:pt x="272" y="17"/>
                      </a:lnTo>
                      <a:lnTo>
                        <a:pt x="272" y="18"/>
                      </a:lnTo>
                      <a:lnTo>
                        <a:pt x="272" y="18"/>
                      </a:lnTo>
                      <a:lnTo>
                        <a:pt x="272" y="18"/>
                      </a:lnTo>
                      <a:lnTo>
                        <a:pt x="271" y="20"/>
                      </a:lnTo>
                      <a:lnTo>
                        <a:pt x="271" y="20"/>
                      </a:lnTo>
                      <a:lnTo>
                        <a:pt x="271" y="21"/>
                      </a:lnTo>
                      <a:lnTo>
                        <a:pt x="271" y="21"/>
                      </a:lnTo>
                      <a:lnTo>
                        <a:pt x="271" y="21"/>
                      </a:lnTo>
                      <a:lnTo>
                        <a:pt x="269" y="22"/>
                      </a:lnTo>
                      <a:lnTo>
                        <a:pt x="269" y="22"/>
                      </a:lnTo>
                      <a:lnTo>
                        <a:pt x="269" y="24"/>
                      </a:lnTo>
                      <a:lnTo>
                        <a:pt x="269" y="24"/>
                      </a:lnTo>
                      <a:lnTo>
                        <a:pt x="269" y="25"/>
                      </a:lnTo>
                      <a:lnTo>
                        <a:pt x="269" y="43"/>
                      </a:lnTo>
                      <a:lnTo>
                        <a:pt x="264" y="43"/>
                      </a:lnTo>
                      <a:close/>
                      <a:moveTo>
                        <a:pt x="299" y="39"/>
                      </a:moveTo>
                      <a:lnTo>
                        <a:pt x="299" y="17"/>
                      </a:lnTo>
                      <a:lnTo>
                        <a:pt x="294" y="17"/>
                      </a:lnTo>
                      <a:lnTo>
                        <a:pt x="294" y="12"/>
                      </a:lnTo>
                      <a:lnTo>
                        <a:pt x="299" y="12"/>
                      </a:lnTo>
                      <a:lnTo>
                        <a:pt x="299" y="3"/>
                      </a:lnTo>
                      <a:lnTo>
                        <a:pt x="305" y="3"/>
                      </a:lnTo>
                      <a:lnTo>
                        <a:pt x="305" y="12"/>
                      </a:lnTo>
                      <a:lnTo>
                        <a:pt x="310" y="12"/>
                      </a:lnTo>
                      <a:lnTo>
                        <a:pt x="310" y="17"/>
                      </a:lnTo>
                      <a:lnTo>
                        <a:pt x="305" y="17"/>
                      </a:lnTo>
                      <a:lnTo>
                        <a:pt x="305" y="37"/>
                      </a:lnTo>
                      <a:lnTo>
                        <a:pt x="305" y="37"/>
                      </a:lnTo>
                      <a:lnTo>
                        <a:pt x="305" y="37"/>
                      </a:lnTo>
                      <a:lnTo>
                        <a:pt x="305" y="38"/>
                      </a:lnTo>
                      <a:lnTo>
                        <a:pt x="305" y="38"/>
                      </a:lnTo>
                      <a:lnTo>
                        <a:pt x="305" y="38"/>
                      </a:lnTo>
                      <a:lnTo>
                        <a:pt x="305" y="38"/>
                      </a:lnTo>
                      <a:lnTo>
                        <a:pt x="305" y="38"/>
                      </a:lnTo>
                      <a:lnTo>
                        <a:pt x="305" y="38"/>
                      </a:lnTo>
                      <a:lnTo>
                        <a:pt x="305" y="39"/>
                      </a:lnTo>
                      <a:lnTo>
                        <a:pt x="305" y="39"/>
                      </a:lnTo>
                      <a:lnTo>
                        <a:pt x="306" y="39"/>
                      </a:lnTo>
                      <a:lnTo>
                        <a:pt x="306" y="39"/>
                      </a:lnTo>
                      <a:lnTo>
                        <a:pt x="306" y="39"/>
                      </a:lnTo>
                      <a:lnTo>
                        <a:pt x="306" y="39"/>
                      </a:lnTo>
                      <a:lnTo>
                        <a:pt x="306" y="39"/>
                      </a:lnTo>
                      <a:lnTo>
                        <a:pt x="307" y="39"/>
                      </a:lnTo>
                      <a:lnTo>
                        <a:pt x="307" y="39"/>
                      </a:lnTo>
                      <a:lnTo>
                        <a:pt x="307" y="39"/>
                      </a:lnTo>
                      <a:lnTo>
                        <a:pt x="309" y="39"/>
                      </a:lnTo>
                      <a:lnTo>
                        <a:pt x="309" y="39"/>
                      </a:lnTo>
                      <a:lnTo>
                        <a:pt x="309" y="39"/>
                      </a:lnTo>
                      <a:lnTo>
                        <a:pt x="309" y="39"/>
                      </a:lnTo>
                      <a:lnTo>
                        <a:pt x="310" y="39"/>
                      </a:lnTo>
                      <a:lnTo>
                        <a:pt x="310" y="39"/>
                      </a:lnTo>
                      <a:lnTo>
                        <a:pt x="310" y="43"/>
                      </a:lnTo>
                      <a:lnTo>
                        <a:pt x="309" y="43"/>
                      </a:lnTo>
                      <a:lnTo>
                        <a:pt x="309" y="43"/>
                      </a:lnTo>
                      <a:lnTo>
                        <a:pt x="307" y="45"/>
                      </a:lnTo>
                      <a:lnTo>
                        <a:pt x="307" y="45"/>
                      </a:lnTo>
                      <a:lnTo>
                        <a:pt x="306" y="45"/>
                      </a:lnTo>
                      <a:lnTo>
                        <a:pt x="306" y="45"/>
                      </a:lnTo>
                      <a:lnTo>
                        <a:pt x="306" y="45"/>
                      </a:lnTo>
                      <a:lnTo>
                        <a:pt x="306" y="45"/>
                      </a:lnTo>
                      <a:lnTo>
                        <a:pt x="305" y="45"/>
                      </a:lnTo>
                      <a:lnTo>
                        <a:pt x="305" y="45"/>
                      </a:lnTo>
                      <a:lnTo>
                        <a:pt x="303" y="43"/>
                      </a:lnTo>
                      <a:lnTo>
                        <a:pt x="303" y="43"/>
                      </a:lnTo>
                      <a:lnTo>
                        <a:pt x="302" y="43"/>
                      </a:lnTo>
                      <a:lnTo>
                        <a:pt x="302" y="43"/>
                      </a:lnTo>
                      <a:lnTo>
                        <a:pt x="302" y="43"/>
                      </a:lnTo>
                      <a:lnTo>
                        <a:pt x="301" y="43"/>
                      </a:lnTo>
                      <a:lnTo>
                        <a:pt x="301" y="43"/>
                      </a:lnTo>
                      <a:lnTo>
                        <a:pt x="301" y="42"/>
                      </a:lnTo>
                      <a:lnTo>
                        <a:pt x="299" y="42"/>
                      </a:lnTo>
                      <a:lnTo>
                        <a:pt x="299" y="42"/>
                      </a:lnTo>
                      <a:lnTo>
                        <a:pt x="299" y="41"/>
                      </a:lnTo>
                      <a:lnTo>
                        <a:pt x="299" y="41"/>
                      </a:lnTo>
                      <a:lnTo>
                        <a:pt x="299" y="41"/>
                      </a:lnTo>
                      <a:lnTo>
                        <a:pt x="299" y="39"/>
                      </a:lnTo>
                      <a:close/>
                      <a:moveTo>
                        <a:pt x="322" y="37"/>
                      </a:moveTo>
                      <a:lnTo>
                        <a:pt x="322" y="43"/>
                      </a:lnTo>
                      <a:lnTo>
                        <a:pt x="317" y="43"/>
                      </a:lnTo>
                      <a:lnTo>
                        <a:pt x="317" y="37"/>
                      </a:lnTo>
                      <a:lnTo>
                        <a:pt x="322" y="37"/>
                      </a:lnTo>
                      <a:close/>
                      <a:moveTo>
                        <a:pt x="322" y="12"/>
                      </a:moveTo>
                      <a:lnTo>
                        <a:pt x="322" y="18"/>
                      </a:lnTo>
                      <a:lnTo>
                        <a:pt x="317" y="18"/>
                      </a:lnTo>
                      <a:lnTo>
                        <a:pt x="317" y="12"/>
                      </a:lnTo>
                      <a:lnTo>
                        <a:pt x="322" y="12"/>
                      </a:lnTo>
                      <a:close/>
                    </a:path>
                  </a:pathLst>
                </a:custGeom>
                <a:solidFill>
                  <a:srgbClr val="000000"/>
                </a:solidFill>
                <a:ln w="9525">
                  <a:noFill/>
                  <a:round/>
                  <a:headEnd/>
                  <a:tailEnd/>
                </a:ln>
              </p:spPr>
              <p:txBody>
                <a:bodyPr/>
                <a:lstStyle/>
                <a:p>
                  <a:endParaRPr lang="en-US"/>
                </a:p>
              </p:txBody>
            </p:sp>
            <p:sp>
              <p:nvSpPr>
                <p:cNvPr id="10493" name="Line 253"/>
                <p:cNvSpPr>
                  <a:spLocks noChangeShapeType="1"/>
                </p:cNvSpPr>
                <p:nvPr/>
              </p:nvSpPr>
              <p:spPr bwMode="auto">
                <a:xfrm>
                  <a:off x="2108" y="2941"/>
                  <a:ext cx="260" cy="1"/>
                </a:xfrm>
                <a:prstGeom prst="line">
                  <a:avLst/>
                </a:prstGeom>
                <a:noFill/>
                <a:ln w="0">
                  <a:solidFill>
                    <a:srgbClr val="000000"/>
                  </a:solidFill>
                  <a:round/>
                  <a:headEnd/>
                  <a:tailEnd/>
                </a:ln>
              </p:spPr>
              <p:txBody>
                <a:bodyPr/>
                <a:lstStyle/>
                <a:p>
                  <a:endParaRPr lang="en-US"/>
                </a:p>
              </p:txBody>
            </p:sp>
            <p:sp>
              <p:nvSpPr>
                <p:cNvPr id="10494" name="Freeform 254"/>
                <p:cNvSpPr>
                  <a:spLocks noEditPoints="1"/>
                </p:cNvSpPr>
                <p:nvPr/>
              </p:nvSpPr>
              <p:spPr bwMode="auto">
                <a:xfrm>
                  <a:off x="2453" y="2919"/>
                  <a:ext cx="87" cy="23"/>
                </a:xfrm>
                <a:custGeom>
                  <a:avLst/>
                  <a:gdLst/>
                  <a:ahLst/>
                  <a:cxnLst>
                    <a:cxn ang="0">
                      <a:pos x="0" y="43"/>
                    </a:cxn>
                    <a:cxn ang="0">
                      <a:pos x="47" y="26"/>
                    </a:cxn>
                    <a:cxn ang="0">
                      <a:pos x="50" y="18"/>
                    </a:cxn>
                    <a:cxn ang="0">
                      <a:pos x="55" y="12"/>
                    </a:cxn>
                    <a:cxn ang="0">
                      <a:pos x="63" y="11"/>
                    </a:cxn>
                    <a:cxn ang="0">
                      <a:pos x="71" y="13"/>
                    </a:cxn>
                    <a:cxn ang="0">
                      <a:pos x="75" y="20"/>
                    </a:cxn>
                    <a:cxn ang="0">
                      <a:pos x="76" y="28"/>
                    </a:cxn>
                    <a:cxn ang="0">
                      <a:pos x="75" y="37"/>
                    </a:cxn>
                    <a:cxn ang="0">
                      <a:pos x="70" y="42"/>
                    </a:cxn>
                    <a:cxn ang="0">
                      <a:pos x="61" y="43"/>
                    </a:cxn>
                    <a:cxn ang="0">
                      <a:pos x="54" y="41"/>
                    </a:cxn>
                    <a:cxn ang="0">
                      <a:pos x="49" y="34"/>
                    </a:cxn>
                    <a:cxn ang="0">
                      <a:pos x="53" y="28"/>
                    </a:cxn>
                    <a:cxn ang="0">
                      <a:pos x="54" y="33"/>
                    </a:cxn>
                    <a:cxn ang="0">
                      <a:pos x="57" y="37"/>
                    </a:cxn>
                    <a:cxn ang="0">
                      <a:pos x="62" y="39"/>
                    </a:cxn>
                    <a:cxn ang="0">
                      <a:pos x="68" y="37"/>
                    </a:cxn>
                    <a:cxn ang="0">
                      <a:pos x="71" y="33"/>
                    </a:cxn>
                    <a:cxn ang="0">
                      <a:pos x="71" y="28"/>
                    </a:cxn>
                    <a:cxn ang="0">
                      <a:pos x="71" y="21"/>
                    </a:cxn>
                    <a:cxn ang="0">
                      <a:pos x="68" y="17"/>
                    </a:cxn>
                    <a:cxn ang="0">
                      <a:pos x="62" y="14"/>
                    </a:cxn>
                    <a:cxn ang="0">
                      <a:pos x="55" y="18"/>
                    </a:cxn>
                    <a:cxn ang="0">
                      <a:pos x="53" y="28"/>
                    </a:cxn>
                    <a:cxn ang="0">
                      <a:pos x="88" y="14"/>
                    </a:cxn>
                    <a:cxn ang="0">
                      <a:pos x="91" y="13"/>
                    </a:cxn>
                    <a:cxn ang="0">
                      <a:pos x="96" y="11"/>
                    </a:cxn>
                    <a:cxn ang="0">
                      <a:pos x="101" y="11"/>
                    </a:cxn>
                    <a:cxn ang="0">
                      <a:pos x="107" y="13"/>
                    </a:cxn>
                    <a:cxn ang="0">
                      <a:pos x="109" y="18"/>
                    </a:cxn>
                    <a:cxn ang="0">
                      <a:pos x="104" y="22"/>
                    </a:cxn>
                    <a:cxn ang="0">
                      <a:pos x="103" y="17"/>
                    </a:cxn>
                    <a:cxn ang="0">
                      <a:pos x="97" y="14"/>
                    </a:cxn>
                    <a:cxn ang="0">
                      <a:pos x="92" y="17"/>
                    </a:cxn>
                    <a:cxn ang="0">
                      <a:pos x="89" y="21"/>
                    </a:cxn>
                    <a:cxn ang="0">
                      <a:pos x="88" y="43"/>
                    </a:cxn>
                    <a:cxn ang="0">
                      <a:pos x="122" y="3"/>
                    </a:cxn>
                    <a:cxn ang="0">
                      <a:pos x="124" y="38"/>
                    </a:cxn>
                    <a:cxn ang="0">
                      <a:pos x="124" y="39"/>
                    </a:cxn>
                    <a:cxn ang="0">
                      <a:pos x="126" y="39"/>
                    </a:cxn>
                    <a:cxn ang="0">
                      <a:pos x="128" y="43"/>
                    </a:cxn>
                    <a:cxn ang="0">
                      <a:pos x="122" y="45"/>
                    </a:cxn>
                    <a:cxn ang="0">
                      <a:pos x="118" y="42"/>
                    </a:cxn>
                    <a:cxn ang="0">
                      <a:pos x="159" y="43"/>
                    </a:cxn>
                    <a:cxn ang="0">
                      <a:pos x="154" y="18"/>
                    </a:cxn>
                    <a:cxn ang="0">
                      <a:pos x="150" y="14"/>
                    </a:cxn>
                    <a:cxn ang="0">
                      <a:pos x="143" y="17"/>
                    </a:cxn>
                    <a:cxn ang="0">
                      <a:pos x="139" y="24"/>
                    </a:cxn>
                    <a:cxn ang="0">
                      <a:pos x="139" y="14"/>
                    </a:cxn>
                    <a:cxn ang="0">
                      <a:pos x="142" y="12"/>
                    </a:cxn>
                    <a:cxn ang="0">
                      <a:pos x="145" y="11"/>
                    </a:cxn>
                    <a:cxn ang="0">
                      <a:pos x="149" y="11"/>
                    </a:cxn>
                    <a:cxn ang="0">
                      <a:pos x="154" y="12"/>
                    </a:cxn>
                    <a:cxn ang="0">
                      <a:pos x="158" y="16"/>
                    </a:cxn>
                    <a:cxn ang="0">
                      <a:pos x="175" y="37"/>
                    </a:cxn>
                    <a:cxn ang="0">
                      <a:pos x="168" y="12"/>
                    </a:cxn>
                  </a:cxnLst>
                  <a:rect l="0" t="0" r="r" b="b"/>
                  <a:pathLst>
                    <a:path w="175" h="45">
                      <a:moveTo>
                        <a:pt x="41" y="43"/>
                      </a:moveTo>
                      <a:lnTo>
                        <a:pt x="36" y="43"/>
                      </a:lnTo>
                      <a:lnTo>
                        <a:pt x="36" y="7"/>
                      </a:lnTo>
                      <a:lnTo>
                        <a:pt x="24" y="43"/>
                      </a:lnTo>
                      <a:lnTo>
                        <a:pt x="17" y="43"/>
                      </a:lnTo>
                      <a:lnTo>
                        <a:pt x="5" y="7"/>
                      </a:lnTo>
                      <a:lnTo>
                        <a:pt x="5" y="43"/>
                      </a:lnTo>
                      <a:lnTo>
                        <a:pt x="0" y="43"/>
                      </a:lnTo>
                      <a:lnTo>
                        <a:pt x="0" y="0"/>
                      </a:lnTo>
                      <a:lnTo>
                        <a:pt x="8" y="0"/>
                      </a:lnTo>
                      <a:lnTo>
                        <a:pt x="20" y="37"/>
                      </a:lnTo>
                      <a:lnTo>
                        <a:pt x="33" y="0"/>
                      </a:lnTo>
                      <a:lnTo>
                        <a:pt x="41" y="0"/>
                      </a:lnTo>
                      <a:lnTo>
                        <a:pt x="41" y="43"/>
                      </a:lnTo>
                      <a:close/>
                      <a:moveTo>
                        <a:pt x="47" y="28"/>
                      </a:moveTo>
                      <a:lnTo>
                        <a:pt x="47" y="26"/>
                      </a:lnTo>
                      <a:lnTo>
                        <a:pt x="47" y="25"/>
                      </a:lnTo>
                      <a:lnTo>
                        <a:pt x="47" y="24"/>
                      </a:lnTo>
                      <a:lnTo>
                        <a:pt x="49" y="22"/>
                      </a:lnTo>
                      <a:lnTo>
                        <a:pt x="49" y="22"/>
                      </a:lnTo>
                      <a:lnTo>
                        <a:pt x="49" y="21"/>
                      </a:lnTo>
                      <a:lnTo>
                        <a:pt x="49" y="20"/>
                      </a:lnTo>
                      <a:lnTo>
                        <a:pt x="49" y="18"/>
                      </a:lnTo>
                      <a:lnTo>
                        <a:pt x="50" y="18"/>
                      </a:lnTo>
                      <a:lnTo>
                        <a:pt x="50" y="17"/>
                      </a:lnTo>
                      <a:lnTo>
                        <a:pt x="51" y="16"/>
                      </a:lnTo>
                      <a:lnTo>
                        <a:pt x="51" y="16"/>
                      </a:lnTo>
                      <a:lnTo>
                        <a:pt x="53" y="14"/>
                      </a:lnTo>
                      <a:lnTo>
                        <a:pt x="53" y="14"/>
                      </a:lnTo>
                      <a:lnTo>
                        <a:pt x="54" y="13"/>
                      </a:lnTo>
                      <a:lnTo>
                        <a:pt x="54" y="13"/>
                      </a:lnTo>
                      <a:lnTo>
                        <a:pt x="55" y="12"/>
                      </a:lnTo>
                      <a:lnTo>
                        <a:pt x="57" y="12"/>
                      </a:lnTo>
                      <a:lnTo>
                        <a:pt x="57" y="12"/>
                      </a:lnTo>
                      <a:lnTo>
                        <a:pt x="58" y="11"/>
                      </a:lnTo>
                      <a:lnTo>
                        <a:pt x="59" y="11"/>
                      </a:lnTo>
                      <a:lnTo>
                        <a:pt x="61" y="11"/>
                      </a:lnTo>
                      <a:lnTo>
                        <a:pt x="61" y="11"/>
                      </a:lnTo>
                      <a:lnTo>
                        <a:pt x="62" y="11"/>
                      </a:lnTo>
                      <a:lnTo>
                        <a:pt x="63" y="11"/>
                      </a:lnTo>
                      <a:lnTo>
                        <a:pt x="65" y="11"/>
                      </a:lnTo>
                      <a:lnTo>
                        <a:pt x="66" y="11"/>
                      </a:lnTo>
                      <a:lnTo>
                        <a:pt x="67" y="11"/>
                      </a:lnTo>
                      <a:lnTo>
                        <a:pt x="67" y="12"/>
                      </a:lnTo>
                      <a:lnTo>
                        <a:pt x="68" y="12"/>
                      </a:lnTo>
                      <a:lnTo>
                        <a:pt x="70" y="12"/>
                      </a:lnTo>
                      <a:lnTo>
                        <a:pt x="70" y="13"/>
                      </a:lnTo>
                      <a:lnTo>
                        <a:pt x="71" y="13"/>
                      </a:lnTo>
                      <a:lnTo>
                        <a:pt x="72" y="14"/>
                      </a:lnTo>
                      <a:lnTo>
                        <a:pt x="72" y="14"/>
                      </a:lnTo>
                      <a:lnTo>
                        <a:pt x="74" y="16"/>
                      </a:lnTo>
                      <a:lnTo>
                        <a:pt x="74" y="16"/>
                      </a:lnTo>
                      <a:lnTo>
                        <a:pt x="74" y="17"/>
                      </a:lnTo>
                      <a:lnTo>
                        <a:pt x="75" y="18"/>
                      </a:lnTo>
                      <a:lnTo>
                        <a:pt x="75" y="18"/>
                      </a:lnTo>
                      <a:lnTo>
                        <a:pt x="75" y="20"/>
                      </a:lnTo>
                      <a:lnTo>
                        <a:pt x="76" y="21"/>
                      </a:lnTo>
                      <a:lnTo>
                        <a:pt x="76" y="22"/>
                      </a:lnTo>
                      <a:lnTo>
                        <a:pt x="76" y="22"/>
                      </a:lnTo>
                      <a:lnTo>
                        <a:pt x="76" y="24"/>
                      </a:lnTo>
                      <a:lnTo>
                        <a:pt x="76" y="25"/>
                      </a:lnTo>
                      <a:lnTo>
                        <a:pt x="76" y="26"/>
                      </a:lnTo>
                      <a:lnTo>
                        <a:pt x="76" y="28"/>
                      </a:lnTo>
                      <a:lnTo>
                        <a:pt x="76" y="28"/>
                      </a:lnTo>
                      <a:lnTo>
                        <a:pt x="76" y="29"/>
                      </a:lnTo>
                      <a:lnTo>
                        <a:pt x="76" y="30"/>
                      </a:lnTo>
                      <a:lnTo>
                        <a:pt x="76" y="32"/>
                      </a:lnTo>
                      <a:lnTo>
                        <a:pt x="76" y="33"/>
                      </a:lnTo>
                      <a:lnTo>
                        <a:pt x="76" y="33"/>
                      </a:lnTo>
                      <a:lnTo>
                        <a:pt x="75" y="34"/>
                      </a:lnTo>
                      <a:lnTo>
                        <a:pt x="75" y="35"/>
                      </a:lnTo>
                      <a:lnTo>
                        <a:pt x="75" y="37"/>
                      </a:lnTo>
                      <a:lnTo>
                        <a:pt x="74" y="37"/>
                      </a:lnTo>
                      <a:lnTo>
                        <a:pt x="74" y="38"/>
                      </a:lnTo>
                      <a:lnTo>
                        <a:pt x="74" y="38"/>
                      </a:lnTo>
                      <a:lnTo>
                        <a:pt x="72" y="39"/>
                      </a:lnTo>
                      <a:lnTo>
                        <a:pt x="72" y="41"/>
                      </a:lnTo>
                      <a:lnTo>
                        <a:pt x="71" y="41"/>
                      </a:lnTo>
                      <a:lnTo>
                        <a:pt x="70" y="42"/>
                      </a:lnTo>
                      <a:lnTo>
                        <a:pt x="70" y="42"/>
                      </a:lnTo>
                      <a:lnTo>
                        <a:pt x="68" y="42"/>
                      </a:lnTo>
                      <a:lnTo>
                        <a:pt x="67" y="43"/>
                      </a:lnTo>
                      <a:lnTo>
                        <a:pt x="67" y="43"/>
                      </a:lnTo>
                      <a:lnTo>
                        <a:pt x="66" y="43"/>
                      </a:lnTo>
                      <a:lnTo>
                        <a:pt x="65" y="43"/>
                      </a:lnTo>
                      <a:lnTo>
                        <a:pt x="63" y="43"/>
                      </a:lnTo>
                      <a:lnTo>
                        <a:pt x="62" y="43"/>
                      </a:lnTo>
                      <a:lnTo>
                        <a:pt x="61" y="43"/>
                      </a:lnTo>
                      <a:lnTo>
                        <a:pt x="61" y="43"/>
                      </a:lnTo>
                      <a:lnTo>
                        <a:pt x="59" y="43"/>
                      </a:lnTo>
                      <a:lnTo>
                        <a:pt x="58" y="43"/>
                      </a:lnTo>
                      <a:lnTo>
                        <a:pt x="57" y="43"/>
                      </a:lnTo>
                      <a:lnTo>
                        <a:pt x="57" y="42"/>
                      </a:lnTo>
                      <a:lnTo>
                        <a:pt x="55" y="42"/>
                      </a:lnTo>
                      <a:lnTo>
                        <a:pt x="54" y="42"/>
                      </a:lnTo>
                      <a:lnTo>
                        <a:pt x="54" y="41"/>
                      </a:lnTo>
                      <a:lnTo>
                        <a:pt x="53" y="41"/>
                      </a:lnTo>
                      <a:lnTo>
                        <a:pt x="53" y="39"/>
                      </a:lnTo>
                      <a:lnTo>
                        <a:pt x="51" y="38"/>
                      </a:lnTo>
                      <a:lnTo>
                        <a:pt x="51" y="38"/>
                      </a:lnTo>
                      <a:lnTo>
                        <a:pt x="50" y="37"/>
                      </a:lnTo>
                      <a:lnTo>
                        <a:pt x="50" y="37"/>
                      </a:lnTo>
                      <a:lnTo>
                        <a:pt x="49" y="35"/>
                      </a:lnTo>
                      <a:lnTo>
                        <a:pt x="49" y="34"/>
                      </a:lnTo>
                      <a:lnTo>
                        <a:pt x="49" y="33"/>
                      </a:lnTo>
                      <a:lnTo>
                        <a:pt x="49" y="33"/>
                      </a:lnTo>
                      <a:lnTo>
                        <a:pt x="49" y="32"/>
                      </a:lnTo>
                      <a:lnTo>
                        <a:pt x="47" y="30"/>
                      </a:lnTo>
                      <a:lnTo>
                        <a:pt x="47" y="29"/>
                      </a:lnTo>
                      <a:lnTo>
                        <a:pt x="47" y="28"/>
                      </a:lnTo>
                      <a:lnTo>
                        <a:pt x="47" y="28"/>
                      </a:lnTo>
                      <a:close/>
                      <a:moveTo>
                        <a:pt x="53" y="28"/>
                      </a:moveTo>
                      <a:lnTo>
                        <a:pt x="53" y="28"/>
                      </a:lnTo>
                      <a:lnTo>
                        <a:pt x="53" y="29"/>
                      </a:lnTo>
                      <a:lnTo>
                        <a:pt x="53" y="29"/>
                      </a:lnTo>
                      <a:lnTo>
                        <a:pt x="54" y="30"/>
                      </a:lnTo>
                      <a:lnTo>
                        <a:pt x="54" y="30"/>
                      </a:lnTo>
                      <a:lnTo>
                        <a:pt x="54" y="32"/>
                      </a:lnTo>
                      <a:lnTo>
                        <a:pt x="54" y="32"/>
                      </a:lnTo>
                      <a:lnTo>
                        <a:pt x="54" y="33"/>
                      </a:lnTo>
                      <a:lnTo>
                        <a:pt x="54" y="33"/>
                      </a:lnTo>
                      <a:lnTo>
                        <a:pt x="54" y="34"/>
                      </a:lnTo>
                      <a:lnTo>
                        <a:pt x="55" y="34"/>
                      </a:lnTo>
                      <a:lnTo>
                        <a:pt x="55" y="35"/>
                      </a:lnTo>
                      <a:lnTo>
                        <a:pt x="55" y="35"/>
                      </a:lnTo>
                      <a:lnTo>
                        <a:pt x="55" y="37"/>
                      </a:lnTo>
                      <a:lnTo>
                        <a:pt x="57" y="37"/>
                      </a:lnTo>
                      <a:lnTo>
                        <a:pt x="57" y="37"/>
                      </a:lnTo>
                      <a:lnTo>
                        <a:pt x="57" y="38"/>
                      </a:lnTo>
                      <a:lnTo>
                        <a:pt x="58" y="38"/>
                      </a:lnTo>
                      <a:lnTo>
                        <a:pt x="58" y="38"/>
                      </a:lnTo>
                      <a:lnTo>
                        <a:pt x="59" y="39"/>
                      </a:lnTo>
                      <a:lnTo>
                        <a:pt x="59" y="39"/>
                      </a:lnTo>
                      <a:lnTo>
                        <a:pt x="61" y="39"/>
                      </a:lnTo>
                      <a:lnTo>
                        <a:pt x="62" y="39"/>
                      </a:lnTo>
                      <a:lnTo>
                        <a:pt x="62" y="39"/>
                      </a:lnTo>
                      <a:lnTo>
                        <a:pt x="63" y="39"/>
                      </a:lnTo>
                      <a:lnTo>
                        <a:pt x="65" y="39"/>
                      </a:lnTo>
                      <a:lnTo>
                        <a:pt x="65" y="39"/>
                      </a:lnTo>
                      <a:lnTo>
                        <a:pt x="66" y="39"/>
                      </a:lnTo>
                      <a:lnTo>
                        <a:pt x="66" y="38"/>
                      </a:lnTo>
                      <a:lnTo>
                        <a:pt x="67" y="38"/>
                      </a:lnTo>
                      <a:lnTo>
                        <a:pt x="67" y="38"/>
                      </a:lnTo>
                      <a:lnTo>
                        <a:pt x="68" y="37"/>
                      </a:lnTo>
                      <a:lnTo>
                        <a:pt x="68" y="37"/>
                      </a:lnTo>
                      <a:lnTo>
                        <a:pt x="68" y="37"/>
                      </a:lnTo>
                      <a:lnTo>
                        <a:pt x="70" y="35"/>
                      </a:lnTo>
                      <a:lnTo>
                        <a:pt x="70" y="35"/>
                      </a:lnTo>
                      <a:lnTo>
                        <a:pt x="70" y="34"/>
                      </a:lnTo>
                      <a:lnTo>
                        <a:pt x="70" y="34"/>
                      </a:lnTo>
                      <a:lnTo>
                        <a:pt x="71" y="33"/>
                      </a:lnTo>
                      <a:lnTo>
                        <a:pt x="71" y="33"/>
                      </a:lnTo>
                      <a:lnTo>
                        <a:pt x="71" y="32"/>
                      </a:lnTo>
                      <a:lnTo>
                        <a:pt x="71" y="32"/>
                      </a:lnTo>
                      <a:lnTo>
                        <a:pt x="71" y="30"/>
                      </a:lnTo>
                      <a:lnTo>
                        <a:pt x="71" y="30"/>
                      </a:lnTo>
                      <a:lnTo>
                        <a:pt x="71" y="29"/>
                      </a:lnTo>
                      <a:lnTo>
                        <a:pt x="71" y="29"/>
                      </a:lnTo>
                      <a:lnTo>
                        <a:pt x="71" y="28"/>
                      </a:lnTo>
                      <a:lnTo>
                        <a:pt x="71" y="28"/>
                      </a:lnTo>
                      <a:lnTo>
                        <a:pt x="71" y="26"/>
                      </a:lnTo>
                      <a:lnTo>
                        <a:pt x="71" y="26"/>
                      </a:lnTo>
                      <a:lnTo>
                        <a:pt x="71" y="25"/>
                      </a:lnTo>
                      <a:lnTo>
                        <a:pt x="71" y="25"/>
                      </a:lnTo>
                      <a:lnTo>
                        <a:pt x="71" y="24"/>
                      </a:lnTo>
                      <a:lnTo>
                        <a:pt x="71" y="24"/>
                      </a:lnTo>
                      <a:lnTo>
                        <a:pt x="71" y="22"/>
                      </a:lnTo>
                      <a:lnTo>
                        <a:pt x="71" y="21"/>
                      </a:lnTo>
                      <a:lnTo>
                        <a:pt x="71" y="21"/>
                      </a:lnTo>
                      <a:lnTo>
                        <a:pt x="70" y="20"/>
                      </a:lnTo>
                      <a:lnTo>
                        <a:pt x="70" y="20"/>
                      </a:lnTo>
                      <a:lnTo>
                        <a:pt x="70" y="20"/>
                      </a:lnTo>
                      <a:lnTo>
                        <a:pt x="70" y="18"/>
                      </a:lnTo>
                      <a:lnTo>
                        <a:pt x="68" y="18"/>
                      </a:lnTo>
                      <a:lnTo>
                        <a:pt x="68" y="17"/>
                      </a:lnTo>
                      <a:lnTo>
                        <a:pt x="68" y="17"/>
                      </a:lnTo>
                      <a:lnTo>
                        <a:pt x="67" y="17"/>
                      </a:lnTo>
                      <a:lnTo>
                        <a:pt x="67" y="16"/>
                      </a:lnTo>
                      <a:lnTo>
                        <a:pt x="66" y="16"/>
                      </a:lnTo>
                      <a:lnTo>
                        <a:pt x="66" y="16"/>
                      </a:lnTo>
                      <a:lnTo>
                        <a:pt x="65" y="16"/>
                      </a:lnTo>
                      <a:lnTo>
                        <a:pt x="65" y="16"/>
                      </a:lnTo>
                      <a:lnTo>
                        <a:pt x="63" y="14"/>
                      </a:lnTo>
                      <a:lnTo>
                        <a:pt x="62" y="14"/>
                      </a:lnTo>
                      <a:lnTo>
                        <a:pt x="61" y="14"/>
                      </a:lnTo>
                      <a:lnTo>
                        <a:pt x="61" y="16"/>
                      </a:lnTo>
                      <a:lnTo>
                        <a:pt x="59" y="16"/>
                      </a:lnTo>
                      <a:lnTo>
                        <a:pt x="58" y="16"/>
                      </a:lnTo>
                      <a:lnTo>
                        <a:pt x="57" y="17"/>
                      </a:lnTo>
                      <a:lnTo>
                        <a:pt x="57" y="17"/>
                      </a:lnTo>
                      <a:lnTo>
                        <a:pt x="55" y="18"/>
                      </a:lnTo>
                      <a:lnTo>
                        <a:pt x="55" y="18"/>
                      </a:lnTo>
                      <a:lnTo>
                        <a:pt x="55" y="20"/>
                      </a:lnTo>
                      <a:lnTo>
                        <a:pt x="54" y="21"/>
                      </a:lnTo>
                      <a:lnTo>
                        <a:pt x="54" y="22"/>
                      </a:lnTo>
                      <a:lnTo>
                        <a:pt x="54" y="22"/>
                      </a:lnTo>
                      <a:lnTo>
                        <a:pt x="54" y="24"/>
                      </a:lnTo>
                      <a:lnTo>
                        <a:pt x="54" y="25"/>
                      </a:lnTo>
                      <a:lnTo>
                        <a:pt x="53" y="26"/>
                      </a:lnTo>
                      <a:lnTo>
                        <a:pt x="53" y="28"/>
                      </a:lnTo>
                      <a:close/>
                      <a:moveTo>
                        <a:pt x="83" y="43"/>
                      </a:moveTo>
                      <a:lnTo>
                        <a:pt x="83" y="12"/>
                      </a:lnTo>
                      <a:lnTo>
                        <a:pt x="88" y="12"/>
                      </a:lnTo>
                      <a:lnTo>
                        <a:pt x="88" y="16"/>
                      </a:lnTo>
                      <a:lnTo>
                        <a:pt x="88" y="16"/>
                      </a:lnTo>
                      <a:lnTo>
                        <a:pt x="88" y="16"/>
                      </a:lnTo>
                      <a:lnTo>
                        <a:pt x="88" y="16"/>
                      </a:lnTo>
                      <a:lnTo>
                        <a:pt x="88" y="14"/>
                      </a:lnTo>
                      <a:lnTo>
                        <a:pt x="89" y="14"/>
                      </a:lnTo>
                      <a:lnTo>
                        <a:pt x="89" y="14"/>
                      </a:lnTo>
                      <a:lnTo>
                        <a:pt x="89" y="14"/>
                      </a:lnTo>
                      <a:lnTo>
                        <a:pt x="89" y="13"/>
                      </a:lnTo>
                      <a:lnTo>
                        <a:pt x="89" y="13"/>
                      </a:lnTo>
                      <a:lnTo>
                        <a:pt x="91" y="13"/>
                      </a:lnTo>
                      <a:lnTo>
                        <a:pt x="91" y="13"/>
                      </a:lnTo>
                      <a:lnTo>
                        <a:pt x="91" y="13"/>
                      </a:lnTo>
                      <a:lnTo>
                        <a:pt x="92" y="12"/>
                      </a:lnTo>
                      <a:lnTo>
                        <a:pt x="92" y="12"/>
                      </a:lnTo>
                      <a:lnTo>
                        <a:pt x="92" y="12"/>
                      </a:lnTo>
                      <a:lnTo>
                        <a:pt x="93" y="12"/>
                      </a:lnTo>
                      <a:lnTo>
                        <a:pt x="93" y="11"/>
                      </a:lnTo>
                      <a:lnTo>
                        <a:pt x="95" y="11"/>
                      </a:lnTo>
                      <a:lnTo>
                        <a:pt x="95" y="11"/>
                      </a:lnTo>
                      <a:lnTo>
                        <a:pt x="96" y="11"/>
                      </a:lnTo>
                      <a:lnTo>
                        <a:pt x="96" y="11"/>
                      </a:lnTo>
                      <a:lnTo>
                        <a:pt x="97" y="11"/>
                      </a:lnTo>
                      <a:lnTo>
                        <a:pt x="97" y="11"/>
                      </a:lnTo>
                      <a:lnTo>
                        <a:pt x="99" y="11"/>
                      </a:lnTo>
                      <a:lnTo>
                        <a:pt x="99" y="11"/>
                      </a:lnTo>
                      <a:lnTo>
                        <a:pt x="100" y="11"/>
                      </a:lnTo>
                      <a:lnTo>
                        <a:pt x="100" y="11"/>
                      </a:lnTo>
                      <a:lnTo>
                        <a:pt x="101" y="11"/>
                      </a:lnTo>
                      <a:lnTo>
                        <a:pt x="103" y="11"/>
                      </a:lnTo>
                      <a:lnTo>
                        <a:pt x="103" y="11"/>
                      </a:lnTo>
                      <a:lnTo>
                        <a:pt x="104" y="12"/>
                      </a:lnTo>
                      <a:lnTo>
                        <a:pt x="104" y="12"/>
                      </a:lnTo>
                      <a:lnTo>
                        <a:pt x="105" y="12"/>
                      </a:lnTo>
                      <a:lnTo>
                        <a:pt x="105" y="12"/>
                      </a:lnTo>
                      <a:lnTo>
                        <a:pt x="105" y="13"/>
                      </a:lnTo>
                      <a:lnTo>
                        <a:pt x="107" y="13"/>
                      </a:lnTo>
                      <a:lnTo>
                        <a:pt x="107" y="13"/>
                      </a:lnTo>
                      <a:lnTo>
                        <a:pt x="108" y="14"/>
                      </a:lnTo>
                      <a:lnTo>
                        <a:pt x="108" y="14"/>
                      </a:lnTo>
                      <a:lnTo>
                        <a:pt x="108" y="16"/>
                      </a:lnTo>
                      <a:lnTo>
                        <a:pt x="108" y="16"/>
                      </a:lnTo>
                      <a:lnTo>
                        <a:pt x="109" y="17"/>
                      </a:lnTo>
                      <a:lnTo>
                        <a:pt x="109" y="17"/>
                      </a:lnTo>
                      <a:lnTo>
                        <a:pt x="109" y="18"/>
                      </a:lnTo>
                      <a:lnTo>
                        <a:pt x="109" y="18"/>
                      </a:lnTo>
                      <a:lnTo>
                        <a:pt x="109" y="20"/>
                      </a:lnTo>
                      <a:lnTo>
                        <a:pt x="109" y="21"/>
                      </a:lnTo>
                      <a:lnTo>
                        <a:pt x="109" y="21"/>
                      </a:lnTo>
                      <a:lnTo>
                        <a:pt x="109" y="43"/>
                      </a:lnTo>
                      <a:lnTo>
                        <a:pt x="104" y="43"/>
                      </a:lnTo>
                      <a:lnTo>
                        <a:pt x="104" y="24"/>
                      </a:lnTo>
                      <a:lnTo>
                        <a:pt x="104" y="22"/>
                      </a:lnTo>
                      <a:lnTo>
                        <a:pt x="104" y="21"/>
                      </a:lnTo>
                      <a:lnTo>
                        <a:pt x="104" y="21"/>
                      </a:lnTo>
                      <a:lnTo>
                        <a:pt x="104" y="20"/>
                      </a:lnTo>
                      <a:lnTo>
                        <a:pt x="104" y="20"/>
                      </a:lnTo>
                      <a:lnTo>
                        <a:pt x="103" y="18"/>
                      </a:lnTo>
                      <a:lnTo>
                        <a:pt x="103" y="18"/>
                      </a:lnTo>
                      <a:lnTo>
                        <a:pt x="103" y="17"/>
                      </a:lnTo>
                      <a:lnTo>
                        <a:pt x="103" y="17"/>
                      </a:lnTo>
                      <a:lnTo>
                        <a:pt x="101" y="16"/>
                      </a:lnTo>
                      <a:lnTo>
                        <a:pt x="101" y="16"/>
                      </a:lnTo>
                      <a:lnTo>
                        <a:pt x="100" y="16"/>
                      </a:lnTo>
                      <a:lnTo>
                        <a:pt x="100" y="16"/>
                      </a:lnTo>
                      <a:lnTo>
                        <a:pt x="99" y="16"/>
                      </a:lnTo>
                      <a:lnTo>
                        <a:pt x="99" y="14"/>
                      </a:lnTo>
                      <a:lnTo>
                        <a:pt x="97" y="14"/>
                      </a:lnTo>
                      <a:lnTo>
                        <a:pt x="97" y="14"/>
                      </a:lnTo>
                      <a:lnTo>
                        <a:pt x="96" y="14"/>
                      </a:lnTo>
                      <a:lnTo>
                        <a:pt x="96" y="16"/>
                      </a:lnTo>
                      <a:lnTo>
                        <a:pt x="95" y="16"/>
                      </a:lnTo>
                      <a:lnTo>
                        <a:pt x="95" y="16"/>
                      </a:lnTo>
                      <a:lnTo>
                        <a:pt x="93" y="16"/>
                      </a:lnTo>
                      <a:lnTo>
                        <a:pt x="93" y="16"/>
                      </a:lnTo>
                      <a:lnTo>
                        <a:pt x="93" y="16"/>
                      </a:lnTo>
                      <a:lnTo>
                        <a:pt x="92" y="17"/>
                      </a:lnTo>
                      <a:lnTo>
                        <a:pt x="92" y="17"/>
                      </a:lnTo>
                      <a:lnTo>
                        <a:pt x="91" y="17"/>
                      </a:lnTo>
                      <a:lnTo>
                        <a:pt x="91" y="18"/>
                      </a:lnTo>
                      <a:lnTo>
                        <a:pt x="91" y="18"/>
                      </a:lnTo>
                      <a:lnTo>
                        <a:pt x="89" y="18"/>
                      </a:lnTo>
                      <a:lnTo>
                        <a:pt x="89" y="20"/>
                      </a:lnTo>
                      <a:lnTo>
                        <a:pt x="89" y="20"/>
                      </a:lnTo>
                      <a:lnTo>
                        <a:pt x="89" y="21"/>
                      </a:lnTo>
                      <a:lnTo>
                        <a:pt x="89" y="21"/>
                      </a:lnTo>
                      <a:lnTo>
                        <a:pt x="88" y="21"/>
                      </a:lnTo>
                      <a:lnTo>
                        <a:pt x="88" y="22"/>
                      </a:lnTo>
                      <a:lnTo>
                        <a:pt x="88" y="22"/>
                      </a:lnTo>
                      <a:lnTo>
                        <a:pt x="88" y="24"/>
                      </a:lnTo>
                      <a:lnTo>
                        <a:pt x="88" y="24"/>
                      </a:lnTo>
                      <a:lnTo>
                        <a:pt x="88" y="25"/>
                      </a:lnTo>
                      <a:lnTo>
                        <a:pt x="88" y="43"/>
                      </a:lnTo>
                      <a:lnTo>
                        <a:pt x="83" y="43"/>
                      </a:lnTo>
                      <a:close/>
                      <a:moveTo>
                        <a:pt x="117" y="39"/>
                      </a:moveTo>
                      <a:lnTo>
                        <a:pt x="117" y="17"/>
                      </a:lnTo>
                      <a:lnTo>
                        <a:pt x="113" y="17"/>
                      </a:lnTo>
                      <a:lnTo>
                        <a:pt x="113" y="12"/>
                      </a:lnTo>
                      <a:lnTo>
                        <a:pt x="117" y="12"/>
                      </a:lnTo>
                      <a:lnTo>
                        <a:pt x="117" y="3"/>
                      </a:lnTo>
                      <a:lnTo>
                        <a:pt x="122" y="3"/>
                      </a:lnTo>
                      <a:lnTo>
                        <a:pt x="122" y="12"/>
                      </a:lnTo>
                      <a:lnTo>
                        <a:pt x="129" y="12"/>
                      </a:lnTo>
                      <a:lnTo>
                        <a:pt x="129" y="17"/>
                      </a:lnTo>
                      <a:lnTo>
                        <a:pt x="122" y="17"/>
                      </a:lnTo>
                      <a:lnTo>
                        <a:pt x="122" y="37"/>
                      </a:lnTo>
                      <a:lnTo>
                        <a:pt x="122" y="37"/>
                      </a:lnTo>
                      <a:lnTo>
                        <a:pt x="124" y="37"/>
                      </a:lnTo>
                      <a:lnTo>
                        <a:pt x="124" y="38"/>
                      </a:lnTo>
                      <a:lnTo>
                        <a:pt x="124" y="38"/>
                      </a:lnTo>
                      <a:lnTo>
                        <a:pt x="124" y="38"/>
                      </a:lnTo>
                      <a:lnTo>
                        <a:pt x="124" y="38"/>
                      </a:lnTo>
                      <a:lnTo>
                        <a:pt x="124" y="38"/>
                      </a:lnTo>
                      <a:lnTo>
                        <a:pt x="124" y="38"/>
                      </a:lnTo>
                      <a:lnTo>
                        <a:pt x="124" y="39"/>
                      </a:lnTo>
                      <a:lnTo>
                        <a:pt x="124" y="39"/>
                      </a:lnTo>
                      <a:lnTo>
                        <a:pt x="124" y="39"/>
                      </a:lnTo>
                      <a:lnTo>
                        <a:pt x="125" y="39"/>
                      </a:lnTo>
                      <a:lnTo>
                        <a:pt x="125" y="39"/>
                      </a:lnTo>
                      <a:lnTo>
                        <a:pt x="125" y="39"/>
                      </a:lnTo>
                      <a:lnTo>
                        <a:pt x="125" y="39"/>
                      </a:lnTo>
                      <a:lnTo>
                        <a:pt x="125" y="39"/>
                      </a:lnTo>
                      <a:lnTo>
                        <a:pt x="126" y="39"/>
                      </a:lnTo>
                      <a:lnTo>
                        <a:pt x="126" y="39"/>
                      </a:lnTo>
                      <a:lnTo>
                        <a:pt x="126" y="39"/>
                      </a:lnTo>
                      <a:lnTo>
                        <a:pt x="128" y="39"/>
                      </a:lnTo>
                      <a:lnTo>
                        <a:pt x="128" y="39"/>
                      </a:lnTo>
                      <a:lnTo>
                        <a:pt x="128" y="39"/>
                      </a:lnTo>
                      <a:lnTo>
                        <a:pt x="128" y="39"/>
                      </a:lnTo>
                      <a:lnTo>
                        <a:pt x="129" y="39"/>
                      </a:lnTo>
                      <a:lnTo>
                        <a:pt x="129" y="43"/>
                      </a:lnTo>
                      <a:lnTo>
                        <a:pt x="128" y="43"/>
                      </a:lnTo>
                      <a:lnTo>
                        <a:pt x="128" y="43"/>
                      </a:lnTo>
                      <a:lnTo>
                        <a:pt x="126" y="45"/>
                      </a:lnTo>
                      <a:lnTo>
                        <a:pt x="126" y="45"/>
                      </a:lnTo>
                      <a:lnTo>
                        <a:pt x="125" y="45"/>
                      </a:lnTo>
                      <a:lnTo>
                        <a:pt x="125" y="45"/>
                      </a:lnTo>
                      <a:lnTo>
                        <a:pt x="125" y="45"/>
                      </a:lnTo>
                      <a:lnTo>
                        <a:pt x="125" y="45"/>
                      </a:lnTo>
                      <a:lnTo>
                        <a:pt x="124" y="45"/>
                      </a:lnTo>
                      <a:lnTo>
                        <a:pt x="122" y="45"/>
                      </a:lnTo>
                      <a:lnTo>
                        <a:pt x="122" y="43"/>
                      </a:lnTo>
                      <a:lnTo>
                        <a:pt x="121" y="43"/>
                      </a:lnTo>
                      <a:lnTo>
                        <a:pt x="121" y="43"/>
                      </a:lnTo>
                      <a:lnTo>
                        <a:pt x="121" y="43"/>
                      </a:lnTo>
                      <a:lnTo>
                        <a:pt x="120" y="43"/>
                      </a:lnTo>
                      <a:lnTo>
                        <a:pt x="120" y="43"/>
                      </a:lnTo>
                      <a:lnTo>
                        <a:pt x="120" y="43"/>
                      </a:lnTo>
                      <a:lnTo>
                        <a:pt x="118" y="42"/>
                      </a:lnTo>
                      <a:lnTo>
                        <a:pt x="118" y="42"/>
                      </a:lnTo>
                      <a:lnTo>
                        <a:pt x="118" y="42"/>
                      </a:lnTo>
                      <a:lnTo>
                        <a:pt x="118" y="41"/>
                      </a:lnTo>
                      <a:lnTo>
                        <a:pt x="118" y="41"/>
                      </a:lnTo>
                      <a:lnTo>
                        <a:pt x="118" y="41"/>
                      </a:lnTo>
                      <a:lnTo>
                        <a:pt x="117" y="39"/>
                      </a:lnTo>
                      <a:close/>
                      <a:moveTo>
                        <a:pt x="159" y="21"/>
                      </a:moveTo>
                      <a:lnTo>
                        <a:pt x="159" y="43"/>
                      </a:lnTo>
                      <a:lnTo>
                        <a:pt x="154" y="43"/>
                      </a:lnTo>
                      <a:lnTo>
                        <a:pt x="154" y="22"/>
                      </a:lnTo>
                      <a:lnTo>
                        <a:pt x="154" y="21"/>
                      </a:lnTo>
                      <a:lnTo>
                        <a:pt x="154" y="21"/>
                      </a:lnTo>
                      <a:lnTo>
                        <a:pt x="154" y="20"/>
                      </a:lnTo>
                      <a:lnTo>
                        <a:pt x="154" y="18"/>
                      </a:lnTo>
                      <a:lnTo>
                        <a:pt x="154" y="18"/>
                      </a:lnTo>
                      <a:lnTo>
                        <a:pt x="154" y="18"/>
                      </a:lnTo>
                      <a:lnTo>
                        <a:pt x="154" y="17"/>
                      </a:lnTo>
                      <a:lnTo>
                        <a:pt x="153" y="17"/>
                      </a:lnTo>
                      <a:lnTo>
                        <a:pt x="153" y="16"/>
                      </a:lnTo>
                      <a:lnTo>
                        <a:pt x="153" y="16"/>
                      </a:lnTo>
                      <a:lnTo>
                        <a:pt x="151" y="16"/>
                      </a:lnTo>
                      <a:lnTo>
                        <a:pt x="151" y="16"/>
                      </a:lnTo>
                      <a:lnTo>
                        <a:pt x="150" y="16"/>
                      </a:lnTo>
                      <a:lnTo>
                        <a:pt x="150" y="14"/>
                      </a:lnTo>
                      <a:lnTo>
                        <a:pt x="149" y="14"/>
                      </a:lnTo>
                      <a:lnTo>
                        <a:pt x="149" y="14"/>
                      </a:lnTo>
                      <a:lnTo>
                        <a:pt x="147" y="14"/>
                      </a:lnTo>
                      <a:lnTo>
                        <a:pt x="146" y="16"/>
                      </a:lnTo>
                      <a:lnTo>
                        <a:pt x="145" y="16"/>
                      </a:lnTo>
                      <a:lnTo>
                        <a:pt x="145" y="16"/>
                      </a:lnTo>
                      <a:lnTo>
                        <a:pt x="143" y="16"/>
                      </a:lnTo>
                      <a:lnTo>
                        <a:pt x="143" y="17"/>
                      </a:lnTo>
                      <a:lnTo>
                        <a:pt x="142" y="17"/>
                      </a:lnTo>
                      <a:lnTo>
                        <a:pt x="142" y="17"/>
                      </a:lnTo>
                      <a:lnTo>
                        <a:pt x="141" y="18"/>
                      </a:lnTo>
                      <a:lnTo>
                        <a:pt x="141" y="18"/>
                      </a:lnTo>
                      <a:lnTo>
                        <a:pt x="139" y="20"/>
                      </a:lnTo>
                      <a:lnTo>
                        <a:pt x="139" y="21"/>
                      </a:lnTo>
                      <a:lnTo>
                        <a:pt x="139" y="22"/>
                      </a:lnTo>
                      <a:lnTo>
                        <a:pt x="139" y="24"/>
                      </a:lnTo>
                      <a:lnTo>
                        <a:pt x="138" y="24"/>
                      </a:lnTo>
                      <a:lnTo>
                        <a:pt x="138" y="25"/>
                      </a:lnTo>
                      <a:lnTo>
                        <a:pt x="138" y="43"/>
                      </a:lnTo>
                      <a:lnTo>
                        <a:pt x="133" y="43"/>
                      </a:lnTo>
                      <a:lnTo>
                        <a:pt x="133" y="0"/>
                      </a:lnTo>
                      <a:lnTo>
                        <a:pt x="138" y="0"/>
                      </a:lnTo>
                      <a:lnTo>
                        <a:pt x="138" y="16"/>
                      </a:lnTo>
                      <a:lnTo>
                        <a:pt x="139" y="14"/>
                      </a:lnTo>
                      <a:lnTo>
                        <a:pt x="139" y="14"/>
                      </a:lnTo>
                      <a:lnTo>
                        <a:pt x="139" y="14"/>
                      </a:lnTo>
                      <a:lnTo>
                        <a:pt x="141" y="13"/>
                      </a:lnTo>
                      <a:lnTo>
                        <a:pt x="141" y="13"/>
                      </a:lnTo>
                      <a:lnTo>
                        <a:pt x="141" y="13"/>
                      </a:lnTo>
                      <a:lnTo>
                        <a:pt x="141" y="12"/>
                      </a:lnTo>
                      <a:lnTo>
                        <a:pt x="142" y="12"/>
                      </a:lnTo>
                      <a:lnTo>
                        <a:pt x="142" y="12"/>
                      </a:lnTo>
                      <a:lnTo>
                        <a:pt x="142" y="12"/>
                      </a:lnTo>
                      <a:lnTo>
                        <a:pt x="142" y="12"/>
                      </a:lnTo>
                      <a:lnTo>
                        <a:pt x="142" y="12"/>
                      </a:lnTo>
                      <a:lnTo>
                        <a:pt x="143" y="12"/>
                      </a:lnTo>
                      <a:lnTo>
                        <a:pt x="143" y="12"/>
                      </a:lnTo>
                      <a:lnTo>
                        <a:pt x="143" y="11"/>
                      </a:lnTo>
                      <a:lnTo>
                        <a:pt x="143" y="11"/>
                      </a:lnTo>
                      <a:lnTo>
                        <a:pt x="145" y="11"/>
                      </a:lnTo>
                      <a:lnTo>
                        <a:pt x="145" y="11"/>
                      </a:lnTo>
                      <a:lnTo>
                        <a:pt x="145" y="11"/>
                      </a:lnTo>
                      <a:lnTo>
                        <a:pt x="146" y="11"/>
                      </a:lnTo>
                      <a:lnTo>
                        <a:pt x="146" y="11"/>
                      </a:lnTo>
                      <a:lnTo>
                        <a:pt x="147" y="11"/>
                      </a:lnTo>
                      <a:lnTo>
                        <a:pt x="147" y="11"/>
                      </a:lnTo>
                      <a:lnTo>
                        <a:pt x="149" y="11"/>
                      </a:lnTo>
                      <a:lnTo>
                        <a:pt x="149" y="11"/>
                      </a:lnTo>
                      <a:lnTo>
                        <a:pt x="150" y="11"/>
                      </a:lnTo>
                      <a:lnTo>
                        <a:pt x="150" y="11"/>
                      </a:lnTo>
                      <a:lnTo>
                        <a:pt x="151" y="11"/>
                      </a:lnTo>
                      <a:lnTo>
                        <a:pt x="151" y="11"/>
                      </a:lnTo>
                      <a:lnTo>
                        <a:pt x="153" y="11"/>
                      </a:lnTo>
                      <a:lnTo>
                        <a:pt x="153" y="11"/>
                      </a:lnTo>
                      <a:lnTo>
                        <a:pt x="154" y="12"/>
                      </a:lnTo>
                      <a:lnTo>
                        <a:pt x="154" y="12"/>
                      </a:lnTo>
                      <a:lnTo>
                        <a:pt x="155" y="12"/>
                      </a:lnTo>
                      <a:lnTo>
                        <a:pt x="155" y="12"/>
                      </a:lnTo>
                      <a:lnTo>
                        <a:pt x="157" y="13"/>
                      </a:lnTo>
                      <a:lnTo>
                        <a:pt x="157" y="13"/>
                      </a:lnTo>
                      <a:lnTo>
                        <a:pt x="157" y="13"/>
                      </a:lnTo>
                      <a:lnTo>
                        <a:pt x="158" y="14"/>
                      </a:lnTo>
                      <a:lnTo>
                        <a:pt x="158" y="14"/>
                      </a:lnTo>
                      <a:lnTo>
                        <a:pt x="158" y="16"/>
                      </a:lnTo>
                      <a:lnTo>
                        <a:pt x="159" y="16"/>
                      </a:lnTo>
                      <a:lnTo>
                        <a:pt x="159" y="17"/>
                      </a:lnTo>
                      <a:lnTo>
                        <a:pt x="159" y="17"/>
                      </a:lnTo>
                      <a:lnTo>
                        <a:pt x="159" y="18"/>
                      </a:lnTo>
                      <a:lnTo>
                        <a:pt x="159" y="20"/>
                      </a:lnTo>
                      <a:lnTo>
                        <a:pt x="159" y="20"/>
                      </a:lnTo>
                      <a:lnTo>
                        <a:pt x="159" y="21"/>
                      </a:lnTo>
                      <a:close/>
                      <a:moveTo>
                        <a:pt x="175" y="37"/>
                      </a:moveTo>
                      <a:lnTo>
                        <a:pt x="175" y="43"/>
                      </a:lnTo>
                      <a:lnTo>
                        <a:pt x="168" y="43"/>
                      </a:lnTo>
                      <a:lnTo>
                        <a:pt x="168" y="37"/>
                      </a:lnTo>
                      <a:lnTo>
                        <a:pt x="175" y="37"/>
                      </a:lnTo>
                      <a:close/>
                      <a:moveTo>
                        <a:pt x="175" y="12"/>
                      </a:moveTo>
                      <a:lnTo>
                        <a:pt x="175" y="18"/>
                      </a:lnTo>
                      <a:lnTo>
                        <a:pt x="168" y="18"/>
                      </a:lnTo>
                      <a:lnTo>
                        <a:pt x="168" y="12"/>
                      </a:lnTo>
                      <a:lnTo>
                        <a:pt x="175" y="12"/>
                      </a:lnTo>
                      <a:close/>
                    </a:path>
                  </a:pathLst>
                </a:custGeom>
                <a:solidFill>
                  <a:srgbClr val="000000"/>
                </a:solidFill>
                <a:ln w="9525">
                  <a:noFill/>
                  <a:round/>
                  <a:headEnd/>
                  <a:tailEnd/>
                </a:ln>
              </p:spPr>
              <p:txBody>
                <a:bodyPr/>
                <a:lstStyle/>
                <a:p>
                  <a:endParaRPr lang="en-US"/>
                </a:p>
              </p:txBody>
            </p:sp>
            <p:sp>
              <p:nvSpPr>
                <p:cNvPr id="10495" name="Line 255"/>
                <p:cNvSpPr>
                  <a:spLocks noChangeShapeType="1"/>
                </p:cNvSpPr>
                <p:nvPr/>
              </p:nvSpPr>
              <p:spPr bwMode="auto">
                <a:xfrm>
                  <a:off x="2589" y="2941"/>
                  <a:ext cx="224" cy="1"/>
                </a:xfrm>
                <a:prstGeom prst="line">
                  <a:avLst/>
                </a:prstGeom>
                <a:noFill/>
                <a:ln w="0">
                  <a:solidFill>
                    <a:srgbClr val="000000"/>
                  </a:solidFill>
                  <a:round/>
                  <a:headEnd/>
                  <a:tailEnd/>
                </a:ln>
              </p:spPr>
              <p:txBody>
                <a:bodyPr/>
                <a:lstStyle/>
                <a:p>
                  <a:endParaRPr lang="en-US"/>
                </a:p>
              </p:txBody>
            </p:sp>
            <p:sp>
              <p:nvSpPr>
                <p:cNvPr id="10498" name="Freeform 258"/>
                <p:cNvSpPr>
                  <a:spLocks/>
                </p:cNvSpPr>
                <p:nvPr/>
              </p:nvSpPr>
              <p:spPr bwMode="auto">
                <a:xfrm>
                  <a:off x="3349" y="2917"/>
                  <a:ext cx="14" cy="22"/>
                </a:xfrm>
                <a:custGeom>
                  <a:avLst/>
                  <a:gdLst/>
                  <a:ahLst/>
                  <a:cxnLst>
                    <a:cxn ang="0">
                      <a:pos x="22" y="0"/>
                    </a:cxn>
                    <a:cxn ang="0">
                      <a:pos x="26" y="4"/>
                    </a:cxn>
                    <a:cxn ang="0">
                      <a:pos x="23" y="13"/>
                    </a:cxn>
                    <a:cxn ang="0">
                      <a:pos x="21" y="21"/>
                    </a:cxn>
                    <a:cxn ang="0">
                      <a:pos x="18" y="27"/>
                    </a:cxn>
                    <a:cxn ang="0">
                      <a:pos x="17" y="31"/>
                    </a:cxn>
                    <a:cxn ang="0">
                      <a:pos x="16" y="34"/>
                    </a:cxn>
                    <a:cxn ang="0">
                      <a:pos x="14" y="37"/>
                    </a:cxn>
                    <a:cxn ang="0">
                      <a:pos x="14" y="38"/>
                    </a:cxn>
                    <a:cxn ang="0">
                      <a:pos x="13" y="39"/>
                    </a:cxn>
                    <a:cxn ang="0">
                      <a:pos x="13" y="40"/>
                    </a:cxn>
                    <a:cxn ang="0">
                      <a:pos x="12" y="40"/>
                    </a:cxn>
                    <a:cxn ang="0">
                      <a:pos x="12" y="42"/>
                    </a:cxn>
                    <a:cxn ang="0">
                      <a:pos x="12" y="42"/>
                    </a:cxn>
                    <a:cxn ang="0">
                      <a:pos x="10" y="43"/>
                    </a:cxn>
                    <a:cxn ang="0">
                      <a:pos x="10" y="43"/>
                    </a:cxn>
                    <a:cxn ang="0">
                      <a:pos x="9" y="43"/>
                    </a:cxn>
                    <a:cxn ang="0">
                      <a:pos x="9" y="43"/>
                    </a:cxn>
                    <a:cxn ang="0">
                      <a:pos x="8" y="44"/>
                    </a:cxn>
                    <a:cxn ang="0">
                      <a:pos x="6" y="44"/>
                    </a:cxn>
                    <a:cxn ang="0">
                      <a:pos x="5" y="44"/>
                    </a:cxn>
                    <a:cxn ang="0">
                      <a:pos x="4" y="44"/>
                    </a:cxn>
                    <a:cxn ang="0">
                      <a:pos x="4" y="44"/>
                    </a:cxn>
                    <a:cxn ang="0">
                      <a:pos x="4" y="44"/>
                    </a:cxn>
                    <a:cxn ang="0">
                      <a:pos x="2" y="43"/>
                    </a:cxn>
                    <a:cxn ang="0">
                      <a:pos x="2" y="39"/>
                    </a:cxn>
                    <a:cxn ang="0">
                      <a:pos x="2" y="39"/>
                    </a:cxn>
                    <a:cxn ang="0">
                      <a:pos x="4" y="39"/>
                    </a:cxn>
                    <a:cxn ang="0">
                      <a:pos x="5" y="39"/>
                    </a:cxn>
                    <a:cxn ang="0">
                      <a:pos x="5" y="39"/>
                    </a:cxn>
                    <a:cxn ang="0">
                      <a:pos x="6" y="39"/>
                    </a:cxn>
                    <a:cxn ang="0">
                      <a:pos x="6" y="39"/>
                    </a:cxn>
                    <a:cxn ang="0">
                      <a:pos x="8" y="39"/>
                    </a:cxn>
                    <a:cxn ang="0">
                      <a:pos x="8" y="39"/>
                    </a:cxn>
                    <a:cxn ang="0">
                      <a:pos x="8" y="38"/>
                    </a:cxn>
                    <a:cxn ang="0">
                      <a:pos x="9" y="38"/>
                    </a:cxn>
                    <a:cxn ang="0">
                      <a:pos x="9" y="38"/>
                    </a:cxn>
                    <a:cxn ang="0">
                      <a:pos x="9" y="37"/>
                    </a:cxn>
                    <a:cxn ang="0">
                      <a:pos x="9" y="37"/>
                    </a:cxn>
                    <a:cxn ang="0">
                      <a:pos x="10" y="35"/>
                    </a:cxn>
                    <a:cxn ang="0">
                      <a:pos x="10" y="34"/>
                    </a:cxn>
                    <a:cxn ang="0">
                      <a:pos x="12" y="33"/>
                    </a:cxn>
                    <a:cxn ang="0">
                      <a:pos x="5" y="0"/>
                    </a:cxn>
                  </a:cxnLst>
                  <a:rect l="0" t="0" r="r" b="b"/>
                  <a:pathLst>
                    <a:path w="29" h="44">
                      <a:moveTo>
                        <a:pt x="14" y="25"/>
                      </a:moveTo>
                      <a:lnTo>
                        <a:pt x="22" y="0"/>
                      </a:lnTo>
                      <a:lnTo>
                        <a:pt x="29" y="0"/>
                      </a:lnTo>
                      <a:lnTo>
                        <a:pt x="26" y="4"/>
                      </a:lnTo>
                      <a:lnTo>
                        <a:pt x="25" y="9"/>
                      </a:lnTo>
                      <a:lnTo>
                        <a:pt x="23" y="13"/>
                      </a:lnTo>
                      <a:lnTo>
                        <a:pt x="22" y="17"/>
                      </a:lnTo>
                      <a:lnTo>
                        <a:pt x="21" y="21"/>
                      </a:lnTo>
                      <a:lnTo>
                        <a:pt x="19" y="25"/>
                      </a:lnTo>
                      <a:lnTo>
                        <a:pt x="18" y="27"/>
                      </a:lnTo>
                      <a:lnTo>
                        <a:pt x="17" y="30"/>
                      </a:lnTo>
                      <a:lnTo>
                        <a:pt x="17" y="31"/>
                      </a:lnTo>
                      <a:lnTo>
                        <a:pt x="16" y="33"/>
                      </a:lnTo>
                      <a:lnTo>
                        <a:pt x="16" y="34"/>
                      </a:lnTo>
                      <a:lnTo>
                        <a:pt x="16" y="35"/>
                      </a:lnTo>
                      <a:lnTo>
                        <a:pt x="14" y="37"/>
                      </a:lnTo>
                      <a:lnTo>
                        <a:pt x="14" y="37"/>
                      </a:lnTo>
                      <a:lnTo>
                        <a:pt x="14" y="38"/>
                      </a:lnTo>
                      <a:lnTo>
                        <a:pt x="13" y="38"/>
                      </a:lnTo>
                      <a:lnTo>
                        <a:pt x="13" y="39"/>
                      </a:lnTo>
                      <a:lnTo>
                        <a:pt x="13" y="39"/>
                      </a:lnTo>
                      <a:lnTo>
                        <a:pt x="13" y="40"/>
                      </a:lnTo>
                      <a:lnTo>
                        <a:pt x="13" y="40"/>
                      </a:lnTo>
                      <a:lnTo>
                        <a:pt x="12" y="40"/>
                      </a:lnTo>
                      <a:lnTo>
                        <a:pt x="12" y="42"/>
                      </a:lnTo>
                      <a:lnTo>
                        <a:pt x="12" y="42"/>
                      </a:lnTo>
                      <a:lnTo>
                        <a:pt x="12" y="42"/>
                      </a:lnTo>
                      <a:lnTo>
                        <a:pt x="12" y="42"/>
                      </a:lnTo>
                      <a:lnTo>
                        <a:pt x="10" y="43"/>
                      </a:lnTo>
                      <a:lnTo>
                        <a:pt x="10" y="43"/>
                      </a:lnTo>
                      <a:lnTo>
                        <a:pt x="10" y="43"/>
                      </a:lnTo>
                      <a:lnTo>
                        <a:pt x="10" y="43"/>
                      </a:lnTo>
                      <a:lnTo>
                        <a:pt x="9" y="43"/>
                      </a:lnTo>
                      <a:lnTo>
                        <a:pt x="9" y="43"/>
                      </a:lnTo>
                      <a:lnTo>
                        <a:pt x="9" y="43"/>
                      </a:lnTo>
                      <a:lnTo>
                        <a:pt x="9" y="43"/>
                      </a:lnTo>
                      <a:lnTo>
                        <a:pt x="8" y="44"/>
                      </a:lnTo>
                      <a:lnTo>
                        <a:pt x="8" y="44"/>
                      </a:lnTo>
                      <a:lnTo>
                        <a:pt x="6" y="44"/>
                      </a:lnTo>
                      <a:lnTo>
                        <a:pt x="6" y="44"/>
                      </a:lnTo>
                      <a:lnTo>
                        <a:pt x="6" y="44"/>
                      </a:lnTo>
                      <a:lnTo>
                        <a:pt x="5" y="44"/>
                      </a:lnTo>
                      <a:lnTo>
                        <a:pt x="5" y="44"/>
                      </a:lnTo>
                      <a:lnTo>
                        <a:pt x="4" y="44"/>
                      </a:lnTo>
                      <a:lnTo>
                        <a:pt x="4" y="44"/>
                      </a:lnTo>
                      <a:lnTo>
                        <a:pt x="4" y="44"/>
                      </a:lnTo>
                      <a:lnTo>
                        <a:pt x="4" y="44"/>
                      </a:lnTo>
                      <a:lnTo>
                        <a:pt x="4" y="44"/>
                      </a:lnTo>
                      <a:lnTo>
                        <a:pt x="2" y="44"/>
                      </a:lnTo>
                      <a:lnTo>
                        <a:pt x="2" y="43"/>
                      </a:lnTo>
                      <a:lnTo>
                        <a:pt x="2" y="43"/>
                      </a:lnTo>
                      <a:lnTo>
                        <a:pt x="2" y="39"/>
                      </a:lnTo>
                      <a:lnTo>
                        <a:pt x="2" y="39"/>
                      </a:lnTo>
                      <a:lnTo>
                        <a:pt x="2" y="39"/>
                      </a:lnTo>
                      <a:lnTo>
                        <a:pt x="4" y="39"/>
                      </a:lnTo>
                      <a:lnTo>
                        <a:pt x="4" y="39"/>
                      </a:lnTo>
                      <a:lnTo>
                        <a:pt x="4" y="39"/>
                      </a:lnTo>
                      <a:lnTo>
                        <a:pt x="5" y="39"/>
                      </a:lnTo>
                      <a:lnTo>
                        <a:pt x="5" y="39"/>
                      </a:lnTo>
                      <a:lnTo>
                        <a:pt x="5" y="39"/>
                      </a:lnTo>
                      <a:lnTo>
                        <a:pt x="6" y="39"/>
                      </a:lnTo>
                      <a:lnTo>
                        <a:pt x="6" y="39"/>
                      </a:lnTo>
                      <a:lnTo>
                        <a:pt x="6" y="39"/>
                      </a:lnTo>
                      <a:lnTo>
                        <a:pt x="6" y="39"/>
                      </a:lnTo>
                      <a:lnTo>
                        <a:pt x="6" y="39"/>
                      </a:lnTo>
                      <a:lnTo>
                        <a:pt x="8" y="39"/>
                      </a:lnTo>
                      <a:lnTo>
                        <a:pt x="8" y="39"/>
                      </a:lnTo>
                      <a:lnTo>
                        <a:pt x="8" y="39"/>
                      </a:lnTo>
                      <a:lnTo>
                        <a:pt x="8" y="39"/>
                      </a:lnTo>
                      <a:lnTo>
                        <a:pt x="8" y="38"/>
                      </a:lnTo>
                      <a:lnTo>
                        <a:pt x="8" y="38"/>
                      </a:lnTo>
                      <a:lnTo>
                        <a:pt x="9" y="38"/>
                      </a:lnTo>
                      <a:lnTo>
                        <a:pt x="9" y="38"/>
                      </a:lnTo>
                      <a:lnTo>
                        <a:pt x="9" y="38"/>
                      </a:lnTo>
                      <a:lnTo>
                        <a:pt x="9" y="38"/>
                      </a:lnTo>
                      <a:lnTo>
                        <a:pt x="9" y="37"/>
                      </a:lnTo>
                      <a:lnTo>
                        <a:pt x="9" y="37"/>
                      </a:lnTo>
                      <a:lnTo>
                        <a:pt x="9" y="37"/>
                      </a:lnTo>
                      <a:lnTo>
                        <a:pt x="9" y="35"/>
                      </a:lnTo>
                      <a:lnTo>
                        <a:pt x="10" y="35"/>
                      </a:lnTo>
                      <a:lnTo>
                        <a:pt x="10" y="34"/>
                      </a:lnTo>
                      <a:lnTo>
                        <a:pt x="10" y="34"/>
                      </a:lnTo>
                      <a:lnTo>
                        <a:pt x="10" y="33"/>
                      </a:lnTo>
                      <a:lnTo>
                        <a:pt x="12" y="33"/>
                      </a:lnTo>
                      <a:lnTo>
                        <a:pt x="0" y="0"/>
                      </a:lnTo>
                      <a:lnTo>
                        <a:pt x="5" y="0"/>
                      </a:lnTo>
                      <a:lnTo>
                        <a:pt x="14" y="25"/>
                      </a:lnTo>
                      <a:close/>
                    </a:path>
                  </a:pathLst>
                </a:custGeom>
                <a:solidFill>
                  <a:srgbClr val="000000"/>
                </a:solidFill>
                <a:ln w="9525">
                  <a:noFill/>
                  <a:round/>
                  <a:headEnd/>
                  <a:tailEnd/>
                </a:ln>
              </p:spPr>
              <p:txBody>
                <a:bodyPr/>
                <a:lstStyle/>
                <a:p>
                  <a:endParaRPr lang="en-US"/>
                </a:p>
              </p:txBody>
            </p:sp>
            <p:sp>
              <p:nvSpPr>
                <p:cNvPr id="10499" name="Freeform 259"/>
                <p:cNvSpPr>
                  <a:spLocks noEditPoints="1"/>
                </p:cNvSpPr>
                <p:nvPr/>
              </p:nvSpPr>
              <p:spPr bwMode="auto">
                <a:xfrm>
                  <a:off x="3332" y="2916"/>
                  <a:ext cx="16" cy="17"/>
                </a:xfrm>
                <a:custGeom>
                  <a:avLst/>
                  <a:gdLst/>
                  <a:ahLst/>
                  <a:cxnLst>
                    <a:cxn ang="0">
                      <a:pos x="21" y="18"/>
                    </a:cxn>
                    <a:cxn ang="0">
                      <a:pos x="18" y="18"/>
                    </a:cxn>
                    <a:cxn ang="0">
                      <a:pos x="14" y="19"/>
                    </a:cxn>
                    <a:cxn ang="0">
                      <a:pos x="10" y="19"/>
                    </a:cxn>
                    <a:cxn ang="0">
                      <a:pos x="8" y="21"/>
                    </a:cxn>
                    <a:cxn ang="0">
                      <a:pos x="6" y="23"/>
                    </a:cxn>
                    <a:cxn ang="0">
                      <a:pos x="6" y="27"/>
                    </a:cxn>
                    <a:cxn ang="0">
                      <a:pos x="10" y="29"/>
                    </a:cxn>
                    <a:cxn ang="0">
                      <a:pos x="13" y="29"/>
                    </a:cxn>
                    <a:cxn ang="0">
                      <a:pos x="17" y="28"/>
                    </a:cxn>
                    <a:cxn ang="0">
                      <a:pos x="18" y="27"/>
                    </a:cxn>
                    <a:cxn ang="0">
                      <a:pos x="21" y="25"/>
                    </a:cxn>
                    <a:cxn ang="0">
                      <a:pos x="21" y="23"/>
                    </a:cxn>
                    <a:cxn ang="0">
                      <a:pos x="0" y="23"/>
                    </a:cxn>
                    <a:cxn ang="0">
                      <a:pos x="1" y="20"/>
                    </a:cxn>
                    <a:cxn ang="0">
                      <a:pos x="3" y="18"/>
                    </a:cxn>
                    <a:cxn ang="0">
                      <a:pos x="6" y="16"/>
                    </a:cxn>
                    <a:cxn ang="0">
                      <a:pos x="10" y="15"/>
                    </a:cxn>
                    <a:cxn ang="0">
                      <a:pos x="12" y="15"/>
                    </a:cxn>
                    <a:cxn ang="0">
                      <a:pos x="14" y="15"/>
                    </a:cxn>
                    <a:cxn ang="0">
                      <a:pos x="17" y="14"/>
                    </a:cxn>
                    <a:cxn ang="0">
                      <a:pos x="20" y="14"/>
                    </a:cxn>
                    <a:cxn ang="0">
                      <a:pos x="21" y="12"/>
                    </a:cxn>
                    <a:cxn ang="0">
                      <a:pos x="21" y="11"/>
                    </a:cxn>
                    <a:cxn ang="0">
                      <a:pos x="21" y="8"/>
                    </a:cxn>
                    <a:cxn ang="0">
                      <a:pos x="16" y="4"/>
                    </a:cxn>
                    <a:cxn ang="0">
                      <a:pos x="9" y="6"/>
                    </a:cxn>
                    <a:cxn ang="0">
                      <a:pos x="3" y="11"/>
                    </a:cxn>
                    <a:cxn ang="0">
                      <a:pos x="3" y="7"/>
                    </a:cxn>
                    <a:cxn ang="0">
                      <a:pos x="4" y="4"/>
                    </a:cxn>
                    <a:cxn ang="0">
                      <a:pos x="6" y="2"/>
                    </a:cxn>
                    <a:cxn ang="0">
                      <a:pos x="10" y="0"/>
                    </a:cxn>
                    <a:cxn ang="0">
                      <a:pos x="16" y="0"/>
                    </a:cxn>
                    <a:cxn ang="0">
                      <a:pos x="20" y="0"/>
                    </a:cxn>
                    <a:cxn ang="0">
                      <a:pos x="22" y="2"/>
                    </a:cxn>
                    <a:cxn ang="0">
                      <a:pos x="25" y="4"/>
                    </a:cxn>
                    <a:cxn ang="0">
                      <a:pos x="26" y="7"/>
                    </a:cxn>
                    <a:cxn ang="0">
                      <a:pos x="26" y="27"/>
                    </a:cxn>
                    <a:cxn ang="0">
                      <a:pos x="26" y="28"/>
                    </a:cxn>
                    <a:cxn ang="0">
                      <a:pos x="28" y="29"/>
                    </a:cxn>
                    <a:cxn ang="0">
                      <a:pos x="28" y="29"/>
                    </a:cxn>
                    <a:cxn ang="0">
                      <a:pos x="29" y="29"/>
                    </a:cxn>
                    <a:cxn ang="0">
                      <a:pos x="30" y="33"/>
                    </a:cxn>
                    <a:cxn ang="0">
                      <a:pos x="28" y="33"/>
                    </a:cxn>
                    <a:cxn ang="0">
                      <a:pos x="24" y="33"/>
                    </a:cxn>
                    <a:cxn ang="0">
                      <a:pos x="22" y="29"/>
                    </a:cxn>
                    <a:cxn ang="0">
                      <a:pos x="16" y="33"/>
                    </a:cxn>
                    <a:cxn ang="0">
                      <a:pos x="9" y="33"/>
                    </a:cxn>
                    <a:cxn ang="0">
                      <a:pos x="5" y="33"/>
                    </a:cxn>
                    <a:cxn ang="0">
                      <a:pos x="3" y="31"/>
                    </a:cxn>
                    <a:cxn ang="0">
                      <a:pos x="1" y="29"/>
                    </a:cxn>
                    <a:cxn ang="0">
                      <a:pos x="0" y="27"/>
                    </a:cxn>
                    <a:cxn ang="0">
                      <a:pos x="0" y="25"/>
                    </a:cxn>
                    <a:cxn ang="0">
                      <a:pos x="0" y="24"/>
                    </a:cxn>
                  </a:cxnLst>
                  <a:rect l="0" t="0" r="r" b="b"/>
                  <a:pathLst>
                    <a:path w="30" h="33">
                      <a:moveTo>
                        <a:pt x="21" y="16"/>
                      </a:moveTo>
                      <a:lnTo>
                        <a:pt x="21" y="18"/>
                      </a:lnTo>
                      <a:lnTo>
                        <a:pt x="21" y="18"/>
                      </a:lnTo>
                      <a:lnTo>
                        <a:pt x="21" y="18"/>
                      </a:lnTo>
                      <a:lnTo>
                        <a:pt x="21" y="18"/>
                      </a:lnTo>
                      <a:lnTo>
                        <a:pt x="20" y="18"/>
                      </a:lnTo>
                      <a:lnTo>
                        <a:pt x="20" y="18"/>
                      </a:lnTo>
                      <a:lnTo>
                        <a:pt x="20" y="18"/>
                      </a:lnTo>
                      <a:lnTo>
                        <a:pt x="18" y="18"/>
                      </a:lnTo>
                      <a:lnTo>
                        <a:pt x="18" y="18"/>
                      </a:lnTo>
                      <a:lnTo>
                        <a:pt x="17" y="18"/>
                      </a:lnTo>
                      <a:lnTo>
                        <a:pt x="17" y="18"/>
                      </a:lnTo>
                      <a:lnTo>
                        <a:pt x="16" y="19"/>
                      </a:lnTo>
                      <a:lnTo>
                        <a:pt x="16" y="19"/>
                      </a:lnTo>
                      <a:lnTo>
                        <a:pt x="14" y="19"/>
                      </a:lnTo>
                      <a:lnTo>
                        <a:pt x="14" y="19"/>
                      </a:lnTo>
                      <a:lnTo>
                        <a:pt x="13" y="19"/>
                      </a:lnTo>
                      <a:lnTo>
                        <a:pt x="12" y="19"/>
                      </a:lnTo>
                      <a:lnTo>
                        <a:pt x="12" y="19"/>
                      </a:lnTo>
                      <a:lnTo>
                        <a:pt x="10" y="19"/>
                      </a:lnTo>
                      <a:lnTo>
                        <a:pt x="10" y="20"/>
                      </a:lnTo>
                      <a:lnTo>
                        <a:pt x="9" y="20"/>
                      </a:lnTo>
                      <a:lnTo>
                        <a:pt x="9" y="20"/>
                      </a:lnTo>
                      <a:lnTo>
                        <a:pt x="8" y="20"/>
                      </a:lnTo>
                      <a:lnTo>
                        <a:pt x="8" y="21"/>
                      </a:lnTo>
                      <a:lnTo>
                        <a:pt x="8" y="21"/>
                      </a:lnTo>
                      <a:lnTo>
                        <a:pt x="6" y="21"/>
                      </a:lnTo>
                      <a:lnTo>
                        <a:pt x="6" y="23"/>
                      </a:lnTo>
                      <a:lnTo>
                        <a:pt x="6" y="23"/>
                      </a:lnTo>
                      <a:lnTo>
                        <a:pt x="6" y="23"/>
                      </a:lnTo>
                      <a:lnTo>
                        <a:pt x="6" y="24"/>
                      </a:lnTo>
                      <a:lnTo>
                        <a:pt x="6" y="24"/>
                      </a:lnTo>
                      <a:lnTo>
                        <a:pt x="6" y="25"/>
                      </a:lnTo>
                      <a:lnTo>
                        <a:pt x="6" y="27"/>
                      </a:lnTo>
                      <a:lnTo>
                        <a:pt x="6" y="27"/>
                      </a:lnTo>
                      <a:lnTo>
                        <a:pt x="6" y="28"/>
                      </a:lnTo>
                      <a:lnTo>
                        <a:pt x="8" y="28"/>
                      </a:lnTo>
                      <a:lnTo>
                        <a:pt x="8" y="29"/>
                      </a:lnTo>
                      <a:lnTo>
                        <a:pt x="9" y="29"/>
                      </a:lnTo>
                      <a:lnTo>
                        <a:pt x="10" y="29"/>
                      </a:lnTo>
                      <a:lnTo>
                        <a:pt x="12" y="29"/>
                      </a:lnTo>
                      <a:lnTo>
                        <a:pt x="12" y="29"/>
                      </a:lnTo>
                      <a:lnTo>
                        <a:pt x="13" y="29"/>
                      </a:lnTo>
                      <a:lnTo>
                        <a:pt x="13" y="29"/>
                      </a:lnTo>
                      <a:lnTo>
                        <a:pt x="13" y="29"/>
                      </a:lnTo>
                      <a:lnTo>
                        <a:pt x="14" y="29"/>
                      </a:lnTo>
                      <a:lnTo>
                        <a:pt x="14" y="29"/>
                      </a:lnTo>
                      <a:lnTo>
                        <a:pt x="16" y="29"/>
                      </a:lnTo>
                      <a:lnTo>
                        <a:pt x="16" y="28"/>
                      </a:lnTo>
                      <a:lnTo>
                        <a:pt x="17" y="28"/>
                      </a:lnTo>
                      <a:lnTo>
                        <a:pt x="17" y="28"/>
                      </a:lnTo>
                      <a:lnTo>
                        <a:pt x="17" y="28"/>
                      </a:lnTo>
                      <a:lnTo>
                        <a:pt x="18" y="28"/>
                      </a:lnTo>
                      <a:lnTo>
                        <a:pt x="18" y="27"/>
                      </a:lnTo>
                      <a:lnTo>
                        <a:pt x="18" y="27"/>
                      </a:lnTo>
                      <a:lnTo>
                        <a:pt x="20" y="27"/>
                      </a:lnTo>
                      <a:lnTo>
                        <a:pt x="20" y="27"/>
                      </a:lnTo>
                      <a:lnTo>
                        <a:pt x="20" y="25"/>
                      </a:lnTo>
                      <a:lnTo>
                        <a:pt x="21" y="25"/>
                      </a:lnTo>
                      <a:lnTo>
                        <a:pt x="21" y="25"/>
                      </a:lnTo>
                      <a:lnTo>
                        <a:pt x="21" y="24"/>
                      </a:lnTo>
                      <a:lnTo>
                        <a:pt x="21" y="24"/>
                      </a:lnTo>
                      <a:lnTo>
                        <a:pt x="21" y="23"/>
                      </a:lnTo>
                      <a:lnTo>
                        <a:pt x="21" y="23"/>
                      </a:lnTo>
                      <a:lnTo>
                        <a:pt x="21" y="23"/>
                      </a:lnTo>
                      <a:lnTo>
                        <a:pt x="21" y="16"/>
                      </a:lnTo>
                      <a:close/>
                      <a:moveTo>
                        <a:pt x="0" y="24"/>
                      </a:moveTo>
                      <a:lnTo>
                        <a:pt x="0" y="24"/>
                      </a:lnTo>
                      <a:lnTo>
                        <a:pt x="0" y="23"/>
                      </a:lnTo>
                      <a:lnTo>
                        <a:pt x="0" y="23"/>
                      </a:lnTo>
                      <a:lnTo>
                        <a:pt x="0" y="23"/>
                      </a:lnTo>
                      <a:lnTo>
                        <a:pt x="1" y="21"/>
                      </a:lnTo>
                      <a:lnTo>
                        <a:pt x="1" y="21"/>
                      </a:lnTo>
                      <a:lnTo>
                        <a:pt x="1" y="20"/>
                      </a:lnTo>
                      <a:lnTo>
                        <a:pt x="1" y="20"/>
                      </a:lnTo>
                      <a:lnTo>
                        <a:pt x="1" y="20"/>
                      </a:lnTo>
                      <a:lnTo>
                        <a:pt x="1" y="19"/>
                      </a:lnTo>
                      <a:lnTo>
                        <a:pt x="3" y="19"/>
                      </a:lnTo>
                      <a:lnTo>
                        <a:pt x="3" y="19"/>
                      </a:lnTo>
                      <a:lnTo>
                        <a:pt x="3" y="18"/>
                      </a:lnTo>
                      <a:lnTo>
                        <a:pt x="4" y="18"/>
                      </a:lnTo>
                      <a:lnTo>
                        <a:pt x="4" y="18"/>
                      </a:lnTo>
                      <a:lnTo>
                        <a:pt x="5" y="16"/>
                      </a:lnTo>
                      <a:lnTo>
                        <a:pt x="5" y="16"/>
                      </a:lnTo>
                      <a:lnTo>
                        <a:pt x="6" y="16"/>
                      </a:lnTo>
                      <a:lnTo>
                        <a:pt x="6" y="16"/>
                      </a:lnTo>
                      <a:lnTo>
                        <a:pt x="8" y="15"/>
                      </a:lnTo>
                      <a:lnTo>
                        <a:pt x="8" y="15"/>
                      </a:lnTo>
                      <a:lnTo>
                        <a:pt x="9" y="15"/>
                      </a:lnTo>
                      <a:lnTo>
                        <a:pt x="10" y="15"/>
                      </a:lnTo>
                      <a:lnTo>
                        <a:pt x="12" y="15"/>
                      </a:lnTo>
                      <a:lnTo>
                        <a:pt x="12" y="15"/>
                      </a:lnTo>
                      <a:lnTo>
                        <a:pt x="12" y="15"/>
                      </a:lnTo>
                      <a:lnTo>
                        <a:pt x="12" y="15"/>
                      </a:lnTo>
                      <a:lnTo>
                        <a:pt x="12" y="15"/>
                      </a:lnTo>
                      <a:lnTo>
                        <a:pt x="13" y="15"/>
                      </a:lnTo>
                      <a:lnTo>
                        <a:pt x="13" y="15"/>
                      </a:lnTo>
                      <a:lnTo>
                        <a:pt x="13" y="15"/>
                      </a:lnTo>
                      <a:lnTo>
                        <a:pt x="14" y="15"/>
                      </a:lnTo>
                      <a:lnTo>
                        <a:pt x="14" y="15"/>
                      </a:lnTo>
                      <a:lnTo>
                        <a:pt x="16" y="15"/>
                      </a:lnTo>
                      <a:lnTo>
                        <a:pt x="16" y="15"/>
                      </a:lnTo>
                      <a:lnTo>
                        <a:pt x="16" y="14"/>
                      </a:lnTo>
                      <a:lnTo>
                        <a:pt x="17" y="14"/>
                      </a:lnTo>
                      <a:lnTo>
                        <a:pt x="17" y="14"/>
                      </a:lnTo>
                      <a:lnTo>
                        <a:pt x="17" y="14"/>
                      </a:lnTo>
                      <a:lnTo>
                        <a:pt x="18" y="14"/>
                      </a:lnTo>
                      <a:lnTo>
                        <a:pt x="18" y="14"/>
                      </a:lnTo>
                      <a:lnTo>
                        <a:pt x="18" y="14"/>
                      </a:lnTo>
                      <a:lnTo>
                        <a:pt x="20" y="14"/>
                      </a:lnTo>
                      <a:lnTo>
                        <a:pt x="20" y="14"/>
                      </a:lnTo>
                      <a:lnTo>
                        <a:pt x="20" y="14"/>
                      </a:lnTo>
                      <a:lnTo>
                        <a:pt x="20" y="14"/>
                      </a:lnTo>
                      <a:lnTo>
                        <a:pt x="20" y="14"/>
                      </a:lnTo>
                      <a:lnTo>
                        <a:pt x="21" y="12"/>
                      </a:lnTo>
                      <a:lnTo>
                        <a:pt x="21" y="12"/>
                      </a:lnTo>
                      <a:lnTo>
                        <a:pt x="21" y="12"/>
                      </a:lnTo>
                      <a:lnTo>
                        <a:pt x="21" y="12"/>
                      </a:lnTo>
                      <a:lnTo>
                        <a:pt x="21" y="12"/>
                      </a:lnTo>
                      <a:lnTo>
                        <a:pt x="21" y="11"/>
                      </a:lnTo>
                      <a:lnTo>
                        <a:pt x="21" y="11"/>
                      </a:lnTo>
                      <a:lnTo>
                        <a:pt x="21" y="11"/>
                      </a:lnTo>
                      <a:lnTo>
                        <a:pt x="21" y="10"/>
                      </a:lnTo>
                      <a:lnTo>
                        <a:pt x="21" y="8"/>
                      </a:lnTo>
                      <a:lnTo>
                        <a:pt x="21" y="8"/>
                      </a:lnTo>
                      <a:lnTo>
                        <a:pt x="21" y="7"/>
                      </a:lnTo>
                      <a:lnTo>
                        <a:pt x="20" y="6"/>
                      </a:lnTo>
                      <a:lnTo>
                        <a:pt x="18" y="6"/>
                      </a:lnTo>
                      <a:lnTo>
                        <a:pt x="17" y="4"/>
                      </a:lnTo>
                      <a:lnTo>
                        <a:pt x="16" y="4"/>
                      </a:lnTo>
                      <a:lnTo>
                        <a:pt x="14" y="4"/>
                      </a:lnTo>
                      <a:lnTo>
                        <a:pt x="13" y="4"/>
                      </a:lnTo>
                      <a:lnTo>
                        <a:pt x="10" y="4"/>
                      </a:lnTo>
                      <a:lnTo>
                        <a:pt x="10" y="6"/>
                      </a:lnTo>
                      <a:lnTo>
                        <a:pt x="9" y="6"/>
                      </a:lnTo>
                      <a:lnTo>
                        <a:pt x="8" y="7"/>
                      </a:lnTo>
                      <a:lnTo>
                        <a:pt x="8" y="8"/>
                      </a:lnTo>
                      <a:lnTo>
                        <a:pt x="6" y="10"/>
                      </a:lnTo>
                      <a:lnTo>
                        <a:pt x="6" y="11"/>
                      </a:lnTo>
                      <a:lnTo>
                        <a:pt x="3" y="11"/>
                      </a:lnTo>
                      <a:lnTo>
                        <a:pt x="3" y="10"/>
                      </a:lnTo>
                      <a:lnTo>
                        <a:pt x="3" y="10"/>
                      </a:lnTo>
                      <a:lnTo>
                        <a:pt x="3" y="8"/>
                      </a:lnTo>
                      <a:lnTo>
                        <a:pt x="3" y="8"/>
                      </a:lnTo>
                      <a:lnTo>
                        <a:pt x="3" y="7"/>
                      </a:lnTo>
                      <a:lnTo>
                        <a:pt x="3" y="7"/>
                      </a:lnTo>
                      <a:lnTo>
                        <a:pt x="3" y="6"/>
                      </a:lnTo>
                      <a:lnTo>
                        <a:pt x="3" y="6"/>
                      </a:lnTo>
                      <a:lnTo>
                        <a:pt x="4" y="4"/>
                      </a:lnTo>
                      <a:lnTo>
                        <a:pt x="4" y="4"/>
                      </a:lnTo>
                      <a:lnTo>
                        <a:pt x="4" y="4"/>
                      </a:lnTo>
                      <a:lnTo>
                        <a:pt x="5" y="3"/>
                      </a:lnTo>
                      <a:lnTo>
                        <a:pt x="5" y="3"/>
                      </a:lnTo>
                      <a:lnTo>
                        <a:pt x="6" y="3"/>
                      </a:lnTo>
                      <a:lnTo>
                        <a:pt x="6" y="2"/>
                      </a:lnTo>
                      <a:lnTo>
                        <a:pt x="8" y="2"/>
                      </a:lnTo>
                      <a:lnTo>
                        <a:pt x="8" y="2"/>
                      </a:lnTo>
                      <a:lnTo>
                        <a:pt x="9" y="2"/>
                      </a:lnTo>
                      <a:lnTo>
                        <a:pt x="9" y="0"/>
                      </a:lnTo>
                      <a:lnTo>
                        <a:pt x="10" y="0"/>
                      </a:lnTo>
                      <a:lnTo>
                        <a:pt x="12" y="0"/>
                      </a:lnTo>
                      <a:lnTo>
                        <a:pt x="12" y="0"/>
                      </a:lnTo>
                      <a:lnTo>
                        <a:pt x="13" y="0"/>
                      </a:lnTo>
                      <a:lnTo>
                        <a:pt x="14" y="0"/>
                      </a:lnTo>
                      <a:lnTo>
                        <a:pt x="16" y="0"/>
                      </a:lnTo>
                      <a:lnTo>
                        <a:pt x="16" y="0"/>
                      </a:lnTo>
                      <a:lnTo>
                        <a:pt x="17" y="0"/>
                      </a:lnTo>
                      <a:lnTo>
                        <a:pt x="17" y="0"/>
                      </a:lnTo>
                      <a:lnTo>
                        <a:pt x="18" y="0"/>
                      </a:lnTo>
                      <a:lnTo>
                        <a:pt x="20" y="0"/>
                      </a:lnTo>
                      <a:lnTo>
                        <a:pt x="20" y="0"/>
                      </a:lnTo>
                      <a:lnTo>
                        <a:pt x="21" y="0"/>
                      </a:lnTo>
                      <a:lnTo>
                        <a:pt x="21" y="2"/>
                      </a:lnTo>
                      <a:lnTo>
                        <a:pt x="22" y="2"/>
                      </a:lnTo>
                      <a:lnTo>
                        <a:pt x="22" y="2"/>
                      </a:lnTo>
                      <a:lnTo>
                        <a:pt x="24" y="2"/>
                      </a:lnTo>
                      <a:lnTo>
                        <a:pt x="24" y="3"/>
                      </a:lnTo>
                      <a:lnTo>
                        <a:pt x="24" y="3"/>
                      </a:lnTo>
                      <a:lnTo>
                        <a:pt x="25" y="3"/>
                      </a:lnTo>
                      <a:lnTo>
                        <a:pt x="25" y="4"/>
                      </a:lnTo>
                      <a:lnTo>
                        <a:pt x="25" y="4"/>
                      </a:lnTo>
                      <a:lnTo>
                        <a:pt x="26" y="4"/>
                      </a:lnTo>
                      <a:lnTo>
                        <a:pt x="26" y="6"/>
                      </a:lnTo>
                      <a:lnTo>
                        <a:pt x="26" y="6"/>
                      </a:lnTo>
                      <a:lnTo>
                        <a:pt x="26" y="7"/>
                      </a:lnTo>
                      <a:lnTo>
                        <a:pt x="26" y="7"/>
                      </a:lnTo>
                      <a:lnTo>
                        <a:pt x="26" y="8"/>
                      </a:lnTo>
                      <a:lnTo>
                        <a:pt x="26" y="8"/>
                      </a:lnTo>
                      <a:lnTo>
                        <a:pt x="26" y="27"/>
                      </a:lnTo>
                      <a:lnTo>
                        <a:pt x="26" y="27"/>
                      </a:lnTo>
                      <a:lnTo>
                        <a:pt x="26" y="28"/>
                      </a:lnTo>
                      <a:lnTo>
                        <a:pt x="26" y="28"/>
                      </a:lnTo>
                      <a:lnTo>
                        <a:pt x="26" y="28"/>
                      </a:lnTo>
                      <a:lnTo>
                        <a:pt x="26" y="28"/>
                      </a:lnTo>
                      <a:lnTo>
                        <a:pt x="26" y="28"/>
                      </a:lnTo>
                      <a:lnTo>
                        <a:pt x="26" y="29"/>
                      </a:lnTo>
                      <a:lnTo>
                        <a:pt x="26" y="29"/>
                      </a:lnTo>
                      <a:lnTo>
                        <a:pt x="28" y="29"/>
                      </a:lnTo>
                      <a:lnTo>
                        <a:pt x="28" y="29"/>
                      </a:lnTo>
                      <a:lnTo>
                        <a:pt x="28" y="29"/>
                      </a:lnTo>
                      <a:lnTo>
                        <a:pt x="28" y="29"/>
                      </a:lnTo>
                      <a:lnTo>
                        <a:pt x="28" y="29"/>
                      </a:lnTo>
                      <a:lnTo>
                        <a:pt x="28" y="29"/>
                      </a:lnTo>
                      <a:lnTo>
                        <a:pt x="28" y="29"/>
                      </a:lnTo>
                      <a:lnTo>
                        <a:pt x="28" y="29"/>
                      </a:lnTo>
                      <a:lnTo>
                        <a:pt x="29" y="29"/>
                      </a:lnTo>
                      <a:lnTo>
                        <a:pt x="29" y="29"/>
                      </a:lnTo>
                      <a:lnTo>
                        <a:pt x="29" y="29"/>
                      </a:lnTo>
                      <a:lnTo>
                        <a:pt x="29" y="29"/>
                      </a:lnTo>
                      <a:lnTo>
                        <a:pt x="29" y="29"/>
                      </a:lnTo>
                      <a:lnTo>
                        <a:pt x="30" y="29"/>
                      </a:lnTo>
                      <a:lnTo>
                        <a:pt x="30" y="29"/>
                      </a:lnTo>
                      <a:lnTo>
                        <a:pt x="30" y="29"/>
                      </a:lnTo>
                      <a:lnTo>
                        <a:pt x="30" y="33"/>
                      </a:lnTo>
                      <a:lnTo>
                        <a:pt x="30" y="33"/>
                      </a:lnTo>
                      <a:lnTo>
                        <a:pt x="30" y="33"/>
                      </a:lnTo>
                      <a:lnTo>
                        <a:pt x="29" y="33"/>
                      </a:lnTo>
                      <a:lnTo>
                        <a:pt x="29" y="33"/>
                      </a:lnTo>
                      <a:lnTo>
                        <a:pt x="29" y="33"/>
                      </a:lnTo>
                      <a:lnTo>
                        <a:pt x="28" y="33"/>
                      </a:lnTo>
                      <a:lnTo>
                        <a:pt x="28" y="33"/>
                      </a:lnTo>
                      <a:lnTo>
                        <a:pt x="26" y="33"/>
                      </a:lnTo>
                      <a:lnTo>
                        <a:pt x="25" y="33"/>
                      </a:lnTo>
                      <a:lnTo>
                        <a:pt x="25" y="33"/>
                      </a:lnTo>
                      <a:lnTo>
                        <a:pt x="24" y="33"/>
                      </a:lnTo>
                      <a:lnTo>
                        <a:pt x="24" y="32"/>
                      </a:lnTo>
                      <a:lnTo>
                        <a:pt x="22" y="32"/>
                      </a:lnTo>
                      <a:lnTo>
                        <a:pt x="22" y="31"/>
                      </a:lnTo>
                      <a:lnTo>
                        <a:pt x="22" y="29"/>
                      </a:lnTo>
                      <a:lnTo>
                        <a:pt x="22" y="29"/>
                      </a:lnTo>
                      <a:lnTo>
                        <a:pt x="21" y="31"/>
                      </a:lnTo>
                      <a:lnTo>
                        <a:pt x="20" y="31"/>
                      </a:lnTo>
                      <a:lnTo>
                        <a:pt x="18" y="32"/>
                      </a:lnTo>
                      <a:lnTo>
                        <a:pt x="17" y="32"/>
                      </a:lnTo>
                      <a:lnTo>
                        <a:pt x="16" y="33"/>
                      </a:lnTo>
                      <a:lnTo>
                        <a:pt x="13" y="33"/>
                      </a:lnTo>
                      <a:lnTo>
                        <a:pt x="12" y="33"/>
                      </a:lnTo>
                      <a:lnTo>
                        <a:pt x="10" y="33"/>
                      </a:lnTo>
                      <a:lnTo>
                        <a:pt x="9" y="33"/>
                      </a:lnTo>
                      <a:lnTo>
                        <a:pt x="9" y="33"/>
                      </a:lnTo>
                      <a:lnTo>
                        <a:pt x="8" y="33"/>
                      </a:lnTo>
                      <a:lnTo>
                        <a:pt x="8" y="33"/>
                      </a:lnTo>
                      <a:lnTo>
                        <a:pt x="6" y="33"/>
                      </a:lnTo>
                      <a:lnTo>
                        <a:pt x="6" y="33"/>
                      </a:lnTo>
                      <a:lnTo>
                        <a:pt x="5" y="33"/>
                      </a:lnTo>
                      <a:lnTo>
                        <a:pt x="5" y="32"/>
                      </a:lnTo>
                      <a:lnTo>
                        <a:pt x="5" y="32"/>
                      </a:lnTo>
                      <a:lnTo>
                        <a:pt x="4" y="32"/>
                      </a:lnTo>
                      <a:lnTo>
                        <a:pt x="4" y="32"/>
                      </a:lnTo>
                      <a:lnTo>
                        <a:pt x="3" y="31"/>
                      </a:lnTo>
                      <a:lnTo>
                        <a:pt x="3" y="31"/>
                      </a:lnTo>
                      <a:lnTo>
                        <a:pt x="3" y="31"/>
                      </a:lnTo>
                      <a:lnTo>
                        <a:pt x="3" y="29"/>
                      </a:lnTo>
                      <a:lnTo>
                        <a:pt x="1" y="29"/>
                      </a:lnTo>
                      <a:lnTo>
                        <a:pt x="1" y="29"/>
                      </a:lnTo>
                      <a:lnTo>
                        <a:pt x="1" y="28"/>
                      </a:lnTo>
                      <a:lnTo>
                        <a:pt x="1" y="28"/>
                      </a:lnTo>
                      <a:lnTo>
                        <a:pt x="0" y="27"/>
                      </a:lnTo>
                      <a:lnTo>
                        <a:pt x="0" y="27"/>
                      </a:lnTo>
                      <a:lnTo>
                        <a:pt x="0" y="27"/>
                      </a:lnTo>
                      <a:lnTo>
                        <a:pt x="0" y="25"/>
                      </a:lnTo>
                      <a:lnTo>
                        <a:pt x="0" y="25"/>
                      </a:lnTo>
                      <a:lnTo>
                        <a:pt x="0" y="25"/>
                      </a:lnTo>
                      <a:lnTo>
                        <a:pt x="0" y="25"/>
                      </a:lnTo>
                      <a:lnTo>
                        <a:pt x="0" y="25"/>
                      </a:lnTo>
                      <a:lnTo>
                        <a:pt x="0" y="25"/>
                      </a:lnTo>
                      <a:lnTo>
                        <a:pt x="0" y="24"/>
                      </a:lnTo>
                      <a:lnTo>
                        <a:pt x="0" y="24"/>
                      </a:lnTo>
                      <a:lnTo>
                        <a:pt x="0" y="24"/>
                      </a:lnTo>
                      <a:lnTo>
                        <a:pt x="0" y="24"/>
                      </a:lnTo>
                      <a:close/>
                    </a:path>
                  </a:pathLst>
                </a:custGeom>
                <a:solidFill>
                  <a:srgbClr val="000000"/>
                </a:solidFill>
                <a:ln w="9525">
                  <a:noFill/>
                  <a:round/>
                  <a:headEnd/>
                  <a:tailEnd/>
                </a:ln>
              </p:spPr>
              <p:txBody>
                <a:bodyPr/>
                <a:lstStyle/>
                <a:p>
                  <a:endParaRPr lang="en-US"/>
                </a:p>
              </p:txBody>
            </p:sp>
            <p:sp>
              <p:nvSpPr>
                <p:cNvPr id="10500" name="Freeform 260"/>
                <p:cNvSpPr>
                  <a:spLocks noEditPoints="1"/>
                </p:cNvSpPr>
                <p:nvPr/>
              </p:nvSpPr>
              <p:spPr bwMode="auto">
                <a:xfrm>
                  <a:off x="3312" y="2911"/>
                  <a:ext cx="18" cy="22"/>
                </a:xfrm>
                <a:custGeom>
                  <a:avLst/>
                  <a:gdLst/>
                  <a:ahLst/>
                  <a:cxnLst>
                    <a:cxn ang="0">
                      <a:pos x="19" y="38"/>
                    </a:cxn>
                    <a:cxn ang="0">
                      <a:pos x="20" y="38"/>
                    </a:cxn>
                    <a:cxn ang="0">
                      <a:pos x="21" y="38"/>
                    </a:cxn>
                    <a:cxn ang="0">
                      <a:pos x="24" y="37"/>
                    </a:cxn>
                    <a:cxn ang="0">
                      <a:pos x="25" y="35"/>
                    </a:cxn>
                    <a:cxn ang="0">
                      <a:pos x="26" y="34"/>
                    </a:cxn>
                    <a:cxn ang="0">
                      <a:pos x="28" y="33"/>
                    </a:cxn>
                    <a:cxn ang="0">
                      <a:pos x="28" y="31"/>
                    </a:cxn>
                    <a:cxn ang="0">
                      <a:pos x="29" y="29"/>
                    </a:cxn>
                    <a:cxn ang="0">
                      <a:pos x="29" y="26"/>
                    </a:cxn>
                    <a:cxn ang="0">
                      <a:pos x="30" y="25"/>
                    </a:cxn>
                    <a:cxn ang="0">
                      <a:pos x="30" y="22"/>
                    </a:cxn>
                    <a:cxn ang="0">
                      <a:pos x="30" y="21"/>
                    </a:cxn>
                    <a:cxn ang="0">
                      <a:pos x="30" y="18"/>
                    </a:cxn>
                    <a:cxn ang="0">
                      <a:pos x="30" y="17"/>
                    </a:cxn>
                    <a:cxn ang="0">
                      <a:pos x="29" y="16"/>
                    </a:cxn>
                    <a:cxn ang="0">
                      <a:pos x="29" y="14"/>
                    </a:cxn>
                    <a:cxn ang="0">
                      <a:pos x="29" y="13"/>
                    </a:cxn>
                    <a:cxn ang="0">
                      <a:pos x="29" y="12"/>
                    </a:cxn>
                    <a:cxn ang="0">
                      <a:pos x="28" y="10"/>
                    </a:cxn>
                    <a:cxn ang="0">
                      <a:pos x="26" y="9"/>
                    </a:cxn>
                    <a:cxn ang="0">
                      <a:pos x="26" y="8"/>
                    </a:cxn>
                    <a:cxn ang="0">
                      <a:pos x="25" y="8"/>
                    </a:cxn>
                    <a:cxn ang="0">
                      <a:pos x="24" y="6"/>
                    </a:cxn>
                    <a:cxn ang="0">
                      <a:pos x="23" y="5"/>
                    </a:cxn>
                    <a:cxn ang="0">
                      <a:pos x="23" y="5"/>
                    </a:cxn>
                    <a:cxn ang="0">
                      <a:pos x="21" y="5"/>
                    </a:cxn>
                    <a:cxn ang="0">
                      <a:pos x="19" y="5"/>
                    </a:cxn>
                    <a:cxn ang="0">
                      <a:pos x="17" y="5"/>
                    </a:cxn>
                    <a:cxn ang="0">
                      <a:pos x="5" y="38"/>
                    </a:cxn>
                    <a:cxn ang="0">
                      <a:pos x="19" y="0"/>
                    </a:cxn>
                    <a:cxn ang="0">
                      <a:pos x="20" y="0"/>
                    </a:cxn>
                    <a:cxn ang="0">
                      <a:pos x="23" y="0"/>
                    </a:cxn>
                    <a:cxn ang="0">
                      <a:pos x="24" y="1"/>
                    </a:cxn>
                    <a:cxn ang="0">
                      <a:pos x="26" y="1"/>
                    </a:cxn>
                    <a:cxn ang="0">
                      <a:pos x="28" y="3"/>
                    </a:cxn>
                    <a:cxn ang="0">
                      <a:pos x="30" y="4"/>
                    </a:cxn>
                    <a:cxn ang="0">
                      <a:pos x="32" y="6"/>
                    </a:cxn>
                    <a:cxn ang="0">
                      <a:pos x="33" y="9"/>
                    </a:cxn>
                    <a:cxn ang="0">
                      <a:pos x="34" y="10"/>
                    </a:cxn>
                    <a:cxn ang="0">
                      <a:pos x="34" y="13"/>
                    </a:cxn>
                    <a:cxn ang="0">
                      <a:pos x="36" y="17"/>
                    </a:cxn>
                    <a:cxn ang="0">
                      <a:pos x="36" y="20"/>
                    </a:cxn>
                    <a:cxn ang="0">
                      <a:pos x="36" y="22"/>
                    </a:cxn>
                    <a:cxn ang="0">
                      <a:pos x="36" y="25"/>
                    </a:cxn>
                    <a:cxn ang="0">
                      <a:pos x="34" y="28"/>
                    </a:cxn>
                    <a:cxn ang="0">
                      <a:pos x="34" y="30"/>
                    </a:cxn>
                    <a:cxn ang="0">
                      <a:pos x="33" y="33"/>
                    </a:cxn>
                    <a:cxn ang="0">
                      <a:pos x="32" y="35"/>
                    </a:cxn>
                    <a:cxn ang="0">
                      <a:pos x="30" y="38"/>
                    </a:cxn>
                    <a:cxn ang="0">
                      <a:pos x="28" y="39"/>
                    </a:cxn>
                    <a:cxn ang="0">
                      <a:pos x="26" y="41"/>
                    </a:cxn>
                    <a:cxn ang="0">
                      <a:pos x="24" y="42"/>
                    </a:cxn>
                    <a:cxn ang="0">
                      <a:pos x="21" y="43"/>
                    </a:cxn>
                    <a:cxn ang="0">
                      <a:pos x="19" y="43"/>
                    </a:cxn>
                    <a:cxn ang="0">
                      <a:pos x="0" y="0"/>
                    </a:cxn>
                  </a:cxnLst>
                  <a:rect l="0" t="0" r="r" b="b"/>
                  <a:pathLst>
                    <a:path w="36" h="43">
                      <a:moveTo>
                        <a:pt x="5" y="38"/>
                      </a:moveTo>
                      <a:lnTo>
                        <a:pt x="19" y="38"/>
                      </a:lnTo>
                      <a:lnTo>
                        <a:pt x="19" y="38"/>
                      </a:lnTo>
                      <a:lnTo>
                        <a:pt x="20" y="38"/>
                      </a:lnTo>
                      <a:lnTo>
                        <a:pt x="21" y="38"/>
                      </a:lnTo>
                      <a:lnTo>
                        <a:pt x="21" y="38"/>
                      </a:lnTo>
                      <a:lnTo>
                        <a:pt x="23" y="37"/>
                      </a:lnTo>
                      <a:lnTo>
                        <a:pt x="24" y="37"/>
                      </a:lnTo>
                      <a:lnTo>
                        <a:pt x="24" y="37"/>
                      </a:lnTo>
                      <a:lnTo>
                        <a:pt x="25" y="35"/>
                      </a:lnTo>
                      <a:lnTo>
                        <a:pt x="25" y="35"/>
                      </a:lnTo>
                      <a:lnTo>
                        <a:pt x="26" y="34"/>
                      </a:lnTo>
                      <a:lnTo>
                        <a:pt x="26" y="34"/>
                      </a:lnTo>
                      <a:lnTo>
                        <a:pt x="28" y="33"/>
                      </a:lnTo>
                      <a:lnTo>
                        <a:pt x="28" y="31"/>
                      </a:lnTo>
                      <a:lnTo>
                        <a:pt x="28" y="31"/>
                      </a:lnTo>
                      <a:lnTo>
                        <a:pt x="29" y="30"/>
                      </a:lnTo>
                      <a:lnTo>
                        <a:pt x="29" y="29"/>
                      </a:lnTo>
                      <a:lnTo>
                        <a:pt x="29" y="28"/>
                      </a:lnTo>
                      <a:lnTo>
                        <a:pt x="29" y="26"/>
                      </a:lnTo>
                      <a:lnTo>
                        <a:pt x="29" y="26"/>
                      </a:lnTo>
                      <a:lnTo>
                        <a:pt x="30" y="25"/>
                      </a:lnTo>
                      <a:lnTo>
                        <a:pt x="30" y="24"/>
                      </a:lnTo>
                      <a:lnTo>
                        <a:pt x="30" y="22"/>
                      </a:lnTo>
                      <a:lnTo>
                        <a:pt x="30" y="21"/>
                      </a:lnTo>
                      <a:lnTo>
                        <a:pt x="30" y="21"/>
                      </a:lnTo>
                      <a:lnTo>
                        <a:pt x="30" y="20"/>
                      </a:lnTo>
                      <a:lnTo>
                        <a:pt x="30" y="18"/>
                      </a:lnTo>
                      <a:lnTo>
                        <a:pt x="30" y="18"/>
                      </a:lnTo>
                      <a:lnTo>
                        <a:pt x="30" y="17"/>
                      </a:lnTo>
                      <a:lnTo>
                        <a:pt x="30" y="17"/>
                      </a:lnTo>
                      <a:lnTo>
                        <a:pt x="29" y="16"/>
                      </a:lnTo>
                      <a:lnTo>
                        <a:pt x="29" y="14"/>
                      </a:lnTo>
                      <a:lnTo>
                        <a:pt x="29" y="14"/>
                      </a:lnTo>
                      <a:lnTo>
                        <a:pt x="29" y="13"/>
                      </a:lnTo>
                      <a:lnTo>
                        <a:pt x="29" y="13"/>
                      </a:lnTo>
                      <a:lnTo>
                        <a:pt x="29" y="12"/>
                      </a:lnTo>
                      <a:lnTo>
                        <a:pt x="29" y="12"/>
                      </a:lnTo>
                      <a:lnTo>
                        <a:pt x="28" y="10"/>
                      </a:lnTo>
                      <a:lnTo>
                        <a:pt x="28" y="10"/>
                      </a:lnTo>
                      <a:lnTo>
                        <a:pt x="28" y="10"/>
                      </a:lnTo>
                      <a:lnTo>
                        <a:pt x="26" y="9"/>
                      </a:lnTo>
                      <a:lnTo>
                        <a:pt x="26" y="9"/>
                      </a:lnTo>
                      <a:lnTo>
                        <a:pt x="26" y="8"/>
                      </a:lnTo>
                      <a:lnTo>
                        <a:pt x="26" y="8"/>
                      </a:lnTo>
                      <a:lnTo>
                        <a:pt x="25" y="8"/>
                      </a:lnTo>
                      <a:lnTo>
                        <a:pt x="25" y="6"/>
                      </a:lnTo>
                      <a:lnTo>
                        <a:pt x="24" y="6"/>
                      </a:lnTo>
                      <a:lnTo>
                        <a:pt x="24" y="6"/>
                      </a:lnTo>
                      <a:lnTo>
                        <a:pt x="23" y="5"/>
                      </a:lnTo>
                      <a:lnTo>
                        <a:pt x="23" y="5"/>
                      </a:lnTo>
                      <a:lnTo>
                        <a:pt x="23" y="5"/>
                      </a:lnTo>
                      <a:lnTo>
                        <a:pt x="21" y="5"/>
                      </a:lnTo>
                      <a:lnTo>
                        <a:pt x="21" y="5"/>
                      </a:lnTo>
                      <a:lnTo>
                        <a:pt x="20" y="5"/>
                      </a:lnTo>
                      <a:lnTo>
                        <a:pt x="19" y="5"/>
                      </a:lnTo>
                      <a:lnTo>
                        <a:pt x="19" y="5"/>
                      </a:lnTo>
                      <a:lnTo>
                        <a:pt x="17" y="5"/>
                      </a:lnTo>
                      <a:lnTo>
                        <a:pt x="5" y="5"/>
                      </a:lnTo>
                      <a:lnTo>
                        <a:pt x="5" y="38"/>
                      </a:lnTo>
                      <a:close/>
                      <a:moveTo>
                        <a:pt x="0" y="0"/>
                      </a:moveTo>
                      <a:lnTo>
                        <a:pt x="19" y="0"/>
                      </a:lnTo>
                      <a:lnTo>
                        <a:pt x="20" y="0"/>
                      </a:lnTo>
                      <a:lnTo>
                        <a:pt x="20" y="0"/>
                      </a:lnTo>
                      <a:lnTo>
                        <a:pt x="21" y="0"/>
                      </a:lnTo>
                      <a:lnTo>
                        <a:pt x="23" y="0"/>
                      </a:lnTo>
                      <a:lnTo>
                        <a:pt x="24" y="0"/>
                      </a:lnTo>
                      <a:lnTo>
                        <a:pt x="24" y="1"/>
                      </a:lnTo>
                      <a:lnTo>
                        <a:pt x="25" y="1"/>
                      </a:lnTo>
                      <a:lnTo>
                        <a:pt x="26" y="1"/>
                      </a:lnTo>
                      <a:lnTo>
                        <a:pt x="28" y="3"/>
                      </a:lnTo>
                      <a:lnTo>
                        <a:pt x="28" y="3"/>
                      </a:lnTo>
                      <a:lnTo>
                        <a:pt x="29" y="4"/>
                      </a:lnTo>
                      <a:lnTo>
                        <a:pt x="30" y="4"/>
                      </a:lnTo>
                      <a:lnTo>
                        <a:pt x="30" y="5"/>
                      </a:lnTo>
                      <a:lnTo>
                        <a:pt x="32" y="6"/>
                      </a:lnTo>
                      <a:lnTo>
                        <a:pt x="32" y="8"/>
                      </a:lnTo>
                      <a:lnTo>
                        <a:pt x="33" y="9"/>
                      </a:lnTo>
                      <a:lnTo>
                        <a:pt x="33" y="9"/>
                      </a:lnTo>
                      <a:lnTo>
                        <a:pt x="34" y="10"/>
                      </a:lnTo>
                      <a:lnTo>
                        <a:pt x="34" y="12"/>
                      </a:lnTo>
                      <a:lnTo>
                        <a:pt x="34" y="13"/>
                      </a:lnTo>
                      <a:lnTo>
                        <a:pt x="36" y="16"/>
                      </a:lnTo>
                      <a:lnTo>
                        <a:pt x="36" y="17"/>
                      </a:lnTo>
                      <a:lnTo>
                        <a:pt x="36" y="18"/>
                      </a:lnTo>
                      <a:lnTo>
                        <a:pt x="36" y="20"/>
                      </a:lnTo>
                      <a:lnTo>
                        <a:pt x="36" y="21"/>
                      </a:lnTo>
                      <a:lnTo>
                        <a:pt x="36" y="22"/>
                      </a:lnTo>
                      <a:lnTo>
                        <a:pt x="36" y="24"/>
                      </a:lnTo>
                      <a:lnTo>
                        <a:pt x="36" y="25"/>
                      </a:lnTo>
                      <a:lnTo>
                        <a:pt x="36" y="26"/>
                      </a:lnTo>
                      <a:lnTo>
                        <a:pt x="34" y="28"/>
                      </a:lnTo>
                      <a:lnTo>
                        <a:pt x="34" y="29"/>
                      </a:lnTo>
                      <a:lnTo>
                        <a:pt x="34" y="30"/>
                      </a:lnTo>
                      <a:lnTo>
                        <a:pt x="33" y="31"/>
                      </a:lnTo>
                      <a:lnTo>
                        <a:pt x="33" y="33"/>
                      </a:lnTo>
                      <a:lnTo>
                        <a:pt x="32" y="34"/>
                      </a:lnTo>
                      <a:lnTo>
                        <a:pt x="32" y="35"/>
                      </a:lnTo>
                      <a:lnTo>
                        <a:pt x="30" y="37"/>
                      </a:lnTo>
                      <a:lnTo>
                        <a:pt x="30" y="38"/>
                      </a:lnTo>
                      <a:lnTo>
                        <a:pt x="29" y="39"/>
                      </a:lnTo>
                      <a:lnTo>
                        <a:pt x="28" y="39"/>
                      </a:lnTo>
                      <a:lnTo>
                        <a:pt x="26" y="41"/>
                      </a:lnTo>
                      <a:lnTo>
                        <a:pt x="26" y="41"/>
                      </a:lnTo>
                      <a:lnTo>
                        <a:pt x="25" y="42"/>
                      </a:lnTo>
                      <a:lnTo>
                        <a:pt x="24" y="42"/>
                      </a:lnTo>
                      <a:lnTo>
                        <a:pt x="23" y="42"/>
                      </a:lnTo>
                      <a:lnTo>
                        <a:pt x="21" y="43"/>
                      </a:lnTo>
                      <a:lnTo>
                        <a:pt x="20" y="43"/>
                      </a:lnTo>
                      <a:lnTo>
                        <a:pt x="19" y="43"/>
                      </a:lnTo>
                      <a:lnTo>
                        <a:pt x="0" y="43"/>
                      </a:lnTo>
                      <a:lnTo>
                        <a:pt x="0" y="0"/>
                      </a:lnTo>
                      <a:close/>
                    </a:path>
                  </a:pathLst>
                </a:custGeom>
                <a:solidFill>
                  <a:srgbClr val="000000"/>
                </a:solidFill>
                <a:ln w="9525">
                  <a:noFill/>
                  <a:round/>
                  <a:headEnd/>
                  <a:tailEnd/>
                </a:ln>
              </p:spPr>
              <p:txBody>
                <a:bodyPr/>
                <a:lstStyle/>
                <a:p>
                  <a:endParaRPr lang="en-US"/>
                </a:p>
              </p:txBody>
            </p:sp>
            <p:sp>
              <p:nvSpPr>
                <p:cNvPr id="10501" name="Freeform 261"/>
                <p:cNvSpPr>
                  <a:spLocks/>
                </p:cNvSpPr>
                <p:nvPr/>
              </p:nvSpPr>
              <p:spPr bwMode="auto">
                <a:xfrm>
                  <a:off x="3277" y="2916"/>
                  <a:ext cx="13" cy="17"/>
                </a:xfrm>
                <a:custGeom>
                  <a:avLst/>
                  <a:gdLst/>
                  <a:ahLst/>
                  <a:cxnLst>
                    <a:cxn ang="0">
                      <a:pos x="0" y="2"/>
                    </a:cxn>
                    <a:cxn ang="0">
                      <a:pos x="5" y="6"/>
                    </a:cxn>
                    <a:cxn ang="0">
                      <a:pos x="5" y="6"/>
                    </a:cxn>
                    <a:cxn ang="0">
                      <a:pos x="5" y="4"/>
                    </a:cxn>
                    <a:cxn ang="0">
                      <a:pos x="6" y="4"/>
                    </a:cxn>
                    <a:cxn ang="0">
                      <a:pos x="6" y="4"/>
                    </a:cxn>
                    <a:cxn ang="0">
                      <a:pos x="7" y="3"/>
                    </a:cxn>
                    <a:cxn ang="0">
                      <a:pos x="7" y="3"/>
                    </a:cxn>
                    <a:cxn ang="0">
                      <a:pos x="9" y="2"/>
                    </a:cxn>
                    <a:cxn ang="0">
                      <a:pos x="10" y="2"/>
                    </a:cxn>
                    <a:cxn ang="0">
                      <a:pos x="11" y="0"/>
                    </a:cxn>
                    <a:cxn ang="0">
                      <a:pos x="13" y="0"/>
                    </a:cxn>
                    <a:cxn ang="0">
                      <a:pos x="14" y="0"/>
                    </a:cxn>
                    <a:cxn ang="0">
                      <a:pos x="15" y="0"/>
                    </a:cxn>
                    <a:cxn ang="0">
                      <a:pos x="17" y="0"/>
                    </a:cxn>
                    <a:cxn ang="0">
                      <a:pos x="18" y="0"/>
                    </a:cxn>
                    <a:cxn ang="0">
                      <a:pos x="19" y="0"/>
                    </a:cxn>
                    <a:cxn ang="0">
                      <a:pos x="21" y="2"/>
                    </a:cxn>
                    <a:cxn ang="0">
                      <a:pos x="22" y="2"/>
                    </a:cxn>
                    <a:cxn ang="0">
                      <a:pos x="23" y="3"/>
                    </a:cxn>
                    <a:cxn ang="0">
                      <a:pos x="24" y="4"/>
                    </a:cxn>
                    <a:cxn ang="0">
                      <a:pos x="24" y="6"/>
                    </a:cxn>
                    <a:cxn ang="0">
                      <a:pos x="26" y="7"/>
                    </a:cxn>
                    <a:cxn ang="0">
                      <a:pos x="26" y="8"/>
                    </a:cxn>
                    <a:cxn ang="0">
                      <a:pos x="26" y="10"/>
                    </a:cxn>
                    <a:cxn ang="0">
                      <a:pos x="26" y="11"/>
                    </a:cxn>
                    <a:cxn ang="0">
                      <a:pos x="21" y="33"/>
                    </a:cxn>
                    <a:cxn ang="0">
                      <a:pos x="21" y="12"/>
                    </a:cxn>
                    <a:cxn ang="0">
                      <a:pos x="21" y="11"/>
                    </a:cxn>
                    <a:cxn ang="0">
                      <a:pos x="21" y="10"/>
                    </a:cxn>
                    <a:cxn ang="0">
                      <a:pos x="19" y="8"/>
                    </a:cxn>
                    <a:cxn ang="0">
                      <a:pos x="19" y="7"/>
                    </a:cxn>
                    <a:cxn ang="0">
                      <a:pos x="18" y="6"/>
                    </a:cxn>
                    <a:cxn ang="0">
                      <a:pos x="17" y="6"/>
                    </a:cxn>
                    <a:cxn ang="0">
                      <a:pos x="15" y="4"/>
                    </a:cxn>
                    <a:cxn ang="0">
                      <a:pos x="14" y="4"/>
                    </a:cxn>
                    <a:cxn ang="0">
                      <a:pos x="13" y="6"/>
                    </a:cxn>
                    <a:cxn ang="0">
                      <a:pos x="11" y="6"/>
                    </a:cxn>
                    <a:cxn ang="0">
                      <a:pos x="10" y="6"/>
                    </a:cxn>
                    <a:cxn ang="0">
                      <a:pos x="9" y="7"/>
                    </a:cxn>
                    <a:cxn ang="0">
                      <a:pos x="7" y="7"/>
                    </a:cxn>
                    <a:cxn ang="0">
                      <a:pos x="7" y="8"/>
                    </a:cxn>
                    <a:cxn ang="0">
                      <a:pos x="6" y="10"/>
                    </a:cxn>
                    <a:cxn ang="0">
                      <a:pos x="6" y="11"/>
                    </a:cxn>
                    <a:cxn ang="0">
                      <a:pos x="5" y="11"/>
                    </a:cxn>
                    <a:cxn ang="0">
                      <a:pos x="5" y="12"/>
                    </a:cxn>
                    <a:cxn ang="0">
                      <a:pos x="5" y="14"/>
                    </a:cxn>
                    <a:cxn ang="0">
                      <a:pos x="5" y="33"/>
                    </a:cxn>
                  </a:cxnLst>
                  <a:rect l="0" t="0" r="r" b="b"/>
                  <a:pathLst>
                    <a:path w="26" h="33">
                      <a:moveTo>
                        <a:pt x="0" y="33"/>
                      </a:moveTo>
                      <a:lnTo>
                        <a:pt x="0" y="2"/>
                      </a:lnTo>
                      <a:lnTo>
                        <a:pt x="5" y="2"/>
                      </a:lnTo>
                      <a:lnTo>
                        <a:pt x="5" y="6"/>
                      </a:lnTo>
                      <a:lnTo>
                        <a:pt x="5" y="6"/>
                      </a:lnTo>
                      <a:lnTo>
                        <a:pt x="5" y="6"/>
                      </a:lnTo>
                      <a:lnTo>
                        <a:pt x="5" y="6"/>
                      </a:lnTo>
                      <a:lnTo>
                        <a:pt x="5" y="4"/>
                      </a:lnTo>
                      <a:lnTo>
                        <a:pt x="6" y="4"/>
                      </a:lnTo>
                      <a:lnTo>
                        <a:pt x="6" y="4"/>
                      </a:lnTo>
                      <a:lnTo>
                        <a:pt x="6" y="4"/>
                      </a:lnTo>
                      <a:lnTo>
                        <a:pt x="6" y="4"/>
                      </a:lnTo>
                      <a:lnTo>
                        <a:pt x="6" y="3"/>
                      </a:lnTo>
                      <a:lnTo>
                        <a:pt x="7" y="3"/>
                      </a:lnTo>
                      <a:lnTo>
                        <a:pt x="7" y="3"/>
                      </a:lnTo>
                      <a:lnTo>
                        <a:pt x="7" y="3"/>
                      </a:lnTo>
                      <a:lnTo>
                        <a:pt x="9" y="2"/>
                      </a:lnTo>
                      <a:lnTo>
                        <a:pt x="9" y="2"/>
                      </a:lnTo>
                      <a:lnTo>
                        <a:pt x="9" y="2"/>
                      </a:lnTo>
                      <a:lnTo>
                        <a:pt x="10" y="2"/>
                      </a:lnTo>
                      <a:lnTo>
                        <a:pt x="10" y="0"/>
                      </a:lnTo>
                      <a:lnTo>
                        <a:pt x="11" y="0"/>
                      </a:lnTo>
                      <a:lnTo>
                        <a:pt x="11" y="0"/>
                      </a:lnTo>
                      <a:lnTo>
                        <a:pt x="13" y="0"/>
                      </a:lnTo>
                      <a:lnTo>
                        <a:pt x="13" y="0"/>
                      </a:lnTo>
                      <a:lnTo>
                        <a:pt x="14" y="0"/>
                      </a:lnTo>
                      <a:lnTo>
                        <a:pt x="14" y="0"/>
                      </a:lnTo>
                      <a:lnTo>
                        <a:pt x="15" y="0"/>
                      </a:lnTo>
                      <a:lnTo>
                        <a:pt x="15" y="0"/>
                      </a:lnTo>
                      <a:lnTo>
                        <a:pt x="17" y="0"/>
                      </a:lnTo>
                      <a:lnTo>
                        <a:pt x="18" y="0"/>
                      </a:lnTo>
                      <a:lnTo>
                        <a:pt x="18" y="0"/>
                      </a:lnTo>
                      <a:lnTo>
                        <a:pt x="19" y="0"/>
                      </a:lnTo>
                      <a:lnTo>
                        <a:pt x="19" y="0"/>
                      </a:lnTo>
                      <a:lnTo>
                        <a:pt x="21" y="2"/>
                      </a:lnTo>
                      <a:lnTo>
                        <a:pt x="21" y="2"/>
                      </a:lnTo>
                      <a:lnTo>
                        <a:pt x="22" y="2"/>
                      </a:lnTo>
                      <a:lnTo>
                        <a:pt x="22" y="2"/>
                      </a:lnTo>
                      <a:lnTo>
                        <a:pt x="23" y="3"/>
                      </a:lnTo>
                      <a:lnTo>
                        <a:pt x="23" y="3"/>
                      </a:lnTo>
                      <a:lnTo>
                        <a:pt x="23" y="4"/>
                      </a:lnTo>
                      <a:lnTo>
                        <a:pt x="24" y="4"/>
                      </a:lnTo>
                      <a:lnTo>
                        <a:pt x="24" y="4"/>
                      </a:lnTo>
                      <a:lnTo>
                        <a:pt x="24" y="6"/>
                      </a:lnTo>
                      <a:lnTo>
                        <a:pt x="24" y="6"/>
                      </a:lnTo>
                      <a:lnTo>
                        <a:pt x="26" y="7"/>
                      </a:lnTo>
                      <a:lnTo>
                        <a:pt x="26" y="7"/>
                      </a:lnTo>
                      <a:lnTo>
                        <a:pt x="26" y="8"/>
                      </a:lnTo>
                      <a:lnTo>
                        <a:pt x="26" y="8"/>
                      </a:lnTo>
                      <a:lnTo>
                        <a:pt x="26" y="10"/>
                      </a:lnTo>
                      <a:lnTo>
                        <a:pt x="26" y="11"/>
                      </a:lnTo>
                      <a:lnTo>
                        <a:pt x="26" y="11"/>
                      </a:lnTo>
                      <a:lnTo>
                        <a:pt x="26" y="33"/>
                      </a:lnTo>
                      <a:lnTo>
                        <a:pt x="21" y="33"/>
                      </a:lnTo>
                      <a:lnTo>
                        <a:pt x="21" y="14"/>
                      </a:lnTo>
                      <a:lnTo>
                        <a:pt x="21" y="12"/>
                      </a:lnTo>
                      <a:lnTo>
                        <a:pt x="21" y="11"/>
                      </a:lnTo>
                      <a:lnTo>
                        <a:pt x="21" y="11"/>
                      </a:lnTo>
                      <a:lnTo>
                        <a:pt x="21" y="10"/>
                      </a:lnTo>
                      <a:lnTo>
                        <a:pt x="21" y="10"/>
                      </a:lnTo>
                      <a:lnTo>
                        <a:pt x="19" y="8"/>
                      </a:lnTo>
                      <a:lnTo>
                        <a:pt x="19" y="8"/>
                      </a:lnTo>
                      <a:lnTo>
                        <a:pt x="19" y="7"/>
                      </a:lnTo>
                      <a:lnTo>
                        <a:pt x="19" y="7"/>
                      </a:lnTo>
                      <a:lnTo>
                        <a:pt x="18" y="6"/>
                      </a:lnTo>
                      <a:lnTo>
                        <a:pt x="18" y="6"/>
                      </a:lnTo>
                      <a:lnTo>
                        <a:pt x="18" y="6"/>
                      </a:lnTo>
                      <a:lnTo>
                        <a:pt x="17" y="6"/>
                      </a:lnTo>
                      <a:lnTo>
                        <a:pt x="17" y="6"/>
                      </a:lnTo>
                      <a:lnTo>
                        <a:pt x="15" y="4"/>
                      </a:lnTo>
                      <a:lnTo>
                        <a:pt x="14" y="4"/>
                      </a:lnTo>
                      <a:lnTo>
                        <a:pt x="14" y="4"/>
                      </a:lnTo>
                      <a:lnTo>
                        <a:pt x="13" y="6"/>
                      </a:lnTo>
                      <a:lnTo>
                        <a:pt x="13" y="6"/>
                      </a:lnTo>
                      <a:lnTo>
                        <a:pt x="11" y="6"/>
                      </a:lnTo>
                      <a:lnTo>
                        <a:pt x="11" y="6"/>
                      </a:lnTo>
                      <a:lnTo>
                        <a:pt x="10" y="6"/>
                      </a:lnTo>
                      <a:lnTo>
                        <a:pt x="10" y="6"/>
                      </a:lnTo>
                      <a:lnTo>
                        <a:pt x="10" y="6"/>
                      </a:lnTo>
                      <a:lnTo>
                        <a:pt x="9" y="7"/>
                      </a:lnTo>
                      <a:lnTo>
                        <a:pt x="9" y="7"/>
                      </a:lnTo>
                      <a:lnTo>
                        <a:pt x="7" y="7"/>
                      </a:lnTo>
                      <a:lnTo>
                        <a:pt x="7" y="8"/>
                      </a:lnTo>
                      <a:lnTo>
                        <a:pt x="7" y="8"/>
                      </a:lnTo>
                      <a:lnTo>
                        <a:pt x="6" y="8"/>
                      </a:lnTo>
                      <a:lnTo>
                        <a:pt x="6" y="10"/>
                      </a:lnTo>
                      <a:lnTo>
                        <a:pt x="6" y="10"/>
                      </a:lnTo>
                      <a:lnTo>
                        <a:pt x="6" y="11"/>
                      </a:lnTo>
                      <a:lnTo>
                        <a:pt x="6" y="11"/>
                      </a:lnTo>
                      <a:lnTo>
                        <a:pt x="5" y="11"/>
                      </a:lnTo>
                      <a:lnTo>
                        <a:pt x="5" y="12"/>
                      </a:lnTo>
                      <a:lnTo>
                        <a:pt x="5" y="12"/>
                      </a:lnTo>
                      <a:lnTo>
                        <a:pt x="5" y="14"/>
                      </a:lnTo>
                      <a:lnTo>
                        <a:pt x="5" y="14"/>
                      </a:lnTo>
                      <a:lnTo>
                        <a:pt x="5" y="15"/>
                      </a:lnTo>
                      <a:lnTo>
                        <a:pt x="5" y="33"/>
                      </a:lnTo>
                      <a:lnTo>
                        <a:pt x="0" y="33"/>
                      </a:lnTo>
                      <a:close/>
                    </a:path>
                  </a:pathLst>
                </a:custGeom>
                <a:solidFill>
                  <a:srgbClr val="000000"/>
                </a:solidFill>
                <a:ln w="9525">
                  <a:noFill/>
                  <a:round/>
                  <a:headEnd/>
                  <a:tailEnd/>
                </a:ln>
              </p:spPr>
              <p:txBody>
                <a:bodyPr/>
                <a:lstStyle/>
                <a:p>
                  <a:endParaRPr lang="en-US"/>
                </a:p>
              </p:txBody>
            </p:sp>
            <p:sp>
              <p:nvSpPr>
                <p:cNvPr id="10502" name="Freeform 262"/>
                <p:cNvSpPr>
                  <a:spLocks noEditPoints="1"/>
                </p:cNvSpPr>
                <p:nvPr/>
              </p:nvSpPr>
              <p:spPr bwMode="auto">
                <a:xfrm>
                  <a:off x="3260" y="2916"/>
                  <a:ext cx="15" cy="17"/>
                </a:xfrm>
                <a:custGeom>
                  <a:avLst/>
                  <a:gdLst/>
                  <a:ahLst/>
                  <a:cxnLst>
                    <a:cxn ang="0">
                      <a:pos x="7" y="19"/>
                    </a:cxn>
                    <a:cxn ang="0">
                      <a:pos x="7" y="20"/>
                    </a:cxn>
                    <a:cxn ang="0">
                      <a:pos x="7" y="23"/>
                    </a:cxn>
                    <a:cxn ang="0">
                      <a:pos x="8" y="24"/>
                    </a:cxn>
                    <a:cxn ang="0">
                      <a:pos x="8" y="27"/>
                    </a:cxn>
                    <a:cxn ang="0">
                      <a:pos x="11" y="28"/>
                    </a:cxn>
                    <a:cxn ang="0">
                      <a:pos x="12" y="29"/>
                    </a:cxn>
                    <a:cxn ang="0">
                      <a:pos x="14" y="29"/>
                    </a:cxn>
                    <a:cxn ang="0">
                      <a:pos x="17" y="29"/>
                    </a:cxn>
                    <a:cxn ang="0">
                      <a:pos x="18" y="28"/>
                    </a:cxn>
                    <a:cxn ang="0">
                      <a:pos x="21" y="27"/>
                    </a:cxn>
                    <a:cxn ang="0">
                      <a:pos x="22" y="25"/>
                    </a:cxn>
                    <a:cxn ang="0">
                      <a:pos x="24" y="24"/>
                    </a:cxn>
                    <a:cxn ang="0">
                      <a:pos x="24" y="21"/>
                    </a:cxn>
                    <a:cxn ang="0">
                      <a:pos x="24" y="20"/>
                    </a:cxn>
                    <a:cxn ang="0">
                      <a:pos x="24" y="18"/>
                    </a:cxn>
                    <a:cxn ang="0">
                      <a:pos x="24" y="16"/>
                    </a:cxn>
                    <a:cxn ang="0">
                      <a:pos x="24" y="14"/>
                    </a:cxn>
                    <a:cxn ang="0">
                      <a:pos x="24" y="12"/>
                    </a:cxn>
                    <a:cxn ang="0">
                      <a:pos x="22" y="10"/>
                    </a:cxn>
                    <a:cxn ang="0">
                      <a:pos x="21" y="8"/>
                    </a:cxn>
                    <a:cxn ang="0">
                      <a:pos x="20" y="7"/>
                    </a:cxn>
                    <a:cxn ang="0">
                      <a:pos x="18" y="6"/>
                    </a:cxn>
                    <a:cxn ang="0">
                      <a:pos x="16" y="4"/>
                    </a:cxn>
                    <a:cxn ang="0">
                      <a:pos x="13" y="6"/>
                    </a:cxn>
                    <a:cxn ang="0">
                      <a:pos x="11" y="7"/>
                    </a:cxn>
                    <a:cxn ang="0">
                      <a:pos x="8" y="8"/>
                    </a:cxn>
                    <a:cxn ang="0">
                      <a:pos x="7" y="12"/>
                    </a:cxn>
                    <a:cxn ang="0">
                      <a:pos x="7" y="15"/>
                    </a:cxn>
                    <a:cxn ang="0">
                      <a:pos x="0" y="18"/>
                    </a:cxn>
                    <a:cxn ang="0">
                      <a:pos x="1" y="14"/>
                    </a:cxn>
                    <a:cxn ang="0">
                      <a:pos x="1" y="11"/>
                    </a:cxn>
                    <a:cxn ang="0">
                      <a:pos x="3" y="8"/>
                    </a:cxn>
                    <a:cxn ang="0">
                      <a:pos x="4" y="6"/>
                    </a:cxn>
                    <a:cxn ang="0">
                      <a:pos x="7" y="3"/>
                    </a:cxn>
                    <a:cxn ang="0">
                      <a:pos x="9" y="2"/>
                    </a:cxn>
                    <a:cxn ang="0">
                      <a:pos x="12" y="0"/>
                    </a:cxn>
                    <a:cxn ang="0">
                      <a:pos x="14" y="0"/>
                    </a:cxn>
                    <a:cxn ang="0">
                      <a:pos x="18" y="0"/>
                    </a:cxn>
                    <a:cxn ang="0">
                      <a:pos x="21" y="2"/>
                    </a:cxn>
                    <a:cxn ang="0">
                      <a:pos x="24" y="3"/>
                    </a:cxn>
                    <a:cxn ang="0">
                      <a:pos x="26" y="6"/>
                    </a:cxn>
                    <a:cxn ang="0">
                      <a:pos x="28" y="8"/>
                    </a:cxn>
                    <a:cxn ang="0">
                      <a:pos x="29" y="11"/>
                    </a:cxn>
                    <a:cxn ang="0">
                      <a:pos x="29" y="14"/>
                    </a:cxn>
                    <a:cxn ang="0">
                      <a:pos x="30" y="18"/>
                    </a:cxn>
                    <a:cxn ang="0">
                      <a:pos x="29" y="20"/>
                    </a:cxn>
                    <a:cxn ang="0">
                      <a:pos x="29" y="23"/>
                    </a:cxn>
                    <a:cxn ang="0">
                      <a:pos x="28" y="27"/>
                    </a:cxn>
                    <a:cxn ang="0">
                      <a:pos x="26" y="29"/>
                    </a:cxn>
                    <a:cxn ang="0">
                      <a:pos x="24" y="31"/>
                    </a:cxn>
                    <a:cxn ang="0">
                      <a:pos x="21" y="32"/>
                    </a:cxn>
                    <a:cxn ang="0">
                      <a:pos x="18" y="33"/>
                    </a:cxn>
                    <a:cxn ang="0">
                      <a:pos x="14" y="33"/>
                    </a:cxn>
                    <a:cxn ang="0">
                      <a:pos x="12" y="33"/>
                    </a:cxn>
                    <a:cxn ang="0">
                      <a:pos x="9" y="32"/>
                    </a:cxn>
                    <a:cxn ang="0">
                      <a:pos x="7" y="31"/>
                    </a:cxn>
                    <a:cxn ang="0">
                      <a:pos x="4" y="29"/>
                    </a:cxn>
                    <a:cxn ang="0">
                      <a:pos x="3" y="27"/>
                    </a:cxn>
                    <a:cxn ang="0">
                      <a:pos x="1" y="23"/>
                    </a:cxn>
                    <a:cxn ang="0">
                      <a:pos x="1" y="20"/>
                    </a:cxn>
                    <a:cxn ang="0">
                      <a:pos x="0" y="18"/>
                    </a:cxn>
                  </a:cxnLst>
                  <a:rect l="0" t="0" r="r" b="b"/>
                  <a:pathLst>
                    <a:path w="30" h="33">
                      <a:moveTo>
                        <a:pt x="7" y="18"/>
                      </a:moveTo>
                      <a:lnTo>
                        <a:pt x="7" y="18"/>
                      </a:lnTo>
                      <a:lnTo>
                        <a:pt x="7" y="19"/>
                      </a:lnTo>
                      <a:lnTo>
                        <a:pt x="7" y="19"/>
                      </a:lnTo>
                      <a:lnTo>
                        <a:pt x="7" y="20"/>
                      </a:lnTo>
                      <a:lnTo>
                        <a:pt x="7" y="20"/>
                      </a:lnTo>
                      <a:lnTo>
                        <a:pt x="7" y="21"/>
                      </a:lnTo>
                      <a:lnTo>
                        <a:pt x="7" y="21"/>
                      </a:lnTo>
                      <a:lnTo>
                        <a:pt x="7" y="23"/>
                      </a:lnTo>
                      <a:lnTo>
                        <a:pt x="7" y="23"/>
                      </a:lnTo>
                      <a:lnTo>
                        <a:pt x="7" y="24"/>
                      </a:lnTo>
                      <a:lnTo>
                        <a:pt x="8" y="24"/>
                      </a:lnTo>
                      <a:lnTo>
                        <a:pt x="8" y="25"/>
                      </a:lnTo>
                      <a:lnTo>
                        <a:pt x="8" y="25"/>
                      </a:lnTo>
                      <a:lnTo>
                        <a:pt x="8" y="27"/>
                      </a:lnTo>
                      <a:lnTo>
                        <a:pt x="9" y="27"/>
                      </a:lnTo>
                      <a:lnTo>
                        <a:pt x="9" y="27"/>
                      </a:lnTo>
                      <a:lnTo>
                        <a:pt x="11" y="28"/>
                      </a:lnTo>
                      <a:lnTo>
                        <a:pt x="11" y="28"/>
                      </a:lnTo>
                      <a:lnTo>
                        <a:pt x="11" y="28"/>
                      </a:lnTo>
                      <a:lnTo>
                        <a:pt x="12" y="29"/>
                      </a:lnTo>
                      <a:lnTo>
                        <a:pt x="13" y="29"/>
                      </a:lnTo>
                      <a:lnTo>
                        <a:pt x="13" y="29"/>
                      </a:lnTo>
                      <a:lnTo>
                        <a:pt x="14" y="29"/>
                      </a:lnTo>
                      <a:lnTo>
                        <a:pt x="14" y="29"/>
                      </a:lnTo>
                      <a:lnTo>
                        <a:pt x="16" y="29"/>
                      </a:lnTo>
                      <a:lnTo>
                        <a:pt x="17" y="29"/>
                      </a:lnTo>
                      <a:lnTo>
                        <a:pt x="17" y="29"/>
                      </a:lnTo>
                      <a:lnTo>
                        <a:pt x="18" y="29"/>
                      </a:lnTo>
                      <a:lnTo>
                        <a:pt x="18" y="28"/>
                      </a:lnTo>
                      <a:lnTo>
                        <a:pt x="20" y="28"/>
                      </a:lnTo>
                      <a:lnTo>
                        <a:pt x="20" y="28"/>
                      </a:lnTo>
                      <a:lnTo>
                        <a:pt x="21" y="27"/>
                      </a:lnTo>
                      <a:lnTo>
                        <a:pt x="21" y="27"/>
                      </a:lnTo>
                      <a:lnTo>
                        <a:pt x="21" y="27"/>
                      </a:lnTo>
                      <a:lnTo>
                        <a:pt x="22" y="25"/>
                      </a:lnTo>
                      <a:lnTo>
                        <a:pt x="22" y="25"/>
                      </a:lnTo>
                      <a:lnTo>
                        <a:pt x="22" y="24"/>
                      </a:lnTo>
                      <a:lnTo>
                        <a:pt x="24" y="24"/>
                      </a:lnTo>
                      <a:lnTo>
                        <a:pt x="24" y="23"/>
                      </a:lnTo>
                      <a:lnTo>
                        <a:pt x="24" y="23"/>
                      </a:lnTo>
                      <a:lnTo>
                        <a:pt x="24" y="21"/>
                      </a:lnTo>
                      <a:lnTo>
                        <a:pt x="24" y="21"/>
                      </a:lnTo>
                      <a:lnTo>
                        <a:pt x="24" y="20"/>
                      </a:lnTo>
                      <a:lnTo>
                        <a:pt x="24" y="20"/>
                      </a:lnTo>
                      <a:lnTo>
                        <a:pt x="24" y="19"/>
                      </a:lnTo>
                      <a:lnTo>
                        <a:pt x="24" y="19"/>
                      </a:lnTo>
                      <a:lnTo>
                        <a:pt x="24" y="18"/>
                      </a:lnTo>
                      <a:lnTo>
                        <a:pt x="24" y="18"/>
                      </a:lnTo>
                      <a:lnTo>
                        <a:pt x="24" y="16"/>
                      </a:lnTo>
                      <a:lnTo>
                        <a:pt x="24" y="16"/>
                      </a:lnTo>
                      <a:lnTo>
                        <a:pt x="24" y="15"/>
                      </a:lnTo>
                      <a:lnTo>
                        <a:pt x="24" y="15"/>
                      </a:lnTo>
                      <a:lnTo>
                        <a:pt x="24" y="14"/>
                      </a:lnTo>
                      <a:lnTo>
                        <a:pt x="24" y="14"/>
                      </a:lnTo>
                      <a:lnTo>
                        <a:pt x="24" y="12"/>
                      </a:lnTo>
                      <a:lnTo>
                        <a:pt x="24" y="12"/>
                      </a:lnTo>
                      <a:lnTo>
                        <a:pt x="24" y="11"/>
                      </a:lnTo>
                      <a:lnTo>
                        <a:pt x="24" y="11"/>
                      </a:lnTo>
                      <a:lnTo>
                        <a:pt x="22" y="10"/>
                      </a:lnTo>
                      <a:lnTo>
                        <a:pt x="22" y="10"/>
                      </a:lnTo>
                      <a:lnTo>
                        <a:pt x="22" y="8"/>
                      </a:lnTo>
                      <a:lnTo>
                        <a:pt x="21" y="8"/>
                      </a:lnTo>
                      <a:lnTo>
                        <a:pt x="21" y="7"/>
                      </a:lnTo>
                      <a:lnTo>
                        <a:pt x="21" y="7"/>
                      </a:lnTo>
                      <a:lnTo>
                        <a:pt x="20" y="7"/>
                      </a:lnTo>
                      <a:lnTo>
                        <a:pt x="20" y="6"/>
                      </a:lnTo>
                      <a:lnTo>
                        <a:pt x="18" y="6"/>
                      </a:lnTo>
                      <a:lnTo>
                        <a:pt x="18" y="6"/>
                      </a:lnTo>
                      <a:lnTo>
                        <a:pt x="17" y="6"/>
                      </a:lnTo>
                      <a:lnTo>
                        <a:pt x="17" y="6"/>
                      </a:lnTo>
                      <a:lnTo>
                        <a:pt x="16" y="4"/>
                      </a:lnTo>
                      <a:lnTo>
                        <a:pt x="14" y="4"/>
                      </a:lnTo>
                      <a:lnTo>
                        <a:pt x="14" y="4"/>
                      </a:lnTo>
                      <a:lnTo>
                        <a:pt x="13" y="6"/>
                      </a:lnTo>
                      <a:lnTo>
                        <a:pt x="12" y="6"/>
                      </a:lnTo>
                      <a:lnTo>
                        <a:pt x="11" y="6"/>
                      </a:lnTo>
                      <a:lnTo>
                        <a:pt x="11" y="7"/>
                      </a:lnTo>
                      <a:lnTo>
                        <a:pt x="9" y="7"/>
                      </a:lnTo>
                      <a:lnTo>
                        <a:pt x="8" y="8"/>
                      </a:lnTo>
                      <a:lnTo>
                        <a:pt x="8" y="8"/>
                      </a:lnTo>
                      <a:lnTo>
                        <a:pt x="8" y="10"/>
                      </a:lnTo>
                      <a:lnTo>
                        <a:pt x="7" y="11"/>
                      </a:lnTo>
                      <a:lnTo>
                        <a:pt x="7" y="12"/>
                      </a:lnTo>
                      <a:lnTo>
                        <a:pt x="7" y="12"/>
                      </a:lnTo>
                      <a:lnTo>
                        <a:pt x="7" y="14"/>
                      </a:lnTo>
                      <a:lnTo>
                        <a:pt x="7" y="15"/>
                      </a:lnTo>
                      <a:lnTo>
                        <a:pt x="7" y="16"/>
                      </a:lnTo>
                      <a:lnTo>
                        <a:pt x="7" y="18"/>
                      </a:lnTo>
                      <a:close/>
                      <a:moveTo>
                        <a:pt x="0" y="18"/>
                      </a:moveTo>
                      <a:lnTo>
                        <a:pt x="0" y="16"/>
                      </a:lnTo>
                      <a:lnTo>
                        <a:pt x="0" y="15"/>
                      </a:lnTo>
                      <a:lnTo>
                        <a:pt x="1" y="14"/>
                      </a:lnTo>
                      <a:lnTo>
                        <a:pt x="1" y="12"/>
                      </a:lnTo>
                      <a:lnTo>
                        <a:pt x="1" y="12"/>
                      </a:lnTo>
                      <a:lnTo>
                        <a:pt x="1" y="11"/>
                      </a:lnTo>
                      <a:lnTo>
                        <a:pt x="1" y="10"/>
                      </a:lnTo>
                      <a:lnTo>
                        <a:pt x="3" y="8"/>
                      </a:lnTo>
                      <a:lnTo>
                        <a:pt x="3" y="8"/>
                      </a:lnTo>
                      <a:lnTo>
                        <a:pt x="3" y="7"/>
                      </a:lnTo>
                      <a:lnTo>
                        <a:pt x="4" y="6"/>
                      </a:lnTo>
                      <a:lnTo>
                        <a:pt x="4" y="6"/>
                      </a:lnTo>
                      <a:lnTo>
                        <a:pt x="5" y="4"/>
                      </a:lnTo>
                      <a:lnTo>
                        <a:pt x="5" y="4"/>
                      </a:lnTo>
                      <a:lnTo>
                        <a:pt x="7" y="3"/>
                      </a:lnTo>
                      <a:lnTo>
                        <a:pt x="7" y="3"/>
                      </a:lnTo>
                      <a:lnTo>
                        <a:pt x="8" y="2"/>
                      </a:lnTo>
                      <a:lnTo>
                        <a:pt x="9" y="2"/>
                      </a:lnTo>
                      <a:lnTo>
                        <a:pt x="9" y="2"/>
                      </a:lnTo>
                      <a:lnTo>
                        <a:pt x="11" y="0"/>
                      </a:lnTo>
                      <a:lnTo>
                        <a:pt x="12" y="0"/>
                      </a:lnTo>
                      <a:lnTo>
                        <a:pt x="13" y="0"/>
                      </a:lnTo>
                      <a:lnTo>
                        <a:pt x="14" y="0"/>
                      </a:lnTo>
                      <a:lnTo>
                        <a:pt x="14" y="0"/>
                      </a:lnTo>
                      <a:lnTo>
                        <a:pt x="16" y="0"/>
                      </a:lnTo>
                      <a:lnTo>
                        <a:pt x="17" y="0"/>
                      </a:lnTo>
                      <a:lnTo>
                        <a:pt x="18" y="0"/>
                      </a:lnTo>
                      <a:lnTo>
                        <a:pt x="20" y="0"/>
                      </a:lnTo>
                      <a:lnTo>
                        <a:pt x="20" y="2"/>
                      </a:lnTo>
                      <a:lnTo>
                        <a:pt x="21" y="2"/>
                      </a:lnTo>
                      <a:lnTo>
                        <a:pt x="22" y="2"/>
                      </a:lnTo>
                      <a:lnTo>
                        <a:pt x="22" y="3"/>
                      </a:lnTo>
                      <a:lnTo>
                        <a:pt x="24" y="3"/>
                      </a:lnTo>
                      <a:lnTo>
                        <a:pt x="25" y="4"/>
                      </a:lnTo>
                      <a:lnTo>
                        <a:pt x="25" y="4"/>
                      </a:lnTo>
                      <a:lnTo>
                        <a:pt x="26" y="6"/>
                      </a:lnTo>
                      <a:lnTo>
                        <a:pt x="26" y="6"/>
                      </a:lnTo>
                      <a:lnTo>
                        <a:pt x="28" y="7"/>
                      </a:lnTo>
                      <a:lnTo>
                        <a:pt x="28" y="8"/>
                      </a:lnTo>
                      <a:lnTo>
                        <a:pt x="28" y="8"/>
                      </a:lnTo>
                      <a:lnTo>
                        <a:pt x="29" y="10"/>
                      </a:lnTo>
                      <a:lnTo>
                        <a:pt x="29" y="11"/>
                      </a:lnTo>
                      <a:lnTo>
                        <a:pt x="29" y="12"/>
                      </a:lnTo>
                      <a:lnTo>
                        <a:pt x="29" y="12"/>
                      </a:lnTo>
                      <a:lnTo>
                        <a:pt x="29" y="14"/>
                      </a:lnTo>
                      <a:lnTo>
                        <a:pt x="29" y="15"/>
                      </a:lnTo>
                      <a:lnTo>
                        <a:pt x="30" y="16"/>
                      </a:lnTo>
                      <a:lnTo>
                        <a:pt x="30" y="18"/>
                      </a:lnTo>
                      <a:lnTo>
                        <a:pt x="30" y="18"/>
                      </a:lnTo>
                      <a:lnTo>
                        <a:pt x="29" y="19"/>
                      </a:lnTo>
                      <a:lnTo>
                        <a:pt x="29" y="20"/>
                      </a:lnTo>
                      <a:lnTo>
                        <a:pt x="29" y="21"/>
                      </a:lnTo>
                      <a:lnTo>
                        <a:pt x="29" y="23"/>
                      </a:lnTo>
                      <a:lnTo>
                        <a:pt x="29" y="23"/>
                      </a:lnTo>
                      <a:lnTo>
                        <a:pt x="29" y="24"/>
                      </a:lnTo>
                      <a:lnTo>
                        <a:pt x="28" y="25"/>
                      </a:lnTo>
                      <a:lnTo>
                        <a:pt x="28" y="27"/>
                      </a:lnTo>
                      <a:lnTo>
                        <a:pt x="28" y="27"/>
                      </a:lnTo>
                      <a:lnTo>
                        <a:pt x="26" y="28"/>
                      </a:lnTo>
                      <a:lnTo>
                        <a:pt x="26" y="29"/>
                      </a:lnTo>
                      <a:lnTo>
                        <a:pt x="25" y="29"/>
                      </a:lnTo>
                      <a:lnTo>
                        <a:pt x="25" y="31"/>
                      </a:lnTo>
                      <a:lnTo>
                        <a:pt x="24" y="31"/>
                      </a:lnTo>
                      <a:lnTo>
                        <a:pt x="22" y="32"/>
                      </a:lnTo>
                      <a:lnTo>
                        <a:pt x="22" y="32"/>
                      </a:lnTo>
                      <a:lnTo>
                        <a:pt x="21" y="32"/>
                      </a:lnTo>
                      <a:lnTo>
                        <a:pt x="20" y="33"/>
                      </a:lnTo>
                      <a:lnTo>
                        <a:pt x="20" y="33"/>
                      </a:lnTo>
                      <a:lnTo>
                        <a:pt x="18" y="33"/>
                      </a:lnTo>
                      <a:lnTo>
                        <a:pt x="17" y="33"/>
                      </a:lnTo>
                      <a:lnTo>
                        <a:pt x="16" y="33"/>
                      </a:lnTo>
                      <a:lnTo>
                        <a:pt x="14" y="33"/>
                      </a:lnTo>
                      <a:lnTo>
                        <a:pt x="14" y="33"/>
                      </a:lnTo>
                      <a:lnTo>
                        <a:pt x="13" y="33"/>
                      </a:lnTo>
                      <a:lnTo>
                        <a:pt x="12" y="33"/>
                      </a:lnTo>
                      <a:lnTo>
                        <a:pt x="11" y="33"/>
                      </a:lnTo>
                      <a:lnTo>
                        <a:pt x="9" y="33"/>
                      </a:lnTo>
                      <a:lnTo>
                        <a:pt x="9" y="32"/>
                      </a:lnTo>
                      <a:lnTo>
                        <a:pt x="8" y="32"/>
                      </a:lnTo>
                      <a:lnTo>
                        <a:pt x="7" y="32"/>
                      </a:lnTo>
                      <a:lnTo>
                        <a:pt x="7" y="31"/>
                      </a:lnTo>
                      <a:lnTo>
                        <a:pt x="5" y="31"/>
                      </a:lnTo>
                      <a:lnTo>
                        <a:pt x="5" y="29"/>
                      </a:lnTo>
                      <a:lnTo>
                        <a:pt x="4" y="29"/>
                      </a:lnTo>
                      <a:lnTo>
                        <a:pt x="4" y="28"/>
                      </a:lnTo>
                      <a:lnTo>
                        <a:pt x="3" y="27"/>
                      </a:lnTo>
                      <a:lnTo>
                        <a:pt x="3" y="27"/>
                      </a:lnTo>
                      <a:lnTo>
                        <a:pt x="3" y="25"/>
                      </a:lnTo>
                      <a:lnTo>
                        <a:pt x="1" y="24"/>
                      </a:lnTo>
                      <a:lnTo>
                        <a:pt x="1" y="23"/>
                      </a:lnTo>
                      <a:lnTo>
                        <a:pt x="1" y="23"/>
                      </a:lnTo>
                      <a:lnTo>
                        <a:pt x="1" y="21"/>
                      </a:lnTo>
                      <a:lnTo>
                        <a:pt x="1" y="20"/>
                      </a:lnTo>
                      <a:lnTo>
                        <a:pt x="0" y="19"/>
                      </a:lnTo>
                      <a:lnTo>
                        <a:pt x="0" y="18"/>
                      </a:lnTo>
                      <a:lnTo>
                        <a:pt x="0" y="18"/>
                      </a:lnTo>
                      <a:close/>
                    </a:path>
                  </a:pathLst>
                </a:custGeom>
                <a:solidFill>
                  <a:srgbClr val="000000"/>
                </a:solidFill>
                <a:ln w="9525">
                  <a:noFill/>
                  <a:round/>
                  <a:headEnd/>
                  <a:tailEnd/>
                </a:ln>
              </p:spPr>
              <p:txBody>
                <a:bodyPr/>
                <a:lstStyle/>
                <a:p>
                  <a:endParaRPr lang="en-US"/>
                </a:p>
              </p:txBody>
            </p:sp>
            <p:sp>
              <p:nvSpPr>
                <p:cNvPr id="10505" name="Freeform 265"/>
                <p:cNvSpPr>
                  <a:spLocks/>
                </p:cNvSpPr>
                <p:nvPr/>
              </p:nvSpPr>
              <p:spPr bwMode="auto">
                <a:xfrm>
                  <a:off x="3244" y="2912"/>
                  <a:ext cx="7" cy="21"/>
                </a:xfrm>
                <a:custGeom>
                  <a:avLst/>
                  <a:gdLst/>
                  <a:ahLst/>
                  <a:cxnLst>
                    <a:cxn ang="0">
                      <a:pos x="4" y="36"/>
                    </a:cxn>
                    <a:cxn ang="0">
                      <a:pos x="4" y="14"/>
                    </a:cxn>
                    <a:cxn ang="0">
                      <a:pos x="0" y="14"/>
                    </a:cxn>
                    <a:cxn ang="0">
                      <a:pos x="0" y="9"/>
                    </a:cxn>
                    <a:cxn ang="0">
                      <a:pos x="4" y="9"/>
                    </a:cxn>
                    <a:cxn ang="0">
                      <a:pos x="4" y="0"/>
                    </a:cxn>
                    <a:cxn ang="0">
                      <a:pos x="10" y="0"/>
                    </a:cxn>
                    <a:cxn ang="0">
                      <a:pos x="10" y="9"/>
                    </a:cxn>
                    <a:cxn ang="0">
                      <a:pos x="15" y="9"/>
                    </a:cxn>
                    <a:cxn ang="0">
                      <a:pos x="15" y="14"/>
                    </a:cxn>
                    <a:cxn ang="0">
                      <a:pos x="10" y="14"/>
                    </a:cxn>
                    <a:cxn ang="0">
                      <a:pos x="10" y="34"/>
                    </a:cxn>
                    <a:cxn ang="0">
                      <a:pos x="10" y="34"/>
                    </a:cxn>
                    <a:cxn ang="0">
                      <a:pos x="10" y="34"/>
                    </a:cxn>
                    <a:cxn ang="0">
                      <a:pos x="10" y="35"/>
                    </a:cxn>
                    <a:cxn ang="0">
                      <a:pos x="10" y="35"/>
                    </a:cxn>
                    <a:cxn ang="0">
                      <a:pos x="10" y="35"/>
                    </a:cxn>
                    <a:cxn ang="0">
                      <a:pos x="11" y="35"/>
                    </a:cxn>
                    <a:cxn ang="0">
                      <a:pos x="11" y="35"/>
                    </a:cxn>
                    <a:cxn ang="0">
                      <a:pos x="11" y="35"/>
                    </a:cxn>
                    <a:cxn ang="0">
                      <a:pos x="11" y="36"/>
                    </a:cxn>
                    <a:cxn ang="0">
                      <a:pos x="11" y="36"/>
                    </a:cxn>
                    <a:cxn ang="0">
                      <a:pos x="11" y="36"/>
                    </a:cxn>
                    <a:cxn ang="0">
                      <a:pos x="11" y="36"/>
                    </a:cxn>
                    <a:cxn ang="0">
                      <a:pos x="11" y="36"/>
                    </a:cxn>
                    <a:cxn ang="0">
                      <a:pos x="12" y="36"/>
                    </a:cxn>
                    <a:cxn ang="0">
                      <a:pos x="12" y="36"/>
                    </a:cxn>
                    <a:cxn ang="0">
                      <a:pos x="12" y="36"/>
                    </a:cxn>
                    <a:cxn ang="0">
                      <a:pos x="12" y="36"/>
                    </a:cxn>
                    <a:cxn ang="0">
                      <a:pos x="14" y="36"/>
                    </a:cxn>
                    <a:cxn ang="0">
                      <a:pos x="14" y="36"/>
                    </a:cxn>
                    <a:cxn ang="0">
                      <a:pos x="14" y="36"/>
                    </a:cxn>
                    <a:cxn ang="0">
                      <a:pos x="15" y="36"/>
                    </a:cxn>
                    <a:cxn ang="0">
                      <a:pos x="15" y="36"/>
                    </a:cxn>
                    <a:cxn ang="0">
                      <a:pos x="15" y="36"/>
                    </a:cxn>
                    <a:cxn ang="0">
                      <a:pos x="15" y="36"/>
                    </a:cxn>
                    <a:cxn ang="0">
                      <a:pos x="15" y="40"/>
                    </a:cxn>
                    <a:cxn ang="0">
                      <a:pos x="15" y="40"/>
                    </a:cxn>
                    <a:cxn ang="0">
                      <a:pos x="14" y="42"/>
                    </a:cxn>
                    <a:cxn ang="0">
                      <a:pos x="14" y="42"/>
                    </a:cxn>
                    <a:cxn ang="0">
                      <a:pos x="12" y="42"/>
                    </a:cxn>
                    <a:cxn ang="0">
                      <a:pos x="12" y="42"/>
                    </a:cxn>
                    <a:cxn ang="0">
                      <a:pos x="12" y="42"/>
                    </a:cxn>
                    <a:cxn ang="0">
                      <a:pos x="11" y="42"/>
                    </a:cxn>
                    <a:cxn ang="0">
                      <a:pos x="11" y="42"/>
                    </a:cxn>
                    <a:cxn ang="0">
                      <a:pos x="11" y="42"/>
                    </a:cxn>
                    <a:cxn ang="0">
                      <a:pos x="10" y="42"/>
                    </a:cxn>
                    <a:cxn ang="0">
                      <a:pos x="10" y="42"/>
                    </a:cxn>
                    <a:cxn ang="0">
                      <a:pos x="8" y="40"/>
                    </a:cxn>
                    <a:cxn ang="0">
                      <a:pos x="8" y="40"/>
                    </a:cxn>
                    <a:cxn ang="0">
                      <a:pos x="7" y="40"/>
                    </a:cxn>
                    <a:cxn ang="0">
                      <a:pos x="7" y="40"/>
                    </a:cxn>
                    <a:cxn ang="0">
                      <a:pos x="7" y="40"/>
                    </a:cxn>
                    <a:cxn ang="0">
                      <a:pos x="6" y="40"/>
                    </a:cxn>
                    <a:cxn ang="0">
                      <a:pos x="6" y="39"/>
                    </a:cxn>
                    <a:cxn ang="0">
                      <a:pos x="6" y="39"/>
                    </a:cxn>
                    <a:cxn ang="0">
                      <a:pos x="6" y="39"/>
                    </a:cxn>
                    <a:cxn ang="0">
                      <a:pos x="4" y="38"/>
                    </a:cxn>
                    <a:cxn ang="0">
                      <a:pos x="4" y="38"/>
                    </a:cxn>
                    <a:cxn ang="0">
                      <a:pos x="4" y="38"/>
                    </a:cxn>
                    <a:cxn ang="0">
                      <a:pos x="4" y="36"/>
                    </a:cxn>
                  </a:cxnLst>
                  <a:rect l="0" t="0" r="r" b="b"/>
                  <a:pathLst>
                    <a:path w="15" h="42">
                      <a:moveTo>
                        <a:pt x="4" y="36"/>
                      </a:moveTo>
                      <a:lnTo>
                        <a:pt x="4" y="14"/>
                      </a:lnTo>
                      <a:lnTo>
                        <a:pt x="0" y="14"/>
                      </a:lnTo>
                      <a:lnTo>
                        <a:pt x="0" y="9"/>
                      </a:lnTo>
                      <a:lnTo>
                        <a:pt x="4" y="9"/>
                      </a:lnTo>
                      <a:lnTo>
                        <a:pt x="4" y="0"/>
                      </a:lnTo>
                      <a:lnTo>
                        <a:pt x="10" y="0"/>
                      </a:lnTo>
                      <a:lnTo>
                        <a:pt x="10" y="9"/>
                      </a:lnTo>
                      <a:lnTo>
                        <a:pt x="15" y="9"/>
                      </a:lnTo>
                      <a:lnTo>
                        <a:pt x="15" y="14"/>
                      </a:lnTo>
                      <a:lnTo>
                        <a:pt x="10" y="14"/>
                      </a:lnTo>
                      <a:lnTo>
                        <a:pt x="10" y="34"/>
                      </a:lnTo>
                      <a:lnTo>
                        <a:pt x="10" y="34"/>
                      </a:lnTo>
                      <a:lnTo>
                        <a:pt x="10" y="34"/>
                      </a:lnTo>
                      <a:lnTo>
                        <a:pt x="10" y="35"/>
                      </a:lnTo>
                      <a:lnTo>
                        <a:pt x="10" y="35"/>
                      </a:lnTo>
                      <a:lnTo>
                        <a:pt x="10" y="35"/>
                      </a:lnTo>
                      <a:lnTo>
                        <a:pt x="11" y="35"/>
                      </a:lnTo>
                      <a:lnTo>
                        <a:pt x="11" y="35"/>
                      </a:lnTo>
                      <a:lnTo>
                        <a:pt x="11" y="35"/>
                      </a:lnTo>
                      <a:lnTo>
                        <a:pt x="11" y="36"/>
                      </a:lnTo>
                      <a:lnTo>
                        <a:pt x="11" y="36"/>
                      </a:lnTo>
                      <a:lnTo>
                        <a:pt x="11" y="36"/>
                      </a:lnTo>
                      <a:lnTo>
                        <a:pt x="11" y="36"/>
                      </a:lnTo>
                      <a:lnTo>
                        <a:pt x="11" y="36"/>
                      </a:lnTo>
                      <a:lnTo>
                        <a:pt x="12" y="36"/>
                      </a:lnTo>
                      <a:lnTo>
                        <a:pt x="12" y="36"/>
                      </a:lnTo>
                      <a:lnTo>
                        <a:pt x="12" y="36"/>
                      </a:lnTo>
                      <a:lnTo>
                        <a:pt x="12" y="36"/>
                      </a:lnTo>
                      <a:lnTo>
                        <a:pt x="14" y="36"/>
                      </a:lnTo>
                      <a:lnTo>
                        <a:pt x="14" y="36"/>
                      </a:lnTo>
                      <a:lnTo>
                        <a:pt x="14" y="36"/>
                      </a:lnTo>
                      <a:lnTo>
                        <a:pt x="15" y="36"/>
                      </a:lnTo>
                      <a:lnTo>
                        <a:pt x="15" y="36"/>
                      </a:lnTo>
                      <a:lnTo>
                        <a:pt x="15" y="36"/>
                      </a:lnTo>
                      <a:lnTo>
                        <a:pt x="15" y="36"/>
                      </a:lnTo>
                      <a:lnTo>
                        <a:pt x="15" y="40"/>
                      </a:lnTo>
                      <a:lnTo>
                        <a:pt x="15" y="40"/>
                      </a:lnTo>
                      <a:lnTo>
                        <a:pt x="14" y="42"/>
                      </a:lnTo>
                      <a:lnTo>
                        <a:pt x="14" y="42"/>
                      </a:lnTo>
                      <a:lnTo>
                        <a:pt x="12" y="42"/>
                      </a:lnTo>
                      <a:lnTo>
                        <a:pt x="12" y="42"/>
                      </a:lnTo>
                      <a:lnTo>
                        <a:pt x="12" y="42"/>
                      </a:lnTo>
                      <a:lnTo>
                        <a:pt x="11" y="42"/>
                      </a:lnTo>
                      <a:lnTo>
                        <a:pt x="11" y="42"/>
                      </a:lnTo>
                      <a:lnTo>
                        <a:pt x="11" y="42"/>
                      </a:lnTo>
                      <a:lnTo>
                        <a:pt x="10" y="42"/>
                      </a:lnTo>
                      <a:lnTo>
                        <a:pt x="10" y="42"/>
                      </a:lnTo>
                      <a:lnTo>
                        <a:pt x="8" y="40"/>
                      </a:lnTo>
                      <a:lnTo>
                        <a:pt x="8" y="40"/>
                      </a:lnTo>
                      <a:lnTo>
                        <a:pt x="7" y="40"/>
                      </a:lnTo>
                      <a:lnTo>
                        <a:pt x="7" y="40"/>
                      </a:lnTo>
                      <a:lnTo>
                        <a:pt x="7" y="40"/>
                      </a:lnTo>
                      <a:lnTo>
                        <a:pt x="6" y="40"/>
                      </a:lnTo>
                      <a:lnTo>
                        <a:pt x="6" y="39"/>
                      </a:lnTo>
                      <a:lnTo>
                        <a:pt x="6" y="39"/>
                      </a:lnTo>
                      <a:lnTo>
                        <a:pt x="6" y="39"/>
                      </a:lnTo>
                      <a:lnTo>
                        <a:pt x="4" y="38"/>
                      </a:lnTo>
                      <a:lnTo>
                        <a:pt x="4" y="38"/>
                      </a:lnTo>
                      <a:lnTo>
                        <a:pt x="4" y="38"/>
                      </a:lnTo>
                      <a:lnTo>
                        <a:pt x="4" y="36"/>
                      </a:lnTo>
                      <a:close/>
                    </a:path>
                  </a:pathLst>
                </a:custGeom>
                <a:solidFill>
                  <a:srgbClr val="000000"/>
                </a:solidFill>
                <a:ln w="9525">
                  <a:noFill/>
                  <a:round/>
                  <a:headEnd/>
                  <a:tailEnd/>
                </a:ln>
              </p:spPr>
              <p:txBody>
                <a:bodyPr/>
                <a:lstStyle/>
                <a:p>
                  <a:endParaRPr lang="en-US"/>
                </a:p>
              </p:txBody>
            </p:sp>
            <p:sp>
              <p:nvSpPr>
                <p:cNvPr id="10506" name="Freeform 266"/>
                <p:cNvSpPr>
                  <a:spLocks noEditPoints="1"/>
                </p:cNvSpPr>
                <p:nvPr/>
              </p:nvSpPr>
              <p:spPr bwMode="auto">
                <a:xfrm>
                  <a:off x="3227" y="2916"/>
                  <a:ext cx="15" cy="17"/>
                </a:xfrm>
                <a:custGeom>
                  <a:avLst/>
                  <a:gdLst/>
                  <a:ahLst/>
                  <a:cxnLst>
                    <a:cxn ang="0">
                      <a:pos x="21" y="18"/>
                    </a:cxn>
                    <a:cxn ang="0">
                      <a:pos x="18" y="18"/>
                    </a:cxn>
                    <a:cxn ang="0">
                      <a:pos x="14" y="19"/>
                    </a:cxn>
                    <a:cxn ang="0">
                      <a:pos x="10" y="19"/>
                    </a:cxn>
                    <a:cxn ang="0">
                      <a:pos x="8" y="21"/>
                    </a:cxn>
                    <a:cxn ang="0">
                      <a:pos x="6" y="23"/>
                    </a:cxn>
                    <a:cxn ang="0">
                      <a:pos x="6" y="27"/>
                    </a:cxn>
                    <a:cxn ang="0">
                      <a:pos x="10" y="29"/>
                    </a:cxn>
                    <a:cxn ang="0">
                      <a:pos x="14" y="29"/>
                    </a:cxn>
                    <a:cxn ang="0">
                      <a:pos x="17" y="28"/>
                    </a:cxn>
                    <a:cxn ang="0">
                      <a:pos x="19" y="27"/>
                    </a:cxn>
                    <a:cxn ang="0">
                      <a:pos x="21" y="25"/>
                    </a:cxn>
                    <a:cxn ang="0">
                      <a:pos x="22" y="23"/>
                    </a:cxn>
                    <a:cxn ang="0">
                      <a:pos x="1" y="23"/>
                    </a:cxn>
                    <a:cxn ang="0">
                      <a:pos x="1" y="20"/>
                    </a:cxn>
                    <a:cxn ang="0">
                      <a:pos x="4" y="18"/>
                    </a:cxn>
                    <a:cxn ang="0">
                      <a:pos x="6" y="16"/>
                    </a:cxn>
                    <a:cxn ang="0">
                      <a:pos x="10" y="15"/>
                    </a:cxn>
                    <a:cxn ang="0">
                      <a:pos x="13" y="15"/>
                    </a:cxn>
                    <a:cxn ang="0">
                      <a:pos x="14" y="15"/>
                    </a:cxn>
                    <a:cxn ang="0">
                      <a:pos x="17" y="14"/>
                    </a:cxn>
                    <a:cxn ang="0">
                      <a:pos x="19" y="14"/>
                    </a:cxn>
                    <a:cxn ang="0">
                      <a:pos x="21" y="12"/>
                    </a:cxn>
                    <a:cxn ang="0">
                      <a:pos x="21" y="11"/>
                    </a:cxn>
                    <a:cxn ang="0">
                      <a:pos x="21" y="8"/>
                    </a:cxn>
                    <a:cxn ang="0">
                      <a:pos x="15" y="4"/>
                    </a:cxn>
                    <a:cxn ang="0">
                      <a:pos x="9" y="6"/>
                    </a:cxn>
                    <a:cxn ang="0">
                      <a:pos x="2" y="11"/>
                    </a:cxn>
                    <a:cxn ang="0">
                      <a:pos x="2" y="7"/>
                    </a:cxn>
                    <a:cxn ang="0">
                      <a:pos x="4" y="4"/>
                    </a:cxn>
                    <a:cxn ang="0">
                      <a:pos x="6" y="2"/>
                    </a:cxn>
                    <a:cxn ang="0">
                      <a:pos x="10" y="0"/>
                    </a:cxn>
                    <a:cxn ang="0">
                      <a:pos x="15" y="0"/>
                    </a:cxn>
                    <a:cxn ang="0">
                      <a:pos x="19" y="0"/>
                    </a:cxn>
                    <a:cxn ang="0">
                      <a:pos x="22" y="2"/>
                    </a:cxn>
                    <a:cxn ang="0">
                      <a:pos x="25" y="4"/>
                    </a:cxn>
                    <a:cxn ang="0">
                      <a:pos x="26" y="7"/>
                    </a:cxn>
                    <a:cxn ang="0">
                      <a:pos x="26" y="27"/>
                    </a:cxn>
                    <a:cxn ang="0">
                      <a:pos x="27" y="28"/>
                    </a:cxn>
                    <a:cxn ang="0">
                      <a:pos x="27" y="29"/>
                    </a:cxn>
                    <a:cxn ang="0">
                      <a:pos x="29" y="29"/>
                    </a:cxn>
                    <a:cxn ang="0">
                      <a:pos x="30" y="29"/>
                    </a:cxn>
                    <a:cxn ang="0">
                      <a:pos x="30" y="33"/>
                    </a:cxn>
                    <a:cxn ang="0">
                      <a:pos x="27" y="33"/>
                    </a:cxn>
                    <a:cxn ang="0">
                      <a:pos x="23" y="33"/>
                    </a:cxn>
                    <a:cxn ang="0">
                      <a:pos x="22" y="29"/>
                    </a:cxn>
                    <a:cxn ang="0">
                      <a:pos x="15" y="33"/>
                    </a:cxn>
                    <a:cxn ang="0">
                      <a:pos x="9" y="33"/>
                    </a:cxn>
                    <a:cxn ang="0">
                      <a:pos x="6" y="33"/>
                    </a:cxn>
                    <a:cxn ang="0">
                      <a:pos x="4" y="31"/>
                    </a:cxn>
                    <a:cxn ang="0">
                      <a:pos x="1" y="29"/>
                    </a:cxn>
                    <a:cxn ang="0">
                      <a:pos x="0" y="27"/>
                    </a:cxn>
                    <a:cxn ang="0">
                      <a:pos x="0" y="25"/>
                    </a:cxn>
                    <a:cxn ang="0">
                      <a:pos x="0" y="24"/>
                    </a:cxn>
                  </a:cxnLst>
                  <a:rect l="0" t="0" r="r" b="b"/>
                  <a:pathLst>
                    <a:path w="30" h="33">
                      <a:moveTo>
                        <a:pt x="22" y="16"/>
                      </a:moveTo>
                      <a:lnTo>
                        <a:pt x="21" y="18"/>
                      </a:lnTo>
                      <a:lnTo>
                        <a:pt x="21" y="18"/>
                      </a:lnTo>
                      <a:lnTo>
                        <a:pt x="21" y="18"/>
                      </a:lnTo>
                      <a:lnTo>
                        <a:pt x="21" y="18"/>
                      </a:lnTo>
                      <a:lnTo>
                        <a:pt x="21" y="18"/>
                      </a:lnTo>
                      <a:lnTo>
                        <a:pt x="19" y="18"/>
                      </a:lnTo>
                      <a:lnTo>
                        <a:pt x="19" y="18"/>
                      </a:lnTo>
                      <a:lnTo>
                        <a:pt x="18" y="18"/>
                      </a:lnTo>
                      <a:lnTo>
                        <a:pt x="18" y="18"/>
                      </a:lnTo>
                      <a:lnTo>
                        <a:pt x="18" y="18"/>
                      </a:lnTo>
                      <a:lnTo>
                        <a:pt x="17" y="18"/>
                      </a:lnTo>
                      <a:lnTo>
                        <a:pt x="17" y="19"/>
                      </a:lnTo>
                      <a:lnTo>
                        <a:pt x="15" y="19"/>
                      </a:lnTo>
                      <a:lnTo>
                        <a:pt x="14" y="19"/>
                      </a:lnTo>
                      <a:lnTo>
                        <a:pt x="14" y="19"/>
                      </a:lnTo>
                      <a:lnTo>
                        <a:pt x="13" y="19"/>
                      </a:lnTo>
                      <a:lnTo>
                        <a:pt x="13" y="19"/>
                      </a:lnTo>
                      <a:lnTo>
                        <a:pt x="11" y="19"/>
                      </a:lnTo>
                      <a:lnTo>
                        <a:pt x="10" y="19"/>
                      </a:lnTo>
                      <a:lnTo>
                        <a:pt x="10" y="20"/>
                      </a:lnTo>
                      <a:lnTo>
                        <a:pt x="9" y="20"/>
                      </a:lnTo>
                      <a:lnTo>
                        <a:pt x="9" y="20"/>
                      </a:lnTo>
                      <a:lnTo>
                        <a:pt x="9" y="20"/>
                      </a:lnTo>
                      <a:lnTo>
                        <a:pt x="8" y="21"/>
                      </a:lnTo>
                      <a:lnTo>
                        <a:pt x="8" y="21"/>
                      </a:lnTo>
                      <a:lnTo>
                        <a:pt x="8" y="21"/>
                      </a:lnTo>
                      <a:lnTo>
                        <a:pt x="6" y="23"/>
                      </a:lnTo>
                      <a:lnTo>
                        <a:pt x="6" y="23"/>
                      </a:lnTo>
                      <a:lnTo>
                        <a:pt x="6" y="23"/>
                      </a:lnTo>
                      <a:lnTo>
                        <a:pt x="6" y="24"/>
                      </a:lnTo>
                      <a:lnTo>
                        <a:pt x="6" y="24"/>
                      </a:lnTo>
                      <a:lnTo>
                        <a:pt x="6" y="25"/>
                      </a:lnTo>
                      <a:lnTo>
                        <a:pt x="6" y="27"/>
                      </a:lnTo>
                      <a:lnTo>
                        <a:pt x="6" y="27"/>
                      </a:lnTo>
                      <a:lnTo>
                        <a:pt x="6" y="28"/>
                      </a:lnTo>
                      <a:lnTo>
                        <a:pt x="8" y="28"/>
                      </a:lnTo>
                      <a:lnTo>
                        <a:pt x="9" y="29"/>
                      </a:lnTo>
                      <a:lnTo>
                        <a:pt x="9" y="29"/>
                      </a:lnTo>
                      <a:lnTo>
                        <a:pt x="10" y="29"/>
                      </a:lnTo>
                      <a:lnTo>
                        <a:pt x="11" y="29"/>
                      </a:lnTo>
                      <a:lnTo>
                        <a:pt x="11" y="29"/>
                      </a:lnTo>
                      <a:lnTo>
                        <a:pt x="13" y="29"/>
                      </a:lnTo>
                      <a:lnTo>
                        <a:pt x="13" y="29"/>
                      </a:lnTo>
                      <a:lnTo>
                        <a:pt x="14" y="29"/>
                      </a:lnTo>
                      <a:lnTo>
                        <a:pt x="14" y="29"/>
                      </a:lnTo>
                      <a:lnTo>
                        <a:pt x="15" y="29"/>
                      </a:lnTo>
                      <a:lnTo>
                        <a:pt x="15" y="29"/>
                      </a:lnTo>
                      <a:lnTo>
                        <a:pt x="15" y="28"/>
                      </a:lnTo>
                      <a:lnTo>
                        <a:pt x="17" y="28"/>
                      </a:lnTo>
                      <a:lnTo>
                        <a:pt x="17" y="28"/>
                      </a:lnTo>
                      <a:lnTo>
                        <a:pt x="18" y="28"/>
                      </a:lnTo>
                      <a:lnTo>
                        <a:pt x="18" y="28"/>
                      </a:lnTo>
                      <a:lnTo>
                        <a:pt x="18" y="27"/>
                      </a:lnTo>
                      <a:lnTo>
                        <a:pt x="19" y="27"/>
                      </a:lnTo>
                      <a:lnTo>
                        <a:pt x="19" y="27"/>
                      </a:lnTo>
                      <a:lnTo>
                        <a:pt x="19" y="27"/>
                      </a:lnTo>
                      <a:lnTo>
                        <a:pt x="21" y="25"/>
                      </a:lnTo>
                      <a:lnTo>
                        <a:pt x="21" y="25"/>
                      </a:lnTo>
                      <a:lnTo>
                        <a:pt x="21" y="25"/>
                      </a:lnTo>
                      <a:lnTo>
                        <a:pt x="21" y="24"/>
                      </a:lnTo>
                      <a:lnTo>
                        <a:pt x="21" y="24"/>
                      </a:lnTo>
                      <a:lnTo>
                        <a:pt x="21" y="23"/>
                      </a:lnTo>
                      <a:lnTo>
                        <a:pt x="22" y="23"/>
                      </a:lnTo>
                      <a:lnTo>
                        <a:pt x="22" y="23"/>
                      </a:lnTo>
                      <a:lnTo>
                        <a:pt x="22" y="16"/>
                      </a:lnTo>
                      <a:close/>
                      <a:moveTo>
                        <a:pt x="0" y="24"/>
                      </a:moveTo>
                      <a:lnTo>
                        <a:pt x="0" y="24"/>
                      </a:lnTo>
                      <a:lnTo>
                        <a:pt x="1" y="23"/>
                      </a:lnTo>
                      <a:lnTo>
                        <a:pt x="1" y="23"/>
                      </a:lnTo>
                      <a:lnTo>
                        <a:pt x="1" y="23"/>
                      </a:lnTo>
                      <a:lnTo>
                        <a:pt x="1" y="21"/>
                      </a:lnTo>
                      <a:lnTo>
                        <a:pt x="1" y="21"/>
                      </a:lnTo>
                      <a:lnTo>
                        <a:pt x="1" y="20"/>
                      </a:lnTo>
                      <a:lnTo>
                        <a:pt x="1" y="20"/>
                      </a:lnTo>
                      <a:lnTo>
                        <a:pt x="1" y="20"/>
                      </a:lnTo>
                      <a:lnTo>
                        <a:pt x="2" y="19"/>
                      </a:lnTo>
                      <a:lnTo>
                        <a:pt x="2" y="19"/>
                      </a:lnTo>
                      <a:lnTo>
                        <a:pt x="2" y="19"/>
                      </a:lnTo>
                      <a:lnTo>
                        <a:pt x="4" y="18"/>
                      </a:lnTo>
                      <a:lnTo>
                        <a:pt x="4" y="18"/>
                      </a:lnTo>
                      <a:lnTo>
                        <a:pt x="4" y="18"/>
                      </a:lnTo>
                      <a:lnTo>
                        <a:pt x="5" y="16"/>
                      </a:lnTo>
                      <a:lnTo>
                        <a:pt x="5" y="16"/>
                      </a:lnTo>
                      <a:lnTo>
                        <a:pt x="6" y="16"/>
                      </a:lnTo>
                      <a:lnTo>
                        <a:pt x="6" y="16"/>
                      </a:lnTo>
                      <a:lnTo>
                        <a:pt x="8" y="15"/>
                      </a:lnTo>
                      <a:lnTo>
                        <a:pt x="9" y="15"/>
                      </a:lnTo>
                      <a:lnTo>
                        <a:pt x="9" y="15"/>
                      </a:lnTo>
                      <a:lnTo>
                        <a:pt x="10" y="15"/>
                      </a:lnTo>
                      <a:lnTo>
                        <a:pt x="11" y="15"/>
                      </a:lnTo>
                      <a:lnTo>
                        <a:pt x="11" y="15"/>
                      </a:lnTo>
                      <a:lnTo>
                        <a:pt x="11" y="15"/>
                      </a:lnTo>
                      <a:lnTo>
                        <a:pt x="11" y="15"/>
                      </a:lnTo>
                      <a:lnTo>
                        <a:pt x="13" y="15"/>
                      </a:lnTo>
                      <a:lnTo>
                        <a:pt x="13" y="15"/>
                      </a:lnTo>
                      <a:lnTo>
                        <a:pt x="13" y="15"/>
                      </a:lnTo>
                      <a:lnTo>
                        <a:pt x="14" y="15"/>
                      </a:lnTo>
                      <a:lnTo>
                        <a:pt x="14" y="15"/>
                      </a:lnTo>
                      <a:lnTo>
                        <a:pt x="14" y="15"/>
                      </a:lnTo>
                      <a:lnTo>
                        <a:pt x="15" y="15"/>
                      </a:lnTo>
                      <a:lnTo>
                        <a:pt x="15" y="15"/>
                      </a:lnTo>
                      <a:lnTo>
                        <a:pt x="17" y="14"/>
                      </a:lnTo>
                      <a:lnTo>
                        <a:pt x="17" y="14"/>
                      </a:lnTo>
                      <a:lnTo>
                        <a:pt x="17" y="14"/>
                      </a:lnTo>
                      <a:lnTo>
                        <a:pt x="18" y="14"/>
                      </a:lnTo>
                      <a:lnTo>
                        <a:pt x="18" y="14"/>
                      </a:lnTo>
                      <a:lnTo>
                        <a:pt x="18" y="14"/>
                      </a:lnTo>
                      <a:lnTo>
                        <a:pt x="19" y="14"/>
                      </a:lnTo>
                      <a:lnTo>
                        <a:pt x="19" y="14"/>
                      </a:lnTo>
                      <a:lnTo>
                        <a:pt x="19" y="14"/>
                      </a:lnTo>
                      <a:lnTo>
                        <a:pt x="19" y="14"/>
                      </a:lnTo>
                      <a:lnTo>
                        <a:pt x="19" y="14"/>
                      </a:lnTo>
                      <a:lnTo>
                        <a:pt x="21" y="14"/>
                      </a:lnTo>
                      <a:lnTo>
                        <a:pt x="21" y="12"/>
                      </a:lnTo>
                      <a:lnTo>
                        <a:pt x="21" y="12"/>
                      </a:lnTo>
                      <a:lnTo>
                        <a:pt x="21" y="12"/>
                      </a:lnTo>
                      <a:lnTo>
                        <a:pt x="21" y="12"/>
                      </a:lnTo>
                      <a:lnTo>
                        <a:pt x="21" y="12"/>
                      </a:lnTo>
                      <a:lnTo>
                        <a:pt x="21" y="11"/>
                      </a:lnTo>
                      <a:lnTo>
                        <a:pt x="21" y="11"/>
                      </a:lnTo>
                      <a:lnTo>
                        <a:pt x="22" y="11"/>
                      </a:lnTo>
                      <a:lnTo>
                        <a:pt x="22" y="10"/>
                      </a:lnTo>
                      <a:lnTo>
                        <a:pt x="21" y="8"/>
                      </a:lnTo>
                      <a:lnTo>
                        <a:pt x="21" y="8"/>
                      </a:lnTo>
                      <a:lnTo>
                        <a:pt x="21" y="7"/>
                      </a:lnTo>
                      <a:lnTo>
                        <a:pt x="19" y="6"/>
                      </a:lnTo>
                      <a:lnTo>
                        <a:pt x="18" y="6"/>
                      </a:lnTo>
                      <a:lnTo>
                        <a:pt x="17" y="4"/>
                      </a:lnTo>
                      <a:lnTo>
                        <a:pt x="15" y="4"/>
                      </a:lnTo>
                      <a:lnTo>
                        <a:pt x="14" y="4"/>
                      </a:lnTo>
                      <a:lnTo>
                        <a:pt x="13" y="4"/>
                      </a:lnTo>
                      <a:lnTo>
                        <a:pt x="11" y="4"/>
                      </a:lnTo>
                      <a:lnTo>
                        <a:pt x="10" y="6"/>
                      </a:lnTo>
                      <a:lnTo>
                        <a:pt x="9" y="6"/>
                      </a:lnTo>
                      <a:lnTo>
                        <a:pt x="8" y="7"/>
                      </a:lnTo>
                      <a:lnTo>
                        <a:pt x="8" y="8"/>
                      </a:lnTo>
                      <a:lnTo>
                        <a:pt x="8" y="10"/>
                      </a:lnTo>
                      <a:lnTo>
                        <a:pt x="6" y="11"/>
                      </a:lnTo>
                      <a:lnTo>
                        <a:pt x="2" y="11"/>
                      </a:lnTo>
                      <a:lnTo>
                        <a:pt x="2" y="10"/>
                      </a:lnTo>
                      <a:lnTo>
                        <a:pt x="2" y="10"/>
                      </a:lnTo>
                      <a:lnTo>
                        <a:pt x="2" y="8"/>
                      </a:lnTo>
                      <a:lnTo>
                        <a:pt x="2" y="8"/>
                      </a:lnTo>
                      <a:lnTo>
                        <a:pt x="2" y="7"/>
                      </a:lnTo>
                      <a:lnTo>
                        <a:pt x="2" y="7"/>
                      </a:lnTo>
                      <a:lnTo>
                        <a:pt x="2" y="6"/>
                      </a:lnTo>
                      <a:lnTo>
                        <a:pt x="4" y="6"/>
                      </a:lnTo>
                      <a:lnTo>
                        <a:pt x="4" y="4"/>
                      </a:lnTo>
                      <a:lnTo>
                        <a:pt x="4" y="4"/>
                      </a:lnTo>
                      <a:lnTo>
                        <a:pt x="5" y="4"/>
                      </a:lnTo>
                      <a:lnTo>
                        <a:pt x="5" y="3"/>
                      </a:lnTo>
                      <a:lnTo>
                        <a:pt x="5" y="3"/>
                      </a:lnTo>
                      <a:lnTo>
                        <a:pt x="6" y="3"/>
                      </a:lnTo>
                      <a:lnTo>
                        <a:pt x="6" y="2"/>
                      </a:lnTo>
                      <a:lnTo>
                        <a:pt x="8" y="2"/>
                      </a:lnTo>
                      <a:lnTo>
                        <a:pt x="8" y="2"/>
                      </a:lnTo>
                      <a:lnTo>
                        <a:pt x="9" y="2"/>
                      </a:lnTo>
                      <a:lnTo>
                        <a:pt x="10" y="0"/>
                      </a:lnTo>
                      <a:lnTo>
                        <a:pt x="10" y="0"/>
                      </a:lnTo>
                      <a:lnTo>
                        <a:pt x="11" y="0"/>
                      </a:lnTo>
                      <a:lnTo>
                        <a:pt x="13" y="0"/>
                      </a:lnTo>
                      <a:lnTo>
                        <a:pt x="13" y="0"/>
                      </a:lnTo>
                      <a:lnTo>
                        <a:pt x="14" y="0"/>
                      </a:lnTo>
                      <a:lnTo>
                        <a:pt x="15" y="0"/>
                      </a:lnTo>
                      <a:lnTo>
                        <a:pt x="15" y="0"/>
                      </a:lnTo>
                      <a:lnTo>
                        <a:pt x="17" y="0"/>
                      </a:lnTo>
                      <a:lnTo>
                        <a:pt x="18" y="0"/>
                      </a:lnTo>
                      <a:lnTo>
                        <a:pt x="18" y="0"/>
                      </a:lnTo>
                      <a:lnTo>
                        <a:pt x="19" y="0"/>
                      </a:lnTo>
                      <a:lnTo>
                        <a:pt x="19" y="0"/>
                      </a:lnTo>
                      <a:lnTo>
                        <a:pt x="21" y="0"/>
                      </a:lnTo>
                      <a:lnTo>
                        <a:pt x="21" y="2"/>
                      </a:lnTo>
                      <a:lnTo>
                        <a:pt x="22" y="2"/>
                      </a:lnTo>
                      <a:lnTo>
                        <a:pt x="22" y="2"/>
                      </a:lnTo>
                      <a:lnTo>
                        <a:pt x="23" y="2"/>
                      </a:lnTo>
                      <a:lnTo>
                        <a:pt x="23" y="3"/>
                      </a:lnTo>
                      <a:lnTo>
                        <a:pt x="25" y="3"/>
                      </a:lnTo>
                      <a:lnTo>
                        <a:pt x="25" y="3"/>
                      </a:lnTo>
                      <a:lnTo>
                        <a:pt x="25" y="4"/>
                      </a:lnTo>
                      <a:lnTo>
                        <a:pt x="26" y="4"/>
                      </a:lnTo>
                      <a:lnTo>
                        <a:pt x="26" y="4"/>
                      </a:lnTo>
                      <a:lnTo>
                        <a:pt x="26" y="6"/>
                      </a:lnTo>
                      <a:lnTo>
                        <a:pt x="26" y="6"/>
                      </a:lnTo>
                      <a:lnTo>
                        <a:pt x="26" y="7"/>
                      </a:lnTo>
                      <a:lnTo>
                        <a:pt x="26" y="7"/>
                      </a:lnTo>
                      <a:lnTo>
                        <a:pt x="26" y="8"/>
                      </a:lnTo>
                      <a:lnTo>
                        <a:pt x="26" y="8"/>
                      </a:lnTo>
                      <a:lnTo>
                        <a:pt x="26" y="27"/>
                      </a:lnTo>
                      <a:lnTo>
                        <a:pt x="26" y="27"/>
                      </a:lnTo>
                      <a:lnTo>
                        <a:pt x="27" y="28"/>
                      </a:lnTo>
                      <a:lnTo>
                        <a:pt x="27" y="28"/>
                      </a:lnTo>
                      <a:lnTo>
                        <a:pt x="27" y="28"/>
                      </a:lnTo>
                      <a:lnTo>
                        <a:pt x="27" y="28"/>
                      </a:lnTo>
                      <a:lnTo>
                        <a:pt x="27" y="28"/>
                      </a:lnTo>
                      <a:lnTo>
                        <a:pt x="27" y="29"/>
                      </a:lnTo>
                      <a:lnTo>
                        <a:pt x="27" y="29"/>
                      </a:lnTo>
                      <a:lnTo>
                        <a:pt x="27" y="29"/>
                      </a:lnTo>
                      <a:lnTo>
                        <a:pt x="27" y="29"/>
                      </a:lnTo>
                      <a:lnTo>
                        <a:pt x="27" y="29"/>
                      </a:lnTo>
                      <a:lnTo>
                        <a:pt x="27" y="29"/>
                      </a:lnTo>
                      <a:lnTo>
                        <a:pt x="27" y="29"/>
                      </a:lnTo>
                      <a:lnTo>
                        <a:pt x="27" y="29"/>
                      </a:lnTo>
                      <a:lnTo>
                        <a:pt x="27" y="29"/>
                      </a:lnTo>
                      <a:lnTo>
                        <a:pt x="29" y="29"/>
                      </a:lnTo>
                      <a:lnTo>
                        <a:pt x="29" y="29"/>
                      </a:lnTo>
                      <a:lnTo>
                        <a:pt x="29" y="29"/>
                      </a:lnTo>
                      <a:lnTo>
                        <a:pt x="29" y="29"/>
                      </a:lnTo>
                      <a:lnTo>
                        <a:pt x="30" y="29"/>
                      </a:lnTo>
                      <a:lnTo>
                        <a:pt x="30" y="29"/>
                      </a:lnTo>
                      <a:lnTo>
                        <a:pt x="30" y="29"/>
                      </a:lnTo>
                      <a:lnTo>
                        <a:pt x="30" y="29"/>
                      </a:lnTo>
                      <a:lnTo>
                        <a:pt x="30" y="29"/>
                      </a:lnTo>
                      <a:lnTo>
                        <a:pt x="30" y="33"/>
                      </a:lnTo>
                      <a:lnTo>
                        <a:pt x="30" y="33"/>
                      </a:lnTo>
                      <a:lnTo>
                        <a:pt x="30" y="33"/>
                      </a:lnTo>
                      <a:lnTo>
                        <a:pt x="30" y="33"/>
                      </a:lnTo>
                      <a:lnTo>
                        <a:pt x="29" y="33"/>
                      </a:lnTo>
                      <a:lnTo>
                        <a:pt x="29" y="33"/>
                      </a:lnTo>
                      <a:lnTo>
                        <a:pt x="27" y="33"/>
                      </a:lnTo>
                      <a:lnTo>
                        <a:pt x="27" y="33"/>
                      </a:lnTo>
                      <a:lnTo>
                        <a:pt x="26" y="33"/>
                      </a:lnTo>
                      <a:lnTo>
                        <a:pt x="26" y="33"/>
                      </a:lnTo>
                      <a:lnTo>
                        <a:pt x="25" y="33"/>
                      </a:lnTo>
                      <a:lnTo>
                        <a:pt x="23" y="33"/>
                      </a:lnTo>
                      <a:lnTo>
                        <a:pt x="23" y="32"/>
                      </a:lnTo>
                      <a:lnTo>
                        <a:pt x="22" y="32"/>
                      </a:lnTo>
                      <a:lnTo>
                        <a:pt x="22" y="31"/>
                      </a:lnTo>
                      <a:lnTo>
                        <a:pt x="22" y="29"/>
                      </a:lnTo>
                      <a:lnTo>
                        <a:pt x="22" y="29"/>
                      </a:lnTo>
                      <a:lnTo>
                        <a:pt x="21" y="31"/>
                      </a:lnTo>
                      <a:lnTo>
                        <a:pt x="19" y="31"/>
                      </a:lnTo>
                      <a:lnTo>
                        <a:pt x="18" y="32"/>
                      </a:lnTo>
                      <a:lnTo>
                        <a:pt x="17" y="32"/>
                      </a:lnTo>
                      <a:lnTo>
                        <a:pt x="15" y="33"/>
                      </a:lnTo>
                      <a:lnTo>
                        <a:pt x="14" y="33"/>
                      </a:lnTo>
                      <a:lnTo>
                        <a:pt x="11" y="33"/>
                      </a:lnTo>
                      <a:lnTo>
                        <a:pt x="10" y="33"/>
                      </a:lnTo>
                      <a:lnTo>
                        <a:pt x="10" y="33"/>
                      </a:lnTo>
                      <a:lnTo>
                        <a:pt x="9" y="33"/>
                      </a:lnTo>
                      <a:lnTo>
                        <a:pt x="9" y="33"/>
                      </a:lnTo>
                      <a:lnTo>
                        <a:pt x="8" y="33"/>
                      </a:lnTo>
                      <a:lnTo>
                        <a:pt x="8" y="33"/>
                      </a:lnTo>
                      <a:lnTo>
                        <a:pt x="6" y="33"/>
                      </a:lnTo>
                      <a:lnTo>
                        <a:pt x="6" y="33"/>
                      </a:lnTo>
                      <a:lnTo>
                        <a:pt x="5" y="32"/>
                      </a:lnTo>
                      <a:lnTo>
                        <a:pt x="5" y="32"/>
                      </a:lnTo>
                      <a:lnTo>
                        <a:pt x="4" y="32"/>
                      </a:lnTo>
                      <a:lnTo>
                        <a:pt x="4" y="32"/>
                      </a:lnTo>
                      <a:lnTo>
                        <a:pt x="4" y="31"/>
                      </a:lnTo>
                      <a:lnTo>
                        <a:pt x="2" y="31"/>
                      </a:lnTo>
                      <a:lnTo>
                        <a:pt x="2" y="31"/>
                      </a:lnTo>
                      <a:lnTo>
                        <a:pt x="2" y="29"/>
                      </a:lnTo>
                      <a:lnTo>
                        <a:pt x="2" y="29"/>
                      </a:lnTo>
                      <a:lnTo>
                        <a:pt x="1" y="29"/>
                      </a:lnTo>
                      <a:lnTo>
                        <a:pt x="1" y="28"/>
                      </a:lnTo>
                      <a:lnTo>
                        <a:pt x="1" y="28"/>
                      </a:lnTo>
                      <a:lnTo>
                        <a:pt x="1" y="27"/>
                      </a:lnTo>
                      <a:lnTo>
                        <a:pt x="1" y="27"/>
                      </a:lnTo>
                      <a:lnTo>
                        <a:pt x="0" y="27"/>
                      </a:lnTo>
                      <a:lnTo>
                        <a:pt x="0" y="25"/>
                      </a:lnTo>
                      <a:lnTo>
                        <a:pt x="0" y="25"/>
                      </a:lnTo>
                      <a:lnTo>
                        <a:pt x="0" y="25"/>
                      </a:lnTo>
                      <a:lnTo>
                        <a:pt x="0" y="25"/>
                      </a:lnTo>
                      <a:lnTo>
                        <a:pt x="0" y="25"/>
                      </a:lnTo>
                      <a:lnTo>
                        <a:pt x="0" y="25"/>
                      </a:lnTo>
                      <a:lnTo>
                        <a:pt x="0" y="24"/>
                      </a:lnTo>
                      <a:lnTo>
                        <a:pt x="0" y="24"/>
                      </a:lnTo>
                      <a:lnTo>
                        <a:pt x="0" y="24"/>
                      </a:lnTo>
                      <a:lnTo>
                        <a:pt x="0" y="24"/>
                      </a:lnTo>
                      <a:close/>
                    </a:path>
                  </a:pathLst>
                </a:custGeom>
                <a:solidFill>
                  <a:srgbClr val="000000"/>
                </a:solidFill>
                <a:ln w="9525">
                  <a:noFill/>
                  <a:round/>
                  <a:headEnd/>
                  <a:tailEnd/>
                </a:ln>
              </p:spPr>
              <p:txBody>
                <a:bodyPr/>
                <a:lstStyle/>
                <a:p>
                  <a:endParaRPr lang="en-US"/>
                </a:p>
              </p:txBody>
            </p:sp>
            <p:sp>
              <p:nvSpPr>
                <p:cNvPr id="10507" name="Freeform 267"/>
                <p:cNvSpPr>
                  <a:spLocks/>
                </p:cNvSpPr>
                <p:nvPr/>
              </p:nvSpPr>
              <p:spPr bwMode="auto">
                <a:xfrm>
                  <a:off x="3212" y="2916"/>
                  <a:ext cx="13" cy="17"/>
                </a:xfrm>
                <a:custGeom>
                  <a:avLst/>
                  <a:gdLst/>
                  <a:ahLst/>
                  <a:cxnLst>
                    <a:cxn ang="0">
                      <a:pos x="20" y="7"/>
                    </a:cxn>
                    <a:cxn ang="0">
                      <a:pos x="14" y="4"/>
                    </a:cxn>
                    <a:cxn ang="0">
                      <a:pos x="12" y="6"/>
                    </a:cxn>
                    <a:cxn ang="0">
                      <a:pos x="10" y="6"/>
                    </a:cxn>
                    <a:cxn ang="0">
                      <a:pos x="8" y="7"/>
                    </a:cxn>
                    <a:cxn ang="0">
                      <a:pos x="7" y="8"/>
                    </a:cxn>
                    <a:cxn ang="0">
                      <a:pos x="7" y="10"/>
                    </a:cxn>
                    <a:cxn ang="0">
                      <a:pos x="7" y="11"/>
                    </a:cxn>
                    <a:cxn ang="0">
                      <a:pos x="8" y="12"/>
                    </a:cxn>
                    <a:cxn ang="0">
                      <a:pos x="10" y="12"/>
                    </a:cxn>
                    <a:cxn ang="0">
                      <a:pos x="11" y="14"/>
                    </a:cxn>
                    <a:cxn ang="0">
                      <a:pos x="14" y="14"/>
                    </a:cxn>
                    <a:cxn ang="0">
                      <a:pos x="16" y="15"/>
                    </a:cxn>
                    <a:cxn ang="0">
                      <a:pos x="20" y="16"/>
                    </a:cxn>
                    <a:cxn ang="0">
                      <a:pos x="23" y="16"/>
                    </a:cxn>
                    <a:cxn ang="0">
                      <a:pos x="24" y="19"/>
                    </a:cxn>
                    <a:cxn ang="0">
                      <a:pos x="27" y="20"/>
                    </a:cxn>
                    <a:cxn ang="0">
                      <a:pos x="27" y="24"/>
                    </a:cxn>
                    <a:cxn ang="0">
                      <a:pos x="27" y="27"/>
                    </a:cxn>
                    <a:cxn ang="0">
                      <a:pos x="24" y="31"/>
                    </a:cxn>
                    <a:cxn ang="0">
                      <a:pos x="21" y="32"/>
                    </a:cxn>
                    <a:cxn ang="0">
                      <a:pos x="17" y="33"/>
                    </a:cxn>
                    <a:cxn ang="0">
                      <a:pos x="14" y="33"/>
                    </a:cxn>
                    <a:cxn ang="0">
                      <a:pos x="7" y="33"/>
                    </a:cxn>
                    <a:cxn ang="0">
                      <a:pos x="4" y="31"/>
                    </a:cxn>
                    <a:cxn ang="0">
                      <a:pos x="2" y="28"/>
                    </a:cxn>
                    <a:cxn ang="0">
                      <a:pos x="2" y="25"/>
                    </a:cxn>
                    <a:cxn ang="0">
                      <a:pos x="6" y="24"/>
                    </a:cxn>
                    <a:cxn ang="0">
                      <a:pos x="7" y="27"/>
                    </a:cxn>
                    <a:cxn ang="0">
                      <a:pos x="10" y="28"/>
                    </a:cxn>
                    <a:cxn ang="0">
                      <a:pos x="15" y="29"/>
                    </a:cxn>
                    <a:cxn ang="0">
                      <a:pos x="17" y="29"/>
                    </a:cxn>
                    <a:cxn ang="0">
                      <a:pos x="20" y="27"/>
                    </a:cxn>
                    <a:cxn ang="0">
                      <a:pos x="21" y="25"/>
                    </a:cxn>
                    <a:cxn ang="0">
                      <a:pos x="21" y="23"/>
                    </a:cxn>
                    <a:cxn ang="0">
                      <a:pos x="20" y="21"/>
                    </a:cxn>
                    <a:cxn ang="0">
                      <a:pos x="17" y="20"/>
                    </a:cxn>
                    <a:cxn ang="0">
                      <a:pos x="14" y="19"/>
                    </a:cxn>
                    <a:cxn ang="0">
                      <a:pos x="11" y="19"/>
                    </a:cxn>
                    <a:cxn ang="0">
                      <a:pos x="8" y="18"/>
                    </a:cxn>
                    <a:cxn ang="0">
                      <a:pos x="6" y="16"/>
                    </a:cxn>
                    <a:cxn ang="0">
                      <a:pos x="3" y="15"/>
                    </a:cxn>
                    <a:cxn ang="0">
                      <a:pos x="2" y="12"/>
                    </a:cxn>
                    <a:cxn ang="0">
                      <a:pos x="2" y="10"/>
                    </a:cxn>
                    <a:cxn ang="0">
                      <a:pos x="3" y="6"/>
                    </a:cxn>
                    <a:cxn ang="0">
                      <a:pos x="6" y="3"/>
                    </a:cxn>
                    <a:cxn ang="0">
                      <a:pos x="8" y="2"/>
                    </a:cxn>
                    <a:cxn ang="0">
                      <a:pos x="11" y="0"/>
                    </a:cxn>
                    <a:cxn ang="0">
                      <a:pos x="16" y="0"/>
                    </a:cxn>
                    <a:cxn ang="0">
                      <a:pos x="20" y="2"/>
                    </a:cxn>
                    <a:cxn ang="0">
                      <a:pos x="24" y="4"/>
                    </a:cxn>
                    <a:cxn ang="0">
                      <a:pos x="25" y="7"/>
                    </a:cxn>
                    <a:cxn ang="0">
                      <a:pos x="25" y="10"/>
                    </a:cxn>
                  </a:cxnLst>
                  <a:rect l="0" t="0" r="r" b="b"/>
                  <a:pathLst>
                    <a:path w="27" h="33">
                      <a:moveTo>
                        <a:pt x="25" y="11"/>
                      </a:moveTo>
                      <a:lnTo>
                        <a:pt x="20" y="11"/>
                      </a:lnTo>
                      <a:lnTo>
                        <a:pt x="20" y="10"/>
                      </a:lnTo>
                      <a:lnTo>
                        <a:pt x="20" y="8"/>
                      </a:lnTo>
                      <a:lnTo>
                        <a:pt x="20" y="7"/>
                      </a:lnTo>
                      <a:lnTo>
                        <a:pt x="19" y="6"/>
                      </a:lnTo>
                      <a:lnTo>
                        <a:pt x="17" y="6"/>
                      </a:lnTo>
                      <a:lnTo>
                        <a:pt x="16" y="6"/>
                      </a:lnTo>
                      <a:lnTo>
                        <a:pt x="15" y="4"/>
                      </a:lnTo>
                      <a:lnTo>
                        <a:pt x="14" y="4"/>
                      </a:lnTo>
                      <a:lnTo>
                        <a:pt x="14" y="4"/>
                      </a:lnTo>
                      <a:lnTo>
                        <a:pt x="12" y="4"/>
                      </a:lnTo>
                      <a:lnTo>
                        <a:pt x="12" y="6"/>
                      </a:lnTo>
                      <a:lnTo>
                        <a:pt x="12" y="6"/>
                      </a:lnTo>
                      <a:lnTo>
                        <a:pt x="12" y="6"/>
                      </a:lnTo>
                      <a:lnTo>
                        <a:pt x="11" y="6"/>
                      </a:lnTo>
                      <a:lnTo>
                        <a:pt x="11" y="6"/>
                      </a:lnTo>
                      <a:lnTo>
                        <a:pt x="11" y="6"/>
                      </a:lnTo>
                      <a:lnTo>
                        <a:pt x="10" y="6"/>
                      </a:lnTo>
                      <a:lnTo>
                        <a:pt x="10" y="6"/>
                      </a:lnTo>
                      <a:lnTo>
                        <a:pt x="10" y="6"/>
                      </a:lnTo>
                      <a:lnTo>
                        <a:pt x="10" y="6"/>
                      </a:lnTo>
                      <a:lnTo>
                        <a:pt x="8" y="6"/>
                      </a:lnTo>
                      <a:lnTo>
                        <a:pt x="8" y="6"/>
                      </a:lnTo>
                      <a:lnTo>
                        <a:pt x="8" y="7"/>
                      </a:lnTo>
                      <a:lnTo>
                        <a:pt x="8" y="7"/>
                      </a:lnTo>
                      <a:lnTo>
                        <a:pt x="8" y="7"/>
                      </a:lnTo>
                      <a:lnTo>
                        <a:pt x="7" y="7"/>
                      </a:lnTo>
                      <a:lnTo>
                        <a:pt x="7" y="7"/>
                      </a:lnTo>
                      <a:lnTo>
                        <a:pt x="7" y="8"/>
                      </a:lnTo>
                      <a:lnTo>
                        <a:pt x="7" y="8"/>
                      </a:lnTo>
                      <a:lnTo>
                        <a:pt x="7" y="8"/>
                      </a:lnTo>
                      <a:lnTo>
                        <a:pt x="7" y="10"/>
                      </a:lnTo>
                      <a:lnTo>
                        <a:pt x="7" y="10"/>
                      </a:lnTo>
                      <a:lnTo>
                        <a:pt x="7" y="10"/>
                      </a:lnTo>
                      <a:lnTo>
                        <a:pt x="7" y="10"/>
                      </a:lnTo>
                      <a:lnTo>
                        <a:pt x="7" y="11"/>
                      </a:lnTo>
                      <a:lnTo>
                        <a:pt x="7" y="11"/>
                      </a:lnTo>
                      <a:lnTo>
                        <a:pt x="7" y="11"/>
                      </a:lnTo>
                      <a:lnTo>
                        <a:pt x="7" y="11"/>
                      </a:lnTo>
                      <a:lnTo>
                        <a:pt x="7" y="11"/>
                      </a:lnTo>
                      <a:lnTo>
                        <a:pt x="7" y="12"/>
                      </a:lnTo>
                      <a:lnTo>
                        <a:pt x="7" y="12"/>
                      </a:lnTo>
                      <a:lnTo>
                        <a:pt x="8" y="12"/>
                      </a:lnTo>
                      <a:lnTo>
                        <a:pt x="8" y="12"/>
                      </a:lnTo>
                      <a:lnTo>
                        <a:pt x="8" y="12"/>
                      </a:lnTo>
                      <a:lnTo>
                        <a:pt x="8" y="12"/>
                      </a:lnTo>
                      <a:lnTo>
                        <a:pt x="8" y="12"/>
                      </a:lnTo>
                      <a:lnTo>
                        <a:pt x="8" y="12"/>
                      </a:lnTo>
                      <a:lnTo>
                        <a:pt x="10" y="12"/>
                      </a:lnTo>
                      <a:lnTo>
                        <a:pt x="10" y="14"/>
                      </a:lnTo>
                      <a:lnTo>
                        <a:pt x="10" y="14"/>
                      </a:lnTo>
                      <a:lnTo>
                        <a:pt x="10" y="14"/>
                      </a:lnTo>
                      <a:lnTo>
                        <a:pt x="11" y="14"/>
                      </a:lnTo>
                      <a:lnTo>
                        <a:pt x="11" y="14"/>
                      </a:lnTo>
                      <a:lnTo>
                        <a:pt x="11" y="14"/>
                      </a:lnTo>
                      <a:lnTo>
                        <a:pt x="12" y="14"/>
                      </a:lnTo>
                      <a:lnTo>
                        <a:pt x="12" y="14"/>
                      </a:lnTo>
                      <a:lnTo>
                        <a:pt x="14" y="14"/>
                      </a:lnTo>
                      <a:lnTo>
                        <a:pt x="14" y="14"/>
                      </a:lnTo>
                      <a:lnTo>
                        <a:pt x="14" y="14"/>
                      </a:lnTo>
                      <a:lnTo>
                        <a:pt x="15" y="14"/>
                      </a:lnTo>
                      <a:lnTo>
                        <a:pt x="15" y="15"/>
                      </a:lnTo>
                      <a:lnTo>
                        <a:pt x="16" y="15"/>
                      </a:lnTo>
                      <a:lnTo>
                        <a:pt x="16" y="15"/>
                      </a:lnTo>
                      <a:lnTo>
                        <a:pt x="17" y="15"/>
                      </a:lnTo>
                      <a:lnTo>
                        <a:pt x="17" y="15"/>
                      </a:lnTo>
                      <a:lnTo>
                        <a:pt x="19" y="15"/>
                      </a:lnTo>
                      <a:lnTo>
                        <a:pt x="19" y="15"/>
                      </a:lnTo>
                      <a:lnTo>
                        <a:pt x="20" y="16"/>
                      </a:lnTo>
                      <a:lnTo>
                        <a:pt x="20" y="16"/>
                      </a:lnTo>
                      <a:lnTo>
                        <a:pt x="21" y="16"/>
                      </a:lnTo>
                      <a:lnTo>
                        <a:pt x="21" y="16"/>
                      </a:lnTo>
                      <a:lnTo>
                        <a:pt x="21" y="16"/>
                      </a:lnTo>
                      <a:lnTo>
                        <a:pt x="23" y="16"/>
                      </a:lnTo>
                      <a:lnTo>
                        <a:pt x="23" y="18"/>
                      </a:lnTo>
                      <a:lnTo>
                        <a:pt x="24" y="18"/>
                      </a:lnTo>
                      <a:lnTo>
                        <a:pt x="24" y="18"/>
                      </a:lnTo>
                      <a:lnTo>
                        <a:pt x="24" y="18"/>
                      </a:lnTo>
                      <a:lnTo>
                        <a:pt x="24" y="19"/>
                      </a:lnTo>
                      <a:lnTo>
                        <a:pt x="25" y="19"/>
                      </a:lnTo>
                      <a:lnTo>
                        <a:pt x="25" y="19"/>
                      </a:lnTo>
                      <a:lnTo>
                        <a:pt x="25" y="20"/>
                      </a:lnTo>
                      <a:lnTo>
                        <a:pt x="25" y="20"/>
                      </a:lnTo>
                      <a:lnTo>
                        <a:pt x="27" y="20"/>
                      </a:lnTo>
                      <a:lnTo>
                        <a:pt x="27" y="21"/>
                      </a:lnTo>
                      <a:lnTo>
                        <a:pt x="27" y="21"/>
                      </a:lnTo>
                      <a:lnTo>
                        <a:pt x="27" y="23"/>
                      </a:lnTo>
                      <a:lnTo>
                        <a:pt x="27" y="23"/>
                      </a:lnTo>
                      <a:lnTo>
                        <a:pt x="27" y="24"/>
                      </a:lnTo>
                      <a:lnTo>
                        <a:pt x="27" y="24"/>
                      </a:lnTo>
                      <a:lnTo>
                        <a:pt x="27" y="25"/>
                      </a:lnTo>
                      <a:lnTo>
                        <a:pt x="27" y="25"/>
                      </a:lnTo>
                      <a:lnTo>
                        <a:pt x="27" y="27"/>
                      </a:lnTo>
                      <a:lnTo>
                        <a:pt x="27" y="27"/>
                      </a:lnTo>
                      <a:lnTo>
                        <a:pt x="25" y="28"/>
                      </a:lnTo>
                      <a:lnTo>
                        <a:pt x="25" y="28"/>
                      </a:lnTo>
                      <a:lnTo>
                        <a:pt x="25" y="29"/>
                      </a:lnTo>
                      <a:lnTo>
                        <a:pt x="24" y="29"/>
                      </a:lnTo>
                      <a:lnTo>
                        <a:pt x="24" y="31"/>
                      </a:lnTo>
                      <a:lnTo>
                        <a:pt x="24" y="31"/>
                      </a:lnTo>
                      <a:lnTo>
                        <a:pt x="23" y="31"/>
                      </a:lnTo>
                      <a:lnTo>
                        <a:pt x="23" y="32"/>
                      </a:lnTo>
                      <a:lnTo>
                        <a:pt x="21" y="32"/>
                      </a:lnTo>
                      <a:lnTo>
                        <a:pt x="21" y="32"/>
                      </a:lnTo>
                      <a:lnTo>
                        <a:pt x="20" y="32"/>
                      </a:lnTo>
                      <a:lnTo>
                        <a:pt x="20" y="33"/>
                      </a:lnTo>
                      <a:lnTo>
                        <a:pt x="19" y="33"/>
                      </a:lnTo>
                      <a:lnTo>
                        <a:pt x="19" y="33"/>
                      </a:lnTo>
                      <a:lnTo>
                        <a:pt x="17" y="33"/>
                      </a:lnTo>
                      <a:lnTo>
                        <a:pt x="17" y="33"/>
                      </a:lnTo>
                      <a:lnTo>
                        <a:pt x="16" y="33"/>
                      </a:lnTo>
                      <a:lnTo>
                        <a:pt x="15" y="33"/>
                      </a:lnTo>
                      <a:lnTo>
                        <a:pt x="15" y="33"/>
                      </a:lnTo>
                      <a:lnTo>
                        <a:pt x="14" y="33"/>
                      </a:lnTo>
                      <a:lnTo>
                        <a:pt x="12" y="33"/>
                      </a:lnTo>
                      <a:lnTo>
                        <a:pt x="11" y="33"/>
                      </a:lnTo>
                      <a:lnTo>
                        <a:pt x="10" y="33"/>
                      </a:lnTo>
                      <a:lnTo>
                        <a:pt x="8" y="33"/>
                      </a:lnTo>
                      <a:lnTo>
                        <a:pt x="7" y="33"/>
                      </a:lnTo>
                      <a:lnTo>
                        <a:pt x="7" y="32"/>
                      </a:lnTo>
                      <a:lnTo>
                        <a:pt x="6" y="32"/>
                      </a:lnTo>
                      <a:lnTo>
                        <a:pt x="6" y="32"/>
                      </a:lnTo>
                      <a:lnTo>
                        <a:pt x="4" y="32"/>
                      </a:lnTo>
                      <a:lnTo>
                        <a:pt x="4" y="31"/>
                      </a:lnTo>
                      <a:lnTo>
                        <a:pt x="3" y="31"/>
                      </a:lnTo>
                      <a:lnTo>
                        <a:pt x="3" y="29"/>
                      </a:lnTo>
                      <a:lnTo>
                        <a:pt x="3" y="29"/>
                      </a:lnTo>
                      <a:lnTo>
                        <a:pt x="2" y="28"/>
                      </a:lnTo>
                      <a:lnTo>
                        <a:pt x="2" y="28"/>
                      </a:lnTo>
                      <a:lnTo>
                        <a:pt x="2" y="28"/>
                      </a:lnTo>
                      <a:lnTo>
                        <a:pt x="2" y="27"/>
                      </a:lnTo>
                      <a:lnTo>
                        <a:pt x="2" y="27"/>
                      </a:lnTo>
                      <a:lnTo>
                        <a:pt x="2" y="25"/>
                      </a:lnTo>
                      <a:lnTo>
                        <a:pt x="2" y="25"/>
                      </a:lnTo>
                      <a:lnTo>
                        <a:pt x="2" y="24"/>
                      </a:lnTo>
                      <a:lnTo>
                        <a:pt x="0" y="24"/>
                      </a:lnTo>
                      <a:lnTo>
                        <a:pt x="0" y="23"/>
                      </a:lnTo>
                      <a:lnTo>
                        <a:pt x="6" y="23"/>
                      </a:lnTo>
                      <a:lnTo>
                        <a:pt x="6" y="24"/>
                      </a:lnTo>
                      <a:lnTo>
                        <a:pt x="6" y="24"/>
                      </a:lnTo>
                      <a:lnTo>
                        <a:pt x="6" y="25"/>
                      </a:lnTo>
                      <a:lnTo>
                        <a:pt x="7" y="25"/>
                      </a:lnTo>
                      <a:lnTo>
                        <a:pt x="7" y="25"/>
                      </a:lnTo>
                      <a:lnTo>
                        <a:pt x="7" y="27"/>
                      </a:lnTo>
                      <a:lnTo>
                        <a:pt x="7" y="27"/>
                      </a:lnTo>
                      <a:lnTo>
                        <a:pt x="8" y="28"/>
                      </a:lnTo>
                      <a:lnTo>
                        <a:pt x="8" y="28"/>
                      </a:lnTo>
                      <a:lnTo>
                        <a:pt x="8" y="28"/>
                      </a:lnTo>
                      <a:lnTo>
                        <a:pt x="10" y="28"/>
                      </a:lnTo>
                      <a:lnTo>
                        <a:pt x="10" y="29"/>
                      </a:lnTo>
                      <a:lnTo>
                        <a:pt x="11" y="29"/>
                      </a:lnTo>
                      <a:lnTo>
                        <a:pt x="12" y="29"/>
                      </a:lnTo>
                      <a:lnTo>
                        <a:pt x="14" y="29"/>
                      </a:lnTo>
                      <a:lnTo>
                        <a:pt x="15" y="29"/>
                      </a:lnTo>
                      <a:lnTo>
                        <a:pt x="15" y="29"/>
                      </a:lnTo>
                      <a:lnTo>
                        <a:pt x="16" y="29"/>
                      </a:lnTo>
                      <a:lnTo>
                        <a:pt x="16" y="29"/>
                      </a:lnTo>
                      <a:lnTo>
                        <a:pt x="17" y="29"/>
                      </a:lnTo>
                      <a:lnTo>
                        <a:pt x="17" y="29"/>
                      </a:lnTo>
                      <a:lnTo>
                        <a:pt x="19" y="28"/>
                      </a:lnTo>
                      <a:lnTo>
                        <a:pt x="19" y="28"/>
                      </a:lnTo>
                      <a:lnTo>
                        <a:pt x="20" y="28"/>
                      </a:lnTo>
                      <a:lnTo>
                        <a:pt x="20" y="28"/>
                      </a:lnTo>
                      <a:lnTo>
                        <a:pt x="20" y="27"/>
                      </a:lnTo>
                      <a:lnTo>
                        <a:pt x="20" y="27"/>
                      </a:lnTo>
                      <a:lnTo>
                        <a:pt x="21" y="27"/>
                      </a:lnTo>
                      <a:lnTo>
                        <a:pt x="21" y="25"/>
                      </a:lnTo>
                      <a:lnTo>
                        <a:pt x="21" y="25"/>
                      </a:lnTo>
                      <a:lnTo>
                        <a:pt x="21" y="25"/>
                      </a:lnTo>
                      <a:lnTo>
                        <a:pt x="21" y="24"/>
                      </a:lnTo>
                      <a:lnTo>
                        <a:pt x="21" y="24"/>
                      </a:lnTo>
                      <a:lnTo>
                        <a:pt x="21" y="24"/>
                      </a:lnTo>
                      <a:lnTo>
                        <a:pt x="21" y="23"/>
                      </a:lnTo>
                      <a:lnTo>
                        <a:pt x="21" y="23"/>
                      </a:lnTo>
                      <a:lnTo>
                        <a:pt x="21" y="23"/>
                      </a:lnTo>
                      <a:lnTo>
                        <a:pt x="21" y="23"/>
                      </a:lnTo>
                      <a:lnTo>
                        <a:pt x="20" y="21"/>
                      </a:lnTo>
                      <a:lnTo>
                        <a:pt x="20" y="21"/>
                      </a:lnTo>
                      <a:lnTo>
                        <a:pt x="20" y="21"/>
                      </a:lnTo>
                      <a:lnTo>
                        <a:pt x="19" y="21"/>
                      </a:lnTo>
                      <a:lnTo>
                        <a:pt x="19" y="21"/>
                      </a:lnTo>
                      <a:lnTo>
                        <a:pt x="19" y="20"/>
                      </a:lnTo>
                      <a:lnTo>
                        <a:pt x="17" y="20"/>
                      </a:lnTo>
                      <a:lnTo>
                        <a:pt x="17" y="20"/>
                      </a:lnTo>
                      <a:lnTo>
                        <a:pt x="16" y="20"/>
                      </a:lnTo>
                      <a:lnTo>
                        <a:pt x="15" y="20"/>
                      </a:lnTo>
                      <a:lnTo>
                        <a:pt x="15" y="20"/>
                      </a:lnTo>
                      <a:lnTo>
                        <a:pt x="14" y="19"/>
                      </a:lnTo>
                      <a:lnTo>
                        <a:pt x="14" y="19"/>
                      </a:lnTo>
                      <a:lnTo>
                        <a:pt x="14" y="19"/>
                      </a:lnTo>
                      <a:lnTo>
                        <a:pt x="12" y="19"/>
                      </a:lnTo>
                      <a:lnTo>
                        <a:pt x="12" y="19"/>
                      </a:lnTo>
                      <a:lnTo>
                        <a:pt x="11" y="19"/>
                      </a:lnTo>
                      <a:lnTo>
                        <a:pt x="11" y="19"/>
                      </a:lnTo>
                      <a:lnTo>
                        <a:pt x="10" y="19"/>
                      </a:lnTo>
                      <a:lnTo>
                        <a:pt x="10" y="19"/>
                      </a:lnTo>
                      <a:lnTo>
                        <a:pt x="8" y="18"/>
                      </a:lnTo>
                      <a:lnTo>
                        <a:pt x="8" y="18"/>
                      </a:lnTo>
                      <a:lnTo>
                        <a:pt x="8" y="18"/>
                      </a:lnTo>
                      <a:lnTo>
                        <a:pt x="7" y="18"/>
                      </a:lnTo>
                      <a:lnTo>
                        <a:pt x="7" y="18"/>
                      </a:lnTo>
                      <a:lnTo>
                        <a:pt x="7" y="18"/>
                      </a:lnTo>
                      <a:lnTo>
                        <a:pt x="6" y="16"/>
                      </a:lnTo>
                      <a:lnTo>
                        <a:pt x="6" y="16"/>
                      </a:lnTo>
                      <a:lnTo>
                        <a:pt x="6" y="16"/>
                      </a:lnTo>
                      <a:lnTo>
                        <a:pt x="4" y="16"/>
                      </a:lnTo>
                      <a:lnTo>
                        <a:pt x="4" y="16"/>
                      </a:lnTo>
                      <a:lnTo>
                        <a:pt x="4" y="15"/>
                      </a:lnTo>
                      <a:lnTo>
                        <a:pt x="3" y="15"/>
                      </a:lnTo>
                      <a:lnTo>
                        <a:pt x="3" y="15"/>
                      </a:lnTo>
                      <a:lnTo>
                        <a:pt x="3" y="14"/>
                      </a:lnTo>
                      <a:lnTo>
                        <a:pt x="3" y="14"/>
                      </a:lnTo>
                      <a:lnTo>
                        <a:pt x="3" y="14"/>
                      </a:lnTo>
                      <a:lnTo>
                        <a:pt x="2" y="12"/>
                      </a:lnTo>
                      <a:lnTo>
                        <a:pt x="2" y="12"/>
                      </a:lnTo>
                      <a:lnTo>
                        <a:pt x="2" y="12"/>
                      </a:lnTo>
                      <a:lnTo>
                        <a:pt x="2" y="11"/>
                      </a:lnTo>
                      <a:lnTo>
                        <a:pt x="2" y="11"/>
                      </a:lnTo>
                      <a:lnTo>
                        <a:pt x="2" y="10"/>
                      </a:lnTo>
                      <a:lnTo>
                        <a:pt x="2" y="8"/>
                      </a:lnTo>
                      <a:lnTo>
                        <a:pt x="2" y="8"/>
                      </a:lnTo>
                      <a:lnTo>
                        <a:pt x="3" y="7"/>
                      </a:lnTo>
                      <a:lnTo>
                        <a:pt x="3" y="7"/>
                      </a:lnTo>
                      <a:lnTo>
                        <a:pt x="3" y="6"/>
                      </a:lnTo>
                      <a:lnTo>
                        <a:pt x="3" y="6"/>
                      </a:lnTo>
                      <a:lnTo>
                        <a:pt x="4" y="4"/>
                      </a:lnTo>
                      <a:lnTo>
                        <a:pt x="4" y="4"/>
                      </a:lnTo>
                      <a:lnTo>
                        <a:pt x="4" y="4"/>
                      </a:lnTo>
                      <a:lnTo>
                        <a:pt x="6" y="3"/>
                      </a:lnTo>
                      <a:lnTo>
                        <a:pt x="6" y="3"/>
                      </a:lnTo>
                      <a:lnTo>
                        <a:pt x="6" y="3"/>
                      </a:lnTo>
                      <a:lnTo>
                        <a:pt x="7" y="2"/>
                      </a:lnTo>
                      <a:lnTo>
                        <a:pt x="7" y="2"/>
                      </a:lnTo>
                      <a:lnTo>
                        <a:pt x="8" y="2"/>
                      </a:lnTo>
                      <a:lnTo>
                        <a:pt x="8" y="0"/>
                      </a:lnTo>
                      <a:lnTo>
                        <a:pt x="10" y="0"/>
                      </a:lnTo>
                      <a:lnTo>
                        <a:pt x="10" y="0"/>
                      </a:lnTo>
                      <a:lnTo>
                        <a:pt x="11" y="0"/>
                      </a:lnTo>
                      <a:lnTo>
                        <a:pt x="11" y="0"/>
                      </a:lnTo>
                      <a:lnTo>
                        <a:pt x="12" y="0"/>
                      </a:lnTo>
                      <a:lnTo>
                        <a:pt x="14" y="0"/>
                      </a:lnTo>
                      <a:lnTo>
                        <a:pt x="14" y="0"/>
                      </a:lnTo>
                      <a:lnTo>
                        <a:pt x="15" y="0"/>
                      </a:lnTo>
                      <a:lnTo>
                        <a:pt x="16" y="0"/>
                      </a:lnTo>
                      <a:lnTo>
                        <a:pt x="17" y="0"/>
                      </a:lnTo>
                      <a:lnTo>
                        <a:pt x="19" y="0"/>
                      </a:lnTo>
                      <a:lnTo>
                        <a:pt x="19" y="2"/>
                      </a:lnTo>
                      <a:lnTo>
                        <a:pt x="20" y="2"/>
                      </a:lnTo>
                      <a:lnTo>
                        <a:pt x="20" y="2"/>
                      </a:lnTo>
                      <a:lnTo>
                        <a:pt x="21" y="2"/>
                      </a:lnTo>
                      <a:lnTo>
                        <a:pt x="21" y="3"/>
                      </a:lnTo>
                      <a:lnTo>
                        <a:pt x="23" y="3"/>
                      </a:lnTo>
                      <a:lnTo>
                        <a:pt x="23" y="3"/>
                      </a:lnTo>
                      <a:lnTo>
                        <a:pt x="24" y="4"/>
                      </a:lnTo>
                      <a:lnTo>
                        <a:pt x="24" y="4"/>
                      </a:lnTo>
                      <a:lnTo>
                        <a:pt x="24" y="6"/>
                      </a:lnTo>
                      <a:lnTo>
                        <a:pt x="25" y="6"/>
                      </a:lnTo>
                      <a:lnTo>
                        <a:pt x="25" y="7"/>
                      </a:lnTo>
                      <a:lnTo>
                        <a:pt x="25" y="7"/>
                      </a:lnTo>
                      <a:lnTo>
                        <a:pt x="25" y="7"/>
                      </a:lnTo>
                      <a:lnTo>
                        <a:pt x="25" y="8"/>
                      </a:lnTo>
                      <a:lnTo>
                        <a:pt x="25" y="8"/>
                      </a:lnTo>
                      <a:lnTo>
                        <a:pt x="25" y="10"/>
                      </a:lnTo>
                      <a:lnTo>
                        <a:pt x="25" y="10"/>
                      </a:lnTo>
                      <a:lnTo>
                        <a:pt x="25" y="10"/>
                      </a:lnTo>
                      <a:lnTo>
                        <a:pt x="25" y="11"/>
                      </a:lnTo>
                      <a:close/>
                    </a:path>
                  </a:pathLst>
                </a:custGeom>
                <a:solidFill>
                  <a:srgbClr val="000000"/>
                </a:solidFill>
                <a:ln w="9525">
                  <a:noFill/>
                  <a:round/>
                  <a:headEnd/>
                  <a:tailEnd/>
                </a:ln>
              </p:spPr>
              <p:txBody>
                <a:bodyPr/>
                <a:lstStyle/>
                <a:p>
                  <a:endParaRPr lang="en-US"/>
                </a:p>
              </p:txBody>
            </p:sp>
            <p:sp>
              <p:nvSpPr>
                <p:cNvPr id="10508" name="Freeform 268"/>
                <p:cNvSpPr>
                  <a:spLocks/>
                </p:cNvSpPr>
                <p:nvPr/>
              </p:nvSpPr>
              <p:spPr bwMode="auto">
                <a:xfrm>
                  <a:off x="3196" y="2916"/>
                  <a:ext cx="14" cy="17"/>
                </a:xfrm>
                <a:custGeom>
                  <a:avLst/>
                  <a:gdLst/>
                  <a:ahLst/>
                  <a:cxnLst>
                    <a:cxn ang="0">
                      <a:pos x="0" y="2"/>
                    </a:cxn>
                    <a:cxn ang="0">
                      <a:pos x="5" y="6"/>
                    </a:cxn>
                    <a:cxn ang="0">
                      <a:pos x="5" y="6"/>
                    </a:cxn>
                    <a:cxn ang="0">
                      <a:pos x="5" y="4"/>
                    </a:cxn>
                    <a:cxn ang="0">
                      <a:pos x="6" y="4"/>
                    </a:cxn>
                    <a:cxn ang="0">
                      <a:pos x="6" y="4"/>
                    </a:cxn>
                    <a:cxn ang="0">
                      <a:pos x="6" y="3"/>
                    </a:cxn>
                    <a:cxn ang="0">
                      <a:pos x="8" y="3"/>
                    </a:cxn>
                    <a:cxn ang="0">
                      <a:pos x="9" y="2"/>
                    </a:cxn>
                    <a:cxn ang="0">
                      <a:pos x="10" y="2"/>
                    </a:cxn>
                    <a:cxn ang="0">
                      <a:pos x="10" y="0"/>
                    </a:cxn>
                    <a:cxn ang="0">
                      <a:pos x="12" y="0"/>
                    </a:cxn>
                    <a:cxn ang="0">
                      <a:pos x="13" y="0"/>
                    </a:cxn>
                    <a:cxn ang="0">
                      <a:pos x="16" y="0"/>
                    </a:cxn>
                    <a:cxn ang="0">
                      <a:pos x="17" y="0"/>
                    </a:cxn>
                    <a:cxn ang="0">
                      <a:pos x="18" y="0"/>
                    </a:cxn>
                    <a:cxn ang="0">
                      <a:pos x="20" y="0"/>
                    </a:cxn>
                    <a:cxn ang="0">
                      <a:pos x="21" y="2"/>
                    </a:cxn>
                    <a:cxn ang="0">
                      <a:pos x="22" y="2"/>
                    </a:cxn>
                    <a:cxn ang="0">
                      <a:pos x="24" y="3"/>
                    </a:cxn>
                    <a:cxn ang="0">
                      <a:pos x="24" y="4"/>
                    </a:cxn>
                    <a:cxn ang="0">
                      <a:pos x="25" y="6"/>
                    </a:cxn>
                    <a:cxn ang="0">
                      <a:pos x="25" y="7"/>
                    </a:cxn>
                    <a:cxn ang="0">
                      <a:pos x="26" y="8"/>
                    </a:cxn>
                    <a:cxn ang="0">
                      <a:pos x="26" y="10"/>
                    </a:cxn>
                    <a:cxn ang="0">
                      <a:pos x="26" y="11"/>
                    </a:cxn>
                    <a:cxn ang="0">
                      <a:pos x="21" y="33"/>
                    </a:cxn>
                    <a:cxn ang="0">
                      <a:pos x="21" y="12"/>
                    </a:cxn>
                    <a:cxn ang="0">
                      <a:pos x="21" y="11"/>
                    </a:cxn>
                    <a:cxn ang="0">
                      <a:pos x="20" y="10"/>
                    </a:cxn>
                    <a:cxn ang="0">
                      <a:pos x="20" y="8"/>
                    </a:cxn>
                    <a:cxn ang="0">
                      <a:pos x="18" y="7"/>
                    </a:cxn>
                    <a:cxn ang="0">
                      <a:pos x="18" y="6"/>
                    </a:cxn>
                    <a:cxn ang="0">
                      <a:pos x="17" y="6"/>
                    </a:cxn>
                    <a:cxn ang="0">
                      <a:pos x="16" y="4"/>
                    </a:cxn>
                    <a:cxn ang="0">
                      <a:pos x="14" y="4"/>
                    </a:cxn>
                    <a:cxn ang="0">
                      <a:pos x="13" y="6"/>
                    </a:cxn>
                    <a:cxn ang="0">
                      <a:pos x="12" y="6"/>
                    </a:cxn>
                    <a:cxn ang="0">
                      <a:pos x="10" y="6"/>
                    </a:cxn>
                    <a:cxn ang="0">
                      <a:pos x="9" y="7"/>
                    </a:cxn>
                    <a:cxn ang="0">
                      <a:pos x="8" y="7"/>
                    </a:cxn>
                    <a:cxn ang="0">
                      <a:pos x="8" y="8"/>
                    </a:cxn>
                    <a:cxn ang="0">
                      <a:pos x="6" y="10"/>
                    </a:cxn>
                    <a:cxn ang="0">
                      <a:pos x="6" y="11"/>
                    </a:cxn>
                    <a:cxn ang="0">
                      <a:pos x="5" y="11"/>
                    </a:cxn>
                    <a:cxn ang="0">
                      <a:pos x="5" y="12"/>
                    </a:cxn>
                    <a:cxn ang="0">
                      <a:pos x="5" y="14"/>
                    </a:cxn>
                    <a:cxn ang="0">
                      <a:pos x="5" y="33"/>
                    </a:cxn>
                  </a:cxnLst>
                  <a:rect l="0" t="0" r="r" b="b"/>
                  <a:pathLst>
                    <a:path w="26" h="33">
                      <a:moveTo>
                        <a:pt x="0" y="33"/>
                      </a:moveTo>
                      <a:lnTo>
                        <a:pt x="0" y="2"/>
                      </a:lnTo>
                      <a:lnTo>
                        <a:pt x="5" y="2"/>
                      </a:lnTo>
                      <a:lnTo>
                        <a:pt x="5" y="6"/>
                      </a:lnTo>
                      <a:lnTo>
                        <a:pt x="5" y="6"/>
                      </a:lnTo>
                      <a:lnTo>
                        <a:pt x="5" y="6"/>
                      </a:lnTo>
                      <a:lnTo>
                        <a:pt x="5" y="6"/>
                      </a:lnTo>
                      <a:lnTo>
                        <a:pt x="5" y="4"/>
                      </a:lnTo>
                      <a:lnTo>
                        <a:pt x="5" y="4"/>
                      </a:lnTo>
                      <a:lnTo>
                        <a:pt x="6" y="4"/>
                      </a:lnTo>
                      <a:lnTo>
                        <a:pt x="6" y="4"/>
                      </a:lnTo>
                      <a:lnTo>
                        <a:pt x="6" y="4"/>
                      </a:lnTo>
                      <a:lnTo>
                        <a:pt x="6" y="3"/>
                      </a:lnTo>
                      <a:lnTo>
                        <a:pt x="6" y="3"/>
                      </a:lnTo>
                      <a:lnTo>
                        <a:pt x="8" y="3"/>
                      </a:lnTo>
                      <a:lnTo>
                        <a:pt x="8" y="3"/>
                      </a:lnTo>
                      <a:lnTo>
                        <a:pt x="8" y="2"/>
                      </a:lnTo>
                      <a:lnTo>
                        <a:pt x="9" y="2"/>
                      </a:lnTo>
                      <a:lnTo>
                        <a:pt x="9" y="2"/>
                      </a:lnTo>
                      <a:lnTo>
                        <a:pt x="10" y="2"/>
                      </a:lnTo>
                      <a:lnTo>
                        <a:pt x="10" y="0"/>
                      </a:lnTo>
                      <a:lnTo>
                        <a:pt x="10" y="0"/>
                      </a:lnTo>
                      <a:lnTo>
                        <a:pt x="12" y="0"/>
                      </a:lnTo>
                      <a:lnTo>
                        <a:pt x="12" y="0"/>
                      </a:lnTo>
                      <a:lnTo>
                        <a:pt x="13" y="0"/>
                      </a:lnTo>
                      <a:lnTo>
                        <a:pt x="13" y="0"/>
                      </a:lnTo>
                      <a:lnTo>
                        <a:pt x="14" y="0"/>
                      </a:lnTo>
                      <a:lnTo>
                        <a:pt x="16" y="0"/>
                      </a:lnTo>
                      <a:lnTo>
                        <a:pt x="16" y="0"/>
                      </a:lnTo>
                      <a:lnTo>
                        <a:pt x="17" y="0"/>
                      </a:lnTo>
                      <a:lnTo>
                        <a:pt x="17" y="0"/>
                      </a:lnTo>
                      <a:lnTo>
                        <a:pt x="18" y="0"/>
                      </a:lnTo>
                      <a:lnTo>
                        <a:pt x="18" y="0"/>
                      </a:lnTo>
                      <a:lnTo>
                        <a:pt x="20" y="0"/>
                      </a:lnTo>
                      <a:lnTo>
                        <a:pt x="20" y="2"/>
                      </a:lnTo>
                      <a:lnTo>
                        <a:pt x="21" y="2"/>
                      </a:lnTo>
                      <a:lnTo>
                        <a:pt x="21" y="2"/>
                      </a:lnTo>
                      <a:lnTo>
                        <a:pt x="22" y="2"/>
                      </a:lnTo>
                      <a:lnTo>
                        <a:pt x="22" y="3"/>
                      </a:lnTo>
                      <a:lnTo>
                        <a:pt x="24" y="3"/>
                      </a:lnTo>
                      <a:lnTo>
                        <a:pt x="24" y="4"/>
                      </a:lnTo>
                      <a:lnTo>
                        <a:pt x="24" y="4"/>
                      </a:lnTo>
                      <a:lnTo>
                        <a:pt x="25" y="4"/>
                      </a:lnTo>
                      <a:lnTo>
                        <a:pt x="25" y="6"/>
                      </a:lnTo>
                      <a:lnTo>
                        <a:pt x="25" y="6"/>
                      </a:lnTo>
                      <a:lnTo>
                        <a:pt x="25" y="7"/>
                      </a:lnTo>
                      <a:lnTo>
                        <a:pt x="26" y="7"/>
                      </a:lnTo>
                      <a:lnTo>
                        <a:pt x="26" y="8"/>
                      </a:lnTo>
                      <a:lnTo>
                        <a:pt x="26" y="8"/>
                      </a:lnTo>
                      <a:lnTo>
                        <a:pt x="26" y="10"/>
                      </a:lnTo>
                      <a:lnTo>
                        <a:pt x="26" y="11"/>
                      </a:lnTo>
                      <a:lnTo>
                        <a:pt x="26" y="11"/>
                      </a:lnTo>
                      <a:lnTo>
                        <a:pt x="26" y="33"/>
                      </a:lnTo>
                      <a:lnTo>
                        <a:pt x="21" y="33"/>
                      </a:lnTo>
                      <a:lnTo>
                        <a:pt x="21" y="14"/>
                      </a:lnTo>
                      <a:lnTo>
                        <a:pt x="21" y="12"/>
                      </a:lnTo>
                      <a:lnTo>
                        <a:pt x="21" y="11"/>
                      </a:lnTo>
                      <a:lnTo>
                        <a:pt x="21" y="11"/>
                      </a:lnTo>
                      <a:lnTo>
                        <a:pt x="21" y="10"/>
                      </a:lnTo>
                      <a:lnTo>
                        <a:pt x="20" y="10"/>
                      </a:lnTo>
                      <a:lnTo>
                        <a:pt x="20" y="8"/>
                      </a:lnTo>
                      <a:lnTo>
                        <a:pt x="20" y="8"/>
                      </a:lnTo>
                      <a:lnTo>
                        <a:pt x="20" y="7"/>
                      </a:lnTo>
                      <a:lnTo>
                        <a:pt x="18" y="7"/>
                      </a:lnTo>
                      <a:lnTo>
                        <a:pt x="18" y="6"/>
                      </a:lnTo>
                      <a:lnTo>
                        <a:pt x="18" y="6"/>
                      </a:lnTo>
                      <a:lnTo>
                        <a:pt x="17" y="6"/>
                      </a:lnTo>
                      <a:lnTo>
                        <a:pt x="17" y="6"/>
                      </a:lnTo>
                      <a:lnTo>
                        <a:pt x="16" y="6"/>
                      </a:lnTo>
                      <a:lnTo>
                        <a:pt x="16" y="4"/>
                      </a:lnTo>
                      <a:lnTo>
                        <a:pt x="14" y="4"/>
                      </a:lnTo>
                      <a:lnTo>
                        <a:pt x="14" y="4"/>
                      </a:lnTo>
                      <a:lnTo>
                        <a:pt x="13" y="6"/>
                      </a:lnTo>
                      <a:lnTo>
                        <a:pt x="13" y="6"/>
                      </a:lnTo>
                      <a:lnTo>
                        <a:pt x="12" y="6"/>
                      </a:lnTo>
                      <a:lnTo>
                        <a:pt x="12" y="6"/>
                      </a:lnTo>
                      <a:lnTo>
                        <a:pt x="10" y="6"/>
                      </a:lnTo>
                      <a:lnTo>
                        <a:pt x="10" y="6"/>
                      </a:lnTo>
                      <a:lnTo>
                        <a:pt x="9" y="6"/>
                      </a:lnTo>
                      <a:lnTo>
                        <a:pt x="9" y="7"/>
                      </a:lnTo>
                      <a:lnTo>
                        <a:pt x="9" y="7"/>
                      </a:lnTo>
                      <a:lnTo>
                        <a:pt x="8" y="7"/>
                      </a:lnTo>
                      <a:lnTo>
                        <a:pt x="8" y="8"/>
                      </a:lnTo>
                      <a:lnTo>
                        <a:pt x="8" y="8"/>
                      </a:lnTo>
                      <a:lnTo>
                        <a:pt x="6" y="8"/>
                      </a:lnTo>
                      <a:lnTo>
                        <a:pt x="6" y="10"/>
                      </a:lnTo>
                      <a:lnTo>
                        <a:pt x="6" y="10"/>
                      </a:lnTo>
                      <a:lnTo>
                        <a:pt x="6" y="11"/>
                      </a:lnTo>
                      <a:lnTo>
                        <a:pt x="5" y="11"/>
                      </a:lnTo>
                      <a:lnTo>
                        <a:pt x="5" y="11"/>
                      </a:lnTo>
                      <a:lnTo>
                        <a:pt x="5" y="12"/>
                      </a:lnTo>
                      <a:lnTo>
                        <a:pt x="5" y="12"/>
                      </a:lnTo>
                      <a:lnTo>
                        <a:pt x="5" y="14"/>
                      </a:lnTo>
                      <a:lnTo>
                        <a:pt x="5" y="14"/>
                      </a:lnTo>
                      <a:lnTo>
                        <a:pt x="5" y="15"/>
                      </a:lnTo>
                      <a:lnTo>
                        <a:pt x="5" y="33"/>
                      </a:lnTo>
                      <a:lnTo>
                        <a:pt x="0" y="33"/>
                      </a:lnTo>
                      <a:close/>
                    </a:path>
                  </a:pathLst>
                </a:custGeom>
                <a:solidFill>
                  <a:srgbClr val="000000"/>
                </a:solidFill>
                <a:ln w="9525">
                  <a:noFill/>
                  <a:round/>
                  <a:headEnd/>
                  <a:tailEnd/>
                </a:ln>
              </p:spPr>
              <p:txBody>
                <a:bodyPr/>
                <a:lstStyle/>
                <a:p>
                  <a:endParaRPr lang="en-US"/>
                </a:p>
              </p:txBody>
            </p:sp>
            <p:sp>
              <p:nvSpPr>
                <p:cNvPr id="10509" name="Freeform 269"/>
                <p:cNvSpPr>
                  <a:spLocks noEditPoints="1"/>
                </p:cNvSpPr>
                <p:nvPr/>
              </p:nvSpPr>
              <p:spPr bwMode="auto">
                <a:xfrm>
                  <a:off x="3179" y="2916"/>
                  <a:ext cx="14" cy="17"/>
                </a:xfrm>
                <a:custGeom>
                  <a:avLst/>
                  <a:gdLst/>
                  <a:ahLst/>
                  <a:cxnLst>
                    <a:cxn ang="0">
                      <a:pos x="24" y="13"/>
                    </a:cxn>
                    <a:cxn ang="0">
                      <a:pos x="23" y="11"/>
                    </a:cxn>
                    <a:cxn ang="0">
                      <a:pos x="20" y="8"/>
                    </a:cxn>
                    <a:cxn ang="0">
                      <a:pos x="17" y="7"/>
                    </a:cxn>
                    <a:cxn ang="0">
                      <a:pos x="14" y="7"/>
                    </a:cxn>
                    <a:cxn ang="0">
                      <a:pos x="12" y="7"/>
                    </a:cxn>
                    <a:cxn ang="0">
                      <a:pos x="10" y="8"/>
                    </a:cxn>
                    <a:cxn ang="0">
                      <a:pos x="8" y="9"/>
                    </a:cxn>
                    <a:cxn ang="0">
                      <a:pos x="7" y="12"/>
                    </a:cxn>
                    <a:cxn ang="0">
                      <a:pos x="7" y="15"/>
                    </a:cxn>
                    <a:cxn ang="0">
                      <a:pos x="29" y="24"/>
                    </a:cxn>
                    <a:cxn ang="0">
                      <a:pos x="29" y="26"/>
                    </a:cxn>
                    <a:cxn ang="0">
                      <a:pos x="28" y="29"/>
                    </a:cxn>
                    <a:cxn ang="0">
                      <a:pos x="25" y="30"/>
                    </a:cxn>
                    <a:cxn ang="0">
                      <a:pos x="23" y="33"/>
                    </a:cxn>
                    <a:cxn ang="0">
                      <a:pos x="21" y="33"/>
                    </a:cxn>
                    <a:cxn ang="0">
                      <a:pos x="20" y="34"/>
                    </a:cxn>
                    <a:cxn ang="0">
                      <a:pos x="17" y="34"/>
                    </a:cxn>
                    <a:cxn ang="0">
                      <a:pos x="15" y="34"/>
                    </a:cxn>
                    <a:cxn ang="0">
                      <a:pos x="11" y="34"/>
                    </a:cxn>
                    <a:cxn ang="0">
                      <a:pos x="8" y="33"/>
                    </a:cxn>
                    <a:cxn ang="0">
                      <a:pos x="6" y="32"/>
                    </a:cxn>
                    <a:cxn ang="0">
                      <a:pos x="3" y="29"/>
                    </a:cxn>
                    <a:cxn ang="0">
                      <a:pos x="2" y="25"/>
                    </a:cxn>
                    <a:cxn ang="0">
                      <a:pos x="0" y="19"/>
                    </a:cxn>
                    <a:cxn ang="0">
                      <a:pos x="0" y="15"/>
                    </a:cxn>
                    <a:cxn ang="0">
                      <a:pos x="2" y="11"/>
                    </a:cxn>
                    <a:cxn ang="0">
                      <a:pos x="3" y="8"/>
                    </a:cxn>
                    <a:cxn ang="0">
                      <a:pos x="6" y="5"/>
                    </a:cxn>
                    <a:cxn ang="0">
                      <a:pos x="8" y="4"/>
                    </a:cxn>
                    <a:cxn ang="0">
                      <a:pos x="11" y="1"/>
                    </a:cxn>
                    <a:cxn ang="0">
                      <a:pos x="14" y="1"/>
                    </a:cxn>
                    <a:cxn ang="0">
                      <a:pos x="16" y="0"/>
                    </a:cxn>
                    <a:cxn ang="0">
                      <a:pos x="17" y="1"/>
                    </a:cxn>
                    <a:cxn ang="0">
                      <a:pos x="20" y="1"/>
                    </a:cxn>
                    <a:cxn ang="0">
                      <a:pos x="23" y="3"/>
                    </a:cxn>
                    <a:cxn ang="0">
                      <a:pos x="24" y="4"/>
                    </a:cxn>
                    <a:cxn ang="0">
                      <a:pos x="25" y="5"/>
                    </a:cxn>
                    <a:cxn ang="0">
                      <a:pos x="27" y="8"/>
                    </a:cxn>
                    <a:cxn ang="0">
                      <a:pos x="29" y="13"/>
                    </a:cxn>
                    <a:cxn ang="0">
                      <a:pos x="29" y="20"/>
                    </a:cxn>
                    <a:cxn ang="0">
                      <a:pos x="7" y="24"/>
                    </a:cxn>
                    <a:cxn ang="0">
                      <a:pos x="8" y="26"/>
                    </a:cxn>
                    <a:cxn ang="0">
                      <a:pos x="11" y="29"/>
                    </a:cxn>
                    <a:cxn ang="0">
                      <a:pos x="15" y="30"/>
                    </a:cxn>
                    <a:cxn ang="0">
                      <a:pos x="17" y="30"/>
                    </a:cxn>
                    <a:cxn ang="0">
                      <a:pos x="19" y="29"/>
                    </a:cxn>
                    <a:cxn ang="0">
                      <a:pos x="21" y="29"/>
                    </a:cxn>
                    <a:cxn ang="0">
                      <a:pos x="23" y="26"/>
                    </a:cxn>
                    <a:cxn ang="0">
                      <a:pos x="23" y="25"/>
                    </a:cxn>
                    <a:cxn ang="0">
                      <a:pos x="24" y="24"/>
                    </a:cxn>
                  </a:cxnLst>
                  <a:rect l="0" t="0" r="r" b="b"/>
                  <a:pathLst>
                    <a:path w="29" h="34">
                      <a:moveTo>
                        <a:pt x="7" y="16"/>
                      </a:moveTo>
                      <a:lnTo>
                        <a:pt x="24" y="16"/>
                      </a:lnTo>
                      <a:lnTo>
                        <a:pt x="24" y="15"/>
                      </a:lnTo>
                      <a:lnTo>
                        <a:pt x="24" y="13"/>
                      </a:lnTo>
                      <a:lnTo>
                        <a:pt x="24" y="12"/>
                      </a:lnTo>
                      <a:lnTo>
                        <a:pt x="23" y="12"/>
                      </a:lnTo>
                      <a:lnTo>
                        <a:pt x="23" y="11"/>
                      </a:lnTo>
                      <a:lnTo>
                        <a:pt x="23" y="11"/>
                      </a:lnTo>
                      <a:lnTo>
                        <a:pt x="23" y="9"/>
                      </a:lnTo>
                      <a:lnTo>
                        <a:pt x="21" y="9"/>
                      </a:lnTo>
                      <a:lnTo>
                        <a:pt x="21" y="8"/>
                      </a:lnTo>
                      <a:lnTo>
                        <a:pt x="20" y="8"/>
                      </a:lnTo>
                      <a:lnTo>
                        <a:pt x="20" y="7"/>
                      </a:lnTo>
                      <a:lnTo>
                        <a:pt x="19" y="7"/>
                      </a:lnTo>
                      <a:lnTo>
                        <a:pt x="19" y="7"/>
                      </a:lnTo>
                      <a:lnTo>
                        <a:pt x="17" y="7"/>
                      </a:lnTo>
                      <a:lnTo>
                        <a:pt x="16" y="5"/>
                      </a:lnTo>
                      <a:lnTo>
                        <a:pt x="15" y="5"/>
                      </a:lnTo>
                      <a:lnTo>
                        <a:pt x="15" y="5"/>
                      </a:lnTo>
                      <a:lnTo>
                        <a:pt x="14" y="7"/>
                      </a:lnTo>
                      <a:lnTo>
                        <a:pt x="14" y="7"/>
                      </a:lnTo>
                      <a:lnTo>
                        <a:pt x="14" y="7"/>
                      </a:lnTo>
                      <a:lnTo>
                        <a:pt x="12" y="7"/>
                      </a:lnTo>
                      <a:lnTo>
                        <a:pt x="12" y="7"/>
                      </a:lnTo>
                      <a:lnTo>
                        <a:pt x="11" y="7"/>
                      </a:lnTo>
                      <a:lnTo>
                        <a:pt x="11" y="8"/>
                      </a:lnTo>
                      <a:lnTo>
                        <a:pt x="11" y="8"/>
                      </a:lnTo>
                      <a:lnTo>
                        <a:pt x="10" y="8"/>
                      </a:lnTo>
                      <a:lnTo>
                        <a:pt x="10" y="8"/>
                      </a:lnTo>
                      <a:lnTo>
                        <a:pt x="10" y="9"/>
                      </a:lnTo>
                      <a:lnTo>
                        <a:pt x="8" y="9"/>
                      </a:lnTo>
                      <a:lnTo>
                        <a:pt x="8" y="9"/>
                      </a:lnTo>
                      <a:lnTo>
                        <a:pt x="8" y="11"/>
                      </a:lnTo>
                      <a:lnTo>
                        <a:pt x="7" y="11"/>
                      </a:lnTo>
                      <a:lnTo>
                        <a:pt x="7" y="12"/>
                      </a:lnTo>
                      <a:lnTo>
                        <a:pt x="7" y="12"/>
                      </a:lnTo>
                      <a:lnTo>
                        <a:pt x="7" y="12"/>
                      </a:lnTo>
                      <a:lnTo>
                        <a:pt x="7" y="13"/>
                      </a:lnTo>
                      <a:lnTo>
                        <a:pt x="7" y="13"/>
                      </a:lnTo>
                      <a:lnTo>
                        <a:pt x="7" y="15"/>
                      </a:lnTo>
                      <a:lnTo>
                        <a:pt x="7" y="15"/>
                      </a:lnTo>
                      <a:lnTo>
                        <a:pt x="7" y="16"/>
                      </a:lnTo>
                      <a:close/>
                      <a:moveTo>
                        <a:pt x="24" y="24"/>
                      </a:moveTo>
                      <a:lnTo>
                        <a:pt x="29" y="24"/>
                      </a:lnTo>
                      <a:lnTo>
                        <a:pt x="29" y="24"/>
                      </a:lnTo>
                      <a:lnTo>
                        <a:pt x="29" y="25"/>
                      </a:lnTo>
                      <a:lnTo>
                        <a:pt x="29" y="25"/>
                      </a:lnTo>
                      <a:lnTo>
                        <a:pt x="29" y="26"/>
                      </a:lnTo>
                      <a:lnTo>
                        <a:pt x="28" y="26"/>
                      </a:lnTo>
                      <a:lnTo>
                        <a:pt x="28" y="28"/>
                      </a:lnTo>
                      <a:lnTo>
                        <a:pt x="28" y="28"/>
                      </a:lnTo>
                      <a:lnTo>
                        <a:pt x="28" y="29"/>
                      </a:lnTo>
                      <a:lnTo>
                        <a:pt x="27" y="29"/>
                      </a:lnTo>
                      <a:lnTo>
                        <a:pt x="27" y="30"/>
                      </a:lnTo>
                      <a:lnTo>
                        <a:pt x="27" y="30"/>
                      </a:lnTo>
                      <a:lnTo>
                        <a:pt x="25" y="30"/>
                      </a:lnTo>
                      <a:lnTo>
                        <a:pt x="25" y="32"/>
                      </a:lnTo>
                      <a:lnTo>
                        <a:pt x="24" y="32"/>
                      </a:lnTo>
                      <a:lnTo>
                        <a:pt x="24" y="32"/>
                      </a:lnTo>
                      <a:lnTo>
                        <a:pt x="23" y="33"/>
                      </a:lnTo>
                      <a:lnTo>
                        <a:pt x="23" y="33"/>
                      </a:lnTo>
                      <a:lnTo>
                        <a:pt x="23" y="33"/>
                      </a:lnTo>
                      <a:lnTo>
                        <a:pt x="23" y="33"/>
                      </a:lnTo>
                      <a:lnTo>
                        <a:pt x="21" y="33"/>
                      </a:lnTo>
                      <a:lnTo>
                        <a:pt x="21" y="34"/>
                      </a:lnTo>
                      <a:lnTo>
                        <a:pt x="21" y="34"/>
                      </a:lnTo>
                      <a:lnTo>
                        <a:pt x="20" y="34"/>
                      </a:lnTo>
                      <a:lnTo>
                        <a:pt x="20" y="34"/>
                      </a:lnTo>
                      <a:lnTo>
                        <a:pt x="20" y="34"/>
                      </a:lnTo>
                      <a:lnTo>
                        <a:pt x="19" y="34"/>
                      </a:lnTo>
                      <a:lnTo>
                        <a:pt x="19" y="34"/>
                      </a:lnTo>
                      <a:lnTo>
                        <a:pt x="17" y="34"/>
                      </a:lnTo>
                      <a:lnTo>
                        <a:pt x="17" y="34"/>
                      </a:lnTo>
                      <a:lnTo>
                        <a:pt x="16" y="34"/>
                      </a:lnTo>
                      <a:lnTo>
                        <a:pt x="16" y="34"/>
                      </a:lnTo>
                      <a:lnTo>
                        <a:pt x="15" y="34"/>
                      </a:lnTo>
                      <a:lnTo>
                        <a:pt x="14" y="34"/>
                      </a:lnTo>
                      <a:lnTo>
                        <a:pt x="14" y="34"/>
                      </a:lnTo>
                      <a:lnTo>
                        <a:pt x="12" y="34"/>
                      </a:lnTo>
                      <a:lnTo>
                        <a:pt x="11" y="34"/>
                      </a:lnTo>
                      <a:lnTo>
                        <a:pt x="11" y="34"/>
                      </a:lnTo>
                      <a:lnTo>
                        <a:pt x="10" y="34"/>
                      </a:lnTo>
                      <a:lnTo>
                        <a:pt x="10" y="34"/>
                      </a:lnTo>
                      <a:lnTo>
                        <a:pt x="8" y="33"/>
                      </a:lnTo>
                      <a:lnTo>
                        <a:pt x="8" y="33"/>
                      </a:lnTo>
                      <a:lnTo>
                        <a:pt x="7" y="33"/>
                      </a:lnTo>
                      <a:lnTo>
                        <a:pt x="7" y="33"/>
                      </a:lnTo>
                      <a:lnTo>
                        <a:pt x="6" y="32"/>
                      </a:lnTo>
                      <a:lnTo>
                        <a:pt x="6" y="32"/>
                      </a:lnTo>
                      <a:lnTo>
                        <a:pt x="4" y="30"/>
                      </a:lnTo>
                      <a:lnTo>
                        <a:pt x="4" y="30"/>
                      </a:lnTo>
                      <a:lnTo>
                        <a:pt x="3" y="29"/>
                      </a:lnTo>
                      <a:lnTo>
                        <a:pt x="3" y="28"/>
                      </a:lnTo>
                      <a:lnTo>
                        <a:pt x="3" y="28"/>
                      </a:lnTo>
                      <a:lnTo>
                        <a:pt x="2" y="26"/>
                      </a:lnTo>
                      <a:lnTo>
                        <a:pt x="2" y="25"/>
                      </a:lnTo>
                      <a:lnTo>
                        <a:pt x="2" y="24"/>
                      </a:lnTo>
                      <a:lnTo>
                        <a:pt x="0" y="22"/>
                      </a:lnTo>
                      <a:lnTo>
                        <a:pt x="0" y="20"/>
                      </a:lnTo>
                      <a:lnTo>
                        <a:pt x="0" y="19"/>
                      </a:lnTo>
                      <a:lnTo>
                        <a:pt x="0" y="19"/>
                      </a:lnTo>
                      <a:lnTo>
                        <a:pt x="0" y="17"/>
                      </a:lnTo>
                      <a:lnTo>
                        <a:pt x="0" y="16"/>
                      </a:lnTo>
                      <a:lnTo>
                        <a:pt x="0" y="15"/>
                      </a:lnTo>
                      <a:lnTo>
                        <a:pt x="2" y="15"/>
                      </a:lnTo>
                      <a:lnTo>
                        <a:pt x="2" y="13"/>
                      </a:lnTo>
                      <a:lnTo>
                        <a:pt x="2" y="12"/>
                      </a:lnTo>
                      <a:lnTo>
                        <a:pt x="2" y="11"/>
                      </a:lnTo>
                      <a:lnTo>
                        <a:pt x="2" y="11"/>
                      </a:lnTo>
                      <a:lnTo>
                        <a:pt x="3" y="9"/>
                      </a:lnTo>
                      <a:lnTo>
                        <a:pt x="3" y="9"/>
                      </a:lnTo>
                      <a:lnTo>
                        <a:pt x="3" y="8"/>
                      </a:lnTo>
                      <a:lnTo>
                        <a:pt x="4" y="7"/>
                      </a:lnTo>
                      <a:lnTo>
                        <a:pt x="4" y="7"/>
                      </a:lnTo>
                      <a:lnTo>
                        <a:pt x="4" y="5"/>
                      </a:lnTo>
                      <a:lnTo>
                        <a:pt x="6" y="5"/>
                      </a:lnTo>
                      <a:lnTo>
                        <a:pt x="6" y="5"/>
                      </a:lnTo>
                      <a:lnTo>
                        <a:pt x="7" y="4"/>
                      </a:lnTo>
                      <a:lnTo>
                        <a:pt x="7" y="4"/>
                      </a:lnTo>
                      <a:lnTo>
                        <a:pt x="8" y="4"/>
                      </a:lnTo>
                      <a:lnTo>
                        <a:pt x="8" y="3"/>
                      </a:lnTo>
                      <a:lnTo>
                        <a:pt x="10" y="3"/>
                      </a:lnTo>
                      <a:lnTo>
                        <a:pt x="10" y="3"/>
                      </a:lnTo>
                      <a:lnTo>
                        <a:pt x="11" y="1"/>
                      </a:lnTo>
                      <a:lnTo>
                        <a:pt x="11" y="1"/>
                      </a:lnTo>
                      <a:lnTo>
                        <a:pt x="11" y="1"/>
                      </a:lnTo>
                      <a:lnTo>
                        <a:pt x="12" y="1"/>
                      </a:lnTo>
                      <a:lnTo>
                        <a:pt x="14" y="1"/>
                      </a:lnTo>
                      <a:lnTo>
                        <a:pt x="14" y="1"/>
                      </a:lnTo>
                      <a:lnTo>
                        <a:pt x="15" y="1"/>
                      </a:lnTo>
                      <a:lnTo>
                        <a:pt x="15" y="1"/>
                      </a:lnTo>
                      <a:lnTo>
                        <a:pt x="16" y="0"/>
                      </a:lnTo>
                      <a:lnTo>
                        <a:pt x="16" y="1"/>
                      </a:lnTo>
                      <a:lnTo>
                        <a:pt x="17" y="1"/>
                      </a:lnTo>
                      <a:lnTo>
                        <a:pt x="17" y="1"/>
                      </a:lnTo>
                      <a:lnTo>
                        <a:pt x="17" y="1"/>
                      </a:lnTo>
                      <a:lnTo>
                        <a:pt x="19" y="1"/>
                      </a:lnTo>
                      <a:lnTo>
                        <a:pt x="19" y="1"/>
                      </a:lnTo>
                      <a:lnTo>
                        <a:pt x="20" y="1"/>
                      </a:lnTo>
                      <a:lnTo>
                        <a:pt x="20" y="1"/>
                      </a:lnTo>
                      <a:lnTo>
                        <a:pt x="20" y="1"/>
                      </a:lnTo>
                      <a:lnTo>
                        <a:pt x="21" y="1"/>
                      </a:lnTo>
                      <a:lnTo>
                        <a:pt x="21" y="3"/>
                      </a:lnTo>
                      <a:lnTo>
                        <a:pt x="23" y="3"/>
                      </a:lnTo>
                      <a:lnTo>
                        <a:pt x="23" y="3"/>
                      </a:lnTo>
                      <a:lnTo>
                        <a:pt x="23" y="3"/>
                      </a:lnTo>
                      <a:lnTo>
                        <a:pt x="24" y="4"/>
                      </a:lnTo>
                      <a:lnTo>
                        <a:pt x="24" y="4"/>
                      </a:lnTo>
                      <a:lnTo>
                        <a:pt x="24" y="4"/>
                      </a:lnTo>
                      <a:lnTo>
                        <a:pt x="25" y="5"/>
                      </a:lnTo>
                      <a:lnTo>
                        <a:pt x="25" y="5"/>
                      </a:lnTo>
                      <a:lnTo>
                        <a:pt x="25" y="5"/>
                      </a:lnTo>
                      <a:lnTo>
                        <a:pt x="25" y="7"/>
                      </a:lnTo>
                      <a:lnTo>
                        <a:pt x="27" y="7"/>
                      </a:lnTo>
                      <a:lnTo>
                        <a:pt x="27" y="7"/>
                      </a:lnTo>
                      <a:lnTo>
                        <a:pt x="27" y="8"/>
                      </a:lnTo>
                      <a:lnTo>
                        <a:pt x="28" y="9"/>
                      </a:lnTo>
                      <a:lnTo>
                        <a:pt x="28" y="11"/>
                      </a:lnTo>
                      <a:lnTo>
                        <a:pt x="28" y="12"/>
                      </a:lnTo>
                      <a:lnTo>
                        <a:pt x="29" y="13"/>
                      </a:lnTo>
                      <a:lnTo>
                        <a:pt x="29" y="15"/>
                      </a:lnTo>
                      <a:lnTo>
                        <a:pt x="29" y="16"/>
                      </a:lnTo>
                      <a:lnTo>
                        <a:pt x="29" y="19"/>
                      </a:lnTo>
                      <a:lnTo>
                        <a:pt x="29" y="20"/>
                      </a:lnTo>
                      <a:lnTo>
                        <a:pt x="7" y="20"/>
                      </a:lnTo>
                      <a:lnTo>
                        <a:pt x="7" y="21"/>
                      </a:lnTo>
                      <a:lnTo>
                        <a:pt x="7" y="22"/>
                      </a:lnTo>
                      <a:lnTo>
                        <a:pt x="7" y="24"/>
                      </a:lnTo>
                      <a:lnTo>
                        <a:pt x="7" y="24"/>
                      </a:lnTo>
                      <a:lnTo>
                        <a:pt x="7" y="25"/>
                      </a:lnTo>
                      <a:lnTo>
                        <a:pt x="8" y="26"/>
                      </a:lnTo>
                      <a:lnTo>
                        <a:pt x="8" y="26"/>
                      </a:lnTo>
                      <a:lnTo>
                        <a:pt x="8" y="28"/>
                      </a:lnTo>
                      <a:lnTo>
                        <a:pt x="10" y="28"/>
                      </a:lnTo>
                      <a:lnTo>
                        <a:pt x="10" y="29"/>
                      </a:lnTo>
                      <a:lnTo>
                        <a:pt x="11" y="29"/>
                      </a:lnTo>
                      <a:lnTo>
                        <a:pt x="11" y="29"/>
                      </a:lnTo>
                      <a:lnTo>
                        <a:pt x="12" y="30"/>
                      </a:lnTo>
                      <a:lnTo>
                        <a:pt x="14" y="30"/>
                      </a:lnTo>
                      <a:lnTo>
                        <a:pt x="15" y="30"/>
                      </a:lnTo>
                      <a:lnTo>
                        <a:pt x="15" y="30"/>
                      </a:lnTo>
                      <a:lnTo>
                        <a:pt x="16" y="30"/>
                      </a:lnTo>
                      <a:lnTo>
                        <a:pt x="16" y="30"/>
                      </a:lnTo>
                      <a:lnTo>
                        <a:pt x="17" y="30"/>
                      </a:lnTo>
                      <a:lnTo>
                        <a:pt x="17" y="30"/>
                      </a:lnTo>
                      <a:lnTo>
                        <a:pt x="19" y="30"/>
                      </a:lnTo>
                      <a:lnTo>
                        <a:pt x="19" y="30"/>
                      </a:lnTo>
                      <a:lnTo>
                        <a:pt x="19" y="29"/>
                      </a:lnTo>
                      <a:lnTo>
                        <a:pt x="20" y="29"/>
                      </a:lnTo>
                      <a:lnTo>
                        <a:pt x="20" y="29"/>
                      </a:lnTo>
                      <a:lnTo>
                        <a:pt x="20" y="29"/>
                      </a:lnTo>
                      <a:lnTo>
                        <a:pt x="21" y="29"/>
                      </a:lnTo>
                      <a:lnTo>
                        <a:pt x="21" y="28"/>
                      </a:lnTo>
                      <a:lnTo>
                        <a:pt x="21" y="28"/>
                      </a:lnTo>
                      <a:lnTo>
                        <a:pt x="21" y="28"/>
                      </a:lnTo>
                      <a:lnTo>
                        <a:pt x="23" y="26"/>
                      </a:lnTo>
                      <a:lnTo>
                        <a:pt x="23" y="26"/>
                      </a:lnTo>
                      <a:lnTo>
                        <a:pt x="23" y="26"/>
                      </a:lnTo>
                      <a:lnTo>
                        <a:pt x="23" y="26"/>
                      </a:lnTo>
                      <a:lnTo>
                        <a:pt x="23" y="25"/>
                      </a:lnTo>
                      <a:lnTo>
                        <a:pt x="24" y="25"/>
                      </a:lnTo>
                      <a:lnTo>
                        <a:pt x="24" y="25"/>
                      </a:lnTo>
                      <a:lnTo>
                        <a:pt x="24" y="25"/>
                      </a:lnTo>
                      <a:lnTo>
                        <a:pt x="24" y="24"/>
                      </a:lnTo>
                      <a:lnTo>
                        <a:pt x="24" y="24"/>
                      </a:lnTo>
                      <a:close/>
                    </a:path>
                  </a:pathLst>
                </a:custGeom>
                <a:solidFill>
                  <a:srgbClr val="000000"/>
                </a:solidFill>
                <a:ln w="9525">
                  <a:noFill/>
                  <a:round/>
                  <a:headEnd/>
                  <a:tailEnd/>
                </a:ln>
              </p:spPr>
              <p:txBody>
                <a:bodyPr/>
                <a:lstStyle/>
                <a:p>
                  <a:endParaRPr lang="en-US"/>
                </a:p>
              </p:txBody>
            </p:sp>
            <p:sp>
              <p:nvSpPr>
                <p:cNvPr id="10510" name="Freeform 270"/>
                <p:cNvSpPr>
                  <a:spLocks noEditPoints="1"/>
                </p:cNvSpPr>
                <p:nvPr/>
              </p:nvSpPr>
              <p:spPr bwMode="auto">
                <a:xfrm>
                  <a:off x="3162" y="2916"/>
                  <a:ext cx="15" cy="23"/>
                </a:xfrm>
                <a:custGeom>
                  <a:avLst/>
                  <a:gdLst/>
                  <a:ahLst/>
                  <a:cxnLst>
                    <a:cxn ang="0">
                      <a:pos x="5" y="21"/>
                    </a:cxn>
                    <a:cxn ang="0">
                      <a:pos x="6" y="24"/>
                    </a:cxn>
                    <a:cxn ang="0">
                      <a:pos x="7" y="27"/>
                    </a:cxn>
                    <a:cxn ang="0">
                      <a:pos x="10" y="28"/>
                    </a:cxn>
                    <a:cxn ang="0">
                      <a:pos x="11" y="29"/>
                    </a:cxn>
                    <a:cxn ang="0">
                      <a:pos x="14" y="29"/>
                    </a:cxn>
                    <a:cxn ang="0">
                      <a:pos x="17" y="29"/>
                    </a:cxn>
                    <a:cxn ang="0">
                      <a:pos x="18" y="28"/>
                    </a:cxn>
                    <a:cxn ang="0">
                      <a:pos x="19" y="27"/>
                    </a:cxn>
                    <a:cxn ang="0">
                      <a:pos x="21" y="25"/>
                    </a:cxn>
                    <a:cxn ang="0">
                      <a:pos x="21" y="23"/>
                    </a:cxn>
                    <a:cxn ang="0">
                      <a:pos x="22" y="21"/>
                    </a:cxn>
                    <a:cxn ang="0">
                      <a:pos x="22" y="18"/>
                    </a:cxn>
                    <a:cxn ang="0">
                      <a:pos x="22" y="15"/>
                    </a:cxn>
                    <a:cxn ang="0">
                      <a:pos x="22" y="11"/>
                    </a:cxn>
                    <a:cxn ang="0">
                      <a:pos x="21" y="8"/>
                    </a:cxn>
                    <a:cxn ang="0">
                      <a:pos x="18" y="7"/>
                    </a:cxn>
                    <a:cxn ang="0">
                      <a:pos x="17" y="6"/>
                    </a:cxn>
                    <a:cxn ang="0">
                      <a:pos x="14" y="4"/>
                    </a:cxn>
                    <a:cxn ang="0">
                      <a:pos x="11" y="6"/>
                    </a:cxn>
                    <a:cxn ang="0">
                      <a:pos x="10" y="6"/>
                    </a:cxn>
                    <a:cxn ang="0">
                      <a:pos x="7" y="7"/>
                    </a:cxn>
                    <a:cxn ang="0">
                      <a:pos x="6" y="8"/>
                    </a:cxn>
                    <a:cxn ang="0">
                      <a:pos x="6" y="11"/>
                    </a:cxn>
                    <a:cxn ang="0">
                      <a:pos x="5" y="14"/>
                    </a:cxn>
                    <a:cxn ang="0">
                      <a:pos x="5" y="16"/>
                    </a:cxn>
                    <a:cxn ang="0">
                      <a:pos x="5" y="19"/>
                    </a:cxn>
                    <a:cxn ang="0">
                      <a:pos x="5" y="2"/>
                    </a:cxn>
                    <a:cxn ang="0">
                      <a:pos x="5" y="6"/>
                    </a:cxn>
                    <a:cxn ang="0">
                      <a:pos x="6" y="4"/>
                    </a:cxn>
                    <a:cxn ang="0">
                      <a:pos x="7" y="3"/>
                    </a:cxn>
                    <a:cxn ang="0">
                      <a:pos x="9" y="2"/>
                    </a:cxn>
                    <a:cxn ang="0">
                      <a:pos x="10" y="2"/>
                    </a:cxn>
                    <a:cxn ang="0">
                      <a:pos x="11" y="0"/>
                    </a:cxn>
                    <a:cxn ang="0">
                      <a:pos x="13" y="0"/>
                    </a:cxn>
                    <a:cxn ang="0">
                      <a:pos x="14" y="0"/>
                    </a:cxn>
                    <a:cxn ang="0">
                      <a:pos x="17" y="0"/>
                    </a:cxn>
                    <a:cxn ang="0">
                      <a:pos x="19" y="2"/>
                    </a:cxn>
                    <a:cxn ang="0">
                      <a:pos x="22" y="3"/>
                    </a:cxn>
                    <a:cxn ang="0">
                      <a:pos x="24" y="4"/>
                    </a:cxn>
                    <a:cxn ang="0">
                      <a:pos x="26" y="7"/>
                    </a:cxn>
                    <a:cxn ang="0">
                      <a:pos x="27" y="10"/>
                    </a:cxn>
                    <a:cxn ang="0">
                      <a:pos x="27" y="14"/>
                    </a:cxn>
                    <a:cxn ang="0">
                      <a:pos x="28" y="16"/>
                    </a:cxn>
                    <a:cxn ang="0">
                      <a:pos x="28" y="19"/>
                    </a:cxn>
                    <a:cxn ang="0">
                      <a:pos x="27" y="21"/>
                    </a:cxn>
                    <a:cxn ang="0">
                      <a:pos x="26" y="25"/>
                    </a:cxn>
                    <a:cxn ang="0">
                      <a:pos x="24" y="28"/>
                    </a:cxn>
                    <a:cxn ang="0">
                      <a:pos x="23" y="31"/>
                    </a:cxn>
                    <a:cxn ang="0">
                      <a:pos x="21" y="32"/>
                    </a:cxn>
                    <a:cxn ang="0">
                      <a:pos x="18" y="33"/>
                    </a:cxn>
                    <a:cxn ang="0">
                      <a:pos x="15" y="33"/>
                    </a:cxn>
                    <a:cxn ang="0">
                      <a:pos x="13" y="33"/>
                    </a:cxn>
                    <a:cxn ang="0">
                      <a:pos x="10" y="33"/>
                    </a:cxn>
                    <a:cxn ang="0">
                      <a:pos x="9" y="33"/>
                    </a:cxn>
                    <a:cxn ang="0">
                      <a:pos x="7" y="32"/>
                    </a:cxn>
                    <a:cxn ang="0">
                      <a:pos x="6" y="31"/>
                    </a:cxn>
                    <a:cxn ang="0">
                      <a:pos x="5" y="45"/>
                    </a:cxn>
                  </a:cxnLst>
                  <a:rect l="0" t="0" r="r" b="b"/>
                  <a:pathLst>
                    <a:path w="28" h="45">
                      <a:moveTo>
                        <a:pt x="5" y="19"/>
                      </a:moveTo>
                      <a:lnTo>
                        <a:pt x="5" y="20"/>
                      </a:lnTo>
                      <a:lnTo>
                        <a:pt x="5" y="21"/>
                      </a:lnTo>
                      <a:lnTo>
                        <a:pt x="5" y="23"/>
                      </a:lnTo>
                      <a:lnTo>
                        <a:pt x="6" y="23"/>
                      </a:lnTo>
                      <a:lnTo>
                        <a:pt x="6" y="24"/>
                      </a:lnTo>
                      <a:lnTo>
                        <a:pt x="6" y="25"/>
                      </a:lnTo>
                      <a:lnTo>
                        <a:pt x="7" y="27"/>
                      </a:lnTo>
                      <a:lnTo>
                        <a:pt x="7" y="27"/>
                      </a:lnTo>
                      <a:lnTo>
                        <a:pt x="9" y="27"/>
                      </a:lnTo>
                      <a:lnTo>
                        <a:pt x="9" y="28"/>
                      </a:lnTo>
                      <a:lnTo>
                        <a:pt x="10" y="28"/>
                      </a:lnTo>
                      <a:lnTo>
                        <a:pt x="10" y="28"/>
                      </a:lnTo>
                      <a:lnTo>
                        <a:pt x="11" y="29"/>
                      </a:lnTo>
                      <a:lnTo>
                        <a:pt x="11" y="29"/>
                      </a:lnTo>
                      <a:lnTo>
                        <a:pt x="13" y="29"/>
                      </a:lnTo>
                      <a:lnTo>
                        <a:pt x="14" y="29"/>
                      </a:lnTo>
                      <a:lnTo>
                        <a:pt x="14" y="29"/>
                      </a:lnTo>
                      <a:lnTo>
                        <a:pt x="15" y="29"/>
                      </a:lnTo>
                      <a:lnTo>
                        <a:pt x="15" y="29"/>
                      </a:lnTo>
                      <a:lnTo>
                        <a:pt x="17" y="29"/>
                      </a:lnTo>
                      <a:lnTo>
                        <a:pt x="17" y="28"/>
                      </a:lnTo>
                      <a:lnTo>
                        <a:pt x="17" y="28"/>
                      </a:lnTo>
                      <a:lnTo>
                        <a:pt x="18" y="28"/>
                      </a:lnTo>
                      <a:lnTo>
                        <a:pt x="18" y="28"/>
                      </a:lnTo>
                      <a:lnTo>
                        <a:pt x="18" y="27"/>
                      </a:lnTo>
                      <a:lnTo>
                        <a:pt x="19" y="27"/>
                      </a:lnTo>
                      <a:lnTo>
                        <a:pt x="19" y="27"/>
                      </a:lnTo>
                      <a:lnTo>
                        <a:pt x="19" y="25"/>
                      </a:lnTo>
                      <a:lnTo>
                        <a:pt x="21" y="25"/>
                      </a:lnTo>
                      <a:lnTo>
                        <a:pt x="21" y="24"/>
                      </a:lnTo>
                      <a:lnTo>
                        <a:pt x="21" y="24"/>
                      </a:lnTo>
                      <a:lnTo>
                        <a:pt x="21" y="23"/>
                      </a:lnTo>
                      <a:lnTo>
                        <a:pt x="22" y="23"/>
                      </a:lnTo>
                      <a:lnTo>
                        <a:pt x="22" y="21"/>
                      </a:lnTo>
                      <a:lnTo>
                        <a:pt x="22" y="21"/>
                      </a:lnTo>
                      <a:lnTo>
                        <a:pt x="22" y="20"/>
                      </a:lnTo>
                      <a:lnTo>
                        <a:pt x="22" y="19"/>
                      </a:lnTo>
                      <a:lnTo>
                        <a:pt x="22" y="18"/>
                      </a:lnTo>
                      <a:lnTo>
                        <a:pt x="22" y="18"/>
                      </a:lnTo>
                      <a:lnTo>
                        <a:pt x="22" y="16"/>
                      </a:lnTo>
                      <a:lnTo>
                        <a:pt x="22" y="15"/>
                      </a:lnTo>
                      <a:lnTo>
                        <a:pt x="22" y="14"/>
                      </a:lnTo>
                      <a:lnTo>
                        <a:pt x="22" y="12"/>
                      </a:lnTo>
                      <a:lnTo>
                        <a:pt x="22" y="11"/>
                      </a:lnTo>
                      <a:lnTo>
                        <a:pt x="21" y="10"/>
                      </a:lnTo>
                      <a:lnTo>
                        <a:pt x="21" y="10"/>
                      </a:lnTo>
                      <a:lnTo>
                        <a:pt x="21" y="8"/>
                      </a:lnTo>
                      <a:lnTo>
                        <a:pt x="19" y="8"/>
                      </a:lnTo>
                      <a:lnTo>
                        <a:pt x="19" y="7"/>
                      </a:lnTo>
                      <a:lnTo>
                        <a:pt x="18" y="7"/>
                      </a:lnTo>
                      <a:lnTo>
                        <a:pt x="18" y="6"/>
                      </a:lnTo>
                      <a:lnTo>
                        <a:pt x="17" y="6"/>
                      </a:lnTo>
                      <a:lnTo>
                        <a:pt x="17" y="6"/>
                      </a:lnTo>
                      <a:lnTo>
                        <a:pt x="15" y="6"/>
                      </a:lnTo>
                      <a:lnTo>
                        <a:pt x="14" y="6"/>
                      </a:lnTo>
                      <a:lnTo>
                        <a:pt x="14" y="4"/>
                      </a:lnTo>
                      <a:lnTo>
                        <a:pt x="13" y="4"/>
                      </a:lnTo>
                      <a:lnTo>
                        <a:pt x="11" y="6"/>
                      </a:lnTo>
                      <a:lnTo>
                        <a:pt x="11" y="6"/>
                      </a:lnTo>
                      <a:lnTo>
                        <a:pt x="10" y="6"/>
                      </a:lnTo>
                      <a:lnTo>
                        <a:pt x="10" y="6"/>
                      </a:lnTo>
                      <a:lnTo>
                        <a:pt x="10" y="6"/>
                      </a:lnTo>
                      <a:lnTo>
                        <a:pt x="9" y="6"/>
                      </a:lnTo>
                      <a:lnTo>
                        <a:pt x="9" y="7"/>
                      </a:lnTo>
                      <a:lnTo>
                        <a:pt x="7" y="7"/>
                      </a:lnTo>
                      <a:lnTo>
                        <a:pt x="7" y="8"/>
                      </a:lnTo>
                      <a:lnTo>
                        <a:pt x="7" y="8"/>
                      </a:lnTo>
                      <a:lnTo>
                        <a:pt x="6" y="8"/>
                      </a:lnTo>
                      <a:lnTo>
                        <a:pt x="6" y="10"/>
                      </a:lnTo>
                      <a:lnTo>
                        <a:pt x="6" y="10"/>
                      </a:lnTo>
                      <a:lnTo>
                        <a:pt x="6" y="11"/>
                      </a:lnTo>
                      <a:lnTo>
                        <a:pt x="6" y="12"/>
                      </a:lnTo>
                      <a:lnTo>
                        <a:pt x="5" y="12"/>
                      </a:lnTo>
                      <a:lnTo>
                        <a:pt x="5" y="14"/>
                      </a:lnTo>
                      <a:lnTo>
                        <a:pt x="5" y="14"/>
                      </a:lnTo>
                      <a:lnTo>
                        <a:pt x="5" y="15"/>
                      </a:lnTo>
                      <a:lnTo>
                        <a:pt x="5" y="16"/>
                      </a:lnTo>
                      <a:lnTo>
                        <a:pt x="5" y="16"/>
                      </a:lnTo>
                      <a:lnTo>
                        <a:pt x="5" y="18"/>
                      </a:lnTo>
                      <a:lnTo>
                        <a:pt x="5" y="19"/>
                      </a:lnTo>
                      <a:close/>
                      <a:moveTo>
                        <a:pt x="0" y="45"/>
                      </a:moveTo>
                      <a:lnTo>
                        <a:pt x="0" y="2"/>
                      </a:lnTo>
                      <a:lnTo>
                        <a:pt x="5" y="2"/>
                      </a:lnTo>
                      <a:lnTo>
                        <a:pt x="5" y="6"/>
                      </a:lnTo>
                      <a:lnTo>
                        <a:pt x="5" y="6"/>
                      </a:lnTo>
                      <a:lnTo>
                        <a:pt x="5" y="6"/>
                      </a:lnTo>
                      <a:lnTo>
                        <a:pt x="6" y="4"/>
                      </a:lnTo>
                      <a:lnTo>
                        <a:pt x="6" y="4"/>
                      </a:lnTo>
                      <a:lnTo>
                        <a:pt x="6" y="4"/>
                      </a:lnTo>
                      <a:lnTo>
                        <a:pt x="6" y="4"/>
                      </a:lnTo>
                      <a:lnTo>
                        <a:pt x="6" y="3"/>
                      </a:lnTo>
                      <a:lnTo>
                        <a:pt x="7" y="3"/>
                      </a:lnTo>
                      <a:lnTo>
                        <a:pt x="7" y="3"/>
                      </a:lnTo>
                      <a:lnTo>
                        <a:pt x="7" y="3"/>
                      </a:lnTo>
                      <a:lnTo>
                        <a:pt x="9" y="2"/>
                      </a:lnTo>
                      <a:lnTo>
                        <a:pt x="9" y="2"/>
                      </a:lnTo>
                      <a:lnTo>
                        <a:pt x="9" y="2"/>
                      </a:lnTo>
                      <a:lnTo>
                        <a:pt x="10" y="2"/>
                      </a:lnTo>
                      <a:lnTo>
                        <a:pt x="10" y="2"/>
                      </a:lnTo>
                      <a:lnTo>
                        <a:pt x="10" y="0"/>
                      </a:lnTo>
                      <a:lnTo>
                        <a:pt x="11" y="0"/>
                      </a:lnTo>
                      <a:lnTo>
                        <a:pt x="11" y="0"/>
                      </a:lnTo>
                      <a:lnTo>
                        <a:pt x="11" y="0"/>
                      </a:lnTo>
                      <a:lnTo>
                        <a:pt x="13" y="0"/>
                      </a:lnTo>
                      <a:lnTo>
                        <a:pt x="13" y="0"/>
                      </a:lnTo>
                      <a:lnTo>
                        <a:pt x="14" y="0"/>
                      </a:lnTo>
                      <a:lnTo>
                        <a:pt x="14" y="0"/>
                      </a:lnTo>
                      <a:lnTo>
                        <a:pt x="14" y="0"/>
                      </a:lnTo>
                      <a:lnTo>
                        <a:pt x="15" y="0"/>
                      </a:lnTo>
                      <a:lnTo>
                        <a:pt x="17" y="0"/>
                      </a:lnTo>
                      <a:lnTo>
                        <a:pt x="18" y="0"/>
                      </a:lnTo>
                      <a:lnTo>
                        <a:pt x="18" y="0"/>
                      </a:lnTo>
                      <a:lnTo>
                        <a:pt x="19" y="2"/>
                      </a:lnTo>
                      <a:lnTo>
                        <a:pt x="21" y="2"/>
                      </a:lnTo>
                      <a:lnTo>
                        <a:pt x="21" y="2"/>
                      </a:lnTo>
                      <a:lnTo>
                        <a:pt x="22" y="3"/>
                      </a:lnTo>
                      <a:lnTo>
                        <a:pt x="23" y="3"/>
                      </a:lnTo>
                      <a:lnTo>
                        <a:pt x="23" y="4"/>
                      </a:lnTo>
                      <a:lnTo>
                        <a:pt x="24" y="4"/>
                      </a:lnTo>
                      <a:lnTo>
                        <a:pt x="24" y="6"/>
                      </a:lnTo>
                      <a:lnTo>
                        <a:pt x="24" y="7"/>
                      </a:lnTo>
                      <a:lnTo>
                        <a:pt x="26" y="7"/>
                      </a:lnTo>
                      <a:lnTo>
                        <a:pt x="26" y="8"/>
                      </a:lnTo>
                      <a:lnTo>
                        <a:pt x="27" y="10"/>
                      </a:lnTo>
                      <a:lnTo>
                        <a:pt x="27" y="10"/>
                      </a:lnTo>
                      <a:lnTo>
                        <a:pt x="27" y="11"/>
                      </a:lnTo>
                      <a:lnTo>
                        <a:pt x="27" y="12"/>
                      </a:lnTo>
                      <a:lnTo>
                        <a:pt x="27" y="14"/>
                      </a:lnTo>
                      <a:lnTo>
                        <a:pt x="27" y="14"/>
                      </a:lnTo>
                      <a:lnTo>
                        <a:pt x="28" y="15"/>
                      </a:lnTo>
                      <a:lnTo>
                        <a:pt x="28" y="16"/>
                      </a:lnTo>
                      <a:lnTo>
                        <a:pt x="28" y="18"/>
                      </a:lnTo>
                      <a:lnTo>
                        <a:pt x="28" y="18"/>
                      </a:lnTo>
                      <a:lnTo>
                        <a:pt x="28" y="19"/>
                      </a:lnTo>
                      <a:lnTo>
                        <a:pt x="27" y="20"/>
                      </a:lnTo>
                      <a:lnTo>
                        <a:pt x="27" y="21"/>
                      </a:lnTo>
                      <a:lnTo>
                        <a:pt x="27" y="21"/>
                      </a:lnTo>
                      <a:lnTo>
                        <a:pt x="27" y="23"/>
                      </a:lnTo>
                      <a:lnTo>
                        <a:pt x="27" y="24"/>
                      </a:lnTo>
                      <a:lnTo>
                        <a:pt x="26" y="25"/>
                      </a:lnTo>
                      <a:lnTo>
                        <a:pt x="26" y="25"/>
                      </a:lnTo>
                      <a:lnTo>
                        <a:pt x="26" y="27"/>
                      </a:lnTo>
                      <a:lnTo>
                        <a:pt x="24" y="28"/>
                      </a:lnTo>
                      <a:lnTo>
                        <a:pt x="24" y="28"/>
                      </a:lnTo>
                      <a:lnTo>
                        <a:pt x="23" y="29"/>
                      </a:lnTo>
                      <a:lnTo>
                        <a:pt x="23" y="31"/>
                      </a:lnTo>
                      <a:lnTo>
                        <a:pt x="22" y="31"/>
                      </a:lnTo>
                      <a:lnTo>
                        <a:pt x="22" y="32"/>
                      </a:lnTo>
                      <a:lnTo>
                        <a:pt x="21" y="32"/>
                      </a:lnTo>
                      <a:lnTo>
                        <a:pt x="21" y="32"/>
                      </a:lnTo>
                      <a:lnTo>
                        <a:pt x="19" y="33"/>
                      </a:lnTo>
                      <a:lnTo>
                        <a:pt x="18" y="33"/>
                      </a:lnTo>
                      <a:lnTo>
                        <a:pt x="17" y="33"/>
                      </a:lnTo>
                      <a:lnTo>
                        <a:pt x="17" y="33"/>
                      </a:lnTo>
                      <a:lnTo>
                        <a:pt x="15" y="33"/>
                      </a:lnTo>
                      <a:lnTo>
                        <a:pt x="14" y="33"/>
                      </a:lnTo>
                      <a:lnTo>
                        <a:pt x="13" y="33"/>
                      </a:lnTo>
                      <a:lnTo>
                        <a:pt x="13" y="33"/>
                      </a:lnTo>
                      <a:lnTo>
                        <a:pt x="11" y="33"/>
                      </a:lnTo>
                      <a:lnTo>
                        <a:pt x="11" y="33"/>
                      </a:lnTo>
                      <a:lnTo>
                        <a:pt x="10" y="33"/>
                      </a:lnTo>
                      <a:lnTo>
                        <a:pt x="10" y="33"/>
                      </a:lnTo>
                      <a:lnTo>
                        <a:pt x="10" y="33"/>
                      </a:lnTo>
                      <a:lnTo>
                        <a:pt x="9" y="33"/>
                      </a:lnTo>
                      <a:lnTo>
                        <a:pt x="9" y="33"/>
                      </a:lnTo>
                      <a:lnTo>
                        <a:pt x="9" y="32"/>
                      </a:lnTo>
                      <a:lnTo>
                        <a:pt x="7" y="32"/>
                      </a:lnTo>
                      <a:lnTo>
                        <a:pt x="7" y="32"/>
                      </a:lnTo>
                      <a:lnTo>
                        <a:pt x="6" y="31"/>
                      </a:lnTo>
                      <a:lnTo>
                        <a:pt x="6" y="31"/>
                      </a:lnTo>
                      <a:lnTo>
                        <a:pt x="6" y="31"/>
                      </a:lnTo>
                      <a:lnTo>
                        <a:pt x="5" y="29"/>
                      </a:lnTo>
                      <a:lnTo>
                        <a:pt x="5" y="45"/>
                      </a:lnTo>
                      <a:lnTo>
                        <a:pt x="0" y="45"/>
                      </a:lnTo>
                      <a:close/>
                    </a:path>
                  </a:pathLst>
                </a:custGeom>
                <a:solidFill>
                  <a:srgbClr val="000000"/>
                </a:solidFill>
                <a:ln w="9525">
                  <a:noFill/>
                  <a:round/>
                  <a:headEnd/>
                  <a:tailEnd/>
                </a:ln>
              </p:spPr>
              <p:txBody>
                <a:bodyPr/>
                <a:lstStyle/>
                <a:p>
                  <a:endParaRPr lang="en-US"/>
                </a:p>
              </p:txBody>
            </p:sp>
            <p:sp>
              <p:nvSpPr>
                <p:cNvPr id="10511" name="Freeform 271"/>
                <p:cNvSpPr>
                  <a:spLocks/>
                </p:cNvSpPr>
                <p:nvPr/>
              </p:nvSpPr>
              <p:spPr bwMode="auto">
                <a:xfrm>
                  <a:off x="3137" y="2916"/>
                  <a:ext cx="22" cy="17"/>
                </a:xfrm>
                <a:custGeom>
                  <a:avLst/>
                  <a:gdLst/>
                  <a:ahLst/>
                  <a:cxnLst>
                    <a:cxn ang="0">
                      <a:pos x="5" y="2"/>
                    </a:cxn>
                    <a:cxn ang="0">
                      <a:pos x="7" y="3"/>
                    </a:cxn>
                    <a:cxn ang="0">
                      <a:pos x="10" y="2"/>
                    </a:cxn>
                    <a:cxn ang="0">
                      <a:pos x="15" y="0"/>
                    </a:cxn>
                    <a:cxn ang="0">
                      <a:pos x="17" y="0"/>
                    </a:cxn>
                    <a:cxn ang="0">
                      <a:pos x="19" y="2"/>
                    </a:cxn>
                    <a:cxn ang="0">
                      <a:pos x="21" y="2"/>
                    </a:cxn>
                    <a:cxn ang="0">
                      <a:pos x="22" y="3"/>
                    </a:cxn>
                    <a:cxn ang="0">
                      <a:pos x="23" y="4"/>
                    </a:cxn>
                    <a:cxn ang="0">
                      <a:pos x="25" y="4"/>
                    </a:cxn>
                    <a:cxn ang="0">
                      <a:pos x="26" y="3"/>
                    </a:cxn>
                    <a:cxn ang="0">
                      <a:pos x="27" y="2"/>
                    </a:cxn>
                    <a:cxn ang="0">
                      <a:pos x="30" y="0"/>
                    </a:cxn>
                    <a:cxn ang="0">
                      <a:pos x="31" y="0"/>
                    </a:cxn>
                    <a:cxn ang="0">
                      <a:pos x="34" y="0"/>
                    </a:cxn>
                    <a:cxn ang="0">
                      <a:pos x="35" y="0"/>
                    </a:cxn>
                    <a:cxn ang="0">
                      <a:pos x="36" y="0"/>
                    </a:cxn>
                    <a:cxn ang="0">
                      <a:pos x="38" y="2"/>
                    </a:cxn>
                    <a:cxn ang="0">
                      <a:pos x="40" y="3"/>
                    </a:cxn>
                    <a:cxn ang="0">
                      <a:pos x="40" y="4"/>
                    </a:cxn>
                    <a:cxn ang="0">
                      <a:pos x="42" y="7"/>
                    </a:cxn>
                    <a:cxn ang="0">
                      <a:pos x="43" y="10"/>
                    </a:cxn>
                    <a:cxn ang="0">
                      <a:pos x="43" y="33"/>
                    </a:cxn>
                    <a:cxn ang="0">
                      <a:pos x="38" y="11"/>
                    </a:cxn>
                    <a:cxn ang="0">
                      <a:pos x="36" y="7"/>
                    </a:cxn>
                    <a:cxn ang="0">
                      <a:pos x="32" y="6"/>
                    </a:cxn>
                    <a:cxn ang="0">
                      <a:pos x="30" y="6"/>
                    </a:cxn>
                    <a:cxn ang="0">
                      <a:pos x="28" y="6"/>
                    </a:cxn>
                    <a:cxn ang="0">
                      <a:pos x="27" y="6"/>
                    </a:cxn>
                    <a:cxn ang="0">
                      <a:pos x="27" y="7"/>
                    </a:cxn>
                    <a:cxn ang="0">
                      <a:pos x="26" y="8"/>
                    </a:cxn>
                    <a:cxn ang="0">
                      <a:pos x="25" y="10"/>
                    </a:cxn>
                    <a:cxn ang="0">
                      <a:pos x="25" y="11"/>
                    </a:cxn>
                    <a:cxn ang="0">
                      <a:pos x="25" y="14"/>
                    </a:cxn>
                    <a:cxn ang="0">
                      <a:pos x="19" y="33"/>
                    </a:cxn>
                    <a:cxn ang="0">
                      <a:pos x="19" y="10"/>
                    </a:cxn>
                    <a:cxn ang="0">
                      <a:pos x="18" y="8"/>
                    </a:cxn>
                    <a:cxn ang="0">
                      <a:pos x="18" y="7"/>
                    </a:cxn>
                    <a:cxn ang="0">
                      <a:pos x="17" y="6"/>
                    </a:cxn>
                    <a:cxn ang="0">
                      <a:pos x="15" y="6"/>
                    </a:cxn>
                    <a:cxn ang="0">
                      <a:pos x="14" y="4"/>
                    </a:cxn>
                    <a:cxn ang="0">
                      <a:pos x="11" y="6"/>
                    </a:cxn>
                    <a:cxn ang="0">
                      <a:pos x="10" y="6"/>
                    </a:cxn>
                    <a:cxn ang="0">
                      <a:pos x="9" y="7"/>
                    </a:cxn>
                    <a:cxn ang="0">
                      <a:pos x="7" y="7"/>
                    </a:cxn>
                    <a:cxn ang="0">
                      <a:pos x="6" y="10"/>
                    </a:cxn>
                    <a:cxn ang="0">
                      <a:pos x="6" y="11"/>
                    </a:cxn>
                    <a:cxn ang="0">
                      <a:pos x="5" y="14"/>
                    </a:cxn>
                    <a:cxn ang="0">
                      <a:pos x="5" y="33"/>
                    </a:cxn>
                  </a:cxnLst>
                  <a:rect l="0" t="0" r="r" b="b"/>
                  <a:pathLst>
                    <a:path w="43" h="33">
                      <a:moveTo>
                        <a:pt x="0" y="33"/>
                      </a:moveTo>
                      <a:lnTo>
                        <a:pt x="0" y="2"/>
                      </a:lnTo>
                      <a:lnTo>
                        <a:pt x="5" y="2"/>
                      </a:lnTo>
                      <a:lnTo>
                        <a:pt x="5" y="6"/>
                      </a:lnTo>
                      <a:lnTo>
                        <a:pt x="6" y="4"/>
                      </a:lnTo>
                      <a:lnTo>
                        <a:pt x="7" y="3"/>
                      </a:lnTo>
                      <a:lnTo>
                        <a:pt x="7" y="3"/>
                      </a:lnTo>
                      <a:lnTo>
                        <a:pt x="9" y="2"/>
                      </a:lnTo>
                      <a:lnTo>
                        <a:pt x="10" y="2"/>
                      </a:lnTo>
                      <a:lnTo>
                        <a:pt x="11" y="0"/>
                      </a:lnTo>
                      <a:lnTo>
                        <a:pt x="13" y="0"/>
                      </a:lnTo>
                      <a:lnTo>
                        <a:pt x="15" y="0"/>
                      </a:lnTo>
                      <a:lnTo>
                        <a:pt x="15" y="0"/>
                      </a:lnTo>
                      <a:lnTo>
                        <a:pt x="17" y="0"/>
                      </a:lnTo>
                      <a:lnTo>
                        <a:pt x="17" y="0"/>
                      </a:lnTo>
                      <a:lnTo>
                        <a:pt x="18" y="0"/>
                      </a:lnTo>
                      <a:lnTo>
                        <a:pt x="19" y="0"/>
                      </a:lnTo>
                      <a:lnTo>
                        <a:pt x="19" y="2"/>
                      </a:lnTo>
                      <a:lnTo>
                        <a:pt x="19" y="2"/>
                      </a:lnTo>
                      <a:lnTo>
                        <a:pt x="21" y="2"/>
                      </a:lnTo>
                      <a:lnTo>
                        <a:pt x="21" y="2"/>
                      </a:lnTo>
                      <a:lnTo>
                        <a:pt x="21" y="3"/>
                      </a:lnTo>
                      <a:lnTo>
                        <a:pt x="22" y="3"/>
                      </a:lnTo>
                      <a:lnTo>
                        <a:pt x="22" y="3"/>
                      </a:lnTo>
                      <a:lnTo>
                        <a:pt x="22" y="4"/>
                      </a:lnTo>
                      <a:lnTo>
                        <a:pt x="23" y="4"/>
                      </a:lnTo>
                      <a:lnTo>
                        <a:pt x="23" y="4"/>
                      </a:lnTo>
                      <a:lnTo>
                        <a:pt x="23" y="6"/>
                      </a:lnTo>
                      <a:lnTo>
                        <a:pt x="23" y="4"/>
                      </a:lnTo>
                      <a:lnTo>
                        <a:pt x="25" y="4"/>
                      </a:lnTo>
                      <a:lnTo>
                        <a:pt x="25" y="3"/>
                      </a:lnTo>
                      <a:lnTo>
                        <a:pt x="26" y="3"/>
                      </a:lnTo>
                      <a:lnTo>
                        <a:pt x="26" y="3"/>
                      </a:lnTo>
                      <a:lnTo>
                        <a:pt x="27" y="2"/>
                      </a:lnTo>
                      <a:lnTo>
                        <a:pt x="27" y="2"/>
                      </a:lnTo>
                      <a:lnTo>
                        <a:pt x="27" y="2"/>
                      </a:lnTo>
                      <a:lnTo>
                        <a:pt x="28" y="2"/>
                      </a:lnTo>
                      <a:lnTo>
                        <a:pt x="28" y="0"/>
                      </a:lnTo>
                      <a:lnTo>
                        <a:pt x="30" y="0"/>
                      </a:lnTo>
                      <a:lnTo>
                        <a:pt x="30" y="0"/>
                      </a:lnTo>
                      <a:lnTo>
                        <a:pt x="31" y="0"/>
                      </a:lnTo>
                      <a:lnTo>
                        <a:pt x="31" y="0"/>
                      </a:lnTo>
                      <a:lnTo>
                        <a:pt x="32" y="0"/>
                      </a:lnTo>
                      <a:lnTo>
                        <a:pt x="32" y="0"/>
                      </a:lnTo>
                      <a:lnTo>
                        <a:pt x="34" y="0"/>
                      </a:lnTo>
                      <a:lnTo>
                        <a:pt x="34" y="0"/>
                      </a:lnTo>
                      <a:lnTo>
                        <a:pt x="35" y="0"/>
                      </a:lnTo>
                      <a:lnTo>
                        <a:pt x="35" y="0"/>
                      </a:lnTo>
                      <a:lnTo>
                        <a:pt x="35" y="0"/>
                      </a:lnTo>
                      <a:lnTo>
                        <a:pt x="36" y="0"/>
                      </a:lnTo>
                      <a:lnTo>
                        <a:pt x="36" y="0"/>
                      </a:lnTo>
                      <a:lnTo>
                        <a:pt x="38" y="2"/>
                      </a:lnTo>
                      <a:lnTo>
                        <a:pt x="38" y="2"/>
                      </a:lnTo>
                      <a:lnTo>
                        <a:pt x="38" y="2"/>
                      </a:lnTo>
                      <a:lnTo>
                        <a:pt x="39" y="2"/>
                      </a:lnTo>
                      <a:lnTo>
                        <a:pt x="39" y="3"/>
                      </a:lnTo>
                      <a:lnTo>
                        <a:pt x="40" y="3"/>
                      </a:lnTo>
                      <a:lnTo>
                        <a:pt x="40" y="3"/>
                      </a:lnTo>
                      <a:lnTo>
                        <a:pt x="40" y="4"/>
                      </a:lnTo>
                      <a:lnTo>
                        <a:pt x="40" y="4"/>
                      </a:lnTo>
                      <a:lnTo>
                        <a:pt x="42" y="4"/>
                      </a:lnTo>
                      <a:lnTo>
                        <a:pt x="42" y="6"/>
                      </a:lnTo>
                      <a:lnTo>
                        <a:pt x="42" y="7"/>
                      </a:lnTo>
                      <a:lnTo>
                        <a:pt x="43" y="7"/>
                      </a:lnTo>
                      <a:lnTo>
                        <a:pt x="43" y="8"/>
                      </a:lnTo>
                      <a:lnTo>
                        <a:pt x="43" y="10"/>
                      </a:lnTo>
                      <a:lnTo>
                        <a:pt x="43" y="10"/>
                      </a:lnTo>
                      <a:lnTo>
                        <a:pt x="43" y="11"/>
                      </a:lnTo>
                      <a:lnTo>
                        <a:pt x="43" y="33"/>
                      </a:lnTo>
                      <a:lnTo>
                        <a:pt x="38" y="33"/>
                      </a:lnTo>
                      <a:lnTo>
                        <a:pt x="38" y="12"/>
                      </a:lnTo>
                      <a:lnTo>
                        <a:pt x="38" y="11"/>
                      </a:lnTo>
                      <a:lnTo>
                        <a:pt x="36" y="10"/>
                      </a:lnTo>
                      <a:lnTo>
                        <a:pt x="36" y="8"/>
                      </a:lnTo>
                      <a:lnTo>
                        <a:pt x="36" y="7"/>
                      </a:lnTo>
                      <a:lnTo>
                        <a:pt x="35" y="6"/>
                      </a:lnTo>
                      <a:lnTo>
                        <a:pt x="34" y="6"/>
                      </a:lnTo>
                      <a:lnTo>
                        <a:pt x="32" y="6"/>
                      </a:lnTo>
                      <a:lnTo>
                        <a:pt x="31" y="4"/>
                      </a:lnTo>
                      <a:lnTo>
                        <a:pt x="31" y="4"/>
                      </a:lnTo>
                      <a:lnTo>
                        <a:pt x="30" y="6"/>
                      </a:lnTo>
                      <a:lnTo>
                        <a:pt x="30" y="6"/>
                      </a:lnTo>
                      <a:lnTo>
                        <a:pt x="30" y="6"/>
                      </a:lnTo>
                      <a:lnTo>
                        <a:pt x="28" y="6"/>
                      </a:lnTo>
                      <a:lnTo>
                        <a:pt x="28" y="6"/>
                      </a:lnTo>
                      <a:lnTo>
                        <a:pt x="28" y="6"/>
                      </a:lnTo>
                      <a:lnTo>
                        <a:pt x="27" y="6"/>
                      </a:lnTo>
                      <a:lnTo>
                        <a:pt x="27" y="7"/>
                      </a:lnTo>
                      <a:lnTo>
                        <a:pt x="27" y="7"/>
                      </a:lnTo>
                      <a:lnTo>
                        <a:pt x="27" y="7"/>
                      </a:lnTo>
                      <a:lnTo>
                        <a:pt x="26" y="8"/>
                      </a:lnTo>
                      <a:lnTo>
                        <a:pt x="26" y="8"/>
                      </a:lnTo>
                      <a:lnTo>
                        <a:pt x="26" y="8"/>
                      </a:lnTo>
                      <a:lnTo>
                        <a:pt x="26" y="10"/>
                      </a:lnTo>
                      <a:lnTo>
                        <a:pt x="25" y="10"/>
                      </a:lnTo>
                      <a:lnTo>
                        <a:pt x="25" y="10"/>
                      </a:lnTo>
                      <a:lnTo>
                        <a:pt x="25" y="11"/>
                      </a:lnTo>
                      <a:lnTo>
                        <a:pt x="25" y="11"/>
                      </a:lnTo>
                      <a:lnTo>
                        <a:pt x="25" y="11"/>
                      </a:lnTo>
                      <a:lnTo>
                        <a:pt x="25" y="12"/>
                      </a:lnTo>
                      <a:lnTo>
                        <a:pt x="25" y="12"/>
                      </a:lnTo>
                      <a:lnTo>
                        <a:pt x="25" y="14"/>
                      </a:lnTo>
                      <a:lnTo>
                        <a:pt x="25" y="14"/>
                      </a:lnTo>
                      <a:lnTo>
                        <a:pt x="25" y="33"/>
                      </a:lnTo>
                      <a:lnTo>
                        <a:pt x="19" y="33"/>
                      </a:lnTo>
                      <a:lnTo>
                        <a:pt x="19" y="11"/>
                      </a:lnTo>
                      <a:lnTo>
                        <a:pt x="19" y="11"/>
                      </a:lnTo>
                      <a:lnTo>
                        <a:pt x="19" y="10"/>
                      </a:lnTo>
                      <a:lnTo>
                        <a:pt x="19" y="10"/>
                      </a:lnTo>
                      <a:lnTo>
                        <a:pt x="19" y="8"/>
                      </a:lnTo>
                      <a:lnTo>
                        <a:pt x="18" y="8"/>
                      </a:lnTo>
                      <a:lnTo>
                        <a:pt x="18" y="8"/>
                      </a:lnTo>
                      <a:lnTo>
                        <a:pt x="18" y="7"/>
                      </a:lnTo>
                      <a:lnTo>
                        <a:pt x="18" y="7"/>
                      </a:lnTo>
                      <a:lnTo>
                        <a:pt x="18" y="6"/>
                      </a:lnTo>
                      <a:lnTo>
                        <a:pt x="17" y="6"/>
                      </a:lnTo>
                      <a:lnTo>
                        <a:pt x="17" y="6"/>
                      </a:lnTo>
                      <a:lnTo>
                        <a:pt x="17" y="6"/>
                      </a:lnTo>
                      <a:lnTo>
                        <a:pt x="15" y="6"/>
                      </a:lnTo>
                      <a:lnTo>
                        <a:pt x="15" y="6"/>
                      </a:lnTo>
                      <a:lnTo>
                        <a:pt x="14" y="4"/>
                      </a:lnTo>
                      <a:lnTo>
                        <a:pt x="14" y="4"/>
                      </a:lnTo>
                      <a:lnTo>
                        <a:pt x="14" y="4"/>
                      </a:lnTo>
                      <a:lnTo>
                        <a:pt x="13" y="4"/>
                      </a:lnTo>
                      <a:lnTo>
                        <a:pt x="13" y="6"/>
                      </a:lnTo>
                      <a:lnTo>
                        <a:pt x="11" y="6"/>
                      </a:lnTo>
                      <a:lnTo>
                        <a:pt x="11" y="6"/>
                      </a:lnTo>
                      <a:lnTo>
                        <a:pt x="11" y="6"/>
                      </a:lnTo>
                      <a:lnTo>
                        <a:pt x="10" y="6"/>
                      </a:lnTo>
                      <a:lnTo>
                        <a:pt x="10" y="6"/>
                      </a:lnTo>
                      <a:lnTo>
                        <a:pt x="10" y="6"/>
                      </a:lnTo>
                      <a:lnTo>
                        <a:pt x="9" y="7"/>
                      </a:lnTo>
                      <a:lnTo>
                        <a:pt x="9" y="7"/>
                      </a:lnTo>
                      <a:lnTo>
                        <a:pt x="9" y="7"/>
                      </a:lnTo>
                      <a:lnTo>
                        <a:pt x="7" y="7"/>
                      </a:lnTo>
                      <a:lnTo>
                        <a:pt x="7" y="8"/>
                      </a:lnTo>
                      <a:lnTo>
                        <a:pt x="7" y="8"/>
                      </a:lnTo>
                      <a:lnTo>
                        <a:pt x="6" y="10"/>
                      </a:lnTo>
                      <a:lnTo>
                        <a:pt x="6" y="10"/>
                      </a:lnTo>
                      <a:lnTo>
                        <a:pt x="6" y="11"/>
                      </a:lnTo>
                      <a:lnTo>
                        <a:pt x="6" y="11"/>
                      </a:lnTo>
                      <a:lnTo>
                        <a:pt x="5" y="12"/>
                      </a:lnTo>
                      <a:lnTo>
                        <a:pt x="5" y="14"/>
                      </a:lnTo>
                      <a:lnTo>
                        <a:pt x="5" y="14"/>
                      </a:lnTo>
                      <a:lnTo>
                        <a:pt x="5" y="15"/>
                      </a:lnTo>
                      <a:lnTo>
                        <a:pt x="5" y="16"/>
                      </a:lnTo>
                      <a:lnTo>
                        <a:pt x="5" y="33"/>
                      </a:lnTo>
                      <a:lnTo>
                        <a:pt x="0" y="33"/>
                      </a:lnTo>
                      <a:close/>
                    </a:path>
                  </a:pathLst>
                </a:custGeom>
                <a:solidFill>
                  <a:srgbClr val="000000"/>
                </a:solidFill>
                <a:ln w="9525">
                  <a:noFill/>
                  <a:round/>
                  <a:headEnd/>
                  <a:tailEnd/>
                </a:ln>
              </p:spPr>
              <p:txBody>
                <a:bodyPr/>
                <a:lstStyle/>
                <a:p>
                  <a:endParaRPr lang="en-US"/>
                </a:p>
              </p:txBody>
            </p:sp>
            <p:sp>
              <p:nvSpPr>
                <p:cNvPr id="10512" name="Freeform 272"/>
                <p:cNvSpPr>
                  <a:spLocks noEditPoints="1"/>
                </p:cNvSpPr>
                <p:nvPr/>
              </p:nvSpPr>
              <p:spPr bwMode="auto">
                <a:xfrm>
                  <a:off x="3120" y="2916"/>
                  <a:ext cx="15" cy="17"/>
                </a:xfrm>
                <a:custGeom>
                  <a:avLst/>
                  <a:gdLst/>
                  <a:ahLst/>
                  <a:cxnLst>
                    <a:cxn ang="0">
                      <a:pos x="7" y="19"/>
                    </a:cxn>
                    <a:cxn ang="0">
                      <a:pos x="7" y="20"/>
                    </a:cxn>
                    <a:cxn ang="0">
                      <a:pos x="7" y="23"/>
                    </a:cxn>
                    <a:cxn ang="0">
                      <a:pos x="8" y="24"/>
                    </a:cxn>
                    <a:cxn ang="0">
                      <a:pos x="8" y="27"/>
                    </a:cxn>
                    <a:cxn ang="0">
                      <a:pos x="11" y="28"/>
                    </a:cxn>
                    <a:cxn ang="0">
                      <a:pos x="12" y="29"/>
                    </a:cxn>
                    <a:cxn ang="0">
                      <a:pos x="15" y="29"/>
                    </a:cxn>
                    <a:cxn ang="0">
                      <a:pos x="17" y="29"/>
                    </a:cxn>
                    <a:cxn ang="0">
                      <a:pos x="18" y="28"/>
                    </a:cxn>
                    <a:cxn ang="0">
                      <a:pos x="21" y="27"/>
                    </a:cxn>
                    <a:cxn ang="0">
                      <a:pos x="22" y="25"/>
                    </a:cxn>
                    <a:cxn ang="0">
                      <a:pos x="24" y="24"/>
                    </a:cxn>
                    <a:cxn ang="0">
                      <a:pos x="24" y="21"/>
                    </a:cxn>
                    <a:cxn ang="0">
                      <a:pos x="24" y="20"/>
                    </a:cxn>
                    <a:cxn ang="0">
                      <a:pos x="24" y="18"/>
                    </a:cxn>
                    <a:cxn ang="0">
                      <a:pos x="24" y="16"/>
                    </a:cxn>
                    <a:cxn ang="0">
                      <a:pos x="24" y="14"/>
                    </a:cxn>
                    <a:cxn ang="0">
                      <a:pos x="24" y="12"/>
                    </a:cxn>
                    <a:cxn ang="0">
                      <a:pos x="22" y="10"/>
                    </a:cxn>
                    <a:cxn ang="0">
                      <a:pos x="21" y="8"/>
                    </a:cxn>
                    <a:cxn ang="0">
                      <a:pos x="20" y="7"/>
                    </a:cxn>
                    <a:cxn ang="0">
                      <a:pos x="18" y="6"/>
                    </a:cxn>
                    <a:cxn ang="0">
                      <a:pos x="16" y="4"/>
                    </a:cxn>
                    <a:cxn ang="0">
                      <a:pos x="13" y="6"/>
                    </a:cxn>
                    <a:cxn ang="0">
                      <a:pos x="11" y="7"/>
                    </a:cxn>
                    <a:cxn ang="0">
                      <a:pos x="8" y="8"/>
                    </a:cxn>
                    <a:cxn ang="0">
                      <a:pos x="7" y="12"/>
                    </a:cxn>
                    <a:cxn ang="0">
                      <a:pos x="7" y="15"/>
                    </a:cxn>
                    <a:cxn ang="0">
                      <a:pos x="0" y="18"/>
                    </a:cxn>
                    <a:cxn ang="0">
                      <a:pos x="1" y="14"/>
                    </a:cxn>
                    <a:cxn ang="0">
                      <a:pos x="1" y="11"/>
                    </a:cxn>
                    <a:cxn ang="0">
                      <a:pos x="3" y="8"/>
                    </a:cxn>
                    <a:cxn ang="0">
                      <a:pos x="4" y="6"/>
                    </a:cxn>
                    <a:cxn ang="0">
                      <a:pos x="7" y="3"/>
                    </a:cxn>
                    <a:cxn ang="0">
                      <a:pos x="9" y="2"/>
                    </a:cxn>
                    <a:cxn ang="0">
                      <a:pos x="12" y="0"/>
                    </a:cxn>
                    <a:cxn ang="0">
                      <a:pos x="16" y="0"/>
                    </a:cxn>
                    <a:cxn ang="0">
                      <a:pos x="18" y="0"/>
                    </a:cxn>
                    <a:cxn ang="0">
                      <a:pos x="21" y="2"/>
                    </a:cxn>
                    <a:cxn ang="0">
                      <a:pos x="24" y="3"/>
                    </a:cxn>
                    <a:cxn ang="0">
                      <a:pos x="26" y="6"/>
                    </a:cxn>
                    <a:cxn ang="0">
                      <a:pos x="28" y="8"/>
                    </a:cxn>
                    <a:cxn ang="0">
                      <a:pos x="29" y="11"/>
                    </a:cxn>
                    <a:cxn ang="0">
                      <a:pos x="29" y="14"/>
                    </a:cxn>
                    <a:cxn ang="0">
                      <a:pos x="30" y="18"/>
                    </a:cxn>
                    <a:cxn ang="0">
                      <a:pos x="29" y="20"/>
                    </a:cxn>
                    <a:cxn ang="0">
                      <a:pos x="29" y="23"/>
                    </a:cxn>
                    <a:cxn ang="0">
                      <a:pos x="28" y="27"/>
                    </a:cxn>
                    <a:cxn ang="0">
                      <a:pos x="26" y="29"/>
                    </a:cxn>
                    <a:cxn ang="0">
                      <a:pos x="24" y="31"/>
                    </a:cxn>
                    <a:cxn ang="0">
                      <a:pos x="21" y="32"/>
                    </a:cxn>
                    <a:cxn ang="0">
                      <a:pos x="18" y="33"/>
                    </a:cxn>
                    <a:cxn ang="0">
                      <a:pos x="16" y="33"/>
                    </a:cxn>
                    <a:cxn ang="0">
                      <a:pos x="12" y="33"/>
                    </a:cxn>
                    <a:cxn ang="0">
                      <a:pos x="9" y="32"/>
                    </a:cxn>
                    <a:cxn ang="0">
                      <a:pos x="7" y="31"/>
                    </a:cxn>
                    <a:cxn ang="0">
                      <a:pos x="4" y="29"/>
                    </a:cxn>
                    <a:cxn ang="0">
                      <a:pos x="3" y="27"/>
                    </a:cxn>
                    <a:cxn ang="0">
                      <a:pos x="1" y="23"/>
                    </a:cxn>
                    <a:cxn ang="0">
                      <a:pos x="1" y="20"/>
                    </a:cxn>
                    <a:cxn ang="0">
                      <a:pos x="0" y="18"/>
                    </a:cxn>
                  </a:cxnLst>
                  <a:rect l="0" t="0" r="r" b="b"/>
                  <a:pathLst>
                    <a:path w="30" h="33">
                      <a:moveTo>
                        <a:pt x="7" y="18"/>
                      </a:moveTo>
                      <a:lnTo>
                        <a:pt x="7" y="18"/>
                      </a:lnTo>
                      <a:lnTo>
                        <a:pt x="7" y="19"/>
                      </a:lnTo>
                      <a:lnTo>
                        <a:pt x="7" y="19"/>
                      </a:lnTo>
                      <a:lnTo>
                        <a:pt x="7" y="20"/>
                      </a:lnTo>
                      <a:lnTo>
                        <a:pt x="7" y="20"/>
                      </a:lnTo>
                      <a:lnTo>
                        <a:pt x="7" y="21"/>
                      </a:lnTo>
                      <a:lnTo>
                        <a:pt x="7" y="21"/>
                      </a:lnTo>
                      <a:lnTo>
                        <a:pt x="7" y="23"/>
                      </a:lnTo>
                      <a:lnTo>
                        <a:pt x="7" y="23"/>
                      </a:lnTo>
                      <a:lnTo>
                        <a:pt x="7" y="24"/>
                      </a:lnTo>
                      <a:lnTo>
                        <a:pt x="8" y="24"/>
                      </a:lnTo>
                      <a:lnTo>
                        <a:pt x="8" y="25"/>
                      </a:lnTo>
                      <a:lnTo>
                        <a:pt x="8" y="25"/>
                      </a:lnTo>
                      <a:lnTo>
                        <a:pt x="8" y="27"/>
                      </a:lnTo>
                      <a:lnTo>
                        <a:pt x="9" y="27"/>
                      </a:lnTo>
                      <a:lnTo>
                        <a:pt x="9" y="27"/>
                      </a:lnTo>
                      <a:lnTo>
                        <a:pt x="11" y="28"/>
                      </a:lnTo>
                      <a:lnTo>
                        <a:pt x="11" y="28"/>
                      </a:lnTo>
                      <a:lnTo>
                        <a:pt x="12" y="28"/>
                      </a:lnTo>
                      <a:lnTo>
                        <a:pt x="12" y="29"/>
                      </a:lnTo>
                      <a:lnTo>
                        <a:pt x="13" y="29"/>
                      </a:lnTo>
                      <a:lnTo>
                        <a:pt x="13" y="29"/>
                      </a:lnTo>
                      <a:lnTo>
                        <a:pt x="15" y="29"/>
                      </a:lnTo>
                      <a:lnTo>
                        <a:pt x="16" y="29"/>
                      </a:lnTo>
                      <a:lnTo>
                        <a:pt x="16" y="29"/>
                      </a:lnTo>
                      <a:lnTo>
                        <a:pt x="17" y="29"/>
                      </a:lnTo>
                      <a:lnTo>
                        <a:pt x="17" y="29"/>
                      </a:lnTo>
                      <a:lnTo>
                        <a:pt x="18" y="29"/>
                      </a:lnTo>
                      <a:lnTo>
                        <a:pt x="18" y="28"/>
                      </a:lnTo>
                      <a:lnTo>
                        <a:pt x="20" y="28"/>
                      </a:lnTo>
                      <a:lnTo>
                        <a:pt x="20" y="28"/>
                      </a:lnTo>
                      <a:lnTo>
                        <a:pt x="21" y="27"/>
                      </a:lnTo>
                      <a:lnTo>
                        <a:pt x="21" y="27"/>
                      </a:lnTo>
                      <a:lnTo>
                        <a:pt x="21" y="27"/>
                      </a:lnTo>
                      <a:lnTo>
                        <a:pt x="22" y="25"/>
                      </a:lnTo>
                      <a:lnTo>
                        <a:pt x="22" y="25"/>
                      </a:lnTo>
                      <a:lnTo>
                        <a:pt x="22" y="24"/>
                      </a:lnTo>
                      <a:lnTo>
                        <a:pt x="24" y="24"/>
                      </a:lnTo>
                      <a:lnTo>
                        <a:pt x="24" y="23"/>
                      </a:lnTo>
                      <a:lnTo>
                        <a:pt x="24" y="23"/>
                      </a:lnTo>
                      <a:lnTo>
                        <a:pt x="24" y="21"/>
                      </a:lnTo>
                      <a:lnTo>
                        <a:pt x="24" y="21"/>
                      </a:lnTo>
                      <a:lnTo>
                        <a:pt x="24" y="20"/>
                      </a:lnTo>
                      <a:lnTo>
                        <a:pt x="24" y="20"/>
                      </a:lnTo>
                      <a:lnTo>
                        <a:pt x="24" y="19"/>
                      </a:lnTo>
                      <a:lnTo>
                        <a:pt x="24" y="19"/>
                      </a:lnTo>
                      <a:lnTo>
                        <a:pt x="24" y="18"/>
                      </a:lnTo>
                      <a:lnTo>
                        <a:pt x="24" y="18"/>
                      </a:lnTo>
                      <a:lnTo>
                        <a:pt x="24" y="16"/>
                      </a:lnTo>
                      <a:lnTo>
                        <a:pt x="24" y="16"/>
                      </a:lnTo>
                      <a:lnTo>
                        <a:pt x="24" y="15"/>
                      </a:lnTo>
                      <a:lnTo>
                        <a:pt x="24" y="15"/>
                      </a:lnTo>
                      <a:lnTo>
                        <a:pt x="24" y="14"/>
                      </a:lnTo>
                      <a:lnTo>
                        <a:pt x="24" y="14"/>
                      </a:lnTo>
                      <a:lnTo>
                        <a:pt x="24" y="12"/>
                      </a:lnTo>
                      <a:lnTo>
                        <a:pt x="24" y="12"/>
                      </a:lnTo>
                      <a:lnTo>
                        <a:pt x="24" y="11"/>
                      </a:lnTo>
                      <a:lnTo>
                        <a:pt x="24" y="11"/>
                      </a:lnTo>
                      <a:lnTo>
                        <a:pt x="22" y="10"/>
                      </a:lnTo>
                      <a:lnTo>
                        <a:pt x="22" y="10"/>
                      </a:lnTo>
                      <a:lnTo>
                        <a:pt x="22" y="8"/>
                      </a:lnTo>
                      <a:lnTo>
                        <a:pt x="21" y="8"/>
                      </a:lnTo>
                      <a:lnTo>
                        <a:pt x="21" y="7"/>
                      </a:lnTo>
                      <a:lnTo>
                        <a:pt x="21" y="7"/>
                      </a:lnTo>
                      <a:lnTo>
                        <a:pt x="20" y="7"/>
                      </a:lnTo>
                      <a:lnTo>
                        <a:pt x="20" y="6"/>
                      </a:lnTo>
                      <a:lnTo>
                        <a:pt x="18" y="6"/>
                      </a:lnTo>
                      <a:lnTo>
                        <a:pt x="18" y="6"/>
                      </a:lnTo>
                      <a:lnTo>
                        <a:pt x="17" y="6"/>
                      </a:lnTo>
                      <a:lnTo>
                        <a:pt x="17" y="6"/>
                      </a:lnTo>
                      <a:lnTo>
                        <a:pt x="16" y="4"/>
                      </a:lnTo>
                      <a:lnTo>
                        <a:pt x="16" y="4"/>
                      </a:lnTo>
                      <a:lnTo>
                        <a:pt x="15" y="4"/>
                      </a:lnTo>
                      <a:lnTo>
                        <a:pt x="13" y="6"/>
                      </a:lnTo>
                      <a:lnTo>
                        <a:pt x="12" y="6"/>
                      </a:lnTo>
                      <a:lnTo>
                        <a:pt x="11" y="6"/>
                      </a:lnTo>
                      <a:lnTo>
                        <a:pt x="11" y="7"/>
                      </a:lnTo>
                      <a:lnTo>
                        <a:pt x="9" y="7"/>
                      </a:lnTo>
                      <a:lnTo>
                        <a:pt x="8" y="8"/>
                      </a:lnTo>
                      <a:lnTo>
                        <a:pt x="8" y="8"/>
                      </a:lnTo>
                      <a:lnTo>
                        <a:pt x="8" y="10"/>
                      </a:lnTo>
                      <a:lnTo>
                        <a:pt x="7" y="11"/>
                      </a:lnTo>
                      <a:lnTo>
                        <a:pt x="7" y="12"/>
                      </a:lnTo>
                      <a:lnTo>
                        <a:pt x="7" y="12"/>
                      </a:lnTo>
                      <a:lnTo>
                        <a:pt x="7" y="14"/>
                      </a:lnTo>
                      <a:lnTo>
                        <a:pt x="7" y="15"/>
                      </a:lnTo>
                      <a:lnTo>
                        <a:pt x="7" y="16"/>
                      </a:lnTo>
                      <a:lnTo>
                        <a:pt x="7" y="18"/>
                      </a:lnTo>
                      <a:close/>
                      <a:moveTo>
                        <a:pt x="0" y="18"/>
                      </a:moveTo>
                      <a:lnTo>
                        <a:pt x="0" y="16"/>
                      </a:lnTo>
                      <a:lnTo>
                        <a:pt x="1" y="15"/>
                      </a:lnTo>
                      <a:lnTo>
                        <a:pt x="1" y="14"/>
                      </a:lnTo>
                      <a:lnTo>
                        <a:pt x="1" y="12"/>
                      </a:lnTo>
                      <a:lnTo>
                        <a:pt x="1" y="12"/>
                      </a:lnTo>
                      <a:lnTo>
                        <a:pt x="1" y="11"/>
                      </a:lnTo>
                      <a:lnTo>
                        <a:pt x="1" y="10"/>
                      </a:lnTo>
                      <a:lnTo>
                        <a:pt x="3" y="8"/>
                      </a:lnTo>
                      <a:lnTo>
                        <a:pt x="3" y="8"/>
                      </a:lnTo>
                      <a:lnTo>
                        <a:pt x="3" y="7"/>
                      </a:lnTo>
                      <a:lnTo>
                        <a:pt x="4" y="6"/>
                      </a:lnTo>
                      <a:lnTo>
                        <a:pt x="4" y="6"/>
                      </a:lnTo>
                      <a:lnTo>
                        <a:pt x="5" y="4"/>
                      </a:lnTo>
                      <a:lnTo>
                        <a:pt x="5" y="4"/>
                      </a:lnTo>
                      <a:lnTo>
                        <a:pt x="7" y="3"/>
                      </a:lnTo>
                      <a:lnTo>
                        <a:pt x="7" y="3"/>
                      </a:lnTo>
                      <a:lnTo>
                        <a:pt x="8" y="2"/>
                      </a:lnTo>
                      <a:lnTo>
                        <a:pt x="9" y="2"/>
                      </a:lnTo>
                      <a:lnTo>
                        <a:pt x="9" y="2"/>
                      </a:lnTo>
                      <a:lnTo>
                        <a:pt x="11" y="0"/>
                      </a:lnTo>
                      <a:lnTo>
                        <a:pt x="12" y="0"/>
                      </a:lnTo>
                      <a:lnTo>
                        <a:pt x="13" y="0"/>
                      </a:lnTo>
                      <a:lnTo>
                        <a:pt x="15" y="0"/>
                      </a:lnTo>
                      <a:lnTo>
                        <a:pt x="16" y="0"/>
                      </a:lnTo>
                      <a:lnTo>
                        <a:pt x="16" y="0"/>
                      </a:lnTo>
                      <a:lnTo>
                        <a:pt x="17" y="0"/>
                      </a:lnTo>
                      <a:lnTo>
                        <a:pt x="18" y="0"/>
                      </a:lnTo>
                      <a:lnTo>
                        <a:pt x="20" y="0"/>
                      </a:lnTo>
                      <a:lnTo>
                        <a:pt x="21" y="2"/>
                      </a:lnTo>
                      <a:lnTo>
                        <a:pt x="21" y="2"/>
                      </a:lnTo>
                      <a:lnTo>
                        <a:pt x="22" y="2"/>
                      </a:lnTo>
                      <a:lnTo>
                        <a:pt x="24" y="3"/>
                      </a:lnTo>
                      <a:lnTo>
                        <a:pt x="24" y="3"/>
                      </a:lnTo>
                      <a:lnTo>
                        <a:pt x="25" y="4"/>
                      </a:lnTo>
                      <a:lnTo>
                        <a:pt x="25" y="4"/>
                      </a:lnTo>
                      <a:lnTo>
                        <a:pt x="26" y="6"/>
                      </a:lnTo>
                      <a:lnTo>
                        <a:pt x="26" y="6"/>
                      </a:lnTo>
                      <a:lnTo>
                        <a:pt x="28" y="7"/>
                      </a:lnTo>
                      <a:lnTo>
                        <a:pt x="28" y="8"/>
                      </a:lnTo>
                      <a:lnTo>
                        <a:pt x="28" y="8"/>
                      </a:lnTo>
                      <a:lnTo>
                        <a:pt x="29" y="10"/>
                      </a:lnTo>
                      <a:lnTo>
                        <a:pt x="29" y="11"/>
                      </a:lnTo>
                      <a:lnTo>
                        <a:pt x="29" y="12"/>
                      </a:lnTo>
                      <a:lnTo>
                        <a:pt x="29" y="12"/>
                      </a:lnTo>
                      <a:lnTo>
                        <a:pt x="29" y="14"/>
                      </a:lnTo>
                      <a:lnTo>
                        <a:pt x="30" y="15"/>
                      </a:lnTo>
                      <a:lnTo>
                        <a:pt x="30" y="16"/>
                      </a:lnTo>
                      <a:lnTo>
                        <a:pt x="30" y="18"/>
                      </a:lnTo>
                      <a:lnTo>
                        <a:pt x="30" y="18"/>
                      </a:lnTo>
                      <a:lnTo>
                        <a:pt x="30" y="19"/>
                      </a:lnTo>
                      <a:lnTo>
                        <a:pt x="29" y="20"/>
                      </a:lnTo>
                      <a:lnTo>
                        <a:pt x="29" y="21"/>
                      </a:lnTo>
                      <a:lnTo>
                        <a:pt x="29" y="23"/>
                      </a:lnTo>
                      <a:lnTo>
                        <a:pt x="29" y="23"/>
                      </a:lnTo>
                      <a:lnTo>
                        <a:pt x="29" y="24"/>
                      </a:lnTo>
                      <a:lnTo>
                        <a:pt x="28" y="25"/>
                      </a:lnTo>
                      <a:lnTo>
                        <a:pt x="28" y="27"/>
                      </a:lnTo>
                      <a:lnTo>
                        <a:pt x="28" y="27"/>
                      </a:lnTo>
                      <a:lnTo>
                        <a:pt x="26" y="28"/>
                      </a:lnTo>
                      <a:lnTo>
                        <a:pt x="26" y="29"/>
                      </a:lnTo>
                      <a:lnTo>
                        <a:pt x="25" y="29"/>
                      </a:lnTo>
                      <a:lnTo>
                        <a:pt x="25" y="31"/>
                      </a:lnTo>
                      <a:lnTo>
                        <a:pt x="24" y="31"/>
                      </a:lnTo>
                      <a:lnTo>
                        <a:pt x="24" y="32"/>
                      </a:lnTo>
                      <a:lnTo>
                        <a:pt x="22" y="32"/>
                      </a:lnTo>
                      <a:lnTo>
                        <a:pt x="21" y="32"/>
                      </a:lnTo>
                      <a:lnTo>
                        <a:pt x="21" y="33"/>
                      </a:lnTo>
                      <a:lnTo>
                        <a:pt x="20" y="33"/>
                      </a:lnTo>
                      <a:lnTo>
                        <a:pt x="18" y="33"/>
                      </a:lnTo>
                      <a:lnTo>
                        <a:pt x="17" y="33"/>
                      </a:lnTo>
                      <a:lnTo>
                        <a:pt x="16" y="33"/>
                      </a:lnTo>
                      <a:lnTo>
                        <a:pt x="16" y="33"/>
                      </a:lnTo>
                      <a:lnTo>
                        <a:pt x="15" y="33"/>
                      </a:lnTo>
                      <a:lnTo>
                        <a:pt x="13" y="33"/>
                      </a:lnTo>
                      <a:lnTo>
                        <a:pt x="12" y="33"/>
                      </a:lnTo>
                      <a:lnTo>
                        <a:pt x="11" y="33"/>
                      </a:lnTo>
                      <a:lnTo>
                        <a:pt x="9" y="33"/>
                      </a:lnTo>
                      <a:lnTo>
                        <a:pt x="9" y="32"/>
                      </a:lnTo>
                      <a:lnTo>
                        <a:pt x="8" y="32"/>
                      </a:lnTo>
                      <a:lnTo>
                        <a:pt x="7" y="32"/>
                      </a:lnTo>
                      <a:lnTo>
                        <a:pt x="7" y="31"/>
                      </a:lnTo>
                      <a:lnTo>
                        <a:pt x="5" y="31"/>
                      </a:lnTo>
                      <a:lnTo>
                        <a:pt x="5" y="29"/>
                      </a:lnTo>
                      <a:lnTo>
                        <a:pt x="4" y="29"/>
                      </a:lnTo>
                      <a:lnTo>
                        <a:pt x="4" y="28"/>
                      </a:lnTo>
                      <a:lnTo>
                        <a:pt x="3" y="27"/>
                      </a:lnTo>
                      <a:lnTo>
                        <a:pt x="3" y="27"/>
                      </a:lnTo>
                      <a:lnTo>
                        <a:pt x="3" y="25"/>
                      </a:lnTo>
                      <a:lnTo>
                        <a:pt x="1" y="24"/>
                      </a:lnTo>
                      <a:lnTo>
                        <a:pt x="1" y="23"/>
                      </a:lnTo>
                      <a:lnTo>
                        <a:pt x="1" y="23"/>
                      </a:lnTo>
                      <a:lnTo>
                        <a:pt x="1" y="21"/>
                      </a:lnTo>
                      <a:lnTo>
                        <a:pt x="1" y="20"/>
                      </a:lnTo>
                      <a:lnTo>
                        <a:pt x="1" y="19"/>
                      </a:lnTo>
                      <a:lnTo>
                        <a:pt x="0" y="18"/>
                      </a:lnTo>
                      <a:lnTo>
                        <a:pt x="0" y="18"/>
                      </a:lnTo>
                      <a:close/>
                    </a:path>
                  </a:pathLst>
                </a:custGeom>
                <a:solidFill>
                  <a:srgbClr val="000000"/>
                </a:solidFill>
                <a:ln w="9525">
                  <a:noFill/>
                  <a:round/>
                  <a:headEnd/>
                  <a:tailEnd/>
                </a:ln>
              </p:spPr>
              <p:txBody>
                <a:bodyPr/>
                <a:lstStyle/>
                <a:p>
                  <a:endParaRPr lang="en-US"/>
                </a:p>
              </p:txBody>
            </p:sp>
            <p:sp>
              <p:nvSpPr>
                <p:cNvPr id="10513" name="Freeform 273"/>
                <p:cNvSpPr>
                  <a:spLocks/>
                </p:cNvSpPr>
                <p:nvPr/>
              </p:nvSpPr>
              <p:spPr bwMode="auto">
                <a:xfrm>
                  <a:off x="3098" y="2910"/>
                  <a:ext cx="20" cy="23"/>
                </a:xfrm>
                <a:custGeom>
                  <a:avLst/>
                  <a:gdLst/>
                  <a:ahLst/>
                  <a:cxnLst>
                    <a:cxn ang="0">
                      <a:pos x="0" y="22"/>
                    </a:cxn>
                    <a:cxn ang="0">
                      <a:pos x="0" y="22"/>
                    </a:cxn>
                    <a:cxn ang="0">
                      <a:pos x="0" y="22"/>
                    </a:cxn>
                    <a:cxn ang="0">
                      <a:pos x="0" y="22"/>
                    </a:cxn>
                    <a:cxn ang="0">
                      <a:pos x="0" y="18"/>
                    </a:cxn>
                    <a:cxn ang="0">
                      <a:pos x="1" y="13"/>
                    </a:cxn>
                    <a:cxn ang="0">
                      <a:pos x="4" y="7"/>
                    </a:cxn>
                    <a:cxn ang="0">
                      <a:pos x="8" y="4"/>
                    </a:cxn>
                    <a:cxn ang="0">
                      <a:pos x="12" y="1"/>
                    </a:cxn>
                    <a:cxn ang="0">
                      <a:pos x="18" y="0"/>
                    </a:cxn>
                    <a:cxn ang="0">
                      <a:pos x="22" y="0"/>
                    </a:cxn>
                    <a:cxn ang="0">
                      <a:pos x="26" y="1"/>
                    </a:cxn>
                    <a:cxn ang="0">
                      <a:pos x="30" y="2"/>
                    </a:cxn>
                    <a:cxn ang="0">
                      <a:pos x="34" y="5"/>
                    </a:cxn>
                    <a:cxn ang="0">
                      <a:pos x="37" y="7"/>
                    </a:cxn>
                    <a:cxn ang="0">
                      <a:pos x="38" y="13"/>
                    </a:cxn>
                    <a:cxn ang="0">
                      <a:pos x="33" y="11"/>
                    </a:cxn>
                    <a:cxn ang="0">
                      <a:pos x="30" y="7"/>
                    </a:cxn>
                    <a:cxn ang="0">
                      <a:pos x="27" y="6"/>
                    </a:cxn>
                    <a:cxn ang="0">
                      <a:pos x="23" y="5"/>
                    </a:cxn>
                    <a:cxn ang="0">
                      <a:pos x="21" y="5"/>
                    </a:cxn>
                    <a:cxn ang="0">
                      <a:pos x="19" y="5"/>
                    </a:cxn>
                    <a:cxn ang="0">
                      <a:pos x="18" y="5"/>
                    </a:cxn>
                    <a:cxn ang="0">
                      <a:pos x="18" y="5"/>
                    </a:cxn>
                    <a:cxn ang="0">
                      <a:pos x="15" y="5"/>
                    </a:cxn>
                    <a:cxn ang="0">
                      <a:pos x="13" y="6"/>
                    </a:cxn>
                    <a:cxn ang="0">
                      <a:pos x="10" y="9"/>
                    </a:cxn>
                    <a:cxn ang="0">
                      <a:pos x="8" y="11"/>
                    </a:cxn>
                    <a:cxn ang="0">
                      <a:pos x="6" y="15"/>
                    </a:cxn>
                    <a:cxn ang="0">
                      <a:pos x="6" y="19"/>
                    </a:cxn>
                    <a:cxn ang="0">
                      <a:pos x="6" y="25"/>
                    </a:cxn>
                    <a:cxn ang="0">
                      <a:pos x="6" y="29"/>
                    </a:cxn>
                    <a:cxn ang="0">
                      <a:pos x="8" y="32"/>
                    </a:cxn>
                    <a:cxn ang="0">
                      <a:pos x="9" y="35"/>
                    </a:cxn>
                    <a:cxn ang="0">
                      <a:pos x="12" y="36"/>
                    </a:cxn>
                    <a:cxn ang="0">
                      <a:pos x="13" y="39"/>
                    </a:cxn>
                    <a:cxn ang="0">
                      <a:pos x="15" y="40"/>
                    </a:cxn>
                    <a:cxn ang="0">
                      <a:pos x="18" y="40"/>
                    </a:cxn>
                    <a:cxn ang="0">
                      <a:pos x="19" y="40"/>
                    </a:cxn>
                    <a:cxn ang="0">
                      <a:pos x="19" y="40"/>
                    </a:cxn>
                    <a:cxn ang="0">
                      <a:pos x="19" y="40"/>
                    </a:cxn>
                    <a:cxn ang="0">
                      <a:pos x="19" y="40"/>
                    </a:cxn>
                    <a:cxn ang="0">
                      <a:pos x="22" y="40"/>
                    </a:cxn>
                    <a:cxn ang="0">
                      <a:pos x="27" y="38"/>
                    </a:cxn>
                    <a:cxn ang="0">
                      <a:pos x="30" y="35"/>
                    </a:cxn>
                    <a:cxn ang="0">
                      <a:pos x="33" y="31"/>
                    </a:cxn>
                    <a:cxn ang="0">
                      <a:pos x="39" y="30"/>
                    </a:cxn>
                    <a:cxn ang="0">
                      <a:pos x="38" y="34"/>
                    </a:cxn>
                    <a:cxn ang="0">
                      <a:pos x="35" y="38"/>
                    </a:cxn>
                    <a:cxn ang="0">
                      <a:pos x="33" y="42"/>
                    </a:cxn>
                    <a:cxn ang="0">
                      <a:pos x="29" y="43"/>
                    </a:cxn>
                    <a:cxn ang="0">
                      <a:pos x="23" y="44"/>
                    </a:cxn>
                    <a:cxn ang="0">
                      <a:pos x="19" y="46"/>
                    </a:cxn>
                    <a:cxn ang="0">
                      <a:pos x="14" y="44"/>
                    </a:cxn>
                    <a:cxn ang="0">
                      <a:pos x="10" y="43"/>
                    </a:cxn>
                    <a:cxn ang="0">
                      <a:pos x="8" y="42"/>
                    </a:cxn>
                    <a:cxn ang="0">
                      <a:pos x="5" y="38"/>
                    </a:cxn>
                    <a:cxn ang="0">
                      <a:pos x="2" y="35"/>
                    </a:cxn>
                    <a:cxn ang="0">
                      <a:pos x="1" y="31"/>
                    </a:cxn>
                    <a:cxn ang="0">
                      <a:pos x="0" y="26"/>
                    </a:cxn>
                  </a:cxnLst>
                  <a:rect l="0" t="0" r="r" b="b"/>
                  <a:pathLst>
                    <a:path w="39" h="46">
                      <a:moveTo>
                        <a:pt x="0" y="23"/>
                      </a:moveTo>
                      <a:lnTo>
                        <a:pt x="0" y="23"/>
                      </a:lnTo>
                      <a:lnTo>
                        <a:pt x="0" y="22"/>
                      </a:lnTo>
                      <a:lnTo>
                        <a:pt x="0" y="22"/>
                      </a:lnTo>
                      <a:lnTo>
                        <a:pt x="0" y="22"/>
                      </a:lnTo>
                      <a:lnTo>
                        <a:pt x="0" y="22"/>
                      </a:lnTo>
                      <a:lnTo>
                        <a:pt x="0" y="22"/>
                      </a:lnTo>
                      <a:lnTo>
                        <a:pt x="0" y="22"/>
                      </a:lnTo>
                      <a:lnTo>
                        <a:pt x="0" y="22"/>
                      </a:lnTo>
                      <a:lnTo>
                        <a:pt x="0" y="22"/>
                      </a:lnTo>
                      <a:lnTo>
                        <a:pt x="0" y="22"/>
                      </a:lnTo>
                      <a:lnTo>
                        <a:pt x="0" y="22"/>
                      </a:lnTo>
                      <a:lnTo>
                        <a:pt x="0" y="22"/>
                      </a:lnTo>
                      <a:lnTo>
                        <a:pt x="0" y="22"/>
                      </a:lnTo>
                      <a:lnTo>
                        <a:pt x="0" y="22"/>
                      </a:lnTo>
                      <a:lnTo>
                        <a:pt x="0" y="22"/>
                      </a:lnTo>
                      <a:lnTo>
                        <a:pt x="0" y="22"/>
                      </a:lnTo>
                      <a:lnTo>
                        <a:pt x="0" y="21"/>
                      </a:lnTo>
                      <a:lnTo>
                        <a:pt x="0" y="19"/>
                      </a:lnTo>
                      <a:lnTo>
                        <a:pt x="0" y="18"/>
                      </a:lnTo>
                      <a:lnTo>
                        <a:pt x="0" y="17"/>
                      </a:lnTo>
                      <a:lnTo>
                        <a:pt x="1" y="15"/>
                      </a:lnTo>
                      <a:lnTo>
                        <a:pt x="1" y="14"/>
                      </a:lnTo>
                      <a:lnTo>
                        <a:pt x="1" y="13"/>
                      </a:lnTo>
                      <a:lnTo>
                        <a:pt x="2" y="11"/>
                      </a:lnTo>
                      <a:lnTo>
                        <a:pt x="2" y="10"/>
                      </a:lnTo>
                      <a:lnTo>
                        <a:pt x="2" y="9"/>
                      </a:lnTo>
                      <a:lnTo>
                        <a:pt x="4" y="7"/>
                      </a:lnTo>
                      <a:lnTo>
                        <a:pt x="5" y="6"/>
                      </a:lnTo>
                      <a:lnTo>
                        <a:pt x="5" y="6"/>
                      </a:lnTo>
                      <a:lnTo>
                        <a:pt x="6" y="5"/>
                      </a:lnTo>
                      <a:lnTo>
                        <a:pt x="8" y="4"/>
                      </a:lnTo>
                      <a:lnTo>
                        <a:pt x="9" y="2"/>
                      </a:lnTo>
                      <a:lnTo>
                        <a:pt x="10" y="2"/>
                      </a:lnTo>
                      <a:lnTo>
                        <a:pt x="10" y="1"/>
                      </a:lnTo>
                      <a:lnTo>
                        <a:pt x="12" y="1"/>
                      </a:lnTo>
                      <a:lnTo>
                        <a:pt x="13" y="1"/>
                      </a:lnTo>
                      <a:lnTo>
                        <a:pt x="15" y="0"/>
                      </a:lnTo>
                      <a:lnTo>
                        <a:pt x="17" y="0"/>
                      </a:lnTo>
                      <a:lnTo>
                        <a:pt x="18" y="0"/>
                      </a:lnTo>
                      <a:lnTo>
                        <a:pt x="19" y="0"/>
                      </a:lnTo>
                      <a:lnTo>
                        <a:pt x="21" y="0"/>
                      </a:lnTo>
                      <a:lnTo>
                        <a:pt x="22" y="0"/>
                      </a:lnTo>
                      <a:lnTo>
                        <a:pt x="22" y="0"/>
                      </a:lnTo>
                      <a:lnTo>
                        <a:pt x="23" y="0"/>
                      </a:lnTo>
                      <a:lnTo>
                        <a:pt x="25" y="0"/>
                      </a:lnTo>
                      <a:lnTo>
                        <a:pt x="26" y="0"/>
                      </a:lnTo>
                      <a:lnTo>
                        <a:pt x="26" y="1"/>
                      </a:lnTo>
                      <a:lnTo>
                        <a:pt x="27" y="1"/>
                      </a:lnTo>
                      <a:lnTo>
                        <a:pt x="29" y="1"/>
                      </a:lnTo>
                      <a:lnTo>
                        <a:pt x="30" y="1"/>
                      </a:lnTo>
                      <a:lnTo>
                        <a:pt x="30" y="2"/>
                      </a:lnTo>
                      <a:lnTo>
                        <a:pt x="31" y="2"/>
                      </a:lnTo>
                      <a:lnTo>
                        <a:pt x="33" y="2"/>
                      </a:lnTo>
                      <a:lnTo>
                        <a:pt x="33" y="4"/>
                      </a:lnTo>
                      <a:lnTo>
                        <a:pt x="34" y="5"/>
                      </a:lnTo>
                      <a:lnTo>
                        <a:pt x="34" y="5"/>
                      </a:lnTo>
                      <a:lnTo>
                        <a:pt x="35" y="6"/>
                      </a:lnTo>
                      <a:lnTo>
                        <a:pt x="37" y="6"/>
                      </a:lnTo>
                      <a:lnTo>
                        <a:pt x="37" y="7"/>
                      </a:lnTo>
                      <a:lnTo>
                        <a:pt x="37" y="9"/>
                      </a:lnTo>
                      <a:lnTo>
                        <a:pt x="38" y="10"/>
                      </a:lnTo>
                      <a:lnTo>
                        <a:pt x="38" y="11"/>
                      </a:lnTo>
                      <a:lnTo>
                        <a:pt x="38" y="13"/>
                      </a:lnTo>
                      <a:lnTo>
                        <a:pt x="39" y="14"/>
                      </a:lnTo>
                      <a:lnTo>
                        <a:pt x="33" y="14"/>
                      </a:lnTo>
                      <a:lnTo>
                        <a:pt x="33" y="13"/>
                      </a:lnTo>
                      <a:lnTo>
                        <a:pt x="33" y="11"/>
                      </a:lnTo>
                      <a:lnTo>
                        <a:pt x="31" y="10"/>
                      </a:lnTo>
                      <a:lnTo>
                        <a:pt x="31" y="10"/>
                      </a:lnTo>
                      <a:lnTo>
                        <a:pt x="30" y="9"/>
                      </a:lnTo>
                      <a:lnTo>
                        <a:pt x="30" y="7"/>
                      </a:lnTo>
                      <a:lnTo>
                        <a:pt x="29" y="7"/>
                      </a:lnTo>
                      <a:lnTo>
                        <a:pt x="29" y="6"/>
                      </a:lnTo>
                      <a:lnTo>
                        <a:pt x="27" y="6"/>
                      </a:lnTo>
                      <a:lnTo>
                        <a:pt x="27" y="6"/>
                      </a:lnTo>
                      <a:lnTo>
                        <a:pt x="26" y="5"/>
                      </a:lnTo>
                      <a:lnTo>
                        <a:pt x="25" y="5"/>
                      </a:lnTo>
                      <a:lnTo>
                        <a:pt x="23" y="5"/>
                      </a:lnTo>
                      <a:lnTo>
                        <a:pt x="23" y="5"/>
                      </a:lnTo>
                      <a:lnTo>
                        <a:pt x="22" y="5"/>
                      </a:lnTo>
                      <a:lnTo>
                        <a:pt x="21" y="5"/>
                      </a:lnTo>
                      <a:lnTo>
                        <a:pt x="21" y="5"/>
                      </a:lnTo>
                      <a:lnTo>
                        <a:pt x="21" y="5"/>
                      </a:lnTo>
                      <a:lnTo>
                        <a:pt x="21" y="5"/>
                      </a:lnTo>
                      <a:lnTo>
                        <a:pt x="19" y="5"/>
                      </a:lnTo>
                      <a:lnTo>
                        <a:pt x="19" y="5"/>
                      </a:lnTo>
                      <a:lnTo>
                        <a:pt x="19" y="5"/>
                      </a:lnTo>
                      <a:lnTo>
                        <a:pt x="19" y="5"/>
                      </a:lnTo>
                      <a:lnTo>
                        <a:pt x="19" y="5"/>
                      </a:lnTo>
                      <a:lnTo>
                        <a:pt x="18" y="5"/>
                      </a:lnTo>
                      <a:lnTo>
                        <a:pt x="18" y="5"/>
                      </a:lnTo>
                      <a:lnTo>
                        <a:pt x="18" y="5"/>
                      </a:lnTo>
                      <a:lnTo>
                        <a:pt x="18" y="5"/>
                      </a:lnTo>
                      <a:lnTo>
                        <a:pt x="18" y="5"/>
                      </a:lnTo>
                      <a:lnTo>
                        <a:pt x="18" y="5"/>
                      </a:lnTo>
                      <a:lnTo>
                        <a:pt x="17" y="5"/>
                      </a:lnTo>
                      <a:lnTo>
                        <a:pt x="17" y="5"/>
                      </a:lnTo>
                      <a:lnTo>
                        <a:pt x="17" y="5"/>
                      </a:lnTo>
                      <a:lnTo>
                        <a:pt x="15" y="5"/>
                      </a:lnTo>
                      <a:lnTo>
                        <a:pt x="15" y="6"/>
                      </a:lnTo>
                      <a:lnTo>
                        <a:pt x="14" y="6"/>
                      </a:lnTo>
                      <a:lnTo>
                        <a:pt x="13" y="6"/>
                      </a:lnTo>
                      <a:lnTo>
                        <a:pt x="13" y="6"/>
                      </a:lnTo>
                      <a:lnTo>
                        <a:pt x="12" y="7"/>
                      </a:lnTo>
                      <a:lnTo>
                        <a:pt x="12" y="7"/>
                      </a:lnTo>
                      <a:lnTo>
                        <a:pt x="10" y="9"/>
                      </a:lnTo>
                      <a:lnTo>
                        <a:pt x="10" y="9"/>
                      </a:lnTo>
                      <a:lnTo>
                        <a:pt x="9" y="10"/>
                      </a:lnTo>
                      <a:lnTo>
                        <a:pt x="9" y="10"/>
                      </a:lnTo>
                      <a:lnTo>
                        <a:pt x="9" y="11"/>
                      </a:lnTo>
                      <a:lnTo>
                        <a:pt x="8" y="11"/>
                      </a:lnTo>
                      <a:lnTo>
                        <a:pt x="8" y="13"/>
                      </a:lnTo>
                      <a:lnTo>
                        <a:pt x="8" y="14"/>
                      </a:lnTo>
                      <a:lnTo>
                        <a:pt x="6" y="15"/>
                      </a:lnTo>
                      <a:lnTo>
                        <a:pt x="6" y="15"/>
                      </a:lnTo>
                      <a:lnTo>
                        <a:pt x="6" y="17"/>
                      </a:lnTo>
                      <a:lnTo>
                        <a:pt x="6" y="18"/>
                      </a:lnTo>
                      <a:lnTo>
                        <a:pt x="6" y="19"/>
                      </a:lnTo>
                      <a:lnTo>
                        <a:pt x="6" y="19"/>
                      </a:lnTo>
                      <a:lnTo>
                        <a:pt x="6" y="21"/>
                      </a:lnTo>
                      <a:lnTo>
                        <a:pt x="6" y="22"/>
                      </a:lnTo>
                      <a:lnTo>
                        <a:pt x="6" y="23"/>
                      </a:lnTo>
                      <a:lnTo>
                        <a:pt x="6" y="25"/>
                      </a:lnTo>
                      <a:lnTo>
                        <a:pt x="6" y="26"/>
                      </a:lnTo>
                      <a:lnTo>
                        <a:pt x="6" y="26"/>
                      </a:lnTo>
                      <a:lnTo>
                        <a:pt x="6" y="27"/>
                      </a:lnTo>
                      <a:lnTo>
                        <a:pt x="6" y="29"/>
                      </a:lnTo>
                      <a:lnTo>
                        <a:pt x="6" y="30"/>
                      </a:lnTo>
                      <a:lnTo>
                        <a:pt x="6" y="30"/>
                      </a:lnTo>
                      <a:lnTo>
                        <a:pt x="8" y="31"/>
                      </a:lnTo>
                      <a:lnTo>
                        <a:pt x="8" y="32"/>
                      </a:lnTo>
                      <a:lnTo>
                        <a:pt x="8" y="32"/>
                      </a:lnTo>
                      <a:lnTo>
                        <a:pt x="8" y="34"/>
                      </a:lnTo>
                      <a:lnTo>
                        <a:pt x="9" y="34"/>
                      </a:lnTo>
                      <a:lnTo>
                        <a:pt x="9" y="35"/>
                      </a:lnTo>
                      <a:lnTo>
                        <a:pt x="9" y="35"/>
                      </a:lnTo>
                      <a:lnTo>
                        <a:pt x="10" y="36"/>
                      </a:lnTo>
                      <a:lnTo>
                        <a:pt x="10" y="36"/>
                      </a:lnTo>
                      <a:lnTo>
                        <a:pt x="12" y="36"/>
                      </a:lnTo>
                      <a:lnTo>
                        <a:pt x="12" y="38"/>
                      </a:lnTo>
                      <a:lnTo>
                        <a:pt x="12" y="38"/>
                      </a:lnTo>
                      <a:lnTo>
                        <a:pt x="13" y="38"/>
                      </a:lnTo>
                      <a:lnTo>
                        <a:pt x="13" y="39"/>
                      </a:lnTo>
                      <a:lnTo>
                        <a:pt x="14" y="39"/>
                      </a:lnTo>
                      <a:lnTo>
                        <a:pt x="14" y="39"/>
                      </a:lnTo>
                      <a:lnTo>
                        <a:pt x="14" y="39"/>
                      </a:lnTo>
                      <a:lnTo>
                        <a:pt x="15" y="40"/>
                      </a:lnTo>
                      <a:lnTo>
                        <a:pt x="15" y="40"/>
                      </a:lnTo>
                      <a:lnTo>
                        <a:pt x="17" y="40"/>
                      </a:lnTo>
                      <a:lnTo>
                        <a:pt x="17" y="40"/>
                      </a:lnTo>
                      <a:lnTo>
                        <a:pt x="18" y="40"/>
                      </a:lnTo>
                      <a:lnTo>
                        <a:pt x="18" y="40"/>
                      </a:lnTo>
                      <a:lnTo>
                        <a:pt x="19" y="40"/>
                      </a:lnTo>
                      <a:lnTo>
                        <a:pt x="19" y="40"/>
                      </a:lnTo>
                      <a:lnTo>
                        <a:pt x="19" y="40"/>
                      </a:lnTo>
                      <a:lnTo>
                        <a:pt x="19" y="40"/>
                      </a:lnTo>
                      <a:lnTo>
                        <a:pt x="19" y="40"/>
                      </a:lnTo>
                      <a:lnTo>
                        <a:pt x="19" y="40"/>
                      </a:lnTo>
                      <a:lnTo>
                        <a:pt x="19" y="40"/>
                      </a:lnTo>
                      <a:lnTo>
                        <a:pt x="19" y="40"/>
                      </a:lnTo>
                      <a:lnTo>
                        <a:pt x="19" y="40"/>
                      </a:lnTo>
                      <a:lnTo>
                        <a:pt x="19" y="40"/>
                      </a:lnTo>
                      <a:lnTo>
                        <a:pt x="19" y="40"/>
                      </a:lnTo>
                      <a:lnTo>
                        <a:pt x="19" y="40"/>
                      </a:lnTo>
                      <a:lnTo>
                        <a:pt x="19" y="40"/>
                      </a:lnTo>
                      <a:lnTo>
                        <a:pt x="19" y="40"/>
                      </a:lnTo>
                      <a:lnTo>
                        <a:pt x="19" y="40"/>
                      </a:lnTo>
                      <a:lnTo>
                        <a:pt x="19" y="40"/>
                      </a:lnTo>
                      <a:lnTo>
                        <a:pt x="19" y="40"/>
                      </a:lnTo>
                      <a:lnTo>
                        <a:pt x="21" y="40"/>
                      </a:lnTo>
                      <a:lnTo>
                        <a:pt x="22" y="40"/>
                      </a:lnTo>
                      <a:lnTo>
                        <a:pt x="23" y="40"/>
                      </a:lnTo>
                      <a:lnTo>
                        <a:pt x="25" y="39"/>
                      </a:lnTo>
                      <a:lnTo>
                        <a:pt x="26" y="39"/>
                      </a:lnTo>
                      <a:lnTo>
                        <a:pt x="27" y="38"/>
                      </a:lnTo>
                      <a:lnTo>
                        <a:pt x="27" y="38"/>
                      </a:lnTo>
                      <a:lnTo>
                        <a:pt x="29" y="36"/>
                      </a:lnTo>
                      <a:lnTo>
                        <a:pt x="30" y="36"/>
                      </a:lnTo>
                      <a:lnTo>
                        <a:pt x="30" y="35"/>
                      </a:lnTo>
                      <a:lnTo>
                        <a:pt x="31" y="34"/>
                      </a:lnTo>
                      <a:lnTo>
                        <a:pt x="31" y="34"/>
                      </a:lnTo>
                      <a:lnTo>
                        <a:pt x="33" y="32"/>
                      </a:lnTo>
                      <a:lnTo>
                        <a:pt x="33" y="31"/>
                      </a:lnTo>
                      <a:lnTo>
                        <a:pt x="33" y="30"/>
                      </a:lnTo>
                      <a:lnTo>
                        <a:pt x="33" y="29"/>
                      </a:lnTo>
                      <a:lnTo>
                        <a:pt x="39" y="29"/>
                      </a:lnTo>
                      <a:lnTo>
                        <a:pt x="39" y="30"/>
                      </a:lnTo>
                      <a:lnTo>
                        <a:pt x="39" y="31"/>
                      </a:lnTo>
                      <a:lnTo>
                        <a:pt x="38" y="31"/>
                      </a:lnTo>
                      <a:lnTo>
                        <a:pt x="38" y="32"/>
                      </a:lnTo>
                      <a:lnTo>
                        <a:pt x="38" y="34"/>
                      </a:lnTo>
                      <a:lnTo>
                        <a:pt x="37" y="35"/>
                      </a:lnTo>
                      <a:lnTo>
                        <a:pt x="37" y="36"/>
                      </a:lnTo>
                      <a:lnTo>
                        <a:pt x="37" y="36"/>
                      </a:lnTo>
                      <a:lnTo>
                        <a:pt x="35" y="38"/>
                      </a:lnTo>
                      <a:lnTo>
                        <a:pt x="35" y="39"/>
                      </a:lnTo>
                      <a:lnTo>
                        <a:pt x="34" y="39"/>
                      </a:lnTo>
                      <a:lnTo>
                        <a:pt x="33" y="40"/>
                      </a:lnTo>
                      <a:lnTo>
                        <a:pt x="33" y="42"/>
                      </a:lnTo>
                      <a:lnTo>
                        <a:pt x="31" y="42"/>
                      </a:lnTo>
                      <a:lnTo>
                        <a:pt x="30" y="43"/>
                      </a:lnTo>
                      <a:lnTo>
                        <a:pt x="30" y="43"/>
                      </a:lnTo>
                      <a:lnTo>
                        <a:pt x="29" y="43"/>
                      </a:lnTo>
                      <a:lnTo>
                        <a:pt x="27" y="44"/>
                      </a:lnTo>
                      <a:lnTo>
                        <a:pt x="26" y="44"/>
                      </a:lnTo>
                      <a:lnTo>
                        <a:pt x="25" y="44"/>
                      </a:lnTo>
                      <a:lnTo>
                        <a:pt x="23" y="44"/>
                      </a:lnTo>
                      <a:lnTo>
                        <a:pt x="22" y="46"/>
                      </a:lnTo>
                      <a:lnTo>
                        <a:pt x="22" y="46"/>
                      </a:lnTo>
                      <a:lnTo>
                        <a:pt x="21" y="46"/>
                      </a:lnTo>
                      <a:lnTo>
                        <a:pt x="19" y="46"/>
                      </a:lnTo>
                      <a:lnTo>
                        <a:pt x="18" y="46"/>
                      </a:lnTo>
                      <a:lnTo>
                        <a:pt x="17" y="44"/>
                      </a:lnTo>
                      <a:lnTo>
                        <a:pt x="15" y="44"/>
                      </a:lnTo>
                      <a:lnTo>
                        <a:pt x="14" y="44"/>
                      </a:lnTo>
                      <a:lnTo>
                        <a:pt x="13" y="44"/>
                      </a:lnTo>
                      <a:lnTo>
                        <a:pt x="12" y="44"/>
                      </a:lnTo>
                      <a:lnTo>
                        <a:pt x="12" y="43"/>
                      </a:lnTo>
                      <a:lnTo>
                        <a:pt x="10" y="43"/>
                      </a:lnTo>
                      <a:lnTo>
                        <a:pt x="9" y="43"/>
                      </a:lnTo>
                      <a:lnTo>
                        <a:pt x="9" y="42"/>
                      </a:lnTo>
                      <a:lnTo>
                        <a:pt x="8" y="42"/>
                      </a:lnTo>
                      <a:lnTo>
                        <a:pt x="8" y="42"/>
                      </a:lnTo>
                      <a:lnTo>
                        <a:pt x="6" y="40"/>
                      </a:lnTo>
                      <a:lnTo>
                        <a:pt x="6" y="40"/>
                      </a:lnTo>
                      <a:lnTo>
                        <a:pt x="5" y="39"/>
                      </a:lnTo>
                      <a:lnTo>
                        <a:pt x="5" y="38"/>
                      </a:lnTo>
                      <a:lnTo>
                        <a:pt x="4" y="38"/>
                      </a:lnTo>
                      <a:lnTo>
                        <a:pt x="4" y="36"/>
                      </a:lnTo>
                      <a:lnTo>
                        <a:pt x="2" y="35"/>
                      </a:lnTo>
                      <a:lnTo>
                        <a:pt x="2" y="35"/>
                      </a:lnTo>
                      <a:lnTo>
                        <a:pt x="2" y="34"/>
                      </a:lnTo>
                      <a:lnTo>
                        <a:pt x="1" y="32"/>
                      </a:lnTo>
                      <a:lnTo>
                        <a:pt x="1" y="31"/>
                      </a:lnTo>
                      <a:lnTo>
                        <a:pt x="1" y="31"/>
                      </a:lnTo>
                      <a:lnTo>
                        <a:pt x="1" y="30"/>
                      </a:lnTo>
                      <a:lnTo>
                        <a:pt x="1" y="29"/>
                      </a:lnTo>
                      <a:lnTo>
                        <a:pt x="0" y="27"/>
                      </a:lnTo>
                      <a:lnTo>
                        <a:pt x="0" y="26"/>
                      </a:lnTo>
                      <a:lnTo>
                        <a:pt x="0" y="25"/>
                      </a:lnTo>
                      <a:lnTo>
                        <a:pt x="0" y="23"/>
                      </a:lnTo>
                      <a:lnTo>
                        <a:pt x="0" y="23"/>
                      </a:lnTo>
                      <a:close/>
                    </a:path>
                  </a:pathLst>
                </a:custGeom>
                <a:solidFill>
                  <a:srgbClr val="000000"/>
                </a:solidFill>
                <a:ln w="9525">
                  <a:noFill/>
                  <a:round/>
                  <a:headEnd/>
                  <a:tailEnd/>
                </a:ln>
              </p:spPr>
              <p:txBody>
                <a:bodyPr/>
                <a:lstStyle/>
                <a:p>
                  <a:endParaRPr lang="en-US"/>
                </a:p>
              </p:txBody>
            </p:sp>
            <p:sp>
              <p:nvSpPr>
                <p:cNvPr id="10514" name="Freeform 274"/>
                <p:cNvSpPr>
                  <a:spLocks noEditPoints="1"/>
                </p:cNvSpPr>
                <p:nvPr/>
              </p:nvSpPr>
              <p:spPr bwMode="auto">
                <a:xfrm>
                  <a:off x="3248" y="2880"/>
                  <a:ext cx="132" cy="22"/>
                </a:xfrm>
                <a:custGeom>
                  <a:avLst/>
                  <a:gdLst/>
                  <a:ahLst/>
                  <a:cxnLst>
                    <a:cxn ang="0">
                      <a:pos x="206" y="16"/>
                    </a:cxn>
                    <a:cxn ang="0">
                      <a:pos x="213" y="12"/>
                    </a:cxn>
                    <a:cxn ang="0">
                      <a:pos x="224" y="15"/>
                    </a:cxn>
                    <a:cxn ang="0">
                      <a:pos x="220" y="21"/>
                    </a:cxn>
                    <a:cxn ang="0">
                      <a:pos x="213" y="16"/>
                    </a:cxn>
                    <a:cxn ang="0">
                      <a:pos x="206" y="24"/>
                    </a:cxn>
                    <a:cxn ang="0">
                      <a:pos x="172" y="36"/>
                    </a:cxn>
                    <a:cxn ang="0">
                      <a:pos x="182" y="40"/>
                    </a:cxn>
                    <a:cxn ang="0">
                      <a:pos x="189" y="30"/>
                    </a:cxn>
                    <a:cxn ang="0">
                      <a:pos x="186" y="20"/>
                    </a:cxn>
                    <a:cxn ang="0">
                      <a:pos x="173" y="20"/>
                    </a:cxn>
                    <a:cxn ang="0">
                      <a:pos x="167" y="21"/>
                    </a:cxn>
                    <a:cxn ang="0">
                      <a:pos x="180" y="12"/>
                    </a:cxn>
                    <a:cxn ang="0">
                      <a:pos x="193" y="21"/>
                    </a:cxn>
                    <a:cxn ang="0">
                      <a:pos x="192" y="38"/>
                    </a:cxn>
                    <a:cxn ang="0">
                      <a:pos x="176" y="45"/>
                    </a:cxn>
                    <a:cxn ang="0">
                      <a:pos x="165" y="33"/>
                    </a:cxn>
                    <a:cxn ang="0">
                      <a:pos x="132" y="17"/>
                    </a:cxn>
                    <a:cxn ang="0">
                      <a:pos x="143" y="40"/>
                    </a:cxn>
                    <a:cxn ang="0">
                      <a:pos x="148" y="45"/>
                    </a:cxn>
                    <a:cxn ang="0">
                      <a:pos x="139" y="44"/>
                    </a:cxn>
                    <a:cxn ang="0">
                      <a:pos x="118" y="29"/>
                    </a:cxn>
                    <a:cxn ang="0">
                      <a:pos x="107" y="33"/>
                    </a:cxn>
                    <a:cxn ang="0">
                      <a:pos x="114" y="41"/>
                    </a:cxn>
                    <a:cxn ang="0">
                      <a:pos x="122" y="36"/>
                    </a:cxn>
                    <a:cxn ang="0">
                      <a:pos x="102" y="30"/>
                    </a:cxn>
                    <a:cxn ang="0">
                      <a:pos x="113" y="25"/>
                    </a:cxn>
                    <a:cxn ang="0">
                      <a:pos x="121" y="25"/>
                    </a:cxn>
                    <a:cxn ang="0">
                      <a:pos x="118" y="16"/>
                    </a:cxn>
                    <a:cxn ang="0">
                      <a:pos x="104" y="19"/>
                    </a:cxn>
                    <a:cxn ang="0">
                      <a:pos x="114" y="12"/>
                    </a:cxn>
                    <a:cxn ang="0">
                      <a:pos x="126" y="15"/>
                    </a:cxn>
                    <a:cxn ang="0">
                      <a:pos x="127" y="40"/>
                    </a:cxn>
                    <a:cxn ang="0">
                      <a:pos x="131" y="44"/>
                    </a:cxn>
                    <a:cxn ang="0">
                      <a:pos x="121" y="41"/>
                    </a:cxn>
                    <a:cxn ang="0">
                      <a:pos x="105" y="44"/>
                    </a:cxn>
                    <a:cxn ang="0">
                      <a:pos x="101" y="36"/>
                    </a:cxn>
                    <a:cxn ang="0">
                      <a:pos x="75" y="16"/>
                    </a:cxn>
                    <a:cxn ang="0">
                      <a:pos x="88" y="12"/>
                    </a:cxn>
                    <a:cxn ang="0">
                      <a:pos x="97" y="20"/>
                    </a:cxn>
                    <a:cxn ang="0">
                      <a:pos x="86" y="16"/>
                    </a:cxn>
                    <a:cxn ang="0">
                      <a:pos x="77" y="36"/>
                    </a:cxn>
                    <a:cxn ang="0">
                      <a:pos x="89" y="38"/>
                    </a:cxn>
                    <a:cxn ang="0">
                      <a:pos x="96" y="38"/>
                    </a:cxn>
                    <a:cxn ang="0">
                      <a:pos x="84" y="45"/>
                    </a:cxn>
                    <a:cxn ang="0">
                      <a:pos x="75" y="42"/>
                    </a:cxn>
                    <a:cxn ang="0">
                      <a:pos x="71" y="28"/>
                    </a:cxn>
                    <a:cxn ang="0">
                      <a:pos x="54" y="29"/>
                    </a:cxn>
                    <a:cxn ang="0">
                      <a:pos x="43" y="33"/>
                    </a:cxn>
                    <a:cxn ang="0">
                      <a:pos x="50" y="41"/>
                    </a:cxn>
                    <a:cxn ang="0">
                      <a:pos x="58" y="36"/>
                    </a:cxn>
                    <a:cxn ang="0">
                      <a:pos x="39" y="29"/>
                    </a:cxn>
                    <a:cxn ang="0">
                      <a:pos x="50" y="25"/>
                    </a:cxn>
                    <a:cxn ang="0">
                      <a:pos x="56" y="24"/>
                    </a:cxn>
                    <a:cxn ang="0">
                      <a:pos x="52" y="16"/>
                    </a:cxn>
                    <a:cxn ang="0">
                      <a:pos x="39" y="17"/>
                    </a:cxn>
                    <a:cxn ang="0">
                      <a:pos x="51" y="12"/>
                    </a:cxn>
                    <a:cxn ang="0">
                      <a:pos x="61" y="16"/>
                    </a:cxn>
                    <a:cxn ang="0">
                      <a:pos x="63" y="41"/>
                    </a:cxn>
                    <a:cxn ang="0">
                      <a:pos x="67" y="45"/>
                    </a:cxn>
                    <a:cxn ang="0">
                      <a:pos x="56" y="42"/>
                    </a:cxn>
                    <a:cxn ang="0">
                      <a:pos x="40" y="44"/>
                    </a:cxn>
                    <a:cxn ang="0">
                      <a:pos x="36" y="36"/>
                    </a:cxn>
                  </a:cxnLst>
                  <a:rect l="0" t="0" r="r" b="b"/>
                  <a:pathLst>
                    <a:path w="263" h="45">
                      <a:moveTo>
                        <a:pt x="263" y="33"/>
                      </a:moveTo>
                      <a:lnTo>
                        <a:pt x="263" y="37"/>
                      </a:lnTo>
                      <a:lnTo>
                        <a:pt x="232" y="37"/>
                      </a:lnTo>
                      <a:lnTo>
                        <a:pt x="232" y="33"/>
                      </a:lnTo>
                      <a:lnTo>
                        <a:pt x="263" y="33"/>
                      </a:lnTo>
                      <a:close/>
                      <a:moveTo>
                        <a:pt x="263" y="20"/>
                      </a:moveTo>
                      <a:lnTo>
                        <a:pt x="263" y="25"/>
                      </a:lnTo>
                      <a:lnTo>
                        <a:pt x="232" y="25"/>
                      </a:lnTo>
                      <a:lnTo>
                        <a:pt x="232" y="20"/>
                      </a:lnTo>
                      <a:lnTo>
                        <a:pt x="263" y="20"/>
                      </a:lnTo>
                      <a:close/>
                      <a:moveTo>
                        <a:pt x="201" y="44"/>
                      </a:moveTo>
                      <a:lnTo>
                        <a:pt x="201" y="12"/>
                      </a:lnTo>
                      <a:lnTo>
                        <a:pt x="205" y="12"/>
                      </a:lnTo>
                      <a:lnTo>
                        <a:pt x="205" y="17"/>
                      </a:lnTo>
                      <a:lnTo>
                        <a:pt x="205" y="17"/>
                      </a:lnTo>
                      <a:lnTo>
                        <a:pt x="206" y="17"/>
                      </a:lnTo>
                      <a:lnTo>
                        <a:pt x="206" y="16"/>
                      </a:lnTo>
                      <a:lnTo>
                        <a:pt x="206" y="16"/>
                      </a:lnTo>
                      <a:lnTo>
                        <a:pt x="206" y="16"/>
                      </a:lnTo>
                      <a:lnTo>
                        <a:pt x="206" y="16"/>
                      </a:lnTo>
                      <a:lnTo>
                        <a:pt x="206" y="16"/>
                      </a:lnTo>
                      <a:lnTo>
                        <a:pt x="207" y="15"/>
                      </a:lnTo>
                      <a:lnTo>
                        <a:pt x="207" y="15"/>
                      </a:lnTo>
                      <a:lnTo>
                        <a:pt x="207" y="15"/>
                      </a:lnTo>
                      <a:lnTo>
                        <a:pt x="207" y="15"/>
                      </a:lnTo>
                      <a:lnTo>
                        <a:pt x="209" y="13"/>
                      </a:lnTo>
                      <a:lnTo>
                        <a:pt x="209" y="13"/>
                      </a:lnTo>
                      <a:lnTo>
                        <a:pt x="209" y="13"/>
                      </a:lnTo>
                      <a:lnTo>
                        <a:pt x="210" y="13"/>
                      </a:lnTo>
                      <a:lnTo>
                        <a:pt x="210" y="12"/>
                      </a:lnTo>
                      <a:lnTo>
                        <a:pt x="211" y="12"/>
                      </a:lnTo>
                      <a:lnTo>
                        <a:pt x="211" y="12"/>
                      </a:lnTo>
                      <a:lnTo>
                        <a:pt x="213" y="12"/>
                      </a:lnTo>
                      <a:lnTo>
                        <a:pt x="213" y="12"/>
                      </a:lnTo>
                      <a:lnTo>
                        <a:pt x="214" y="12"/>
                      </a:lnTo>
                      <a:lnTo>
                        <a:pt x="214" y="12"/>
                      </a:lnTo>
                      <a:lnTo>
                        <a:pt x="215" y="12"/>
                      </a:lnTo>
                      <a:lnTo>
                        <a:pt x="215" y="12"/>
                      </a:lnTo>
                      <a:lnTo>
                        <a:pt x="217" y="12"/>
                      </a:lnTo>
                      <a:lnTo>
                        <a:pt x="217" y="12"/>
                      </a:lnTo>
                      <a:lnTo>
                        <a:pt x="218" y="12"/>
                      </a:lnTo>
                      <a:lnTo>
                        <a:pt x="219" y="12"/>
                      </a:lnTo>
                      <a:lnTo>
                        <a:pt x="219" y="12"/>
                      </a:lnTo>
                      <a:lnTo>
                        <a:pt x="220" y="12"/>
                      </a:lnTo>
                      <a:lnTo>
                        <a:pt x="220" y="12"/>
                      </a:lnTo>
                      <a:lnTo>
                        <a:pt x="222" y="13"/>
                      </a:lnTo>
                      <a:lnTo>
                        <a:pt x="222" y="13"/>
                      </a:lnTo>
                      <a:lnTo>
                        <a:pt x="223" y="13"/>
                      </a:lnTo>
                      <a:lnTo>
                        <a:pt x="223" y="15"/>
                      </a:lnTo>
                      <a:lnTo>
                        <a:pt x="223" y="15"/>
                      </a:lnTo>
                      <a:lnTo>
                        <a:pt x="224" y="15"/>
                      </a:lnTo>
                      <a:lnTo>
                        <a:pt x="224" y="16"/>
                      </a:lnTo>
                      <a:lnTo>
                        <a:pt x="224" y="16"/>
                      </a:lnTo>
                      <a:lnTo>
                        <a:pt x="226" y="17"/>
                      </a:lnTo>
                      <a:lnTo>
                        <a:pt x="226" y="17"/>
                      </a:lnTo>
                      <a:lnTo>
                        <a:pt x="226" y="19"/>
                      </a:lnTo>
                      <a:lnTo>
                        <a:pt x="226" y="19"/>
                      </a:lnTo>
                      <a:lnTo>
                        <a:pt x="226" y="20"/>
                      </a:lnTo>
                      <a:lnTo>
                        <a:pt x="226" y="20"/>
                      </a:lnTo>
                      <a:lnTo>
                        <a:pt x="226" y="21"/>
                      </a:lnTo>
                      <a:lnTo>
                        <a:pt x="226" y="21"/>
                      </a:lnTo>
                      <a:lnTo>
                        <a:pt x="227" y="22"/>
                      </a:lnTo>
                      <a:lnTo>
                        <a:pt x="227" y="44"/>
                      </a:lnTo>
                      <a:lnTo>
                        <a:pt x="222" y="44"/>
                      </a:lnTo>
                      <a:lnTo>
                        <a:pt x="222" y="24"/>
                      </a:lnTo>
                      <a:lnTo>
                        <a:pt x="222" y="24"/>
                      </a:lnTo>
                      <a:lnTo>
                        <a:pt x="220" y="22"/>
                      </a:lnTo>
                      <a:lnTo>
                        <a:pt x="220" y="21"/>
                      </a:lnTo>
                      <a:lnTo>
                        <a:pt x="220" y="21"/>
                      </a:lnTo>
                      <a:lnTo>
                        <a:pt x="220" y="20"/>
                      </a:lnTo>
                      <a:lnTo>
                        <a:pt x="220" y="20"/>
                      </a:lnTo>
                      <a:lnTo>
                        <a:pt x="220" y="19"/>
                      </a:lnTo>
                      <a:lnTo>
                        <a:pt x="219" y="19"/>
                      </a:lnTo>
                      <a:lnTo>
                        <a:pt x="219" y="19"/>
                      </a:lnTo>
                      <a:lnTo>
                        <a:pt x="219" y="17"/>
                      </a:lnTo>
                      <a:lnTo>
                        <a:pt x="218" y="17"/>
                      </a:lnTo>
                      <a:lnTo>
                        <a:pt x="218" y="17"/>
                      </a:lnTo>
                      <a:lnTo>
                        <a:pt x="218" y="16"/>
                      </a:lnTo>
                      <a:lnTo>
                        <a:pt x="217" y="16"/>
                      </a:lnTo>
                      <a:lnTo>
                        <a:pt x="215" y="16"/>
                      </a:lnTo>
                      <a:lnTo>
                        <a:pt x="215" y="16"/>
                      </a:lnTo>
                      <a:lnTo>
                        <a:pt x="214" y="16"/>
                      </a:lnTo>
                      <a:lnTo>
                        <a:pt x="214" y="16"/>
                      </a:lnTo>
                      <a:lnTo>
                        <a:pt x="213" y="16"/>
                      </a:lnTo>
                      <a:lnTo>
                        <a:pt x="213" y="16"/>
                      </a:lnTo>
                      <a:lnTo>
                        <a:pt x="211" y="17"/>
                      </a:lnTo>
                      <a:lnTo>
                        <a:pt x="211" y="17"/>
                      </a:lnTo>
                      <a:lnTo>
                        <a:pt x="210" y="17"/>
                      </a:lnTo>
                      <a:lnTo>
                        <a:pt x="210" y="17"/>
                      </a:lnTo>
                      <a:lnTo>
                        <a:pt x="210" y="17"/>
                      </a:lnTo>
                      <a:lnTo>
                        <a:pt x="209" y="19"/>
                      </a:lnTo>
                      <a:lnTo>
                        <a:pt x="209" y="19"/>
                      </a:lnTo>
                      <a:lnTo>
                        <a:pt x="207" y="19"/>
                      </a:lnTo>
                      <a:lnTo>
                        <a:pt x="207" y="20"/>
                      </a:lnTo>
                      <a:lnTo>
                        <a:pt x="207" y="20"/>
                      </a:lnTo>
                      <a:lnTo>
                        <a:pt x="207" y="20"/>
                      </a:lnTo>
                      <a:lnTo>
                        <a:pt x="206" y="21"/>
                      </a:lnTo>
                      <a:lnTo>
                        <a:pt x="206" y="21"/>
                      </a:lnTo>
                      <a:lnTo>
                        <a:pt x="206" y="22"/>
                      </a:lnTo>
                      <a:lnTo>
                        <a:pt x="206" y="22"/>
                      </a:lnTo>
                      <a:lnTo>
                        <a:pt x="206" y="24"/>
                      </a:lnTo>
                      <a:lnTo>
                        <a:pt x="206" y="24"/>
                      </a:lnTo>
                      <a:lnTo>
                        <a:pt x="206" y="25"/>
                      </a:lnTo>
                      <a:lnTo>
                        <a:pt x="206" y="25"/>
                      </a:lnTo>
                      <a:lnTo>
                        <a:pt x="206" y="26"/>
                      </a:lnTo>
                      <a:lnTo>
                        <a:pt x="206" y="44"/>
                      </a:lnTo>
                      <a:lnTo>
                        <a:pt x="201" y="44"/>
                      </a:lnTo>
                      <a:close/>
                      <a:moveTo>
                        <a:pt x="171" y="28"/>
                      </a:moveTo>
                      <a:lnTo>
                        <a:pt x="171" y="29"/>
                      </a:lnTo>
                      <a:lnTo>
                        <a:pt x="171" y="29"/>
                      </a:lnTo>
                      <a:lnTo>
                        <a:pt x="171" y="30"/>
                      </a:lnTo>
                      <a:lnTo>
                        <a:pt x="171" y="32"/>
                      </a:lnTo>
                      <a:lnTo>
                        <a:pt x="171" y="32"/>
                      </a:lnTo>
                      <a:lnTo>
                        <a:pt x="171" y="33"/>
                      </a:lnTo>
                      <a:lnTo>
                        <a:pt x="171" y="33"/>
                      </a:lnTo>
                      <a:lnTo>
                        <a:pt x="171" y="34"/>
                      </a:lnTo>
                      <a:lnTo>
                        <a:pt x="172" y="34"/>
                      </a:lnTo>
                      <a:lnTo>
                        <a:pt x="172" y="36"/>
                      </a:lnTo>
                      <a:lnTo>
                        <a:pt x="172" y="36"/>
                      </a:lnTo>
                      <a:lnTo>
                        <a:pt x="172" y="36"/>
                      </a:lnTo>
                      <a:lnTo>
                        <a:pt x="173" y="37"/>
                      </a:lnTo>
                      <a:lnTo>
                        <a:pt x="173" y="37"/>
                      </a:lnTo>
                      <a:lnTo>
                        <a:pt x="173" y="38"/>
                      </a:lnTo>
                      <a:lnTo>
                        <a:pt x="174" y="38"/>
                      </a:lnTo>
                      <a:lnTo>
                        <a:pt x="174" y="38"/>
                      </a:lnTo>
                      <a:lnTo>
                        <a:pt x="174" y="40"/>
                      </a:lnTo>
                      <a:lnTo>
                        <a:pt x="176" y="40"/>
                      </a:lnTo>
                      <a:lnTo>
                        <a:pt x="176" y="40"/>
                      </a:lnTo>
                      <a:lnTo>
                        <a:pt x="177" y="40"/>
                      </a:lnTo>
                      <a:lnTo>
                        <a:pt x="178" y="41"/>
                      </a:lnTo>
                      <a:lnTo>
                        <a:pt x="178" y="41"/>
                      </a:lnTo>
                      <a:lnTo>
                        <a:pt x="180" y="41"/>
                      </a:lnTo>
                      <a:lnTo>
                        <a:pt x="181" y="41"/>
                      </a:lnTo>
                      <a:lnTo>
                        <a:pt x="181" y="41"/>
                      </a:lnTo>
                      <a:lnTo>
                        <a:pt x="182" y="40"/>
                      </a:lnTo>
                      <a:lnTo>
                        <a:pt x="182" y="40"/>
                      </a:lnTo>
                      <a:lnTo>
                        <a:pt x="184" y="40"/>
                      </a:lnTo>
                      <a:lnTo>
                        <a:pt x="184" y="40"/>
                      </a:lnTo>
                      <a:lnTo>
                        <a:pt x="185" y="38"/>
                      </a:lnTo>
                      <a:lnTo>
                        <a:pt x="185" y="38"/>
                      </a:lnTo>
                      <a:lnTo>
                        <a:pt x="185" y="38"/>
                      </a:lnTo>
                      <a:lnTo>
                        <a:pt x="186" y="37"/>
                      </a:lnTo>
                      <a:lnTo>
                        <a:pt x="186" y="37"/>
                      </a:lnTo>
                      <a:lnTo>
                        <a:pt x="186" y="36"/>
                      </a:lnTo>
                      <a:lnTo>
                        <a:pt x="188" y="36"/>
                      </a:lnTo>
                      <a:lnTo>
                        <a:pt x="188" y="36"/>
                      </a:lnTo>
                      <a:lnTo>
                        <a:pt x="188" y="34"/>
                      </a:lnTo>
                      <a:lnTo>
                        <a:pt x="188" y="34"/>
                      </a:lnTo>
                      <a:lnTo>
                        <a:pt x="189" y="33"/>
                      </a:lnTo>
                      <a:lnTo>
                        <a:pt x="189" y="33"/>
                      </a:lnTo>
                      <a:lnTo>
                        <a:pt x="189" y="32"/>
                      </a:lnTo>
                      <a:lnTo>
                        <a:pt x="189" y="32"/>
                      </a:lnTo>
                      <a:lnTo>
                        <a:pt x="189" y="30"/>
                      </a:lnTo>
                      <a:lnTo>
                        <a:pt x="189" y="29"/>
                      </a:lnTo>
                      <a:lnTo>
                        <a:pt x="189" y="29"/>
                      </a:lnTo>
                      <a:lnTo>
                        <a:pt x="189" y="28"/>
                      </a:lnTo>
                      <a:lnTo>
                        <a:pt x="189" y="28"/>
                      </a:lnTo>
                      <a:lnTo>
                        <a:pt x="189" y="26"/>
                      </a:lnTo>
                      <a:lnTo>
                        <a:pt x="189" y="26"/>
                      </a:lnTo>
                      <a:lnTo>
                        <a:pt x="189" y="25"/>
                      </a:lnTo>
                      <a:lnTo>
                        <a:pt x="189" y="25"/>
                      </a:lnTo>
                      <a:lnTo>
                        <a:pt x="189" y="24"/>
                      </a:lnTo>
                      <a:lnTo>
                        <a:pt x="189" y="24"/>
                      </a:lnTo>
                      <a:lnTo>
                        <a:pt x="188" y="22"/>
                      </a:lnTo>
                      <a:lnTo>
                        <a:pt x="188" y="22"/>
                      </a:lnTo>
                      <a:lnTo>
                        <a:pt x="188" y="21"/>
                      </a:lnTo>
                      <a:lnTo>
                        <a:pt x="188" y="21"/>
                      </a:lnTo>
                      <a:lnTo>
                        <a:pt x="186" y="20"/>
                      </a:lnTo>
                      <a:lnTo>
                        <a:pt x="186" y="20"/>
                      </a:lnTo>
                      <a:lnTo>
                        <a:pt x="186" y="20"/>
                      </a:lnTo>
                      <a:lnTo>
                        <a:pt x="185" y="19"/>
                      </a:lnTo>
                      <a:lnTo>
                        <a:pt x="185" y="19"/>
                      </a:lnTo>
                      <a:lnTo>
                        <a:pt x="185" y="17"/>
                      </a:lnTo>
                      <a:lnTo>
                        <a:pt x="184" y="17"/>
                      </a:lnTo>
                      <a:lnTo>
                        <a:pt x="184" y="17"/>
                      </a:lnTo>
                      <a:lnTo>
                        <a:pt x="182" y="17"/>
                      </a:lnTo>
                      <a:lnTo>
                        <a:pt x="182" y="16"/>
                      </a:lnTo>
                      <a:lnTo>
                        <a:pt x="181" y="16"/>
                      </a:lnTo>
                      <a:lnTo>
                        <a:pt x="181" y="16"/>
                      </a:lnTo>
                      <a:lnTo>
                        <a:pt x="180" y="16"/>
                      </a:lnTo>
                      <a:lnTo>
                        <a:pt x="178" y="16"/>
                      </a:lnTo>
                      <a:lnTo>
                        <a:pt x="177" y="16"/>
                      </a:lnTo>
                      <a:lnTo>
                        <a:pt x="176" y="17"/>
                      </a:lnTo>
                      <a:lnTo>
                        <a:pt x="176" y="17"/>
                      </a:lnTo>
                      <a:lnTo>
                        <a:pt x="174" y="17"/>
                      </a:lnTo>
                      <a:lnTo>
                        <a:pt x="173" y="19"/>
                      </a:lnTo>
                      <a:lnTo>
                        <a:pt x="173" y="20"/>
                      </a:lnTo>
                      <a:lnTo>
                        <a:pt x="172" y="20"/>
                      </a:lnTo>
                      <a:lnTo>
                        <a:pt x="172" y="21"/>
                      </a:lnTo>
                      <a:lnTo>
                        <a:pt x="172" y="22"/>
                      </a:lnTo>
                      <a:lnTo>
                        <a:pt x="172" y="22"/>
                      </a:lnTo>
                      <a:lnTo>
                        <a:pt x="171" y="24"/>
                      </a:lnTo>
                      <a:lnTo>
                        <a:pt x="171" y="25"/>
                      </a:lnTo>
                      <a:lnTo>
                        <a:pt x="171" y="26"/>
                      </a:lnTo>
                      <a:lnTo>
                        <a:pt x="171" y="28"/>
                      </a:lnTo>
                      <a:lnTo>
                        <a:pt x="171" y="28"/>
                      </a:lnTo>
                      <a:close/>
                      <a:moveTo>
                        <a:pt x="165" y="28"/>
                      </a:moveTo>
                      <a:lnTo>
                        <a:pt x="165" y="28"/>
                      </a:lnTo>
                      <a:lnTo>
                        <a:pt x="165" y="26"/>
                      </a:lnTo>
                      <a:lnTo>
                        <a:pt x="165" y="25"/>
                      </a:lnTo>
                      <a:lnTo>
                        <a:pt x="165" y="24"/>
                      </a:lnTo>
                      <a:lnTo>
                        <a:pt x="165" y="22"/>
                      </a:lnTo>
                      <a:lnTo>
                        <a:pt x="165" y="22"/>
                      </a:lnTo>
                      <a:lnTo>
                        <a:pt x="167" y="21"/>
                      </a:lnTo>
                      <a:lnTo>
                        <a:pt x="167" y="20"/>
                      </a:lnTo>
                      <a:lnTo>
                        <a:pt x="167" y="19"/>
                      </a:lnTo>
                      <a:lnTo>
                        <a:pt x="168" y="19"/>
                      </a:lnTo>
                      <a:lnTo>
                        <a:pt x="168" y="17"/>
                      </a:lnTo>
                      <a:lnTo>
                        <a:pt x="169" y="17"/>
                      </a:lnTo>
                      <a:lnTo>
                        <a:pt x="169" y="16"/>
                      </a:lnTo>
                      <a:lnTo>
                        <a:pt x="171" y="16"/>
                      </a:lnTo>
                      <a:lnTo>
                        <a:pt x="171" y="15"/>
                      </a:lnTo>
                      <a:lnTo>
                        <a:pt x="172" y="15"/>
                      </a:lnTo>
                      <a:lnTo>
                        <a:pt x="172" y="13"/>
                      </a:lnTo>
                      <a:lnTo>
                        <a:pt x="173" y="13"/>
                      </a:lnTo>
                      <a:lnTo>
                        <a:pt x="174" y="12"/>
                      </a:lnTo>
                      <a:lnTo>
                        <a:pt x="176" y="12"/>
                      </a:lnTo>
                      <a:lnTo>
                        <a:pt x="176" y="12"/>
                      </a:lnTo>
                      <a:lnTo>
                        <a:pt x="177" y="12"/>
                      </a:lnTo>
                      <a:lnTo>
                        <a:pt x="178" y="12"/>
                      </a:lnTo>
                      <a:lnTo>
                        <a:pt x="180" y="12"/>
                      </a:lnTo>
                      <a:lnTo>
                        <a:pt x="181" y="12"/>
                      </a:lnTo>
                      <a:lnTo>
                        <a:pt x="182" y="12"/>
                      </a:lnTo>
                      <a:lnTo>
                        <a:pt x="182" y="12"/>
                      </a:lnTo>
                      <a:lnTo>
                        <a:pt x="184" y="12"/>
                      </a:lnTo>
                      <a:lnTo>
                        <a:pt x="185" y="12"/>
                      </a:lnTo>
                      <a:lnTo>
                        <a:pt x="186" y="13"/>
                      </a:lnTo>
                      <a:lnTo>
                        <a:pt x="186" y="13"/>
                      </a:lnTo>
                      <a:lnTo>
                        <a:pt x="188" y="15"/>
                      </a:lnTo>
                      <a:lnTo>
                        <a:pt x="189" y="15"/>
                      </a:lnTo>
                      <a:lnTo>
                        <a:pt x="189" y="16"/>
                      </a:lnTo>
                      <a:lnTo>
                        <a:pt x="190" y="16"/>
                      </a:lnTo>
                      <a:lnTo>
                        <a:pt x="190" y="17"/>
                      </a:lnTo>
                      <a:lnTo>
                        <a:pt x="192" y="17"/>
                      </a:lnTo>
                      <a:lnTo>
                        <a:pt x="192" y="19"/>
                      </a:lnTo>
                      <a:lnTo>
                        <a:pt x="192" y="19"/>
                      </a:lnTo>
                      <a:lnTo>
                        <a:pt x="193" y="20"/>
                      </a:lnTo>
                      <a:lnTo>
                        <a:pt x="193" y="21"/>
                      </a:lnTo>
                      <a:lnTo>
                        <a:pt x="193" y="22"/>
                      </a:lnTo>
                      <a:lnTo>
                        <a:pt x="193" y="22"/>
                      </a:lnTo>
                      <a:lnTo>
                        <a:pt x="194" y="24"/>
                      </a:lnTo>
                      <a:lnTo>
                        <a:pt x="194" y="25"/>
                      </a:lnTo>
                      <a:lnTo>
                        <a:pt x="194" y="26"/>
                      </a:lnTo>
                      <a:lnTo>
                        <a:pt x="194" y="28"/>
                      </a:lnTo>
                      <a:lnTo>
                        <a:pt x="194" y="28"/>
                      </a:lnTo>
                      <a:lnTo>
                        <a:pt x="194" y="29"/>
                      </a:lnTo>
                      <a:lnTo>
                        <a:pt x="194" y="30"/>
                      </a:lnTo>
                      <a:lnTo>
                        <a:pt x="194" y="32"/>
                      </a:lnTo>
                      <a:lnTo>
                        <a:pt x="194" y="33"/>
                      </a:lnTo>
                      <a:lnTo>
                        <a:pt x="193" y="33"/>
                      </a:lnTo>
                      <a:lnTo>
                        <a:pt x="193" y="34"/>
                      </a:lnTo>
                      <a:lnTo>
                        <a:pt x="193" y="36"/>
                      </a:lnTo>
                      <a:lnTo>
                        <a:pt x="193" y="37"/>
                      </a:lnTo>
                      <a:lnTo>
                        <a:pt x="192" y="37"/>
                      </a:lnTo>
                      <a:lnTo>
                        <a:pt x="192" y="38"/>
                      </a:lnTo>
                      <a:lnTo>
                        <a:pt x="192" y="40"/>
                      </a:lnTo>
                      <a:lnTo>
                        <a:pt x="190" y="40"/>
                      </a:lnTo>
                      <a:lnTo>
                        <a:pt x="190" y="41"/>
                      </a:lnTo>
                      <a:lnTo>
                        <a:pt x="189" y="41"/>
                      </a:lnTo>
                      <a:lnTo>
                        <a:pt x="189" y="42"/>
                      </a:lnTo>
                      <a:lnTo>
                        <a:pt x="188" y="44"/>
                      </a:lnTo>
                      <a:lnTo>
                        <a:pt x="186" y="44"/>
                      </a:lnTo>
                      <a:lnTo>
                        <a:pt x="186" y="44"/>
                      </a:lnTo>
                      <a:lnTo>
                        <a:pt x="185" y="44"/>
                      </a:lnTo>
                      <a:lnTo>
                        <a:pt x="184" y="45"/>
                      </a:lnTo>
                      <a:lnTo>
                        <a:pt x="182" y="45"/>
                      </a:lnTo>
                      <a:lnTo>
                        <a:pt x="182" y="45"/>
                      </a:lnTo>
                      <a:lnTo>
                        <a:pt x="181" y="45"/>
                      </a:lnTo>
                      <a:lnTo>
                        <a:pt x="180" y="45"/>
                      </a:lnTo>
                      <a:lnTo>
                        <a:pt x="178" y="45"/>
                      </a:lnTo>
                      <a:lnTo>
                        <a:pt x="177" y="45"/>
                      </a:lnTo>
                      <a:lnTo>
                        <a:pt x="176" y="45"/>
                      </a:lnTo>
                      <a:lnTo>
                        <a:pt x="176" y="45"/>
                      </a:lnTo>
                      <a:lnTo>
                        <a:pt x="174" y="44"/>
                      </a:lnTo>
                      <a:lnTo>
                        <a:pt x="173" y="44"/>
                      </a:lnTo>
                      <a:lnTo>
                        <a:pt x="172" y="44"/>
                      </a:lnTo>
                      <a:lnTo>
                        <a:pt x="172" y="44"/>
                      </a:lnTo>
                      <a:lnTo>
                        <a:pt x="171" y="42"/>
                      </a:lnTo>
                      <a:lnTo>
                        <a:pt x="171" y="41"/>
                      </a:lnTo>
                      <a:lnTo>
                        <a:pt x="169" y="41"/>
                      </a:lnTo>
                      <a:lnTo>
                        <a:pt x="169" y="40"/>
                      </a:lnTo>
                      <a:lnTo>
                        <a:pt x="168" y="40"/>
                      </a:lnTo>
                      <a:lnTo>
                        <a:pt x="168" y="38"/>
                      </a:lnTo>
                      <a:lnTo>
                        <a:pt x="167" y="37"/>
                      </a:lnTo>
                      <a:lnTo>
                        <a:pt x="167" y="37"/>
                      </a:lnTo>
                      <a:lnTo>
                        <a:pt x="167" y="36"/>
                      </a:lnTo>
                      <a:lnTo>
                        <a:pt x="165" y="34"/>
                      </a:lnTo>
                      <a:lnTo>
                        <a:pt x="165" y="33"/>
                      </a:lnTo>
                      <a:lnTo>
                        <a:pt x="165" y="33"/>
                      </a:lnTo>
                      <a:lnTo>
                        <a:pt x="165" y="32"/>
                      </a:lnTo>
                      <a:lnTo>
                        <a:pt x="165" y="30"/>
                      </a:lnTo>
                      <a:lnTo>
                        <a:pt x="165" y="29"/>
                      </a:lnTo>
                      <a:lnTo>
                        <a:pt x="165" y="28"/>
                      </a:lnTo>
                      <a:close/>
                      <a:moveTo>
                        <a:pt x="153" y="12"/>
                      </a:moveTo>
                      <a:lnTo>
                        <a:pt x="157" y="12"/>
                      </a:lnTo>
                      <a:lnTo>
                        <a:pt x="157" y="44"/>
                      </a:lnTo>
                      <a:lnTo>
                        <a:pt x="153" y="44"/>
                      </a:lnTo>
                      <a:lnTo>
                        <a:pt x="153" y="12"/>
                      </a:lnTo>
                      <a:close/>
                      <a:moveTo>
                        <a:pt x="153" y="0"/>
                      </a:moveTo>
                      <a:lnTo>
                        <a:pt x="157" y="0"/>
                      </a:lnTo>
                      <a:lnTo>
                        <a:pt x="157" y="7"/>
                      </a:lnTo>
                      <a:lnTo>
                        <a:pt x="153" y="7"/>
                      </a:lnTo>
                      <a:lnTo>
                        <a:pt x="153" y="0"/>
                      </a:lnTo>
                      <a:close/>
                      <a:moveTo>
                        <a:pt x="138" y="41"/>
                      </a:moveTo>
                      <a:lnTo>
                        <a:pt x="138" y="17"/>
                      </a:lnTo>
                      <a:lnTo>
                        <a:pt x="132" y="17"/>
                      </a:lnTo>
                      <a:lnTo>
                        <a:pt x="132" y="12"/>
                      </a:lnTo>
                      <a:lnTo>
                        <a:pt x="138" y="12"/>
                      </a:lnTo>
                      <a:lnTo>
                        <a:pt x="138" y="4"/>
                      </a:lnTo>
                      <a:lnTo>
                        <a:pt x="142" y="4"/>
                      </a:lnTo>
                      <a:lnTo>
                        <a:pt x="142" y="12"/>
                      </a:lnTo>
                      <a:lnTo>
                        <a:pt x="148" y="12"/>
                      </a:lnTo>
                      <a:lnTo>
                        <a:pt x="148" y="17"/>
                      </a:lnTo>
                      <a:lnTo>
                        <a:pt x="142" y="17"/>
                      </a:lnTo>
                      <a:lnTo>
                        <a:pt x="142" y="38"/>
                      </a:lnTo>
                      <a:lnTo>
                        <a:pt x="143" y="38"/>
                      </a:lnTo>
                      <a:lnTo>
                        <a:pt x="143" y="38"/>
                      </a:lnTo>
                      <a:lnTo>
                        <a:pt x="143" y="38"/>
                      </a:lnTo>
                      <a:lnTo>
                        <a:pt x="143" y="40"/>
                      </a:lnTo>
                      <a:lnTo>
                        <a:pt x="143" y="40"/>
                      </a:lnTo>
                      <a:lnTo>
                        <a:pt x="143" y="40"/>
                      </a:lnTo>
                      <a:lnTo>
                        <a:pt x="143" y="40"/>
                      </a:lnTo>
                      <a:lnTo>
                        <a:pt x="143" y="40"/>
                      </a:lnTo>
                      <a:lnTo>
                        <a:pt x="143" y="40"/>
                      </a:lnTo>
                      <a:lnTo>
                        <a:pt x="143" y="40"/>
                      </a:lnTo>
                      <a:lnTo>
                        <a:pt x="144" y="41"/>
                      </a:lnTo>
                      <a:lnTo>
                        <a:pt x="144" y="41"/>
                      </a:lnTo>
                      <a:lnTo>
                        <a:pt x="144" y="41"/>
                      </a:lnTo>
                      <a:lnTo>
                        <a:pt x="144" y="41"/>
                      </a:lnTo>
                      <a:lnTo>
                        <a:pt x="144" y="41"/>
                      </a:lnTo>
                      <a:lnTo>
                        <a:pt x="146" y="41"/>
                      </a:lnTo>
                      <a:lnTo>
                        <a:pt x="146" y="41"/>
                      </a:lnTo>
                      <a:lnTo>
                        <a:pt x="146" y="41"/>
                      </a:lnTo>
                      <a:lnTo>
                        <a:pt x="146" y="41"/>
                      </a:lnTo>
                      <a:lnTo>
                        <a:pt x="147" y="41"/>
                      </a:lnTo>
                      <a:lnTo>
                        <a:pt x="147" y="41"/>
                      </a:lnTo>
                      <a:lnTo>
                        <a:pt x="147" y="41"/>
                      </a:lnTo>
                      <a:lnTo>
                        <a:pt x="147" y="41"/>
                      </a:lnTo>
                      <a:lnTo>
                        <a:pt x="148" y="41"/>
                      </a:lnTo>
                      <a:lnTo>
                        <a:pt x="148" y="45"/>
                      </a:lnTo>
                      <a:lnTo>
                        <a:pt x="147" y="45"/>
                      </a:lnTo>
                      <a:lnTo>
                        <a:pt x="147" y="45"/>
                      </a:lnTo>
                      <a:lnTo>
                        <a:pt x="146" y="45"/>
                      </a:lnTo>
                      <a:lnTo>
                        <a:pt x="146" y="45"/>
                      </a:lnTo>
                      <a:lnTo>
                        <a:pt x="144" y="45"/>
                      </a:lnTo>
                      <a:lnTo>
                        <a:pt x="144" y="45"/>
                      </a:lnTo>
                      <a:lnTo>
                        <a:pt x="144" y="45"/>
                      </a:lnTo>
                      <a:lnTo>
                        <a:pt x="144" y="45"/>
                      </a:lnTo>
                      <a:lnTo>
                        <a:pt x="143" y="45"/>
                      </a:lnTo>
                      <a:lnTo>
                        <a:pt x="142" y="45"/>
                      </a:lnTo>
                      <a:lnTo>
                        <a:pt x="142" y="45"/>
                      </a:lnTo>
                      <a:lnTo>
                        <a:pt x="142" y="45"/>
                      </a:lnTo>
                      <a:lnTo>
                        <a:pt x="140" y="45"/>
                      </a:lnTo>
                      <a:lnTo>
                        <a:pt x="140" y="45"/>
                      </a:lnTo>
                      <a:lnTo>
                        <a:pt x="139" y="45"/>
                      </a:lnTo>
                      <a:lnTo>
                        <a:pt x="139" y="44"/>
                      </a:lnTo>
                      <a:lnTo>
                        <a:pt x="139" y="44"/>
                      </a:lnTo>
                      <a:lnTo>
                        <a:pt x="139" y="44"/>
                      </a:lnTo>
                      <a:lnTo>
                        <a:pt x="138" y="44"/>
                      </a:lnTo>
                      <a:lnTo>
                        <a:pt x="138" y="44"/>
                      </a:lnTo>
                      <a:lnTo>
                        <a:pt x="138" y="42"/>
                      </a:lnTo>
                      <a:lnTo>
                        <a:pt x="138" y="42"/>
                      </a:lnTo>
                      <a:lnTo>
                        <a:pt x="138" y="41"/>
                      </a:lnTo>
                      <a:lnTo>
                        <a:pt x="138" y="41"/>
                      </a:lnTo>
                      <a:close/>
                      <a:moveTo>
                        <a:pt x="122" y="28"/>
                      </a:moveTo>
                      <a:lnTo>
                        <a:pt x="122" y="28"/>
                      </a:lnTo>
                      <a:lnTo>
                        <a:pt x="122" y="28"/>
                      </a:lnTo>
                      <a:lnTo>
                        <a:pt x="122" y="28"/>
                      </a:lnTo>
                      <a:lnTo>
                        <a:pt x="121" y="29"/>
                      </a:lnTo>
                      <a:lnTo>
                        <a:pt x="121" y="29"/>
                      </a:lnTo>
                      <a:lnTo>
                        <a:pt x="121" y="29"/>
                      </a:lnTo>
                      <a:lnTo>
                        <a:pt x="119" y="29"/>
                      </a:lnTo>
                      <a:lnTo>
                        <a:pt x="119" y="29"/>
                      </a:lnTo>
                      <a:lnTo>
                        <a:pt x="118" y="29"/>
                      </a:lnTo>
                      <a:lnTo>
                        <a:pt x="118" y="29"/>
                      </a:lnTo>
                      <a:lnTo>
                        <a:pt x="117" y="29"/>
                      </a:lnTo>
                      <a:lnTo>
                        <a:pt x="117" y="29"/>
                      </a:lnTo>
                      <a:lnTo>
                        <a:pt x="115" y="29"/>
                      </a:lnTo>
                      <a:lnTo>
                        <a:pt x="115" y="30"/>
                      </a:lnTo>
                      <a:lnTo>
                        <a:pt x="114" y="30"/>
                      </a:lnTo>
                      <a:lnTo>
                        <a:pt x="114" y="30"/>
                      </a:lnTo>
                      <a:lnTo>
                        <a:pt x="113" y="30"/>
                      </a:lnTo>
                      <a:lnTo>
                        <a:pt x="111" y="30"/>
                      </a:lnTo>
                      <a:lnTo>
                        <a:pt x="111" y="30"/>
                      </a:lnTo>
                      <a:lnTo>
                        <a:pt x="110" y="30"/>
                      </a:lnTo>
                      <a:lnTo>
                        <a:pt x="110" y="32"/>
                      </a:lnTo>
                      <a:lnTo>
                        <a:pt x="109" y="32"/>
                      </a:lnTo>
                      <a:lnTo>
                        <a:pt x="109" y="32"/>
                      </a:lnTo>
                      <a:lnTo>
                        <a:pt x="109" y="32"/>
                      </a:lnTo>
                      <a:lnTo>
                        <a:pt x="107" y="33"/>
                      </a:lnTo>
                      <a:lnTo>
                        <a:pt x="107" y="33"/>
                      </a:lnTo>
                      <a:lnTo>
                        <a:pt x="107" y="33"/>
                      </a:lnTo>
                      <a:lnTo>
                        <a:pt x="107" y="34"/>
                      </a:lnTo>
                      <a:lnTo>
                        <a:pt x="106" y="34"/>
                      </a:lnTo>
                      <a:lnTo>
                        <a:pt x="106" y="34"/>
                      </a:lnTo>
                      <a:lnTo>
                        <a:pt x="106" y="36"/>
                      </a:lnTo>
                      <a:lnTo>
                        <a:pt x="106" y="36"/>
                      </a:lnTo>
                      <a:lnTo>
                        <a:pt x="106" y="37"/>
                      </a:lnTo>
                      <a:lnTo>
                        <a:pt x="107" y="38"/>
                      </a:lnTo>
                      <a:lnTo>
                        <a:pt x="107" y="40"/>
                      </a:lnTo>
                      <a:lnTo>
                        <a:pt x="107" y="40"/>
                      </a:lnTo>
                      <a:lnTo>
                        <a:pt x="109" y="40"/>
                      </a:lnTo>
                      <a:lnTo>
                        <a:pt x="110" y="41"/>
                      </a:lnTo>
                      <a:lnTo>
                        <a:pt x="110" y="41"/>
                      </a:lnTo>
                      <a:lnTo>
                        <a:pt x="111" y="41"/>
                      </a:lnTo>
                      <a:lnTo>
                        <a:pt x="113" y="41"/>
                      </a:lnTo>
                      <a:lnTo>
                        <a:pt x="113" y="41"/>
                      </a:lnTo>
                      <a:lnTo>
                        <a:pt x="114" y="41"/>
                      </a:lnTo>
                      <a:lnTo>
                        <a:pt x="114" y="41"/>
                      </a:lnTo>
                      <a:lnTo>
                        <a:pt x="115" y="41"/>
                      </a:lnTo>
                      <a:lnTo>
                        <a:pt x="115" y="41"/>
                      </a:lnTo>
                      <a:lnTo>
                        <a:pt x="115" y="40"/>
                      </a:lnTo>
                      <a:lnTo>
                        <a:pt x="117" y="40"/>
                      </a:lnTo>
                      <a:lnTo>
                        <a:pt x="117" y="40"/>
                      </a:lnTo>
                      <a:lnTo>
                        <a:pt x="118" y="40"/>
                      </a:lnTo>
                      <a:lnTo>
                        <a:pt x="118" y="40"/>
                      </a:lnTo>
                      <a:lnTo>
                        <a:pt x="118" y="38"/>
                      </a:lnTo>
                      <a:lnTo>
                        <a:pt x="119" y="38"/>
                      </a:lnTo>
                      <a:lnTo>
                        <a:pt x="119" y="38"/>
                      </a:lnTo>
                      <a:lnTo>
                        <a:pt x="119" y="38"/>
                      </a:lnTo>
                      <a:lnTo>
                        <a:pt x="121" y="37"/>
                      </a:lnTo>
                      <a:lnTo>
                        <a:pt x="121" y="37"/>
                      </a:lnTo>
                      <a:lnTo>
                        <a:pt x="121" y="37"/>
                      </a:lnTo>
                      <a:lnTo>
                        <a:pt x="121" y="36"/>
                      </a:lnTo>
                      <a:lnTo>
                        <a:pt x="122" y="36"/>
                      </a:lnTo>
                      <a:lnTo>
                        <a:pt x="122" y="36"/>
                      </a:lnTo>
                      <a:lnTo>
                        <a:pt x="122" y="34"/>
                      </a:lnTo>
                      <a:lnTo>
                        <a:pt x="122" y="34"/>
                      </a:lnTo>
                      <a:lnTo>
                        <a:pt x="122" y="33"/>
                      </a:lnTo>
                      <a:lnTo>
                        <a:pt x="122" y="28"/>
                      </a:lnTo>
                      <a:close/>
                      <a:moveTo>
                        <a:pt x="101" y="36"/>
                      </a:moveTo>
                      <a:lnTo>
                        <a:pt x="101" y="36"/>
                      </a:lnTo>
                      <a:lnTo>
                        <a:pt x="101" y="34"/>
                      </a:lnTo>
                      <a:lnTo>
                        <a:pt x="101" y="34"/>
                      </a:lnTo>
                      <a:lnTo>
                        <a:pt x="101" y="33"/>
                      </a:lnTo>
                      <a:lnTo>
                        <a:pt x="101" y="33"/>
                      </a:lnTo>
                      <a:lnTo>
                        <a:pt x="101" y="32"/>
                      </a:lnTo>
                      <a:lnTo>
                        <a:pt x="102" y="32"/>
                      </a:lnTo>
                      <a:lnTo>
                        <a:pt x="102" y="32"/>
                      </a:lnTo>
                      <a:lnTo>
                        <a:pt x="102" y="30"/>
                      </a:lnTo>
                      <a:lnTo>
                        <a:pt x="102" y="30"/>
                      </a:lnTo>
                      <a:lnTo>
                        <a:pt x="102" y="30"/>
                      </a:lnTo>
                      <a:lnTo>
                        <a:pt x="104" y="29"/>
                      </a:lnTo>
                      <a:lnTo>
                        <a:pt x="104" y="29"/>
                      </a:lnTo>
                      <a:lnTo>
                        <a:pt x="104" y="29"/>
                      </a:lnTo>
                      <a:lnTo>
                        <a:pt x="105" y="28"/>
                      </a:lnTo>
                      <a:lnTo>
                        <a:pt x="105" y="28"/>
                      </a:lnTo>
                      <a:lnTo>
                        <a:pt x="106" y="28"/>
                      </a:lnTo>
                      <a:lnTo>
                        <a:pt x="106" y="26"/>
                      </a:lnTo>
                      <a:lnTo>
                        <a:pt x="107" y="26"/>
                      </a:lnTo>
                      <a:lnTo>
                        <a:pt x="107" y="26"/>
                      </a:lnTo>
                      <a:lnTo>
                        <a:pt x="109" y="26"/>
                      </a:lnTo>
                      <a:lnTo>
                        <a:pt x="110" y="26"/>
                      </a:lnTo>
                      <a:lnTo>
                        <a:pt x="111" y="26"/>
                      </a:lnTo>
                      <a:lnTo>
                        <a:pt x="111" y="26"/>
                      </a:lnTo>
                      <a:lnTo>
                        <a:pt x="111" y="26"/>
                      </a:lnTo>
                      <a:lnTo>
                        <a:pt x="113" y="25"/>
                      </a:lnTo>
                      <a:lnTo>
                        <a:pt x="113" y="25"/>
                      </a:lnTo>
                      <a:lnTo>
                        <a:pt x="113" y="25"/>
                      </a:lnTo>
                      <a:lnTo>
                        <a:pt x="113" y="25"/>
                      </a:lnTo>
                      <a:lnTo>
                        <a:pt x="114" y="25"/>
                      </a:lnTo>
                      <a:lnTo>
                        <a:pt x="114" y="25"/>
                      </a:lnTo>
                      <a:lnTo>
                        <a:pt x="114" y="25"/>
                      </a:lnTo>
                      <a:lnTo>
                        <a:pt x="115" y="25"/>
                      </a:lnTo>
                      <a:lnTo>
                        <a:pt x="115" y="25"/>
                      </a:lnTo>
                      <a:lnTo>
                        <a:pt x="117" y="25"/>
                      </a:lnTo>
                      <a:lnTo>
                        <a:pt x="117" y="25"/>
                      </a:lnTo>
                      <a:lnTo>
                        <a:pt x="117" y="25"/>
                      </a:lnTo>
                      <a:lnTo>
                        <a:pt x="118" y="25"/>
                      </a:lnTo>
                      <a:lnTo>
                        <a:pt x="118" y="25"/>
                      </a:lnTo>
                      <a:lnTo>
                        <a:pt x="118" y="25"/>
                      </a:lnTo>
                      <a:lnTo>
                        <a:pt x="119" y="25"/>
                      </a:lnTo>
                      <a:lnTo>
                        <a:pt x="119" y="25"/>
                      </a:lnTo>
                      <a:lnTo>
                        <a:pt x="119" y="25"/>
                      </a:lnTo>
                      <a:lnTo>
                        <a:pt x="119" y="25"/>
                      </a:lnTo>
                      <a:lnTo>
                        <a:pt x="121" y="25"/>
                      </a:lnTo>
                      <a:lnTo>
                        <a:pt x="121" y="24"/>
                      </a:lnTo>
                      <a:lnTo>
                        <a:pt x="121" y="24"/>
                      </a:lnTo>
                      <a:lnTo>
                        <a:pt x="121" y="24"/>
                      </a:lnTo>
                      <a:lnTo>
                        <a:pt x="121" y="24"/>
                      </a:lnTo>
                      <a:lnTo>
                        <a:pt x="122" y="24"/>
                      </a:lnTo>
                      <a:lnTo>
                        <a:pt x="122" y="24"/>
                      </a:lnTo>
                      <a:lnTo>
                        <a:pt x="122" y="22"/>
                      </a:lnTo>
                      <a:lnTo>
                        <a:pt x="122" y="22"/>
                      </a:lnTo>
                      <a:lnTo>
                        <a:pt x="122" y="22"/>
                      </a:lnTo>
                      <a:lnTo>
                        <a:pt x="122" y="21"/>
                      </a:lnTo>
                      <a:lnTo>
                        <a:pt x="122" y="21"/>
                      </a:lnTo>
                      <a:lnTo>
                        <a:pt x="122" y="20"/>
                      </a:lnTo>
                      <a:lnTo>
                        <a:pt x="122" y="19"/>
                      </a:lnTo>
                      <a:lnTo>
                        <a:pt x="121" y="19"/>
                      </a:lnTo>
                      <a:lnTo>
                        <a:pt x="121" y="17"/>
                      </a:lnTo>
                      <a:lnTo>
                        <a:pt x="119" y="17"/>
                      </a:lnTo>
                      <a:lnTo>
                        <a:pt x="118" y="16"/>
                      </a:lnTo>
                      <a:lnTo>
                        <a:pt x="117" y="16"/>
                      </a:lnTo>
                      <a:lnTo>
                        <a:pt x="114" y="16"/>
                      </a:lnTo>
                      <a:lnTo>
                        <a:pt x="113" y="16"/>
                      </a:lnTo>
                      <a:lnTo>
                        <a:pt x="111" y="16"/>
                      </a:lnTo>
                      <a:lnTo>
                        <a:pt x="110" y="17"/>
                      </a:lnTo>
                      <a:lnTo>
                        <a:pt x="109" y="17"/>
                      </a:lnTo>
                      <a:lnTo>
                        <a:pt x="109" y="19"/>
                      </a:lnTo>
                      <a:lnTo>
                        <a:pt x="107" y="20"/>
                      </a:lnTo>
                      <a:lnTo>
                        <a:pt x="107" y="21"/>
                      </a:lnTo>
                      <a:lnTo>
                        <a:pt x="107" y="22"/>
                      </a:lnTo>
                      <a:lnTo>
                        <a:pt x="102" y="22"/>
                      </a:lnTo>
                      <a:lnTo>
                        <a:pt x="102" y="21"/>
                      </a:lnTo>
                      <a:lnTo>
                        <a:pt x="102" y="21"/>
                      </a:lnTo>
                      <a:lnTo>
                        <a:pt x="102" y="20"/>
                      </a:lnTo>
                      <a:lnTo>
                        <a:pt x="102" y="20"/>
                      </a:lnTo>
                      <a:lnTo>
                        <a:pt x="104" y="19"/>
                      </a:lnTo>
                      <a:lnTo>
                        <a:pt x="104" y="19"/>
                      </a:lnTo>
                      <a:lnTo>
                        <a:pt x="104" y="17"/>
                      </a:lnTo>
                      <a:lnTo>
                        <a:pt x="104" y="17"/>
                      </a:lnTo>
                      <a:lnTo>
                        <a:pt x="104" y="16"/>
                      </a:lnTo>
                      <a:lnTo>
                        <a:pt x="105" y="16"/>
                      </a:lnTo>
                      <a:lnTo>
                        <a:pt x="105" y="15"/>
                      </a:lnTo>
                      <a:lnTo>
                        <a:pt x="105" y="15"/>
                      </a:lnTo>
                      <a:lnTo>
                        <a:pt x="106" y="15"/>
                      </a:lnTo>
                      <a:lnTo>
                        <a:pt x="106" y="13"/>
                      </a:lnTo>
                      <a:lnTo>
                        <a:pt x="107" y="13"/>
                      </a:lnTo>
                      <a:lnTo>
                        <a:pt x="107" y="13"/>
                      </a:lnTo>
                      <a:lnTo>
                        <a:pt x="109" y="13"/>
                      </a:lnTo>
                      <a:lnTo>
                        <a:pt x="109" y="12"/>
                      </a:lnTo>
                      <a:lnTo>
                        <a:pt x="110" y="12"/>
                      </a:lnTo>
                      <a:lnTo>
                        <a:pt x="111" y="12"/>
                      </a:lnTo>
                      <a:lnTo>
                        <a:pt x="111" y="12"/>
                      </a:lnTo>
                      <a:lnTo>
                        <a:pt x="113" y="12"/>
                      </a:lnTo>
                      <a:lnTo>
                        <a:pt x="114" y="12"/>
                      </a:lnTo>
                      <a:lnTo>
                        <a:pt x="115" y="12"/>
                      </a:lnTo>
                      <a:lnTo>
                        <a:pt x="115" y="12"/>
                      </a:lnTo>
                      <a:lnTo>
                        <a:pt x="117" y="12"/>
                      </a:lnTo>
                      <a:lnTo>
                        <a:pt x="117" y="12"/>
                      </a:lnTo>
                      <a:lnTo>
                        <a:pt x="118" y="12"/>
                      </a:lnTo>
                      <a:lnTo>
                        <a:pt x="119" y="12"/>
                      </a:lnTo>
                      <a:lnTo>
                        <a:pt x="119" y="12"/>
                      </a:lnTo>
                      <a:lnTo>
                        <a:pt x="121" y="12"/>
                      </a:lnTo>
                      <a:lnTo>
                        <a:pt x="121" y="12"/>
                      </a:lnTo>
                      <a:lnTo>
                        <a:pt x="122" y="12"/>
                      </a:lnTo>
                      <a:lnTo>
                        <a:pt x="122" y="13"/>
                      </a:lnTo>
                      <a:lnTo>
                        <a:pt x="123" y="13"/>
                      </a:lnTo>
                      <a:lnTo>
                        <a:pt x="123" y="13"/>
                      </a:lnTo>
                      <a:lnTo>
                        <a:pt x="125" y="13"/>
                      </a:lnTo>
                      <a:lnTo>
                        <a:pt x="125" y="15"/>
                      </a:lnTo>
                      <a:lnTo>
                        <a:pt x="125" y="15"/>
                      </a:lnTo>
                      <a:lnTo>
                        <a:pt x="126" y="15"/>
                      </a:lnTo>
                      <a:lnTo>
                        <a:pt x="126" y="16"/>
                      </a:lnTo>
                      <a:lnTo>
                        <a:pt x="126" y="16"/>
                      </a:lnTo>
                      <a:lnTo>
                        <a:pt x="126" y="17"/>
                      </a:lnTo>
                      <a:lnTo>
                        <a:pt x="127" y="17"/>
                      </a:lnTo>
                      <a:lnTo>
                        <a:pt x="127" y="17"/>
                      </a:lnTo>
                      <a:lnTo>
                        <a:pt x="127" y="19"/>
                      </a:lnTo>
                      <a:lnTo>
                        <a:pt x="127" y="19"/>
                      </a:lnTo>
                      <a:lnTo>
                        <a:pt x="127" y="20"/>
                      </a:lnTo>
                      <a:lnTo>
                        <a:pt x="127" y="38"/>
                      </a:lnTo>
                      <a:lnTo>
                        <a:pt x="127" y="38"/>
                      </a:lnTo>
                      <a:lnTo>
                        <a:pt x="127" y="38"/>
                      </a:lnTo>
                      <a:lnTo>
                        <a:pt x="127" y="40"/>
                      </a:lnTo>
                      <a:lnTo>
                        <a:pt x="127" y="40"/>
                      </a:lnTo>
                      <a:lnTo>
                        <a:pt x="127" y="40"/>
                      </a:lnTo>
                      <a:lnTo>
                        <a:pt x="127" y="40"/>
                      </a:lnTo>
                      <a:lnTo>
                        <a:pt x="127" y="40"/>
                      </a:lnTo>
                      <a:lnTo>
                        <a:pt x="127" y="40"/>
                      </a:lnTo>
                      <a:lnTo>
                        <a:pt x="127" y="41"/>
                      </a:lnTo>
                      <a:lnTo>
                        <a:pt x="127" y="41"/>
                      </a:lnTo>
                      <a:lnTo>
                        <a:pt x="127" y="41"/>
                      </a:lnTo>
                      <a:lnTo>
                        <a:pt x="128" y="41"/>
                      </a:lnTo>
                      <a:lnTo>
                        <a:pt x="128" y="41"/>
                      </a:lnTo>
                      <a:lnTo>
                        <a:pt x="128" y="41"/>
                      </a:lnTo>
                      <a:lnTo>
                        <a:pt x="128" y="41"/>
                      </a:lnTo>
                      <a:lnTo>
                        <a:pt x="128" y="41"/>
                      </a:lnTo>
                      <a:lnTo>
                        <a:pt x="128" y="41"/>
                      </a:lnTo>
                      <a:lnTo>
                        <a:pt x="130" y="41"/>
                      </a:lnTo>
                      <a:lnTo>
                        <a:pt x="130" y="41"/>
                      </a:lnTo>
                      <a:lnTo>
                        <a:pt x="130" y="41"/>
                      </a:lnTo>
                      <a:lnTo>
                        <a:pt x="130" y="41"/>
                      </a:lnTo>
                      <a:lnTo>
                        <a:pt x="130" y="41"/>
                      </a:lnTo>
                      <a:lnTo>
                        <a:pt x="131" y="41"/>
                      </a:lnTo>
                      <a:lnTo>
                        <a:pt x="131" y="41"/>
                      </a:lnTo>
                      <a:lnTo>
                        <a:pt x="131" y="44"/>
                      </a:lnTo>
                      <a:lnTo>
                        <a:pt x="130" y="45"/>
                      </a:lnTo>
                      <a:lnTo>
                        <a:pt x="130" y="45"/>
                      </a:lnTo>
                      <a:lnTo>
                        <a:pt x="130" y="45"/>
                      </a:lnTo>
                      <a:lnTo>
                        <a:pt x="130" y="45"/>
                      </a:lnTo>
                      <a:lnTo>
                        <a:pt x="128" y="45"/>
                      </a:lnTo>
                      <a:lnTo>
                        <a:pt x="128" y="45"/>
                      </a:lnTo>
                      <a:lnTo>
                        <a:pt x="127" y="45"/>
                      </a:lnTo>
                      <a:lnTo>
                        <a:pt x="127" y="45"/>
                      </a:lnTo>
                      <a:lnTo>
                        <a:pt x="126" y="45"/>
                      </a:lnTo>
                      <a:lnTo>
                        <a:pt x="125" y="45"/>
                      </a:lnTo>
                      <a:lnTo>
                        <a:pt x="125" y="44"/>
                      </a:lnTo>
                      <a:lnTo>
                        <a:pt x="123" y="44"/>
                      </a:lnTo>
                      <a:lnTo>
                        <a:pt x="123" y="42"/>
                      </a:lnTo>
                      <a:lnTo>
                        <a:pt x="123" y="42"/>
                      </a:lnTo>
                      <a:lnTo>
                        <a:pt x="122" y="41"/>
                      </a:lnTo>
                      <a:lnTo>
                        <a:pt x="122" y="40"/>
                      </a:lnTo>
                      <a:lnTo>
                        <a:pt x="121" y="41"/>
                      </a:lnTo>
                      <a:lnTo>
                        <a:pt x="119" y="42"/>
                      </a:lnTo>
                      <a:lnTo>
                        <a:pt x="118" y="44"/>
                      </a:lnTo>
                      <a:lnTo>
                        <a:pt x="117" y="44"/>
                      </a:lnTo>
                      <a:lnTo>
                        <a:pt x="115" y="44"/>
                      </a:lnTo>
                      <a:lnTo>
                        <a:pt x="114" y="45"/>
                      </a:lnTo>
                      <a:lnTo>
                        <a:pt x="113" y="45"/>
                      </a:lnTo>
                      <a:lnTo>
                        <a:pt x="111" y="45"/>
                      </a:lnTo>
                      <a:lnTo>
                        <a:pt x="110" y="45"/>
                      </a:lnTo>
                      <a:lnTo>
                        <a:pt x="110" y="45"/>
                      </a:lnTo>
                      <a:lnTo>
                        <a:pt x="109" y="45"/>
                      </a:lnTo>
                      <a:lnTo>
                        <a:pt x="109" y="45"/>
                      </a:lnTo>
                      <a:lnTo>
                        <a:pt x="107" y="45"/>
                      </a:lnTo>
                      <a:lnTo>
                        <a:pt x="107" y="45"/>
                      </a:lnTo>
                      <a:lnTo>
                        <a:pt x="106" y="44"/>
                      </a:lnTo>
                      <a:lnTo>
                        <a:pt x="106" y="44"/>
                      </a:lnTo>
                      <a:lnTo>
                        <a:pt x="105" y="44"/>
                      </a:lnTo>
                      <a:lnTo>
                        <a:pt x="105" y="44"/>
                      </a:lnTo>
                      <a:lnTo>
                        <a:pt x="105" y="44"/>
                      </a:lnTo>
                      <a:lnTo>
                        <a:pt x="104" y="42"/>
                      </a:lnTo>
                      <a:lnTo>
                        <a:pt x="104" y="42"/>
                      </a:lnTo>
                      <a:lnTo>
                        <a:pt x="104" y="41"/>
                      </a:lnTo>
                      <a:lnTo>
                        <a:pt x="102" y="41"/>
                      </a:lnTo>
                      <a:lnTo>
                        <a:pt x="102" y="41"/>
                      </a:lnTo>
                      <a:lnTo>
                        <a:pt x="102" y="40"/>
                      </a:lnTo>
                      <a:lnTo>
                        <a:pt x="101" y="40"/>
                      </a:lnTo>
                      <a:lnTo>
                        <a:pt x="101" y="40"/>
                      </a:lnTo>
                      <a:lnTo>
                        <a:pt x="101" y="38"/>
                      </a:lnTo>
                      <a:lnTo>
                        <a:pt x="101" y="38"/>
                      </a:lnTo>
                      <a:lnTo>
                        <a:pt x="101" y="37"/>
                      </a:lnTo>
                      <a:lnTo>
                        <a:pt x="101" y="37"/>
                      </a:lnTo>
                      <a:lnTo>
                        <a:pt x="101" y="36"/>
                      </a:lnTo>
                      <a:lnTo>
                        <a:pt x="101" y="36"/>
                      </a:lnTo>
                      <a:lnTo>
                        <a:pt x="101" y="36"/>
                      </a:lnTo>
                      <a:lnTo>
                        <a:pt x="101" y="36"/>
                      </a:lnTo>
                      <a:lnTo>
                        <a:pt x="101" y="36"/>
                      </a:lnTo>
                      <a:lnTo>
                        <a:pt x="101" y="36"/>
                      </a:lnTo>
                      <a:lnTo>
                        <a:pt x="101" y="36"/>
                      </a:lnTo>
                      <a:lnTo>
                        <a:pt x="101" y="36"/>
                      </a:lnTo>
                      <a:lnTo>
                        <a:pt x="101" y="36"/>
                      </a:lnTo>
                      <a:close/>
                      <a:moveTo>
                        <a:pt x="71" y="25"/>
                      </a:moveTo>
                      <a:lnTo>
                        <a:pt x="71" y="25"/>
                      </a:lnTo>
                      <a:lnTo>
                        <a:pt x="71" y="24"/>
                      </a:lnTo>
                      <a:lnTo>
                        <a:pt x="71" y="22"/>
                      </a:lnTo>
                      <a:lnTo>
                        <a:pt x="71" y="21"/>
                      </a:lnTo>
                      <a:lnTo>
                        <a:pt x="72" y="21"/>
                      </a:lnTo>
                      <a:lnTo>
                        <a:pt x="72" y="20"/>
                      </a:lnTo>
                      <a:lnTo>
                        <a:pt x="72" y="19"/>
                      </a:lnTo>
                      <a:lnTo>
                        <a:pt x="73" y="19"/>
                      </a:lnTo>
                      <a:lnTo>
                        <a:pt x="73" y="17"/>
                      </a:lnTo>
                      <a:lnTo>
                        <a:pt x="73" y="17"/>
                      </a:lnTo>
                      <a:lnTo>
                        <a:pt x="75" y="16"/>
                      </a:lnTo>
                      <a:lnTo>
                        <a:pt x="75" y="16"/>
                      </a:lnTo>
                      <a:lnTo>
                        <a:pt x="76" y="15"/>
                      </a:lnTo>
                      <a:lnTo>
                        <a:pt x="76" y="15"/>
                      </a:lnTo>
                      <a:lnTo>
                        <a:pt x="77" y="13"/>
                      </a:lnTo>
                      <a:lnTo>
                        <a:pt x="77" y="13"/>
                      </a:lnTo>
                      <a:lnTo>
                        <a:pt x="79" y="13"/>
                      </a:lnTo>
                      <a:lnTo>
                        <a:pt x="80" y="12"/>
                      </a:lnTo>
                      <a:lnTo>
                        <a:pt x="80" y="12"/>
                      </a:lnTo>
                      <a:lnTo>
                        <a:pt x="81" y="12"/>
                      </a:lnTo>
                      <a:lnTo>
                        <a:pt x="82" y="12"/>
                      </a:lnTo>
                      <a:lnTo>
                        <a:pt x="82" y="12"/>
                      </a:lnTo>
                      <a:lnTo>
                        <a:pt x="84" y="12"/>
                      </a:lnTo>
                      <a:lnTo>
                        <a:pt x="85" y="12"/>
                      </a:lnTo>
                      <a:lnTo>
                        <a:pt x="85" y="12"/>
                      </a:lnTo>
                      <a:lnTo>
                        <a:pt x="86" y="12"/>
                      </a:lnTo>
                      <a:lnTo>
                        <a:pt x="86" y="12"/>
                      </a:lnTo>
                      <a:lnTo>
                        <a:pt x="88" y="12"/>
                      </a:lnTo>
                      <a:lnTo>
                        <a:pt x="88" y="12"/>
                      </a:lnTo>
                      <a:lnTo>
                        <a:pt x="89" y="12"/>
                      </a:lnTo>
                      <a:lnTo>
                        <a:pt x="89" y="12"/>
                      </a:lnTo>
                      <a:lnTo>
                        <a:pt x="90" y="12"/>
                      </a:lnTo>
                      <a:lnTo>
                        <a:pt x="90" y="13"/>
                      </a:lnTo>
                      <a:lnTo>
                        <a:pt x="92" y="13"/>
                      </a:lnTo>
                      <a:lnTo>
                        <a:pt x="92" y="13"/>
                      </a:lnTo>
                      <a:lnTo>
                        <a:pt x="93" y="13"/>
                      </a:lnTo>
                      <a:lnTo>
                        <a:pt x="93" y="15"/>
                      </a:lnTo>
                      <a:lnTo>
                        <a:pt x="94" y="15"/>
                      </a:lnTo>
                      <a:lnTo>
                        <a:pt x="94" y="16"/>
                      </a:lnTo>
                      <a:lnTo>
                        <a:pt x="94" y="16"/>
                      </a:lnTo>
                      <a:lnTo>
                        <a:pt x="96" y="17"/>
                      </a:lnTo>
                      <a:lnTo>
                        <a:pt x="96" y="17"/>
                      </a:lnTo>
                      <a:lnTo>
                        <a:pt x="96" y="19"/>
                      </a:lnTo>
                      <a:lnTo>
                        <a:pt x="97" y="19"/>
                      </a:lnTo>
                      <a:lnTo>
                        <a:pt x="97" y="20"/>
                      </a:lnTo>
                      <a:lnTo>
                        <a:pt x="97" y="21"/>
                      </a:lnTo>
                      <a:lnTo>
                        <a:pt x="97" y="21"/>
                      </a:lnTo>
                      <a:lnTo>
                        <a:pt x="97" y="22"/>
                      </a:lnTo>
                      <a:lnTo>
                        <a:pt x="92" y="22"/>
                      </a:lnTo>
                      <a:lnTo>
                        <a:pt x="92" y="22"/>
                      </a:lnTo>
                      <a:lnTo>
                        <a:pt x="92" y="21"/>
                      </a:lnTo>
                      <a:lnTo>
                        <a:pt x="92" y="21"/>
                      </a:lnTo>
                      <a:lnTo>
                        <a:pt x="92" y="20"/>
                      </a:lnTo>
                      <a:lnTo>
                        <a:pt x="90" y="20"/>
                      </a:lnTo>
                      <a:lnTo>
                        <a:pt x="90" y="19"/>
                      </a:lnTo>
                      <a:lnTo>
                        <a:pt x="90" y="19"/>
                      </a:lnTo>
                      <a:lnTo>
                        <a:pt x="89" y="19"/>
                      </a:lnTo>
                      <a:lnTo>
                        <a:pt x="89" y="17"/>
                      </a:lnTo>
                      <a:lnTo>
                        <a:pt x="89" y="17"/>
                      </a:lnTo>
                      <a:lnTo>
                        <a:pt x="88" y="17"/>
                      </a:lnTo>
                      <a:lnTo>
                        <a:pt x="88" y="17"/>
                      </a:lnTo>
                      <a:lnTo>
                        <a:pt x="86" y="16"/>
                      </a:lnTo>
                      <a:lnTo>
                        <a:pt x="86" y="16"/>
                      </a:lnTo>
                      <a:lnTo>
                        <a:pt x="85" y="16"/>
                      </a:lnTo>
                      <a:lnTo>
                        <a:pt x="85" y="16"/>
                      </a:lnTo>
                      <a:lnTo>
                        <a:pt x="82" y="16"/>
                      </a:lnTo>
                      <a:lnTo>
                        <a:pt x="81" y="17"/>
                      </a:lnTo>
                      <a:lnTo>
                        <a:pt x="80" y="19"/>
                      </a:lnTo>
                      <a:lnTo>
                        <a:pt x="79" y="20"/>
                      </a:lnTo>
                      <a:lnTo>
                        <a:pt x="77" y="21"/>
                      </a:lnTo>
                      <a:lnTo>
                        <a:pt x="76" y="24"/>
                      </a:lnTo>
                      <a:lnTo>
                        <a:pt x="76" y="26"/>
                      </a:lnTo>
                      <a:lnTo>
                        <a:pt x="76" y="29"/>
                      </a:lnTo>
                      <a:lnTo>
                        <a:pt x="76" y="30"/>
                      </a:lnTo>
                      <a:lnTo>
                        <a:pt x="76" y="32"/>
                      </a:lnTo>
                      <a:lnTo>
                        <a:pt x="76" y="33"/>
                      </a:lnTo>
                      <a:lnTo>
                        <a:pt x="77" y="34"/>
                      </a:lnTo>
                      <a:lnTo>
                        <a:pt x="77" y="36"/>
                      </a:lnTo>
                      <a:lnTo>
                        <a:pt x="77" y="36"/>
                      </a:lnTo>
                      <a:lnTo>
                        <a:pt x="77" y="37"/>
                      </a:lnTo>
                      <a:lnTo>
                        <a:pt x="79" y="38"/>
                      </a:lnTo>
                      <a:lnTo>
                        <a:pt x="79" y="38"/>
                      </a:lnTo>
                      <a:lnTo>
                        <a:pt x="80" y="40"/>
                      </a:lnTo>
                      <a:lnTo>
                        <a:pt x="80" y="40"/>
                      </a:lnTo>
                      <a:lnTo>
                        <a:pt x="81" y="40"/>
                      </a:lnTo>
                      <a:lnTo>
                        <a:pt x="81" y="40"/>
                      </a:lnTo>
                      <a:lnTo>
                        <a:pt x="82" y="41"/>
                      </a:lnTo>
                      <a:lnTo>
                        <a:pt x="84" y="41"/>
                      </a:lnTo>
                      <a:lnTo>
                        <a:pt x="84" y="41"/>
                      </a:lnTo>
                      <a:lnTo>
                        <a:pt x="85" y="41"/>
                      </a:lnTo>
                      <a:lnTo>
                        <a:pt x="85" y="41"/>
                      </a:lnTo>
                      <a:lnTo>
                        <a:pt x="86" y="40"/>
                      </a:lnTo>
                      <a:lnTo>
                        <a:pt x="86" y="40"/>
                      </a:lnTo>
                      <a:lnTo>
                        <a:pt x="88" y="40"/>
                      </a:lnTo>
                      <a:lnTo>
                        <a:pt x="88" y="40"/>
                      </a:lnTo>
                      <a:lnTo>
                        <a:pt x="89" y="38"/>
                      </a:lnTo>
                      <a:lnTo>
                        <a:pt x="89" y="38"/>
                      </a:lnTo>
                      <a:lnTo>
                        <a:pt x="90" y="38"/>
                      </a:lnTo>
                      <a:lnTo>
                        <a:pt x="90" y="37"/>
                      </a:lnTo>
                      <a:lnTo>
                        <a:pt x="90" y="37"/>
                      </a:lnTo>
                      <a:lnTo>
                        <a:pt x="92" y="36"/>
                      </a:lnTo>
                      <a:lnTo>
                        <a:pt x="92" y="36"/>
                      </a:lnTo>
                      <a:lnTo>
                        <a:pt x="92" y="34"/>
                      </a:lnTo>
                      <a:lnTo>
                        <a:pt x="92" y="34"/>
                      </a:lnTo>
                      <a:lnTo>
                        <a:pt x="92" y="33"/>
                      </a:lnTo>
                      <a:lnTo>
                        <a:pt x="97" y="33"/>
                      </a:lnTo>
                      <a:lnTo>
                        <a:pt x="97" y="34"/>
                      </a:lnTo>
                      <a:lnTo>
                        <a:pt x="97" y="34"/>
                      </a:lnTo>
                      <a:lnTo>
                        <a:pt x="97" y="36"/>
                      </a:lnTo>
                      <a:lnTo>
                        <a:pt x="97" y="37"/>
                      </a:lnTo>
                      <a:lnTo>
                        <a:pt x="96" y="37"/>
                      </a:lnTo>
                      <a:lnTo>
                        <a:pt x="96" y="38"/>
                      </a:lnTo>
                      <a:lnTo>
                        <a:pt x="96" y="38"/>
                      </a:lnTo>
                      <a:lnTo>
                        <a:pt x="96" y="40"/>
                      </a:lnTo>
                      <a:lnTo>
                        <a:pt x="94" y="40"/>
                      </a:lnTo>
                      <a:lnTo>
                        <a:pt x="94" y="41"/>
                      </a:lnTo>
                      <a:lnTo>
                        <a:pt x="93" y="41"/>
                      </a:lnTo>
                      <a:lnTo>
                        <a:pt x="93" y="42"/>
                      </a:lnTo>
                      <a:lnTo>
                        <a:pt x="93" y="42"/>
                      </a:lnTo>
                      <a:lnTo>
                        <a:pt x="92" y="44"/>
                      </a:lnTo>
                      <a:lnTo>
                        <a:pt x="92" y="44"/>
                      </a:lnTo>
                      <a:lnTo>
                        <a:pt x="90" y="44"/>
                      </a:lnTo>
                      <a:lnTo>
                        <a:pt x="90" y="44"/>
                      </a:lnTo>
                      <a:lnTo>
                        <a:pt x="89" y="45"/>
                      </a:lnTo>
                      <a:lnTo>
                        <a:pt x="89" y="45"/>
                      </a:lnTo>
                      <a:lnTo>
                        <a:pt x="88" y="45"/>
                      </a:lnTo>
                      <a:lnTo>
                        <a:pt x="86" y="45"/>
                      </a:lnTo>
                      <a:lnTo>
                        <a:pt x="86" y="45"/>
                      </a:lnTo>
                      <a:lnTo>
                        <a:pt x="85" y="45"/>
                      </a:lnTo>
                      <a:lnTo>
                        <a:pt x="84" y="45"/>
                      </a:lnTo>
                      <a:lnTo>
                        <a:pt x="84" y="45"/>
                      </a:lnTo>
                      <a:lnTo>
                        <a:pt x="84" y="45"/>
                      </a:lnTo>
                      <a:lnTo>
                        <a:pt x="82" y="45"/>
                      </a:lnTo>
                      <a:lnTo>
                        <a:pt x="82" y="45"/>
                      </a:lnTo>
                      <a:lnTo>
                        <a:pt x="81" y="45"/>
                      </a:lnTo>
                      <a:lnTo>
                        <a:pt x="81" y="45"/>
                      </a:lnTo>
                      <a:lnTo>
                        <a:pt x="80" y="45"/>
                      </a:lnTo>
                      <a:lnTo>
                        <a:pt x="80" y="45"/>
                      </a:lnTo>
                      <a:lnTo>
                        <a:pt x="80" y="45"/>
                      </a:lnTo>
                      <a:lnTo>
                        <a:pt x="79" y="44"/>
                      </a:lnTo>
                      <a:lnTo>
                        <a:pt x="79" y="44"/>
                      </a:lnTo>
                      <a:lnTo>
                        <a:pt x="77" y="44"/>
                      </a:lnTo>
                      <a:lnTo>
                        <a:pt x="77" y="44"/>
                      </a:lnTo>
                      <a:lnTo>
                        <a:pt x="76" y="44"/>
                      </a:lnTo>
                      <a:lnTo>
                        <a:pt x="76" y="42"/>
                      </a:lnTo>
                      <a:lnTo>
                        <a:pt x="76" y="42"/>
                      </a:lnTo>
                      <a:lnTo>
                        <a:pt x="75" y="42"/>
                      </a:lnTo>
                      <a:lnTo>
                        <a:pt x="75" y="41"/>
                      </a:lnTo>
                      <a:lnTo>
                        <a:pt x="73" y="41"/>
                      </a:lnTo>
                      <a:lnTo>
                        <a:pt x="73" y="40"/>
                      </a:lnTo>
                      <a:lnTo>
                        <a:pt x="73" y="40"/>
                      </a:lnTo>
                      <a:lnTo>
                        <a:pt x="72" y="38"/>
                      </a:lnTo>
                      <a:lnTo>
                        <a:pt x="72" y="38"/>
                      </a:lnTo>
                      <a:lnTo>
                        <a:pt x="72" y="37"/>
                      </a:lnTo>
                      <a:lnTo>
                        <a:pt x="72" y="37"/>
                      </a:lnTo>
                      <a:lnTo>
                        <a:pt x="71" y="36"/>
                      </a:lnTo>
                      <a:lnTo>
                        <a:pt x="71" y="34"/>
                      </a:lnTo>
                      <a:lnTo>
                        <a:pt x="71" y="33"/>
                      </a:lnTo>
                      <a:lnTo>
                        <a:pt x="71" y="33"/>
                      </a:lnTo>
                      <a:lnTo>
                        <a:pt x="71" y="32"/>
                      </a:lnTo>
                      <a:lnTo>
                        <a:pt x="71" y="30"/>
                      </a:lnTo>
                      <a:lnTo>
                        <a:pt x="71" y="29"/>
                      </a:lnTo>
                      <a:lnTo>
                        <a:pt x="71" y="28"/>
                      </a:lnTo>
                      <a:lnTo>
                        <a:pt x="71" y="28"/>
                      </a:lnTo>
                      <a:lnTo>
                        <a:pt x="71" y="28"/>
                      </a:lnTo>
                      <a:lnTo>
                        <a:pt x="71" y="26"/>
                      </a:lnTo>
                      <a:lnTo>
                        <a:pt x="71" y="26"/>
                      </a:lnTo>
                      <a:lnTo>
                        <a:pt x="71" y="26"/>
                      </a:lnTo>
                      <a:lnTo>
                        <a:pt x="71" y="26"/>
                      </a:lnTo>
                      <a:lnTo>
                        <a:pt x="71" y="25"/>
                      </a:lnTo>
                      <a:close/>
                      <a:moveTo>
                        <a:pt x="58" y="28"/>
                      </a:moveTo>
                      <a:lnTo>
                        <a:pt x="58" y="28"/>
                      </a:lnTo>
                      <a:lnTo>
                        <a:pt x="58" y="28"/>
                      </a:lnTo>
                      <a:lnTo>
                        <a:pt x="58" y="28"/>
                      </a:lnTo>
                      <a:lnTo>
                        <a:pt x="56" y="29"/>
                      </a:lnTo>
                      <a:lnTo>
                        <a:pt x="56" y="29"/>
                      </a:lnTo>
                      <a:lnTo>
                        <a:pt x="56" y="29"/>
                      </a:lnTo>
                      <a:lnTo>
                        <a:pt x="56" y="29"/>
                      </a:lnTo>
                      <a:lnTo>
                        <a:pt x="55" y="29"/>
                      </a:lnTo>
                      <a:lnTo>
                        <a:pt x="55" y="29"/>
                      </a:lnTo>
                      <a:lnTo>
                        <a:pt x="54" y="29"/>
                      </a:lnTo>
                      <a:lnTo>
                        <a:pt x="54" y="29"/>
                      </a:lnTo>
                      <a:lnTo>
                        <a:pt x="52" y="29"/>
                      </a:lnTo>
                      <a:lnTo>
                        <a:pt x="52" y="29"/>
                      </a:lnTo>
                      <a:lnTo>
                        <a:pt x="51" y="30"/>
                      </a:lnTo>
                      <a:lnTo>
                        <a:pt x="51" y="30"/>
                      </a:lnTo>
                      <a:lnTo>
                        <a:pt x="50" y="30"/>
                      </a:lnTo>
                      <a:lnTo>
                        <a:pt x="48" y="30"/>
                      </a:lnTo>
                      <a:lnTo>
                        <a:pt x="48" y="30"/>
                      </a:lnTo>
                      <a:lnTo>
                        <a:pt x="47" y="30"/>
                      </a:lnTo>
                      <a:lnTo>
                        <a:pt x="47" y="30"/>
                      </a:lnTo>
                      <a:lnTo>
                        <a:pt x="46" y="32"/>
                      </a:lnTo>
                      <a:lnTo>
                        <a:pt x="46" y="32"/>
                      </a:lnTo>
                      <a:lnTo>
                        <a:pt x="44" y="32"/>
                      </a:lnTo>
                      <a:lnTo>
                        <a:pt x="44" y="32"/>
                      </a:lnTo>
                      <a:lnTo>
                        <a:pt x="43" y="33"/>
                      </a:lnTo>
                      <a:lnTo>
                        <a:pt x="43" y="33"/>
                      </a:lnTo>
                      <a:lnTo>
                        <a:pt x="43" y="33"/>
                      </a:lnTo>
                      <a:lnTo>
                        <a:pt x="43" y="34"/>
                      </a:lnTo>
                      <a:lnTo>
                        <a:pt x="43" y="34"/>
                      </a:lnTo>
                      <a:lnTo>
                        <a:pt x="42" y="34"/>
                      </a:lnTo>
                      <a:lnTo>
                        <a:pt x="42" y="36"/>
                      </a:lnTo>
                      <a:lnTo>
                        <a:pt x="42" y="36"/>
                      </a:lnTo>
                      <a:lnTo>
                        <a:pt x="43" y="37"/>
                      </a:lnTo>
                      <a:lnTo>
                        <a:pt x="43" y="38"/>
                      </a:lnTo>
                      <a:lnTo>
                        <a:pt x="43" y="40"/>
                      </a:lnTo>
                      <a:lnTo>
                        <a:pt x="44" y="40"/>
                      </a:lnTo>
                      <a:lnTo>
                        <a:pt x="44" y="40"/>
                      </a:lnTo>
                      <a:lnTo>
                        <a:pt x="46" y="41"/>
                      </a:lnTo>
                      <a:lnTo>
                        <a:pt x="47" y="41"/>
                      </a:lnTo>
                      <a:lnTo>
                        <a:pt x="48" y="41"/>
                      </a:lnTo>
                      <a:lnTo>
                        <a:pt x="48" y="41"/>
                      </a:lnTo>
                      <a:lnTo>
                        <a:pt x="48" y="41"/>
                      </a:lnTo>
                      <a:lnTo>
                        <a:pt x="50" y="41"/>
                      </a:lnTo>
                      <a:lnTo>
                        <a:pt x="50" y="41"/>
                      </a:lnTo>
                      <a:lnTo>
                        <a:pt x="51" y="41"/>
                      </a:lnTo>
                      <a:lnTo>
                        <a:pt x="51" y="41"/>
                      </a:lnTo>
                      <a:lnTo>
                        <a:pt x="52" y="40"/>
                      </a:lnTo>
                      <a:lnTo>
                        <a:pt x="52" y="40"/>
                      </a:lnTo>
                      <a:lnTo>
                        <a:pt x="52" y="40"/>
                      </a:lnTo>
                      <a:lnTo>
                        <a:pt x="54" y="40"/>
                      </a:lnTo>
                      <a:lnTo>
                        <a:pt x="54" y="40"/>
                      </a:lnTo>
                      <a:lnTo>
                        <a:pt x="55" y="38"/>
                      </a:lnTo>
                      <a:lnTo>
                        <a:pt x="55" y="38"/>
                      </a:lnTo>
                      <a:lnTo>
                        <a:pt x="55" y="38"/>
                      </a:lnTo>
                      <a:lnTo>
                        <a:pt x="56" y="38"/>
                      </a:lnTo>
                      <a:lnTo>
                        <a:pt x="56" y="37"/>
                      </a:lnTo>
                      <a:lnTo>
                        <a:pt x="56" y="37"/>
                      </a:lnTo>
                      <a:lnTo>
                        <a:pt x="58" y="37"/>
                      </a:lnTo>
                      <a:lnTo>
                        <a:pt x="58" y="36"/>
                      </a:lnTo>
                      <a:lnTo>
                        <a:pt x="58" y="36"/>
                      </a:lnTo>
                      <a:lnTo>
                        <a:pt x="58" y="36"/>
                      </a:lnTo>
                      <a:lnTo>
                        <a:pt x="58" y="34"/>
                      </a:lnTo>
                      <a:lnTo>
                        <a:pt x="58" y="34"/>
                      </a:lnTo>
                      <a:lnTo>
                        <a:pt x="58" y="33"/>
                      </a:lnTo>
                      <a:lnTo>
                        <a:pt x="58" y="28"/>
                      </a:lnTo>
                      <a:close/>
                      <a:moveTo>
                        <a:pt x="36" y="36"/>
                      </a:moveTo>
                      <a:lnTo>
                        <a:pt x="36" y="36"/>
                      </a:lnTo>
                      <a:lnTo>
                        <a:pt x="36" y="34"/>
                      </a:lnTo>
                      <a:lnTo>
                        <a:pt x="36" y="34"/>
                      </a:lnTo>
                      <a:lnTo>
                        <a:pt x="36" y="33"/>
                      </a:lnTo>
                      <a:lnTo>
                        <a:pt x="36" y="33"/>
                      </a:lnTo>
                      <a:lnTo>
                        <a:pt x="38" y="32"/>
                      </a:lnTo>
                      <a:lnTo>
                        <a:pt x="38" y="32"/>
                      </a:lnTo>
                      <a:lnTo>
                        <a:pt x="38" y="32"/>
                      </a:lnTo>
                      <a:lnTo>
                        <a:pt x="38" y="30"/>
                      </a:lnTo>
                      <a:lnTo>
                        <a:pt x="38" y="30"/>
                      </a:lnTo>
                      <a:lnTo>
                        <a:pt x="39" y="30"/>
                      </a:lnTo>
                      <a:lnTo>
                        <a:pt x="39" y="29"/>
                      </a:lnTo>
                      <a:lnTo>
                        <a:pt x="39" y="29"/>
                      </a:lnTo>
                      <a:lnTo>
                        <a:pt x="40" y="29"/>
                      </a:lnTo>
                      <a:lnTo>
                        <a:pt x="40" y="28"/>
                      </a:lnTo>
                      <a:lnTo>
                        <a:pt x="40" y="28"/>
                      </a:lnTo>
                      <a:lnTo>
                        <a:pt x="42" y="28"/>
                      </a:lnTo>
                      <a:lnTo>
                        <a:pt x="42" y="26"/>
                      </a:lnTo>
                      <a:lnTo>
                        <a:pt x="43" y="26"/>
                      </a:lnTo>
                      <a:lnTo>
                        <a:pt x="44" y="26"/>
                      </a:lnTo>
                      <a:lnTo>
                        <a:pt x="44" y="26"/>
                      </a:lnTo>
                      <a:lnTo>
                        <a:pt x="46" y="26"/>
                      </a:lnTo>
                      <a:lnTo>
                        <a:pt x="47" y="26"/>
                      </a:lnTo>
                      <a:lnTo>
                        <a:pt x="48" y="26"/>
                      </a:lnTo>
                      <a:lnTo>
                        <a:pt x="48" y="26"/>
                      </a:lnTo>
                      <a:lnTo>
                        <a:pt x="48" y="25"/>
                      </a:lnTo>
                      <a:lnTo>
                        <a:pt x="48" y="25"/>
                      </a:lnTo>
                      <a:lnTo>
                        <a:pt x="48" y="25"/>
                      </a:lnTo>
                      <a:lnTo>
                        <a:pt x="50" y="25"/>
                      </a:lnTo>
                      <a:lnTo>
                        <a:pt x="50" y="25"/>
                      </a:lnTo>
                      <a:lnTo>
                        <a:pt x="50" y="25"/>
                      </a:lnTo>
                      <a:lnTo>
                        <a:pt x="51" y="25"/>
                      </a:lnTo>
                      <a:lnTo>
                        <a:pt x="51" y="25"/>
                      </a:lnTo>
                      <a:lnTo>
                        <a:pt x="51" y="25"/>
                      </a:lnTo>
                      <a:lnTo>
                        <a:pt x="52" y="25"/>
                      </a:lnTo>
                      <a:lnTo>
                        <a:pt x="52" y="25"/>
                      </a:lnTo>
                      <a:lnTo>
                        <a:pt x="54" y="25"/>
                      </a:lnTo>
                      <a:lnTo>
                        <a:pt x="54" y="25"/>
                      </a:lnTo>
                      <a:lnTo>
                        <a:pt x="54" y="25"/>
                      </a:lnTo>
                      <a:lnTo>
                        <a:pt x="55" y="25"/>
                      </a:lnTo>
                      <a:lnTo>
                        <a:pt x="55" y="25"/>
                      </a:lnTo>
                      <a:lnTo>
                        <a:pt x="55" y="25"/>
                      </a:lnTo>
                      <a:lnTo>
                        <a:pt x="55" y="25"/>
                      </a:lnTo>
                      <a:lnTo>
                        <a:pt x="56" y="25"/>
                      </a:lnTo>
                      <a:lnTo>
                        <a:pt x="56" y="25"/>
                      </a:lnTo>
                      <a:lnTo>
                        <a:pt x="56" y="24"/>
                      </a:lnTo>
                      <a:lnTo>
                        <a:pt x="56" y="24"/>
                      </a:lnTo>
                      <a:lnTo>
                        <a:pt x="56" y="24"/>
                      </a:lnTo>
                      <a:lnTo>
                        <a:pt x="58" y="24"/>
                      </a:lnTo>
                      <a:lnTo>
                        <a:pt x="58" y="24"/>
                      </a:lnTo>
                      <a:lnTo>
                        <a:pt x="58" y="24"/>
                      </a:lnTo>
                      <a:lnTo>
                        <a:pt x="58" y="22"/>
                      </a:lnTo>
                      <a:lnTo>
                        <a:pt x="58" y="22"/>
                      </a:lnTo>
                      <a:lnTo>
                        <a:pt x="58" y="22"/>
                      </a:lnTo>
                      <a:lnTo>
                        <a:pt x="58" y="21"/>
                      </a:lnTo>
                      <a:lnTo>
                        <a:pt x="58" y="21"/>
                      </a:lnTo>
                      <a:lnTo>
                        <a:pt x="58" y="20"/>
                      </a:lnTo>
                      <a:lnTo>
                        <a:pt x="58" y="19"/>
                      </a:lnTo>
                      <a:lnTo>
                        <a:pt x="56" y="19"/>
                      </a:lnTo>
                      <a:lnTo>
                        <a:pt x="56" y="17"/>
                      </a:lnTo>
                      <a:lnTo>
                        <a:pt x="55" y="17"/>
                      </a:lnTo>
                      <a:lnTo>
                        <a:pt x="54" y="16"/>
                      </a:lnTo>
                      <a:lnTo>
                        <a:pt x="52" y="16"/>
                      </a:lnTo>
                      <a:lnTo>
                        <a:pt x="51" y="16"/>
                      </a:lnTo>
                      <a:lnTo>
                        <a:pt x="48" y="16"/>
                      </a:lnTo>
                      <a:lnTo>
                        <a:pt x="47" y="16"/>
                      </a:lnTo>
                      <a:lnTo>
                        <a:pt x="46" y="17"/>
                      </a:lnTo>
                      <a:lnTo>
                        <a:pt x="46" y="17"/>
                      </a:lnTo>
                      <a:lnTo>
                        <a:pt x="44" y="19"/>
                      </a:lnTo>
                      <a:lnTo>
                        <a:pt x="44" y="20"/>
                      </a:lnTo>
                      <a:lnTo>
                        <a:pt x="43" y="21"/>
                      </a:lnTo>
                      <a:lnTo>
                        <a:pt x="43" y="22"/>
                      </a:lnTo>
                      <a:lnTo>
                        <a:pt x="38" y="22"/>
                      </a:lnTo>
                      <a:lnTo>
                        <a:pt x="38" y="21"/>
                      </a:lnTo>
                      <a:lnTo>
                        <a:pt x="38" y="21"/>
                      </a:lnTo>
                      <a:lnTo>
                        <a:pt x="39" y="20"/>
                      </a:lnTo>
                      <a:lnTo>
                        <a:pt x="39" y="20"/>
                      </a:lnTo>
                      <a:lnTo>
                        <a:pt x="39" y="19"/>
                      </a:lnTo>
                      <a:lnTo>
                        <a:pt x="39" y="19"/>
                      </a:lnTo>
                      <a:lnTo>
                        <a:pt x="39" y="17"/>
                      </a:lnTo>
                      <a:lnTo>
                        <a:pt x="39" y="17"/>
                      </a:lnTo>
                      <a:lnTo>
                        <a:pt x="40" y="16"/>
                      </a:lnTo>
                      <a:lnTo>
                        <a:pt x="40" y="16"/>
                      </a:lnTo>
                      <a:lnTo>
                        <a:pt x="40" y="15"/>
                      </a:lnTo>
                      <a:lnTo>
                        <a:pt x="42" y="15"/>
                      </a:lnTo>
                      <a:lnTo>
                        <a:pt x="42" y="15"/>
                      </a:lnTo>
                      <a:lnTo>
                        <a:pt x="43" y="13"/>
                      </a:lnTo>
                      <a:lnTo>
                        <a:pt x="43" y="13"/>
                      </a:lnTo>
                      <a:lnTo>
                        <a:pt x="44" y="13"/>
                      </a:lnTo>
                      <a:lnTo>
                        <a:pt x="44" y="13"/>
                      </a:lnTo>
                      <a:lnTo>
                        <a:pt x="46" y="12"/>
                      </a:lnTo>
                      <a:lnTo>
                        <a:pt x="46" y="12"/>
                      </a:lnTo>
                      <a:lnTo>
                        <a:pt x="47" y="12"/>
                      </a:lnTo>
                      <a:lnTo>
                        <a:pt x="48" y="12"/>
                      </a:lnTo>
                      <a:lnTo>
                        <a:pt x="48" y="12"/>
                      </a:lnTo>
                      <a:lnTo>
                        <a:pt x="50" y="12"/>
                      </a:lnTo>
                      <a:lnTo>
                        <a:pt x="51" y="12"/>
                      </a:lnTo>
                      <a:lnTo>
                        <a:pt x="51" y="12"/>
                      </a:lnTo>
                      <a:lnTo>
                        <a:pt x="52" y="12"/>
                      </a:lnTo>
                      <a:lnTo>
                        <a:pt x="54" y="12"/>
                      </a:lnTo>
                      <a:lnTo>
                        <a:pt x="54" y="12"/>
                      </a:lnTo>
                      <a:lnTo>
                        <a:pt x="55" y="12"/>
                      </a:lnTo>
                      <a:lnTo>
                        <a:pt x="55" y="12"/>
                      </a:lnTo>
                      <a:lnTo>
                        <a:pt x="56" y="12"/>
                      </a:lnTo>
                      <a:lnTo>
                        <a:pt x="56" y="12"/>
                      </a:lnTo>
                      <a:lnTo>
                        <a:pt x="58" y="12"/>
                      </a:lnTo>
                      <a:lnTo>
                        <a:pt x="58" y="13"/>
                      </a:lnTo>
                      <a:lnTo>
                        <a:pt x="59" y="13"/>
                      </a:lnTo>
                      <a:lnTo>
                        <a:pt x="59" y="13"/>
                      </a:lnTo>
                      <a:lnTo>
                        <a:pt x="60" y="13"/>
                      </a:lnTo>
                      <a:lnTo>
                        <a:pt x="60" y="15"/>
                      </a:lnTo>
                      <a:lnTo>
                        <a:pt x="61" y="15"/>
                      </a:lnTo>
                      <a:lnTo>
                        <a:pt x="61" y="15"/>
                      </a:lnTo>
                      <a:lnTo>
                        <a:pt x="61" y="16"/>
                      </a:lnTo>
                      <a:lnTo>
                        <a:pt x="61" y="16"/>
                      </a:lnTo>
                      <a:lnTo>
                        <a:pt x="63" y="17"/>
                      </a:lnTo>
                      <a:lnTo>
                        <a:pt x="63" y="17"/>
                      </a:lnTo>
                      <a:lnTo>
                        <a:pt x="63" y="17"/>
                      </a:lnTo>
                      <a:lnTo>
                        <a:pt x="63" y="19"/>
                      </a:lnTo>
                      <a:lnTo>
                        <a:pt x="63" y="19"/>
                      </a:lnTo>
                      <a:lnTo>
                        <a:pt x="63" y="20"/>
                      </a:lnTo>
                      <a:lnTo>
                        <a:pt x="63" y="38"/>
                      </a:lnTo>
                      <a:lnTo>
                        <a:pt x="63" y="38"/>
                      </a:lnTo>
                      <a:lnTo>
                        <a:pt x="63" y="38"/>
                      </a:lnTo>
                      <a:lnTo>
                        <a:pt x="63" y="40"/>
                      </a:lnTo>
                      <a:lnTo>
                        <a:pt x="63" y="40"/>
                      </a:lnTo>
                      <a:lnTo>
                        <a:pt x="63" y="40"/>
                      </a:lnTo>
                      <a:lnTo>
                        <a:pt x="63" y="40"/>
                      </a:lnTo>
                      <a:lnTo>
                        <a:pt x="63" y="40"/>
                      </a:lnTo>
                      <a:lnTo>
                        <a:pt x="63" y="40"/>
                      </a:lnTo>
                      <a:lnTo>
                        <a:pt x="63" y="41"/>
                      </a:lnTo>
                      <a:lnTo>
                        <a:pt x="64" y="41"/>
                      </a:lnTo>
                      <a:lnTo>
                        <a:pt x="64" y="41"/>
                      </a:lnTo>
                      <a:lnTo>
                        <a:pt x="64" y="41"/>
                      </a:lnTo>
                      <a:lnTo>
                        <a:pt x="64" y="41"/>
                      </a:lnTo>
                      <a:lnTo>
                        <a:pt x="64" y="41"/>
                      </a:lnTo>
                      <a:lnTo>
                        <a:pt x="64" y="41"/>
                      </a:lnTo>
                      <a:lnTo>
                        <a:pt x="64" y="41"/>
                      </a:lnTo>
                      <a:lnTo>
                        <a:pt x="65" y="41"/>
                      </a:lnTo>
                      <a:lnTo>
                        <a:pt x="65" y="41"/>
                      </a:lnTo>
                      <a:lnTo>
                        <a:pt x="65" y="41"/>
                      </a:lnTo>
                      <a:lnTo>
                        <a:pt x="65" y="41"/>
                      </a:lnTo>
                      <a:lnTo>
                        <a:pt x="65" y="41"/>
                      </a:lnTo>
                      <a:lnTo>
                        <a:pt x="67" y="41"/>
                      </a:lnTo>
                      <a:lnTo>
                        <a:pt x="67" y="41"/>
                      </a:lnTo>
                      <a:lnTo>
                        <a:pt x="67" y="41"/>
                      </a:lnTo>
                      <a:lnTo>
                        <a:pt x="67" y="44"/>
                      </a:lnTo>
                      <a:lnTo>
                        <a:pt x="67" y="45"/>
                      </a:lnTo>
                      <a:lnTo>
                        <a:pt x="65" y="45"/>
                      </a:lnTo>
                      <a:lnTo>
                        <a:pt x="65" y="45"/>
                      </a:lnTo>
                      <a:lnTo>
                        <a:pt x="65" y="45"/>
                      </a:lnTo>
                      <a:lnTo>
                        <a:pt x="64" y="45"/>
                      </a:lnTo>
                      <a:lnTo>
                        <a:pt x="64" y="45"/>
                      </a:lnTo>
                      <a:lnTo>
                        <a:pt x="64" y="45"/>
                      </a:lnTo>
                      <a:lnTo>
                        <a:pt x="63" y="45"/>
                      </a:lnTo>
                      <a:lnTo>
                        <a:pt x="61" y="45"/>
                      </a:lnTo>
                      <a:lnTo>
                        <a:pt x="61" y="45"/>
                      </a:lnTo>
                      <a:lnTo>
                        <a:pt x="60" y="44"/>
                      </a:lnTo>
                      <a:lnTo>
                        <a:pt x="59" y="44"/>
                      </a:lnTo>
                      <a:lnTo>
                        <a:pt x="59" y="42"/>
                      </a:lnTo>
                      <a:lnTo>
                        <a:pt x="59" y="42"/>
                      </a:lnTo>
                      <a:lnTo>
                        <a:pt x="59" y="41"/>
                      </a:lnTo>
                      <a:lnTo>
                        <a:pt x="58" y="40"/>
                      </a:lnTo>
                      <a:lnTo>
                        <a:pt x="58" y="41"/>
                      </a:lnTo>
                      <a:lnTo>
                        <a:pt x="56" y="42"/>
                      </a:lnTo>
                      <a:lnTo>
                        <a:pt x="55" y="44"/>
                      </a:lnTo>
                      <a:lnTo>
                        <a:pt x="54" y="44"/>
                      </a:lnTo>
                      <a:lnTo>
                        <a:pt x="51" y="44"/>
                      </a:lnTo>
                      <a:lnTo>
                        <a:pt x="50" y="45"/>
                      </a:lnTo>
                      <a:lnTo>
                        <a:pt x="48" y="45"/>
                      </a:lnTo>
                      <a:lnTo>
                        <a:pt x="47" y="45"/>
                      </a:lnTo>
                      <a:lnTo>
                        <a:pt x="46" y="45"/>
                      </a:lnTo>
                      <a:lnTo>
                        <a:pt x="46" y="45"/>
                      </a:lnTo>
                      <a:lnTo>
                        <a:pt x="44" y="45"/>
                      </a:lnTo>
                      <a:lnTo>
                        <a:pt x="44" y="45"/>
                      </a:lnTo>
                      <a:lnTo>
                        <a:pt x="43" y="45"/>
                      </a:lnTo>
                      <a:lnTo>
                        <a:pt x="43" y="45"/>
                      </a:lnTo>
                      <a:lnTo>
                        <a:pt x="42" y="44"/>
                      </a:lnTo>
                      <a:lnTo>
                        <a:pt x="42" y="44"/>
                      </a:lnTo>
                      <a:lnTo>
                        <a:pt x="42" y="44"/>
                      </a:lnTo>
                      <a:lnTo>
                        <a:pt x="40" y="44"/>
                      </a:lnTo>
                      <a:lnTo>
                        <a:pt x="40" y="44"/>
                      </a:lnTo>
                      <a:lnTo>
                        <a:pt x="39" y="42"/>
                      </a:lnTo>
                      <a:lnTo>
                        <a:pt x="39" y="42"/>
                      </a:lnTo>
                      <a:lnTo>
                        <a:pt x="39" y="41"/>
                      </a:lnTo>
                      <a:lnTo>
                        <a:pt x="38" y="41"/>
                      </a:lnTo>
                      <a:lnTo>
                        <a:pt x="38" y="41"/>
                      </a:lnTo>
                      <a:lnTo>
                        <a:pt x="38" y="40"/>
                      </a:lnTo>
                      <a:lnTo>
                        <a:pt x="38" y="40"/>
                      </a:lnTo>
                      <a:lnTo>
                        <a:pt x="36" y="40"/>
                      </a:lnTo>
                      <a:lnTo>
                        <a:pt x="36" y="38"/>
                      </a:lnTo>
                      <a:lnTo>
                        <a:pt x="36" y="38"/>
                      </a:lnTo>
                      <a:lnTo>
                        <a:pt x="36" y="37"/>
                      </a:lnTo>
                      <a:lnTo>
                        <a:pt x="36" y="37"/>
                      </a:lnTo>
                      <a:lnTo>
                        <a:pt x="36" y="36"/>
                      </a:lnTo>
                      <a:lnTo>
                        <a:pt x="36" y="36"/>
                      </a:lnTo>
                      <a:lnTo>
                        <a:pt x="36" y="36"/>
                      </a:lnTo>
                      <a:lnTo>
                        <a:pt x="36" y="36"/>
                      </a:lnTo>
                      <a:lnTo>
                        <a:pt x="36" y="36"/>
                      </a:lnTo>
                      <a:lnTo>
                        <a:pt x="36" y="36"/>
                      </a:lnTo>
                      <a:lnTo>
                        <a:pt x="36" y="36"/>
                      </a:lnTo>
                      <a:lnTo>
                        <a:pt x="36" y="36"/>
                      </a:lnTo>
                      <a:lnTo>
                        <a:pt x="36" y="36"/>
                      </a:lnTo>
                      <a:close/>
                      <a:moveTo>
                        <a:pt x="19" y="38"/>
                      </a:moveTo>
                      <a:lnTo>
                        <a:pt x="31" y="0"/>
                      </a:lnTo>
                      <a:lnTo>
                        <a:pt x="38" y="0"/>
                      </a:lnTo>
                      <a:lnTo>
                        <a:pt x="22" y="44"/>
                      </a:lnTo>
                      <a:lnTo>
                        <a:pt x="15" y="44"/>
                      </a:lnTo>
                      <a:lnTo>
                        <a:pt x="0" y="0"/>
                      </a:lnTo>
                      <a:lnTo>
                        <a:pt x="6" y="0"/>
                      </a:lnTo>
                      <a:lnTo>
                        <a:pt x="19" y="38"/>
                      </a:lnTo>
                      <a:close/>
                    </a:path>
                  </a:pathLst>
                </a:custGeom>
                <a:solidFill>
                  <a:srgbClr val="000000"/>
                </a:solidFill>
                <a:ln w="9525">
                  <a:noFill/>
                  <a:round/>
                  <a:headEnd/>
                  <a:tailEnd/>
                </a:ln>
              </p:spPr>
              <p:txBody>
                <a:bodyPr/>
                <a:lstStyle/>
                <a:p>
                  <a:endParaRPr lang="en-US"/>
                </a:p>
              </p:txBody>
            </p:sp>
            <p:sp>
              <p:nvSpPr>
                <p:cNvPr id="10515" name="Freeform 275"/>
                <p:cNvSpPr>
                  <a:spLocks noEditPoints="1"/>
                </p:cNvSpPr>
                <p:nvPr/>
              </p:nvSpPr>
              <p:spPr bwMode="auto">
                <a:xfrm>
                  <a:off x="3281" y="2850"/>
                  <a:ext cx="99" cy="22"/>
                </a:xfrm>
                <a:custGeom>
                  <a:avLst/>
                  <a:gdLst/>
                  <a:ahLst/>
                  <a:cxnLst>
                    <a:cxn ang="0">
                      <a:pos x="158" y="18"/>
                    </a:cxn>
                    <a:cxn ang="0">
                      <a:pos x="147" y="15"/>
                    </a:cxn>
                    <a:cxn ang="0">
                      <a:pos x="143" y="19"/>
                    </a:cxn>
                    <a:cxn ang="0">
                      <a:pos x="145" y="22"/>
                    </a:cxn>
                    <a:cxn ang="0">
                      <a:pos x="151" y="25"/>
                    </a:cxn>
                    <a:cxn ang="0">
                      <a:pos x="159" y="27"/>
                    </a:cxn>
                    <a:cxn ang="0">
                      <a:pos x="164" y="33"/>
                    </a:cxn>
                    <a:cxn ang="0">
                      <a:pos x="160" y="42"/>
                    </a:cxn>
                    <a:cxn ang="0">
                      <a:pos x="149" y="44"/>
                    </a:cxn>
                    <a:cxn ang="0">
                      <a:pos x="139" y="38"/>
                    </a:cxn>
                    <a:cxn ang="0">
                      <a:pos x="143" y="36"/>
                    </a:cxn>
                    <a:cxn ang="0">
                      <a:pos x="154" y="39"/>
                    </a:cxn>
                    <a:cxn ang="0">
                      <a:pos x="159" y="34"/>
                    </a:cxn>
                    <a:cxn ang="0">
                      <a:pos x="154" y="30"/>
                    </a:cxn>
                    <a:cxn ang="0">
                      <a:pos x="145" y="29"/>
                    </a:cxn>
                    <a:cxn ang="0">
                      <a:pos x="139" y="23"/>
                    </a:cxn>
                    <a:cxn ang="0">
                      <a:pos x="141" y="14"/>
                    </a:cxn>
                    <a:cxn ang="0">
                      <a:pos x="150" y="10"/>
                    </a:cxn>
                    <a:cxn ang="0">
                      <a:pos x="162" y="15"/>
                    </a:cxn>
                    <a:cxn ang="0">
                      <a:pos x="128" y="19"/>
                    </a:cxn>
                    <a:cxn ang="0">
                      <a:pos x="117" y="15"/>
                    </a:cxn>
                    <a:cxn ang="0">
                      <a:pos x="113" y="18"/>
                    </a:cxn>
                    <a:cxn ang="0">
                      <a:pos x="114" y="22"/>
                    </a:cxn>
                    <a:cxn ang="0">
                      <a:pos x="120" y="25"/>
                    </a:cxn>
                    <a:cxn ang="0">
                      <a:pos x="128" y="27"/>
                    </a:cxn>
                    <a:cxn ang="0">
                      <a:pos x="133" y="33"/>
                    </a:cxn>
                    <a:cxn ang="0">
                      <a:pos x="130" y="42"/>
                    </a:cxn>
                    <a:cxn ang="0">
                      <a:pos x="120" y="44"/>
                    </a:cxn>
                    <a:cxn ang="0">
                      <a:pos x="109" y="39"/>
                    </a:cxn>
                    <a:cxn ang="0">
                      <a:pos x="113" y="35"/>
                    </a:cxn>
                    <a:cxn ang="0">
                      <a:pos x="122" y="39"/>
                    </a:cxn>
                    <a:cxn ang="0">
                      <a:pos x="129" y="35"/>
                    </a:cxn>
                    <a:cxn ang="0">
                      <a:pos x="124" y="31"/>
                    </a:cxn>
                    <a:cxn ang="0">
                      <a:pos x="114" y="29"/>
                    </a:cxn>
                    <a:cxn ang="0">
                      <a:pos x="109" y="25"/>
                    </a:cxn>
                    <a:cxn ang="0">
                      <a:pos x="110" y="15"/>
                    </a:cxn>
                    <a:cxn ang="0">
                      <a:pos x="118" y="10"/>
                    </a:cxn>
                    <a:cxn ang="0">
                      <a:pos x="130" y="14"/>
                    </a:cxn>
                    <a:cxn ang="0">
                      <a:pos x="97" y="25"/>
                    </a:cxn>
                    <a:cxn ang="0">
                      <a:pos x="91" y="15"/>
                    </a:cxn>
                    <a:cxn ang="0">
                      <a:pos x="83" y="18"/>
                    </a:cxn>
                    <a:cxn ang="0">
                      <a:pos x="103" y="34"/>
                    </a:cxn>
                    <a:cxn ang="0">
                      <a:pos x="99" y="42"/>
                    </a:cxn>
                    <a:cxn ang="0">
                      <a:pos x="91" y="44"/>
                    </a:cxn>
                    <a:cxn ang="0">
                      <a:pos x="80" y="42"/>
                    </a:cxn>
                    <a:cxn ang="0">
                      <a:pos x="74" y="29"/>
                    </a:cxn>
                    <a:cxn ang="0">
                      <a:pos x="78" y="15"/>
                    </a:cxn>
                    <a:cxn ang="0">
                      <a:pos x="87" y="10"/>
                    </a:cxn>
                    <a:cxn ang="0">
                      <a:pos x="95" y="12"/>
                    </a:cxn>
                    <a:cxn ang="0">
                      <a:pos x="100" y="17"/>
                    </a:cxn>
                    <a:cxn ang="0">
                      <a:pos x="80" y="35"/>
                    </a:cxn>
                    <a:cxn ang="0">
                      <a:pos x="91" y="39"/>
                    </a:cxn>
                    <a:cxn ang="0">
                      <a:pos x="96" y="35"/>
                    </a:cxn>
                    <a:cxn ang="0">
                      <a:pos x="47" y="15"/>
                    </a:cxn>
                    <a:cxn ang="0">
                      <a:pos x="53" y="12"/>
                    </a:cxn>
                    <a:cxn ang="0">
                      <a:pos x="62" y="12"/>
                    </a:cxn>
                    <a:cxn ang="0">
                      <a:pos x="67" y="19"/>
                    </a:cxn>
                    <a:cxn ang="0">
                      <a:pos x="62" y="18"/>
                    </a:cxn>
                    <a:cxn ang="0">
                      <a:pos x="53" y="17"/>
                    </a:cxn>
                    <a:cxn ang="0">
                      <a:pos x="47" y="22"/>
                    </a:cxn>
                    <a:cxn ang="0">
                      <a:pos x="15" y="43"/>
                    </a:cxn>
                  </a:cxnLst>
                  <a:rect l="0" t="0" r="r" b="b"/>
                  <a:pathLst>
                    <a:path w="199" h="44">
                      <a:moveTo>
                        <a:pt x="199" y="33"/>
                      </a:moveTo>
                      <a:lnTo>
                        <a:pt x="199" y="36"/>
                      </a:lnTo>
                      <a:lnTo>
                        <a:pt x="168" y="36"/>
                      </a:lnTo>
                      <a:lnTo>
                        <a:pt x="168" y="33"/>
                      </a:lnTo>
                      <a:lnTo>
                        <a:pt x="199" y="33"/>
                      </a:lnTo>
                      <a:close/>
                      <a:moveTo>
                        <a:pt x="199" y="19"/>
                      </a:moveTo>
                      <a:lnTo>
                        <a:pt x="199" y="25"/>
                      </a:lnTo>
                      <a:lnTo>
                        <a:pt x="168" y="25"/>
                      </a:lnTo>
                      <a:lnTo>
                        <a:pt x="168" y="19"/>
                      </a:lnTo>
                      <a:lnTo>
                        <a:pt x="199" y="19"/>
                      </a:lnTo>
                      <a:close/>
                      <a:moveTo>
                        <a:pt x="163" y="21"/>
                      </a:moveTo>
                      <a:lnTo>
                        <a:pt x="158" y="21"/>
                      </a:lnTo>
                      <a:lnTo>
                        <a:pt x="158" y="19"/>
                      </a:lnTo>
                      <a:lnTo>
                        <a:pt x="158" y="18"/>
                      </a:lnTo>
                      <a:lnTo>
                        <a:pt x="156" y="18"/>
                      </a:lnTo>
                      <a:lnTo>
                        <a:pt x="156" y="17"/>
                      </a:lnTo>
                      <a:lnTo>
                        <a:pt x="155" y="17"/>
                      </a:lnTo>
                      <a:lnTo>
                        <a:pt x="154" y="15"/>
                      </a:lnTo>
                      <a:lnTo>
                        <a:pt x="153" y="15"/>
                      </a:lnTo>
                      <a:lnTo>
                        <a:pt x="150" y="15"/>
                      </a:lnTo>
                      <a:lnTo>
                        <a:pt x="150" y="15"/>
                      </a:lnTo>
                      <a:lnTo>
                        <a:pt x="150" y="15"/>
                      </a:lnTo>
                      <a:lnTo>
                        <a:pt x="150" y="15"/>
                      </a:lnTo>
                      <a:lnTo>
                        <a:pt x="149" y="15"/>
                      </a:lnTo>
                      <a:lnTo>
                        <a:pt x="149" y="15"/>
                      </a:lnTo>
                      <a:lnTo>
                        <a:pt x="149" y="15"/>
                      </a:lnTo>
                      <a:lnTo>
                        <a:pt x="149" y="15"/>
                      </a:lnTo>
                      <a:lnTo>
                        <a:pt x="147" y="15"/>
                      </a:lnTo>
                      <a:lnTo>
                        <a:pt x="147" y="15"/>
                      </a:lnTo>
                      <a:lnTo>
                        <a:pt x="147" y="15"/>
                      </a:lnTo>
                      <a:lnTo>
                        <a:pt x="146" y="17"/>
                      </a:lnTo>
                      <a:lnTo>
                        <a:pt x="146" y="17"/>
                      </a:lnTo>
                      <a:lnTo>
                        <a:pt x="146" y="17"/>
                      </a:lnTo>
                      <a:lnTo>
                        <a:pt x="146" y="17"/>
                      </a:lnTo>
                      <a:lnTo>
                        <a:pt x="146" y="17"/>
                      </a:lnTo>
                      <a:lnTo>
                        <a:pt x="145" y="17"/>
                      </a:lnTo>
                      <a:lnTo>
                        <a:pt x="145" y="17"/>
                      </a:lnTo>
                      <a:lnTo>
                        <a:pt x="145" y="18"/>
                      </a:lnTo>
                      <a:lnTo>
                        <a:pt x="145" y="18"/>
                      </a:lnTo>
                      <a:lnTo>
                        <a:pt x="145" y="18"/>
                      </a:lnTo>
                      <a:lnTo>
                        <a:pt x="145" y="18"/>
                      </a:lnTo>
                      <a:lnTo>
                        <a:pt x="143" y="19"/>
                      </a:lnTo>
                      <a:lnTo>
                        <a:pt x="143" y="19"/>
                      </a:lnTo>
                      <a:lnTo>
                        <a:pt x="143" y="19"/>
                      </a:lnTo>
                      <a:lnTo>
                        <a:pt x="143" y="21"/>
                      </a:lnTo>
                      <a:lnTo>
                        <a:pt x="143" y="21"/>
                      </a:lnTo>
                      <a:lnTo>
                        <a:pt x="143" y="21"/>
                      </a:lnTo>
                      <a:lnTo>
                        <a:pt x="145" y="21"/>
                      </a:lnTo>
                      <a:lnTo>
                        <a:pt x="145" y="21"/>
                      </a:lnTo>
                      <a:lnTo>
                        <a:pt x="145" y="22"/>
                      </a:lnTo>
                      <a:lnTo>
                        <a:pt x="145" y="22"/>
                      </a:lnTo>
                      <a:lnTo>
                        <a:pt x="145" y="22"/>
                      </a:lnTo>
                      <a:lnTo>
                        <a:pt x="145" y="22"/>
                      </a:lnTo>
                      <a:lnTo>
                        <a:pt x="145" y="22"/>
                      </a:lnTo>
                      <a:lnTo>
                        <a:pt x="145" y="22"/>
                      </a:lnTo>
                      <a:lnTo>
                        <a:pt x="145" y="22"/>
                      </a:lnTo>
                      <a:lnTo>
                        <a:pt x="146" y="23"/>
                      </a:lnTo>
                      <a:lnTo>
                        <a:pt x="146" y="23"/>
                      </a:lnTo>
                      <a:lnTo>
                        <a:pt x="146" y="23"/>
                      </a:lnTo>
                      <a:lnTo>
                        <a:pt x="146" y="23"/>
                      </a:lnTo>
                      <a:lnTo>
                        <a:pt x="146" y="23"/>
                      </a:lnTo>
                      <a:lnTo>
                        <a:pt x="147" y="23"/>
                      </a:lnTo>
                      <a:lnTo>
                        <a:pt x="147" y="23"/>
                      </a:lnTo>
                      <a:lnTo>
                        <a:pt x="147" y="23"/>
                      </a:lnTo>
                      <a:lnTo>
                        <a:pt x="149" y="23"/>
                      </a:lnTo>
                      <a:lnTo>
                        <a:pt x="149" y="23"/>
                      </a:lnTo>
                      <a:lnTo>
                        <a:pt x="149" y="25"/>
                      </a:lnTo>
                      <a:lnTo>
                        <a:pt x="150" y="25"/>
                      </a:lnTo>
                      <a:lnTo>
                        <a:pt x="150" y="25"/>
                      </a:lnTo>
                      <a:lnTo>
                        <a:pt x="151" y="25"/>
                      </a:lnTo>
                      <a:lnTo>
                        <a:pt x="151" y="25"/>
                      </a:lnTo>
                      <a:lnTo>
                        <a:pt x="151" y="25"/>
                      </a:lnTo>
                      <a:lnTo>
                        <a:pt x="153" y="25"/>
                      </a:lnTo>
                      <a:lnTo>
                        <a:pt x="153" y="25"/>
                      </a:lnTo>
                      <a:lnTo>
                        <a:pt x="154" y="25"/>
                      </a:lnTo>
                      <a:lnTo>
                        <a:pt x="154" y="25"/>
                      </a:lnTo>
                      <a:lnTo>
                        <a:pt x="155" y="25"/>
                      </a:lnTo>
                      <a:lnTo>
                        <a:pt x="155" y="26"/>
                      </a:lnTo>
                      <a:lnTo>
                        <a:pt x="156" y="26"/>
                      </a:lnTo>
                      <a:lnTo>
                        <a:pt x="156" y="26"/>
                      </a:lnTo>
                      <a:lnTo>
                        <a:pt x="158" y="26"/>
                      </a:lnTo>
                      <a:lnTo>
                        <a:pt x="158" y="26"/>
                      </a:lnTo>
                      <a:lnTo>
                        <a:pt x="159" y="27"/>
                      </a:lnTo>
                      <a:lnTo>
                        <a:pt x="159" y="27"/>
                      </a:lnTo>
                      <a:lnTo>
                        <a:pt x="159" y="27"/>
                      </a:lnTo>
                      <a:lnTo>
                        <a:pt x="160" y="27"/>
                      </a:lnTo>
                      <a:lnTo>
                        <a:pt x="160" y="27"/>
                      </a:lnTo>
                      <a:lnTo>
                        <a:pt x="160" y="29"/>
                      </a:lnTo>
                      <a:lnTo>
                        <a:pt x="162" y="29"/>
                      </a:lnTo>
                      <a:lnTo>
                        <a:pt x="162" y="29"/>
                      </a:lnTo>
                      <a:lnTo>
                        <a:pt x="162" y="29"/>
                      </a:lnTo>
                      <a:lnTo>
                        <a:pt x="163" y="30"/>
                      </a:lnTo>
                      <a:lnTo>
                        <a:pt x="163" y="30"/>
                      </a:lnTo>
                      <a:lnTo>
                        <a:pt x="163" y="30"/>
                      </a:lnTo>
                      <a:lnTo>
                        <a:pt x="163" y="31"/>
                      </a:lnTo>
                      <a:lnTo>
                        <a:pt x="163" y="31"/>
                      </a:lnTo>
                      <a:lnTo>
                        <a:pt x="163" y="33"/>
                      </a:lnTo>
                      <a:lnTo>
                        <a:pt x="164" y="33"/>
                      </a:lnTo>
                      <a:lnTo>
                        <a:pt x="164" y="34"/>
                      </a:lnTo>
                      <a:lnTo>
                        <a:pt x="164" y="34"/>
                      </a:lnTo>
                      <a:lnTo>
                        <a:pt x="164" y="35"/>
                      </a:lnTo>
                      <a:lnTo>
                        <a:pt x="164" y="35"/>
                      </a:lnTo>
                      <a:lnTo>
                        <a:pt x="163" y="36"/>
                      </a:lnTo>
                      <a:lnTo>
                        <a:pt x="163" y="36"/>
                      </a:lnTo>
                      <a:lnTo>
                        <a:pt x="163" y="38"/>
                      </a:lnTo>
                      <a:lnTo>
                        <a:pt x="163" y="38"/>
                      </a:lnTo>
                      <a:lnTo>
                        <a:pt x="163" y="39"/>
                      </a:lnTo>
                      <a:lnTo>
                        <a:pt x="162" y="39"/>
                      </a:lnTo>
                      <a:lnTo>
                        <a:pt x="162" y="40"/>
                      </a:lnTo>
                      <a:lnTo>
                        <a:pt x="162" y="40"/>
                      </a:lnTo>
                      <a:lnTo>
                        <a:pt x="160" y="42"/>
                      </a:lnTo>
                      <a:lnTo>
                        <a:pt x="160" y="42"/>
                      </a:lnTo>
                      <a:lnTo>
                        <a:pt x="159" y="42"/>
                      </a:lnTo>
                      <a:lnTo>
                        <a:pt x="159" y="43"/>
                      </a:lnTo>
                      <a:lnTo>
                        <a:pt x="159" y="43"/>
                      </a:lnTo>
                      <a:lnTo>
                        <a:pt x="158" y="43"/>
                      </a:lnTo>
                      <a:lnTo>
                        <a:pt x="158" y="43"/>
                      </a:lnTo>
                      <a:lnTo>
                        <a:pt x="156" y="43"/>
                      </a:lnTo>
                      <a:lnTo>
                        <a:pt x="155" y="43"/>
                      </a:lnTo>
                      <a:lnTo>
                        <a:pt x="155" y="44"/>
                      </a:lnTo>
                      <a:lnTo>
                        <a:pt x="154" y="44"/>
                      </a:lnTo>
                      <a:lnTo>
                        <a:pt x="154" y="44"/>
                      </a:lnTo>
                      <a:lnTo>
                        <a:pt x="153" y="44"/>
                      </a:lnTo>
                      <a:lnTo>
                        <a:pt x="151" y="44"/>
                      </a:lnTo>
                      <a:lnTo>
                        <a:pt x="150" y="44"/>
                      </a:lnTo>
                      <a:lnTo>
                        <a:pt x="149" y="44"/>
                      </a:lnTo>
                      <a:lnTo>
                        <a:pt x="147" y="44"/>
                      </a:lnTo>
                      <a:lnTo>
                        <a:pt x="146" y="44"/>
                      </a:lnTo>
                      <a:lnTo>
                        <a:pt x="146" y="43"/>
                      </a:lnTo>
                      <a:lnTo>
                        <a:pt x="145" y="43"/>
                      </a:lnTo>
                      <a:lnTo>
                        <a:pt x="143" y="43"/>
                      </a:lnTo>
                      <a:lnTo>
                        <a:pt x="143" y="43"/>
                      </a:lnTo>
                      <a:lnTo>
                        <a:pt x="142" y="42"/>
                      </a:lnTo>
                      <a:lnTo>
                        <a:pt x="142" y="42"/>
                      </a:lnTo>
                      <a:lnTo>
                        <a:pt x="141" y="42"/>
                      </a:lnTo>
                      <a:lnTo>
                        <a:pt x="141" y="40"/>
                      </a:lnTo>
                      <a:lnTo>
                        <a:pt x="139" y="40"/>
                      </a:lnTo>
                      <a:lnTo>
                        <a:pt x="139" y="39"/>
                      </a:lnTo>
                      <a:lnTo>
                        <a:pt x="139" y="39"/>
                      </a:lnTo>
                      <a:lnTo>
                        <a:pt x="139" y="38"/>
                      </a:lnTo>
                      <a:lnTo>
                        <a:pt x="139" y="38"/>
                      </a:lnTo>
                      <a:lnTo>
                        <a:pt x="138" y="38"/>
                      </a:lnTo>
                      <a:lnTo>
                        <a:pt x="138" y="36"/>
                      </a:lnTo>
                      <a:lnTo>
                        <a:pt x="138" y="36"/>
                      </a:lnTo>
                      <a:lnTo>
                        <a:pt x="138" y="35"/>
                      </a:lnTo>
                      <a:lnTo>
                        <a:pt x="138" y="35"/>
                      </a:lnTo>
                      <a:lnTo>
                        <a:pt x="138" y="34"/>
                      </a:lnTo>
                      <a:lnTo>
                        <a:pt x="138" y="34"/>
                      </a:lnTo>
                      <a:lnTo>
                        <a:pt x="143" y="34"/>
                      </a:lnTo>
                      <a:lnTo>
                        <a:pt x="143" y="34"/>
                      </a:lnTo>
                      <a:lnTo>
                        <a:pt x="143" y="35"/>
                      </a:lnTo>
                      <a:lnTo>
                        <a:pt x="143" y="35"/>
                      </a:lnTo>
                      <a:lnTo>
                        <a:pt x="143" y="35"/>
                      </a:lnTo>
                      <a:lnTo>
                        <a:pt x="143" y="36"/>
                      </a:lnTo>
                      <a:lnTo>
                        <a:pt x="143" y="36"/>
                      </a:lnTo>
                      <a:lnTo>
                        <a:pt x="145" y="38"/>
                      </a:lnTo>
                      <a:lnTo>
                        <a:pt x="145" y="38"/>
                      </a:lnTo>
                      <a:lnTo>
                        <a:pt x="145" y="38"/>
                      </a:lnTo>
                      <a:lnTo>
                        <a:pt x="146" y="39"/>
                      </a:lnTo>
                      <a:lnTo>
                        <a:pt x="146" y="39"/>
                      </a:lnTo>
                      <a:lnTo>
                        <a:pt x="147" y="39"/>
                      </a:lnTo>
                      <a:lnTo>
                        <a:pt x="149" y="39"/>
                      </a:lnTo>
                      <a:lnTo>
                        <a:pt x="149" y="39"/>
                      </a:lnTo>
                      <a:lnTo>
                        <a:pt x="150" y="39"/>
                      </a:lnTo>
                      <a:lnTo>
                        <a:pt x="151" y="39"/>
                      </a:lnTo>
                      <a:lnTo>
                        <a:pt x="153" y="39"/>
                      </a:lnTo>
                      <a:lnTo>
                        <a:pt x="153" y="39"/>
                      </a:lnTo>
                      <a:lnTo>
                        <a:pt x="154" y="39"/>
                      </a:lnTo>
                      <a:lnTo>
                        <a:pt x="154" y="39"/>
                      </a:lnTo>
                      <a:lnTo>
                        <a:pt x="155" y="39"/>
                      </a:lnTo>
                      <a:lnTo>
                        <a:pt x="155" y="39"/>
                      </a:lnTo>
                      <a:lnTo>
                        <a:pt x="156" y="39"/>
                      </a:lnTo>
                      <a:lnTo>
                        <a:pt x="156" y="38"/>
                      </a:lnTo>
                      <a:lnTo>
                        <a:pt x="156" y="38"/>
                      </a:lnTo>
                      <a:lnTo>
                        <a:pt x="158" y="38"/>
                      </a:lnTo>
                      <a:lnTo>
                        <a:pt x="158" y="38"/>
                      </a:lnTo>
                      <a:lnTo>
                        <a:pt x="158" y="36"/>
                      </a:lnTo>
                      <a:lnTo>
                        <a:pt x="158" y="36"/>
                      </a:lnTo>
                      <a:lnTo>
                        <a:pt x="159" y="36"/>
                      </a:lnTo>
                      <a:lnTo>
                        <a:pt x="159" y="35"/>
                      </a:lnTo>
                      <a:lnTo>
                        <a:pt x="159" y="35"/>
                      </a:lnTo>
                      <a:lnTo>
                        <a:pt x="159" y="34"/>
                      </a:lnTo>
                      <a:lnTo>
                        <a:pt x="159" y="34"/>
                      </a:lnTo>
                      <a:lnTo>
                        <a:pt x="159" y="34"/>
                      </a:lnTo>
                      <a:lnTo>
                        <a:pt x="158" y="34"/>
                      </a:lnTo>
                      <a:lnTo>
                        <a:pt x="158" y="33"/>
                      </a:lnTo>
                      <a:lnTo>
                        <a:pt x="158" y="33"/>
                      </a:lnTo>
                      <a:lnTo>
                        <a:pt x="158" y="33"/>
                      </a:lnTo>
                      <a:lnTo>
                        <a:pt x="158" y="33"/>
                      </a:lnTo>
                      <a:lnTo>
                        <a:pt x="156" y="31"/>
                      </a:lnTo>
                      <a:lnTo>
                        <a:pt x="156" y="31"/>
                      </a:lnTo>
                      <a:lnTo>
                        <a:pt x="156" y="31"/>
                      </a:lnTo>
                      <a:lnTo>
                        <a:pt x="155" y="31"/>
                      </a:lnTo>
                      <a:lnTo>
                        <a:pt x="155" y="31"/>
                      </a:lnTo>
                      <a:lnTo>
                        <a:pt x="154" y="31"/>
                      </a:lnTo>
                      <a:lnTo>
                        <a:pt x="154" y="30"/>
                      </a:lnTo>
                      <a:lnTo>
                        <a:pt x="153" y="30"/>
                      </a:lnTo>
                      <a:lnTo>
                        <a:pt x="151" y="30"/>
                      </a:lnTo>
                      <a:lnTo>
                        <a:pt x="151" y="30"/>
                      </a:lnTo>
                      <a:lnTo>
                        <a:pt x="151" y="30"/>
                      </a:lnTo>
                      <a:lnTo>
                        <a:pt x="150" y="30"/>
                      </a:lnTo>
                      <a:lnTo>
                        <a:pt x="150" y="30"/>
                      </a:lnTo>
                      <a:lnTo>
                        <a:pt x="149" y="30"/>
                      </a:lnTo>
                      <a:lnTo>
                        <a:pt x="149" y="29"/>
                      </a:lnTo>
                      <a:lnTo>
                        <a:pt x="147" y="29"/>
                      </a:lnTo>
                      <a:lnTo>
                        <a:pt x="147" y="29"/>
                      </a:lnTo>
                      <a:lnTo>
                        <a:pt x="146" y="29"/>
                      </a:lnTo>
                      <a:lnTo>
                        <a:pt x="146" y="29"/>
                      </a:lnTo>
                      <a:lnTo>
                        <a:pt x="146" y="29"/>
                      </a:lnTo>
                      <a:lnTo>
                        <a:pt x="145" y="29"/>
                      </a:lnTo>
                      <a:lnTo>
                        <a:pt x="145" y="29"/>
                      </a:lnTo>
                      <a:lnTo>
                        <a:pt x="145" y="27"/>
                      </a:lnTo>
                      <a:lnTo>
                        <a:pt x="143" y="27"/>
                      </a:lnTo>
                      <a:lnTo>
                        <a:pt x="143" y="27"/>
                      </a:lnTo>
                      <a:lnTo>
                        <a:pt x="142" y="27"/>
                      </a:lnTo>
                      <a:lnTo>
                        <a:pt x="142" y="27"/>
                      </a:lnTo>
                      <a:lnTo>
                        <a:pt x="142" y="26"/>
                      </a:lnTo>
                      <a:lnTo>
                        <a:pt x="141" y="26"/>
                      </a:lnTo>
                      <a:lnTo>
                        <a:pt x="141" y="26"/>
                      </a:lnTo>
                      <a:lnTo>
                        <a:pt x="141" y="26"/>
                      </a:lnTo>
                      <a:lnTo>
                        <a:pt x="141" y="25"/>
                      </a:lnTo>
                      <a:lnTo>
                        <a:pt x="139" y="25"/>
                      </a:lnTo>
                      <a:lnTo>
                        <a:pt x="139" y="25"/>
                      </a:lnTo>
                      <a:lnTo>
                        <a:pt x="139" y="23"/>
                      </a:lnTo>
                      <a:lnTo>
                        <a:pt x="139" y="23"/>
                      </a:lnTo>
                      <a:lnTo>
                        <a:pt x="139" y="22"/>
                      </a:lnTo>
                      <a:lnTo>
                        <a:pt x="139" y="22"/>
                      </a:lnTo>
                      <a:lnTo>
                        <a:pt x="139" y="22"/>
                      </a:lnTo>
                      <a:lnTo>
                        <a:pt x="139" y="21"/>
                      </a:lnTo>
                      <a:lnTo>
                        <a:pt x="139" y="19"/>
                      </a:lnTo>
                      <a:lnTo>
                        <a:pt x="139" y="19"/>
                      </a:lnTo>
                      <a:lnTo>
                        <a:pt x="139" y="18"/>
                      </a:lnTo>
                      <a:lnTo>
                        <a:pt x="139" y="18"/>
                      </a:lnTo>
                      <a:lnTo>
                        <a:pt x="139" y="17"/>
                      </a:lnTo>
                      <a:lnTo>
                        <a:pt x="139" y="17"/>
                      </a:lnTo>
                      <a:lnTo>
                        <a:pt x="141" y="15"/>
                      </a:lnTo>
                      <a:lnTo>
                        <a:pt x="141" y="15"/>
                      </a:lnTo>
                      <a:lnTo>
                        <a:pt x="141" y="14"/>
                      </a:lnTo>
                      <a:lnTo>
                        <a:pt x="142" y="14"/>
                      </a:lnTo>
                      <a:lnTo>
                        <a:pt x="142" y="14"/>
                      </a:lnTo>
                      <a:lnTo>
                        <a:pt x="142" y="13"/>
                      </a:lnTo>
                      <a:lnTo>
                        <a:pt x="143" y="13"/>
                      </a:lnTo>
                      <a:lnTo>
                        <a:pt x="143" y="13"/>
                      </a:lnTo>
                      <a:lnTo>
                        <a:pt x="145" y="12"/>
                      </a:lnTo>
                      <a:lnTo>
                        <a:pt x="145" y="12"/>
                      </a:lnTo>
                      <a:lnTo>
                        <a:pt x="146" y="12"/>
                      </a:lnTo>
                      <a:lnTo>
                        <a:pt x="146" y="12"/>
                      </a:lnTo>
                      <a:lnTo>
                        <a:pt x="147" y="12"/>
                      </a:lnTo>
                      <a:lnTo>
                        <a:pt x="147" y="12"/>
                      </a:lnTo>
                      <a:lnTo>
                        <a:pt x="149" y="12"/>
                      </a:lnTo>
                      <a:lnTo>
                        <a:pt x="150" y="10"/>
                      </a:lnTo>
                      <a:lnTo>
                        <a:pt x="150" y="10"/>
                      </a:lnTo>
                      <a:lnTo>
                        <a:pt x="151" y="10"/>
                      </a:lnTo>
                      <a:lnTo>
                        <a:pt x="153" y="10"/>
                      </a:lnTo>
                      <a:lnTo>
                        <a:pt x="154" y="12"/>
                      </a:lnTo>
                      <a:lnTo>
                        <a:pt x="154" y="12"/>
                      </a:lnTo>
                      <a:lnTo>
                        <a:pt x="155" y="12"/>
                      </a:lnTo>
                      <a:lnTo>
                        <a:pt x="156" y="12"/>
                      </a:lnTo>
                      <a:lnTo>
                        <a:pt x="156" y="12"/>
                      </a:lnTo>
                      <a:lnTo>
                        <a:pt x="158" y="13"/>
                      </a:lnTo>
                      <a:lnTo>
                        <a:pt x="159" y="13"/>
                      </a:lnTo>
                      <a:lnTo>
                        <a:pt x="159" y="13"/>
                      </a:lnTo>
                      <a:lnTo>
                        <a:pt x="159" y="14"/>
                      </a:lnTo>
                      <a:lnTo>
                        <a:pt x="160" y="14"/>
                      </a:lnTo>
                      <a:lnTo>
                        <a:pt x="160" y="14"/>
                      </a:lnTo>
                      <a:lnTo>
                        <a:pt x="162" y="15"/>
                      </a:lnTo>
                      <a:lnTo>
                        <a:pt x="162" y="15"/>
                      </a:lnTo>
                      <a:lnTo>
                        <a:pt x="162" y="17"/>
                      </a:lnTo>
                      <a:lnTo>
                        <a:pt x="162" y="17"/>
                      </a:lnTo>
                      <a:lnTo>
                        <a:pt x="162" y="18"/>
                      </a:lnTo>
                      <a:lnTo>
                        <a:pt x="163" y="18"/>
                      </a:lnTo>
                      <a:lnTo>
                        <a:pt x="163" y="18"/>
                      </a:lnTo>
                      <a:lnTo>
                        <a:pt x="163" y="19"/>
                      </a:lnTo>
                      <a:lnTo>
                        <a:pt x="163" y="19"/>
                      </a:lnTo>
                      <a:lnTo>
                        <a:pt x="163" y="19"/>
                      </a:lnTo>
                      <a:lnTo>
                        <a:pt x="163" y="21"/>
                      </a:lnTo>
                      <a:lnTo>
                        <a:pt x="163" y="21"/>
                      </a:lnTo>
                      <a:close/>
                      <a:moveTo>
                        <a:pt x="133" y="21"/>
                      </a:moveTo>
                      <a:lnTo>
                        <a:pt x="128" y="21"/>
                      </a:lnTo>
                      <a:lnTo>
                        <a:pt x="128" y="19"/>
                      </a:lnTo>
                      <a:lnTo>
                        <a:pt x="128" y="18"/>
                      </a:lnTo>
                      <a:lnTo>
                        <a:pt x="126" y="18"/>
                      </a:lnTo>
                      <a:lnTo>
                        <a:pt x="125" y="17"/>
                      </a:lnTo>
                      <a:lnTo>
                        <a:pt x="125" y="17"/>
                      </a:lnTo>
                      <a:lnTo>
                        <a:pt x="124" y="15"/>
                      </a:lnTo>
                      <a:lnTo>
                        <a:pt x="121" y="15"/>
                      </a:lnTo>
                      <a:lnTo>
                        <a:pt x="120" y="15"/>
                      </a:lnTo>
                      <a:lnTo>
                        <a:pt x="120" y="15"/>
                      </a:lnTo>
                      <a:lnTo>
                        <a:pt x="120" y="15"/>
                      </a:lnTo>
                      <a:lnTo>
                        <a:pt x="120" y="15"/>
                      </a:lnTo>
                      <a:lnTo>
                        <a:pt x="118" y="15"/>
                      </a:lnTo>
                      <a:lnTo>
                        <a:pt x="118" y="15"/>
                      </a:lnTo>
                      <a:lnTo>
                        <a:pt x="118" y="15"/>
                      </a:lnTo>
                      <a:lnTo>
                        <a:pt x="117" y="15"/>
                      </a:lnTo>
                      <a:lnTo>
                        <a:pt x="117" y="15"/>
                      </a:lnTo>
                      <a:lnTo>
                        <a:pt x="117" y="15"/>
                      </a:lnTo>
                      <a:lnTo>
                        <a:pt x="117" y="15"/>
                      </a:lnTo>
                      <a:lnTo>
                        <a:pt x="116" y="17"/>
                      </a:lnTo>
                      <a:lnTo>
                        <a:pt x="116" y="17"/>
                      </a:lnTo>
                      <a:lnTo>
                        <a:pt x="116" y="17"/>
                      </a:lnTo>
                      <a:lnTo>
                        <a:pt x="116" y="17"/>
                      </a:lnTo>
                      <a:lnTo>
                        <a:pt x="114" y="17"/>
                      </a:lnTo>
                      <a:lnTo>
                        <a:pt x="114" y="17"/>
                      </a:lnTo>
                      <a:lnTo>
                        <a:pt x="114" y="17"/>
                      </a:lnTo>
                      <a:lnTo>
                        <a:pt x="114" y="18"/>
                      </a:lnTo>
                      <a:lnTo>
                        <a:pt x="114" y="18"/>
                      </a:lnTo>
                      <a:lnTo>
                        <a:pt x="113" y="18"/>
                      </a:lnTo>
                      <a:lnTo>
                        <a:pt x="113" y="18"/>
                      </a:lnTo>
                      <a:lnTo>
                        <a:pt x="113" y="19"/>
                      </a:lnTo>
                      <a:lnTo>
                        <a:pt x="113" y="19"/>
                      </a:lnTo>
                      <a:lnTo>
                        <a:pt x="113" y="19"/>
                      </a:lnTo>
                      <a:lnTo>
                        <a:pt x="113" y="21"/>
                      </a:lnTo>
                      <a:lnTo>
                        <a:pt x="113" y="21"/>
                      </a:lnTo>
                      <a:lnTo>
                        <a:pt x="113" y="21"/>
                      </a:lnTo>
                      <a:lnTo>
                        <a:pt x="113" y="21"/>
                      </a:lnTo>
                      <a:lnTo>
                        <a:pt x="113" y="21"/>
                      </a:lnTo>
                      <a:lnTo>
                        <a:pt x="114" y="22"/>
                      </a:lnTo>
                      <a:lnTo>
                        <a:pt x="114" y="22"/>
                      </a:lnTo>
                      <a:lnTo>
                        <a:pt x="114" y="22"/>
                      </a:lnTo>
                      <a:lnTo>
                        <a:pt x="114" y="22"/>
                      </a:lnTo>
                      <a:lnTo>
                        <a:pt x="114" y="22"/>
                      </a:lnTo>
                      <a:lnTo>
                        <a:pt x="114" y="22"/>
                      </a:lnTo>
                      <a:lnTo>
                        <a:pt x="114" y="22"/>
                      </a:lnTo>
                      <a:lnTo>
                        <a:pt x="114" y="23"/>
                      </a:lnTo>
                      <a:lnTo>
                        <a:pt x="116" y="23"/>
                      </a:lnTo>
                      <a:lnTo>
                        <a:pt x="116" y="23"/>
                      </a:lnTo>
                      <a:lnTo>
                        <a:pt x="116" y="23"/>
                      </a:lnTo>
                      <a:lnTo>
                        <a:pt x="116" y="23"/>
                      </a:lnTo>
                      <a:lnTo>
                        <a:pt x="117" y="23"/>
                      </a:lnTo>
                      <a:lnTo>
                        <a:pt x="117" y="23"/>
                      </a:lnTo>
                      <a:lnTo>
                        <a:pt x="117" y="23"/>
                      </a:lnTo>
                      <a:lnTo>
                        <a:pt x="117" y="23"/>
                      </a:lnTo>
                      <a:lnTo>
                        <a:pt x="118" y="23"/>
                      </a:lnTo>
                      <a:lnTo>
                        <a:pt x="118" y="25"/>
                      </a:lnTo>
                      <a:lnTo>
                        <a:pt x="120" y="25"/>
                      </a:lnTo>
                      <a:lnTo>
                        <a:pt x="120" y="25"/>
                      </a:lnTo>
                      <a:lnTo>
                        <a:pt x="120" y="25"/>
                      </a:lnTo>
                      <a:lnTo>
                        <a:pt x="121" y="25"/>
                      </a:lnTo>
                      <a:lnTo>
                        <a:pt x="121" y="25"/>
                      </a:lnTo>
                      <a:lnTo>
                        <a:pt x="122" y="25"/>
                      </a:lnTo>
                      <a:lnTo>
                        <a:pt x="122" y="25"/>
                      </a:lnTo>
                      <a:lnTo>
                        <a:pt x="124" y="25"/>
                      </a:lnTo>
                      <a:lnTo>
                        <a:pt x="124" y="25"/>
                      </a:lnTo>
                      <a:lnTo>
                        <a:pt x="125" y="25"/>
                      </a:lnTo>
                      <a:lnTo>
                        <a:pt x="125" y="26"/>
                      </a:lnTo>
                      <a:lnTo>
                        <a:pt x="126" y="26"/>
                      </a:lnTo>
                      <a:lnTo>
                        <a:pt x="126" y="26"/>
                      </a:lnTo>
                      <a:lnTo>
                        <a:pt x="128" y="26"/>
                      </a:lnTo>
                      <a:lnTo>
                        <a:pt x="128" y="26"/>
                      </a:lnTo>
                      <a:lnTo>
                        <a:pt x="128" y="27"/>
                      </a:lnTo>
                      <a:lnTo>
                        <a:pt x="129" y="27"/>
                      </a:lnTo>
                      <a:lnTo>
                        <a:pt x="129" y="27"/>
                      </a:lnTo>
                      <a:lnTo>
                        <a:pt x="130" y="27"/>
                      </a:lnTo>
                      <a:lnTo>
                        <a:pt x="130" y="27"/>
                      </a:lnTo>
                      <a:lnTo>
                        <a:pt x="130" y="29"/>
                      </a:lnTo>
                      <a:lnTo>
                        <a:pt x="132" y="29"/>
                      </a:lnTo>
                      <a:lnTo>
                        <a:pt x="132" y="29"/>
                      </a:lnTo>
                      <a:lnTo>
                        <a:pt x="132" y="29"/>
                      </a:lnTo>
                      <a:lnTo>
                        <a:pt x="132" y="30"/>
                      </a:lnTo>
                      <a:lnTo>
                        <a:pt x="133" y="30"/>
                      </a:lnTo>
                      <a:lnTo>
                        <a:pt x="133" y="30"/>
                      </a:lnTo>
                      <a:lnTo>
                        <a:pt x="133" y="31"/>
                      </a:lnTo>
                      <a:lnTo>
                        <a:pt x="133" y="31"/>
                      </a:lnTo>
                      <a:lnTo>
                        <a:pt x="133" y="33"/>
                      </a:lnTo>
                      <a:lnTo>
                        <a:pt x="133" y="33"/>
                      </a:lnTo>
                      <a:lnTo>
                        <a:pt x="134" y="34"/>
                      </a:lnTo>
                      <a:lnTo>
                        <a:pt x="134" y="34"/>
                      </a:lnTo>
                      <a:lnTo>
                        <a:pt x="134" y="35"/>
                      </a:lnTo>
                      <a:lnTo>
                        <a:pt x="133" y="35"/>
                      </a:lnTo>
                      <a:lnTo>
                        <a:pt x="133" y="36"/>
                      </a:lnTo>
                      <a:lnTo>
                        <a:pt x="133" y="36"/>
                      </a:lnTo>
                      <a:lnTo>
                        <a:pt x="133" y="38"/>
                      </a:lnTo>
                      <a:lnTo>
                        <a:pt x="133" y="38"/>
                      </a:lnTo>
                      <a:lnTo>
                        <a:pt x="132" y="39"/>
                      </a:lnTo>
                      <a:lnTo>
                        <a:pt x="132" y="39"/>
                      </a:lnTo>
                      <a:lnTo>
                        <a:pt x="132" y="40"/>
                      </a:lnTo>
                      <a:lnTo>
                        <a:pt x="132" y="40"/>
                      </a:lnTo>
                      <a:lnTo>
                        <a:pt x="130" y="42"/>
                      </a:lnTo>
                      <a:lnTo>
                        <a:pt x="130" y="42"/>
                      </a:lnTo>
                      <a:lnTo>
                        <a:pt x="129" y="42"/>
                      </a:lnTo>
                      <a:lnTo>
                        <a:pt x="129" y="43"/>
                      </a:lnTo>
                      <a:lnTo>
                        <a:pt x="128" y="43"/>
                      </a:lnTo>
                      <a:lnTo>
                        <a:pt x="128" y="43"/>
                      </a:lnTo>
                      <a:lnTo>
                        <a:pt x="126" y="43"/>
                      </a:lnTo>
                      <a:lnTo>
                        <a:pt x="126" y="43"/>
                      </a:lnTo>
                      <a:lnTo>
                        <a:pt x="125" y="43"/>
                      </a:lnTo>
                      <a:lnTo>
                        <a:pt x="125" y="44"/>
                      </a:lnTo>
                      <a:lnTo>
                        <a:pt x="124" y="44"/>
                      </a:lnTo>
                      <a:lnTo>
                        <a:pt x="122" y="44"/>
                      </a:lnTo>
                      <a:lnTo>
                        <a:pt x="122" y="44"/>
                      </a:lnTo>
                      <a:lnTo>
                        <a:pt x="121" y="44"/>
                      </a:lnTo>
                      <a:lnTo>
                        <a:pt x="120" y="44"/>
                      </a:lnTo>
                      <a:lnTo>
                        <a:pt x="118" y="44"/>
                      </a:lnTo>
                      <a:lnTo>
                        <a:pt x="117" y="44"/>
                      </a:lnTo>
                      <a:lnTo>
                        <a:pt x="116" y="44"/>
                      </a:lnTo>
                      <a:lnTo>
                        <a:pt x="116" y="43"/>
                      </a:lnTo>
                      <a:lnTo>
                        <a:pt x="114" y="43"/>
                      </a:lnTo>
                      <a:lnTo>
                        <a:pt x="113" y="43"/>
                      </a:lnTo>
                      <a:lnTo>
                        <a:pt x="113" y="43"/>
                      </a:lnTo>
                      <a:lnTo>
                        <a:pt x="112" y="42"/>
                      </a:lnTo>
                      <a:lnTo>
                        <a:pt x="112" y="42"/>
                      </a:lnTo>
                      <a:lnTo>
                        <a:pt x="110" y="42"/>
                      </a:lnTo>
                      <a:lnTo>
                        <a:pt x="110" y="40"/>
                      </a:lnTo>
                      <a:lnTo>
                        <a:pt x="109" y="40"/>
                      </a:lnTo>
                      <a:lnTo>
                        <a:pt x="109" y="39"/>
                      </a:lnTo>
                      <a:lnTo>
                        <a:pt x="109" y="39"/>
                      </a:lnTo>
                      <a:lnTo>
                        <a:pt x="109" y="38"/>
                      </a:lnTo>
                      <a:lnTo>
                        <a:pt x="108" y="38"/>
                      </a:lnTo>
                      <a:lnTo>
                        <a:pt x="108" y="38"/>
                      </a:lnTo>
                      <a:lnTo>
                        <a:pt x="108" y="36"/>
                      </a:lnTo>
                      <a:lnTo>
                        <a:pt x="108" y="36"/>
                      </a:lnTo>
                      <a:lnTo>
                        <a:pt x="108" y="35"/>
                      </a:lnTo>
                      <a:lnTo>
                        <a:pt x="108" y="35"/>
                      </a:lnTo>
                      <a:lnTo>
                        <a:pt x="108" y="34"/>
                      </a:lnTo>
                      <a:lnTo>
                        <a:pt x="108" y="34"/>
                      </a:lnTo>
                      <a:lnTo>
                        <a:pt x="113" y="34"/>
                      </a:lnTo>
                      <a:lnTo>
                        <a:pt x="113" y="34"/>
                      </a:lnTo>
                      <a:lnTo>
                        <a:pt x="113" y="35"/>
                      </a:lnTo>
                      <a:lnTo>
                        <a:pt x="113" y="35"/>
                      </a:lnTo>
                      <a:lnTo>
                        <a:pt x="113" y="35"/>
                      </a:lnTo>
                      <a:lnTo>
                        <a:pt x="113" y="36"/>
                      </a:lnTo>
                      <a:lnTo>
                        <a:pt x="113" y="36"/>
                      </a:lnTo>
                      <a:lnTo>
                        <a:pt x="114" y="38"/>
                      </a:lnTo>
                      <a:lnTo>
                        <a:pt x="114" y="38"/>
                      </a:lnTo>
                      <a:lnTo>
                        <a:pt x="114" y="38"/>
                      </a:lnTo>
                      <a:lnTo>
                        <a:pt x="116" y="39"/>
                      </a:lnTo>
                      <a:lnTo>
                        <a:pt x="116" y="39"/>
                      </a:lnTo>
                      <a:lnTo>
                        <a:pt x="117" y="39"/>
                      </a:lnTo>
                      <a:lnTo>
                        <a:pt x="118" y="39"/>
                      </a:lnTo>
                      <a:lnTo>
                        <a:pt x="118" y="39"/>
                      </a:lnTo>
                      <a:lnTo>
                        <a:pt x="120" y="39"/>
                      </a:lnTo>
                      <a:lnTo>
                        <a:pt x="121" y="39"/>
                      </a:lnTo>
                      <a:lnTo>
                        <a:pt x="122" y="39"/>
                      </a:lnTo>
                      <a:lnTo>
                        <a:pt x="122" y="39"/>
                      </a:lnTo>
                      <a:lnTo>
                        <a:pt x="124" y="39"/>
                      </a:lnTo>
                      <a:lnTo>
                        <a:pt x="124" y="39"/>
                      </a:lnTo>
                      <a:lnTo>
                        <a:pt x="125" y="39"/>
                      </a:lnTo>
                      <a:lnTo>
                        <a:pt x="125" y="39"/>
                      </a:lnTo>
                      <a:lnTo>
                        <a:pt x="126" y="39"/>
                      </a:lnTo>
                      <a:lnTo>
                        <a:pt x="126" y="38"/>
                      </a:lnTo>
                      <a:lnTo>
                        <a:pt x="126" y="38"/>
                      </a:lnTo>
                      <a:lnTo>
                        <a:pt x="128" y="38"/>
                      </a:lnTo>
                      <a:lnTo>
                        <a:pt x="128" y="38"/>
                      </a:lnTo>
                      <a:lnTo>
                        <a:pt x="128" y="36"/>
                      </a:lnTo>
                      <a:lnTo>
                        <a:pt x="128" y="36"/>
                      </a:lnTo>
                      <a:lnTo>
                        <a:pt x="128" y="36"/>
                      </a:lnTo>
                      <a:lnTo>
                        <a:pt x="129" y="35"/>
                      </a:lnTo>
                      <a:lnTo>
                        <a:pt x="129" y="35"/>
                      </a:lnTo>
                      <a:lnTo>
                        <a:pt x="129" y="34"/>
                      </a:lnTo>
                      <a:lnTo>
                        <a:pt x="129" y="34"/>
                      </a:lnTo>
                      <a:lnTo>
                        <a:pt x="128" y="34"/>
                      </a:lnTo>
                      <a:lnTo>
                        <a:pt x="128" y="34"/>
                      </a:lnTo>
                      <a:lnTo>
                        <a:pt x="128" y="33"/>
                      </a:lnTo>
                      <a:lnTo>
                        <a:pt x="128" y="33"/>
                      </a:lnTo>
                      <a:lnTo>
                        <a:pt x="128" y="33"/>
                      </a:lnTo>
                      <a:lnTo>
                        <a:pt x="126" y="33"/>
                      </a:lnTo>
                      <a:lnTo>
                        <a:pt x="126" y="31"/>
                      </a:lnTo>
                      <a:lnTo>
                        <a:pt x="126" y="31"/>
                      </a:lnTo>
                      <a:lnTo>
                        <a:pt x="125" y="31"/>
                      </a:lnTo>
                      <a:lnTo>
                        <a:pt x="125" y="31"/>
                      </a:lnTo>
                      <a:lnTo>
                        <a:pt x="125" y="31"/>
                      </a:lnTo>
                      <a:lnTo>
                        <a:pt x="124" y="31"/>
                      </a:lnTo>
                      <a:lnTo>
                        <a:pt x="122" y="30"/>
                      </a:lnTo>
                      <a:lnTo>
                        <a:pt x="122" y="30"/>
                      </a:lnTo>
                      <a:lnTo>
                        <a:pt x="121" y="30"/>
                      </a:lnTo>
                      <a:lnTo>
                        <a:pt x="121" y="30"/>
                      </a:lnTo>
                      <a:lnTo>
                        <a:pt x="120" y="30"/>
                      </a:lnTo>
                      <a:lnTo>
                        <a:pt x="120" y="30"/>
                      </a:lnTo>
                      <a:lnTo>
                        <a:pt x="120" y="30"/>
                      </a:lnTo>
                      <a:lnTo>
                        <a:pt x="118" y="30"/>
                      </a:lnTo>
                      <a:lnTo>
                        <a:pt x="118" y="29"/>
                      </a:lnTo>
                      <a:lnTo>
                        <a:pt x="117" y="29"/>
                      </a:lnTo>
                      <a:lnTo>
                        <a:pt x="117" y="29"/>
                      </a:lnTo>
                      <a:lnTo>
                        <a:pt x="116" y="29"/>
                      </a:lnTo>
                      <a:lnTo>
                        <a:pt x="116" y="29"/>
                      </a:lnTo>
                      <a:lnTo>
                        <a:pt x="114" y="29"/>
                      </a:lnTo>
                      <a:lnTo>
                        <a:pt x="114" y="29"/>
                      </a:lnTo>
                      <a:lnTo>
                        <a:pt x="114" y="29"/>
                      </a:lnTo>
                      <a:lnTo>
                        <a:pt x="113" y="27"/>
                      </a:lnTo>
                      <a:lnTo>
                        <a:pt x="113" y="27"/>
                      </a:lnTo>
                      <a:lnTo>
                        <a:pt x="113" y="27"/>
                      </a:lnTo>
                      <a:lnTo>
                        <a:pt x="112" y="27"/>
                      </a:lnTo>
                      <a:lnTo>
                        <a:pt x="112" y="27"/>
                      </a:lnTo>
                      <a:lnTo>
                        <a:pt x="112" y="26"/>
                      </a:lnTo>
                      <a:lnTo>
                        <a:pt x="110" y="26"/>
                      </a:lnTo>
                      <a:lnTo>
                        <a:pt x="110" y="26"/>
                      </a:lnTo>
                      <a:lnTo>
                        <a:pt x="110" y="26"/>
                      </a:lnTo>
                      <a:lnTo>
                        <a:pt x="110" y="25"/>
                      </a:lnTo>
                      <a:lnTo>
                        <a:pt x="109" y="25"/>
                      </a:lnTo>
                      <a:lnTo>
                        <a:pt x="109" y="25"/>
                      </a:lnTo>
                      <a:lnTo>
                        <a:pt x="109" y="23"/>
                      </a:lnTo>
                      <a:lnTo>
                        <a:pt x="109" y="23"/>
                      </a:lnTo>
                      <a:lnTo>
                        <a:pt x="109" y="22"/>
                      </a:lnTo>
                      <a:lnTo>
                        <a:pt x="109" y="22"/>
                      </a:lnTo>
                      <a:lnTo>
                        <a:pt x="109" y="22"/>
                      </a:lnTo>
                      <a:lnTo>
                        <a:pt x="109" y="21"/>
                      </a:lnTo>
                      <a:lnTo>
                        <a:pt x="109" y="19"/>
                      </a:lnTo>
                      <a:lnTo>
                        <a:pt x="109" y="19"/>
                      </a:lnTo>
                      <a:lnTo>
                        <a:pt x="109" y="18"/>
                      </a:lnTo>
                      <a:lnTo>
                        <a:pt x="109" y="18"/>
                      </a:lnTo>
                      <a:lnTo>
                        <a:pt x="109" y="17"/>
                      </a:lnTo>
                      <a:lnTo>
                        <a:pt x="109" y="17"/>
                      </a:lnTo>
                      <a:lnTo>
                        <a:pt x="110" y="15"/>
                      </a:lnTo>
                      <a:lnTo>
                        <a:pt x="110" y="15"/>
                      </a:lnTo>
                      <a:lnTo>
                        <a:pt x="110" y="14"/>
                      </a:lnTo>
                      <a:lnTo>
                        <a:pt x="112" y="14"/>
                      </a:lnTo>
                      <a:lnTo>
                        <a:pt x="112" y="14"/>
                      </a:lnTo>
                      <a:lnTo>
                        <a:pt x="112" y="13"/>
                      </a:lnTo>
                      <a:lnTo>
                        <a:pt x="113" y="13"/>
                      </a:lnTo>
                      <a:lnTo>
                        <a:pt x="113" y="13"/>
                      </a:lnTo>
                      <a:lnTo>
                        <a:pt x="114" y="12"/>
                      </a:lnTo>
                      <a:lnTo>
                        <a:pt x="114" y="12"/>
                      </a:lnTo>
                      <a:lnTo>
                        <a:pt x="116" y="12"/>
                      </a:lnTo>
                      <a:lnTo>
                        <a:pt x="116" y="12"/>
                      </a:lnTo>
                      <a:lnTo>
                        <a:pt x="117" y="12"/>
                      </a:lnTo>
                      <a:lnTo>
                        <a:pt x="117" y="12"/>
                      </a:lnTo>
                      <a:lnTo>
                        <a:pt x="118" y="12"/>
                      </a:lnTo>
                      <a:lnTo>
                        <a:pt x="118" y="10"/>
                      </a:lnTo>
                      <a:lnTo>
                        <a:pt x="120" y="10"/>
                      </a:lnTo>
                      <a:lnTo>
                        <a:pt x="121" y="10"/>
                      </a:lnTo>
                      <a:lnTo>
                        <a:pt x="122" y="10"/>
                      </a:lnTo>
                      <a:lnTo>
                        <a:pt x="122" y="12"/>
                      </a:lnTo>
                      <a:lnTo>
                        <a:pt x="124" y="12"/>
                      </a:lnTo>
                      <a:lnTo>
                        <a:pt x="125" y="12"/>
                      </a:lnTo>
                      <a:lnTo>
                        <a:pt x="126" y="12"/>
                      </a:lnTo>
                      <a:lnTo>
                        <a:pt x="126" y="12"/>
                      </a:lnTo>
                      <a:lnTo>
                        <a:pt x="128" y="13"/>
                      </a:lnTo>
                      <a:lnTo>
                        <a:pt x="128" y="13"/>
                      </a:lnTo>
                      <a:lnTo>
                        <a:pt x="129" y="13"/>
                      </a:lnTo>
                      <a:lnTo>
                        <a:pt x="129" y="14"/>
                      </a:lnTo>
                      <a:lnTo>
                        <a:pt x="130" y="14"/>
                      </a:lnTo>
                      <a:lnTo>
                        <a:pt x="130" y="14"/>
                      </a:lnTo>
                      <a:lnTo>
                        <a:pt x="130" y="15"/>
                      </a:lnTo>
                      <a:lnTo>
                        <a:pt x="132" y="15"/>
                      </a:lnTo>
                      <a:lnTo>
                        <a:pt x="132" y="17"/>
                      </a:lnTo>
                      <a:lnTo>
                        <a:pt x="132" y="17"/>
                      </a:lnTo>
                      <a:lnTo>
                        <a:pt x="132" y="18"/>
                      </a:lnTo>
                      <a:lnTo>
                        <a:pt x="132" y="18"/>
                      </a:lnTo>
                      <a:lnTo>
                        <a:pt x="133" y="18"/>
                      </a:lnTo>
                      <a:lnTo>
                        <a:pt x="133" y="19"/>
                      </a:lnTo>
                      <a:lnTo>
                        <a:pt x="133" y="19"/>
                      </a:lnTo>
                      <a:lnTo>
                        <a:pt x="133" y="19"/>
                      </a:lnTo>
                      <a:lnTo>
                        <a:pt x="133" y="21"/>
                      </a:lnTo>
                      <a:lnTo>
                        <a:pt x="133" y="21"/>
                      </a:lnTo>
                      <a:close/>
                      <a:moveTo>
                        <a:pt x="80" y="25"/>
                      </a:moveTo>
                      <a:lnTo>
                        <a:pt x="97" y="25"/>
                      </a:lnTo>
                      <a:lnTo>
                        <a:pt x="97" y="23"/>
                      </a:lnTo>
                      <a:lnTo>
                        <a:pt x="97" y="23"/>
                      </a:lnTo>
                      <a:lnTo>
                        <a:pt x="97" y="22"/>
                      </a:lnTo>
                      <a:lnTo>
                        <a:pt x="97" y="21"/>
                      </a:lnTo>
                      <a:lnTo>
                        <a:pt x="96" y="21"/>
                      </a:lnTo>
                      <a:lnTo>
                        <a:pt x="96" y="19"/>
                      </a:lnTo>
                      <a:lnTo>
                        <a:pt x="96" y="19"/>
                      </a:lnTo>
                      <a:lnTo>
                        <a:pt x="95" y="18"/>
                      </a:lnTo>
                      <a:lnTo>
                        <a:pt x="95" y="18"/>
                      </a:lnTo>
                      <a:lnTo>
                        <a:pt x="93" y="17"/>
                      </a:lnTo>
                      <a:lnTo>
                        <a:pt x="93" y="17"/>
                      </a:lnTo>
                      <a:lnTo>
                        <a:pt x="92" y="15"/>
                      </a:lnTo>
                      <a:lnTo>
                        <a:pt x="92" y="15"/>
                      </a:lnTo>
                      <a:lnTo>
                        <a:pt x="91" y="15"/>
                      </a:lnTo>
                      <a:lnTo>
                        <a:pt x="89" y="15"/>
                      </a:lnTo>
                      <a:lnTo>
                        <a:pt x="88" y="15"/>
                      </a:lnTo>
                      <a:lnTo>
                        <a:pt x="88" y="15"/>
                      </a:lnTo>
                      <a:lnTo>
                        <a:pt x="87" y="15"/>
                      </a:lnTo>
                      <a:lnTo>
                        <a:pt x="87" y="15"/>
                      </a:lnTo>
                      <a:lnTo>
                        <a:pt x="87" y="15"/>
                      </a:lnTo>
                      <a:lnTo>
                        <a:pt x="86" y="15"/>
                      </a:lnTo>
                      <a:lnTo>
                        <a:pt x="86" y="17"/>
                      </a:lnTo>
                      <a:lnTo>
                        <a:pt x="84" y="17"/>
                      </a:lnTo>
                      <a:lnTo>
                        <a:pt x="84" y="17"/>
                      </a:lnTo>
                      <a:lnTo>
                        <a:pt x="84" y="17"/>
                      </a:lnTo>
                      <a:lnTo>
                        <a:pt x="83" y="18"/>
                      </a:lnTo>
                      <a:lnTo>
                        <a:pt x="83" y="18"/>
                      </a:lnTo>
                      <a:lnTo>
                        <a:pt x="83" y="18"/>
                      </a:lnTo>
                      <a:lnTo>
                        <a:pt x="82" y="19"/>
                      </a:lnTo>
                      <a:lnTo>
                        <a:pt x="82" y="19"/>
                      </a:lnTo>
                      <a:lnTo>
                        <a:pt x="82" y="19"/>
                      </a:lnTo>
                      <a:lnTo>
                        <a:pt x="82" y="21"/>
                      </a:lnTo>
                      <a:lnTo>
                        <a:pt x="80" y="21"/>
                      </a:lnTo>
                      <a:lnTo>
                        <a:pt x="80" y="21"/>
                      </a:lnTo>
                      <a:lnTo>
                        <a:pt x="80" y="22"/>
                      </a:lnTo>
                      <a:lnTo>
                        <a:pt x="80" y="22"/>
                      </a:lnTo>
                      <a:lnTo>
                        <a:pt x="80" y="23"/>
                      </a:lnTo>
                      <a:lnTo>
                        <a:pt x="80" y="23"/>
                      </a:lnTo>
                      <a:lnTo>
                        <a:pt x="80" y="25"/>
                      </a:lnTo>
                      <a:lnTo>
                        <a:pt x="80" y="25"/>
                      </a:lnTo>
                      <a:close/>
                      <a:moveTo>
                        <a:pt x="97" y="34"/>
                      </a:moveTo>
                      <a:lnTo>
                        <a:pt x="103" y="34"/>
                      </a:lnTo>
                      <a:lnTo>
                        <a:pt x="103" y="34"/>
                      </a:lnTo>
                      <a:lnTo>
                        <a:pt x="103" y="34"/>
                      </a:lnTo>
                      <a:lnTo>
                        <a:pt x="103" y="35"/>
                      </a:lnTo>
                      <a:lnTo>
                        <a:pt x="103" y="35"/>
                      </a:lnTo>
                      <a:lnTo>
                        <a:pt x="101" y="36"/>
                      </a:lnTo>
                      <a:lnTo>
                        <a:pt x="101" y="36"/>
                      </a:lnTo>
                      <a:lnTo>
                        <a:pt x="101" y="38"/>
                      </a:lnTo>
                      <a:lnTo>
                        <a:pt x="101" y="38"/>
                      </a:lnTo>
                      <a:lnTo>
                        <a:pt x="100" y="39"/>
                      </a:lnTo>
                      <a:lnTo>
                        <a:pt x="100" y="39"/>
                      </a:lnTo>
                      <a:lnTo>
                        <a:pt x="100" y="39"/>
                      </a:lnTo>
                      <a:lnTo>
                        <a:pt x="99" y="40"/>
                      </a:lnTo>
                      <a:lnTo>
                        <a:pt x="99" y="40"/>
                      </a:lnTo>
                      <a:lnTo>
                        <a:pt x="99" y="42"/>
                      </a:lnTo>
                      <a:lnTo>
                        <a:pt x="97" y="42"/>
                      </a:lnTo>
                      <a:lnTo>
                        <a:pt x="97" y="42"/>
                      </a:lnTo>
                      <a:lnTo>
                        <a:pt x="96" y="42"/>
                      </a:lnTo>
                      <a:lnTo>
                        <a:pt x="96" y="43"/>
                      </a:lnTo>
                      <a:lnTo>
                        <a:pt x="96" y="43"/>
                      </a:lnTo>
                      <a:lnTo>
                        <a:pt x="95" y="43"/>
                      </a:lnTo>
                      <a:lnTo>
                        <a:pt x="95" y="43"/>
                      </a:lnTo>
                      <a:lnTo>
                        <a:pt x="95" y="43"/>
                      </a:lnTo>
                      <a:lnTo>
                        <a:pt x="93" y="43"/>
                      </a:lnTo>
                      <a:lnTo>
                        <a:pt x="93" y="43"/>
                      </a:lnTo>
                      <a:lnTo>
                        <a:pt x="93" y="44"/>
                      </a:lnTo>
                      <a:lnTo>
                        <a:pt x="92" y="44"/>
                      </a:lnTo>
                      <a:lnTo>
                        <a:pt x="92" y="44"/>
                      </a:lnTo>
                      <a:lnTo>
                        <a:pt x="91" y="44"/>
                      </a:lnTo>
                      <a:lnTo>
                        <a:pt x="91" y="44"/>
                      </a:lnTo>
                      <a:lnTo>
                        <a:pt x="89" y="44"/>
                      </a:lnTo>
                      <a:lnTo>
                        <a:pt x="89" y="44"/>
                      </a:lnTo>
                      <a:lnTo>
                        <a:pt x="88" y="44"/>
                      </a:lnTo>
                      <a:lnTo>
                        <a:pt x="87" y="44"/>
                      </a:lnTo>
                      <a:lnTo>
                        <a:pt x="87" y="44"/>
                      </a:lnTo>
                      <a:lnTo>
                        <a:pt x="86" y="44"/>
                      </a:lnTo>
                      <a:lnTo>
                        <a:pt x="84" y="44"/>
                      </a:lnTo>
                      <a:lnTo>
                        <a:pt x="84" y="43"/>
                      </a:lnTo>
                      <a:lnTo>
                        <a:pt x="83" y="43"/>
                      </a:lnTo>
                      <a:lnTo>
                        <a:pt x="83" y="43"/>
                      </a:lnTo>
                      <a:lnTo>
                        <a:pt x="82" y="43"/>
                      </a:lnTo>
                      <a:lnTo>
                        <a:pt x="82" y="43"/>
                      </a:lnTo>
                      <a:lnTo>
                        <a:pt x="80" y="42"/>
                      </a:lnTo>
                      <a:lnTo>
                        <a:pt x="80" y="42"/>
                      </a:lnTo>
                      <a:lnTo>
                        <a:pt x="79" y="42"/>
                      </a:lnTo>
                      <a:lnTo>
                        <a:pt x="79" y="40"/>
                      </a:lnTo>
                      <a:lnTo>
                        <a:pt x="78" y="40"/>
                      </a:lnTo>
                      <a:lnTo>
                        <a:pt x="78" y="39"/>
                      </a:lnTo>
                      <a:lnTo>
                        <a:pt x="78" y="39"/>
                      </a:lnTo>
                      <a:lnTo>
                        <a:pt x="76" y="38"/>
                      </a:lnTo>
                      <a:lnTo>
                        <a:pt x="76" y="36"/>
                      </a:lnTo>
                      <a:lnTo>
                        <a:pt x="75" y="35"/>
                      </a:lnTo>
                      <a:lnTo>
                        <a:pt x="75" y="34"/>
                      </a:lnTo>
                      <a:lnTo>
                        <a:pt x="75" y="33"/>
                      </a:lnTo>
                      <a:lnTo>
                        <a:pt x="74" y="31"/>
                      </a:lnTo>
                      <a:lnTo>
                        <a:pt x="74" y="30"/>
                      </a:lnTo>
                      <a:lnTo>
                        <a:pt x="74" y="29"/>
                      </a:lnTo>
                      <a:lnTo>
                        <a:pt x="74" y="27"/>
                      </a:lnTo>
                      <a:lnTo>
                        <a:pt x="74" y="26"/>
                      </a:lnTo>
                      <a:lnTo>
                        <a:pt x="74" y="26"/>
                      </a:lnTo>
                      <a:lnTo>
                        <a:pt x="75" y="25"/>
                      </a:lnTo>
                      <a:lnTo>
                        <a:pt x="75" y="23"/>
                      </a:lnTo>
                      <a:lnTo>
                        <a:pt x="75" y="22"/>
                      </a:lnTo>
                      <a:lnTo>
                        <a:pt x="75" y="22"/>
                      </a:lnTo>
                      <a:lnTo>
                        <a:pt x="75" y="21"/>
                      </a:lnTo>
                      <a:lnTo>
                        <a:pt x="75" y="19"/>
                      </a:lnTo>
                      <a:lnTo>
                        <a:pt x="76" y="19"/>
                      </a:lnTo>
                      <a:lnTo>
                        <a:pt x="76" y="18"/>
                      </a:lnTo>
                      <a:lnTo>
                        <a:pt x="76" y="17"/>
                      </a:lnTo>
                      <a:lnTo>
                        <a:pt x="78" y="17"/>
                      </a:lnTo>
                      <a:lnTo>
                        <a:pt x="78" y="15"/>
                      </a:lnTo>
                      <a:lnTo>
                        <a:pt x="79" y="15"/>
                      </a:lnTo>
                      <a:lnTo>
                        <a:pt x="79" y="14"/>
                      </a:lnTo>
                      <a:lnTo>
                        <a:pt x="79" y="14"/>
                      </a:lnTo>
                      <a:lnTo>
                        <a:pt x="80" y="14"/>
                      </a:lnTo>
                      <a:lnTo>
                        <a:pt x="80" y="13"/>
                      </a:lnTo>
                      <a:lnTo>
                        <a:pt x="82" y="13"/>
                      </a:lnTo>
                      <a:lnTo>
                        <a:pt x="82" y="13"/>
                      </a:lnTo>
                      <a:lnTo>
                        <a:pt x="83" y="12"/>
                      </a:lnTo>
                      <a:lnTo>
                        <a:pt x="83" y="12"/>
                      </a:lnTo>
                      <a:lnTo>
                        <a:pt x="84" y="12"/>
                      </a:lnTo>
                      <a:lnTo>
                        <a:pt x="84" y="12"/>
                      </a:lnTo>
                      <a:lnTo>
                        <a:pt x="86" y="10"/>
                      </a:lnTo>
                      <a:lnTo>
                        <a:pt x="86" y="10"/>
                      </a:lnTo>
                      <a:lnTo>
                        <a:pt x="87" y="10"/>
                      </a:lnTo>
                      <a:lnTo>
                        <a:pt x="87" y="10"/>
                      </a:lnTo>
                      <a:lnTo>
                        <a:pt x="88" y="10"/>
                      </a:lnTo>
                      <a:lnTo>
                        <a:pt x="88" y="10"/>
                      </a:lnTo>
                      <a:lnTo>
                        <a:pt x="89" y="10"/>
                      </a:lnTo>
                      <a:lnTo>
                        <a:pt x="89" y="10"/>
                      </a:lnTo>
                      <a:lnTo>
                        <a:pt x="91" y="10"/>
                      </a:lnTo>
                      <a:lnTo>
                        <a:pt x="91" y="10"/>
                      </a:lnTo>
                      <a:lnTo>
                        <a:pt x="91" y="10"/>
                      </a:lnTo>
                      <a:lnTo>
                        <a:pt x="92" y="10"/>
                      </a:lnTo>
                      <a:lnTo>
                        <a:pt x="92" y="10"/>
                      </a:lnTo>
                      <a:lnTo>
                        <a:pt x="93" y="12"/>
                      </a:lnTo>
                      <a:lnTo>
                        <a:pt x="93" y="12"/>
                      </a:lnTo>
                      <a:lnTo>
                        <a:pt x="93" y="12"/>
                      </a:lnTo>
                      <a:lnTo>
                        <a:pt x="95" y="12"/>
                      </a:lnTo>
                      <a:lnTo>
                        <a:pt x="95" y="12"/>
                      </a:lnTo>
                      <a:lnTo>
                        <a:pt x="96" y="12"/>
                      </a:lnTo>
                      <a:lnTo>
                        <a:pt x="96" y="13"/>
                      </a:lnTo>
                      <a:lnTo>
                        <a:pt x="96" y="13"/>
                      </a:lnTo>
                      <a:lnTo>
                        <a:pt x="97" y="13"/>
                      </a:lnTo>
                      <a:lnTo>
                        <a:pt x="97" y="13"/>
                      </a:lnTo>
                      <a:lnTo>
                        <a:pt x="97" y="14"/>
                      </a:lnTo>
                      <a:lnTo>
                        <a:pt x="99" y="14"/>
                      </a:lnTo>
                      <a:lnTo>
                        <a:pt x="99" y="14"/>
                      </a:lnTo>
                      <a:lnTo>
                        <a:pt x="99" y="15"/>
                      </a:lnTo>
                      <a:lnTo>
                        <a:pt x="100" y="15"/>
                      </a:lnTo>
                      <a:lnTo>
                        <a:pt x="100" y="15"/>
                      </a:lnTo>
                      <a:lnTo>
                        <a:pt x="100" y="17"/>
                      </a:lnTo>
                      <a:lnTo>
                        <a:pt x="100" y="17"/>
                      </a:lnTo>
                      <a:lnTo>
                        <a:pt x="101" y="18"/>
                      </a:lnTo>
                      <a:lnTo>
                        <a:pt x="101" y="19"/>
                      </a:lnTo>
                      <a:lnTo>
                        <a:pt x="103" y="21"/>
                      </a:lnTo>
                      <a:lnTo>
                        <a:pt x="103" y="22"/>
                      </a:lnTo>
                      <a:lnTo>
                        <a:pt x="103" y="25"/>
                      </a:lnTo>
                      <a:lnTo>
                        <a:pt x="103" y="26"/>
                      </a:lnTo>
                      <a:lnTo>
                        <a:pt x="103" y="27"/>
                      </a:lnTo>
                      <a:lnTo>
                        <a:pt x="103" y="30"/>
                      </a:lnTo>
                      <a:lnTo>
                        <a:pt x="80" y="30"/>
                      </a:lnTo>
                      <a:lnTo>
                        <a:pt x="80" y="30"/>
                      </a:lnTo>
                      <a:lnTo>
                        <a:pt x="80" y="31"/>
                      </a:lnTo>
                      <a:lnTo>
                        <a:pt x="80" y="33"/>
                      </a:lnTo>
                      <a:lnTo>
                        <a:pt x="80" y="34"/>
                      </a:lnTo>
                      <a:lnTo>
                        <a:pt x="80" y="35"/>
                      </a:lnTo>
                      <a:lnTo>
                        <a:pt x="82" y="35"/>
                      </a:lnTo>
                      <a:lnTo>
                        <a:pt x="82" y="36"/>
                      </a:lnTo>
                      <a:lnTo>
                        <a:pt x="82" y="36"/>
                      </a:lnTo>
                      <a:lnTo>
                        <a:pt x="83" y="38"/>
                      </a:lnTo>
                      <a:lnTo>
                        <a:pt x="83" y="38"/>
                      </a:lnTo>
                      <a:lnTo>
                        <a:pt x="84" y="39"/>
                      </a:lnTo>
                      <a:lnTo>
                        <a:pt x="86" y="39"/>
                      </a:lnTo>
                      <a:lnTo>
                        <a:pt x="86" y="39"/>
                      </a:lnTo>
                      <a:lnTo>
                        <a:pt x="87" y="39"/>
                      </a:lnTo>
                      <a:lnTo>
                        <a:pt x="88" y="39"/>
                      </a:lnTo>
                      <a:lnTo>
                        <a:pt x="89" y="39"/>
                      </a:lnTo>
                      <a:lnTo>
                        <a:pt x="89" y="39"/>
                      </a:lnTo>
                      <a:lnTo>
                        <a:pt x="89" y="39"/>
                      </a:lnTo>
                      <a:lnTo>
                        <a:pt x="91" y="39"/>
                      </a:lnTo>
                      <a:lnTo>
                        <a:pt x="91" y="39"/>
                      </a:lnTo>
                      <a:lnTo>
                        <a:pt x="92" y="39"/>
                      </a:lnTo>
                      <a:lnTo>
                        <a:pt x="92" y="39"/>
                      </a:lnTo>
                      <a:lnTo>
                        <a:pt x="92" y="39"/>
                      </a:lnTo>
                      <a:lnTo>
                        <a:pt x="93" y="39"/>
                      </a:lnTo>
                      <a:lnTo>
                        <a:pt x="93" y="38"/>
                      </a:lnTo>
                      <a:lnTo>
                        <a:pt x="93" y="38"/>
                      </a:lnTo>
                      <a:lnTo>
                        <a:pt x="95" y="38"/>
                      </a:lnTo>
                      <a:lnTo>
                        <a:pt x="95" y="38"/>
                      </a:lnTo>
                      <a:lnTo>
                        <a:pt x="95" y="38"/>
                      </a:lnTo>
                      <a:lnTo>
                        <a:pt x="96" y="36"/>
                      </a:lnTo>
                      <a:lnTo>
                        <a:pt x="96" y="36"/>
                      </a:lnTo>
                      <a:lnTo>
                        <a:pt x="96" y="36"/>
                      </a:lnTo>
                      <a:lnTo>
                        <a:pt x="96" y="35"/>
                      </a:lnTo>
                      <a:lnTo>
                        <a:pt x="96" y="35"/>
                      </a:lnTo>
                      <a:lnTo>
                        <a:pt x="97" y="35"/>
                      </a:lnTo>
                      <a:lnTo>
                        <a:pt x="97" y="35"/>
                      </a:lnTo>
                      <a:lnTo>
                        <a:pt x="97" y="34"/>
                      </a:lnTo>
                      <a:lnTo>
                        <a:pt x="97" y="34"/>
                      </a:lnTo>
                      <a:lnTo>
                        <a:pt x="97" y="34"/>
                      </a:lnTo>
                      <a:lnTo>
                        <a:pt x="97" y="34"/>
                      </a:lnTo>
                      <a:close/>
                      <a:moveTo>
                        <a:pt x="42" y="43"/>
                      </a:moveTo>
                      <a:lnTo>
                        <a:pt x="42" y="12"/>
                      </a:lnTo>
                      <a:lnTo>
                        <a:pt x="46" y="12"/>
                      </a:lnTo>
                      <a:lnTo>
                        <a:pt x="46" y="17"/>
                      </a:lnTo>
                      <a:lnTo>
                        <a:pt x="47" y="15"/>
                      </a:lnTo>
                      <a:lnTo>
                        <a:pt x="47" y="15"/>
                      </a:lnTo>
                      <a:lnTo>
                        <a:pt x="47" y="15"/>
                      </a:lnTo>
                      <a:lnTo>
                        <a:pt x="47" y="15"/>
                      </a:lnTo>
                      <a:lnTo>
                        <a:pt x="47" y="15"/>
                      </a:lnTo>
                      <a:lnTo>
                        <a:pt x="47" y="14"/>
                      </a:lnTo>
                      <a:lnTo>
                        <a:pt x="49" y="14"/>
                      </a:lnTo>
                      <a:lnTo>
                        <a:pt x="49" y="14"/>
                      </a:lnTo>
                      <a:lnTo>
                        <a:pt x="49" y="14"/>
                      </a:lnTo>
                      <a:lnTo>
                        <a:pt x="49" y="14"/>
                      </a:lnTo>
                      <a:lnTo>
                        <a:pt x="50" y="13"/>
                      </a:lnTo>
                      <a:lnTo>
                        <a:pt x="50" y="13"/>
                      </a:lnTo>
                      <a:lnTo>
                        <a:pt x="50" y="13"/>
                      </a:lnTo>
                      <a:lnTo>
                        <a:pt x="51" y="13"/>
                      </a:lnTo>
                      <a:lnTo>
                        <a:pt x="51" y="12"/>
                      </a:lnTo>
                      <a:lnTo>
                        <a:pt x="51" y="12"/>
                      </a:lnTo>
                      <a:lnTo>
                        <a:pt x="53" y="12"/>
                      </a:lnTo>
                      <a:lnTo>
                        <a:pt x="53" y="12"/>
                      </a:lnTo>
                      <a:lnTo>
                        <a:pt x="54" y="12"/>
                      </a:lnTo>
                      <a:lnTo>
                        <a:pt x="54" y="12"/>
                      </a:lnTo>
                      <a:lnTo>
                        <a:pt x="55" y="12"/>
                      </a:lnTo>
                      <a:lnTo>
                        <a:pt x="55" y="10"/>
                      </a:lnTo>
                      <a:lnTo>
                        <a:pt x="57" y="10"/>
                      </a:lnTo>
                      <a:lnTo>
                        <a:pt x="57" y="10"/>
                      </a:lnTo>
                      <a:lnTo>
                        <a:pt x="58" y="10"/>
                      </a:lnTo>
                      <a:lnTo>
                        <a:pt x="58" y="12"/>
                      </a:lnTo>
                      <a:lnTo>
                        <a:pt x="59" y="12"/>
                      </a:lnTo>
                      <a:lnTo>
                        <a:pt x="61" y="12"/>
                      </a:lnTo>
                      <a:lnTo>
                        <a:pt x="61" y="12"/>
                      </a:lnTo>
                      <a:lnTo>
                        <a:pt x="62" y="12"/>
                      </a:lnTo>
                      <a:lnTo>
                        <a:pt x="62" y="12"/>
                      </a:lnTo>
                      <a:lnTo>
                        <a:pt x="63" y="12"/>
                      </a:lnTo>
                      <a:lnTo>
                        <a:pt x="63" y="13"/>
                      </a:lnTo>
                      <a:lnTo>
                        <a:pt x="64" y="13"/>
                      </a:lnTo>
                      <a:lnTo>
                        <a:pt x="64" y="13"/>
                      </a:lnTo>
                      <a:lnTo>
                        <a:pt x="64" y="14"/>
                      </a:lnTo>
                      <a:lnTo>
                        <a:pt x="66" y="14"/>
                      </a:lnTo>
                      <a:lnTo>
                        <a:pt x="66" y="14"/>
                      </a:lnTo>
                      <a:lnTo>
                        <a:pt x="66" y="15"/>
                      </a:lnTo>
                      <a:lnTo>
                        <a:pt x="67" y="15"/>
                      </a:lnTo>
                      <a:lnTo>
                        <a:pt x="67" y="17"/>
                      </a:lnTo>
                      <a:lnTo>
                        <a:pt x="67" y="17"/>
                      </a:lnTo>
                      <a:lnTo>
                        <a:pt x="67" y="18"/>
                      </a:lnTo>
                      <a:lnTo>
                        <a:pt x="67" y="18"/>
                      </a:lnTo>
                      <a:lnTo>
                        <a:pt x="67" y="19"/>
                      </a:lnTo>
                      <a:lnTo>
                        <a:pt x="68" y="21"/>
                      </a:lnTo>
                      <a:lnTo>
                        <a:pt x="68" y="21"/>
                      </a:lnTo>
                      <a:lnTo>
                        <a:pt x="68" y="22"/>
                      </a:lnTo>
                      <a:lnTo>
                        <a:pt x="68" y="43"/>
                      </a:lnTo>
                      <a:lnTo>
                        <a:pt x="63" y="43"/>
                      </a:lnTo>
                      <a:lnTo>
                        <a:pt x="63" y="23"/>
                      </a:lnTo>
                      <a:lnTo>
                        <a:pt x="63" y="22"/>
                      </a:lnTo>
                      <a:lnTo>
                        <a:pt x="63" y="22"/>
                      </a:lnTo>
                      <a:lnTo>
                        <a:pt x="62" y="21"/>
                      </a:lnTo>
                      <a:lnTo>
                        <a:pt x="62" y="21"/>
                      </a:lnTo>
                      <a:lnTo>
                        <a:pt x="62" y="19"/>
                      </a:lnTo>
                      <a:lnTo>
                        <a:pt x="62" y="19"/>
                      </a:lnTo>
                      <a:lnTo>
                        <a:pt x="62" y="18"/>
                      </a:lnTo>
                      <a:lnTo>
                        <a:pt x="62" y="18"/>
                      </a:lnTo>
                      <a:lnTo>
                        <a:pt x="61" y="17"/>
                      </a:lnTo>
                      <a:lnTo>
                        <a:pt x="61" y="17"/>
                      </a:lnTo>
                      <a:lnTo>
                        <a:pt x="61" y="17"/>
                      </a:lnTo>
                      <a:lnTo>
                        <a:pt x="59" y="15"/>
                      </a:lnTo>
                      <a:lnTo>
                        <a:pt x="59" y="15"/>
                      </a:lnTo>
                      <a:lnTo>
                        <a:pt x="58" y="15"/>
                      </a:lnTo>
                      <a:lnTo>
                        <a:pt x="57" y="15"/>
                      </a:lnTo>
                      <a:lnTo>
                        <a:pt x="57" y="15"/>
                      </a:lnTo>
                      <a:lnTo>
                        <a:pt x="55" y="15"/>
                      </a:lnTo>
                      <a:lnTo>
                        <a:pt x="55" y="15"/>
                      </a:lnTo>
                      <a:lnTo>
                        <a:pt x="54" y="15"/>
                      </a:lnTo>
                      <a:lnTo>
                        <a:pt x="54" y="15"/>
                      </a:lnTo>
                      <a:lnTo>
                        <a:pt x="53" y="15"/>
                      </a:lnTo>
                      <a:lnTo>
                        <a:pt x="53" y="17"/>
                      </a:lnTo>
                      <a:lnTo>
                        <a:pt x="51" y="17"/>
                      </a:lnTo>
                      <a:lnTo>
                        <a:pt x="51" y="17"/>
                      </a:lnTo>
                      <a:lnTo>
                        <a:pt x="51" y="17"/>
                      </a:lnTo>
                      <a:lnTo>
                        <a:pt x="50" y="17"/>
                      </a:lnTo>
                      <a:lnTo>
                        <a:pt x="50" y="18"/>
                      </a:lnTo>
                      <a:lnTo>
                        <a:pt x="50" y="18"/>
                      </a:lnTo>
                      <a:lnTo>
                        <a:pt x="49" y="18"/>
                      </a:lnTo>
                      <a:lnTo>
                        <a:pt x="49" y="19"/>
                      </a:lnTo>
                      <a:lnTo>
                        <a:pt x="49" y="19"/>
                      </a:lnTo>
                      <a:lnTo>
                        <a:pt x="49" y="21"/>
                      </a:lnTo>
                      <a:lnTo>
                        <a:pt x="47" y="21"/>
                      </a:lnTo>
                      <a:lnTo>
                        <a:pt x="47" y="21"/>
                      </a:lnTo>
                      <a:lnTo>
                        <a:pt x="47" y="22"/>
                      </a:lnTo>
                      <a:lnTo>
                        <a:pt x="47" y="22"/>
                      </a:lnTo>
                      <a:lnTo>
                        <a:pt x="47" y="23"/>
                      </a:lnTo>
                      <a:lnTo>
                        <a:pt x="47" y="23"/>
                      </a:lnTo>
                      <a:lnTo>
                        <a:pt x="47" y="25"/>
                      </a:lnTo>
                      <a:lnTo>
                        <a:pt x="47" y="25"/>
                      </a:lnTo>
                      <a:lnTo>
                        <a:pt x="47" y="43"/>
                      </a:lnTo>
                      <a:lnTo>
                        <a:pt x="42" y="43"/>
                      </a:lnTo>
                      <a:close/>
                      <a:moveTo>
                        <a:pt x="34" y="0"/>
                      </a:moveTo>
                      <a:lnTo>
                        <a:pt x="34" y="43"/>
                      </a:lnTo>
                      <a:lnTo>
                        <a:pt x="29" y="43"/>
                      </a:lnTo>
                      <a:lnTo>
                        <a:pt x="29" y="0"/>
                      </a:lnTo>
                      <a:lnTo>
                        <a:pt x="34" y="0"/>
                      </a:lnTo>
                      <a:close/>
                      <a:moveTo>
                        <a:pt x="20" y="0"/>
                      </a:moveTo>
                      <a:lnTo>
                        <a:pt x="20" y="43"/>
                      </a:lnTo>
                      <a:lnTo>
                        <a:pt x="15" y="43"/>
                      </a:lnTo>
                      <a:lnTo>
                        <a:pt x="15" y="0"/>
                      </a:lnTo>
                      <a:lnTo>
                        <a:pt x="20" y="0"/>
                      </a:lnTo>
                      <a:close/>
                      <a:moveTo>
                        <a:pt x="5" y="0"/>
                      </a:moveTo>
                      <a:lnTo>
                        <a:pt x="5" y="43"/>
                      </a:lnTo>
                      <a:lnTo>
                        <a:pt x="0" y="43"/>
                      </a:lnTo>
                      <a:lnTo>
                        <a:pt x="0" y="0"/>
                      </a:lnTo>
                      <a:lnTo>
                        <a:pt x="5" y="0"/>
                      </a:lnTo>
                      <a:close/>
                    </a:path>
                  </a:pathLst>
                </a:custGeom>
                <a:solidFill>
                  <a:srgbClr val="000000"/>
                </a:solidFill>
                <a:ln w="9525">
                  <a:noFill/>
                  <a:round/>
                  <a:headEnd/>
                  <a:tailEnd/>
                </a:ln>
              </p:spPr>
              <p:txBody>
                <a:bodyPr/>
                <a:lstStyle/>
                <a:p>
                  <a:endParaRPr lang="en-US"/>
                </a:p>
              </p:txBody>
            </p:sp>
            <p:sp>
              <p:nvSpPr>
                <p:cNvPr id="10516" name="Freeform 276"/>
                <p:cNvSpPr>
                  <a:spLocks noEditPoints="1"/>
                </p:cNvSpPr>
                <p:nvPr/>
              </p:nvSpPr>
              <p:spPr bwMode="auto">
                <a:xfrm>
                  <a:off x="3405" y="2851"/>
                  <a:ext cx="20" cy="84"/>
                </a:xfrm>
                <a:custGeom>
                  <a:avLst/>
                  <a:gdLst/>
                  <a:ahLst/>
                  <a:cxnLst>
                    <a:cxn ang="0">
                      <a:pos x="23" y="0"/>
                    </a:cxn>
                    <a:cxn ang="0">
                      <a:pos x="17" y="105"/>
                    </a:cxn>
                    <a:cxn ang="0">
                      <a:pos x="1" y="145"/>
                    </a:cxn>
                    <a:cxn ang="0">
                      <a:pos x="0" y="144"/>
                    </a:cxn>
                    <a:cxn ang="0">
                      <a:pos x="0" y="144"/>
                    </a:cxn>
                    <a:cxn ang="0">
                      <a:pos x="0" y="144"/>
                    </a:cxn>
                    <a:cxn ang="0">
                      <a:pos x="1" y="137"/>
                    </a:cxn>
                    <a:cxn ang="0">
                      <a:pos x="4" y="130"/>
                    </a:cxn>
                    <a:cxn ang="0">
                      <a:pos x="8" y="125"/>
                    </a:cxn>
                    <a:cxn ang="0">
                      <a:pos x="14" y="123"/>
                    </a:cxn>
                    <a:cxn ang="0">
                      <a:pos x="22" y="121"/>
                    </a:cxn>
                    <a:cxn ang="0">
                      <a:pos x="26" y="123"/>
                    </a:cxn>
                    <a:cxn ang="0">
                      <a:pos x="31" y="124"/>
                    </a:cxn>
                    <a:cxn ang="0">
                      <a:pos x="35" y="126"/>
                    </a:cxn>
                    <a:cxn ang="0">
                      <a:pos x="38" y="132"/>
                    </a:cxn>
                    <a:cxn ang="0">
                      <a:pos x="33" y="134"/>
                    </a:cxn>
                    <a:cxn ang="0">
                      <a:pos x="30" y="130"/>
                    </a:cxn>
                    <a:cxn ang="0">
                      <a:pos x="26" y="128"/>
                    </a:cxn>
                    <a:cxn ang="0">
                      <a:pos x="21" y="126"/>
                    </a:cxn>
                    <a:cxn ang="0">
                      <a:pos x="21" y="126"/>
                    </a:cxn>
                    <a:cxn ang="0">
                      <a:pos x="20" y="126"/>
                    </a:cxn>
                    <a:cxn ang="0">
                      <a:pos x="18" y="126"/>
                    </a:cxn>
                    <a:cxn ang="0">
                      <a:pos x="14" y="128"/>
                    </a:cxn>
                    <a:cxn ang="0">
                      <a:pos x="12" y="130"/>
                    </a:cxn>
                    <a:cxn ang="0">
                      <a:pos x="9" y="134"/>
                    </a:cxn>
                    <a:cxn ang="0">
                      <a:pos x="8" y="138"/>
                    </a:cxn>
                    <a:cxn ang="0">
                      <a:pos x="6" y="144"/>
                    </a:cxn>
                    <a:cxn ang="0">
                      <a:pos x="6" y="149"/>
                    </a:cxn>
                    <a:cxn ang="0">
                      <a:pos x="8" y="154"/>
                    </a:cxn>
                    <a:cxn ang="0">
                      <a:pos x="10" y="157"/>
                    </a:cxn>
                    <a:cxn ang="0">
                      <a:pos x="13" y="159"/>
                    </a:cxn>
                    <a:cxn ang="0">
                      <a:pos x="16" y="161"/>
                    </a:cxn>
                    <a:cxn ang="0">
                      <a:pos x="18" y="162"/>
                    </a:cxn>
                    <a:cxn ang="0">
                      <a:pos x="20" y="162"/>
                    </a:cxn>
                    <a:cxn ang="0">
                      <a:pos x="20" y="162"/>
                    </a:cxn>
                    <a:cxn ang="0">
                      <a:pos x="21" y="162"/>
                    </a:cxn>
                    <a:cxn ang="0">
                      <a:pos x="23" y="162"/>
                    </a:cxn>
                    <a:cxn ang="0">
                      <a:pos x="29" y="159"/>
                    </a:cxn>
                    <a:cxn ang="0">
                      <a:pos x="33" y="155"/>
                    </a:cxn>
                    <a:cxn ang="0">
                      <a:pos x="39" y="150"/>
                    </a:cxn>
                    <a:cxn ang="0">
                      <a:pos x="38" y="155"/>
                    </a:cxn>
                    <a:cxn ang="0">
                      <a:pos x="35" y="161"/>
                    </a:cxn>
                    <a:cxn ang="0">
                      <a:pos x="31" y="165"/>
                    </a:cxn>
                    <a:cxn ang="0">
                      <a:pos x="26" y="166"/>
                    </a:cxn>
                    <a:cxn ang="0">
                      <a:pos x="20" y="167"/>
                    </a:cxn>
                    <a:cxn ang="0">
                      <a:pos x="14" y="166"/>
                    </a:cxn>
                    <a:cxn ang="0">
                      <a:pos x="9" y="165"/>
                    </a:cxn>
                    <a:cxn ang="0">
                      <a:pos x="5" y="161"/>
                    </a:cxn>
                    <a:cxn ang="0">
                      <a:pos x="2" y="157"/>
                    </a:cxn>
                    <a:cxn ang="0">
                      <a:pos x="1" y="151"/>
                    </a:cxn>
                    <a:cxn ang="0">
                      <a:pos x="1" y="146"/>
                    </a:cxn>
                  </a:cxnLst>
                  <a:rect l="0" t="0" r="r" b="b"/>
                  <a:pathLst>
                    <a:path w="39" h="167">
                      <a:moveTo>
                        <a:pt x="23" y="0"/>
                      </a:moveTo>
                      <a:lnTo>
                        <a:pt x="23" y="44"/>
                      </a:lnTo>
                      <a:lnTo>
                        <a:pt x="17" y="44"/>
                      </a:lnTo>
                      <a:lnTo>
                        <a:pt x="17" y="0"/>
                      </a:lnTo>
                      <a:lnTo>
                        <a:pt x="23" y="0"/>
                      </a:lnTo>
                      <a:close/>
                      <a:moveTo>
                        <a:pt x="21" y="99"/>
                      </a:moveTo>
                      <a:lnTo>
                        <a:pt x="33" y="61"/>
                      </a:lnTo>
                      <a:lnTo>
                        <a:pt x="39" y="61"/>
                      </a:lnTo>
                      <a:lnTo>
                        <a:pt x="23" y="105"/>
                      </a:lnTo>
                      <a:lnTo>
                        <a:pt x="17" y="105"/>
                      </a:lnTo>
                      <a:lnTo>
                        <a:pt x="1" y="61"/>
                      </a:lnTo>
                      <a:lnTo>
                        <a:pt x="8" y="61"/>
                      </a:lnTo>
                      <a:lnTo>
                        <a:pt x="21" y="99"/>
                      </a:lnTo>
                      <a:close/>
                      <a:moveTo>
                        <a:pt x="1" y="145"/>
                      </a:moveTo>
                      <a:lnTo>
                        <a:pt x="1" y="145"/>
                      </a:lnTo>
                      <a:lnTo>
                        <a:pt x="1" y="145"/>
                      </a:lnTo>
                      <a:lnTo>
                        <a:pt x="0" y="145"/>
                      </a:lnTo>
                      <a:lnTo>
                        <a:pt x="0" y="144"/>
                      </a:lnTo>
                      <a:lnTo>
                        <a:pt x="0" y="144"/>
                      </a:lnTo>
                      <a:lnTo>
                        <a:pt x="0" y="144"/>
                      </a:lnTo>
                      <a:lnTo>
                        <a:pt x="0" y="144"/>
                      </a:lnTo>
                      <a:lnTo>
                        <a:pt x="0" y="144"/>
                      </a:lnTo>
                      <a:lnTo>
                        <a:pt x="0" y="144"/>
                      </a:lnTo>
                      <a:lnTo>
                        <a:pt x="0" y="144"/>
                      </a:lnTo>
                      <a:lnTo>
                        <a:pt x="0" y="144"/>
                      </a:lnTo>
                      <a:lnTo>
                        <a:pt x="0" y="144"/>
                      </a:lnTo>
                      <a:lnTo>
                        <a:pt x="0" y="144"/>
                      </a:lnTo>
                      <a:lnTo>
                        <a:pt x="0" y="144"/>
                      </a:lnTo>
                      <a:lnTo>
                        <a:pt x="0" y="144"/>
                      </a:lnTo>
                      <a:lnTo>
                        <a:pt x="0" y="144"/>
                      </a:lnTo>
                      <a:lnTo>
                        <a:pt x="0" y="142"/>
                      </a:lnTo>
                      <a:lnTo>
                        <a:pt x="0" y="141"/>
                      </a:lnTo>
                      <a:lnTo>
                        <a:pt x="1" y="140"/>
                      </a:lnTo>
                      <a:lnTo>
                        <a:pt x="1" y="138"/>
                      </a:lnTo>
                      <a:lnTo>
                        <a:pt x="1" y="137"/>
                      </a:lnTo>
                      <a:lnTo>
                        <a:pt x="1" y="136"/>
                      </a:lnTo>
                      <a:lnTo>
                        <a:pt x="2" y="134"/>
                      </a:lnTo>
                      <a:lnTo>
                        <a:pt x="2" y="133"/>
                      </a:lnTo>
                      <a:lnTo>
                        <a:pt x="2" y="132"/>
                      </a:lnTo>
                      <a:lnTo>
                        <a:pt x="4" y="130"/>
                      </a:lnTo>
                      <a:lnTo>
                        <a:pt x="4" y="129"/>
                      </a:lnTo>
                      <a:lnTo>
                        <a:pt x="5" y="129"/>
                      </a:lnTo>
                      <a:lnTo>
                        <a:pt x="6" y="128"/>
                      </a:lnTo>
                      <a:lnTo>
                        <a:pt x="6" y="126"/>
                      </a:lnTo>
                      <a:lnTo>
                        <a:pt x="8" y="125"/>
                      </a:lnTo>
                      <a:lnTo>
                        <a:pt x="9" y="125"/>
                      </a:lnTo>
                      <a:lnTo>
                        <a:pt x="10" y="124"/>
                      </a:lnTo>
                      <a:lnTo>
                        <a:pt x="12" y="123"/>
                      </a:lnTo>
                      <a:lnTo>
                        <a:pt x="13" y="123"/>
                      </a:lnTo>
                      <a:lnTo>
                        <a:pt x="14" y="123"/>
                      </a:lnTo>
                      <a:lnTo>
                        <a:pt x="16" y="121"/>
                      </a:lnTo>
                      <a:lnTo>
                        <a:pt x="17" y="121"/>
                      </a:lnTo>
                      <a:lnTo>
                        <a:pt x="18" y="121"/>
                      </a:lnTo>
                      <a:lnTo>
                        <a:pt x="21" y="121"/>
                      </a:lnTo>
                      <a:lnTo>
                        <a:pt x="22" y="121"/>
                      </a:lnTo>
                      <a:lnTo>
                        <a:pt x="22" y="121"/>
                      </a:lnTo>
                      <a:lnTo>
                        <a:pt x="23" y="121"/>
                      </a:lnTo>
                      <a:lnTo>
                        <a:pt x="25" y="121"/>
                      </a:lnTo>
                      <a:lnTo>
                        <a:pt x="25" y="121"/>
                      </a:lnTo>
                      <a:lnTo>
                        <a:pt x="26" y="123"/>
                      </a:lnTo>
                      <a:lnTo>
                        <a:pt x="27" y="123"/>
                      </a:lnTo>
                      <a:lnTo>
                        <a:pt x="29" y="123"/>
                      </a:lnTo>
                      <a:lnTo>
                        <a:pt x="29" y="123"/>
                      </a:lnTo>
                      <a:lnTo>
                        <a:pt x="30" y="123"/>
                      </a:lnTo>
                      <a:lnTo>
                        <a:pt x="31" y="124"/>
                      </a:lnTo>
                      <a:lnTo>
                        <a:pt x="31" y="124"/>
                      </a:lnTo>
                      <a:lnTo>
                        <a:pt x="33" y="125"/>
                      </a:lnTo>
                      <a:lnTo>
                        <a:pt x="34" y="125"/>
                      </a:lnTo>
                      <a:lnTo>
                        <a:pt x="34" y="126"/>
                      </a:lnTo>
                      <a:lnTo>
                        <a:pt x="35" y="126"/>
                      </a:lnTo>
                      <a:lnTo>
                        <a:pt x="35" y="128"/>
                      </a:lnTo>
                      <a:lnTo>
                        <a:pt x="37" y="129"/>
                      </a:lnTo>
                      <a:lnTo>
                        <a:pt x="37" y="129"/>
                      </a:lnTo>
                      <a:lnTo>
                        <a:pt x="38" y="130"/>
                      </a:lnTo>
                      <a:lnTo>
                        <a:pt x="38" y="132"/>
                      </a:lnTo>
                      <a:lnTo>
                        <a:pt x="38" y="133"/>
                      </a:lnTo>
                      <a:lnTo>
                        <a:pt x="39" y="134"/>
                      </a:lnTo>
                      <a:lnTo>
                        <a:pt x="39" y="136"/>
                      </a:lnTo>
                      <a:lnTo>
                        <a:pt x="34" y="136"/>
                      </a:lnTo>
                      <a:lnTo>
                        <a:pt x="33" y="134"/>
                      </a:lnTo>
                      <a:lnTo>
                        <a:pt x="33" y="133"/>
                      </a:lnTo>
                      <a:lnTo>
                        <a:pt x="33" y="132"/>
                      </a:lnTo>
                      <a:lnTo>
                        <a:pt x="31" y="132"/>
                      </a:lnTo>
                      <a:lnTo>
                        <a:pt x="31" y="130"/>
                      </a:lnTo>
                      <a:lnTo>
                        <a:pt x="30" y="130"/>
                      </a:lnTo>
                      <a:lnTo>
                        <a:pt x="30" y="129"/>
                      </a:lnTo>
                      <a:lnTo>
                        <a:pt x="29" y="129"/>
                      </a:lnTo>
                      <a:lnTo>
                        <a:pt x="29" y="128"/>
                      </a:lnTo>
                      <a:lnTo>
                        <a:pt x="27" y="128"/>
                      </a:lnTo>
                      <a:lnTo>
                        <a:pt x="26" y="128"/>
                      </a:lnTo>
                      <a:lnTo>
                        <a:pt x="26" y="126"/>
                      </a:lnTo>
                      <a:lnTo>
                        <a:pt x="25" y="126"/>
                      </a:lnTo>
                      <a:lnTo>
                        <a:pt x="23" y="126"/>
                      </a:lnTo>
                      <a:lnTo>
                        <a:pt x="22" y="126"/>
                      </a:lnTo>
                      <a:lnTo>
                        <a:pt x="21" y="126"/>
                      </a:lnTo>
                      <a:lnTo>
                        <a:pt x="21" y="126"/>
                      </a:lnTo>
                      <a:lnTo>
                        <a:pt x="21" y="126"/>
                      </a:lnTo>
                      <a:lnTo>
                        <a:pt x="21" y="126"/>
                      </a:lnTo>
                      <a:lnTo>
                        <a:pt x="21" y="126"/>
                      </a:lnTo>
                      <a:lnTo>
                        <a:pt x="21" y="126"/>
                      </a:lnTo>
                      <a:lnTo>
                        <a:pt x="20" y="126"/>
                      </a:lnTo>
                      <a:lnTo>
                        <a:pt x="20" y="126"/>
                      </a:lnTo>
                      <a:lnTo>
                        <a:pt x="20" y="126"/>
                      </a:lnTo>
                      <a:lnTo>
                        <a:pt x="20" y="126"/>
                      </a:lnTo>
                      <a:lnTo>
                        <a:pt x="20" y="126"/>
                      </a:lnTo>
                      <a:lnTo>
                        <a:pt x="18" y="126"/>
                      </a:lnTo>
                      <a:lnTo>
                        <a:pt x="18" y="126"/>
                      </a:lnTo>
                      <a:lnTo>
                        <a:pt x="18" y="126"/>
                      </a:lnTo>
                      <a:lnTo>
                        <a:pt x="18" y="126"/>
                      </a:lnTo>
                      <a:lnTo>
                        <a:pt x="18" y="126"/>
                      </a:lnTo>
                      <a:lnTo>
                        <a:pt x="18" y="126"/>
                      </a:lnTo>
                      <a:lnTo>
                        <a:pt x="17" y="126"/>
                      </a:lnTo>
                      <a:lnTo>
                        <a:pt x="17" y="126"/>
                      </a:lnTo>
                      <a:lnTo>
                        <a:pt x="16" y="128"/>
                      </a:lnTo>
                      <a:lnTo>
                        <a:pt x="14" y="128"/>
                      </a:lnTo>
                      <a:lnTo>
                        <a:pt x="14" y="128"/>
                      </a:lnTo>
                      <a:lnTo>
                        <a:pt x="13" y="128"/>
                      </a:lnTo>
                      <a:lnTo>
                        <a:pt x="13" y="129"/>
                      </a:lnTo>
                      <a:lnTo>
                        <a:pt x="12" y="129"/>
                      </a:lnTo>
                      <a:lnTo>
                        <a:pt x="12" y="130"/>
                      </a:lnTo>
                      <a:lnTo>
                        <a:pt x="10" y="130"/>
                      </a:lnTo>
                      <a:lnTo>
                        <a:pt x="10" y="132"/>
                      </a:lnTo>
                      <a:lnTo>
                        <a:pt x="9" y="132"/>
                      </a:lnTo>
                      <a:lnTo>
                        <a:pt x="9" y="133"/>
                      </a:lnTo>
                      <a:lnTo>
                        <a:pt x="9" y="134"/>
                      </a:lnTo>
                      <a:lnTo>
                        <a:pt x="8" y="134"/>
                      </a:lnTo>
                      <a:lnTo>
                        <a:pt x="8" y="136"/>
                      </a:lnTo>
                      <a:lnTo>
                        <a:pt x="8" y="137"/>
                      </a:lnTo>
                      <a:lnTo>
                        <a:pt x="8" y="137"/>
                      </a:lnTo>
                      <a:lnTo>
                        <a:pt x="8" y="138"/>
                      </a:lnTo>
                      <a:lnTo>
                        <a:pt x="6" y="140"/>
                      </a:lnTo>
                      <a:lnTo>
                        <a:pt x="6" y="141"/>
                      </a:lnTo>
                      <a:lnTo>
                        <a:pt x="6" y="141"/>
                      </a:lnTo>
                      <a:lnTo>
                        <a:pt x="6" y="142"/>
                      </a:lnTo>
                      <a:lnTo>
                        <a:pt x="6" y="144"/>
                      </a:lnTo>
                      <a:lnTo>
                        <a:pt x="6" y="145"/>
                      </a:lnTo>
                      <a:lnTo>
                        <a:pt x="6" y="146"/>
                      </a:lnTo>
                      <a:lnTo>
                        <a:pt x="6" y="148"/>
                      </a:lnTo>
                      <a:lnTo>
                        <a:pt x="6" y="148"/>
                      </a:lnTo>
                      <a:lnTo>
                        <a:pt x="6" y="149"/>
                      </a:lnTo>
                      <a:lnTo>
                        <a:pt x="8" y="150"/>
                      </a:lnTo>
                      <a:lnTo>
                        <a:pt x="8" y="151"/>
                      </a:lnTo>
                      <a:lnTo>
                        <a:pt x="8" y="151"/>
                      </a:lnTo>
                      <a:lnTo>
                        <a:pt x="8" y="153"/>
                      </a:lnTo>
                      <a:lnTo>
                        <a:pt x="8" y="154"/>
                      </a:lnTo>
                      <a:lnTo>
                        <a:pt x="9" y="154"/>
                      </a:lnTo>
                      <a:lnTo>
                        <a:pt x="9" y="155"/>
                      </a:lnTo>
                      <a:lnTo>
                        <a:pt x="9" y="155"/>
                      </a:lnTo>
                      <a:lnTo>
                        <a:pt x="9" y="157"/>
                      </a:lnTo>
                      <a:lnTo>
                        <a:pt x="10" y="157"/>
                      </a:lnTo>
                      <a:lnTo>
                        <a:pt x="10" y="158"/>
                      </a:lnTo>
                      <a:lnTo>
                        <a:pt x="12" y="158"/>
                      </a:lnTo>
                      <a:lnTo>
                        <a:pt x="12" y="159"/>
                      </a:lnTo>
                      <a:lnTo>
                        <a:pt x="12" y="159"/>
                      </a:lnTo>
                      <a:lnTo>
                        <a:pt x="13" y="159"/>
                      </a:lnTo>
                      <a:lnTo>
                        <a:pt x="13" y="161"/>
                      </a:lnTo>
                      <a:lnTo>
                        <a:pt x="14" y="161"/>
                      </a:lnTo>
                      <a:lnTo>
                        <a:pt x="14" y="161"/>
                      </a:lnTo>
                      <a:lnTo>
                        <a:pt x="14" y="161"/>
                      </a:lnTo>
                      <a:lnTo>
                        <a:pt x="16" y="161"/>
                      </a:lnTo>
                      <a:lnTo>
                        <a:pt x="16" y="162"/>
                      </a:lnTo>
                      <a:lnTo>
                        <a:pt x="17" y="162"/>
                      </a:lnTo>
                      <a:lnTo>
                        <a:pt x="17" y="162"/>
                      </a:lnTo>
                      <a:lnTo>
                        <a:pt x="18" y="162"/>
                      </a:lnTo>
                      <a:lnTo>
                        <a:pt x="18" y="162"/>
                      </a:lnTo>
                      <a:lnTo>
                        <a:pt x="20" y="162"/>
                      </a:lnTo>
                      <a:lnTo>
                        <a:pt x="20" y="162"/>
                      </a:lnTo>
                      <a:lnTo>
                        <a:pt x="20" y="162"/>
                      </a:lnTo>
                      <a:lnTo>
                        <a:pt x="20" y="162"/>
                      </a:lnTo>
                      <a:lnTo>
                        <a:pt x="20" y="162"/>
                      </a:lnTo>
                      <a:lnTo>
                        <a:pt x="20" y="162"/>
                      </a:lnTo>
                      <a:lnTo>
                        <a:pt x="20" y="162"/>
                      </a:lnTo>
                      <a:lnTo>
                        <a:pt x="20" y="162"/>
                      </a:lnTo>
                      <a:lnTo>
                        <a:pt x="20" y="162"/>
                      </a:lnTo>
                      <a:lnTo>
                        <a:pt x="20" y="162"/>
                      </a:lnTo>
                      <a:lnTo>
                        <a:pt x="20" y="162"/>
                      </a:lnTo>
                      <a:lnTo>
                        <a:pt x="20" y="162"/>
                      </a:lnTo>
                      <a:lnTo>
                        <a:pt x="20" y="162"/>
                      </a:lnTo>
                      <a:lnTo>
                        <a:pt x="20" y="162"/>
                      </a:lnTo>
                      <a:lnTo>
                        <a:pt x="21" y="162"/>
                      </a:lnTo>
                      <a:lnTo>
                        <a:pt x="21" y="162"/>
                      </a:lnTo>
                      <a:lnTo>
                        <a:pt x="21" y="162"/>
                      </a:lnTo>
                      <a:lnTo>
                        <a:pt x="21" y="162"/>
                      </a:lnTo>
                      <a:lnTo>
                        <a:pt x="22" y="162"/>
                      </a:lnTo>
                      <a:lnTo>
                        <a:pt x="23" y="162"/>
                      </a:lnTo>
                      <a:lnTo>
                        <a:pt x="25" y="162"/>
                      </a:lnTo>
                      <a:lnTo>
                        <a:pt x="26" y="161"/>
                      </a:lnTo>
                      <a:lnTo>
                        <a:pt x="26" y="161"/>
                      </a:lnTo>
                      <a:lnTo>
                        <a:pt x="27" y="161"/>
                      </a:lnTo>
                      <a:lnTo>
                        <a:pt x="29" y="159"/>
                      </a:lnTo>
                      <a:lnTo>
                        <a:pt x="30" y="158"/>
                      </a:lnTo>
                      <a:lnTo>
                        <a:pt x="30" y="158"/>
                      </a:lnTo>
                      <a:lnTo>
                        <a:pt x="31" y="157"/>
                      </a:lnTo>
                      <a:lnTo>
                        <a:pt x="31" y="155"/>
                      </a:lnTo>
                      <a:lnTo>
                        <a:pt x="33" y="155"/>
                      </a:lnTo>
                      <a:lnTo>
                        <a:pt x="33" y="154"/>
                      </a:lnTo>
                      <a:lnTo>
                        <a:pt x="33" y="153"/>
                      </a:lnTo>
                      <a:lnTo>
                        <a:pt x="34" y="151"/>
                      </a:lnTo>
                      <a:lnTo>
                        <a:pt x="34" y="150"/>
                      </a:lnTo>
                      <a:lnTo>
                        <a:pt x="39" y="150"/>
                      </a:lnTo>
                      <a:lnTo>
                        <a:pt x="39" y="151"/>
                      </a:lnTo>
                      <a:lnTo>
                        <a:pt x="39" y="153"/>
                      </a:lnTo>
                      <a:lnTo>
                        <a:pt x="39" y="154"/>
                      </a:lnTo>
                      <a:lnTo>
                        <a:pt x="38" y="154"/>
                      </a:lnTo>
                      <a:lnTo>
                        <a:pt x="38" y="155"/>
                      </a:lnTo>
                      <a:lnTo>
                        <a:pt x="38" y="157"/>
                      </a:lnTo>
                      <a:lnTo>
                        <a:pt x="37" y="158"/>
                      </a:lnTo>
                      <a:lnTo>
                        <a:pt x="37" y="158"/>
                      </a:lnTo>
                      <a:lnTo>
                        <a:pt x="37" y="159"/>
                      </a:lnTo>
                      <a:lnTo>
                        <a:pt x="35" y="161"/>
                      </a:lnTo>
                      <a:lnTo>
                        <a:pt x="34" y="162"/>
                      </a:lnTo>
                      <a:lnTo>
                        <a:pt x="34" y="162"/>
                      </a:lnTo>
                      <a:lnTo>
                        <a:pt x="33" y="163"/>
                      </a:lnTo>
                      <a:lnTo>
                        <a:pt x="31" y="163"/>
                      </a:lnTo>
                      <a:lnTo>
                        <a:pt x="31" y="165"/>
                      </a:lnTo>
                      <a:lnTo>
                        <a:pt x="30" y="165"/>
                      </a:lnTo>
                      <a:lnTo>
                        <a:pt x="29" y="165"/>
                      </a:lnTo>
                      <a:lnTo>
                        <a:pt x="27" y="166"/>
                      </a:lnTo>
                      <a:lnTo>
                        <a:pt x="27" y="166"/>
                      </a:lnTo>
                      <a:lnTo>
                        <a:pt x="26" y="166"/>
                      </a:lnTo>
                      <a:lnTo>
                        <a:pt x="25" y="166"/>
                      </a:lnTo>
                      <a:lnTo>
                        <a:pt x="23" y="167"/>
                      </a:lnTo>
                      <a:lnTo>
                        <a:pt x="22" y="167"/>
                      </a:lnTo>
                      <a:lnTo>
                        <a:pt x="21" y="167"/>
                      </a:lnTo>
                      <a:lnTo>
                        <a:pt x="20" y="167"/>
                      </a:lnTo>
                      <a:lnTo>
                        <a:pt x="18" y="167"/>
                      </a:lnTo>
                      <a:lnTo>
                        <a:pt x="17" y="167"/>
                      </a:lnTo>
                      <a:lnTo>
                        <a:pt x="16" y="166"/>
                      </a:lnTo>
                      <a:lnTo>
                        <a:pt x="14" y="166"/>
                      </a:lnTo>
                      <a:lnTo>
                        <a:pt x="14" y="166"/>
                      </a:lnTo>
                      <a:lnTo>
                        <a:pt x="13" y="166"/>
                      </a:lnTo>
                      <a:lnTo>
                        <a:pt x="12" y="166"/>
                      </a:lnTo>
                      <a:lnTo>
                        <a:pt x="10" y="165"/>
                      </a:lnTo>
                      <a:lnTo>
                        <a:pt x="10" y="165"/>
                      </a:lnTo>
                      <a:lnTo>
                        <a:pt x="9" y="165"/>
                      </a:lnTo>
                      <a:lnTo>
                        <a:pt x="9" y="163"/>
                      </a:lnTo>
                      <a:lnTo>
                        <a:pt x="8" y="163"/>
                      </a:lnTo>
                      <a:lnTo>
                        <a:pt x="6" y="162"/>
                      </a:lnTo>
                      <a:lnTo>
                        <a:pt x="6" y="162"/>
                      </a:lnTo>
                      <a:lnTo>
                        <a:pt x="5" y="161"/>
                      </a:lnTo>
                      <a:lnTo>
                        <a:pt x="5" y="159"/>
                      </a:lnTo>
                      <a:lnTo>
                        <a:pt x="5" y="159"/>
                      </a:lnTo>
                      <a:lnTo>
                        <a:pt x="4" y="158"/>
                      </a:lnTo>
                      <a:lnTo>
                        <a:pt x="4" y="157"/>
                      </a:lnTo>
                      <a:lnTo>
                        <a:pt x="2" y="157"/>
                      </a:lnTo>
                      <a:lnTo>
                        <a:pt x="2" y="155"/>
                      </a:lnTo>
                      <a:lnTo>
                        <a:pt x="2" y="154"/>
                      </a:lnTo>
                      <a:lnTo>
                        <a:pt x="1" y="154"/>
                      </a:lnTo>
                      <a:lnTo>
                        <a:pt x="1" y="153"/>
                      </a:lnTo>
                      <a:lnTo>
                        <a:pt x="1" y="151"/>
                      </a:lnTo>
                      <a:lnTo>
                        <a:pt x="1" y="150"/>
                      </a:lnTo>
                      <a:lnTo>
                        <a:pt x="1" y="149"/>
                      </a:lnTo>
                      <a:lnTo>
                        <a:pt x="1" y="148"/>
                      </a:lnTo>
                      <a:lnTo>
                        <a:pt x="1" y="146"/>
                      </a:lnTo>
                      <a:lnTo>
                        <a:pt x="1" y="146"/>
                      </a:lnTo>
                      <a:lnTo>
                        <a:pt x="1" y="145"/>
                      </a:lnTo>
                      <a:close/>
                    </a:path>
                  </a:pathLst>
                </a:custGeom>
                <a:solidFill>
                  <a:srgbClr val="000000"/>
                </a:solidFill>
                <a:ln w="9525">
                  <a:noFill/>
                  <a:round/>
                  <a:headEnd/>
                  <a:tailEnd/>
                </a:ln>
              </p:spPr>
              <p:txBody>
                <a:bodyPr/>
                <a:lstStyle/>
                <a:p>
                  <a:endParaRPr lang="en-US"/>
                </a:p>
              </p:txBody>
            </p:sp>
            <p:sp>
              <p:nvSpPr>
                <p:cNvPr id="10517" name="Freeform 277"/>
                <p:cNvSpPr>
                  <a:spLocks/>
                </p:cNvSpPr>
                <p:nvPr/>
              </p:nvSpPr>
              <p:spPr bwMode="auto">
                <a:xfrm>
                  <a:off x="3272"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18" name="Freeform 278"/>
                <p:cNvSpPr>
                  <a:spLocks/>
                </p:cNvSpPr>
                <p:nvPr/>
              </p:nvSpPr>
              <p:spPr bwMode="auto">
                <a:xfrm>
                  <a:off x="3304" y="2983"/>
                  <a:ext cx="5" cy="950"/>
                </a:xfrm>
                <a:custGeom>
                  <a:avLst/>
                  <a:gdLst/>
                  <a:ahLst/>
                  <a:cxnLst>
                    <a:cxn ang="0">
                      <a:pos x="11" y="1899"/>
                    </a:cxn>
                    <a:cxn ang="0">
                      <a:pos x="11" y="1420"/>
                    </a:cxn>
                    <a:cxn ang="0">
                      <a:pos x="11" y="1069"/>
                    </a:cxn>
                    <a:cxn ang="0">
                      <a:pos x="11" y="817"/>
                    </a:cxn>
                    <a:cxn ang="0">
                      <a:pos x="11" y="633"/>
                    </a:cxn>
                    <a:cxn ang="0">
                      <a:pos x="11" y="489"/>
                    </a:cxn>
                    <a:cxn ang="0">
                      <a:pos x="11" y="357"/>
                    </a:cxn>
                    <a:cxn ang="0">
                      <a:pos x="11" y="203"/>
                    </a:cxn>
                    <a:cxn ang="0">
                      <a:pos x="11" y="0"/>
                    </a:cxn>
                    <a:cxn ang="0">
                      <a:pos x="0" y="0"/>
                    </a:cxn>
                    <a:cxn ang="0">
                      <a:pos x="0" y="203"/>
                    </a:cxn>
                    <a:cxn ang="0">
                      <a:pos x="0" y="357"/>
                    </a:cxn>
                    <a:cxn ang="0">
                      <a:pos x="0" y="489"/>
                    </a:cxn>
                    <a:cxn ang="0">
                      <a:pos x="0" y="633"/>
                    </a:cxn>
                    <a:cxn ang="0">
                      <a:pos x="0" y="817"/>
                    </a:cxn>
                    <a:cxn ang="0">
                      <a:pos x="0" y="1069"/>
                    </a:cxn>
                    <a:cxn ang="0">
                      <a:pos x="0" y="1420"/>
                    </a:cxn>
                    <a:cxn ang="0">
                      <a:pos x="0" y="1899"/>
                    </a:cxn>
                    <a:cxn ang="0">
                      <a:pos x="11" y="1899"/>
                    </a:cxn>
                  </a:cxnLst>
                  <a:rect l="0" t="0" r="r" b="b"/>
                  <a:pathLst>
                    <a:path w="11" h="1899">
                      <a:moveTo>
                        <a:pt x="11" y="1899"/>
                      </a:moveTo>
                      <a:lnTo>
                        <a:pt x="11" y="1420"/>
                      </a:lnTo>
                      <a:lnTo>
                        <a:pt x="11" y="1069"/>
                      </a:lnTo>
                      <a:lnTo>
                        <a:pt x="11" y="817"/>
                      </a:lnTo>
                      <a:lnTo>
                        <a:pt x="11" y="633"/>
                      </a:lnTo>
                      <a:lnTo>
                        <a:pt x="11" y="489"/>
                      </a:lnTo>
                      <a:lnTo>
                        <a:pt x="11" y="357"/>
                      </a:lnTo>
                      <a:lnTo>
                        <a:pt x="11" y="203"/>
                      </a:lnTo>
                      <a:lnTo>
                        <a:pt x="11" y="0"/>
                      </a:lnTo>
                      <a:lnTo>
                        <a:pt x="0" y="0"/>
                      </a:lnTo>
                      <a:lnTo>
                        <a:pt x="0" y="203"/>
                      </a:lnTo>
                      <a:lnTo>
                        <a:pt x="0" y="357"/>
                      </a:lnTo>
                      <a:lnTo>
                        <a:pt x="0" y="489"/>
                      </a:lnTo>
                      <a:lnTo>
                        <a:pt x="0" y="633"/>
                      </a:lnTo>
                      <a:lnTo>
                        <a:pt x="0" y="817"/>
                      </a:lnTo>
                      <a:lnTo>
                        <a:pt x="0" y="1069"/>
                      </a:lnTo>
                      <a:lnTo>
                        <a:pt x="0" y="1420"/>
                      </a:lnTo>
                      <a:lnTo>
                        <a:pt x="0" y="1899"/>
                      </a:lnTo>
                      <a:lnTo>
                        <a:pt x="11" y="1899"/>
                      </a:lnTo>
                      <a:close/>
                    </a:path>
                  </a:pathLst>
                </a:custGeom>
                <a:solidFill>
                  <a:srgbClr val="000000"/>
                </a:solidFill>
                <a:ln w="9525">
                  <a:noFill/>
                  <a:round/>
                  <a:headEnd/>
                  <a:tailEnd/>
                </a:ln>
              </p:spPr>
              <p:txBody>
                <a:bodyPr/>
                <a:lstStyle/>
                <a:p>
                  <a:endParaRPr lang="en-US"/>
                </a:p>
              </p:txBody>
            </p:sp>
            <p:sp>
              <p:nvSpPr>
                <p:cNvPr id="10519" name="Freeform 279"/>
                <p:cNvSpPr>
                  <a:spLocks/>
                </p:cNvSpPr>
                <p:nvPr/>
              </p:nvSpPr>
              <p:spPr bwMode="auto">
                <a:xfrm>
                  <a:off x="3353" y="2983"/>
                  <a:ext cx="1" cy="949"/>
                </a:xfrm>
                <a:custGeom>
                  <a:avLst/>
                  <a:gdLst/>
                  <a:ahLst/>
                  <a:cxnLst>
                    <a:cxn ang="0">
                      <a:pos x="0" y="0"/>
                    </a:cxn>
                    <a:cxn ang="0">
                      <a:pos x="0" y="203"/>
                    </a:cxn>
                    <a:cxn ang="0">
                      <a:pos x="0" y="356"/>
                    </a:cxn>
                    <a:cxn ang="0">
                      <a:pos x="0" y="489"/>
                    </a:cxn>
                    <a:cxn ang="0">
                      <a:pos x="0" y="632"/>
                    </a:cxn>
                    <a:cxn ang="0">
                      <a:pos x="0" y="816"/>
                    </a:cxn>
                    <a:cxn ang="0">
                      <a:pos x="0" y="1069"/>
                    </a:cxn>
                    <a:cxn ang="0">
                      <a:pos x="0" y="1419"/>
                    </a:cxn>
                    <a:cxn ang="0">
                      <a:pos x="0" y="1899"/>
                    </a:cxn>
                  </a:cxnLst>
                  <a:rect l="0" t="0" r="r" b="b"/>
                  <a:pathLst>
                    <a:path h="1899">
                      <a:moveTo>
                        <a:pt x="0" y="0"/>
                      </a:moveTo>
                      <a:lnTo>
                        <a:pt x="0" y="203"/>
                      </a:lnTo>
                      <a:lnTo>
                        <a:pt x="0" y="356"/>
                      </a:lnTo>
                      <a:lnTo>
                        <a:pt x="0" y="489"/>
                      </a:lnTo>
                      <a:lnTo>
                        <a:pt x="0" y="632"/>
                      </a:lnTo>
                      <a:lnTo>
                        <a:pt x="0" y="816"/>
                      </a:lnTo>
                      <a:lnTo>
                        <a:pt x="0" y="1069"/>
                      </a:lnTo>
                      <a:lnTo>
                        <a:pt x="0" y="1419"/>
                      </a:lnTo>
                      <a:lnTo>
                        <a:pt x="0" y="1899"/>
                      </a:lnTo>
                    </a:path>
                  </a:pathLst>
                </a:custGeom>
                <a:noFill/>
                <a:ln w="0">
                  <a:solidFill>
                    <a:srgbClr val="000000"/>
                  </a:solidFill>
                  <a:prstDash val="solid"/>
                  <a:round/>
                  <a:headEnd/>
                  <a:tailEnd/>
                </a:ln>
              </p:spPr>
              <p:txBody>
                <a:bodyPr/>
                <a:lstStyle/>
                <a:p>
                  <a:endParaRPr lang="en-US"/>
                </a:p>
              </p:txBody>
            </p:sp>
            <p:sp>
              <p:nvSpPr>
                <p:cNvPr id="10520" name="Freeform 280"/>
                <p:cNvSpPr>
                  <a:spLocks/>
                </p:cNvSpPr>
                <p:nvPr/>
              </p:nvSpPr>
              <p:spPr bwMode="auto">
                <a:xfrm>
                  <a:off x="3401"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21" name="Freeform 281"/>
                <p:cNvSpPr>
                  <a:spLocks/>
                </p:cNvSpPr>
                <p:nvPr/>
              </p:nvSpPr>
              <p:spPr bwMode="auto">
                <a:xfrm>
                  <a:off x="3447" y="2983"/>
                  <a:ext cx="6" cy="950"/>
                </a:xfrm>
                <a:custGeom>
                  <a:avLst/>
                  <a:gdLst/>
                  <a:ahLst/>
                  <a:cxnLst>
                    <a:cxn ang="0">
                      <a:pos x="5" y="1899"/>
                    </a:cxn>
                    <a:cxn ang="0">
                      <a:pos x="10" y="1899"/>
                    </a:cxn>
                    <a:cxn ang="0">
                      <a:pos x="10" y="0"/>
                    </a:cxn>
                    <a:cxn ang="0">
                      <a:pos x="0" y="0"/>
                    </a:cxn>
                    <a:cxn ang="0">
                      <a:pos x="0" y="1899"/>
                    </a:cxn>
                    <a:cxn ang="0">
                      <a:pos x="5" y="1899"/>
                    </a:cxn>
                  </a:cxnLst>
                  <a:rect l="0" t="0" r="r" b="b"/>
                  <a:pathLst>
                    <a:path w="10" h="1899">
                      <a:moveTo>
                        <a:pt x="5" y="1899"/>
                      </a:moveTo>
                      <a:lnTo>
                        <a:pt x="10" y="1899"/>
                      </a:lnTo>
                      <a:lnTo>
                        <a:pt x="10" y="0"/>
                      </a:lnTo>
                      <a:lnTo>
                        <a:pt x="0" y="0"/>
                      </a:lnTo>
                      <a:lnTo>
                        <a:pt x="0" y="1899"/>
                      </a:lnTo>
                      <a:lnTo>
                        <a:pt x="5" y="1899"/>
                      </a:lnTo>
                      <a:close/>
                    </a:path>
                  </a:pathLst>
                </a:custGeom>
                <a:solidFill>
                  <a:srgbClr val="000000"/>
                </a:solidFill>
                <a:ln w="9525">
                  <a:noFill/>
                  <a:round/>
                  <a:headEnd/>
                  <a:tailEnd/>
                </a:ln>
              </p:spPr>
              <p:txBody>
                <a:bodyPr/>
                <a:lstStyle/>
                <a:p>
                  <a:endParaRPr lang="en-US"/>
                </a:p>
              </p:txBody>
            </p:sp>
            <p:sp>
              <p:nvSpPr>
                <p:cNvPr id="10522" name="Freeform 282"/>
                <p:cNvSpPr>
                  <a:spLocks/>
                </p:cNvSpPr>
                <p:nvPr/>
              </p:nvSpPr>
              <p:spPr bwMode="auto">
                <a:xfrm>
                  <a:off x="3240"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23" name="Freeform 283"/>
                <p:cNvSpPr>
                  <a:spLocks/>
                </p:cNvSpPr>
                <p:nvPr/>
              </p:nvSpPr>
              <p:spPr bwMode="auto">
                <a:xfrm>
                  <a:off x="3208"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24" name="Freeform 284"/>
                <p:cNvSpPr>
                  <a:spLocks/>
                </p:cNvSpPr>
                <p:nvPr/>
              </p:nvSpPr>
              <p:spPr bwMode="auto">
                <a:xfrm>
                  <a:off x="3175"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25" name="Freeform 285"/>
                <p:cNvSpPr>
                  <a:spLocks/>
                </p:cNvSpPr>
                <p:nvPr/>
              </p:nvSpPr>
              <p:spPr bwMode="auto">
                <a:xfrm>
                  <a:off x="3143"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26" name="Freeform 286"/>
                <p:cNvSpPr>
                  <a:spLocks/>
                </p:cNvSpPr>
                <p:nvPr/>
              </p:nvSpPr>
              <p:spPr bwMode="auto">
                <a:xfrm>
                  <a:off x="3111"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27" name="Freeform 287"/>
                <p:cNvSpPr>
                  <a:spLocks/>
                </p:cNvSpPr>
                <p:nvPr/>
              </p:nvSpPr>
              <p:spPr bwMode="auto">
                <a:xfrm>
                  <a:off x="3079"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28" name="Freeform 288"/>
                <p:cNvSpPr>
                  <a:spLocks/>
                </p:cNvSpPr>
                <p:nvPr/>
              </p:nvSpPr>
              <p:spPr bwMode="auto">
                <a:xfrm>
                  <a:off x="3046"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29" name="Freeform 289"/>
                <p:cNvSpPr>
                  <a:spLocks/>
                </p:cNvSpPr>
                <p:nvPr/>
              </p:nvSpPr>
              <p:spPr bwMode="auto">
                <a:xfrm>
                  <a:off x="3014"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30" name="Freeform 290"/>
                <p:cNvSpPr>
                  <a:spLocks/>
                </p:cNvSpPr>
                <p:nvPr/>
              </p:nvSpPr>
              <p:spPr bwMode="auto">
                <a:xfrm>
                  <a:off x="2982"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31" name="Freeform 291"/>
                <p:cNvSpPr>
                  <a:spLocks/>
                </p:cNvSpPr>
                <p:nvPr/>
              </p:nvSpPr>
              <p:spPr bwMode="auto">
                <a:xfrm>
                  <a:off x="2949"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32" name="Freeform 292"/>
                <p:cNvSpPr>
                  <a:spLocks/>
                </p:cNvSpPr>
                <p:nvPr/>
              </p:nvSpPr>
              <p:spPr bwMode="auto">
                <a:xfrm>
                  <a:off x="2917"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33" name="Freeform 293"/>
                <p:cNvSpPr>
                  <a:spLocks/>
                </p:cNvSpPr>
                <p:nvPr/>
              </p:nvSpPr>
              <p:spPr bwMode="auto">
                <a:xfrm>
                  <a:off x="2885"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34" name="Freeform 294"/>
                <p:cNvSpPr>
                  <a:spLocks/>
                </p:cNvSpPr>
                <p:nvPr/>
              </p:nvSpPr>
              <p:spPr bwMode="auto">
                <a:xfrm>
                  <a:off x="2853"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35" name="Freeform 295"/>
                <p:cNvSpPr>
                  <a:spLocks/>
                </p:cNvSpPr>
                <p:nvPr/>
              </p:nvSpPr>
              <p:spPr bwMode="auto">
                <a:xfrm>
                  <a:off x="2821"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36" name="Freeform 296"/>
                <p:cNvSpPr>
                  <a:spLocks/>
                </p:cNvSpPr>
                <p:nvPr/>
              </p:nvSpPr>
              <p:spPr bwMode="auto">
                <a:xfrm>
                  <a:off x="2788"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37" name="Freeform 297"/>
                <p:cNvSpPr>
                  <a:spLocks/>
                </p:cNvSpPr>
                <p:nvPr/>
              </p:nvSpPr>
              <p:spPr bwMode="auto">
                <a:xfrm>
                  <a:off x="2756"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38" name="Freeform 298"/>
                <p:cNvSpPr>
                  <a:spLocks/>
                </p:cNvSpPr>
                <p:nvPr/>
              </p:nvSpPr>
              <p:spPr bwMode="auto">
                <a:xfrm>
                  <a:off x="2724"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39" name="Freeform 299"/>
                <p:cNvSpPr>
                  <a:spLocks/>
                </p:cNvSpPr>
                <p:nvPr/>
              </p:nvSpPr>
              <p:spPr bwMode="auto">
                <a:xfrm>
                  <a:off x="2692"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40" name="Freeform 300"/>
                <p:cNvSpPr>
                  <a:spLocks/>
                </p:cNvSpPr>
                <p:nvPr/>
              </p:nvSpPr>
              <p:spPr bwMode="auto">
                <a:xfrm>
                  <a:off x="2660"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41" name="Freeform 301"/>
                <p:cNvSpPr>
                  <a:spLocks/>
                </p:cNvSpPr>
                <p:nvPr/>
              </p:nvSpPr>
              <p:spPr bwMode="auto">
                <a:xfrm>
                  <a:off x="2627" y="2983"/>
                  <a:ext cx="1" cy="950"/>
                </a:xfrm>
                <a:custGeom>
                  <a:avLst/>
                  <a:gdLst/>
                  <a:ahLst/>
                  <a:cxnLst>
                    <a:cxn ang="0">
                      <a:pos x="0" y="0"/>
                    </a:cxn>
                    <a:cxn ang="0">
                      <a:pos x="0" y="203"/>
                    </a:cxn>
                    <a:cxn ang="0">
                      <a:pos x="2" y="357"/>
                    </a:cxn>
                    <a:cxn ang="0">
                      <a:pos x="2" y="489"/>
                    </a:cxn>
                    <a:cxn ang="0">
                      <a:pos x="2" y="633"/>
                    </a:cxn>
                    <a:cxn ang="0">
                      <a:pos x="2" y="817"/>
                    </a:cxn>
                    <a:cxn ang="0">
                      <a:pos x="2" y="1069"/>
                    </a:cxn>
                    <a:cxn ang="0">
                      <a:pos x="2" y="1420"/>
                    </a:cxn>
                    <a:cxn ang="0">
                      <a:pos x="0" y="1899"/>
                    </a:cxn>
                  </a:cxnLst>
                  <a:rect l="0" t="0" r="r" b="b"/>
                  <a:pathLst>
                    <a:path w="2" h="1899">
                      <a:moveTo>
                        <a:pt x="0" y="0"/>
                      </a:moveTo>
                      <a:lnTo>
                        <a:pt x="0" y="203"/>
                      </a:lnTo>
                      <a:lnTo>
                        <a:pt x="2" y="357"/>
                      </a:lnTo>
                      <a:lnTo>
                        <a:pt x="2" y="489"/>
                      </a:lnTo>
                      <a:lnTo>
                        <a:pt x="2" y="633"/>
                      </a:lnTo>
                      <a:lnTo>
                        <a:pt x="2" y="817"/>
                      </a:lnTo>
                      <a:lnTo>
                        <a:pt x="2" y="1069"/>
                      </a:lnTo>
                      <a:lnTo>
                        <a:pt x="2" y="1420"/>
                      </a:lnTo>
                      <a:lnTo>
                        <a:pt x="0" y="1899"/>
                      </a:lnTo>
                    </a:path>
                  </a:pathLst>
                </a:custGeom>
                <a:noFill/>
                <a:ln w="0">
                  <a:solidFill>
                    <a:srgbClr val="000000"/>
                  </a:solidFill>
                  <a:prstDash val="solid"/>
                  <a:round/>
                  <a:headEnd/>
                  <a:tailEnd/>
                </a:ln>
              </p:spPr>
              <p:txBody>
                <a:bodyPr/>
                <a:lstStyle/>
                <a:p>
                  <a:endParaRPr lang="en-US"/>
                </a:p>
              </p:txBody>
            </p:sp>
            <p:sp>
              <p:nvSpPr>
                <p:cNvPr id="10542" name="Freeform 302"/>
                <p:cNvSpPr>
                  <a:spLocks/>
                </p:cNvSpPr>
                <p:nvPr/>
              </p:nvSpPr>
              <p:spPr bwMode="auto">
                <a:xfrm>
                  <a:off x="2595" y="2983"/>
                  <a:ext cx="1" cy="950"/>
                </a:xfrm>
                <a:custGeom>
                  <a:avLst/>
                  <a:gdLst/>
                  <a:ahLst/>
                  <a:cxnLst>
                    <a:cxn ang="0">
                      <a:pos x="0" y="0"/>
                    </a:cxn>
                    <a:cxn ang="0">
                      <a:pos x="0" y="203"/>
                    </a:cxn>
                    <a:cxn ang="0">
                      <a:pos x="1" y="357"/>
                    </a:cxn>
                    <a:cxn ang="0">
                      <a:pos x="1" y="489"/>
                    </a:cxn>
                    <a:cxn ang="0">
                      <a:pos x="1" y="633"/>
                    </a:cxn>
                    <a:cxn ang="0">
                      <a:pos x="1" y="817"/>
                    </a:cxn>
                    <a:cxn ang="0">
                      <a:pos x="1" y="1069"/>
                    </a:cxn>
                    <a:cxn ang="0">
                      <a:pos x="1" y="1420"/>
                    </a:cxn>
                    <a:cxn ang="0">
                      <a:pos x="0" y="1899"/>
                    </a:cxn>
                  </a:cxnLst>
                  <a:rect l="0" t="0" r="r" b="b"/>
                  <a:pathLst>
                    <a:path w="1" h="1899">
                      <a:moveTo>
                        <a:pt x="0" y="0"/>
                      </a:moveTo>
                      <a:lnTo>
                        <a:pt x="0" y="203"/>
                      </a:lnTo>
                      <a:lnTo>
                        <a:pt x="1" y="357"/>
                      </a:lnTo>
                      <a:lnTo>
                        <a:pt x="1" y="489"/>
                      </a:lnTo>
                      <a:lnTo>
                        <a:pt x="1" y="633"/>
                      </a:lnTo>
                      <a:lnTo>
                        <a:pt x="1" y="817"/>
                      </a:lnTo>
                      <a:lnTo>
                        <a:pt x="1" y="1069"/>
                      </a:lnTo>
                      <a:lnTo>
                        <a:pt x="1" y="1420"/>
                      </a:lnTo>
                      <a:lnTo>
                        <a:pt x="0" y="1899"/>
                      </a:lnTo>
                    </a:path>
                  </a:pathLst>
                </a:custGeom>
                <a:noFill/>
                <a:ln w="0">
                  <a:solidFill>
                    <a:srgbClr val="000000"/>
                  </a:solidFill>
                  <a:prstDash val="solid"/>
                  <a:round/>
                  <a:headEnd/>
                  <a:tailEnd/>
                </a:ln>
              </p:spPr>
              <p:txBody>
                <a:bodyPr/>
                <a:lstStyle/>
                <a:p>
                  <a:endParaRPr lang="en-US"/>
                </a:p>
              </p:txBody>
            </p:sp>
            <p:sp>
              <p:nvSpPr>
                <p:cNvPr id="10543" name="Freeform 303"/>
                <p:cNvSpPr>
                  <a:spLocks/>
                </p:cNvSpPr>
                <p:nvPr/>
              </p:nvSpPr>
              <p:spPr bwMode="auto">
                <a:xfrm>
                  <a:off x="2562" y="2983"/>
                  <a:ext cx="1" cy="950"/>
                </a:xfrm>
                <a:custGeom>
                  <a:avLst/>
                  <a:gdLst/>
                  <a:ahLst/>
                  <a:cxnLst>
                    <a:cxn ang="0">
                      <a:pos x="0" y="0"/>
                    </a:cxn>
                    <a:cxn ang="0">
                      <a:pos x="0" y="203"/>
                    </a:cxn>
                    <a:cxn ang="0">
                      <a:pos x="1" y="357"/>
                    </a:cxn>
                    <a:cxn ang="0">
                      <a:pos x="1" y="489"/>
                    </a:cxn>
                    <a:cxn ang="0">
                      <a:pos x="1" y="633"/>
                    </a:cxn>
                    <a:cxn ang="0">
                      <a:pos x="1" y="817"/>
                    </a:cxn>
                    <a:cxn ang="0">
                      <a:pos x="1" y="1069"/>
                    </a:cxn>
                    <a:cxn ang="0">
                      <a:pos x="0" y="1420"/>
                    </a:cxn>
                    <a:cxn ang="0">
                      <a:pos x="0" y="1899"/>
                    </a:cxn>
                  </a:cxnLst>
                  <a:rect l="0" t="0" r="r" b="b"/>
                  <a:pathLst>
                    <a:path w="1" h="1899">
                      <a:moveTo>
                        <a:pt x="0" y="0"/>
                      </a:moveTo>
                      <a:lnTo>
                        <a:pt x="0" y="203"/>
                      </a:lnTo>
                      <a:lnTo>
                        <a:pt x="1" y="357"/>
                      </a:lnTo>
                      <a:lnTo>
                        <a:pt x="1" y="489"/>
                      </a:lnTo>
                      <a:lnTo>
                        <a:pt x="1" y="633"/>
                      </a:lnTo>
                      <a:lnTo>
                        <a:pt x="1" y="817"/>
                      </a:lnTo>
                      <a:lnTo>
                        <a:pt x="1"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44" name="Freeform 304"/>
                <p:cNvSpPr>
                  <a:spLocks/>
                </p:cNvSpPr>
                <p:nvPr/>
              </p:nvSpPr>
              <p:spPr bwMode="auto">
                <a:xfrm>
                  <a:off x="2530"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45" name="Freeform 305"/>
                <p:cNvSpPr>
                  <a:spLocks/>
                </p:cNvSpPr>
                <p:nvPr/>
              </p:nvSpPr>
              <p:spPr bwMode="auto">
                <a:xfrm>
                  <a:off x="2498"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46" name="Freeform 306"/>
                <p:cNvSpPr>
                  <a:spLocks/>
                </p:cNvSpPr>
                <p:nvPr/>
              </p:nvSpPr>
              <p:spPr bwMode="auto">
                <a:xfrm>
                  <a:off x="2466"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47" name="Freeform 307"/>
                <p:cNvSpPr>
                  <a:spLocks/>
                </p:cNvSpPr>
                <p:nvPr/>
              </p:nvSpPr>
              <p:spPr bwMode="auto">
                <a:xfrm>
                  <a:off x="2434"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48" name="Freeform 308"/>
                <p:cNvSpPr>
                  <a:spLocks/>
                </p:cNvSpPr>
                <p:nvPr/>
              </p:nvSpPr>
              <p:spPr bwMode="auto">
                <a:xfrm>
                  <a:off x="2401"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49" name="Freeform 309"/>
                <p:cNvSpPr>
                  <a:spLocks/>
                </p:cNvSpPr>
                <p:nvPr/>
              </p:nvSpPr>
              <p:spPr bwMode="auto">
                <a:xfrm>
                  <a:off x="2369"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50" name="Freeform 310"/>
                <p:cNvSpPr>
                  <a:spLocks/>
                </p:cNvSpPr>
                <p:nvPr/>
              </p:nvSpPr>
              <p:spPr bwMode="auto">
                <a:xfrm>
                  <a:off x="2337" y="2983"/>
                  <a:ext cx="1" cy="950"/>
                </a:xfrm>
                <a:custGeom>
                  <a:avLst/>
                  <a:gdLst/>
                  <a:ahLst/>
                  <a:cxnLst>
                    <a:cxn ang="0">
                      <a:pos x="0" y="0"/>
                    </a:cxn>
                    <a:cxn ang="0">
                      <a:pos x="0" y="203"/>
                    </a:cxn>
                    <a:cxn ang="0">
                      <a:pos x="0" y="357"/>
                    </a:cxn>
                    <a:cxn ang="0">
                      <a:pos x="0" y="489"/>
                    </a:cxn>
                    <a:cxn ang="0">
                      <a:pos x="0" y="633"/>
                    </a:cxn>
                    <a:cxn ang="0">
                      <a:pos x="0" y="817"/>
                    </a:cxn>
                    <a:cxn ang="0">
                      <a:pos x="0" y="1069"/>
                    </a:cxn>
                    <a:cxn ang="0">
                      <a:pos x="0" y="1420"/>
                    </a:cxn>
                    <a:cxn ang="0">
                      <a:pos x="0" y="1899"/>
                    </a:cxn>
                  </a:cxnLst>
                  <a:rect l="0" t="0" r="r" b="b"/>
                  <a:pathLst>
                    <a:path h="1899">
                      <a:moveTo>
                        <a:pt x="0" y="0"/>
                      </a:moveTo>
                      <a:lnTo>
                        <a:pt x="0" y="203"/>
                      </a:lnTo>
                      <a:lnTo>
                        <a:pt x="0" y="357"/>
                      </a:lnTo>
                      <a:lnTo>
                        <a:pt x="0" y="489"/>
                      </a:lnTo>
                      <a:lnTo>
                        <a:pt x="0" y="633"/>
                      </a:lnTo>
                      <a:lnTo>
                        <a:pt x="0" y="817"/>
                      </a:lnTo>
                      <a:lnTo>
                        <a:pt x="0" y="1069"/>
                      </a:lnTo>
                      <a:lnTo>
                        <a:pt x="0" y="1420"/>
                      </a:lnTo>
                      <a:lnTo>
                        <a:pt x="0" y="1899"/>
                      </a:lnTo>
                    </a:path>
                  </a:pathLst>
                </a:custGeom>
                <a:noFill/>
                <a:ln w="0">
                  <a:solidFill>
                    <a:srgbClr val="000000"/>
                  </a:solidFill>
                  <a:prstDash val="solid"/>
                  <a:round/>
                  <a:headEnd/>
                  <a:tailEnd/>
                </a:ln>
              </p:spPr>
              <p:txBody>
                <a:bodyPr/>
                <a:lstStyle/>
                <a:p>
                  <a:endParaRPr lang="en-US"/>
                </a:p>
              </p:txBody>
            </p:sp>
            <p:sp>
              <p:nvSpPr>
                <p:cNvPr id="10551" name="Line 311"/>
                <p:cNvSpPr>
                  <a:spLocks noChangeShapeType="1"/>
                </p:cNvSpPr>
                <p:nvPr/>
              </p:nvSpPr>
              <p:spPr bwMode="auto">
                <a:xfrm>
                  <a:off x="2305" y="2983"/>
                  <a:ext cx="1" cy="950"/>
                </a:xfrm>
                <a:prstGeom prst="line">
                  <a:avLst/>
                </a:prstGeom>
                <a:noFill/>
                <a:ln w="0">
                  <a:solidFill>
                    <a:srgbClr val="000000"/>
                  </a:solidFill>
                  <a:round/>
                  <a:headEnd/>
                  <a:tailEnd/>
                </a:ln>
              </p:spPr>
              <p:txBody>
                <a:bodyPr/>
                <a:lstStyle/>
                <a:p>
                  <a:endParaRPr lang="en-US"/>
                </a:p>
              </p:txBody>
            </p:sp>
            <p:sp>
              <p:nvSpPr>
                <p:cNvPr id="10552" name="Line 312"/>
                <p:cNvSpPr>
                  <a:spLocks noChangeShapeType="1"/>
                </p:cNvSpPr>
                <p:nvPr/>
              </p:nvSpPr>
              <p:spPr bwMode="auto">
                <a:xfrm>
                  <a:off x="1899" y="2983"/>
                  <a:ext cx="1551" cy="1"/>
                </a:xfrm>
                <a:prstGeom prst="line">
                  <a:avLst/>
                </a:prstGeom>
                <a:noFill/>
                <a:ln w="0">
                  <a:solidFill>
                    <a:srgbClr val="000000"/>
                  </a:solidFill>
                  <a:round/>
                  <a:headEnd/>
                  <a:tailEnd/>
                </a:ln>
              </p:spPr>
              <p:txBody>
                <a:bodyPr/>
                <a:lstStyle/>
                <a:p>
                  <a:endParaRPr lang="en-US"/>
                </a:p>
              </p:txBody>
            </p:sp>
            <p:sp>
              <p:nvSpPr>
                <p:cNvPr id="10553" name="Line 313"/>
                <p:cNvSpPr>
                  <a:spLocks noChangeShapeType="1"/>
                </p:cNvSpPr>
                <p:nvPr/>
              </p:nvSpPr>
              <p:spPr bwMode="auto">
                <a:xfrm>
                  <a:off x="1897" y="3013"/>
                  <a:ext cx="1553" cy="1"/>
                </a:xfrm>
                <a:prstGeom prst="line">
                  <a:avLst/>
                </a:prstGeom>
                <a:noFill/>
                <a:ln w="0">
                  <a:solidFill>
                    <a:srgbClr val="000000"/>
                  </a:solidFill>
                  <a:round/>
                  <a:headEnd/>
                  <a:tailEnd/>
                </a:ln>
              </p:spPr>
              <p:txBody>
                <a:bodyPr/>
                <a:lstStyle/>
                <a:p>
                  <a:endParaRPr lang="en-US"/>
                </a:p>
              </p:txBody>
            </p:sp>
            <p:sp>
              <p:nvSpPr>
                <p:cNvPr id="10554" name="Freeform 314"/>
                <p:cNvSpPr>
                  <a:spLocks/>
                </p:cNvSpPr>
                <p:nvPr/>
              </p:nvSpPr>
              <p:spPr bwMode="auto">
                <a:xfrm>
                  <a:off x="1897" y="3074"/>
                  <a:ext cx="1553" cy="1"/>
                </a:xfrm>
                <a:custGeom>
                  <a:avLst/>
                  <a:gdLst/>
                  <a:ahLst/>
                  <a:cxnLst>
                    <a:cxn ang="0">
                      <a:pos x="0" y="0"/>
                    </a:cxn>
                    <a:cxn ang="0">
                      <a:pos x="331" y="0"/>
                    </a:cxn>
                    <a:cxn ang="0">
                      <a:pos x="582" y="0"/>
                    </a:cxn>
                    <a:cxn ang="0">
                      <a:pos x="800" y="0"/>
                    </a:cxn>
                    <a:cxn ang="0">
                      <a:pos x="1035" y="0"/>
                    </a:cxn>
                    <a:cxn ang="0">
                      <a:pos x="1335" y="0"/>
                    </a:cxn>
                    <a:cxn ang="0">
                      <a:pos x="1746" y="0"/>
                    </a:cxn>
                    <a:cxn ang="0">
                      <a:pos x="2321" y="0"/>
                    </a:cxn>
                    <a:cxn ang="0">
                      <a:pos x="3105" y="0"/>
                    </a:cxn>
                  </a:cxnLst>
                  <a:rect l="0" t="0" r="r" b="b"/>
                  <a:pathLst>
                    <a:path w="3105">
                      <a:moveTo>
                        <a:pt x="0" y="0"/>
                      </a:moveTo>
                      <a:lnTo>
                        <a:pt x="331" y="0"/>
                      </a:lnTo>
                      <a:lnTo>
                        <a:pt x="582" y="0"/>
                      </a:lnTo>
                      <a:lnTo>
                        <a:pt x="800" y="0"/>
                      </a:lnTo>
                      <a:lnTo>
                        <a:pt x="1035" y="0"/>
                      </a:lnTo>
                      <a:lnTo>
                        <a:pt x="1335" y="0"/>
                      </a:lnTo>
                      <a:lnTo>
                        <a:pt x="1746" y="0"/>
                      </a:lnTo>
                      <a:lnTo>
                        <a:pt x="2321" y="0"/>
                      </a:lnTo>
                      <a:lnTo>
                        <a:pt x="3105" y="0"/>
                      </a:lnTo>
                    </a:path>
                  </a:pathLst>
                </a:custGeom>
                <a:noFill/>
                <a:ln w="0">
                  <a:solidFill>
                    <a:srgbClr val="000000"/>
                  </a:solidFill>
                  <a:prstDash val="solid"/>
                  <a:round/>
                  <a:headEnd/>
                  <a:tailEnd/>
                </a:ln>
              </p:spPr>
              <p:txBody>
                <a:bodyPr/>
                <a:lstStyle/>
                <a:p>
                  <a:endParaRPr lang="en-US"/>
                </a:p>
              </p:txBody>
            </p:sp>
            <p:sp>
              <p:nvSpPr>
                <p:cNvPr id="10555" name="Freeform 315"/>
                <p:cNvSpPr>
                  <a:spLocks/>
                </p:cNvSpPr>
                <p:nvPr/>
              </p:nvSpPr>
              <p:spPr bwMode="auto">
                <a:xfrm>
                  <a:off x="1897" y="3135"/>
                  <a:ext cx="1553" cy="1"/>
                </a:xfrm>
                <a:custGeom>
                  <a:avLst/>
                  <a:gdLst/>
                  <a:ahLst/>
                  <a:cxnLst>
                    <a:cxn ang="0">
                      <a:pos x="0" y="0"/>
                    </a:cxn>
                    <a:cxn ang="0">
                      <a:pos x="331" y="0"/>
                    </a:cxn>
                    <a:cxn ang="0">
                      <a:pos x="582" y="0"/>
                    </a:cxn>
                    <a:cxn ang="0">
                      <a:pos x="800" y="0"/>
                    </a:cxn>
                    <a:cxn ang="0">
                      <a:pos x="1035" y="0"/>
                    </a:cxn>
                    <a:cxn ang="0">
                      <a:pos x="1335" y="0"/>
                    </a:cxn>
                    <a:cxn ang="0">
                      <a:pos x="1746" y="0"/>
                    </a:cxn>
                    <a:cxn ang="0">
                      <a:pos x="2321" y="0"/>
                    </a:cxn>
                    <a:cxn ang="0">
                      <a:pos x="3105" y="0"/>
                    </a:cxn>
                  </a:cxnLst>
                  <a:rect l="0" t="0" r="r" b="b"/>
                  <a:pathLst>
                    <a:path w="3105">
                      <a:moveTo>
                        <a:pt x="0" y="0"/>
                      </a:moveTo>
                      <a:lnTo>
                        <a:pt x="331" y="0"/>
                      </a:lnTo>
                      <a:lnTo>
                        <a:pt x="582" y="0"/>
                      </a:lnTo>
                      <a:lnTo>
                        <a:pt x="800" y="0"/>
                      </a:lnTo>
                      <a:lnTo>
                        <a:pt x="1035" y="0"/>
                      </a:lnTo>
                      <a:lnTo>
                        <a:pt x="1335" y="0"/>
                      </a:lnTo>
                      <a:lnTo>
                        <a:pt x="1746" y="0"/>
                      </a:lnTo>
                      <a:lnTo>
                        <a:pt x="2321" y="0"/>
                      </a:lnTo>
                      <a:lnTo>
                        <a:pt x="3105" y="0"/>
                      </a:lnTo>
                    </a:path>
                  </a:pathLst>
                </a:custGeom>
                <a:noFill/>
                <a:ln w="0">
                  <a:solidFill>
                    <a:srgbClr val="000000"/>
                  </a:solidFill>
                  <a:prstDash val="solid"/>
                  <a:round/>
                  <a:headEnd/>
                  <a:tailEnd/>
                </a:ln>
              </p:spPr>
              <p:txBody>
                <a:bodyPr/>
                <a:lstStyle/>
                <a:p>
                  <a:endParaRPr lang="en-US"/>
                </a:p>
              </p:txBody>
            </p:sp>
            <p:sp>
              <p:nvSpPr>
                <p:cNvPr id="10556" name="Freeform 316"/>
                <p:cNvSpPr>
                  <a:spLocks/>
                </p:cNvSpPr>
                <p:nvPr/>
              </p:nvSpPr>
              <p:spPr bwMode="auto">
                <a:xfrm>
                  <a:off x="1897" y="3197"/>
                  <a:ext cx="1553" cy="1"/>
                </a:xfrm>
                <a:custGeom>
                  <a:avLst/>
                  <a:gdLst/>
                  <a:ahLst/>
                  <a:cxnLst>
                    <a:cxn ang="0">
                      <a:pos x="0" y="0"/>
                    </a:cxn>
                    <a:cxn ang="0">
                      <a:pos x="331" y="0"/>
                    </a:cxn>
                    <a:cxn ang="0">
                      <a:pos x="582" y="0"/>
                    </a:cxn>
                    <a:cxn ang="0">
                      <a:pos x="800" y="0"/>
                    </a:cxn>
                    <a:cxn ang="0">
                      <a:pos x="1035" y="0"/>
                    </a:cxn>
                    <a:cxn ang="0">
                      <a:pos x="1335" y="0"/>
                    </a:cxn>
                    <a:cxn ang="0">
                      <a:pos x="1746" y="0"/>
                    </a:cxn>
                    <a:cxn ang="0">
                      <a:pos x="2321" y="0"/>
                    </a:cxn>
                    <a:cxn ang="0">
                      <a:pos x="3105" y="0"/>
                    </a:cxn>
                  </a:cxnLst>
                  <a:rect l="0" t="0" r="r" b="b"/>
                  <a:pathLst>
                    <a:path w="3105">
                      <a:moveTo>
                        <a:pt x="0" y="0"/>
                      </a:moveTo>
                      <a:lnTo>
                        <a:pt x="331" y="0"/>
                      </a:lnTo>
                      <a:lnTo>
                        <a:pt x="582" y="0"/>
                      </a:lnTo>
                      <a:lnTo>
                        <a:pt x="800" y="0"/>
                      </a:lnTo>
                      <a:lnTo>
                        <a:pt x="1035" y="0"/>
                      </a:lnTo>
                      <a:lnTo>
                        <a:pt x="1335" y="0"/>
                      </a:lnTo>
                      <a:lnTo>
                        <a:pt x="1746" y="0"/>
                      </a:lnTo>
                      <a:lnTo>
                        <a:pt x="2321" y="0"/>
                      </a:lnTo>
                      <a:lnTo>
                        <a:pt x="3105" y="0"/>
                      </a:lnTo>
                    </a:path>
                  </a:pathLst>
                </a:custGeom>
                <a:noFill/>
                <a:ln w="0">
                  <a:solidFill>
                    <a:srgbClr val="000000"/>
                  </a:solidFill>
                  <a:prstDash val="solid"/>
                  <a:round/>
                  <a:headEnd/>
                  <a:tailEnd/>
                </a:ln>
              </p:spPr>
              <p:txBody>
                <a:bodyPr/>
                <a:lstStyle/>
                <a:p>
                  <a:endParaRPr lang="en-US"/>
                </a:p>
              </p:txBody>
            </p:sp>
            <p:sp>
              <p:nvSpPr>
                <p:cNvPr id="10557" name="Freeform 317"/>
                <p:cNvSpPr>
                  <a:spLocks/>
                </p:cNvSpPr>
                <p:nvPr/>
              </p:nvSpPr>
              <p:spPr bwMode="auto">
                <a:xfrm>
                  <a:off x="1897" y="3258"/>
                  <a:ext cx="1553" cy="1"/>
                </a:xfrm>
                <a:custGeom>
                  <a:avLst/>
                  <a:gdLst/>
                  <a:ahLst/>
                  <a:cxnLst>
                    <a:cxn ang="0">
                      <a:pos x="0" y="0"/>
                    </a:cxn>
                    <a:cxn ang="0">
                      <a:pos x="331" y="0"/>
                    </a:cxn>
                    <a:cxn ang="0">
                      <a:pos x="582" y="0"/>
                    </a:cxn>
                    <a:cxn ang="0">
                      <a:pos x="800" y="0"/>
                    </a:cxn>
                    <a:cxn ang="0">
                      <a:pos x="1035" y="0"/>
                    </a:cxn>
                    <a:cxn ang="0">
                      <a:pos x="1335" y="0"/>
                    </a:cxn>
                    <a:cxn ang="0">
                      <a:pos x="1746" y="0"/>
                    </a:cxn>
                    <a:cxn ang="0">
                      <a:pos x="2321" y="0"/>
                    </a:cxn>
                    <a:cxn ang="0">
                      <a:pos x="3105" y="0"/>
                    </a:cxn>
                  </a:cxnLst>
                  <a:rect l="0" t="0" r="r" b="b"/>
                  <a:pathLst>
                    <a:path w="3105">
                      <a:moveTo>
                        <a:pt x="0" y="0"/>
                      </a:moveTo>
                      <a:lnTo>
                        <a:pt x="331" y="0"/>
                      </a:lnTo>
                      <a:lnTo>
                        <a:pt x="582" y="0"/>
                      </a:lnTo>
                      <a:lnTo>
                        <a:pt x="800" y="0"/>
                      </a:lnTo>
                      <a:lnTo>
                        <a:pt x="1035" y="0"/>
                      </a:lnTo>
                      <a:lnTo>
                        <a:pt x="1335" y="0"/>
                      </a:lnTo>
                      <a:lnTo>
                        <a:pt x="1746" y="0"/>
                      </a:lnTo>
                      <a:lnTo>
                        <a:pt x="2321" y="0"/>
                      </a:lnTo>
                      <a:lnTo>
                        <a:pt x="3105" y="0"/>
                      </a:lnTo>
                    </a:path>
                  </a:pathLst>
                </a:custGeom>
                <a:noFill/>
                <a:ln w="0">
                  <a:solidFill>
                    <a:srgbClr val="000000"/>
                  </a:solidFill>
                  <a:prstDash val="solid"/>
                  <a:round/>
                  <a:headEnd/>
                  <a:tailEnd/>
                </a:ln>
              </p:spPr>
              <p:txBody>
                <a:bodyPr/>
                <a:lstStyle/>
                <a:p>
                  <a:endParaRPr lang="en-US"/>
                </a:p>
              </p:txBody>
            </p:sp>
            <p:sp>
              <p:nvSpPr>
                <p:cNvPr id="10558" name="Freeform 318"/>
                <p:cNvSpPr>
                  <a:spLocks/>
                </p:cNvSpPr>
                <p:nvPr/>
              </p:nvSpPr>
              <p:spPr bwMode="auto">
                <a:xfrm>
                  <a:off x="1897" y="3319"/>
                  <a:ext cx="1553" cy="1"/>
                </a:xfrm>
                <a:custGeom>
                  <a:avLst/>
                  <a:gdLst/>
                  <a:ahLst/>
                  <a:cxnLst>
                    <a:cxn ang="0">
                      <a:pos x="0" y="0"/>
                    </a:cxn>
                    <a:cxn ang="0">
                      <a:pos x="331" y="0"/>
                    </a:cxn>
                    <a:cxn ang="0">
                      <a:pos x="582" y="0"/>
                    </a:cxn>
                    <a:cxn ang="0">
                      <a:pos x="800" y="0"/>
                    </a:cxn>
                    <a:cxn ang="0">
                      <a:pos x="1035" y="0"/>
                    </a:cxn>
                    <a:cxn ang="0">
                      <a:pos x="1335" y="0"/>
                    </a:cxn>
                    <a:cxn ang="0">
                      <a:pos x="1746" y="0"/>
                    </a:cxn>
                    <a:cxn ang="0">
                      <a:pos x="2321" y="0"/>
                    </a:cxn>
                    <a:cxn ang="0">
                      <a:pos x="3105" y="0"/>
                    </a:cxn>
                  </a:cxnLst>
                  <a:rect l="0" t="0" r="r" b="b"/>
                  <a:pathLst>
                    <a:path w="3105">
                      <a:moveTo>
                        <a:pt x="0" y="0"/>
                      </a:moveTo>
                      <a:lnTo>
                        <a:pt x="331" y="0"/>
                      </a:lnTo>
                      <a:lnTo>
                        <a:pt x="582" y="0"/>
                      </a:lnTo>
                      <a:lnTo>
                        <a:pt x="800" y="0"/>
                      </a:lnTo>
                      <a:lnTo>
                        <a:pt x="1035" y="0"/>
                      </a:lnTo>
                      <a:lnTo>
                        <a:pt x="1335" y="0"/>
                      </a:lnTo>
                      <a:lnTo>
                        <a:pt x="1746" y="0"/>
                      </a:lnTo>
                      <a:lnTo>
                        <a:pt x="2321" y="0"/>
                      </a:lnTo>
                      <a:lnTo>
                        <a:pt x="3105" y="0"/>
                      </a:lnTo>
                    </a:path>
                  </a:pathLst>
                </a:custGeom>
                <a:noFill/>
                <a:ln w="0">
                  <a:solidFill>
                    <a:srgbClr val="000000"/>
                  </a:solidFill>
                  <a:prstDash val="solid"/>
                  <a:round/>
                  <a:headEnd/>
                  <a:tailEnd/>
                </a:ln>
              </p:spPr>
              <p:txBody>
                <a:bodyPr/>
                <a:lstStyle/>
                <a:p>
                  <a:endParaRPr lang="en-US"/>
                </a:p>
              </p:txBody>
            </p:sp>
            <p:sp>
              <p:nvSpPr>
                <p:cNvPr id="10559" name="Freeform 319"/>
                <p:cNvSpPr>
                  <a:spLocks/>
                </p:cNvSpPr>
                <p:nvPr/>
              </p:nvSpPr>
              <p:spPr bwMode="auto">
                <a:xfrm>
                  <a:off x="1897" y="3381"/>
                  <a:ext cx="1553" cy="1"/>
                </a:xfrm>
                <a:custGeom>
                  <a:avLst/>
                  <a:gdLst/>
                  <a:ahLst/>
                  <a:cxnLst>
                    <a:cxn ang="0">
                      <a:pos x="0" y="0"/>
                    </a:cxn>
                    <a:cxn ang="0">
                      <a:pos x="331" y="0"/>
                    </a:cxn>
                    <a:cxn ang="0">
                      <a:pos x="582" y="0"/>
                    </a:cxn>
                    <a:cxn ang="0">
                      <a:pos x="800" y="0"/>
                    </a:cxn>
                    <a:cxn ang="0">
                      <a:pos x="1035" y="0"/>
                    </a:cxn>
                    <a:cxn ang="0">
                      <a:pos x="1335" y="0"/>
                    </a:cxn>
                    <a:cxn ang="0">
                      <a:pos x="1746" y="0"/>
                    </a:cxn>
                    <a:cxn ang="0">
                      <a:pos x="2321" y="0"/>
                    </a:cxn>
                    <a:cxn ang="0">
                      <a:pos x="3105" y="0"/>
                    </a:cxn>
                  </a:cxnLst>
                  <a:rect l="0" t="0" r="r" b="b"/>
                  <a:pathLst>
                    <a:path w="3105">
                      <a:moveTo>
                        <a:pt x="0" y="0"/>
                      </a:moveTo>
                      <a:lnTo>
                        <a:pt x="331" y="0"/>
                      </a:lnTo>
                      <a:lnTo>
                        <a:pt x="582" y="0"/>
                      </a:lnTo>
                      <a:lnTo>
                        <a:pt x="800" y="0"/>
                      </a:lnTo>
                      <a:lnTo>
                        <a:pt x="1035" y="0"/>
                      </a:lnTo>
                      <a:lnTo>
                        <a:pt x="1335" y="0"/>
                      </a:lnTo>
                      <a:lnTo>
                        <a:pt x="1746" y="0"/>
                      </a:lnTo>
                      <a:lnTo>
                        <a:pt x="2321" y="0"/>
                      </a:lnTo>
                      <a:lnTo>
                        <a:pt x="3105" y="0"/>
                      </a:lnTo>
                    </a:path>
                  </a:pathLst>
                </a:custGeom>
                <a:noFill/>
                <a:ln w="0">
                  <a:solidFill>
                    <a:srgbClr val="000000"/>
                  </a:solidFill>
                  <a:prstDash val="solid"/>
                  <a:round/>
                  <a:headEnd/>
                  <a:tailEnd/>
                </a:ln>
              </p:spPr>
              <p:txBody>
                <a:bodyPr/>
                <a:lstStyle/>
                <a:p>
                  <a:endParaRPr lang="en-US"/>
                </a:p>
              </p:txBody>
            </p:sp>
            <p:sp>
              <p:nvSpPr>
                <p:cNvPr id="10560" name="Freeform 320"/>
                <p:cNvSpPr>
                  <a:spLocks/>
                </p:cNvSpPr>
                <p:nvPr/>
              </p:nvSpPr>
              <p:spPr bwMode="auto">
                <a:xfrm>
                  <a:off x="1897" y="3442"/>
                  <a:ext cx="1553" cy="1"/>
                </a:xfrm>
                <a:custGeom>
                  <a:avLst/>
                  <a:gdLst/>
                  <a:ahLst/>
                  <a:cxnLst>
                    <a:cxn ang="0">
                      <a:pos x="0" y="0"/>
                    </a:cxn>
                    <a:cxn ang="0">
                      <a:pos x="331" y="0"/>
                    </a:cxn>
                    <a:cxn ang="0">
                      <a:pos x="582" y="0"/>
                    </a:cxn>
                    <a:cxn ang="0">
                      <a:pos x="800" y="0"/>
                    </a:cxn>
                    <a:cxn ang="0">
                      <a:pos x="1035" y="0"/>
                    </a:cxn>
                    <a:cxn ang="0">
                      <a:pos x="1335" y="0"/>
                    </a:cxn>
                    <a:cxn ang="0">
                      <a:pos x="1746" y="0"/>
                    </a:cxn>
                    <a:cxn ang="0">
                      <a:pos x="2321" y="0"/>
                    </a:cxn>
                    <a:cxn ang="0">
                      <a:pos x="3105" y="0"/>
                    </a:cxn>
                  </a:cxnLst>
                  <a:rect l="0" t="0" r="r" b="b"/>
                  <a:pathLst>
                    <a:path w="3105">
                      <a:moveTo>
                        <a:pt x="0" y="0"/>
                      </a:moveTo>
                      <a:lnTo>
                        <a:pt x="331" y="0"/>
                      </a:lnTo>
                      <a:lnTo>
                        <a:pt x="582" y="0"/>
                      </a:lnTo>
                      <a:lnTo>
                        <a:pt x="800" y="0"/>
                      </a:lnTo>
                      <a:lnTo>
                        <a:pt x="1035" y="0"/>
                      </a:lnTo>
                      <a:lnTo>
                        <a:pt x="1335" y="0"/>
                      </a:lnTo>
                      <a:lnTo>
                        <a:pt x="1746" y="0"/>
                      </a:lnTo>
                      <a:lnTo>
                        <a:pt x="2321" y="0"/>
                      </a:lnTo>
                      <a:lnTo>
                        <a:pt x="3105" y="0"/>
                      </a:lnTo>
                    </a:path>
                  </a:pathLst>
                </a:custGeom>
                <a:noFill/>
                <a:ln w="0">
                  <a:solidFill>
                    <a:srgbClr val="000000"/>
                  </a:solidFill>
                  <a:prstDash val="solid"/>
                  <a:round/>
                  <a:headEnd/>
                  <a:tailEnd/>
                </a:ln>
              </p:spPr>
              <p:txBody>
                <a:bodyPr/>
                <a:lstStyle/>
                <a:p>
                  <a:endParaRPr lang="en-US"/>
                </a:p>
              </p:txBody>
            </p:sp>
            <p:sp>
              <p:nvSpPr>
                <p:cNvPr id="10561" name="Freeform 321"/>
                <p:cNvSpPr>
                  <a:spLocks/>
                </p:cNvSpPr>
                <p:nvPr/>
              </p:nvSpPr>
              <p:spPr bwMode="auto">
                <a:xfrm>
                  <a:off x="1897" y="3503"/>
                  <a:ext cx="1553" cy="1"/>
                </a:xfrm>
                <a:custGeom>
                  <a:avLst/>
                  <a:gdLst/>
                  <a:ahLst/>
                  <a:cxnLst>
                    <a:cxn ang="0">
                      <a:pos x="0" y="1"/>
                    </a:cxn>
                    <a:cxn ang="0">
                      <a:pos x="331" y="1"/>
                    </a:cxn>
                    <a:cxn ang="0">
                      <a:pos x="582" y="0"/>
                    </a:cxn>
                    <a:cxn ang="0">
                      <a:pos x="800" y="0"/>
                    </a:cxn>
                    <a:cxn ang="0">
                      <a:pos x="1035" y="0"/>
                    </a:cxn>
                    <a:cxn ang="0">
                      <a:pos x="1335" y="0"/>
                    </a:cxn>
                    <a:cxn ang="0">
                      <a:pos x="1746" y="0"/>
                    </a:cxn>
                    <a:cxn ang="0">
                      <a:pos x="2321" y="0"/>
                    </a:cxn>
                    <a:cxn ang="0">
                      <a:pos x="3105" y="1"/>
                    </a:cxn>
                  </a:cxnLst>
                  <a:rect l="0" t="0" r="r" b="b"/>
                  <a:pathLst>
                    <a:path w="3105" h="1">
                      <a:moveTo>
                        <a:pt x="0" y="1"/>
                      </a:moveTo>
                      <a:lnTo>
                        <a:pt x="331" y="1"/>
                      </a:lnTo>
                      <a:lnTo>
                        <a:pt x="582" y="0"/>
                      </a:lnTo>
                      <a:lnTo>
                        <a:pt x="800" y="0"/>
                      </a:lnTo>
                      <a:lnTo>
                        <a:pt x="1035" y="0"/>
                      </a:lnTo>
                      <a:lnTo>
                        <a:pt x="1335" y="0"/>
                      </a:lnTo>
                      <a:lnTo>
                        <a:pt x="1746" y="0"/>
                      </a:lnTo>
                      <a:lnTo>
                        <a:pt x="2321" y="0"/>
                      </a:lnTo>
                      <a:lnTo>
                        <a:pt x="3105" y="1"/>
                      </a:lnTo>
                    </a:path>
                  </a:pathLst>
                </a:custGeom>
                <a:noFill/>
                <a:ln w="0">
                  <a:solidFill>
                    <a:srgbClr val="000000"/>
                  </a:solidFill>
                  <a:prstDash val="solid"/>
                  <a:round/>
                  <a:headEnd/>
                  <a:tailEnd/>
                </a:ln>
              </p:spPr>
              <p:txBody>
                <a:bodyPr/>
                <a:lstStyle/>
                <a:p>
                  <a:endParaRPr lang="en-US"/>
                </a:p>
              </p:txBody>
            </p:sp>
            <p:sp>
              <p:nvSpPr>
                <p:cNvPr id="10562" name="Freeform 322"/>
                <p:cNvSpPr>
                  <a:spLocks/>
                </p:cNvSpPr>
                <p:nvPr/>
              </p:nvSpPr>
              <p:spPr bwMode="auto">
                <a:xfrm>
                  <a:off x="1897" y="3565"/>
                  <a:ext cx="1553" cy="1"/>
                </a:xfrm>
                <a:custGeom>
                  <a:avLst/>
                  <a:gdLst/>
                  <a:ahLst/>
                  <a:cxnLst>
                    <a:cxn ang="0">
                      <a:pos x="0" y="0"/>
                    </a:cxn>
                    <a:cxn ang="0">
                      <a:pos x="331" y="0"/>
                    </a:cxn>
                    <a:cxn ang="0">
                      <a:pos x="582" y="0"/>
                    </a:cxn>
                    <a:cxn ang="0">
                      <a:pos x="800" y="0"/>
                    </a:cxn>
                    <a:cxn ang="0">
                      <a:pos x="1035" y="0"/>
                    </a:cxn>
                    <a:cxn ang="0">
                      <a:pos x="1335" y="0"/>
                    </a:cxn>
                    <a:cxn ang="0">
                      <a:pos x="1746" y="0"/>
                    </a:cxn>
                    <a:cxn ang="0">
                      <a:pos x="2321" y="0"/>
                    </a:cxn>
                    <a:cxn ang="0">
                      <a:pos x="3105" y="0"/>
                    </a:cxn>
                  </a:cxnLst>
                  <a:rect l="0" t="0" r="r" b="b"/>
                  <a:pathLst>
                    <a:path w="3105">
                      <a:moveTo>
                        <a:pt x="0" y="0"/>
                      </a:moveTo>
                      <a:lnTo>
                        <a:pt x="331" y="0"/>
                      </a:lnTo>
                      <a:lnTo>
                        <a:pt x="582" y="0"/>
                      </a:lnTo>
                      <a:lnTo>
                        <a:pt x="800" y="0"/>
                      </a:lnTo>
                      <a:lnTo>
                        <a:pt x="1035" y="0"/>
                      </a:lnTo>
                      <a:lnTo>
                        <a:pt x="1335" y="0"/>
                      </a:lnTo>
                      <a:lnTo>
                        <a:pt x="1746" y="0"/>
                      </a:lnTo>
                      <a:lnTo>
                        <a:pt x="2321" y="0"/>
                      </a:lnTo>
                      <a:lnTo>
                        <a:pt x="3105" y="0"/>
                      </a:lnTo>
                    </a:path>
                  </a:pathLst>
                </a:custGeom>
                <a:noFill/>
                <a:ln w="0">
                  <a:solidFill>
                    <a:srgbClr val="000000"/>
                  </a:solidFill>
                  <a:prstDash val="solid"/>
                  <a:round/>
                  <a:headEnd/>
                  <a:tailEnd/>
                </a:ln>
              </p:spPr>
              <p:txBody>
                <a:bodyPr/>
                <a:lstStyle/>
                <a:p>
                  <a:endParaRPr lang="en-US"/>
                </a:p>
              </p:txBody>
            </p:sp>
            <p:sp>
              <p:nvSpPr>
                <p:cNvPr id="10563" name="Freeform 323"/>
                <p:cNvSpPr>
                  <a:spLocks/>
                </p:cNvSpPr>
                <p:nvPr/>
              </p:nvSpPr>
              <p:spPr bwMode="auto">
                <a:xfrm>
                  <a:off x="1897" y="3626"/>
                  <a:ext cx="1553" cy="1"/>
                </a:xfrm>
                <a:custGeom>
                  <a:avLst/>
                  <a:gdLst/>
                  <a:ahLst/>
                  <a:cxnLst>
                    <a:cxn ang="0">
                      <a:pos x="0" y="0"/>
                    </a:cxn>
                    <a:cxn ang="0">
                      <a:pos x="331" y="0"/>
                    </a:cxn>
                    <a:cxn ang="0">
                      <a:pos x="582" y="0"/>
                    </a:cxn>
                    <a:cxn ang="0">
                      <a:pos x="800" y="0"/>
                    </a:cxn>
                    <a:cxn ang="0">
                      <a:pos x="1035" y="0"/>
                    </a:cxn>
                    <a:cxn ang="0">
                      <a:pos x="1335" y="0"/>
                    </a:cxn>
                    <a:cxn ang="0">
                      <a:pos x="1746" y="0"/>
                    </a:cxn>
                    <a:cxn ang="0">
                      <a:pos x="2321" y="0"/>
                    </a:cxn>
                    <a:cxn ang="0">
                      <a:pos x="3105" y="0"/>
                    </a:cxn>
                  </a:cxnLst>
                  <a:rect l="0" t="0" r="r" b="b"/>
                  <a:pathLst>
                    <a:path w="3105">
                      <a:moveTo>
                        <a:pt x="0" y="0"/>
                      </a:moveTo>
                      <a:lnTo>
                        <a:pt x="331" y="0"/>
                      </a:lnTo>
                      <a:lnTo>
                        <a:pt x="582" y="0"/>
                      </a:lnTo>
                      <a:lnTo>
                        <a:pt x="800" y="0"/>
                      </a:lnTo>
                      <a:lnTo>
                        <a:pt x="1035" y="0"/>
                      </a:lnTo>
                      <a:lnTo>
                        <a:pt x="1335" y="0"/>
                      </a:lnTo>
                      <a:lnTo>
                        <a:pt x="1746" y="0"/>
                      </a:lnTo>
                      <a:lnTo>
                        <a:pt x="2321" y="0"/>
                      </a:lnTo>
                      <a:lnTo>
                        <a:pt x="3105" y="0"/>
                      </a:lnTo>
                    </a:path>
                  </a:pathLst>
                </a:custGeom>
                <a:noFill/>
                <a:ln w="0">
                  <a:solidFill>
                    <a:srgbClr val="000000"/>
                  </a:solidFill>
                  <a:prstDash val="solid"/>
                  <a:round/>
                  <a:headEnd/>
                  <a:tailEnd/>
                </a:ln>
              </p:spPr>
              <p:txBody>
                <a:bodyPr/>
                <a:lstStyle/>
                <a:p>
                  <a:endParaRPr lang="en-US"/>
                </a:p>
              </p:txBody>
            </p:sp>
            <p:sp>
              <p:nvSpPr>
                <p:cNvPr id="10564" name="Freeform 324"/>
                <p:cNvSpPr>
                  <a:spLocks/>
                </p:cNvSpPr>
                <p:nvPr/>
              </p:nvSpPr>
              <p:spPr bwMode="auto">
                <a:xfrm>
                  <a:off x="1897" y="3687"/>
                  <a:ext cx="1553" cy="1"/>
                </a:xfrm>
                <a:custGeom>
                  <a:avLst/>
                  <a:gdLst/>
                  <a:ahLst/>
                  <a:cxnLst>
                    <a:cxn ang="0">
                      <a:pos x="0" y="1"/>
                    </a:cxn>
                    <a:cxn ang="0">
                      <a:pos x="331" y="1"/>
                    </a:cxn>
                    <a:cxn ang="0">
                      <a:pos x="582" y="1"/>
                    </a:cxn>
                    <a:cxn ang="0">
                      <a:pos x="800" y="1"/>
                    </a:cxn>
                    <a:cxn ang="0">
                      <a:pos x="1035" y="0"/>
                    </a:cxn>
                    <a:cxn ang="0">
                      <a:pos x="1335" y="0"/>
                    </a:cxn>
                    <a:cxn ang="0">
                      <a:pos x="1746" y="0"/>
                    </a:cxn>
                    <a:cxn ang="0">
                      <a:pos x="2321" y="1"/>
                    </a:cxn>
                    <a:cxn ang="0">
                      <a:pos x="3105" y="1"/>
                    </a:cxn>
                  </a:cxnLst>
                  <a:rect l="0" t="0" r="r" b="b"/>
                  <a:pathLst>
                    <a:path w="3105" h="1">
                      <a:moveTo>
                        <a:pt x="0" y="1"/>
                      </a:moveTo>
                      <a:lnTo>
                        <a:pt x="331" y="1"/>
                      </a:lnTo>
                      <a:lnTo>
                        <a:pt x="582" y="1"/>
                      </a:lnTo>
                      <a:lnTo>
                        <a:pt x="800" y="1"/>
                      </a:lnTo>
                      <a:lnTo>
                        <a:pt x="1035" y="0"/>
                      </a:lnTo>
                      <a:lnTo>
                        <a:pt x="1335" y="0"/>
                      </a:lnTo>
                      <a:lnTo>
                        <a:pt x="1746" y="0"/>
                      </a:lnTo>
                      <a:lnTo>
                        <a:pt x="2321" y="1"/>
                      </a:lnTo>
                      <a:lnTo>
                        <a:pt x="3105" y="1"/>
                      </a:lnTo>
                    </a:path>
                  </a:pathLst>
                </a:custGeom>
                <a:noFill/>
                <a:ln w="0">
                  <a:solidFill>
                    <a:srgbClr val="000000"/>
                  </a:solidFill>
                  <a:prstDash val="solid"/>
                  <a:round/>
                  <a:headEnd/>
                  <a:tailEnd/>
                </a:ln>
              </p:spPr>
              <p:txBody>
                <a:bodyPr/>
                <a:lstStyle/>
                <a:p>
                  <a:endParaRPr lang="en-US"/>
                </a:p>
              </p:txBody>
            </p:sp>
            <p:sp>
              <p:nvSpPr>
                <p:cNvPr id="10565" name="Freeform 325"/>
                <p:cNvSpPr>
                  <a:spLocks/>
                </p:cNvSpPr>
                <p:nvPr/>
              </p:nvSpPr>
              <p:spPr bwMode="auto">
                <a:xfrm>
                  <a:off x="1897" y="3749"/>
                  <a:ext cx="1553" cy="1"/>
                </a:xfrm>
                <a:custGeom>
                  <a:avLst/>
                  <a:gdLst/>
                  <a:ahLst/>
                  <a:cxnLst>
                    <a:cxn ang="0">
                      <a:pos x="0" y="0"/>
                    </a:cxn>
                    <a:cxn ang="0">
                      <a:pos x="331" y="0"/>
                    </a:cxn>
                    <a:cxn ang="0">
                      <a:pos x="582" y="0"/>
                    </a:cxn>
                    <a:cxn ang="0">
                      <a:pos x="800" y="0"/>
                    </a:cxn>
                    <a:cxn ang="0">
                      <a:pos x="1035" y="0"/>
                    </a:cxn>
                    <a:cxn ang="0">
                      <a:pos x="1335" y="0"/>
                    </a:cxn>
                    <a:cxn ang="0">
                      <a:pos x="1746" y="0"/>
                    </a:cxn>
                    <a:cxn ang="0">
                      <a:pos x="2321" y="0"/>
                    </a:cxn>
                    <a:cxn ang="0">
                      <a:pos x="3105" y="0"/>
                    </a:cxn>
                  </a:cxnLst>
                  <a:rect l="0" t="0" r="r" b="b"/>
                  <a:pathLst>
                    <a:path w="3105">
                      <a:moveTo>
                        <a:pt x="0" y="0"/>
                      </a:moveTo>
                      <a:lnTo>
                        <a:pt x="331" y="0"/>
                      </a:lnTo>
                      <a:lnTo>
                        <a:pt x="582" y="0"/>
                      </a:lnTo>
                      <a:lnTo>
                        <a:pt x="800" y="0"/>
                      </a:lnTo>
                      <a:lnTo>
                        <a:pt x="1035" y="0"/>
                      </a:lnTo>
                      <a:lnTo>
                        <a:pt x="1335" y="0"/>
                      </a:lnTo>
                      <a:lnTo>
                        <a:pt x="1746" y="0"/>
                      </a:lnTo>
                      <a:lnTo>
                        <a:pt x="2321" y="0"/>
                      </a:lnTo>
                      <a:lnTo>
                        <a:pt x="3105" y="0"/>
                      </a:lnTo>
                    </a:path>
                  </a:pathLst>
                </a:custGeom>
                <a:noFill/>
                <a:ln w="0">
                  <a:solidFill>
                    <a:srgbClr val="000000"/>
                  </a:solidFill>
                  <a:prstDash val="solid"/>
                  <a:round/>
                  <a:headEnd/>
                  <a:tailEnd/>
                </a:ln>
              </p:spPr>
              <p:txBody>
                <a:bodyPr/>
                <a:lstStyle/>
                <a:p>
                  <a:endParaRPr lang="en-US"/>
                </a:p>
              </p:txBody>
            </p:sp>
            <p:sp>
              <p:nvSpPr>
                <p:cNvPr id="10566" name="Freeform 326"/>
                <p:cNvSpPr>
                  <a:spLocks/>
                </p:cNvSpPr>
                <p:nvPr/>
              </p:nvSpPr>
              <p:spPr bwMode="auto">
                <a:xfrm>
                  <a:off x="1897" y="3810"/>
                  <a:ext cx="1553" cy="1"/>
                </a:xfrm>
                <a:custGeom>
                  <a:avLst/>
                  <a:gdLst/>
                  <a:ahLst/>
                  <a:cxnLst>
                    <a:cxn ang="0">
                      <a:pos x="0" y="0"/>
                    </a:cxn>
                    <a:cxn ang="0">
                      <a:pos x="331" y="0"/>
                    </a:cxn>
                    <a:cxn ang="0">
                      <a:pos x="582" y="0"/>
                    </a:cxn>
                    <a:cxn ang="0">
                      <a:pos x="800" y="0"/>
                    </a:cxn>
                    <a:cxn ang="0">
                      <a:pos x="1035" y="0"/>
                    </a:cxn>
                    <a:cxn ang="0">
                      <a:pos x="1335" y="0"/>
                    </a:cxn>
                    <a:cxn ang="0">
                      <a:pos x="1746" y="0"/>
                    </a:cxn>
                    <a:cxn ang="0">
                      <a:pos x="2321" y="0"/>
                    </a:cxn>
                    <a:cxn ang="0">
                      <a:pos x="3105" y="0"/>
                    </a:cxn>
                  </a:cxnLst>
                  <a:rect l="0" t="0" r="r" b="b"/>
                  <a:pathLst>
                    <a:path w="3105">
                      <a:moveTo>
                        <a:pt x="0" y="0"/>
                      </a:moveTo>
                      <a:lnTo>
                        <a:pt x="331" y="0"/>
                      </a:lnTo>
                      <a:lnTo>
                        <a:pt x="582" y="0"/>
                      </a:lnTo>
                      <a:lnTo>
                        <a:pt x="800" y="0"/>
                      </a:lnTo>
                      <a:lnTo>
                        <a:pt x="1035" y="0"/>
                      </a:lnTo>
                      <a:lnTo>
                        <a:pt x="1335" y="0"/>
                      </a:lnTo>
                      <a:lnTo>
                        <a:pt x="1746" y="0"/>
                      </a:lnTo>
                      <a:lnTo>
                        <a:pt x="2321" y="0"/>
                      </a:lnTo>
                      <a:lnTo>
                        <a:pt x="3105" y="0"/>
                      </a:lnTo>
                    </a:path>
                  </a:pathLst>
                </a:custGeom>
                <a:noFill/>
                <a:ln w="0">
                  <a:solidFill>
                    <a:srgbClr val="000000"/>
                  </a:solidFill>
                  <a:prstDash val="solid"/>
                  <a:round/>
                  <a:headEnd/>
                  <a:tailEnd/>
                </a:ln>
              </p:spPr>
              <p:txBody>
                <a:bodyPr/>
                <a:lstStyle/>
                <a:p>
                  <a:endParaRPr lang="en-US"/>
                </a:p>
              </p:txBody>
            </p:sp>
            <p:sp>
              <p:nvSpPr>
                <p:cNvPr id="10567" name="Freeform 327"/>
                <p:cNvSpPr>
                  <a:spLocks/>
                </p:cNvSpPr>
                <p:nvPr/>
              </p:nvSpPr>
              <p:spPr bwMode="auto">
                <a:xfrm>
                  <a:off x="1897" y="3871"/>
                  <a:ext cx="1553" cy="1"/>
                </a:xfrm>
                <a:custGeom>
                  <a:avLst/>
                  <a:gdLst/>
                  <a:ahLst/>
                  <a:cxnLst>
                    <a:cxn ang="0">
                      <a:pos x="0" y="1"/>
                    </a:cxn>
                    <a:cxn ang="0">
                      <a:pos x="331" y="1"/>
                    </a:cxn>
                    <a:cxn ang="0">
                      <a:pos x="582" y="0"/>
                    </a:cxn>
                    <a:cxn ang="0">
                      <a:pos x="800" y="0"/>
                    </a:cxn>
                    <a:cxn ang="0">
                      <a:pos x="1035" y="0"/>
                    </a:cxn>
                    <a:cxn ang="0">
                      <a:pos x="1335" y="0"/>
                    </a:cxn>
                    <a:cxn ang="0">
                      <a:pos x="1746" y="0"/>
                    </a:cxn>
                    <a:cxn ang="0">
                      <a:pos x="2321" y="0"/>
                    </a:cxn>
                    <a:cxn ang="0">
                      <a:pos x="3105" y="1"/>
                    </a:cxn>
                  </a:cxnLst>
                  <a:rect l="0" t="0" r="r" b="b"/>
                  <a:pathLst>
                    <a:path w="3105" h="1">
                      <a:moveTo>
                        <a:pt x="0" y="1"/>
                      </a:moveTo>
                      <a:lnTo>
                        <a:pt x="331" y="1"/>
                      </a:lnTo>
                      <a:lnTo>
                        <a:pt x="582" y="0"/>
                      </a:lnTo>
                      <a:lnTo>
                        <a:pt x="800" y="0"/>
                      </a:lnTo>
                      <a:lnTo>
                        <a:pt x="1035" y="0"/>
                      </a:lnTo>
                      <a:lnTo>
                        <a:pt x="1335" y="0"/>
                      </a:lnTo>
                      <a:lnTo>
                        <a:pt x="1746" y="0"/>
                      </a:lnTo>
                      <a:lnTo>
                        <a:pt x="2321" y="0"/>
                      </a:lnTo>
                      <a:lnTo>
                        <a:pt x="3105" y="1"/>
                      </a:lnTo>
                    </a:path>
                  </a:pathLst>
                </a:custGeom>
                <a:noFill/>
                <a:ln w="0">
                  <a:solidFill>
                    <a:srgbClr val="000000"/>
                  </a:solidFill>
                  <a:prstDash val="solid"/>
                  <a:round/>
                  <a:headEnd/>
                  <a:tailEnd/>
                </a:ln>
              </p:spPr>
              <p:txBody>
                <a:bodyPr/>
                <a:lstStyle/>
                <a:p>
                  <a:endParaRPr lang="en-US"/>
                </a:p>
              </p:txBody>
            </p:sp>
            <p:sp>
              <p:nvSpPr>
                <p:cNvPr id="10568" name="Line 328"/>
                <p:cNvSpPr>
                  <a:spLocks noChangeShapeType="1"/>
                </p:cNvSpPr>
                <p:nvPr/>
              </p:nvSpPr>
              <p:spPr bwMode="auto">
                <a:xfrm>
                  <a:off x="1897" y="3933"/>
                  <a:ext cx="1553" cy="1"/>
                </a:xfrm>
                <a:prstGeom prst="line">
                  <a:avLst/>
                </a:prstGeom>
                <a:noFill/>
                <a:ln w="0">
                  <a:solidFill>
                    <a:srgbClr val="000000"/>
                  </a:solidFill>
                  <a:round/>
                  <a:headEnd/>
                  <a:tailEnd/>
                </a:ln>
              </p:spPr>
              <p:txBody>
                <a:bodyPr/>
                <a:lstStyle/>
                <a:p>
                  <a:endParaRPr lang="en-US"/>
                </a:p>
              </p:txBody>
            </p:sp>
            <p:sp>
              <p:nvSpPr>
                <p:cNvPr id="10569" name="Line 329"/>
                <p:cNvSpPr>
                  <a:spLocks noChangeShapeType="1"/>
                </p:cNvSpPr>
                <p:nvPr/>
              </p:nvSpPr>
              <p:spPr bwMode="auto">
                <a:xfrm>
                  <a:off x="1897" y="2983"/>
                  <a:ext cx="1" cy="950"/>
                </a:xfrm>
                <a:prstGeom prst="line">
                  <a:avLst/>
                </a:prstGeom>
                <a:noFill/>
                <a:ln w="0">
                  <a:solidFill>
                    <a:srgbClr val="000000"/>
                  </a:solidFill>
                  <a:round/>
                  <a:headEnd/>
                  <a:tailEnd/>
                </a:ln>
              </p:spPr>
              <p:txBody>
                <a:bodyPr/>
                <a:lstStyle/>
                <a:p>
                  <a:endParaRPr lang="en-US"/>
                </a:p>
              </p:txBody>
            </p:sp>
            <p:sp>
              <p:nvSpPr>
                <p:cNvPr id="10571" name="Freeform 331"/>
                <p:cNvSpPr>
                  <a:spLocks/>
                </p:cNvSpPr>
                <p:nvPr/>
              </p:nvSpPr>
              <p:spPr bwMode="auto">
                <a:xfrm>
                  <a:off x="3371" y="2990"/>
                  <a:ext cx="13" cy="16"/>
                </a:xfrm>
                <a:custGeom>
                  <a:avLst/>
                  <a:gdLst/>
                  <a:ahLst/>
                  <a:cxnLst>
                    <a:cxn ang="0">
                      <a:pos x="15" y="27"/>
                    </a:cxn>
                    <a:cxn ang="0">
                      <a:pos x="24" y="0"/>
                    </a:cxn>
                    <a:cxn ang="0">
                      <a:pos x="28" y="0"/>
                    </a:cxn>
                    <a:cxn ang="0">
                      <a:pos x="16" y="31"/>
                    </a:cxn>
                    <a:cxn ang="0">
                      <a:pos x="12" y="31"/>
                    </a:cxn>
                    <a:cxn ang="0">
                      <a:pos x="0" y="0"/>
                    </a:cxn>
                    <a:cxn ang="0">
                      <a:pos x="5" y="0"/>
                    </a:cxn>
                    <a:cxn ang="0">
                      <a:pos x="15" y="27"/>
                    </a:cxn>
                  </a:cxnLst>
                  <a:rect l="0" t="0" r="r" b="b"/>
                  <a:pathLst>
                    <a:path w="28" h="31">
                      <a:moveTo>
                        <a:pt x="15" y="27"/>
                      </a:moveTo>
                      <a:lnTo>
                        <a:pt x="24" y="0"/>
                      </a:lnTo>
                      <a:lnTo>
                        <a:pt x="28" y="0"/>
                      </a:lnTo>
                      <a:lnTo>
                        <a:pt x="16" y="31"/>
                      </a:lnTo>
                      <a:lnTo>
                        <a:pt x="12" y="31"/>
                      </a:lnTo>
                      <a:lnTo>
                        <a:pt x="0" y="0"/>
                      </a:lnTo>
                      <a:lnTo>
                        <a:pt x="5" y="0"/>
                      </a:lnTo>
                      <a:lnTo>
                        <a:pt x="15" y="27"/>
                      </a:lnTo>
                      <a:close/>
                    </a:path>
                  </a:pathLst>
                </a:custGeom>
                <a:solidFill>
                  <a:srgbClr val="000000"/>
                </a:solidFill>
                <a:ln w="9525">
                  <a:noFill/>
                  <a:round/>
                  <a:headEnd/>
                  <a:tailEnd/>
                </a:ln>
              </p:spPr>
              <p:txBody>
                <a:bodyPr/>
                <a:lstStyle/>
                <a:p>
                  <a:endParaRPr lang="en-US"/>
                </a:p>
              </p:txBody>
            </p:sp>
            <p:sp>
              <p:nvSpPr>
                <p:cNvPr id="10572" name="Freeform 332"/>
                <p:cNvSpPr>
                  <a:spLocks/>
                </p:cNvSpPr>
                <p:nvPr/>
              </p:nvSpPr>
              <p:spPr bwMode="auto">
                <a:xfrm>
                  <a:off x="3418" y="2988"/>
                  <a:ext cx="15" cy="18"/>
                </a:xfrm>
                <a:custGeom>
                  <a:avLst/>
                  <a:gdLst/>
                  <a:ahLst/>
                  <a:cxnLst>
                    <a:cxn ang="0">
                      <a:pos x="0" y="18"/>
                    </a:cxn>
                    <a:cxn ang="0">
                      <a:pos x="0" y="17"/>
                    </a:cxn>
                    <a:cxn ang="0">
                      <a:pos x="0" y="17"/>
                    </a:cxn>
                    <a:cxn ang="0">
                      <a:pos x="0" y="17"/>
                    </a:cxn>
                    <a:cxn ang="0">
                      <a:pos x="0" y="14"/>
                    </a:cxn>
                    <a:cxn ang="0">
                      <a:pos x="1" y="10"/>
                    </a:cxn>
                    <a:cxn ang="0">
                      <a:pos x="4" y="7"/>
                    </a:cxn>
                    <a:cxn ang="0">
                      <a:pos x="6" y="4"/>
                    </a:cxn>
                    <a:cxn ang="0">
                      <a:pos x="9" y="1"/>
                    </a:cxn>
                    <a:cxn ang="0">
                      <a:pos x="14" y="0"/>
                    </a:cxn>
                    <a:cxn ang="0">
                      <a:pos x="17" y="0"/>
                    </a:cxn>
                    <a:cxn ang="0">
                      <a:pos x="21" y="1"/>
                    </a:cxn>
                    <a:cxn ang="0">
                      <a:pos x="23" y="3"/>
                    </a:cxn>
                    <a:cxn ang="0">
                      <a:pos x="26" y="4"/>
                    </a:cxn>
                    <a:cxn ang="0">
                      <a:pos x="27" y="7"/>
                    </a:cxn>
                    <a:cxn ang="0">
                      <a:pos x="29" y="10"/>
                    </a:cxn>
                    <a:cxn ang="0">
                      <a:pos x="25" y="9"/>
                    </a:cxn>
                    <a:cxn ang="0">
                      <a:pos x="23" y="7"/>
                    </a:cxn>
                    <a:cxn ang="0">
                      <a:pos x="21" y="5"/>
                    </a:cxn>
                    <a:cxn ang="0">
                      <a:pos x="18" y="4"/>
                    </a:cxn>
                    <a:cxn ang="0">
                      <a:pos x="16" y="4"/>
                    </a:cxn>
                    <a:cxn ang="0">
                      <a:pos x="16" y="4"/>
                    </a:cxn>
                    <a:cxn ang="0">
                      <a:pos x="14" y="5"/>
                    </a:cxn>
                    <a:cxn ang="0">
                      <a:pos x="14" y="5"/>
                    </a:cxn>
                    <a:cxn ang="0">
                      <a:pos x="12" y="5"/>
                    </a:cxn>
                    <a:cxn ang="0">
                      <a:pos x="10" y="7"/>
                    </a:cxn>
                    <a:cxn ang="0">
                      <a:pos x="8" y="8"/>
                    </a:cxn>
                    <a:cxn ang="0">
                      <a:pos x="6" y="10"/>
                    </a:cxn>
                    <a:cxn ang="0">
                      <a:pos x="5" y="13"/>
                    </a:cxn>
                    <a:cxn ang="0">
                      <a:pos x="5" y="16"/>
                    </a:cxn>
                    <a:cxn ang="0">
                      <a:pos x="5" y="20"/>
                    </a:cxn>
                    <a:cxn ang="0">
                      <a:pos x="5" y="22"/>
                    </a:cxn>
                    <a:cxn ang="0">
                      <a:pos x="6" y="25"/>
                    </a:cxn>
                    <a:cxn ang="0">
                      <a:pos x="8" y="28"/>
                    </a:cxn>
                    <a:cxn ang="0">
                      <a:pos x="9" y="29"/>
                    </a:cxn>
                    <a:cxn ang="0">
                      <a:pos x="10" y="30"/>
                    </a:cxn>
                    <a:cxn ang="0">
                      <a:pos x="12" y="30"/>
                    </a:cxn>
                    <a:cxn ang="0">
                      <a:pos x="14" y="32"/>
                    </a:cxn>
                    <a:cxn ang="0">
                      <a:pos x="16" y="32"/>
                    </a:cxn>
                    <a:cxn ang="0">
                      <a:pos x="16" y="32"/>
                    </a:cxn>
                    <a:cxn ang="0">
                      <a:pos x="17" y="30"/>
                    </a:cxn>
                    <a:cxn ang="0">
                      <a:pos x="21" y="30"/>
                    </a:cxn>
                    <a:cxn ang="0">
                      <a:pos x="23" y="28"/>
                    </a:cxn>
                    <a:cxn ang="0">
                      <a:pos x="25" y="24"/>
                    </a:cxn>
                    <a:cxn ang="0">
                      <a:pos x="30" y="22"/>
                    </a:cxn>
                    <a:cxn ang="0">
                      <a:pos x="29" y="26"/>
                    </a:cxn>
                    <a:cxn ang="0">
                      <a:pos x="27" y="29"/>
                    </a:cxn>
                    <a:cxn ang="0">
                      <a:pos x="25" y="32"/>
                    </a:cxn>
                    <a:cxn ang="0">
                      <a:pos x="22" y="33"/>
                    </a:cxn>
                    <a:cxn ang="0">
                      <a:pos x="18" y="34"/>
                    </a:cxn>
                    <a:cxn ang="0">
                      <a:pos x="14" y="34"/>
                    </a:cxn>
                    <a:cxn ang="0">
                      <a:pos x="12" y="34"/>
                    </a:cxn>
                    <a:cxn ang="0">
                      <a:pos x="8" y="33"/>
                    </a:cxn>
                    <a:cxn ang="0">
                      <a:pos x="5" y="32"/>
                    </a:cxn>
                    <a:cxn ang="0">
                      <a:pos x="4" y="29"/>
                    </a:cxn>
                    <a:cxn ang="0">
                      <a:pos x="2" y="26"/>
                    </a:cxn>
                    <a:cxn ang="0">
                      <a:pos x="1" y="24"/>
                    </a:cxn>
                    <a:cxn ang="0">
                      <a:pos x="1" y="21"/>
                    </a:cxn>
                  </a:cxnLst>
                  <a:rect l="0" t="0" r="r" b="b"/>
                  <a:pathLst>
                    <a:path w="30" h="34">
                      <a:moveTo>
                        <a:pt x="1" y="18"/>
                      </a:moveTo>
                      <a:lnTo>
                        <a:pt x="1" y="18"/>
                      </a:lnTo>
                      <a:lnTo>
                        <a:pt x="0" y="18"/>
                      </a:lnTo>
                      <a:lnTo>
                        <a:pt x="0" y="18"/>
                      </a:lnTo>
                      <a:lnTo>
                        <a:pt x="0" y="18"/>
                      </a:lnTo>
                      <a:lnTo>
                        <a:pt x="0" y="17"/>
                      </a:lnTo>
                      <a:lnTo>
                        <a:pt x="0" y="17"/>
                      </a:lnTo>
                      <a:lnTo>
                        <a:pt x="0" y="17"/>
                      </a:lnTo>
                      <a:lnTo>
                        <a:pt x="0" y="17"/>
                      </a:lnTo>
                      <a:lnTo>
                        <a:pt x="0" y="17"/>
                      </a:lnTo>
                      <a:lnTo>
                        <a:pt x="0" y="17"/>
                      </a:lnTo>
                      <a:lnTo>
                        <a:pt x="0" y="17"/>
                      </a:lnTo>
                      <a:lnTo>
                        <a:pt x="0" y="17"/>
                      </a:lnTo>
                      <a:lnTo>
                        <a:pt x="0" y="17"/>
                      </a:lnTo>
                      <a:lnTo>
                        <a:pt x="0" y="17"/>
                      </a:lnTo>
                      <a:lnTo>
                        <a:pt x="0" y="17"/>
                      </a:lnTo>
                      <a:lnTo>
                        <a:pt x="0" y="17"/>
                      </a:lnTo>
                      <a:lnTo>
                        <a:pt x="0" y="16"/>
                      </a:lnTo>
                      <a:lnTo>
                        <a:pt x="0" y="14"/>
                      </a:lnTo>
                      <a:lnTo>
                        <a:pt x="0" y="14"/>
                      </a:lnTo>
                      <a:lnTo>
                        <a:pt x="1" y="13"/>
                      </a:lnTo>
                      <a:lnTo>
                        <a:pt x="1" y="12"/>
                      </a:lnTo>
                      <a:lnTo>
                        <a:pt x="1" y="10"/>
                      </a:lnTo>
                      <a:lnTo>
                        <a:pt x="1" y="10"/>
                      </a:lnTo>
                      <a:lnTo>
                        <a:pt x="1" y="9"/>
                      </a:lnTo>
                      <a:lnTo>
                        <a:pt x="2" y="8"/>
                      </a:lnTo>
                      <a:lnTo>
                        <a:pt x="2" y="8"/>
                      </a:lnTo>
                      <a:lnTo>
                        <a:pt x="4" y="7"/>
                      </a:lnTo>
                      <a:lnTo>
                        <a:pt x="4" y="5"/>
                      </a:lnTo>
                      <a:lnTo>
                        <a:pt x="5" y="5"/>
                      </a:lnTo>
                      <a:lnTo>
                        <a:pt x="5" y="4"/>
                      </a:lnTo>
                      <a:lnTo>
                        <a:pt x="6" y="4"/>
                      </a:lnTo>
                      <a:lnTo>
                        <a:pt x="6" y="3"/>
                      </a:lnTo>
                      <a:lnTo>
                        <a:pt x="8" y="3"/>
                      </a:lnTo>
                      <a:lnTo>
                        <a:pt x="9" y="3"/>
                      </a:lnTo>
                      <a:lnTo>
                        <a:pt x="9" y="1"/>
                      </a:lnTo>
                      <a:lnTo>
                        <a:pt x="10" y="1"/>
                      </a:lnTo>
                      <a:lnTo>
                        <a:pt x="12" y="1"/>
                      </a:lnTo>
                      <a:lnTo>
                        <a:pt x="13" y="1"/>
                      </a:lnTo>
                      <a:lnTo>
                        <a:pt x="14" y="0"/>
                      </a:lnTo>
                      <a:lnTo>
                        <a:pt x="16" y="0"/>
                      </a:lnTo>
                      <a:lnTo>
                        <a:pt x="16" y="0"/>
                      </a:lnTo>
                      <a:lnTo>
                        <a:pt x="17" y="0"/>
                      </a:lnTo>
                      <a:lnTo>
                        <a:pt x="17" y="0"/>
                      </a:lnTo>
                      <a:lnTo>
                        <a:pt x="18" y="0"/>
                      </a:lnTo>
                      <a:lnTo>
                        <a:pt x="19" y="1"/>
                      </a:lnTo>
                      <a:lnTo>
                        <a:pt x="19" y="1"/>
                      </a:lnTo>
                      <a:lnTo>
                        <a:pt x="21" y="1"/>
                      </a:lnTo>
                      <a:lnTo>
                        <a:pt x="21" y="1"/>
                      </a:lnTo>
                      <a:lnTo>
                        <a:pt x="22" y="1"/>
                      </a:lnTo>
                      <a:lnTo>
                        <a:pt x="22" y="1"/>
                      </a:lnTo>
                      <a:lnTo>
                        <a:pt x="23" y="3"/>
                      </a:lnTo>
                      <a:lnTo>
                        <a:pt x="23" y="3"/>
                      </a:lnTo>
                      <a:lnTo>
                        <a:pt x="25" y="3"/>
                      </a:lnTo>
                      <a:lnTo>
                        <a:pt x="25" y="4"/>
                      </a:lnTo>
                      <a:lnTo>
                        <a:pt x="26" y="4"/>
                      </a:lnTo>
                      <a:lnTo>
                        <a:pt x="26" y="5"/>
                      </a:lnTo>
                      <a:lnTo>
                        <a:pt x="27" y="5"/>
                      </a:lnTo>
                      <a:lnTo>
                        <a:pt x="27" y="5"/>
                      </a:lnTo>
                      <a:lnTo>
                        <a:pt x="27" y="7"/>
                      </a:lnTo>
                      <a:lnTo>
                        <a:pt x="29" y="8"/>
                      </a:lnTo>
                      <a:lnTo>
                        <a:pt x="29" y="8"/>
                      </a:lnTo>
                      <a:lnTo>
                        <a:pt x="29" y="9"/>
                      </a:lnTo>
                      <a:lnTo>
                        <a:pt x="29" y="10"/>
                      </a:lnTo>
                      <a:lnTo>
                        <a:pt x="29" y="10"/>
                      </a:lnTo>
                      <a:lnTo>
                        <a:pt x="25" y="10"/>
                      </a:lnTo>
                      <a:lnTo>
                        <a:pt x="25" y="10"/>
                      </a:lnTo>
                      <a:lnTo>
                        <a:pt x="25" y="9"/>
                      </a:lnTo>
                      <a:lnTo>
                        <a:pt x="25" y="9"/>
                      </a:lnTo>
                      <a:lnTo>
                        <a:pt x="23" y="8"/>
                      </a:lnTo>
                      <a:lnTo>
                        <a:pt x="23" y="8"/>
                      </a:lnTo>
                      <a:lnTo>
                        <a:pt x="23" y="7"/>
                      </a:lnTo>
                      <a:lnTo>
                        <a:pt x="22" y="7"/>
                      </a:lnTo>
                      <a:lnTo>
                        <a:pt x="22" y="7"/>
                      </a:lnTo>
                      <a:lnTo>
                        <a:pt x="21" y="5"/>
                      </a:lnTo>
                      <a:lnTo>
                        <a:pt x="21" y="5"/>
                      </a:lnTo>
                      <a:lnTo>
                        <a:pt x="19" y="5"/>
                      </a:lnTo>
                      <a:lnTo>
                        <a:pt x="19" y="5"/>
                      </a:lnTo>
                      <a:lnTo>
                        <a:pt x="18" y="4"/>
                      </a:lnTo>
                      <a:lnTo>
                        <a:pt x="18" y="4"/>
                      </a:lnTo>
                      <a:lnTo>
                        <a:pt x="17" y="4"/>
                      </a:lnTo>
                      <a:lnTo>
                        <a:pt x="16" y="4"/>
                      </a:lnTo>
                      <a:lnTo>
                        <a:pt x="16" y="4"/>
                      </a:lnTo>
                      <a:lnTo>
                        <a:pt x="16" y="4"/>
                      </a:lnTo>
                      <a:lnTo>
                        <a:pt x="16" y="4"/>
                      </a:lnTo>
                      <a:lnTo>
                        <a:pt x="16" y="4"/>
                      </a:lnTo>
                      <a:lnTo>
                        <a:pt x="16" y="4"/>
                      </a:lnTo>
                      <a:lnTo>
                        <a:pt x="16" y="4"/>
                      </a:lnTo>
                      <a:lnTo>
                        <a:pt x="16" y="4"/>
                      </a:lnTo>
                      <a:lnTo>
                        <a:pt x="14" y="5"/>
                      </a:lnTo>
                      <a:lnTo>
                        <a:pt x="14" y="5"/>
                      </a:lnTo>
                      <a:lnTo>
                        <a:pt x="14" y="5"/>
                      </a:lnTo>
                      <a:lnTo>
                        <a:pt x="14" y="5"/>
                      </a:lnTo>
                      <a:lnTo>
                        <a:pt x="14" y="5"/>
                      </a:lnTo>
                      <a:lnTo>
                        <a:pt x="14" y="5"/>
                      </a:lnTo>
                      <a:lnTo>
                        <a:pt x="14" y="5"/>
                      </a:lnTo>
                      <a:lnTo>
                        <a:pt x="14" y="5"/>
                      </a:lnTo>
                      <a:lnTo>
                        <a:pt x="13" y="5"/>
                      </a:lnTo>
                      <a:lnTo>
                        <a:pt x="13" y="5"/>
                      </a:lnTo>
                      <a:lnTo>
                        <a:pt x="12" y="5"/>
                      </a:lnTo>
                      <a:lnTo>
                        <a:pt x="12" y="5"/>
                      </a:lnTo>
                      <a:lnTo>
                        <a:pt x="12" y="5"/>
                      </a:lnTo>
                      <a:lnTo>
                        <a:pt x="10" y="5"/>
                      </a:lnTo>
                      <a:lnTo>
                        <a:pt x="10" y="7"/>
                      </a:lnTo>
                      <a:lnTo>
                        <a:pt x="9" y="7"/>
                      </a:lnTo>
                      <a:lnTo>
                        <a:pt x="9" y="7"/>
                      </a:lnTo>
                      <a:lnTo>
                        <a:pt x="9" y="7"/>
                      </a:lnTo>
                      <a:lnTo>
                        <a:pt x="8" y="8"/>
                      </a:lnTo>
                      <a:lnTo>
                        <a:pt x="8" y="8"/>
                      </a:lnTo>
                      <a:lnTo>
                        <a:pt x="8" y="9"/>
                      </a:lnTo>
                      <a:lnTo>
                        <a:pt x="6" y="9"/>
                      </a:lnTo>
                      <a:lnTo>
                        <a:pt x="6" y="10"/>
                      </a:lnTo>
                      <a:lnTo>
                        <a:pt x="6" y="10"/>
                      </a:lnTo>
                      <a:lnTo>
                        <a:pt x="6" y="12"/>
                      </a:lnTo>
                      <a:lnTo>
                        <a:pt x="6" y="12"/>
                      </a:lnTo>
                      <a:lnTo>
                        <a:pt x="5" y="13"/>
                      </a:lnTo>
                      <a:lnTo>
                        <a:pt x="5" y="13"/>
                      </a:lnTo>
                      <a:lnTo>
                        <a:pt x="5" y="14"/>
                      </a:lnTo>
                      <a:lnTo>
                        <a:pt x="5" y="14"/>
                      </a:lnTo>
                      <a:lnTo>
                        <a:pt x="5" y="16"/>
                      </a:lnTo>
                      <a:lnTo>
                        <a:pt x="5" y="17"/>
                      </a:lnTo>
                      <a:lnTo>
                        <a:pt x="5" y="17"/>
                      </a:lnTo>
                      <a:lnTo>
                        <a:pt x="5" y="18"/>
                      </a:lnTo>
                      <a:lnTo>
                        <a:pt x="5" y="20"/>
                      </a:lnTo>
                      <a:lnTo>
                        <a:pt x="5" y="20"/>
                      </a:lnTo>
                      <a:lnTo>
                        <a:pt x="5" y="21"/>
                      </a:lnTo>
                      <a:lnTo>
                        <a:pt x="5" y="21"/>
                      </a:lnTo>
                      <a:lnTo>
                        <a:pt x="5" y="22"/>
                      </a:lnTo>
                      <a:lnTo>
                        <a:pt x="5" y="22"/>
                      </a:lnTo>
                      <a:lnTo>
                        <a:pt x="5" y="24"/>
                      </a:lnTo>
                      <a:lnTo>
                        <a:pt x="6" y="24"/>
                      </a:lnTo>
                      <a:lnTo>
                        <a:pt x="6" y="25"/>
                      </a:lnTo>
                      <a:lnTo>
                        <a:pt x="6" y="25"/>
                      </a:lnTo>
                      <a:lnTo>
                        <a:pt x="6" y="26"/>
                      </a:lnTo>
                      <a:lnTo>
                        <a:pt x="6" y="26"/>
                      </a:lnTo>
                      <a:lnTo>
                        <a:pt x="8" y="28"/>
                      </a:lnTo>
                      <a:lnTo>
                        <a:pt x="8" y="28"/>
                      </a:lnTo>
                      <a:lnTo>
                        <a:pt x="8" y="28"/>
                      </a:lnTo>
                      <a:lnTo>
                        <a:pt x="9" y="29"/>
                      </a:lnTo>
                      <a:lnTo>
                        <a:pt x="9" y="29"/>
                      </a:lnTo>
                      <a:lnTo>
                        <a:pt x="9" y="29"/>
                      </a:lnTo>
                      <a:lnTo>
                        <a:pt x="9" y="29"/>
                      </a:lnTo>
                      <a:lnTo>
                        <a:pt x="10" y="30"/>
                      </a:lnTo>
                      <a:lnTo>
                        <a:pt x="10" y="30"/>
                      </a:lnTo>
                      <a:lnTo>
                        <a:pt x="10" y="30"/>
                      </a:lnTo>
                      <a:lnTo>
                        <a:pt x="12" y="30"/>
                      </a:lnTo>
                      <a:lnTo>
                        <a:pt x="12" y="30"/>
                      </a:lnTo>
                      <a:lnTo>
                        <a:pt x="12" y="30"/>
                      </a:lnTo>
                      <a:lnTo>
                        <a:pt x="13" y="30"/>
                      </a:lnTo>
                      <a:lnTo>
                        <a:pt x="13" y="30"/>
                      </a:lnTo>
                      <a:lnTo>
                        <a:pt x="13" y="32"/>
                      </a:lnTo>
                      <a:lnTo>
                        <a:pt x="14" y="32"/>
                      </a:lnTo>
                      <a:lnTo>
                        <a:pt x="14" y="32"/>
                      </a:lnTo>
                      <a:lnTo>
                        <a:pt x="14" y="32"/>
                      </a:lnTo>
                      <a:lnTo>
                        <a:pt x="14" y="32"/>
                      </a:lnTo>
                      <a:lnTo>
                        <a:pt x="16" y="32"/>
                      </a:lnTo>
                      <a:lnTo>
                        <a:pt x="16" y="32"/>
                      </a:lnTo>
                      <a:lnTo>
                        <a:pt x="16" y="32"/>
                      </a:lnTo>
                      <a:lnTo>
                        <a:pt x="16" y="32"/>
                      </a:lnTo>
                      <a:lnTo>
                        <a:pt x="16" y="32"/>
                      </a:lnTo>
                      <a:lnTo>
                        <a:pt x="16" y="32"/>
                      </a:lnTo>
                      <a:lnTo>
                        <a:pt x="16" y="32"/>
                      </a:lnTo>
                      <a:lnTo>
                        <a:pt x="16" y="32"/>
                      </a:lnTo>
                      <a:lnTo>
                        <a:pt x="17" y="30"/>
                      </a:lnTo>
                      <a:lnTo>
                        <a:pt x="18" y="30"/>
                      </a:lnTo>
                      <a:lnTo>
                        <a:pt x="19" y="30"/>
                      </a:lnTo>
                      <a:lnTo>
                        <a:pt x="19" y="30"/>
                      </a:lnTo>
                      <a:lnTo>
                        <a:pt x="21" y="30"/>
                      </a:lnTo>
                      <a:lnTo>
                        <a:pt x="21" y="29"/>
                      </a:lnTo>
                      <a:lnTo>
                        <a:pt x="22" y="29"/>
                      </a:lnTo>
                      <a:lnTo>
                        <a:pt x="22" y="28"/>
                      </a:lnTo>
                      <a:lnTo>
                        <a:pt x="23" y="28"/>
                      </a:lnTo>
                      <a:lnTo>
                        <a:pt x="23" y="26"/>
                      </a:lnTo>
                      <a:lnTo>
                        <a:pt x="25" y="26"/>
                      </a:lnTo>
                      <a:lnTo>
                        <a:pt x="25" y="25"/>
                      </a:lnTo>
                      <a:lnTo>
                        <a:pt x="25" y="24"/>
                      </a:lnTo>
                      <a:lnTo>
                        <a:pt x="25" y="24"/>
                      </a:lnTo>
                      <a:lnTo>
                        <a:pt x="25" y="22"/>
                      </a:lnTo>
                      <a:lnTo>
                        <a:pt x="30" y="22"/>
                      </a:lnTo>
                      <a:lnTo>
                        <a:pt x="30" y="22"/>
                      </a:lnTo>
                      <a:lnTo>
                        <a:pt x="29" y="24"/>
                      </a:lnTo>
                      <a:lnTo>
                        <a:pt x="29" y="25"/>
                      </a:lnTo>
                      <a:lnTo>
                        <a:pt x="29" y="25"/>
                      </a:lnTo>
                      <a:lnTo>
                        <a:pt x="29" y="26"/>
                      </a:lnTo>
                      <a:lnTo>
                        <a:pt x="29" y="28"/>
                      </a:lnTo>
                      <a:lnTo>
                        <a:pt x="27" y="28"/>
                      </a:lnTo>
                      <a:lnTo>
                        <a:pt x="27" y="29"/>
                      </a:lnTo>
                      <a:lnTo>
                        <a:pt x="27" y="29"/>
                      </a:lnTo>
                      <a:lnTo>
                        <a:pt x="26" y="30"/>
                      </a:lnTo>
                      <a:lnTo>
                        <a:pt x="26" y="30"/>
                      </a:lnTo>
                      <a:lnTo>
                        <a:pt x="25" y="32"/>
                      </a:lnTo>
                      <a:lnTo>
                        <a:pt x="25" y="32"/>
                      </a:lnTo>
                      <a:lnTo>
                        <a:pt x="23" y="33"/>
                      </a:lnTo>
                      <a:lnTo>
                        <a:pt x="23" y="33"/>
                      </a:lnTo>
                      <a:lnTo>
                        <a:pt x="22" y="33"/>
                      </a:lnTo>
                      <a:lnTo>
                        <a:pt x="22" y="33"/>
                      </a:lnTo>
                      <a:lnTo>
                        <a:pt x="21" y="34"/>
                      </a:lnTo>
                      <a:lnTo>
                        <a:pt x="19" y="34"/>
                      </a:lnTo>
                      <a:lnTo>
                        <a:pt x="19" y="34"/>
                      </a:lnTo>
                      <a:lnTo>
                        <a:pt x="18" y="34"/>
                      </a:lnTo>
                      <a:lnTo>
                        <a:pt x="17" y="34"/>
                      </a:lnTo>
                      <a:lnTo>
                        <a:pt x="17" y="34"/>
                      </a:lnTo>
                      <a:lnTo>
                        <a:pt x="16" y="34"/>
                      </a:lnTo>
                      <a:lnTo>
                        <a:pt x="14" y="34"/>
                      </a:lnTo>
                      <a:lnTo>
                        <a:pt x="14" y="34"/>
                      </a:lnTo>
                      <a:lnTo>
                        <a:pt x="13" y="34"/>
                      </a:lnTo>
                      <a:lnTo>
                        <a:pt x="12" y="34"/>
                      </a:lnTo>
                      <a:lnTo>
                        <a:pt x="12" y="34"/>
                      </a:lnTo>
                      <a:lnTo>
                        <a:pt x="10" y="34"/>
                      </a:lnTo>
                      <a:lnTo>
                        <a:pt x="10" y="34"/>
                      </a:lnTo>
                      <a:lnTo>
                        <a:pt x="9" y="34"/>
                      </a:lnTo>
                      <a:lnTo>
                        <a:pt x="8" y="33"/>
                      </a:lnTo>
                      <a:lnTo>
                        <a:pt x="8" y="33"/>
                      </a:lnTo>
                      <a:lnTo>
                        <a:pt x="6" y="33"/>
                      </a:lnTo>
                      <a:lnTo>
                        <a:pt x="6" y="32"/>
                      </a:lnTo>
                      <a:lnTo>
                        <a:pt x="5" y="32"/>
                      </a:lnTo>
                      <a:lnTo>
                        <a:pt x="5" y="32"/>
                      </a:lnTo>
                      <a:lnTo>
                        <a:pt x="5" y="30"/>
                      </a:lnTo>
                      <a:lnTo>
                        <a:pt x="4" y="30"/>
                      </a:lnTo>
                      <a:lnTo>
                        <a:pt x="4" y="29"/>
                      </a:lnTo>
                      <a:lnTo>
                        <a:pt x="4" y="29"/>
                      </a:lnTo>
                      <a:lnTo>
                        <a:pt x="2" y="29"/>
                      </a:lnTo>
                      <a:lnTo>
                        <a:pt x="2" y="28"/>
                      </a:lnTo>
                      <a:lnTo>
                        <a:pt x="2" y="26"/>
                      </a:lnTo>
                      <a:lnTo>
                        <a:pt x="2" y="26"/>
                      </a:lnTo>
                      <a:lnTo>
                        <a:pt x="1" y="25"/>
                      </a:lnTo>
                      <a:lnTo>
                        <a:pt x="1" y="25"/>
                      </a:lnTo>
                      <a:lnTo>
                        <a:pt x="1" y="24"/>
                      </a:lnTo>
                      <a:lnTo>
                        <a:pt x="1" y="24"/>
                      </a:lnTo>
                      <a:lnTo>
                        <a:pt x="1" y="22"/>
                      </a:lnTo>
                      <a:lnTo>
                        <a:pt x="1" y="21"/>
                      </a:lnTo>
                      <a:lnTo>
                        <a:pt x="1" y="21"/>
                      </a:lnTo>
                      <a:lnTo>
                        <a:pt x="1" y="20"/>
                      </a:lnTo>
                      <a:lnTo>
                        <a:pt x="1" y="18"/>
                      </a:lnTo>
                      <a:lnTo>
                        <a:pt x="1" y="18"/>
                      </a:lnTo>
                      <a:close/>
                    </a:path>
                  </a:pathLst>
                </a:custGeom>
                <a:solidFill>
                  <a:srgbClr val="000000"/>
                </a:solidFill>
                <a:ln w="9525">
                  <a:noFill/>
                  <a:round/>
                  <a:headEnd/>
                  <a:tailEnd/>
                </a:ln>
              </p:spPr>
              <p:txBody>
                <a:bodyPr/>
                <a:lstStyle/>
                <a:p>
                  <a:endParaRPr lang="en-US"/>
                </a:p>
              </p:txBody>
            </p:sp>
            <p:sp>
              <p:nvSpPr>
                <p:cNvPr id="10573" name="Rectangle 333"/>
                <p:cNvSpPr>
                  <a:spLocks noChangeArrowheads="1"/>
                </p:cNvSpPr>
                <p:nvPr/>
              </p:nvSpPr>
              <p:spPr bwMode="auto">
                <a:xfrm>
                  <a:off x="3307" y="2950"/>
                  <a:ext cx="144" cy="33"/>
                </a:xfrm>
                <a:prstGeom prst="rect">
                  <a:avLst/>
                </a:prstGeom>
                <a:solidFill>
                  <a:srgbClr val="B2B2B2"/>
                </a:solidFill>
                <a:ln w="9525">
                  <a:noFill/>
                  <a:miter lim="800000"/>
                  <a:headEnd/>
                  <a:tailEnd/>
                </a:ln>
              </p:spPr>
              <p:txBody>
                <a:bodyPr/>
                <a:lstStyle/>
                <a:p>
                  <a:endParaRPr lang="en-US"/>
                </a:p>
              </p:txBody>
            </p:sp>
            <p:sp>
              <p:nvSpPr>
                <p:cNvPr id="10574" name="Rectangle 334"/>
                <p:cNvSpPr>
                  <a:spLocks noChangeArrowheads="1"/>
                </p:cNvSpPr>
                <p:nvPr/>
              </p:nvSpPr>
              <p:spPr bwMode="auto">
                <a:xfrm>
                  <a:off x="3307" y="2950"/>
                  <a:ext cx="144" cy="33"/>
                </a:xfrm>
                <a:prstGeom prst="rect">
                  <a:avLst/>
                </a:prstGeom>
                <a:noFill/>
                <a:ln w="0">
                  <a:solidFill>
                    <a:srgbClr val="000000"/>
                  </a:solidFill>
                  <a:miter lim="800000"/>
                  <a:headEnd/>
                  <a:tailEnd/>
                </a:ln>
              </p:spPr>
              <p:txBody>
                <a:bodyPr/>
                <a:lstStyle/>
                <a:p>
                  <a:endParaRPr lang="en-US"/>
                </a:p>
              </p:txBody>
            </p:sp>
            <p:sp>
              <p:nvSpPr>
                <p:cNvPr id="10575" name="Freeform 335"/>
                <p:cNvSpPr>
                  <a:spLocks noEditPoints="1"/>
                </p:cNvSpPr>
                <p:nvPr/>
              </p:nvSpPr>
              <p:spPr bwMode="auto">
                <a:xfrm>
                  <a:off x="3335" y="2957"/>
                  <a:ext cx="87" cy="17"/>
                </a:xfrm>
                <a:custGeom>
                  <a:avLst/>
                  <a:gdLst/>
                  <a:ahLst/>
                  <a:cxnLst>
                    <a:cxn ang="0">
                      <a:pos x="19" y="5"/>
                    </a:cxn>
                    <a:cxn ang="0">
                      <a:pos x="69" y="17"/>
                    </a:cxn>
                    <a:cxn ang="0">
                      <a:pos x="67" y="13"/>
                    </a:cxn>
                    <a:cxn ang="0">
                      <a:pos x="66" y="9"/>
                    </a:cxn>
                    <a:cxn ang="0">
                      <a:pos x="62" y="6"/>
                    </a:cxn>
                    <a:cxn ang="0">
                      <a:pos x="58" y="4"/>
                    </a:cxn>
                    <a:cxn ang="0">
                      <a:pos x="53" y="4"/>
                    </a:cxn>
                    <a:cxn ang="0">
                      <a:pos x="47" y="5"/>
                    </a:cxn>
                    <a:cxn ang="0">
                      <a:pos x="44" y="6"/>
                    </a:cxn>
                    <a:cxn ang="0">
                      <a:pos x="41" y="10"/>
                    </a:cxn>
                    <a:cxn ang="0">
                      <a:pos x="40" y="14"/>
                    </a:cxn>
                    <a:cxn ang="0">
                      <a:pos x="40" y="20"/>
                    </a:cxn>
                    <a:cxn ang="0">
                      <a:pos x="41" y="24"/>
                    </a:cxn>
                    <a:cxn ang="0">
                      <a:pos x="44" y="28"/>
                    </a:cxn>
                    <a:cxn ang="0">
                      <a:pos x="47" y="29"/>
                    </a:cxn>
                    <a:cxn ang="0">
                      <a:pos x="51" y="30"/>
                    </a:cxn>
                    <a:cxn ang="0">
                      <a:pos x="57" y="30"/>
                    </a:cxn>
                    <a:cxn ang="0">
                      <a:pos x="62" y="29"/>
                    </a:cxn>
                    <a:cxn ang="0">
                      <a:pos x="65" y="26"/>
                    </a:cxn>
                    <a:cxn ang="0">
                      <a:pos x="67" y="22"/>
                    </a:cxn>
                    <a:cxn ang="0">
                      <a:pos x="69" y="18"/>
                    </a:cxn>
                    <a:cxn ang="0">
                      <a:pos x="74" y="20"/>
                    </a:cxn>
                    <a:cxn ang="0">
                      <a:pos x="72" y="24"/>
                    </a:cxn>
                    <a:cxn ang="0">
                      <a:pos x="71" y="26"/>
                    </a:cxn>
                    <a:cxn ang="0">
                      <a:pos x="69" y="30"/>
                    </a:cxn>
                    <a:cxn ang="0">
                      <a:pos x="65" y="33"/>
                    </a:cxn>
                    <a:cxn ang="0">
                      <a:pos x="59" y="34"/>
                    </a:cxn>
                    <a:cxn ang="0">
                      <a:pos x="53" y="34"/>
                    </a:cxn>
                    <a:cxn ang="0">
                      <a:pos x="47" y="33"/>
                    </a:cxn>
                    <a:cxn ang="0">
                      <a:pos x="42" y="31"/>
                    </a:cxn>
                    <a:cxn ang="0">
                      <a:pos x="38" y="29"/>
                    </a:cxn>
                    <a:cxn ang="0">
                      <a:pos x="37" y="25"/>
                    </a:cxn>
                    <a:cxn ang="0">
                      <a:pos x="34" y="21"/>
                    </a:cxn>
                    <a:cxn ang="0">
                      <a:pos x="34" y="18"/>
                    </a:cxn>
                    <a:cxn ang="0">
                      <a:pos x="34" y="14"/>
                    </a:cxn>
                    <a:cxn ang="0">
                      <a:pos x="36" y="10"/>
                    </a:cxn>
                    <a:cxn ang="0">
                      <a:pos x="38" y="6"/>
                    </a:cxn>
                    <a:cxn ang="0">
                      <a:pos x="41" y="4"/>
                    </a:cxn>
                    <a:cxn ang="0">
                      <a:pos x="45" y="1"/>
                    </a:cxn>
                    <a:cxn ang="0">
                      <a:pos x="50" y="0"/>
                    </a:cxn>
                    <a:cxn ang="0">
                      <a:pos x="57" y="0"/>
                    </a:cxn>
                    <a:cxn ang="0">
                      <a:pos x="62" y="1"/>
                    </a:cxn>
                    <a:cxn ang="0">
                      <a:pos x="66" y="4"/>
                    </a:cxn>
                    <a:cxn ang="0">
                      <a:pos x="70" y="6"/>
                    </a:cxn>
                    <a:cxn ang="0">
                      <a:pos x="72" y="10"/>
                    </a:cxn>
                    <a:cxn ang="0">
                      <a:pos x="72" y="13"/>
                    </a:cxn>
                    <a:cxn ang="0">
                      <a:pos x="74" y="17"/>
                    </a:cxn>
                    <a:cxn ang="0">
                      <a:pos x="96" y="5"/>
                    </a:cxn>
                    <a:cxn ang="0">
                      <a:pos x="107" y="33"/>
                    </a:cxn>
                    <a:cxn ang="0">
                      <a:pos x="133" y="24"/>
                    </a:cxn>
                    <a:cxn ang="0">
                      <a:pos x="130" y="20"/>
                    </a:cxn>
                    <a:cxn ang="0">
                      <a:pos x="174" y="30"/>
                    </a:cxn>
                  </a:cxnLst>
                  <a:rect l="0" t="0" r="r" b="b"/>
                  <a:pathLst>
                    <a:path w="174" h="34">
                      <a:moveTo>
                        <a:pt x="0" y="5"/>
                      </a:moveTo>
                      <a:lnTo>
                        <a:pt x="0" y="1"/>
                      </a:lnTo>
                      <a:lnTo>
                        <a:pt x="33" y="1"/>
                      </a:lnTo>
                      <a:lnTo>
                        <a:pt x="33" y="5"/>
                      </a:lnTo>
                      <a:lnTo>
                        <a:pt x="19" y="5"/>
                      </a:lnTo>
                      <a:lnTo>
                        <a:pt x="19" y="33"/>
                      </a:lnTo>
                      <a:lnTo>
                        <a:pt x="13" y="33"/>
                      </a:lnTo>
                      <a:lnTo>
                        <a:pt x="13" y="5"/>
                      </a:lnTo>
                      <a:lnTo>
                        <a:pt x="0" y="5"/>
                      </a:lnTo>
                      <a:close/>
                      <a:moveTo>
                        <a:pt x="69" y="17"/>
                      </a:moveTo>
                      <a:lnTo>
                        <a:pt x="69" y="16"/>
                      </a:lnTo>
                      <a:lnTo>
                        <a:pt x="69" y="16"/>
                      </a:lnTo>
                      <a:lnTo>
                        <a:pt x="69" y="14"/>
                      </a:lnTo>
                      <a:lnTo>
                        <a:pt x="67" y="13"/>
                      </a:lnTo>
                      <a:lnTo>
                        <a:pt x="67" y="13"/>
                      </a:lnTo>
                      <a:lnTo>
                        <a:pt x="67" y="12"/>
                      </a:lnTo>
                      <a:lnTo>
                        <a:pt x="67" y="10"/>
                      </a:lnTo>
                      <a:lnTo>
                        <a:pt x="66" y="10"/>
                      </a:lnTo>
                      <a:lnTo>
                        <a:pt x="66" y="9"/>
                      </a:lnTo>
                      <a:lnTo>
                        <a:pt x="66" y="9"/>
                      </a:lnTo>
                      <a:lnTo>
                        <a:pt x="65" y="8"/>
                      </a:lnTo>
                      <a:lnTo>
                        <a:pt x="65" y="8"/>
                      </a:lnTo>
                      <a:lnTo>
                        <a:pt x="63" y="6"/>
                      </a:lnTo>
                      <a:lnTo>
                        <a:pt x="63" y="6"/>
                      </a:lnTo>
                      <a:lnTo>
                        <a:pt x="62" y="6"/>
                      </a:lnTo>
                      <a:lnTo>
                        <a:pt x="62" y="5"/>
                      </a:lnTo>
                      <a:lnTo>
                        <a:pt x="61" y="5"/>
                      </a:lnTo>
                      <a:lnTo>
                        <a:pt x="59" y="5"/>
                      </a:lnTo>
                      <a:lnTo>
                        <a:pt x="59" y="4"/>
                      </a:lnTo>
                      <a:lnTo>
                        <a:pt x="58" y="4"/>
                      </a:lnTo>
                      <a:lnTo>
                        <a:pt x="57" y="4"/>
                      </a:lnTo>
                      <a:lnTo>
                        <a:pt x="57" y="4"/>
                      </a:lnTo>
                      <a:lnTo>
                        <a:pt x="55" y="4"/>
                      </a:lnTo>
                      <a:lnTo>
                        <a:pt x="54" y="4"/>
                      </a:lnTo>
                      <a:lnTo>
                        <a:pt x="53" y="4"/>
                      </a:lnTo>
                      <a:lnTo>
                        <a:pt x="51" y="4"/>
                      </a:lnTo>
                      <a:lnTo>
                        <a:pt x="51" y="4"/>
                      </a:lnTo>
                      <a:lnTo>
                        <a:pt x="50" y="4"/>
                      </a:lnTo>
                      <a:lnTo>
                        <a:pt x="49" y="4"/>
                      </a:lnTo>
                      <a:lnTo>
                        <a:pt x="47" y="5"/>
                      </a:lnTo>
                      <a:lnTo>
                        <a:pt x="47" y="5"/>
                      </a:lnTo>
                      <a:lnTo>
                        <a:pt x="46" y="5"/>
                      </a:lnTo>
                      <a:lnTo>
                        <a:pt x="45" y="6"/>
                      </a:lnTo>
                      <a:lnTo>
                        <a:pt x="45" y="6"/>
                      </a:lnTo>
                      <a:lnTo>
                        <a:pt x="44" y="6"/>
                      </a:lnTo>
                      <a:lnTo>
                        <a:pt x="44" y="8"/>
                      </a:lnTo>
                      <a:lnTo>
                        <a:pt x="42" y="8"/>
                      </a:lnTo>
                      <a:lnTo>
                        <a:pt x="42" y="9"/>
                      </a:lnTo>
                      <a:lnTo>
                        <a:pt x="42" y="9"/>
                      </a:lnTo>
                      <a:lnTo>
                        <a:pt x="41" y="10"/>
                      </a:lnTo>
                      <a:lnTo>
                        <a:pt x="41" y="10"/>
                      </a:lnTo>
                      <a:lnTo>
                        <a:pt x="41" y="12"/>
                      </a:lnTo>
                      <a:lnTo>
                        <a:pt x="41" y="13"/>
                      </a:lnTo>
                      <a:lnTo>
                        <a:pt x="40" y="13"/>
                      </a:lnTo>
                      <a:lnTo>
                        <a:pt x="40" y="14"/>
                      </a:lnTo>
                      <a:lnTo>
                        <a:pt x="40" y="16"/>
                      </a:lnTo>
                      <a:lnTo>
                        <a:pt x="40" y="16"/>
                      </a:lnTo>
                      <a:lnTo>
                        <a:pt x="40" y="17"/>
                      </a:lnTo>
                      <a:lnTo>
                        <a:pt x="40" y="18"/>
                      </a:lnTo>
                      <a:lnTo>
                        <a:pt x="40" y="20"/>
                      </a:lnTo>
                      <a:lnTo>
                        <a:pt x="40" y="20"/>
                      </a:lnTo>
                      <a:lnTo>
                        <a:pt x="40" y="21"/>
                      </a:lnTo>
                      <a:lnTo>
                        <a:pt x="41" y="22"/>
                      </a:lnTo>
                      <a:lnTo>
                        <a:pt x="41" y="22"/>
                      </a:lnTo>
                      <a:lnTo>
                        <a:pt x="41" y="24"/>
                      </a:lnTo>
                      <a:lnTo>
                        <a:pt x="41" y="24"/>
                      </a:lnTo>
                      <a:lnTo>
                        <a:pt x="42" y="25"/>
                      </a:lnTo>
                      <a:lnTo>
                        <a:pt x="42" y="26"/>
                      </a:lnTo>
                      <a:lnTo>
                        <a:pt x="42" y="26"/>
                      </a:lnTo>
                      <a:lnTo>
                        <a:pt x="44" y="28"/>
                      </a:lnTo>
                      <a:lnTo>
                        <a:pt x="44" y="28"/>
                      </a:lnTo>
                      <a:lnTo>
                        <a:pt x="45" y="28"/>
                      </a:lnTo>
                      <a:lnTo>
                        <a:pt x="45" y="29"/>
                      </a:lnTo>
                      <a:lnTo>
                        <a:pt x="46" y="29"/>
                      </a:lnTo>
                      <a:lnTo>
                        <a:pt x="47" y="29"/>
                      </a:lnTo>
                      <a:lnTo>
                        <a:pt x="47" y="30"/>
                      </a:lnTo>
                      <a:lnTo>
                        <a:pt x="49" y="30"/>
                      </a:lnTo>
                      <a:lnTo>
                        <a:pt x="50" y="30"/>
                      </a:lnTo>
                      <a:lnTo>
                        <a:pt x="51" y="30"/>
                      </a:lnTo>
                      <a:lnTo>
                        <a:pt x="51" y="30"/>
                      </a:lnTo>
                      <a:lnTo>
                        <a:pt x="53" y="30"/>
                      </a:lnTo>
                      <a:lnTo>
                        <a:pt x="54" y="30"/>
                      </a:lnTo>
                      <a:lnTo>
                        <a:pt x="55" y="30"/>
                      </a:lnTo>
                      <a:lnTo>
                        <a:pt x="57" y="30"/>
                      </a:lnTo>
                      <a:lnTo>
                        <a:pt x="57" y="30"/>
                      </a:lnTo>
                      <a:lnTo>
                        <a:pt x="58" y="30"/>
                      </a:lnTo>
                      <a:lnTo>
                        <a:pt x="59" y="30"/>
                      </a:lnTo>
                      <a:lnTo>
                        <a:pt x="59" y="30"/>
                      </a:lnTo>
                      <a:lnTo>
                        <a:pt x="61" y="29"/>
                      </a:lnTo>
                      <a:lnTo>
                        <a:pt x="62" y="29"/>
                      </a:lnTo>
                      <a:lnTo>
                        <a:pt x="62" y="29"/>
                      </a:lnTo>
                      <a:lnTo>
                        <a:pt x="63" y="28"/>
                      </a:lnTo>
                      <a:lnTo>
                        <a:pt x="63" y="28"/>
                      </a:lnTo>
                      <a:lnTo>
                        <a:pt x="65" y="28"/>
                      </a:lnTo>
                      <a:lnTo>
                        <a:pt x="65" y="26"/>
                      </a:lnTo>
                      <a:lnTo>
                        <a:pt x="66" y="26"/>
                      </a:lnTo>
                      <a:lnTo>
                        <a:pt x="66" y="25"/>
                      </a:lnTo>
                      <a:lnTo>
                        <a:pt x="66" y="24"/>
                      </a:lnTo>
                      <a:lnTo>
                        <a:pt x="67" y="24"/>
                      </a:lnTo>
                      <a:lnTo>
                        <a:pt x="67" y="22"/>
                      </a:lnTo>
                      <a:lnTo>
                        <a:pt x="67" y="22"/>
                      </a:lnTo>
                      <a:lnTo>
                        <a:pt x="67" y="21"/>
                      </a:lnTo>
                      <a:lnTo>
                        <a:pt x="69" y="20"/>
                      </a:lnTo>
                      <a:lnTo>
                        <a:pt x="69" y="20"/>
                      </a:lnTo>
                      <a:lnTo>
                        <a:pt x="69" y="18"/>
                      </a:lnTo>
                      <a:lnTo>
                        <a:pt x="69" y="17"/>
                      </a:lnTo>
                      <a:close/>
                      <a:moveTo>
                        <a:pt x="74" y="17"/>
                      </a:moveTo>
                      <a:lnTo>
                        <a:pt x="74" y="18"/>
                      </a:lnTo>
                      <a:lnTo>
                        <a:pt x="74" y="18"/>
                      </a:lnTo>
                      <a:lnTo>
                        <a:pt x="74" y="20"/>
                      </a:lnTo>
                      <a:lnTo>
                        <a:pt x="74" y="20"/>
                      </a:lnTo>
                      <a:lnTo>
                        <a:pt x="72" y="21"/>
                      </a:lnTo>
                      <a:lnTo>
                        <a:pt x="72" y="21"/>
                      </a:lnTo>
                      <a:lnTo>
                        <a:pt x="72" y="22"/>
                      </a:lnTo>
                      <a:lnTo>
                        <a:pt x="72" y="24"/>
                      </a:lnTo>
                      <a:lnTo>
                        <a:pt x="72" y="24"/>
                      </a:lnTo>
                      <a:lnTo>
                        <a:pt x="72" y="25"/>
                      </a:lnTo>
                      <a:lnTo>
                        <a:pt x="71" y="25"/>
                      </a:lnTo>
                      <a:lnTo>
                        <a:pt x="71" y="26"/>
                      </a:lnTo>
                      <a:lnTo>
                        <a:pt x="71" y="26"/>
                      </a:lnTo>
                      <a:lnTo>
                        <a:pt x="70" y="28"/>
                      </a:lnTo>
                      <a:lnTo>
                        <a:pt x="70" y="28"/>
                      </a:lnTo>
                      <a:lnTo>
                        <a:pt x="70" y="29"/>
                      </a:lnTo>
                      <a:lnTo>
                        <a:pt x="69" y="29"/>
                      </a:lnTo>
                      <a:lnTo>
                        <a:pt x="69" y="30"/>
                      </a:lnTo>
                      <a:lnTo>
                        <a:pt x="67" y="30"/>
                      </a:lnTo>
                      <a:lnTo>
                        <a:pt x="66" y="31"/>
                      </a:lnTo>
                      <a:lnTo>
                        <a:pt x="66" y="31"/>
                      </a:lnTo>
                      <a:lnTo>
                        <a:pt x="65" y="31"/>
                      </a:lnTo>
                      <a:lnTo>
                        <a:pt x="65" y="33"/>
                      </a:lnTo>
                      <a:lnTo>
                        <a:pt x="63" y="33"/>
                      </a:lnTo>
                      <a:lnTo>
                        <a:pt x="62" y="33"/>
                      </a:lnTo>
                      <a:lnTo>
                        <a:pt x="61" y="33"/>
                      </a:lnTo>
                      <a:lnTo>
                        <a:pt x="59" y="34"/>
                      </a:lnTo>
                      <a:lnTo>
                        <a:pt x="59" y="34"/>
                      </a:lnTo>
                      <a:lnTo>
                        <a:pt x="58" y="34"/>
                      </a:lnTo>
                      <a:lnTo>
                        <a:pt x="57" y="34"/>
                      </a:lnTo>
                      <a:lnTo>
                        <a:pt x="55" y="34"/>
                      </a:lnTo>
                      <a:lnTo>
                        <a:pt x="54" y="34"/>
                      </a:lnTo>
                      <a:lnTo>
                        <a:pt x="53" y="34"/>
                      </a:lnTo>
                      <a:lnTo>
                        <a:pt x="51" y="34"/>
                      </a:lnTo>
                      <a:lnTo>
                        <a:pt x="50" y="34"/>
                      </a:lnTo>
                      <a:lnTo>
                        <a:pt x="49" y="34"/>
                      </a:lnTo>
                      <a:lnTo>
                        <a:pt x="47" y="34"/>
                      </a:lnTo>
                      <a:lnTo>
                        <a:pt x="47" y="33"/>
                      </a:lnTo>
                      <a:lnTo>
                        <a:pt x="46" y="33"/>
                      </a:lnTo>
                      <a:lnTo>
                        <a:pt x="45" y="33"/>
                      </a:lnTo>
                      <a:lnTo>
                        <a:pt x="44" y="33"/>
                      </a:lnTo>
                      <a:lnTo>
                        <a:pt x="44" y="31"/>
                      </a:lnTo>
                      <a:lnTo>
                        <a:pt x="42" y="31"/>
                      </a:lnTo>
                      <a:lnTo>
                        <a:pt x="41" y="31"/>
                      </a:lnTo>
                      <a:lnTo>
                        <a:pt x="41" y="30"/>
                      </a:lnTo>
                      <a:lnTo>
                        <a:pt x="40" y="30"/>
                      </a:lnTo>
                      <a:lnTo>
                        <a:pt x="40" y="29"/>
                      </a:lnTo>
                      <a:lnTo>
                        <a:pt x="38" y="29"/>
                      </a:lnTo>
                      <a:lnTo>
                        <a:pt x="38" y="28"/>
                      </a:lnTo>
                      <a:lnTo>
                        <a:pt x="38" y="28"/>
                      </a:lnTo>
                      <a:lnTo>
                        <a:pt x="37" y="26"/>
                      </a:lnTo>
                      <a:lnTo>
                        <a:pt x="37" y="26"/>
                      </a:lnTo>
                      <a:lnTo>
                        <a:pt x="37" y="25"/>
                      </a:lnTo>
                      <a:lnTo>
                        <a:pt x="36" y="25"/>
                      </a:lnTo>
                      <a:lnTo>
                        <a:pt x="36" y="24"/>
                      </a:lnTo>
                      <a:lnTo>
                        <a:pt x="36" y="24"/>
                      </a:lnTo>
                      <a:lnTo>
                        <a:pt x="36" y="22"/>
                      </a:lnTo>
                      <a:lnTo>
                        <a:pt x="34" y="21"/>
                      </a:lnTo>
                      <a:lnTo>
                        <a:pt x="34" y="21"/>
                      </a:lnTo>
                      <a:lnTo>
                        <a:pt x="34" y="20"/>
                      </a:lnTo>
                      <a:lnTo>
                        <a:pt x="34" y="20"/>
                      </a:lnTo>
                      <a:lnTo>
                        <a:pt x="34" y="18"/>
                      </a:lnTo>
                      <a:lnTo>
                        <a:pt x="34" y="18"/>
                      </a:lnTo>
                      <a:lnTo>
                        <a:pt x="34" y="17"/>
                      </a:lnTo>
                      <a:lnTo>
                        <a:pt x="34" y="17"/>
                      </a:lnTo>
                      <a:lnTo>
                        <a:pt x="34" y="16"/>
                      </a:lnTo>
                      <a:lnTo>
                        <a:pt x="34" y="14"/>
                      </a:lnTo>
                      <a:lnTo>
                        <a:pt x="34" y="14"/>
                      </a:lnTo>
                      <a:lnTo>
                        <a:pt x="34" y="13"/>
                      </a:lnTo>
                      <a:lnTo>
                        <a:pt x="34" y="13"/>
                      </a:lnTo>
                      <a:lnTo>
                        <a:pt x="36" y="12"/>
                      </a:lnTo>
                      <a:lnTo>
                        <a:pt x="36" y="12"/>
                      </a:lnTo>
                      <a:lnTo>
                        <a:pt x="36" y="10"/>
                      </a:lnTo>
                      <a:lnTo>
                        <a:pt x="36" y="10"/>
                      </a:lnTo>
                      <a:lnTo>
                        <a:pt x="37" y="9"/>
                      </a:lnTo>
                      <a:lnTo>
                        <a:pt x="37" y="8"/>
                      </a:lnTo>
                      <a:lnTo>
                        <a:pt x="37" y="8"/>
                      </a:lnTo>
                      <a:lnTo>
                        <a:pt x="38" y="6"/>
                      </a:lnTo>
                      <a:lnTo>
                        <a:pt x="38" y="6"/>
                      </a:lnTo>
                      <a:lnTo>
                        <a:pt x="38" y="5"/>
                      </a:lnTo>
                      <a:lnTo>
                        <a:pt x="40" y="5"/>
                      </a:lnTo>
                      <a:lnTo>
                        <a:pt x="40" y="4"/>
                      </a:lnTo>
                      <a:lnTo>
                        <a:pt x="41" y="4"/>
                      </a:lnTo>
                      <a:lnTo>
                        <a:pt x="41" y="4"/>
                      </a:lnTo>
                      <a:lnTo>
                        <a:pt x="42" y="3"/>
                      </a:lnTo>
                      <a:lnTo>
                        <a:pt x="44" y="3"/>
                      </a:lnTo>
                      <a:lnTo>
                        <a:pt x="44" y="3"/>
                      </a:lnTo>
                      <a:lnTo>
                        <a:pt x="45" y="1"/>
                      </a:lnTo>
                      <a:lnTo>
                        <a:pt x="46" y="1"/>
                      </a:lnTo>
                      <a:lnTo>
                        <a:pt x="47" y="1"/>
                      </a:lnTo>
                      <a:lnTo>
                        <a:pt x="47" y="0"/>
                      </a:lnTo>
                      <a:lnTo>
                        <a:pt x="49" y="0"/>
                      </a:lnTo>
                      <a:lnTo>
                        <a:pt x="50" y="0"/>
                      </a:lnTo>
                      <a:lnTo>
                        <a:pt x="51" y="0"/>
                      </a:lnTo>
                      <a:lnTo>
                        <a:pt x="53" y="0"/>
                      </a:lnTo>
                      <a:lnTo>
                        <a:pt x="54" y="0"/>
                      </a:lnTo>
                      <a:lnTo>
                        <a:pt x="55" y="0"/>
                      </a:lnTo>
                      <a:lnTo>
                        <a:pt x="57" y="0"/>
                      </a:lnTo>
                      <a:lnTo>
                        <a:pt x="58" y="0"/>
                      </a:lnTo>
                      <a:lnTo>
                        <a:pt x="59" y="0"/>
                      </a:lnTo>
                      <a:lnTo>
                        <a:pt x="59" y="0"/>
                      </a:lnTo>
                      <a:lnTo>
                        <a:pt x="61" y="1"/>
                      </a:lnTo>
                      <a:lnTo>
                        <a:pt x="62" y="1"/>
                      </a:lnTo>
                      <a:lnTo>
                        <a:pt x="63" y="1"/>
                      </a:lnTo>
                      <a:lnTo>
                        <a:pt x="65" y="3"/>
                      </a:lnTo>
                      <a:lnTo>
                        <a:pt x="65" y="3"/>
                      </a:lnTo>
                      <a:lnTo>
                        <a:pt x="66" y="3"/>
                      </a:lnTo>
                      <a:lnTo>
                        <a:pt x="66" y="4"/>
                      </a:lnTo>
                      <a:lnTo>
                        <a:pt x="67" y="4"/>
                      </a:lnTo>
                      <a:lnTo>
                        <a:pt x="69" y="4"/>
                      </a:lnTo>
                      <a:lnTo>
                        <a:pt x="69" y="5"/>
                      </a:lnTo>
                      <a:lnTo>
                        <a:pt x="70" y="5"/>
                      </a:lnTo>
                      <a:lnTo>
                        <a:pt x="70" y="6"/>
                      </a:lnTo>
                      <a:lnTo>
                        <a:pt x="70" y="6"/>
                      </a:lnTo>
                      <a:lnTo>
                        <a:pt x="71" y="8"/>
                      </a:lnTo>
                      <a:lnTo>
                        <a:pt x="71" y="8"/>
                      </a:lnTo>
                      <a:lnTo>
                        <a:pt x="71" y="9"/>
                      </a:lnTo>
                      <a:lnTo>
                        <a:pt x="72" y="10"/>
                      </a:lnTo>
                      <a:lnTo>
                        <a:pt x="72" y="10"/>
                      </a:lnTo>
                      <a:lnTo>
                        <a:pt x="72" y="12"/>
                      </a:lnTo>
                      <a:lnTo>
                        <a:pt x="72" y="12"/>
                      </a:lnTo>
                      <a:lnTo>
                        <a:pt x="72" y="13"/>
                      </a:lnTo>
                      <a:lnTo>
                        <a:pt x="72" y="13"/>
                      </a:lnTo>
                      <a:lnTo>
                        <a:pt x="74" y="14"/>
                      </a:lnTo>
                      <a:lnTo>
                        <a:pt x="74" y="14"/>
                      </a:lnTo>
                      <a:lnTo>
                        <a:pt x="74" y="16"/>
                      </a:lnTo>
                      <a:lnTo>
                        <a:pt x="74" y="17"/>
                      </a:lnTo>
                      <a:lnTo>
                        <a:pt x="74" y="17"/>
                      </a:lnTo>
                      <a:close/>
                      <a:moveTo>
                        <a:pt x="76" y="5"/>
                      </a:moveTo>
                      <a:lnTo>
                        <a:pt x="76" y="1"/>
                      </a:lnTo>
                      <a:lnTo>
                        <a:pt x="109" y="1"/>
                      </a:lnTo>
                      <a:lnTo>
                        <a:pt x="109" y="5"/>
                      </a:lnTo>
                      <a:lnTo>
                        <a:pt x="96" y="5"/>
                      </a:lnTo>
                      <a:lnTo>
                        <a:pt x="96" y="33"/>
                      </a:lnTo>
                      <a:lnTo>
                        <a:pt x="91" y="33"/>
                      </a:lnTo>
                      <a:lnTo>
                        <a:pt x="91" y="5"/>
                      </a:lnTo>
                      <a:lnTo>
                        <a:pt x="76" y="5"/>
                      </a:lnTo>
                      <a:close/>
                      <a:moveTo>
                        <a:pt x="107" y="33"/>
                      </a:moveTo>
                      <a:lnTo>
                        <a:pt x="122" y="1"/>
                      </a:lnTo>
                      <a:lnTo>
                        <a:pt x="128" y="1"/>
                      </a:lnTo>
                      <a:lnTo>
                        <a:pt x="142" y="33"/>
                      </a:lnTo>
                      <a:lnTo>
                        <a:pt x="137" y="33"/>
                      </a:lnTo>
                      <a:lnTo>
                        <a:pt x="133" y="24"/>
                      </a:lnTo>
                      <a:lnTo>
                        <a:pt x="117" y="24"/>
                      </a:lnTo>
                      <a:lnTo>
                        <a:pt x="113" y="33"/>
                      </a:lnTo>
                      <a:lnTo>
                        <a:pt x="107" y="33"/>
                      </a:lnTo>
                      <a:close/>
                      <a:moveTo>
                        <a:pt x="118" y="20"/>
                      </a:moveTo>
                      <a:lnTo>
                        <a:pt x="130" y="20"/>
                      </a:lnTo>
                      <a:lnTo>
                        <a:pt x="125" y="5"/>
                      </a:lnTo>
                      <a:lnTo>
                        <a:pt x="118" y="20"/>
                      </a:lnTo>
                      <a:close/>
                      <a:moveTo>
                        <a:pt x="153" y="1"/>
                      </a:moveTo>
                      <a:lnTo>
                        <a:pt x="153" y="30"/>
                      </a:lnTo>
                      <a:lnTo>
                        <a:pt x="174" y="30"/>
                      </a:lnTo>
                      <a:lnTo>
                        <a:pt x="174" y="33"/>
                      </a:lnTo>
                      <a:lnTo>
                        <a:pt x="147" y="33"/>
                      </a:lnTo>
                      <a:lnTo>
                        <a:pt x="147" y="1"/>
                      </a:lnTo>
                      <a:lnTo>
                        <a:pt x="153" y="1"/>
                      </a:lnTo>
                      <a:close/>
                    </a:path>
                  </a:pathLst>
                </a:custGeom>
                <a:solidFill>
                  <a:srgbClr val="000000"/>
                </a:solidFill>
                <a:ln w="9525">
                  <a:noFill/>
                  <a:round/>
                  <a:headEnd/>
                  <a:tailEnd/>
                </a:ln>
              </p:spPr>
              <p:txBody>
                <a:bodyPr/>
                <a:lstStyle/>
                <a:p>
                  <a:endParaRPr lang="en-US"/>
                </a:p>
              </p:txBody>
            </p:sp>
            <p:sp>
              <p:nvSpPr>
                <p:cNvPr id="10576" name="Freeform 336"/>
                <p:cNvSpPr>
                  <a:spLocks noEditPoints="1"/>
                </p:cNvSpPr>
                <p:nvPr/>
              </p:nvSpPr>
              <p:spPr bwMode="auto">
                <a:xfrm>
                  <a:off x="2060" y="2989"/>
                  <a:ext cx="63" cy="16"/>
                </a:xfrm>
                <a:custGeom>
                  <a:avLst/>
                  <a:gdLst/>
                  <a:ahLst/>
                  <a:cxnLst>
                    <a:cxn ang="0">
                      <a:pos x="23" y="27"/>
                    </a:cxn>
                    <a:cxn ang="0">
                      <a:pos x="23" y="0"/>
                    </a:cxn>
                    <a:cxn ang="0">
                      <a:pos x="26" y="0"/>
                    </a:cxn>
                    <a:cxn ang="0">
                      <a:pos x="26" y="32"/>
                    </a:cxn>
                    <a:cxn ang="0">
                      <a:pos x="21" y="32"/>
                    </a:cxn>
                    <a:cxn ang="0">
                      <a:pos x="4" y="6"/>
                    </a:cxn>
                    <a:cxn ang="0">
                      <a:pos x="4" y="32"/>
                    </a:cxn>
                    <a:cxn ang="0">
                      <a:pos x="0" y="32"/>
                    </a:cxn>
                    <a:cxn ang="0">
                      <a:pos x="0" y="0"/>
                    </a:cxn>
                    <a:cxn ang="0">
                      <a:pos x="5" y="0"/>
                    </a:cxn>
                    <a:cxn ang="0">
                      <a:pos x="23" y="27"/>
                    </a:cxn>
                    <a:cxn ang="0">
                      <a:pos x="30" y="32"/>
                    </a:cxn>
                    <a:cxn ang="0">
                      <a:pos x="42" y="0"/>
                    </a:cxn>
                    <a:cxn ang="0">
                      <a:pos x="48" y="0"/>
                    </a:cxn>
                    <a:cxn ang="0">
                      <a:pos x="59" y="32"/>
                    </a:cxn>
                    <a:cxn ang="0">
                      <a:pos x="54" y="32"/>
                    </a:cxn>
                    <a:cxn ang="0">
                      <a:pos x="51" y="23"/>
                    </a:cxn>
                    <a:cxn ang="0">
                      <a:pos x="38" y="23"/>
                    </a:cxn>
                    <a:cxn ang="0">
                      <a:pos x="34" y="32"/>
                    </a:cxn>
                    <a:cxn ang="0">
                      <a:pos x="30" y="32"/>
                    </a:cxn>
                    <a:cxn ang="0">
                      <a:pos x="40" y="19"/>
                    </a:cxn>
                    <a:cxn ang="0">
                      <a:pos x="50" y="19"/>
                    </a:cxn>
                    <a:cxn ang="0">
                      <a:pos x="45" y="4"/>
                    </a:cxn>
                    <a:cxn ang="0">
                      <a:pos x="40" y="19"/>
                    </a:cxn>
                    <a:cxn ang="0">
                      <a:pos x="95" y="32"/>
                    </a:cxn>
                    <a:cxn ang="0">
                      <a:pos x="91" y="32"/>
                    </a:cxn>
                    <a:cxn ang="0">
                      <a:pos x="91" y="6"/>
                    </a:cxn>
                    <a:cxn ang="0">
                      <a:pos x="82" y="32"/>
                    </a:cxn>
                    <a:cxn ang="0">
                      <a:pos x="76" y="32"/>
                    </a:cxn>
                    <a:cxn ang="0">
                      <a:pos x="67" y="6"/>
                    </a:cxn>
                    <a:cxn ang="0">
                      <a:pos x="67" y="32"/>
                    </a:cxn>
                    <a:cxn ang="0">
                      <a:pos x="63" y="32"/>
                    </a:cxn>
                    <a:cxn ang="0">
                      <a:pos x="63" y="0"/>
                    </a:cxn>
                    <a:cxn ang="0">
                      <a:pos x="70" y="0"/>
                    </a:cxn>
                    <a:cxn ang="0">
                      <a:pos x="79" y="28"/>
                    </a:cxn>
                    <a:cxn ang="0">
                      <a:pos x="88" y="0"/>
                    </a:cxn>
                    <a:cxn ang="0">
                      <a:pos x="95" y="0"/>
                    </a:cxn>
                    <a:cxn ang="0">
                      <a:pos x="95" y="32"/>
                    </a:cxn>
                    <a:cxn ang="0">
                      <a:pos x="126" y="29"/>
                    </a:cxn>
                    <a:cxn ang="0">
                      <a:pos x="126" y="32"/>
                    </a:cxn>
                    <a:cxn ang="0">
                      <a:pos x="101" y="32"/>
                    </a:cxn>
                    <a:cxn ang="0">
                      <a:pos x="101" y="0"/>
                    </a:cxn>
                    <a:cxn ang="0">
                      <a:pos x="126" y="0"/>
                    </a:cxn>
                    <a:cxn ang="0">
                      <a:pos x="126" y="4"/>
                    </a:cxn>
                    <a:cxn ang="0">
                      <a:pos x="107" y="4"/>
                    </a:cxn>
                    <a:cxn ang="0">
                      <a:pos x="107" y="13"/>
                    </a:cxn>
                    <a:cxn ang="0">
                      <a:pos x="124" y="13"/>
                    </a:cxn>
                    <a:cxn ang="0">
                      <a:pos x="124" y="17"/>
                    </a:cxn>
                    <a:cxn ang="0">
                      <a:pos x="107" y="17"/>
                    </a:cxn>
                    <a:cxn ang="0">
                      <a:pos x="107" y="29"/>
                    </a:cxn>
                    <a:cxn ang="0">
                      <a:pos x="126" y="29"/>
                    </a:cxn>
                  </a:cxnLst>
                  <a:rect l="0" t="0" r="r" b="b"/>
                  <a:pathLst>
                    <a:path w="126" h="32">
                      <a:moveTo>
                        <a:pt x="23" y="27"/>
                      </a:moveTo>
                      <a:lnTo>
                        <a:pt x="23" y="0"/>
                      </a:lnTo>
                      <a:lnTo>
                        <a:pt x="26" y="0"/>
                      </a:lnTo>
                      <a:lnTo>
                        <a:pt x="26" y="32"/>
                      </a:lnTo>
                      <a:lnTo>
                        <a:pt x="21" y="32"/>
                      </a:lnTo>
                      <a:lnTo>
                        <a:pt x="4" y="6"/>
                      </a:lnTo>
                      <a:lnTo>
                        <a:pt x="4" y="32"/>
                      </a:lnTo>
                      <a:lnTo>
                        <a:pt x="0" y="32"/>
                      </a:lnTo>
                      <a:lnTo>
                        <a:pt x="0" y="0"/>
                      </a:lnTo>
                      <a:lnTo>
                        <a:pt x="5" y="0"/>
                      </a:lnTo>
                      <a:lnTo>
                        <a:pt x="23" y="27"/>
                      </a:lnTo>
                      <a:close/>
                      <a:moveTo>
                        <a:pt x="30" y="32"/>
                      </a:moveTo>
                      <a:lnTo>
                        <a:pt x="42" y="0"/>
                      </a:lnTo>
                      <a:lnTo>
                        <a:pt x="48" y="0"/>
                      </a:lnTo>
                      <a:lnTo>
                        <a:pt x="59" y="32"/>
                      </a:lnTo>
                      <a:lnTo>
                        <a:pt x="54" y="32"/>
                      </a:lnTo>
                      <a:lnTo>
                        <a:pt x="51" y="23"/>
                      </a:lnTo>
                      <a:lnTo>
                        <a:pt x="38" y="23"/>
                      </a:lnTo>
                      <a:lnTo>
                        <a:pt x="34" y="32"/>
                      </a:lnTo>
                      <a:lnTo>
                        <a:pt x="30" y="32"/>
                      </a:lnTo>
                      <a:close/>
                      <a:moveTo>
                        <a:pt x="40" y="19"/>
                      </a:moveTo>
                      <a:lnTo>
                        <a:pt x="50" y="19"/>
                      </a:lnTo>
                      <a:lnTo>
                        <a:pt x="45" y="4"/>
                      </a:lnTo>
                      <a:lnTo>
                        <a:pt x="40" y="19"/>
                      </a:lnTo>
                      <a:close/>
                      <a:moveTo>
                        <a:pt x="95" y="32"/>
                      </a:moveTo>
                      <a:lnTo>
                        <a:pt x="91" y="32"/>
                      </a:lnTo>
                      <a:lnTo>
                        <a:pt x="91" y="6"/>
                      </a:lnTo>
                      <a:lnTo>
                        <a:pt x="82" y="32"/>
                      </a:lnTo>
                      <a:lnTo>
                        <a:pt x="76" y="32"/>
                      </a:lnTo>
                      <a:lnTo>
                        <a:pt x="67" y="6"/>
                      </a:lnTo>
                      <a:lnTo>
                        <a:pt x="67" y="32"/>
                      </a:lnTo>
                      <a:lnTo>
                        <a:pt x="63" y="32"/>
                      </a:lnTo>
                      <a:lnTo>
                        <a:pt x="63" y="0"/>
                      </a:lnTo>
                      <a:lnTo>
                        <a:pt x="70" y="0"/>
                      </a:lnTo>
                      <a:lnTo>
                        <a:pt x="79" y="28"/>
                      </a:lnTo>
                      <a:lnTo>
                        <a:pt x="88" y="0"/>
                      </a:lnTo>
                      <a:lnTo>
                        <a:pt x="95" y="0"/>
                      </a:lnTo>
                      <a:lnTo>
                        <a:pt x="95" y="32"/>
                      </a:lnTo>
                      <a:close/>
                      <a:moveTo>
                        <a:pt x="126" y="29"/>
                      </a:moveTo>
                      <a:lnTo>
                        <a:pt x="126" y="32"/>
                      </a:lnTo>
                      <a:lnTo>
                        <a:pt x="101" y="32"/>
                      </a:lnTo>
                      <a:lnTo>
                        <a:pt x="101" y="0"/>
                      </a:lnTo>
                      <a:lnTo>
                        <a:pt x="126" y="0"/>
                      </a:lnTo>
                      <a:lnTo>
                        <a:pt x="126" y="4"/>
                      </a:lnTo>
                      <a:lnTo>
                        <a:pt x="107" y="4"/>
                      </a:lnTo>
                      <a:lnTo>
                        <a:pt x="107" y="13"/>
                      </a:lnTo>
                      <a:lnTo>
                        <a:pt x="124" y="13"/>
                      </a:lnTo>
                      <a:lnTo>
                        <a:pt x="124" y="17"/>
                      </a:lnTo>
                      <a:lnTo>
                        <a:pt x="107" y="17"/>
                      </a:lnTo>
                      <a:lnTo>
                        <a:pt x="107" y="29"/>
                      </a:lnTo>
                      <a:lnTo>
                        <a:pt x="126" y="29"/>
                      </a:lnTo>
                      <a:close/>
                    </a:path>
                  </a:pathLst>
                </a:custGeom>
                <a:solidFill>
                  <a:srgbClr val="000000"/>
                </a:solidFill>
                <a:ln w="9525">
                  <a:noFill/>
                  <a:round/>
                  <a:headEnd/>
                  <a:tailEnd/>
                </a:ln>
              </p:spPr>
              <p:txBody>
                <a:bodyPr/>
                <a:lstStyle/>
                <a:p>
                  <a:endParaRPr lang="en-US"/>
                </a:p>
              </p:txBody>
            </p:sp>
            <p:sp>
              <p:nvSpPr>
                <p:cNvPr id="10577" name="Freeform 337"/>
                <p:cNvSpPr>
                  <a:spLocks noEditPoints="1"/>
                </p:cNvSpPr>
                <p:nvPr/>
              </p:nvSpPr>
              <p:spPr bwMode="auto">
                <a:xfrm>
                  <a:off x="3279" y="2992"/>
                  <a:ext cx="20" cy="17"/>
                </a:xfrm>
                <a:custGeom>
                  <a:avLst/>
                  <a:gdLst/>
                  <a:ahLst/>
                  <a:cxnLst>
                    <a:cxn ang="0">
                      <a:pos x="28" y="5"/>
                    </a:cxn>
                    <a:cxn ang="0">
                      <a:pos x="31" y="5"/>
                    </a:cxn>
                    <a:cxn ang="0">
                      <a:pos x="32" y="5"/>
                    </a:cxn>
                    <a:cxn ang="0">
                      <a:pos x="33" y="5"/>
                    </a:cxn>
                    <a:cxn ang="0">
                      <a:pos x="35" y="4"/>
                    </a:cxn>
                    <a:cxn ang="0">
                      <a:pos x="36" y="2"/>
                    </a:cxn>
                    <a:cxn ang="0">
                      <a:pos x="37" y="0"/>
                    </a:cxn>
                    <a:cxn ang="0">
                      <a:pos x="18" y="24"/>
                    </a:cxn>
                    <a:cxn ang="0">
                      <a:pos x="18" y="24"/>
                    </a:cxn>
                    <a:cxn ang="0">
                      <a:pos x="18" y="21"/>
                    </a:cxn>
                    <a:cxn ang="0">
                      <a:pos x="16" y="18"/>
                    </a:cxn>
                    <a:cxn ang="0">
                      <a:pos x="14" y="17"/>
                    </a:cxn>
                    <a:cxn ang="0">
                      <a:pos x="8" y="17"/>
                    </a:cxn>
                    <a:cxn ang="0">
                      <a:pos x="10" y="13"/>
                    </a:cxn>
                    <a:cxn ang="0">
                      <a:pos x="11" y="13"/>
                    </a:cxn>
                    <a:cxn ang="0">
                      <a:pos x="14" y="13"/>
                    </a:cxn>
                    <a:cxn ang="0">
                      <a:pos x="16" y="10"/>
                    </a:cxn>
                    <a:cxn ang="0">
                      <a:pos x="16" y="8"/>
                    </a:cxn>
                    <a:cxn ang="0">
                      <a:pos x="16" y="6"/>
                    </a:cxn>
                    <a:cxn ang="0">
                      <a:pos x="15" y="5"/>
                    </a:cxn>
                    <a:cxn ang="0">
                      <a:pos x="14" y="4"/>
                    </a:cxn>
                    <a:cxn ang="0">
                      <a:pos x="12" y="2"/>
                    </a:cxn>
                    <a:cxn ang="0">
                      <a:pos x="10" y="2"/>
                    </a:cxn>
                    <a:cxn ang="0">
                      <a:pos x="8" y="4"/>
                    </a:cxn>
                    <a:cxn ang="0">
                      <a:pos x="7" y="5"/>
                    </a:cxn>
                    <a:cxn ang="0">
                      <a:pos x="6" y="6"/>
                    </a:cxn>
                    <a:cxn ang="0">
                      <a:pos x="4" y="8"/>
                    </a:cxn>
                    <a:cxn ang="0">
                      <a:pos x="0" y="9"/>
                    </a:cxn>
                    <a:cxn ang="0">
                      <a:pos x="2" y="5"/>
                    </a:cxn>
                    <a:cxn ang="0">
                      <a:pos x="3" y="2"/>
                    </a:cxn>
                    <a:cxn ang="0">
                      <a:pos x="6" y="1"/>
                    </a:cxn>
                    <a:cxn ang="0">
                      <a:pos x="8" y="0"/>
                    </a:cxn>
                    <a:cxn ang="0">
                      <a:pos x="12" y="0"/>
                    </a:cxn>
                    <a:cxn ang="0">
                      <a:pos x="16" y="0"/>
                    </a:cxn>
                    <a:cxn ang="0">
                      <a:pos x="19" y="1"/>
                    </a:cxn>
                    <a:cxn ang="0">
                      <a:pos x="20" y="4"/>
                    </a:cxn>
                    <a:cxn ang="0">
                      <a:pos x="20" y="6"/>
                    </a:cxn>
                    <a:cxn ang="0">
                      <a:pos x="20" y="10"/>
                    </a:cxn>
                    <a:cxn ang="0">
                      <a:pos x="16" y="14"/>
                    </a:cxn>
                    <a:cxn ang="0">
                      <a:pos x="20" y="16"/>
                    </a:cxn>
                    <a:cxn ang="0">
                      <a:pos x="21" y="18"/>
                    </a:cxn>
                    <a:cxn ang="0">
                      <a:pos x="23" y="22"/>
                    </a:cxn>
                    <a:cxn ang="0">
                      <a:pos x="21" y="25"/>
                    </a:cxn>
                    <a:cxn ang="0">
                      <a:pos x="20" y="27"/>
                    </a:cxn>
                    <a:cxn ang="0">
                      <a:pos x="19" y="30"/>
                    </a:cxn>
                    <a:cxn ang="0">
                      <a:pos x="15" y="31"/>
                    </a:cxn>
                    <a:cxn ang="0">
                      <a:pos x="11" y="33"/>
                    </a:cxn>
                    <a:cxn ang="0">
                      <a:pos x="6" y="31"/>
                    </a:cxn>
                    <a:cxn ang="0">
                      <a:pos x="2" y="29"/>
                    </a:cxn>
                    <a:cxn ang="0">
                      <a:pos x="0" y="24"/>
                    </a:cxn>
                    <a:cxn ang="0">
                      <a:pos x="4" y="24"/>
                    </a:cxn>
                    <a:cxn ang="0">
                      <a:pos x="6" y="26"/>
                    </a:cxn>
                    <a:cxn ang="0">
                      <a:pos x="7" y="27"/>
                    </a:cxn>
                    <a:cxn ang="0">
                      <a:pos x="8" y="29"/>
                    </a:cxn>
                    <a:cxn ang="0">
                      <a:pos x="11" y="29"/>
                    </a:cxn>
                    <a:cxn ang="0">
                      <a:pos x="14" y="29"/>
                    </a:cxn>
                    <a:cxn ang="0">
                      <a:pos x="16" y="27"/>
                    </a:cxn>
                    <a:cxn ang="0">
                      <a:pos x="18" y="25"/>
                    </a:cxn>
                  </a:cxnLst>
                  <a:rect l="0" t="0" r="r" b="b"/>
                  <a:pathLst>
                    <a:path w="40" h="33">
                      <a:moveTo>
                        <a:pt x="36" y="31"/>
                      </a:moveTo>
                      <a:lnTo>
                        <a:pt x="36" y="9"/>
                      </a:lnTo>
                      <a:lnTo>
                        <a:pt x="28" y="9"/>
                      </a:lnTo>
                      <a:lnTo>
                        <a:pt x="28" y="5"/>
                      </a:lnTo>
                      <a:lnTo>
                        <a:pt x="28" y="5"/>
                      </a:lnTo>
                      <a:lnTo>
                        <a:pt x="29" y="5"/>
                      </a:lnTo>
                      <a:lnTo>
                        <a:pt x="29" y="5"/>
                      </a:lnTo>
                      <a:lnTo>
                        <a:pt x="29" y="5"/>
                      </a:lnTo>
                      <a:lnTo>
                        <a:pt x="29" y="5"/>
                      </a:lnTo>
                      <a:lnTo>
                        <a:pt x="31" y="5"/>
                      </a:lnTo>
                      <a:lnTo>
                        <a:pt x="31" y="5"/>
                      </a:lnTo>
                      <a:lnTo>
                        <a:pt x="31" y="5"/>
                      </a:lnTo>
                      <a:lnTo>
                        <a:pt x="31" y="5"/>
                      </a:lnTo>
                      <a:lnTo>
                        <a:pt x="32" y="5"/>
                      </a:lnTo>
                      <a:lnTo>
                        <a:pt x="32" y="5"/>
                      </a:lnTo>
                      <a:lnTo>
                        <a:pt x="32" y="5"/>
                      </a:lnTo>
                      <a:lnTo>
                        <a:pt x="33" y="5"/>
                      </a:lnTo>
                      <a:lnTo>
                        <a:pt x="33" y="5"/>
                      </a:lnTo>
                      <a:lnTo>
                        <a:pt x="33" y="5"/>
                      </a:lnTo>
                      <a:lnTo>
                        <a:pt x="33" y="5"/>
                      </a:lnTo>
                      <a:lnTo>
                        <a:pt x="35" y="4"/>
                      </a:lnTo>
                      <a:lnTo>
                        <a:pt x="35" y="4"/>
                      </a:lnTo>
                      <a:lnTo>
                        <a:pt x="35" y="4"/>
                      </a:lnTo>
                      <a:lnTo>
                        <a:pt x="35" y="4"/>
                      </a:lnTo>
                      <a:lnTo>
                        <a:pt x="35" y="4"/>
                      </a:lnTo>
                      <a:lnTo>
                        <a:pt x="36" y="4"/>
                      </a:lnTo>
                      <a:lnTo>
                        <a:pt x="36" y="2"/>
                      </a:lnTo>
                      <a:lnTo>
                        <a:pt x="36" y="2"/>
                      </a:lnTo>
                      <a:lnTo>
                        <a:pt x="36" y="2"/>
                      </a:lnTo>
                      <a:lnTo>
                        <a:pt x="36" y="2"/>
                      </a:lnTo>
                      <a:lnTo>
                        <a:pt x="36" y="1"/>
                      </a:lnTo>
                      <a:lnTo>
                        <a:pt x="37" y="1"/>
                      </a:lnTo>
                      <a:lnTo>
                        <a:pt x="37" y="1"/>
                      </a:lnTo>
                      <a:lnTo>
                        <a:pt x="37" y="0"/>
                      </a:lnTo>
                      <a:lnTo>
                        <a:pt x="37" y="0"/>
                      </a:lnTo>
                      <a:lnTo>
                        <a:pt x="37" y="0"/>
                      </a:lnTo>
                      <a:lnTo>
                        <a:pt x="40" y="0"/>
                      </a:lnTo>
                      <a:lnTo>
                        <a:pt x="40" y="31"/>
                      </a:lnTo>
                      <a:lnTo>
                        <a:pt x="36" y="31"/>
                      </a:lnTo>
                      <a:close/>
                      <a:moveTo>
                        <a:pt x="18" y="24"/>
                      </a:moveTo>
                      <a:lnTo>
                        <a:pt x="18" y="24"/>
                      </a:lnTo>
                      <a:lnTo>
                        <a:pt x="18" y="24"/>
                      </a:lnTo>
                      <a:lnTo>
                        <a:pt x="18" y="24"/>
                      </a:lnTo>
                      <a:lnTo>
                        <a:pt x="18" y="24"/>
                      </a:lnTo>
                      <a:lnTo>
                        <a:pt x="18" y="24"/>
                      </a:lnTo>
                      <a:lnTo>
                        <a:pt x="18" y="24"/>
                      </a:lnTo>
                      <a:lnTo>
                        <a:pt x="18" y="22"/>
                      </a:lnTo>
                      <a:lnTo>
                        <a:pt x="18" y="22"/>
                      </a:lnTo>
                      <a:lnTo>
                        <a:pt x="18" y="21"/>
                      </a:lnTo>
                      <a:lnTo>
                        <a:pt x="18" y="21"/>
                      </a:lnTo>
                      <a:lnTo>
                        <a:pt x="18" y="20"/>
                      </a:lnTo>
                      <a:lnTo>
                        <a:pt x="18" y="20"/>
                      </a:lnTo>
                      <a:lnTo>
                        <a:pt x="18" y="18"/>
                      </a:lnTo>
                      <a:lnTo>
                        <a:pt x="16" y="18"/>
                      </a:lnTo>
                      <a:lnTo>
                        <a:pt x="16" y="18"/>
                      </a:lnTo>
                      <a:lnTo>
                        <a:pt x="16" y="17"/>
                      </a:lnTo>
                      <a:lnTo>
                        <a:pt x="15" y="17"/>
                      </a:lnTo>
                      <a:lnTo>
                        <a:pt x="15" y="17"/>
                      </a:lnTo>
                      <a:lnTo>
                        <a:pt x="14" y="17"/>
                      </a:lnTo>
                      <a:lnTo>
                        <a:pt x="14" y="17"/>
                      </a:lnTo>
                      <a:lnTo>
                        <a:pt x="12" y="17"/>
                      </a:lnTo>
                      <a:lnTo>
                        <a:pt x="11" y="17"/>
                      </a:lnTo>
                      <a:lnTo>
                        <a:pt x="11" y="17"/>
                      </a:lnTo>
                      <a:lnTo>
                        <a:pt x="10" y="17"/>
                      </a:lnTo>
                      <a:lnTo>
                        <a:pt x="8" y="17"/>
                      </a:lnTo>
                      <a:lnTo>
                        <a:pt x="8" y="13"/>
                      </a:lnTo>
                      <a:lnTo>
                        <a:pt x="8" y="13"/>
                      </a:lnTo>
                      <a:lnTo>
                        <a:pt x="10" y="13"/>
                      </a:lnTo>
                      <a:lnTo>
                        <a:pt x="10" y="13"/>
                      </a:lnTo>
                      <a:lnTo>
                        <a:pt x="10" y="13"/>
                      </a:lnTo>
                      <a:lnTo>
                        <a:pt x="10" y="13"/>
                      </a:lnTo>
                      <a:lnTo>
                        <a:pt x="10" y="13"/>
                      </a:lnTo>
                      <a:lnTo>
                        <a:pt x="10" y="13"/>
                      </a:lnTo>
                      <a:lnTo>
                        <a:pt x="10" y="13"/>
                      </a:lnTo>
                      <a:lnTo>
                        <a:pt x="11" y="13"/>
                      </a:lnTo>
                      <a:lnTo>
                        <a:pt x="11" y="13"/>
                      </a:lnTo>
                      <a:lnTo>
                        <a:pt x="12" y="13"/>
                      </a:lnTo>
                      <a:lnTo>
                        <a:pt x="12" y="13"/>
                      </a:lnTo>
                      <a:lnTo>
                        <a:pt x="14" y="13"/>
                      </a:lnTo>
                      <a:lnTo>
                        <a:pt x="14" y="13"/>
                      </a:lnTo>
                      <a:lnTo>
                        <a:pt x="15" y="12"/>
                      </a:lnTo>
                      <a:lnTo>
                        <a:pt x="15" y="12"/>
                      </a:lnTo>
                      <a:lnTo>
                        <a:pt x="15" y="12"/>
                      </a:lnTo>
                      <a:lnTo>
                        <a:pt x="16" y="12"/>
                      </a:lnTo>
                      <a:lnTo>
                        <a:pt x="16" y="10"/>
                      </a:lnTo>
                      <a:lnTo>
                        <a:pt x="16" y="10"/>
                      </a:lnTo>
                      <a:lnTo>
                        <a:pt x="16" y="9"/>
                      </a:lnTo>
                      <a:lnTo>
                        <a:pt x="16" y="9"/>
                      </a:lnTo>
                      <a:lnTo>
                        <a:pt x="16" y="9"/>
                      </a:lnTo>
                      <a:lnTo>
                        <a:pt x="16" y="8"/>
                      </a:lnTo>
                      <a:lnTo>
                        <a:pt x="16" y="8"/>
                      </a:lnTo>
                      <a:lnTo>
                        <a:pt x="16" y="8"/>
                      </a:lnTo>
                      <a:lnTo>
                        <a:pt x="16" y="8"/>
                      </a:lnTo>
                      <a:lnTo>
                        <a:pt x="16" y="6"/>
                      </a:lnTo>
                      <a:lnTo>
                        <a:pt x="16" y="6"/>
                      </a:lnTo>
                      <a:lnTo>
                        <a:pt x="16" y="6"/>
                      </a:lnTo>
                      <a:lnTo>
                        <a:pt x="16" y="5"/>
                      </a:lnTo>
                      <a:lnTo>
                        <a:pt x="16" y="5"/>
                      </a:lnTo>
                      <a:lnTo>
                        <a:pt x="16" y="5"/>
                      </a:lnTo>
                      <a:lnTo>
                        <a:pt x="15" y="5"/>
                      </a:lnTo>
                      <a:lnTo>
                        <a:pt x="15" y="5"/>
                      </a:lnTo>
                      <a:lnTo>
                        <a:pt x="15" y="4"/>
                      </a:lnTo>
                      <a:lnTo>
                        <a:pt x="15" y="4"/>
                      </a:lnTo>
                      <a:lnTo>
                        <a:pt x="15" y="4"/>
                      </a:lnTo>
                      <a:lnTo>
                        <a:pt x="14" y="4"/>
                      </a:lnTo>
                      <a:lnTo>
                        <a:pt x="14" y="4"/>
                      </a:lnTo>
                      <a:lnTo>
                        <a:pt x="14" y="4"/>
                      </a:lnTo>
                      <a:lnTo>
                        <a:pt x="14" y="4"/>
                      </a:lnTo>
                      <a:lnTo>
                        <a:pt x="12" y="2"/>
                      </a:lnTo>
                      <a:lnTo>
                        <a:pt x="12" y="2"/>
                      </a:lnTo>
                      <a:lnTo>
                        <a:pt x="12" y="2"/>
                      </a:lnTo>
                      <a:lnTo>
                        <a:pt x="11" y="2"/>
                      </a:lnTo>
                      <a:lnTo>
                        <a:pt x="11" y="2"/>
                      </a:lnTo>
                      <a:lnTo>
                        <a:pt x="11" y="2"/>
                      </a:lnTo>
                      <a:lnTo>
                        <a:pt x="10" y="2"/>
                      </a:lnTo>
                      <a:lnTo>
                        <a:pt x="10" y="2"/>
                      </a:lnTo>
                      <a:lnTo>
                        <a:pt x="10" y="2"/>
                      </a:lnTo>
                      <a:lnTo>
                        <a:pt x="8" y="4"/>
                      </a:lnTo>
                      <a:lnTo>
                        <a:pt x="8" y="4"/>
                      </a:lnTo>
                      <a:lnTo>
                        <a:pt x="8" y="4"/>
                      </a:lnTo>
                      <a:lnTo>
                        <a:pt x="8" y="4"/>
                      </a:lnTo>
                      <a:lnTo>
                        <a:pt x="7" y="4"/>
                      </a:lnTo>
                      <a:lnTo>
                        <a:pt x="7" y="4"/>
                      </a:lnTo>
                      <a:lnTo>
                        <a:pt x="7" y="4"/>
                      </a:lnTo>
                      <a:lnTo>
                        <a:pt x="7" y="5"/>
                      </a:lnTo>
                      <a:lnTo>
                        <a:pt x="6" y="5"/>
                      </a:lnTo>
                      <a:lnTo>
                        <a:pt x="6" y="5"/>
                      </a:lnTo>
                      <a:lnTo>
                        <a:pt x="6" y="5"/>
                      </a:lnTo>
                      <a:lnTo>
                        <a:pt x="6" y="6"/>
                      </a:lnTo>
                      <a:lnTo>
                        <a:pt x="6" y="6"/>
                      </a:lnTo>
                      <a:lnTo>
                        <a:pt x="6" y="6"/>
                      </a:lnTo>
                      <a:lnTo>
                        <a:pt x="4" y="6"/>
                      </a:lnTo>
                      <a:lnTo>
                        <a:pt x="4" y="8"/>
                      </a:lnTo>
                      <a:lnTo>
                        <a:pt x="4" y="8"/>
                      </a:lnTo>
                      <a:lnTo>
                        <a:pt x="4" y="8"/>
                      </a:lnTo>
                      <a:lnTo>
                        <a:pt x="4" y="9"/>
                      </a:lnTo>
                      <a:lnTo>
                        <a:pt x="4" y="9"/>
                      </a:lnTo>
                      <a:lnTo>
                        <a:pt x="4" y="9"/>
                      </a:lnTo>
                      <a:lnTo>
                        <a:pt x="0" y="9"/>
                      </a:lnTo>
                      <a:lnTo>
                        <a:pt x="0" y="9"/>
                      </a:lnTo>
                      <a:lnTo>
                        <a:pt x="0" y="8"/>
                      </a:lnTo>
                      <a:lnTo>
                        <a:pt x="0" y="8"/>
                      </a:lnTo>
                      <a:lnTo>
                        <a:pt x="0" y="6"/>
                      </a:lnTo>
                      <a:lnTo>
                        <a:pt x="2" y="6"/>
                      </a:lnTo>
                      <a:lnTo>
                        <a:pt x="2" y="5"/>
                      </a:lnTo>
                      <a:lnTo>
                        <a:pt x="2" y="5"/>
                      </a:lnTo>
                      <a:lnTo>
                        <a:pt x="2" y="5"/>
                      </a:lnTo>
                      <a:lnTo>
                        <a:pt x="2" y="4"/>
                      </a:lnTo>
                      <a:lnTo>
                        <a:pt x="3" y="4"/>
                      </a:lnTo>
                      <a:lnTo>
                        <a:pt x="3" y="2"/>
                      </a:lnTo>
                      <a:lnTo>
                        <a:pt x="3" y="2"/>
                      </a:lnTo>
                      <a:lnTo>
                        <a:pt x="3" y="2"/>
                      </a:lnTo>
                      <a:lnTo>
                        <a:pt x="4" y="1"/>
                      </a:lnTo>
                      <a:lnTo>
                        <a:pt x="4" y="1"/>
                      </a:lnTo>
                      <a:lnTo>
                        <a:pt x="6" y="1"/>
                      </a:lnTo>
                      <a:lnTo>
                        <a:pt x="6" y="0"/>
                      </a:lnTo>
                      <a:lnTo>
                        <a:pt x="7" y="0"/>
                      </a:lnTo>
                      <a:lnTo>
                        <a:pt x="7" y="0"/>
                      </a:lnTo>
                      <a:lnTo>
                        <a:pt x="8" y="0"/>
                      </a:lnTo>
                      <a:lnTo>
                        <a:pt x="8" y="0"/>
                      </a:lnTo>
                      <a:lnTo>
                        <a:pt x="10" y="0"/>
                      </a:lnTo>
                      <a:lnTo>
                        <a:pt x="10" y="0"/>
                      </a:lnTo>
                      <a:lnTo>
                        <a:pt x="11" y="0"/>
                      </a:lnTo>
                      <a:lnTo>
                        <a:pt x="12" y="0"/>
                      </a:lnTo>
                      <a:lnTo>
                        <a:pt x="12" y="0"/>
                      </a:lnTo>
                      <a:lnTo>
                        <a:pt x="14" y="0"/>
                      </a:lnTo>
                      <a:lnTo>
                        <a:pt x="14" y="0"/>
                      </a:lnTo>
                      <a:lnTo>
                        <a:pt x="15" y="0"/>
                      </a:lnTo>
                      <a:lnTo>
                        <a:pt x="15" y="0"/>
                      </a:lnTo>
                      <a:lnTo>
                        <a:pt x="16" y="0"/>
                      </a:lnTo>
                      <a:lnTo>
                        <a:pt x="16" y="1"/>
                      </a:lnTo>
                      <a:lnTo>
                        <a:pt x="16" y="1"/>
                      </a:lnTo>
                      <a:lnTo>
                        <a:pt x="18" y="1"/>
                      </a:lnTo>
                      <a:lnTo>
                        <a:pt x="18" y="1"/>
                      </a:lnTo>
                      <a:lnTo>
                        <a:pt x="19" y="1"/>
                      </a:lnTo>
                      <a:lnTo>
                        <a:pt x="19" y="2"/>
                      </a:lnTo>
                      <a:lnTo>
                        <a:pt x="19" y="2"/>
                      </a:lnTo>
                      <a:lnTo>
                        <a:pt x="19" y="2"/>
                      </a:lnTo>
                      <a:lnTo>
                        <a:pt x="20" y="4"/>
                      </a:lnTo>
                      <a:lnTo>
                        <a:pt x="20" y="4"/>
                      </a:lnTo>
                      <a:lnTo>
                        <a:pt x="20" y="4"/>
                      </a:lnTo>
                      <a:lnTo>
                        <a:pt x="20" y="5"/>
                      </a:lnTo>
                      <a:lnTo>
                        <a:pt x="20" y="5"/>
                      </a:lnTo>
                      <a:lnTo>
                        <a:pt x="20" y="5"/>
                      </a:lnTo>
                      <a:lnTo>
                        <a:pt x="20" y="6"/>
                      </a:lnTo>
                      <a:lnTo>
                        <a:pt x="20" y="6"/>
                      </a:lnTo>
                      <a:lnTo>
                        <a:pt x="20" y="6"/>
                      </a:lnTo>
                      <a:lnTo>
                        <a:pt x="20" y="9"/>
                      </a:lnTo>
                      <a:lnTo>
                        <a:pt x="20" y="10"/>
                      </a:lnTo>
                      <a:lnTo>
                        <a:pt x="20" y="10"/>
                      </a:lnTo>
                      <a:lnTo>
                        <a:pt x="20" y="12"/>
                      </a:lnTo>
                      <a:lnTo>
                        <a:pt x="19" y="13"/>
                      </a:lnTo>
                      <a:lnTo>
                        <a:pt x="19" y="13"/>
                      </a:lnTo>
                      <a:lnTo>
                        <a:pt x="18" y="14"/>
                      </a:lnTo>
                      <a:lnTo>
                        <a:pt x="16" y="14"/>
                      </a:lnTo>
                      <a:lnTo>
                        <a:pt x="18" y="14"/>
                      </a:lnTo>
                      <a:lnTo>
                        <a:pt x="18" y="14"/>
                      </a:lnTo>
                      <a:lnTo>
                        <a:pt x="19" y="16"/>
                      </a:lnTo>
                      <a:lnTo>
                        <a:pt x="19" y="16"/>
                      </a:lnTo>
                      <a:lnTo>
                        <a:pt x="20" y="16"/>
                      </a:lnTo>
                      <a:lnTo>
                        <a:pt x="20" y="17"/>
                      </a:lnTo>
                      <a:lnTo>
                        <a:pt x="20" y="17"/>
                      </a:lnTo>
                      <a:lnTo>
                        <a:pt x="21" y="17"/>
                      </a:lnTo>
                      <a:lnTo>
                        <a:pt x="21" y="18"/>
                      </a:lnTo>
                      <a:lnTo>
                        <a:pt x="21" y="18"/>
                      </a:lnTo>
                      <a:lnTo>
                        <a:pt x="21" y="20"/>
                      </a:lnTo>
                      <a:lnTo>
                        <a:pt x="21" y="20"/>
                      </a:lnTo>
                      <a:lnTo>
                        <a:pt x="21" y="21"/>
                      </a:lnTo>
                      <a:lnTo>
                        <a:pt x="23" y="22"/>
                      </a:lnTo>
                      <a:lnTo>
                        <a:pt x="23" y="22"/>
                      </a:lnTo>
                      <a:lnTo>
                        <a:pt x="23" y="24"/>
                      </a:lnTo>
                      <a:lnTo>
                        <a:pt x="23" y="24"/>
                      </a:lnTo>
                      <a:lnTo>
                        <a:pt x="23" y="25"/>
                      </a:lnTo>
                      <a:lnTo>
                        <a:pt x="21" y="25"/>
                      </a:lnTo>
                      <a:lnTo>
                        <a:pt x="21" y="25"/>
                      </a:lnTo>
                      <a:lnTo>
                        <a:pt x="21" y="26"/>
                      </a:lnTo>
                      <a:lnTo>
                        <a:pt x="21" y="26"/>
                      </a:lnTo>
                      <a:lnTo>
                        <a:pt x="21" y="26"/>
                      </a:lnTo>
                      <a:lnTo>
                        <a:pt x="21" y="27"/>
                      </a:lnTo>
                      <a:lnTo>
                        <a:pt x="20" y="27"/>
                      </a:lnTo>
                      <a:lnTo>
                        <a:pt x="20" y="29"/>
                      </a:lnTo>
                      <a:lnTo>
                        <a:pt x="20" y="29"/>
                      </a:lnTo>
                      <a:lnTo>
                        <a:pt x="19" y="29"/>
                      </a:lnTo>
                      <a:lnTo>
                        <a:pt x="19" y="30"/>
                      </a:lnTo>
                      <a:lnTo>
                        <a:pt x="19" y="30"/>
                      </a:lnTo>
                      <a:lnTo>
                        <a:pt x="18" y="30"/>
                      </a:lnTo>
                      <a:lnTo>
                        <a:pt x="18" y="31"/>
                      </a:lnTo>
                      <a:lnTo>
                        <a:pt x="16" y="31"/>
                      </a:lnTo>
                      <a:lnTo>
                        <a:pt x="16" y="31"/>
                      </a:lnTo>
                      <a:lnTo>
                        <a:pt x="15" y="31"/>
                      </a:lnTo>
                      <a:lnTo>
                        <a:pt x="14" y="31"/>
                      </a:lnTo>
                      <a:lnTo>
                        <a:pt x="14" y="31"/>
                      </a:lnTo>
                      <a:lnTo>
                        <a:pt x="12" y="31"/>
                      </a:lnTo>
                      <a:lnTo>
                        <a:pt x="12" y="33"/>
                      </a:lnTo>
                      <a:lnTo>
                        <a:pt x="11" y="33"/>
                      </a:lnTo>
                      <a:lnTo>
                        <a:pt x="10" y="33"/>
                      </a:lnTo>
                      <a:lnTo>
                        <a:pt x="8" y="31"/>
                      </a:lnTo>
                      <a:lnTo>
                        <a:pt x="7" y="31"/>
                      </a:lnTo>
                      <a:lnTo>
                        <a:pt x="7" y="31"/>
                      </a:lnTo>
                      <a:lnTo>
                        <a:pt x="6" y="31"/>
                      </a:lnTo>
                      <a:lnTo>
                        <a:pt x="4" y="31"/>
                      </a:lnTo>
                      <a:lnTo>
                        <a:pt x="4" y="30"/>
                      </a:lnTo>
                      <a:lnTo>
                        <a:pt x="3" y="30"/>
                      </a:lnTo>
                      <a:lnTo>
                        <a:pt x="3" y="29"/>
                      </a:lnTo>
                      <a:lnTo>
                        <a:pt x="2" y="29"/>
                      </a:lnTo>
                      <a:lnTo>
                        <a:pt x="2" y="27"/>
                      </a:lnTo>
                      <a:lnTo>
                        <a:pt x="0" y="26"/>
                      </a:lnTo>
                      <a:lnTo>
                        <a:pt x="0" y="26"/>
                      </a:lnTo>
                      <a:lnTo>
                        <a:pt x="0" y="25"/>
                      </a:lnTo>
                      <a:lnTo>
                        <a:pt x="0" y="24"/>
                      </a:lnTo>
                      <a:lnTo>
                        <a:pt x="0" y="21"/>
                      </a:lnTo>
                      <a:lnTo>
                        <a:pt x="4" y="21"/>
                      </a:lnTo>
                      <a:lnTo>
                        <a:pt x="4" y="22"/>
                      </a:lnTo>
                      <a:lnTo>
                        <a:pt x="4" y="22"/>
                      </a:lnTo>
                      <a:lnTo>
                        <a:pt x="4" y="24"/>
                      </a:lnTo>
                      <a:lnTo>
                        <a:pt x="4" y="24"/>
                      </a:lnTo>
                      <a:lnTo>
                        <a:pt x="4" y="25"/>
                      </a:lnTo>
                      <a:lnTo>
                        <a:pt x="4" y="25"/>
                      </a:lnTo>
                      <a:lnTo>
                        <a:pt x="4" y="26"/>
                      </a:lnTo>
                      <a:lnTo>
                        <a:pt x="6" y="26"/>
                      </a:lnTo>
                      <a:lnTo>
                        <a:pt x="6" y="26"/>
                      </a:lnTo>
                      <a:lnTo>
                        <a:pt x="6" y="26"/>
                      </a:lnTo>
                      <a:lnTo>
                        <a:pt x="6" y="27"/>
                      </a:lnTo>
                      <a:lnTo>
                        <a:pt x="7" y="27"/>
                      </a:lnTo>
                      <a:lnTo>
                        <a:pt x="7" y="27"/>
                      </a:lnTo>
                      <a:lnTo>
                        <a:pt x="7" y="27"/>
                      </a:lnTo>
                      <a:lnTo>
                        <a:pt x="7" y="29"/>
                      </a:lnTo>
                      <a:lnTo>
                        <a:pt x="8" y="29"/>
                      </a:lnTo>
                      <a:lnTo>
                        <a:pt x="8" y="29"/>
                      </a:lnTo>
                      <a:lnTo>
                        <a:pt x="8" y="29"/>
                      </a:lnTo>
                      <a:lnTo>
                        <a:pt x="10" y="29"/>
                      </a:lnTo>
                      <a:lnTo>
                        <a:pt x="10" y="29"/>
                      </a:lnTo>
                      <a:lnTo>
                        <a:pt x="10" y="29"/>
                      </a:lnTo>
                      <a:lnTo>
                        <a:pt x="10" y="29"/>
                      </a:lnTo>
                      <a:lnTo>
                        <a:pt x="11" y="29"/>
                      </a:lnTo>
                      <a:lnTo>
                        <a:pt x="11" y="29"/>
                      </a:lnTo>
                      <a:lnTo>
                        <a:pt x="11" y="29"/>
                      </a:lnTo>
                      <a:lnTo>
                        <a:pt x="12" y="29"/>
                      </a:lnTo>
                      <a:lnTo>
                        <a:pt x="12" y="29"/>
                      </a:lnTo>
                      <a:lnTo>
                        <a:pt x="14" y="29"/>
                      </a:lnTo>
                      <a:lnTo>
                        <a:pt x="14" y="29"/>
                      </a:lnTo>
                      <a:lnTo>
                        <a:pt x="15" y="27"/>
                      </a:lnTo>
                      <a:lnTo>
                        <a:pt x="15" y="27"/>
                      </a:lnTo>
                      <a:lnTo>
                        <a:pt x="16" y="27"/>
                      </a:lnTo>
                      <a:lnTo>
                        <a:pt x="16" y="27"/>
                      </a:lnTo>
                      <a:lnTo>
                        <a:pt x="16" y="26"/>
                      </a:lnTo>
                      <a:lnTo>
                        <a:pt x="16" y="26"/>
                      </a:lnTo>
                      <a:lnTo>
                        <a:pt x="18" y="26"/>
                      </a:lnTo>
                      <a:lnTo>
                        <a:pt x="18" y="25"/>
                      </a:lnTo>
                      <a:lnTo>
                        <a:pt x="18" y="25"/>
                      </a:lnTo>
                      <a:lnTo>
                        <a:pt x="18" y="25"/>
                      </a:lnTo>
                      <a:lnTo>
                        <a:pt x="18" y="24"/>
                      </a:lnTo>
                      <a:close/>
                    </a:path>
                  </a:pathLst>
                </a:custGeom>
                <a:solidFill>
                  <a:srgbClr val="000000"/>
                </a:solidFill>
                <a:ln w="9525">
                  <a:noFill/>
                  <a:round/>
                  <a:headEnd/>
                  <a:tailEnd/>
                </a:ln>
              </p:spPr>
              <p:txBody>
                <a:bodyPr/>
                <a:lstStyle/>
                <a:p>
                  <a:endParaRPr lang="en-US"/>
                </a:p>
              </p:txBody>
            </p:sp>
            <p:sp>
              <p:nvSpPr>
                <p:cNvPr id="10578" name="Freeform 338"/>
                <p:cNvSpPr>
                  <a:spLocks noEditPoints="1"/>
                </p:cNvSpPr>
                <p:nvPr/>
              </p:nvSpPr>
              <p:spPr bwMode="auto">
                <a:xfrm>
                  <a:off x="3244" y="2992"/>
                  <a:ext cx="24" cy="17"/>
                </a:xfrm>
                <a:custGeom>
                  <a:avLst/>
                  <a:gdLst/>
                  <a:ahLst/>
                  <a:cxnLst>
                    <a:cxn ang="0">
                      <a:pos x="31" y="24"/>
                    </a:cxn>
                    <a:cxn ang="0">
                      <a:pos x="35" y="29"/>
                    </a:cxn>
                    <a:cxn ang="0">
                      <a:pos x="41" y="27"/>
                    </a:cxn>
                    <a:cxn ang="0">
                      <a:pos x="43" y="22"/>
                    </a:cxn>
                    <a:cxn ang="0">
                      <a:pos x="43" y="17"/>
                    </a:cxn>
                    <a:cxn ang="0">
                      <a:pos x="43" y="9"/>
                    </a:cxn>
                    <a:cxn ang="0">
                      <a:pos x="41" y="5"/>
                    </a:cxn>
                    <a:cxn ang="0">
                      <a:pos x="37" y="2"/>
                    </a:cxn>
                    <a:cxn ang="0">
                      <a:pos x="33" y="4"/>
                    </a:cxn>
                    <a:cxn ang="0">
                      <a:pos x="31" y="8"/>
                    </a:cxn>
                    <a:cxn ang="0">
                      <a:pos x="30" y="14"/>
                    </a:cxn>
                    <a:cxn ang="0">
                      <a:pos x="27" y="8"/>
                    </a:cxn>
                    <a:cxn ang="0">
                      <a:pos x="30" y="2"/>
                    </a:cxn>
                    <a:cxn ang="0">
                      <a:pos x="35" y="0"/>
                    </a:cxn>
                    <a:cxn ang="0">
                      <a:pos x="41" y="0"/>
                    </a:cxn>
                    <a:cxn ang="0">
                      <a:pos x="46" y="5"/>
                    </a:cxn>
                    <a:cxn ang="0">
                      <a:pos x="47" y="13"/>
                    </a:cxn>
                    <a:cxn ang="0">
                      <a:pos x="47" y="21"/>
                    </a:cxn>
                    <a:cxn ang="0">
                      <a:pos x="46" y="26"/>
                    </a:cxn>
                    <a:cxn ang="0">
                      <a:pos x="43" y="30"/>
                    </a:cxn>
                    <a:cxn ang="0">
                      <a:pos x="38" y="31"/>
                    </a:cxn>
                    <a:cxn ang="0">
                      <a:pos x="33" y="31"/>
                    </a:cxn>
                    <a:cxn ang="0">
                      <a:pos x="27" y="27"/>
                    </a:cxn>
                    <a:cxn ang="0">
                      <a:pos x="26" y="20"/>
                    </a:cxn>
                    <a:cxn ang="0">
                      <a:pos x="26" y="16"/>
                    </a:cxn>
                    <a:cxn ang="0">
                      <a:pos x="26" y="14"/>
                    </a:cxn>
                    <a:cxn ang="0">
                      <a:pos x="18" y="24"/>
                    </a:cxn>
                    <a:cxn ang="0">
                      <a:pos x="17" y="20"/>
                    </a:cxn>
                    <a:cxn ang="0">
                      <a:pos x="13" y="17"/>
                    </a:cxn>
                    <a:cxn ang="0">
                      <a:pos x="9" y="13"/>
                    </a:cxn>
                    <a:cxn ang="0">
                      <a:pos x="12" y="13"/>
                    </a:cxn>
                    <a:cxn ang="0">
                      <a:pos x="16" y="12"/>
                    </a:cxn>
                    <a:cxn ang="0">
                      <a:pos x="17" y="8"/>
                    </a:cxn>
                    <a:cxn ang="0">
                      <a:pos x="16" y="5"/>
                    </a:cxn>
                    <a:cxn ang="0">
                      <a:pos x="13" y="4"/>
                    </a:cxn>
                    <a:cxn ang="0">
                      <a:pos x="10" y="2"/>
                    </a:cxn>
                    <a:cxn ang="0">
                      <a:pos x="6" y="4"/>
                    </a:cxn>
                    <a:cxn ang="0">
                      <a:pos x="5" y="6"/>
                    </a:cxn>
                    <a:cxn ang="0">
                      <a:pos x="1" y="9"/>
                    </a:cxn>
                    <a:cxn ang="0">
                      <a:pos x="2" y="4"/>
                    </a:cxn>
                    <a:cxn ang="0">
                      <a:pos x="6" y="0"/>
                    </a:cxn>
                    <a:cxn ang="0">
                      <a:pos x="12" y="0"/>
                    </a:cxn>
                    <a:cxn ang="0">
                      <a:pos x="17" y="1"/>
                    </a:cxn>
                    <a:cxn ang="0">
                      <a:pos x="20" y="4"/>
                    </a:cxn>
                    <a:cxn ang="0">
                      <a:pos x="21" y="9"/>
                    </a:cxn>
                    <a:cxn ang="0">
                      <a:pos x="17" y="14"/>
                    </a:cxn>
                    <a:cxn ang="0">
                      <a:pos x="21" y="18"/>
                    </a:cxn>
                    <a:cxn ang="0">
                      <a:pos x="22" y="24"/>
                    </a:cxn>
                    <a:cxn ang="0">
                      <a:pos x="21" y="27"/>
                    </a:cxn>
                    <a:cxn ang="0">
                      <a:pos x="17" y="31"/>
                    </a:cxn>
                    <a:cxn ang="0">
                      <a:pos x="9" y="33"/>
                    </a:cxn>
                    <a:cxn ang="0">
                      <a:pos x="2" y="29"/>
                    </a:cxn>
                    <a:cxn ang="0">
                      <a:pos x="4" y="21"/>
                    </a:cxn>
                    <a:cxn ang="0">
                      <a:pos x="5" y="26"/>
                    </a:cxn>
                    <a:cxn ang="0">
                      <a:pos x="8" y="29"/>
                    </a:cxn>
                    <a:cxn ang="0">
                      <a:pos x="10" y="29"/>
                    </a:cxn>
                    <a:cxn ang="0">
                      <a:pos x="16" y="27"/>
                    </a:cxn>
                    <a:cxn ang="0">
                      <a:pos x="18" y="24"/>
                    </a:cxn>
                  </a:cxnLst>
                  <a:rect l="0" t="0" r="r" b="b"/>
                  <a:pathLst>
                    <a:path w="47" h="33">
                      <a:moveTo>
                        <a:pt x="30" y="14"/>
                      </a:moveTo>
                      <a:lnTo>
                        <a:pt x="30" y="17"/>
                      </a:lnTo>
                      <a:lnTo>
                        <a:pt x="30" y="18"/>
                      </a:lnTo>
                      <a:lnTo>
                        <a:pt x="30" y="20"/>
                      </a:lnTo>
                      <a:lnTo>
                        <a:pt x="30" y="21"/>
                      </a:lnTo>
                      <a:lnTo>
                        <a:pt x="30" y="22"/>
                      </a:lnTo>
                      <a:lnTo>
                        <a:pt x="31" y="24"/>
                      </a:lnTo>
                      <a:lnTo>
                        <a:pt x="31" y="24"/>
                      </a:lnTo>
                      <a:lnTo>
                        <a:pt x="31" y="25"/>
                      </a:lnTo>
                      <a:lnTo>
                        <a:pt x="31" y="26"/>
                      </a:lnTo>
                      <a:lnTo>
                        <a:pt x="33" y="26"/>
                      </a:lnTo>
                      <a:lnTo>
                        <a:pt x="33" y="27"/>
                      </a:lnTo>
                      <a:lnTo>
                        <a:pt x="34" y="27"/>
                      </a:lnTo>
                      <a:lnTo>
                        <a:pt x="34" y="29"/>
                      </a:lnTo>
                      <a:lnTo>
                        <a:pt x="35" y="29"/>
                      </a:lnTo>
                      <a:lnTo>
                        <a:pt x="35" y="29"/>
                      </a:lnTo>
                      <a:lnTo>
                        <a:pt x="37" y="29"/>
                      </a:lnTo>
                      <a:lnTo>
                        <a:pt x="38" y="29"/>
                      </a:lnTo>
                      <a:lnTo>
                        <a:pt x="38" y="29"/>
                      </a:lnTo>
                      <a:lnTo>
                        <a:pt x="38" y="29"/>
                      </a:lnTo>
                      <a:lnTo>
                        <a:pt x="39" y="29"/>
                      </a:lnTo>
                      <a:lnTo>
                        <a:pt x="39" y="27"/>
                      </a:lnTo>
                      <a:lnTo>
                        <a:pt x="41" y="27"/>
                      </a:lnTo>
                      <a:lnTo>
                        <a:pt x="41" y="27"/>
                      </a:lnTo>
                      <a:lnTo>
                        <a:pt x="41" y="26"/>
                      </a:lnTo>
                      <a:lnTo>
                        <a:pt x="41" y="26"/>
                      </a:lnTo>
                      <a:lnTo>
                        <a:pt x="42" y="26"/>
                      </a:lnTo>
                      <a:lnTo>
                        <a:pt x="42" y="25"/>
                      </a:lnTo>
                      <a:lnTo>
                        <a:pt x="42" y="25"/>
                      </a:lnTo>
                      <a:lnTo>
                        <a:pt x="42" y="24"/>
                      </a:lnTo>
                      <a:lnTo>
                        <a:pt x="42" y="24"/>
                      </a:lnTo>
                      <a:lnTo>
                        <a:pt x="43" y="22"/>
                      </a:lnTo>
                      <a:lnTo>
                        <a:pt x="43" y="22"/>
                      </a:lnTo>
                      <a:lnTo>
                        <a:pt x="43" y="21"/>
                      </a:lnTo>
                      <a:lnTo>
                        <a:pt x="43" y="21"/>
                      </a:lnTo>
                      <a:lnTo>
                        <a:pt x="43" y="20"/>
                      </a:lnTo>
                      <a:lnTo>
                        <a:pt x="43" y="20"/>
                      </a:lnTo>
                      <a:lnTo>
                        <a:pt x="43" y="18"/>
                      </a:lnTo>
                      <a:lnTo>
                        <a:pt x="43" y="17"/>
                      </a:lnTo>
                      <a:lnTo>
                        <a:pt x="43" y="17"/>
                      </a:lnTo>
                      <a:lnTo>
                        <a:pt x="43" y="16"/>
                      </a:lnTo>
                      <a:lnTo>
                        <a:pt x="43" y="14"/>
                      </a:lnTo>
                      <a:lnTo>
                        <a:pt x="43" y="14"/>
                      </a:lnTo>
                      <a:lnTo>
                        <a:pt x="43" y="13"/>
                      </a:lnTo>
                      <a:lnTo>
                        <a:pt x="43" y="12"/>
                      </a:lnTo>
                      <a:lnTo>
                        <a:pt x="43" y="10"/>
                      </a:lnTo>
                      <a:lnTo>
                        <a:pt x="43" y="10"/>
                      </a:lnTo>
                      <a:lnTo>
                        <a:pt x="43" y="9"/>
                      </a:lnTo>
                      <a:lnTo>
                        <a:pt x="42" y="9"/>
                      </a:lnTo>
                      <a:lnTo>
                        <a:pt x="42" y="8"/>
                      </a:lnTo>
                      <a:lnTo>
                        <a:pt x="42" y="8"/>
                      </a:lnTo>
                      <a:lnTo>
                        <a:pt x="42" y="6"/>
                      </a:lnTo>
                      <a:lnTo>
                        <a:pt x="42" y="6"/>
                      </a:lnTo>
                      <a:lnTo>
                        <a:pt x="41" y="5"/>
                      </a:lnTo>
                      <a:lnTo>
                        <a:pt x="41" y="5"/>
                      </a:lnTo>
                      <a:lnTo>
                        <a:pt x="41" y="5"/>
                      </a:lnTo>
                      <a:lnTo>
                        <a:pt x="41" y="4"/>
                      </a:lnTo>
                      <a:lnTo>
                        <a:pt x="39" y="4"/>
                      </a:lnTo>
                      <a:lnTo>
                        <a:pt x="39" y="4"/>
                      </a:lnTo>
                      <a:lnTo>
                        <a:pt x="39" y="4"/>
                      </a:lnTo>
                      <a:lnTo>
                        <a:pt x="38" y="4"/>
                      </a:lnTo>
                      <a:lnTo>
                        <a:pt x="38" y="2"/>
                      </a:lnTo>
                      <a:lnTo>
                        <a:pt x="38" y="2"/>
                      </a:lnTo>
                      <a:lnTo>
                        <a:pt x="37" y="2"/>
                      </a:lnTo>
                      <a:lnTo>
                        <a:pt x="37" y="2"/>
                      </a:lnTo>
                      <a:lnTo>
                        <a:pt x="37" y="2"/>
                      </a:lnTo>
                      <a:lnTo>
                        <a:pt x="35" y="2"/>
                      </a:lnTo>
                      <a:lnTo>
                        <a:pt x="35" y="4"/>
                      </a:lnTo>
                      <a:lnTo>
                        <a:pt x="34" y="4"/>
                      </a:lnTo>
                      <a:lnTo>
                        <a:pt x="34" y="4"/>
                      </a:lnTo>
                      <a:lnTo>
                        <a:pt x="34" y="4"/>
                      </a:lnTo>
                      <a:lnTo>
                        <a:pt x="33" y="4"/>
                      </a:lnTo>
                      <a:lnTo>
                        <a:pt x="33" y="5"/>
                      </a:lnTo>
                      <a:lnTo>
                        <a:pt x="33" y="5"/>
                      </a:lnTo>
                      <a:lnTo>
                        <a:pt x="33" y="5"/>
                      </a:lnTo>
                      <a:lnTo>
                        <a:pt x="31" y="6"/>
                      </a:lnTo>
                      <a:lnTo>
                        <a:pt x="31" y="6"/>
                      </a:lnTo>
                      <a:lnTo>
                        <a:pt x="31" y="8"/>
                      </a:lnTo>
                      <a:lnTo>
                        <a:pt x="31" y="8"/>
                      </a:lnTo>
                      <a:lnTo>
                        <a:pt x="31" y="8"/>
                      </a:lnTo>
                      <a:lnTo>
                        <a:pt x="30" y="9"/>
                      </a:lnTo>
                      <a:lnTo>
                        <a:pt x="30" y="10"/>
                      </a:lnTo>
                      <a:lnTo>
                        <a:pt x="30" y="10"/>
                      </a:lnTo>
                      <a:lnTo>
                        <a:pt x="30" y="12"/>
                      </a:lnTo>
                      <a:lnTo>
                        <a:pt x="30" y="12"/>
                      </a:lnTo>
                      <a:lnTo>
                        <a:pt x="30" y="13"/>
                      </a:lnTo>
                      <a:lnTo>
                        <a:pt x="30" y="13"/>
                      </a:lnTo>
                      <a:lnTo>
                        <a:pt x="30" y="14"/>
                      </a:lnTo>
                      <a:lnTo>
                        <a:pt x="30" y="14"/>
                      </a:lnTo>
                      <a:close/>
                      <a:moveTo>
                        <a:pt x="26" y="13"/>
                      </a:moveTo>
                      <a:lnTo>
                        <a:pt x="26" y="12"/>
                      </a:lnTo>
                      <a:lnTo>
                        <a:pt x="26" y="12"/>
                      </a:lnTo>
                      <a:lnTo>
                        <a:pt x="26" y="10"/>
                      </a:lnTo>
                      <a:lnTo>
                        <a:pt x="26" y="9"/>
                      </a:lnTo>
                      <a:lnTo>
                        <a:pt x="27" y="8"/>
                      </a:lnTo>
                      <a:lnTo>
                        <a:pt x="27" y="8"/>
                      </a:lnTo>
                      <a:lnTo>
                        <a:pt x="27" y="6"/>
                      </a:lnTo>
                      <a:lnTo>
                        <a:pt x="27" y="6"/>
                      </a:lnTo>
                      <a:lnTo>
                        <a:pt x="27" y="5"/>
                      </a:lnTo>
                      <a:lnTo>
                        <a:pt x="27" y="5"/>
                      </a:lnTo>
                      <a:lnTo>
                        <a:pt x="29" y="4"/>
                      </a:lnTo>
                      <a:lnTo>
                        <a:pt x="29" y="4"/>
                      </a:lnTo>
                      <a:lnTo>
                        <a:pt x="29" y="2"/>
                      </a:lnTo>
                      <a:lnTo>
                        <a:pt x="30" y="2"/>
                      </a:lnTo>
                      <a:lnTo>
                        <a:pt x="30" y="1"/>
                      </a:lnTo>
                      <a:lnTo>
                        <a:pt x="31" y="1"/>
                      </a:lnTo>
                      <a:lnTo>
                        <a:pt x="31" y="1"/>
                      </a:lnTo>
                      <a:lnTo>
                        <a:pt x="33" y="0"/>
                      </a:lnTo>
                      <a:lnTo>
                        <a:pt x="33" y="0"/>
                      </a:lnTo>
                      <a:lnTo>
                        <a:pt x="34" y="0"/>
                      </a:lnTo>
                      <a:lnTo>
                        <a:pt x="34" y="0"/>
                      </a:lnTo>
                      <a:lnTo>
                        <a:pt x="35" y="0"/>
                      </a:lnTo>
                      <a:lnTo>
                        <a:pt x="35" y="0"/>
                      </a:lnTo>
                      <a:lnTo>
                        <a:pt x="37" y="0"/>
                      </a:lnTo>
                      <a:lnTo>
                        <a:pt x="38" y="0"/>
                      </a:lnTo>
                      <a:lnTo>
                        <a:pt x="38" y="0"/>
                      </a:lnTo>
                      <a:lnTo>
                        <a:pt x="39" y="0"/>
                      </a:lnTo>
                      <a:lnTo>
                        <a:pt x="39" y="0"/>
                      </a:lnTo>
                      <a:lnTo>
                        <a:pt x="41" y="0"/>
                      </a:lnTo>
                      <a:lnTo>
                        <a:pt x="41" y="0"/>
                      </a:lnTo>
                      <a:lnTo>
                        <a:pt x="42" y="1"/>
                      </a:lnTo>
                      <a:lnTo>
                        <a:pt x="42" y="1"/>
                      </a:lnTo>
                      <a:lnTo>
                        <a:pt x="43" y="1"/>
                      </a:lnTo>
                      <a:lnTo>
                        <a:pt x="43" y="2"/>
                      </a:lnTo>
                      <a:lnTo>
                        <a:pt x="43" y="2"/>
                      </a:lnTo>
                      <a:lnTo>
                        <a:pt x="44" y="4"/>
                      </a:lnTo>
                      <a:lnTo>
                        <a:pt x="44" y="4"/>
                      </a:lnTo>
                      <a:lnTo>
                        <a:pt x="46" y="5"/>
                      </a:lnTo>
                      <a:lnTo>
                        <a:pt x="46" y="5"/>
                      </a:lnTo>
                      <a:lnTo>
                        <a:pt x="46" y="6"/>
                      </a:lnTo>
                      <a:lnTo>
                        <a:pt x="46" y="8"/>
                      </a:lnTo>
                      <a:lnTo>
                        <a:pt x="47" y="8"/>
                      </a:lnTo>
                      <a:lnTo>
                        <a:pt x="47" y="9"/>
                      </a:lnTo>
                      <a:lnTo>
                        <a:pt x="47" y="10"/>
                      </a:lnTo>
                      <a:lnTo>
                        <a:pt x="47" y="12"/>
                      </a:lnTo>
                      <a:lnTo>
                        <a:pt x="47" y="13"/>
                      </a:lnTo>
                      <a:lnTo>
                        <a:pt x="47" y="14"/>
                      </a:lnTo>
                      <a:lnTo>
                        <a:pt x="47" y="16"/>
                      </a:lnTo>
                      <a:lnTo>
                        <a:pt x="47" y="17"/>
                      </a:lnTo>
                      <a:lnTo>
                        <a:pt x="47" y="17"/>
                      </a:lnTo>
                      <a:lnTo>
                        <a:pt x="47" y="18"/>
                      </a:lnTo>
                      <a:lnTo>
                        <a:pt x="47" y="20"/>
                      </a:lnTo>
                      <a:lnTo>
                        <a:pt x="47" y="20"/>
                      </a:lnTo>
                      <a:lnTo>
                        <a:pt x="47" y="21"/>
                      </a:lnTo>
                      <a:lnTo>
                        <a:pt x="47" y="21"/>
                      </a:lnTo>
                      <a:lnTo>
                        <a:pt x="47" y="22"/>
                      </a:lnTo>
                      <a:lnTo>
                        <a:pt x="47" y="24"/>
                      </a:lnTo>
                      <a:lnTo>
                        <a:pt x="47" y="24"/>
                      </a:lnTo>
                      <a:lnTo>
                        <a:pt x="47" y="25"/>
                      </a:lnTo>
                      <a:lnTo>
                        <a:pt x="46" y="25"/>
                      </a:lnTo>
                      <a:lnTo>
                        <a:pt x="46" y="26"/>
                      </a:lnTo>
                      <a:lnTo>
                        <a:pt x="46" y="26"/>
                      </a:lnTo>
                      <a:lnTo>
                        <a:pt x="46" y="27"/>
                      </a:lnTo>
                      <a:lnTo>
                        <a:pt x="44" y="27"/>
                      </a:lnTo>
                      <a:lnTo>
                        <a:pt x="44" y="27"/>
                      </a:lnTo>
                      <a:lnTo>
                        <a:pt x="44" y="29"/>
                      </a:lnTo>
                      <a:lnTo>
                        <a:pt x="44" y="29"/>
                      </a:lnTo>
                      <a:lnTo>
                        <a:pt x="43" y="29"/>
                      </a:lnTo>
                      <a:lnTo>
                        <a:pt x="43" y="30"/>
                      </a:lnTo>
                      <a:lnTo>
                        <a:pt x="43" y="30"/>
                      </a:lnTo>
                      <a:lnTo>
                        <a:pt x="42" y="30"/>
                      </a:lnTo>
                      <a:lnTo>
                        <a:pt x="42" y="31"/>
                      </a:lnTo>
                      <a:lnTo>
                        <a:pt x="42" y="31"/>
                      </a:lnTo>
                      <a:lnTo>
                        <a:pt x="41" y="31"/>
                      </a:lnTo>
                      <a:lnTo>
                        <a:pt x="41" y="31"/>
                      </a:lnTo>
                      <a:lnTo>
                        <a:pt x="39" y="31"/>
                      </a:lnTo>
                      <a:lnTo>
                        <a:pt x="39" y="31"/>
                      </a:lnTo>
                      <a:lnTo>
                        <a:pt x="38" y="31"/>
                      </a:lnTo>
                      <a:lnTo>
                        <a:pt x="38" y="33"/>
                      </a:lnTo>
                      <a:lnTo>
                        <a:pt x="38" y="33"/>
                      </a:lnTo>
                      <a:lnTo>
                        <a:pt x="37" y="33"/>
                      </a:lnTo>
                      <a:lnTo>
                        <a:pt x="35" y="33"/>
                      </a:lnTo>
                      <a:lnTo>
                        <a:pt x="35" y="31"/>
                      </a:lnTo>
                      <a:lnTo>
                        <a:pt x="34" y="31"/>
                      </a:lnTo>
                      <a:lnTo>
                        <a:pt x="33" y="31"/>
                      </a:lnTo>
                      <a:lnTo>
                        <a:pt x="33" y="31"/>
                      </a:lnTo>
                      <a:lnTo>
                        <a:pt x="31" y="31"/>
                      </a:lnTo>
                      <a:lnTo>
                        <a:pt x="31" y="30"/>
                      </a:lnTo>
                      <a:lnTo>
                        <a:pt x="30" y="30"/>
                      </a:lnTo>
                      <a:lnTo>
                        <a:pt x="30" y="30"/>
                      </a:lnTo>
                      <a:lnTo>
                        <a:pt x="29" y="29"/>
                      </a:lnTo>
                      <a:lnTo>
                        <a:pt x="29" y="29"/>
                      </a:lnTo>
                      <a:lnTo>
                        <a:pt x="29" y="27"/>
                      </a:lnTo>
                      <a:lnTo>
                        <a:pt x="27" y="27"/>
                      </a:lnTo>
                      <a:lnTo>
                        <a:pt x="27" y="26"/>
                      </a:lnTo>
                      <a:lnTo>
                        <a:pt x="27" y="25"/>
                      </a:lnTo>
                      <a:lnTo>
                        <a:pt x="27" y="25"/>
                      </a:lnTo>
                      <a:lnTo>
                        <a:pt x="26" y="24"/>
                      </a:lnTo>
                      <a:lnTo>
                        <a:pt x="26" y="22"/>
                      </a:lnTo>
                      <a:lnTo>
                        <a:pt x="26" y="21"/>
                      </a:lnTo>
                      <a:lnTo>
                        <a:pt x="26" y="21"/>
                      </a:lnTo>
                      <a:lnTo>
                        <a:pt x="26" y="20"/>
                      </a:lnTo>
                      <a:lnTo>
                        <a:pt x="26" y="18"/>
                      </a:lnTo>
                      <a:lnTo>
                        <a:pt x="26" y="18"/>
                      </a:lnTo>
                      <a:lnTo>
                        <a:pt x="26" y="17"/>
                      </a:lnTo>
                      <a:lnTo>
                        <a:pt x="26" y="17"/>
                      </a:lnTo>
                      <a:lnTo>
                        <a:pt x="26" y="16"/>
                      </a:lnTo>
                      <a:lnTo>
                        <a:pt x="26" y="16"/>
                      </a:lnTo>
                      <a:lnTo>
                        <a:pt x="26" y="16"/>
                      </a:lnTo>
                      <a:lnTo>
                        <a:pt x="26" y="16"/>
                      </a:lnTo>
                      <a:lnTo>
                        <a:pt x="26" y="16"/>
                      </a:lnTo>
                      <a:lnTo>
                        <a:pt x="26" y="16"/>
                      </a:lnTo>
                      <a:lnTo>
                        <a:pt x="26" y="14"/>
                      </a:lnTo>
                      <a:lnTo>
                        <a:pt x="26" y="14"/>
                      </a:lnTo>
                      <a:lnTo>
                        <a:pt x="26" y="14"/>
                      </a:lnTo>
                      <a:lnTo>
                        <a:pt x="26" y="14"/>
                      </a:lnTo>
                      <a:lnTo>
                        <a:pt x="26" y="14"/>
                      </a:lnTo>
                      <a:lnTo>
                        <a:pt x="26" y="14"/>
                      </a:lnTo>
                      <a:lnTo>
                        <a:pt x="26" y="13"/>
                      </a:lnTo>
                      <a:lnTo>
                        <a:pt x="26" y="13"/>
                      </a:lnTo>
                      <a:lnTo>
                        <a:pt x="26" y="13"/>
                      </a:lnTo>
                      <a:close/>
                      <a:moveTo>
                        <a:pt x="18" y="24"/>
                      </a:moveTo>
                      <a:lnTo>
                        <a:pt x="18" y="24"/>
                      </a:lnTo>
                      <a:lnTo>
                        <a:pt x="18" y="24"/>
                      </a:lnTo>
                      <a:lnTo>
                        <a:pt x="18" y="24"/>
                      </a:lnTo>
                      <a:lnTo>
                        <a:pt x="18" y="24"/>
                      </a:lnTo>
                      <a:lnTo>
                        <a:pt x="18" y="24"/>
                      </a:lnTo>
                      <a:lnTo>
                        <a:pt x="18" y="24"/>
                      </a:lnTo>
                      <a:lnTo>
                        <a:pt x="18" y="22"/>
                      </a:lnTo>
                      <a:lnTo>
                        <a:pt x="18" y="22"/>
                      </a:lnTo>
                      <a:lnTo>
                        <a:pt x="18" y="21"/>
                      </a:lnTo>
                      <a:lnTo>
                        <a:pt x="18" y="21"/>
                      </a:lnTo>
                      <a:lnTo>
                        <a:pt x="18" y="20"/>
                      </a:lnTo>
                      <a:lnTo>
                        <a:pt x="17" y="20"/>
                      </a:lnTo>
                      <a:lnTo>
                        <a:pt x="17" y="18"/>
                      </a:lnTo>
                      <a:lnTo>
                        <a:pt x="17" y="18"/>
                      </a:lnTo>
                      <a:lnTo>
                        <a:pt x="17" y="18"/>
                      </a:lnTo>
                      <a:lnTo>
                        <a:pt x="16" y="17"/>
                      </a:lnTo>
                      <a:lnTo>
                        <a:pt x="16" y="17"/>
                      </a:lnTo>
                      <a:lnTo>
                        <a:pt x="14" y="17"/>
                      </a:lnTo>
                      <a:lnTo>
                        <a:pt x="14" y="17"/>
                      </a:lnTo>
                      <a:lnTo>
                        <a:pt x="13" y="17"/>
                      </a:lnTo>
                      <a:lnTo>
                        <a:pt x="13" y="17"/>
                      </a:lnTo>
                      <a:lnTo>
                        <a:pt x="12" y="17"/>
                      </a:lnTo>
                      <a:lnTo>
                        <a:pt x="10" y="17"/>
                      </a:lnTo>
                      <a:lnTo>
                        <a:pt x="10" y="17"/>
                      </a:lnTo>
                      <a:lnTo>
                        <a:pt x="9" y="17"/>
                      </a:lnTo>
                      <a:lnTo>
                        <a:pt x="9" y="13"/>
                      </a:lnTo>
                      <a:lnTo>
                        <a:pt x="9" y="13"/>
                      </a:lnTo>
                      <a:lnTo>
                        <a:pt x="9" y="13"/>
                      </a:lnTo>
                      <a:lnTo>
                        <a:pt x="9" y="13"/>
                      </a:lnTo>
                      <a:lnTo>
                        <a:pt x="9" y="13"/>
                      </a:lnTo>
                      <a:lnTo>
                        <a:pt x="10" y="13"/>
                      </a:lnTo>
                      <a:lnTo>
                        <a:pt x="10" y="13"/>
                      </a:lnTo>
                      <a:lnTo>
                        <a:pt x="10" y="13"/>
                      </a:lnTo>
                      <a:lnTo>
                        <a:pt x="10" y="13"/>
                      </a:lnTo>
                      <a:lnTo>
                        <a:pt x="10" y="13"/>
                      </a:lnTo>
                      <a:lnTo>
                        <a:pt x="12" y="13"/>
                      </a:lnTo>
                      <a:lnTo>
                        <a:pt x="13" y="13"/>
                      </a:lnTo>
                      <a:lnTo>
                        <a:pt x="13" y="13"/>
                      </a:lnTo>
                      <a:lnTo>
                        <a:pt x="13" y="13"/>
                      </a:lnTo>
                      <a:lnTo>
                        <a:pt x="14" y="13"/>
                      </a:lnTo>
                      <a:lnTo>
                        <a:pt x="14" y="12"/>
                      </a:lnTo>
                      <a:lnTo>
                        <a:pt x="16" y="12"/>
                      </a:lnTo>
                      <a:lnTo>
                        <a:pt x="16" y="12"/>
                      </a:lnTo>
                      <a:lnTo>
                        <a:pt x="16" y="12"/>
                      </a:lnTo>
                      <a:lnTo>
                        <a:pt x="16" y="10"/>
                      </a:lnTo>
                      <a:lnTo>
                        <a:pt x="16" y="10"/>
                      </a:lnTo>
                      <a:lnTo>
                        <a:pt x="17" y="9"/>
                      </a:lnTo>
                      <a:lnTo>
                        <a:pt x="17" y="9"/>
                      </a:lnTo>
                      <a:lnTo>
                        <a:pt x="17" y="9"/>
                      </a:lnTo>
                      <a:lnTo>
                        <a:pt x="17" y="8"/>
                      </a:lnTo>
                      <a:lnTo>
                        <a:pt x="17" y="8"/>
                      </a:lnTo>
                      <a:lnTo>
                        <a:pt x="17" y="8"/>
                      </a:lnTo>
                      <a:lnTo>
                        <a:pt x="17" y="8"/>
                      </a:lnTo>
                      <a:lnTo>
                        <a:pt x="17" y="6"/>
                      </a:lnTo>
                      <a:lnTo>
                        <a:pt x="17" y="6"/>
                      </a:lnTo>
                      <a:lnTo>
                        <a:pt x="16" y="6"/>
                      </a:lnTo>
                      <a:lnTo>
                        <a:pt x="16" y="5"/>
                      </a:lnTo>
                      <a:lnTo>
                        <a:pt x="16" y="5"/>
                      </a:lnTo>
                      <a:lnTo>
                        <a:pt x="16" y="5"/>
                      </a:lnTo>
                      <a:lnTo>
                        <a:pt x="16" y="5"/>
                      </a:lnTo>
                      <a:lnTo>
                        <a:pt x="16" y="5"/>
                      </a:lnTo>
                      <a:lnTo>
                        <a:pt x="16" y="4"/>
                      </a:lnTo>
                      <a:lnTo>
                        <a:pt x="14" y="4"/>
                      </a:lnTo>
                      <a:lnTo>
                        <a:pt x="14" y="4"/>
                      </a:lnTo>
                      <a:lnTo>
                        <a:pt x="14" y="4"/>
                      </a:lnTo>
                      <a:lnTo>
                        <a:pt x="14" y="4"/>
                      </a:lnTo>
                      <a:lnTo>
                        <a:pt x="13" y="4"/>
                      </a:lnTo>
                      <a:lnTo>
                        <a:pt x="13" y="4"/>
                      </a:lnTo>
                      <a:lnTo>
                        <a:pt x="13" y="2"/>
                      </a:lnTo>
                      <a:lnTo>
                        <a:pt x="12" y="2"/>
                      </a:lnTo>
                      <a:lnTo>
                        <a:pt x="12" y="2"/>
                      </a:lnTo>
                      <a:lnTo>
                        <a:pt x="12" y="2"/>
                      </a:lnTo>
                      <a:lnTo>
                        <a:pt x="12" y="2"/>
                      </a:lnTo>
                      <a:lnTo>
                        <a:pt x="10" y="2"/>
                      </a:lnTo>
                      <a:lnTo>
                        <a:pt x="10" y="2"/>
                      </a:lnTo>
                      <a:lnTo>
                        <a:pt x="10" y="2"/>
                      </a:lnTo>
                      <a:lnTo>
                        <a:pt x="9" y="2"/>
                      </a:lnTo>
                      <a:lnTo>
                        <a:pt x="9" y="4"/>
                      </a:lnTo>
                      <a:lnTo>
                        <a:pt x="9" y="4"/>
                      </a:lnTo>
                      <a:lnTo>
                        <a:pt x="8" y="4"/>
                      </a:lnTo>
                      <a:lnTo>
                        <a:pt x="8" y="4"/>
                      </a:lnTo>
                      <a:lnTo>
                        <a:pt x="8" y="4"/>
                      </a:lnTo>
                      <a:lnTo>
                        <a:pt x="8" y="4"/>
                      </a:lnTo>
                      <a:lnTo>
                        <a:pt x="6" y="4"/>
                      </a:lnTo>
                      <a:lnTo>
                        <a:pt x="6" y="5"/>
                      </a:lnTo>
                      <a:lnTo>
                        <a:pt x="6" y="5"/>
                      </a:lnTo>
                      <a:lnTo>
                        <a:pt x="6" y="5"/>
                      </a:lnTo>
                      <a:lnTo>
                        <a:pt x="6" y="5"/>
                      </a:lnTo>
                      <a:lnTo>
                        <a:pt x="5" y="6"/>
                      </a:lnTo>
                      <a:lnTo>
                        <a:pt x="5" y="6"/>
                      </a:lnTo>
                      <a:lnTo>
                        <a:pt x="5" y="6"/>
                      </a:lnTo>
                      <a:lnTo>
                        <a:pt x="5" y="6"/>
                      </a:lnTo>
                      <a:lnTo>
                        <a:pt x="5" y="8"/>
                      </a:lnTo>
                      <a:lnTo>
                        <a:pt x="5" y="8"/>
                      </a:lnTo>
                      <a:lnTo>
                        <a:pt x="5" y="8"/>
                      </a:lnTo>
                      <a:lnTo>
                        <a:pt x="5" y="9"/>
                      </a:lnTo>
                      <a:lnTo>
                        <a:pt x="5" y="9"/>
                      </a:lnTo>
                      <a:lnTo>
                        <a:pt x="5" y="9"/>
                      </a:lnTo>
                      <a:lnTo>
                        <a:pt x="1" y="9"/>
                      </a:lnTo>
                      <a:lnTo>
                        <a:pt x="1" y="9"/>
                      </a:lnTo>
                      <a:lnTo>
                        <a:pt x="1" y="8"/>
                      </a:lnTo>
                      <a:lnTo>
                        <a:pt x="1" y="8"/>
                      </a:lnTo>
                      <a:lnTo>
                        <a:pt x="1" y="6"/>
                      </a:lnTo>
                      <a:lnTo>
                        <a:pt x="1" y="6"/>
                      </a:lnTo>
                      <a:lnTo>
                        <a:pt x="1" y="5"/>
                      </a:lnTo>
                      <a:lnTo>
                        <a:pt x="1" y="5"/>
                      </a:lnTo>
                      <a:lnTo>
                        <a:pt x="2" y="5"/>
                      </a:lnTo>
                      <a:lnTo>
                        <a:pt x="2" y="4"/>
                      </a:lnTo>
                      <a:lnTo>
                        <a:pt x="2" y="4"/>
                      </a:lnTo>
                      <a:lnTo>
                        <a:pt x="2" y="2"/>
                      </a:lnTo>
                      <a:lnTo>
                        <a:pt x="4" y="2"/>
                      </a:lnTo>
                      <a:lnTo>
                        <a:pt x="4" y="2"/>
                      </a:lnTo>
                      <a:lnTo>
                        <a:pt x="4" y="1"/>
                      </a:lnTo>
                      <a:lnTo>
                        <a:pt x="5" y="1"/>
                      </a:lnTo>
                      <a:lnTo>
                        <a:pt x="5" y="1"/>
                      </a:lnTo>
                      <a:lnTo>
                        <a:pt x="6" y="0"/>
                      </a:lnTo>
                      <a:lnTo>
                        <a:pt x="6" y="0"/>
                      </a:lnTo>
                      <a:lnTo>
                        <a:pt x="8" y="0"/>
                      </a:lnTo>
                      <a:lnTo>
                        <a:pt x="8" y="0"/>
                      </a:lnTo>
                      <a:lnTo>
                        <a:pt x="9" y="0"/>
                      </a:lnTo>
                      <a:lnTo>
                        <a:pt x="9" y="0"/>
                      </a:lnTo>
                      <a:lnTo>
                        <a:pt x="10" y="0"/>
                      </a:lnTo>
                      <a:lnTo>
                        <a:pt x="12" y="0"/>
                      </a:lnTo>
                      <a:lnTo>
                        <a:pt x="12" y="0"/>
                      </a:lnTo>
                      <a:lnTo>
                        <a:pt x="13" y="0"/>
                      </a:lnTo>
                      <a:lnTo>
                        <a:pt x="13" y="0"/>
                      </a:lnTo>
                      <a:lnTo>
                        <a:pt x="14" y="0"/>
                      </a:lnTo>
                      <a:lnTo>
                        <a:pt x="14" y="0"/>
                      </a:lnTo>
                      <a:lnTo>
                        <a:pt x="16" y="0"/>
                      </a:lnTo>
                      <a:lnTo>
                        <a:pt x="16" y="0"/>
                      </a:lnTo>
                      <a:lnTo>
                        <a:pt x="17" y="1"/>
                      </a:lnTo>
                      <a:lnTo>
                        <a:pt x="17" y="1"/>
                      </a:lnTo>
                      <a:lnTo>
                        <a:pt x="17" y="1"/>
                      </a:lnTo>
                      <a:lnTo>
                        <a:pt x="18" y="1"/>
                      </a:lnTo>
                      <a:lnTo>
                        <a:pt x="18" y="1"/>
                      </a:lnTo>
                      <a:lnTo>
                        <a:pt x="18" y="2"/>
                      </a:lnTo>
                      <a:lnTo>
                        <a:pt x="20" y="2"/>
                      </a:lnTo>
                      <a:lnTo>
                        <a:pt x="20" y="2"/>
                      </a:lnTo>
                      <a:lnTo>
                        <a:pt x="20" y="4"/>
                      </a:lnTo>
                      <a:lnTo>
                        <a:pt x="20" y="4"/>
                      </a:lnTo>
                      <a:lnTo>
                        <a:pt x="20" y="4"/>
                      </a:lnTo>
                      <a:lnTo>
                        <a:pt x="21" y="5"/>
                      </a:lnTo>
                      <a:lnTo>
                        <a:pt x="21" y="5"/>
                      </a:lnTo>
                      <a:lnTo>
                        <a:pt x="21" y="5"/>
                      </a:lnTo>
                      <a:lnTo>
                        <a:pt x="21" y="6"/>
                      </a:lnTo>
                      <a:lnTo>
                        <a:pt x="21" y="6"/>
                      </a:lnTo>
                      <a:lnTo>
                        <a:pt x="21" y="6"/>
                      </a:lnTo>
                      <a:lnTo>
                        <a:pt x="21" y="9"/>
                      </a:lnTo>
                      <a:lnTo>
                        <a:pt x="21" y="10"/>
                      </a:lnTo>
                      <a:lnTo>
                        <a:pt x="21" y="10"/>
                      </a:lnTo>
                      <a:lnTo>
                        <a:pt x="20" y="12"/>
                      </a:lnTo>
                      <a:lnTo>
                        <a:pt x="20" y="13"/>
                      </a:lnTo>
                      <a:lnTo>
                        <a:pt x="18" y="13"/>
                      </a:lnTo>
                      <a:lnTo>
                        <a:pt x="18" y="14"/>
                      </a:lnTo>
                      <a:lnTo>
                        <a:pt x="17" y="14"/>
                      </a:lnTo>
                      <a:lnTo>
                        <a:pt x="17" y="14"/>
                      </a:lnTo>
                      <a:lnTo>
                        <a:pt x="18" y="14"/>
                      </a:lnTo>
                      <a:lnTo>
                        <a:pt x="18" y="16"/>
                      </a:lnTo>
                      <a:lnTo>
                        <a:pt x="20" y="16"/>
                      </a:lnTo>
                      <a:lnTo>
                        <a:pt x="20" y="16"/>
                      </a:lnTo>
                      <a:lnTo>
                        <a:pt x="21" y="17"/>
                      </a:lnTo>
                      <a:lnTo>
                        <a:pt x="21" y="17"/>
                      </a:lnTo>
                      <a:lnTo>
                        <a:pt x="21" y="17"/>
                      </a:lnTo>
                      <a:lnTo>
                        <a:pt x="21" y="18"/>
                      </a:lnTo>
                      <a:lnTo>
                        <a:pt x="22" y="18"/>
                      </a:lnTo>
                      <a:lnTo>
                        <a:pt x="22" y="20"/>
                      </a:lnTo>
                      <a:lnTo>
                        <a:pt x="22" y="20"/>
                      </a:lnTo>
                      <a:lnTo>
                        <a:pt x="22" y="21"/>
                      </a:lnTo>
                      <a:lnTo>
                        <a:pt x="22" y="22"/>
                      </a:lnTo>
                      <a:lnTo>
                        <a:pt x="22" y="22"/>
                      </a:lnTo>
                      <a:lnTo>
                        <a:pt x="22" y="24"/>
                      </a:lnTo>
                      <a:lnTo>
                        <a:pt x="22" y="24"/>
                      </a:lnTo>
                      <a:lnTo>
                        <a:pt x="22" y="25"/>
                      </a:lnTo>
                      <a:lnTo>
                        <a:pt x="22" y="25"/>
                      </a:lnTo>
                      <a:lnTo>
                        <a:pt x="22" y="25"/>
                      </a:lnTo>
                      <a:lnTo>
                        <a:pt x="22" y="26"/>
                      </a:lnTo>
                      <a:lnTo>
                        <a:pt x="22" y="26"/>
                      </a:lnTo>
                      <a:lnTo>
                        <a:pt x="21" y="26"/>
                      </a:lnTo>
                      <a:lnTo>
                        <a:pt x="21" y="27"/>
                      </a:lnTo>
                      <a:lnTo>
                        <a:pt x="21" y="27"/>
                      </a:lnTo>
                      <a:lnTo>
                        <a:pt x="21" y="29"/>
                      </a:lnTo>
                      <a:lnTo>
                        <a:pt x="20" y="29"/>
                      </a:lnTo>
                      <a:lnTo>
                        <a:pt x="20" y="29"/>
                      </a:lnTo>
                      <a:lnTo>
                        <a:pt x="20" y="30"/>
                      </a:lnTo>
                      <a:lnTo>
                        <a:pt x="18" y="30"/>
                      </a:lnTo>
                      <a:lnTo>
                        <a:pt x="18" y="30"/>
                      </a:lnTo>
                      <a:lnTo>
                        <a:pt x="17" y="31"/>
                      </a:lnTo>
                      <a:lnTo>
                        <a:pt x="17" y="31"/>
                      </a:lnTo>
                      <a:lnTo>
                        <a:pt x="16" y="31"/>
                      </a:lnTo>
                      <a:lnTo>
                        <a:pt x="16" y="31"/>
                      </a:lnTo>
                      <a:lnTo>
                        <a:pt x="14" y="31"/>
                      </a:lnTo>
                      <a:lnTo>
                        <a:pt x="13" y="31"/>
                      </a:lnTo>
                      <a:lnTo>
                        <a:pt x="13" y="31"/>
                      </a:lnTo>
                      <a:lnTo>
                        <a:pt x="12" y="33"/>
                      </a:lnTo>
                      <a:lnTo>
                        <a:pt x="10" y="33"/>
                      </a:lnTo>
                      <a:lnTo>
                        <a:pt x="9" y="33"/>
                      </a:lnTo>
                      <a:lnTo>
                        <a:pt x="9" y="31"/>
                      </a:lnTo>
                      <a:lnTo>
                        <a:pt x="8" y="31"/>
                      </a:lnTo>
                      <a:lnTo>
                        <a:pt x="6" y="31"/>
                      </a:lnTo>
                      <a:lnTo>
                        <a:pt x="5" y="31"/>
                      </a:lnTo>
                      <a:lnTo>
                        <a:pt x="5" y="31"/>
                      </a:lnTo>
                      <a:lnTo>
                        <a:pt x="4" y="30"/>
                      </a:lnTo>
                      <a:lnTo>
                        <a:pt x="4" y="30"/>
                      </a:lnTo>
                      <a:lnTo>
                        <a:pt x="2" y="29"/>
                      </a:lnTo>
                      <a:lnTo>
                        <a:pt x="2" y="29"/>
                      </a:lnTo>
                      <a:lnTo>
                        <a:pt x="1" y="27"/>
                      </a:lnTo>
                      <a:lnTo>
                        <a:pt x="1" y="26"/>
                      </a:lnTo>
                      <a:lnTo>
                        <a:pt x="1" y="26"/>
                      </a:lnTo>
                      <a:lnTo>
                        <a:pt x="0" y="25"/>
                      </a:lnTo>
                      <a:lnTo>
                        <a:pt x="0" y="24"/>
                      </a:lnTo>
                      <a:lnTo>
                        <a:pt x="0" y="21"/>
                      </a:lnTo>
                      <a:lnTo>
                        <a:pt x="4" y="21"/>
                      </a:lnTo>
                      <a:lnTo>
                        <a:pt x="4" y="22"/>
                      </a:lnTo>
                      <a:lnTo>
                        <a:pt x="4" y="22"/>
                      </a:lnTo>
                      <a:lnTo>
                        <a:pt x="4" y="24"/>
                      </a:lnTo>
                      <a:lnTo>
                        <a:pt x="5" y="24"/>
                      </a:lnTo>
                      <a:lnTo>
                        <a:pt x="5" y="25"/>
                      </a:lnTo>
                      <a:lnTo>
                        <a:pt x="5" y="25"/>
                      </a:lnTo>
                      <a:lnTo>
                        <a:pt x="5" y="26"/>
                      </a:lnTo>
                      <a:lnTo>
                        <a:pt x="5" y="26"/>
                      </a:lnTo>
                      <a:lnTo>
                        <a:pt x="5" y="26"/>
                      </a:lnTo>
                      <a:lnTo>
                        <a:pt x="6" y="26"/>
                      </a:lnTo>
                      <a:lnTo>
                        <a:pt x="6" y="27"/>
                      </a:lnTo>
                      <a:lnTo>
                        <a:pt x="6" y="27"/>
                      </a:lnTo>
                      <a:lnTo>
                        <a:pt x="6" y="27"/>
                      </a:lnTo>
                      <a:lnTo>
                        <a:pt x="8" y="27"/>
                      </a:lnTo>
                      <a:lnTo>
                        <a:pt x="8" y="29"/>
                      </a:lnTo>
                      <a:lnTo>
                        <a:pt x="8" y="29"/>
                      </a:lnTo>
                      <a:lnTo>
                        <a:pt x="9" y="29"/>
                      </a:lnTo>
                      <a:lnTo>
                        <a:pt x="9" y="29"/>
                      </a:lnTo>
                      <a:lnTo>
                        <a:pt x="9" y="29"/>
                      </a:lnTo>
                      <a:lnTo>
                        <a:pt x="9" y="29"/>
                      </a:lnTo>
                      <a:lnTo>
                        <a:pt x="10" y="29"/>
                      </a:lnTo>
                      <a:lnTo>
                        <a:pt x="10" y="29"/>
                      </a:lnTo>
                      <a:lnTo>
                        <a:pt x="10" y="29"/>
                      </a:lnTo>
                      <a:lnTo>
                        <a:pt x="10" y="29"/>
                      </a:lnTo>
                      <a:lnTo>
                        <a:pt x="12" y="29"/>
                      </a:lnTo>
                      <a:lnTo>
                        <a:pt x="12" y="29"/>
                      </a:lnTo>
                      <a:lnTo>
                        <a:pt x="13" y="29"/>
                      </a:lnTo>
                      <a:lnTo>
                        <a:pt x="13" y="29"/>
                      </a:lnTo>
                      <a:lnTo>
                        <a:pt x="14" y="29"/>
                      </a:lnTo>
                      <a:lnTo>
                        <a:pt x="14" y="27"/>
                      </a:lnTo>
                      <a:lnTo>
                        <a:pt x="16" y="27"/>
                      </a:lnTo>
                      <a:lnTo>
                        <a:pt x="16" y="27"/>
                      </a:lnTo>
                      <a:lnTo>
                        <a:pt x="16" y="27"/>
                      </a:lnTo>
                      <a:lnTo>
                        <a:pt x="17" y="26"/>
                      </a:lnTo>
                      <a:lnTo>
                        <a:pt x="17" y="26"/>
                      </a:lnTo>
                      <a:lnTo>
                        <a:pt x="17" y="26"/>
                      </a:lnTo>
                      <a:lnTo>
                        <a:pt x="17" y="25"/>
                      </a:lnTo>
                      <a:lnTo>
                        <a:pt x="18" y="25"/>
                      </a:lnTo>
                      <a:lnTo>
                        <a:pt x="18" y="25"/>
                      </a:lnTo>
                      <a:lnTo>
                        <a:pt x="18" y="24"/>
                      </a:lnTo>
                      <a:close/>
                    </a:path>
                  </a:pathLst>
                </a:custGeom>
                <a:solidFill>
                  <a:srgbClr val="000000"/>
                </a:solidFill>
                <a:ln w="9525">
                  <a:noFill/>
                  <a:round/>
                  <a:headEnd/>
                  <a:tailEnd/>
                </a:ln>
              </p:spPr>
              <p:txBody>
                <a:bodyPr/>
                <a:lstStyle/>
                <a:p>
                  <a:endParaRPr lang="en-US"/>
                </a:p>
              </p:txBody>
            </p:sp>
            <p:sp>
              <p:nvSpPr>
                <p:cNvPr id="10579" name="Freeform 339"/>
                <p:cNvSpPr>
                  <a:spLocks noEditPoints="1"/>
                </p:cNvSpPr>
                <p:nvPr/>
              </p:nvSpPr>
              <p:spPr bwMode="auto">
                <a:xfrm>
                  <a:off x="3212" y="2992"/>
                  <a:ext cx="25" cy="17"/>
                </a:xfrm>
                <a:custGeom>
                  <a:avLst/>
                  <a:gdLst/>
                  <a:ahLst/>
                  <a:cxnLst>
                    <a:cxn ang="0">
                      <a:pos x="35" y="17"/>
                    </a:cxn>
                    <a:cxn ang="0">
                      <a:pos x="39" y="17"/>
                    </a:cxn>
                    <a:cxn ang="0">
                      <a:pos x="40" y="17"/>
                    </a:cxn>
                    <a:cxn ang="0">
                      <a:pos x="42" y="16"/>
                    </a:cxn>
                    <a:cxn ang="0">
                      <a:pos x="44" y="13"/>
                    </a:cxn>
                    <a:cxn ang="0">
                      <a:pos x="45" y="10"/>
                    </a:cxn>
                    <a:cxn ang="0">
                      <a:pos x="45" y="9"/>
                    </a:cxn>
                    <a:cxn ang="0">
                      <a:pos x="42" y="5"/>
                    </a:cxn>
                    <a:cxn ang="0">
                      <a:pos x="40" y="2"/>
                    </a:cxn>
                    <a:cxn ang="0">
                      <a:pos x="35" y="4"/>
                    </a:cxn>
                    <a:cxn ang="0">
                      <a:pos x="32" y="6"/>
                    </a:cxn>
                    <a:cxn ang="0">
                      <a:pos x="27" y="10"/>
                    </a:cxn>
                    <a:cxn ang="0">
                      <a:pos x="28" y="6"/>
                    </a:cxn>
                    <a:cxn ang="0">
                      <a:pos x="29" y="2"/>
                    </a:cxn>
                    <a:cxn ang="0">
                      <a:pos x="32" y="0"/>
                    </a:cxn>
                    <a:cxn ang="0">
                      <a:pos x="36" y="0"/>
                    </a:cxn>
                    <a:cxn ang="0">
                      <a:pos x="42" y="0"/>
                    </a:cxn>
                    <a:cxn ang="0">
                      <a:pos x="46" y="4"/>
                    </a:cxn>
                    <a:cxn ang="0">
                      <a:pos x="49" y="9"/>
                    </a:cxn>
                    <a:cxn ang="0">
                      <a:pos x="49" y="16"/>
                    </a:cxn>
                    <a:cxn ang="0">
                      <a:pos x="48" y="22"/>
                    </a:cxn>
                    <a:cxn ang="0">
                      <a:pos x="45" y="27"/>
                    </a:cxn>
                    <a:cxn ang="0">
                      <a:pos x="42" y="31"/>
                    </a:cxn>
                    <a:cxn ang="0">
                      <a:pos x="40" y="31"/>
                    </a:cxn>
                    <a:cxn ang="0">
                      <a:pos x="39" y="33"/>
                    </a:cxn>
                    <a:cxn ang="0">
                      <a:pos x="35" y="31"/>
                    </a:cxn>
                    <a:cxn ang="0">
                      <a:pos x="31" y="30"/>
                    </a:cxn>
                    <a:cxn ang="0">
                      <a:pos x="28" y="27"/>
                    </a:cxn>
                    <a:cxn ang="0">
                      <a:pos x="32" y="24"/>
                    </a:cxn>
                    <a:cxn ang="0">
                      <a:pos x="36" y="29"/>
                    </a:cxn>
                    <a:cxn ang="0">
                      <a:pos x="40" y="29"/>
                    </a:cxn>
                    <a:cxn ang="0">
                      <a:pos x="42" y="26"/>
                    </a:cxn>
                    <a:cxn ang="0">
                      <a:pos x="45" y="21"/>
                    </a:cxn>
                    <a:cxn ang="0">
                      <a:pos x="44" y="18"/>
                    </a:cxn>
                    <a:cxn ang="0">
                      <a:pos x="41" y="21"/>
                    </a:cxn>
                    <a:cxn ang="0">
                      <a:pos x="37" y="21"/>
                    </a:cxn>
                    <a:cxn ang="0">
                      <a:pos x="32" y="20"/>
                    </a:cxn>
                    <a:cxn ang="0">
                      <a:pos x="29" y="17"/>
                    </a:cxn>
                    <a:cxn ang="0">
                      <a:pos x="27" y="13"/>
                    </a:cxn>
                    <a:cxn ang="0">
                      <a:pos x="2" y="26"/>
                    </a:cxn>
                    <a:cxn ang="0">
                      <a:pos x="6" y="21"/>
                    </a:cxn>
                    <a:cxn ang="0">
                      <a:pos x="12" y="16"/>
                    </a:cxn>
                    <a:cxn ang="0">
                      <a:pos x="17" y="13"/>
                    </a:cxn>
                    <a:cxn ang="0">
                      <a:pos x="19" y="9"/>
                    </a:cxn>
                    <a:cxn ang="0">
                      <a:pos x="17" y="5"/>
                    </a:cxn>
                    <a:cxn ang="0">
                      <a:pos x="14" y="2"/>
                    </a:cxn>
                    <a:cxn ang="0">
                      <a:pos x="7" y="6"/>
                    </a:cxn>
                    <a:cxn ang="0">
                      <a:pos x="2" y="9"/>
                    </a:cxn>
                    <a:cxn ang="0">
                      <a:pos x="4" y="4"/>
                    </a:cxn>
                    <a:cxn ang="0">
                      <a:pos x="7" y="0"/>
                    </a:cxn>
                    <a:cxn ang="0">
                      <a:pos x="12" y="0"/>
                    </a:cxn>
                    <a:cxn ang="0">
                      <a:pos x="17" y="0"/>
                    </a:cxn>
                    <a:cxn ang="0">
                      <a:pos x="21" y="2"/>
                    </a:cxn>
                    <a:cxn ang="0">
                      <a:pos x="23" y="6"/>
                    </a:cxn>
                    <a:cxn ang="0">
                      <a:pos x="23" y="13"/>
                    </a:cxn>
                    <a:cxn ang="0">
                      <a:pos x="19" y="17"/>
                    </a:cxn>
                    <a:cxn ang="0">
                      <a:pos x="12" y="21"/>
                    </a:cxn>
                    <a:cxn ang="0">
                      <a:pos x="8" y="24"/>
                    </a:cxn>
                    <a:cxn ang="0">
                      <a:pos x="6" y="27"/>
                    </a:cxn>
                  </a:cxnLst>
                  <a:rect l="0" t="0" r="r" b="b"/>
                  <a:pathLst>
                    <a:path w="49" h="33">
                      <a:moveTo>
                        <a:pt x="32" y="9"/>
                      </a:moveTo>
                      <a:lnTo>
                        <a:pt x="32" y="12"/>
                      </a:lnTo>
                      <a:lnTo>
                        <a:pt x="32" y="13"/>
                      </a:lnTo>
                      <a:lnTo>
                        <a:pt x="32" y="14"/>
                      </a:lnTo>
                      <a:lnTo>
                        <a:pt x="33" y="16"/>
                      </a:lnTo>
                      <a:lnTo>
                        <a:pt x="33" y="16"/>
                      </a:lnTo>
                      <a:lnTo>
                        <a:pt x="35" y="17"/>
                      </a:lnTo>
                      <a:lnTo>
                        <a:pt x="36" y="17"/>
                      </a:lnTo>
                      <a:lnTo>
                        <a:pt x="37" y="17"/>
                      </a:lnTo>
                      <a:lnTo>
                        <a:pt x="39" y="17"/>
                      </a:lnTo>
                      <a:lnTo>
                        <a:pt x="39" y="17"/>
                      </a:lnTo>
                      <a:lnTo>
                        <a:pt x="39" y="17"/>
                      </a:lnTo>
                      <a:lnTo>
                        <a:pt x="39" y="17"/>
                      </a:lnTo>
                      <a:lnTo>
                        <a:pt x="39" y="17"/>
                      </a:lnTo>
                      <a:lnTo>
                        <a:pt x="39" y="17"/>
                      </a:lnTo>
                      <a:lnTo>
                        <a:pt x="39" y="17"/>
                      </a:lnTo>
                      <a:lnTo>
                        <a:pt x="39" y="17"/>
                      </a:lnTo>
                      <a:lnTo>
                        <a:pt x="39" y="17"/>
                      </a:lnTo>
                      <a:lnTo>
                        <a:pt x="39" y="17"/>
                      </a:lnTo>
                      <a:lnTo>
                        <a:pt x="40" y="17"/>
                      </a:lnTo>
                      <a:lnTo>
                        <a:pt x="40" y="17"/>
                      </a:lnTo>
                      <a:lnTo>
                        <a:pt x="40" y="17"/>
                      </a:lnTo>
                      <a:lnTo>
                        <a:pt x="41" y="17"/>
                      </a:lnTo>
                      <a:lnTo>
                        <a:pt x="41" y="17"/>
                      </a:lnTo>
                      <a:lnTo>
                        <a:pt x="41" y="17"/>
                      </a:lnTo>
                      <a:lnTo>
                        <a:pt x="42" y="16"/>
                      </a:lnTo>
                      <a:lnTo>
                        <a:pt x="42" y="16"/>
                      </a:lnTo>
                      <a:lnTo>
                        <a:pt x="42" y="16"/>
                      </a:lnTo>
                      <a:lnTo>
                        <a:pt x="42" y="16"/>
                      </a:lnTo>
                      <a:lnTo>
                        <a:pt x="44" y="14"/>
                      </a:lnTo>
                      <a:lnTo>
                        <a:pt x="44" y="14"/>
                      </a:lnTo>
                      <a:lnTo>
                        <a:pt x="44" y="14"/>
                      </a:lnTo>
                      <a:lnTo>
                        <a:pt x="44" y="14"/>
                      </a:lnTo>
                      <a:lnTo>
                        <a:pt x="44" y="13"/>
                      </a:lnTo>
                      <a:lnTo>
                        <a:pt x="44" y="13"/>
                      </a:lnTo>
                      <a:lnTo>
                        <a:pt x="44" y="13"/>
                      </a:lnTo>
                      <a:lnTo>
                        <a:pt x="45" y="12"/>
                      </a:lnTo>
                      <a:lnTo>
                        <a:pt x="45" y="12"/>
                      </a:lnTo>
                      <a:lnTo>
                        <a:pt x="45" y="12"/>
                      </a:lnTo>
                      <a:lnTo>
                        <a:pt x="45" y="10"/>
                      </a:lnTo>
                      <a:lnTo>
                        <a:pt x="45" y="10"/>
                      </a:lnTo>
                      <a:lnTo>
                        <a:pt x="45" y="10"/>
                      </a:lnTo>
                      <a:lnTo>
                        <a:pt x="45" y="10"/>
                      </a:lnTo>
                      <a:lnTo>
                        <a:pt x="45" y="10"/>
                      </a:lnTo>
                      <a:lnTo>
                        <a:pt x="45" y="9"/>
                      </a:lnTo>
                      <a:lnTo>
                        <a:pt x="45" y="9"/>
                      </a:lnTo>
                      <a:lnTo>
                        <a:pt x="45" y="9"/>
                      </a:lnTo>
                      <a:lnTo>
                        <a:pt x="45" y="9"/>
                      </a:lnTo>
                      <a:lnTo>
                        <a:pt x="45" y="9"/>
                      </a:lnTo>
                      <a:lnTo>
                        <a:pt x="44" y="8"/>
                      </a:lnTo>
                      <a:lnTo>
                        <a:pt x="44" y="8"/>
                      </a:lnTo>
                      <a:lnTo>
                        <a:pt x="44" y="6"/>
                      </a:lnTo>
                      <a:lnTo>
                        <a:pt x="44" y="6"/>
                      </a:lnTo>
                      <a:lnTo>
                        <a:pt x="44" y="5"/>
                      </a:lnTo>
                      <a:lnTo>
                        <a:pt x="44" y="5"/>
                      </a:lnTo>
                      <a:lnTo>
                        <a:pt x="42" y="5"/>
                      </a:lnTo>
                      <a:lnTo>
                        <a:pt x="42" y="5"/>
                      </a:lnTo>
                      <a:lnTo>
                        <a:pt x="42" y="4"/>
                      </a:lnTo>
                      <a:lnTo>
                        <a:pt x="41" y="4"/>
                      </a:lnTo>
                      <a:lnTo>
                        <a:pt x="41" y="4"/>
                      </a:lnTo>
                      <a:lnTo>
                        <a:pt x="40" y="4"/>
                      </a:lnTo>
                      <a:lnTo>
                        <a:pt x="40" y="2"/>
                      </a:lnTo>
                      <a:lnTo>
                        <a:pt x="40" y="2"/>
                      </a:lnTo>
                      <a:lnTo>
                        <a:pt x="39" y="2"/>
                      </a:lnTo>
                      <a:lnTo>
                        <a:pt x="39" y="2"/>
                      </a:lnTo>
                      <a:lnTo>
                        <a:pt x="37" y="2"/>
                      </a:lnTo>
                      <a:lnTo>
                        <a:pt x="37" y="2"/>
                      </a:lnTo>
                      <a:lnTo>
                        <a:pt x="36" y="4"/>
                      </a:lnTo>
                      <a:lnTo>
                        <a:pt x="36" y="4"/>
                      </a:lnTo>
                      <a:lnTo>
                        <a:pt x="35" y="4"/>
                      </a:lnTo>
                      <a:lnTo>
                        <a:pt x="35" y="4"/>
                      </a:lnTo>
                      <a:lnTo>
                        <a:pt x="33" y="4"/>
                      </a:lnTo>
                      <a:lnTo>
                        <a:pt x="33" y="5"/>
                      </a:lnTo>
                      <a:lnTo>
                        <a:pt x="33" y="5"/>
                      </a:lnTo>
                      <a:lnTo>
                        <a:pt x="32" y="6"/>
                      </a:lnTo>
                      <a:lnTo>
                        <a:pt x="32" y="6"/>
                      </a:lnTo>
                      <a:lnTo>
                        <a:pt x="32" y="6"/>
                      </a:lnTo>
                      <a:lnTo>
                        <a:pt x="32" y="8"/>
                      </a:lnTo>
                      <a:lnTo>
                        <a:pt x="32" y="8"/>
                      </a:lnTo>
                      <a:lnTo>
                        <a:pt x="32" y="9"/>
                      </a:lnTo>
                      <a:lnTo>
                        <a:pt x="32" y="9"/>
                      </a:lnTo>
                      <a:close/>
                      <a:moveTo>
                        <a:pt x="27" y="12"/>
                      </a:moveTo>
                      <a:lnTo>
                        <a:pt x="27" y="10"/>
                      </a:lnTo>
                      <a:lnTo>
                        <a:pt x="27" y="10"/>
                      </a:lnTo>
                      <a:lnTo>
                        <a:pt x="27" y="9"/>
                      </a:lnTo>
                      <a:lnTo>
                        <a:pt x="27" y="9"/>
                      </a:lnTo>
                      <a:lnTo>
                        <a:pt x="28" y="8"/>
                      </a:lnTo>
                      <a:lnTo>
                        <a:pt x="28" y="8"/>
                      </a:lnTo>
                      <a:lnTo>
                        <a:pt x="28" y="8"/>
                      </a:lnTo>
                      <a:lnTo>
                        <a:pt x="28" y="6"/>
                      </a:lnTo>
                      <a:lnTo>
                        <a:pt x="28" y="6"/>
                      </a:lnTo>
                      <a:lnTo>
                        <a:pt x="28" y="5"/>
                      </a:lnTo>
                      <a:lnTo>
                        <a:pt x="28" y="5"/>
                      </a:lnTo>
                      <a:lnTo>
                        <a:pt x="29" y="5"/>
                      </a:lnTo>
                      <a:lnTo>
                        <a:pt x="29" y="4"/>
                      </a:lnTo>
                      <a:lnTo>
                        <a:pt x="29" y="4"/>
                      </a:lnTo>
                      <a:lnTo>
                        <a:pt x="29" y="4"/>
                      </a:lnTo>
                      <a:lnTo>
                        <a:pt x="29" y="2"/>
                      </a:lnTo>
                      <a:lnTo>
                        <a:pt x="31" y="2"/>
                      </a:lnTo>
                      <a:lnTo>
                        <a:pt x="31" y="2"/>
                      </a:lnTo>
                      <a:lnTo>
                        <a:pt x="31" y="1"/>
                      </a:lnTo>
                      <a:lnTo>
                        <a:pt x="31" y="1"/>
                      </a:lnTo>
                      <a:lnTo>
                        <a:pt x="32" y="1"/>
                      </a:lnTo>
                      <a:lnTo>
                        <a:pt x="32" y="1"/>
                      </a:lnTo>
                      <a:lnTo>
                        <a:pt x="32" y="0"/>
                      </a:lnTo>
                      <a:lnTo>
                        <a:pt x="33" y="0"/>
                      </a:lnTo>
                      <a:lnTo>
                        <a:pt x="33" y="0"/>
                      </a:lnTo>
                      <a:lnTo>
                        <a:pt x="33" y="0"/>
                      </a:lnTo>
                      <a:lnTo>
                        <a:pt x="35" y="0"/>
                      </a:lnTo>
                      <a:lnTo>
                        <a:pt x="35" y="0"/>
                      </a:lnTo>
                      <a:lnTo>
                        <a:pt x="36" y="0"/>
                      </a:lnTo>
                      <a:lnTo>
                        <a:pt x="36" y="0"/>
                      </a:lnTo>
                      <a:lnTo>
                        <a:pt x="37" y="0"/>
                      </a:lnTo>
                      <a:lnTo>
                        <a:pt x="37" y="0"/>
                      </a:lnTo>
                      <a:lnTo>
                        <a:pt x="39" y="0"/>
                      </a:lnTo>
                      <a:lnTo>
                        <a:pt x="40" y="0"/>
                      </a:lnTo>
                      <a:lnTo>
                        <a:pt x="41" y="0"/>
                      </a:lnTo>
                      <a:lnTo>
                        <a:pt x="41" y="0"/>
                      </a:lnTo>
                      <a:lnTo>
                        <a:pt x="42" y="0"/>
                      </a:lnTo>
                      <a:lnTo>
                        <a:pt x="42" y="0"/>
                      </a:lnTo>
                      <a:lnTo>
                        <a:pt x="44" y="1"/>
                      </a:lnTo>
                      <a:lnTo>
                        <a:pt x="45" y="1"/>
                      </a:lnTo>
                      <a:lnTo>
                        <a:pt x="45" y="2"/>
                      </a:lnTo>
                      <a:lnTo>
                        <a:pt x="45" y="2"/>
                      </a:lnTo>
                      <a:lnTo>
                        <a:pt x="46" y="4"/>
                      </a:lnTo>
                      <a:lnTo>
                        <a:pt x="46" y="4"/>
                      </a:lnTo>
                      <a:lnTo>
                        <a:pt x="46" y="4"/>
                      </a:lnTo>
                      <a:lnTo>
                        <a:pt x="48" y="5"/>
                      </a:lnTo>
                      <a:lnTo>
                        <a:pt x="48" y="6"/>
                      </a:lnTo>
                      <a:lnTo>
                        <a:pt x="48" y="6"/>
                      </a:lnTo>
                      <a:lnTo>
                        <a:pt x="48" y="8"/>
                      </a:lnTo>
                      <a:lnTo>
                        <a:pt x="49" y="8"/>
                      </a:lnTo>
                      <a:lnTo>
                        <a:pt x="49" y="9"/>
                      </a:lnTo>
                      <a:lnTo>
                        <a:pt x="49" y="10"/>
                      </a:lnTo>
                      <a:lnTo>
                        <a:pt x="49" y="10"/>
                      </a:lnTo>
                      <a:lnTo>
                        <a:pt x="49" y="12"/>
                      </a:lnTo>
                      <a:lnTo>
                        <a:pt x="49" y="13"/>
                      </a:lnTo>
                      <a:lnTo>
                        <a:pt x="49" y="13"/>
                      </a:lnTo>
                      <a:lnTo>
                        <a:pt x="49" y="14"/>
                      </a:lnTo>
                      <a:lnTo>
                        <a:pt x="49" y="16"/>
                      </a:lnTo>
                      <a:lnTo>
                        <a:pt x="49" y="17"/>
                      </a:lnTo>
                      <a:lnTo>
                        <a:pt x="49" y="18"/>
                      </a:lnTo>
                      <a:lnTo>
                        <a:pt x="49" y="20"/>
                      </a:lnTo>
                      <a:lnTo>
                        <a:pt x="49" y="20"/>
                      </a:lnTo>
                      <a:lnTo>
                        <a:pt x="48" y="21"/>
                      </a:lnTo>
                      <a:lnTo>
                        <a:pt x="48" y="22"/>
                      </a:lnTo>
                      <a:lnTo>
                        <a:pt x="48" y="22"/>
                      </a:lnTo>
                      <a:lnTo>
                        <a:pt x="48" y="24"/>
                      </a:lnTo>
                      <a:lnTo>
                        <a:pt x="48" y="25"/>
                      </a:lnTo>
                      <a:lnTo>
                        <a:pt x="48" y="25"/>
                      </a:lnTo>
                      <a:lnTo>
                        <a:pt x="46" y="26"/>
                      </a:lnTo>
                      <a:lnTo>
                        <a:pt x="46" y="26"/>
                      </a:lnTo>
                      <a:lnTo>
                        <a:pt x="46" y="27"/>
                      </a:lnTo>
                      <a:lnTo>
                        <a:pt x="45" y="27"/>
                      </a:lnTo>
                      <a:lnTo>
                        <a:pt x="45" y="29"/>
                      </a:lnTo>
                      <a:lnTo>
                        <a:pt x="45" y="29"/>
                      </a:lnTo>
                      <a:lnTo>
                        <a:pt x="45" y="29"/>
                      </a:lnTo>
                      <a:lnTo>
                        <a:pt x="44" y="30"/>
                      </a:lnTo>
                      <a:lnTo>
                        <a:pt x="44" y="30"/>
                      </a:lnTo>
                      <a:lnTo>
                        <a:pt x="44" y="30"/>
                      </a:lnTo>
                      <a:lnTo>
                        <a:pt x="42" y="31"/>
                      </a:lnTo>
                      <a:lnTo>
                        <a:pt x="42" y="31"/>
                      </a:lnTo>
                      <a:lnTo>
                        <a:pt x="42" y="31"/>
                      </a:lnTo>
                      <a:lnTo>
                        <a:pt x="41" y="31"/>
                      </a:lnTo>
                      <a:lnTo>
                        <a:pt x="41" y="31"/>
                      </a:lnTo>
                      <a:lnTo>
                        <a:pt x="41" y="31"/>
                      </a:lnTo>
                      <a:lnTo>
                        <a:pt x="40" y="31"/>
                      </a:lnTo>
                      <a:lnTo>
                        <a:pt x="40" y="31"/>
                      </a:lnTo>
                      <a:lnTo>
                        <a:pt x="39" y="33"/>
                      </a:lnTo>
                      <a:lnTo>
                        <a:pt x="39" y="33"/>
                      </a:lnTo>
                      <a:lnTo>
                        <a:pt x="39" y="33"/>
                      </a:lnTo>
                      <a:lnTo>
                        <a:pt x="39" y="33"/>
                      </a:lnTo>
                      <a:lnTo>
                        <a:pt x="39" y="33"/>
                      </a:lnTo>
                      <a:lnTo>
                        <a:pt x="39" y="33"/>
                      </a:lnTo>
                      <a:lnTo>
                        <a:pt x="39" y="33"/>
                      </a:lnTo>
                      <a:lnTo>
                        <a:pt x="37" y="33"/>
                      </a:lnTo>
                      <a:lnTo>
                        <a:pt x="37" y="33"/>
                      </a:lnTo>
                      <a:lnTo>
                        <a:pt x="37" y="33"/>
                      </a:lnTo>
                      <a:lnTo>
                        <a:pt x="37" y="33"/>
                      </a:lnTo>
                      <a:lnTo>
                        <a:pt x="36" y="33"/>
                      </a:lnTo>
                      <a:lnTo>
                        <a:pt x="36" y="31"/>
                      </a:lnTo>
                      <a:lnTo>
                        <a:pt x="35" y="31"/>
                      </a:lnTo>
                      <a:lnTo>
                        <a:pt x="35" y="31"/>
                      </a:lnTo>
                      <a:lnTo>
                        <a:pt x="33" y="31"/>
                      </a:lnTo>
                      <a:lnTo>
                        <a:pt x="33" y="31"/>
                      </a:lnTo>
                      <a:lnTo>
                        <a:pt x="33" y="31"/>
                      </a:lnTo>
                      <a:lnTo>
                        <a:pt x="32" y="31"/>
                      </a:lnTo>
                      <a:lnTo>
                        <a:pt x="32" y="31"/>
                      </a:lnTo>
                      <a:lnTo>
                        <a:pt x="31" y="30"/>
                      </a:lnTo>
                      <a:lnTo>
                        <a:pt x="31" y="30"/>
                      </a:lnTo>
                      <a:lnTo>
                        <a:pt x="31" y="30"/>
                      </a:lnTo>
                      <a:lnTo>
                        <a:pt x="29" y="30"/>
                      </a:lnTo>
                      <a:lnTo>
                        <a:pt x="29" y="29"/>
                      </a:lnTo>
                      <a:lnTo>
                        <a:pt x="29" y="29"/>
                      </a:lnTo>
                      <a:lnTo>
                        <a:pt x="28" y="29"/>
                      </a:lnTo>
                      <a:lnTo>
                        <a:pt x="28" y="27"/>
                      </a:lnTo>
                      <a:lnTo>
                        <a:pt x="28" y="27"/>
                      </a:lnTo>
                      <a:lnTo>
                        <a:pt x="28" y="26"/>
                      </a:lnTo>
                      <a:lnTo>
                        <a:pt x="28" y="26"/>
                      </a:lnTo>
                      <a:lnTo>
                        <a:pt x="28" y="25"/>
                      </a:lnTo>
                      <a:lnTo>
                        <a:pt x="28" y="25"/>
                      </a:lnTo>
                      <a:lnTo>
                        <a:pt x="28" y="24"/>
                      </a:lnTo>
                      <a:lnTo>
                        <a:pt x="32" y="24"/>
                      </a:lnTo>
                      <a:lnTo>
                        <a:pt x="32" y="25"/>
                      </a:lnTo>
                      <a:lnTo>
                        <a:pt x="32" y="26"/>
                      </a:lnTo>
                      <a:lnTo>
                        <a:pt x="33" y="27"/>
                      </a:lnTo>
                      <a:lnTo>
                        <a:pt x="33" y="27"/>
                      </a:lnTo>
                      <a:lnTo>
                        <a:pt x="35" y="29"/>
                      </a:lnTo>
                      <a:lnTo>
                        <a:pt x="35" y="29"/>
                      </a:lnTo>
                      <a:lnTo>
                        <a:pt x="36" y="29"/>
                      </a:lnTo>
                      <a:lnTo>
                        <a:pt x="37" y="29"/>
                      </a:lnTo>
                      <a:lnTo>
                        <a:pt x="39" y="29"/>
                      </a:lnTo>
                      <a:lnTo>
                        <a:pt x="39" y="29"/>
                      </a:lnTo>
                      <a:lnTo>
                        <a:pt x="39" y="29"/>
                      </a:lnTo>
                      <a:lnTo>
                        <a:pt x="40" y="29"/>
                      </a:lnTo>
                      <a:lnTo>
                        <a:pt x="40" y="29"/>
                      </a:lnTo>
                      <a:lnTo>
                        <a:pt x="40" y="29"/>
                      </a:lnTo>
                      <a:lnTo>
                        <a:pt x="41" y="29"/>
                      </a:lnTo>
                      <a:lnTo>
                        <a:pt x="41" y="27"/>
                      </a:lnTo>
                      <a:lnTo>
                        <a:pt x="41" y="27"/>
                      </a:lnTo>
                      <a:lnTo>
                        <a:pt x="42" y="27"/>
                      </a:lnTo>
                      <a:lnTo>
                        <a:pt x="42" y="27"/>
                      </a:lnTo>
                      <a:lnTo>
                        <a:pt x="42" y="26"/>
                      </a:lnTo>
                      <a:lnTo>
                        <a:pt x="42" y="26"/>
                      </a:lnTo>
                      <a:lnTo>
                        <a:pt x="44" y="25"/>
                      </a:lnTo>
                      <a:lnTo>
                        <a:pt x="44" y="25"/>
                      </a:lnTo>
                      <a:lnTo>
                        <a:pt x="44" y="24"/>
                      </a:lnTo>
                      <a:lnTo>
                        <a:pt x="44" y="24"/>
                      </a:lnTo>
                      <a:lnTo>
                        <a:pt x="44" y="22"/>
                      </a:lnTo>
                      <a:lnTo>
                        <a:pt x="45" y="22"/>
                      </a:lnTo>
                      <a:lnTo>
                        <a:pt x="45" y="21"/>
                      </a:lnTo>
                      <a:lnTo>
                        <a:pt x="45" y="20"/>
                      </a:lnTo>
                      <a:lnTo>
                        <a:pt x="45" y="20"/>
                      </a:lnTo>
                      <a:lnTo>
                        <a:pt x="45" y="18"/>
                      </a:lnTo>
                      <a:lnTo>
                        <a:pt x="45" y="17"/>
                      </a:lnTo>
                      <a:lnTo>
                        <a:pt x="45" y="18"/>
                      </a:lnTo>
                      <a:lnTo>
                        <a:pt x="45" y="18"/>
                      </a:lnTo>
                      <a:lnTo>
                        <a:pt x="44" y="18"/>
                      </a:lnTo>
                      <a:lnTo>
                        <a:pt x="44" y="18"/>
                      </a:lnTo>
                      <a:lnTo>
                        <a:pt x="42" y="20"/>
                      </a:lnTo>
                      <a:lnTo>
                        <a:pt x="42" y="20"/>
                      </a:lnTo>
                      <a:lnTo>
                        <a:pt x="42" y="20"/>
                      </a:lnTo>
                      <a:lnTo>
                        <a:pt x="41" y="20"/>
                      </a:lnTo>
                      <a:lnTo>
                        <a:pt x="41" y="20"/>
                      </a:lnTo>
                      <a:lnTo>
                        <a:pt x="41" y="21"/>
                      </a:lnTo>
                      <a:lnTo>
                        <a:pt x="40" y="21"/>
                      </a:lnTo>
                      <a:lnTo>
                        <a:pt x="40" y="21"/>
                      </a:lnTo>
                      <a:lnTo>
                        <a:pt x="39" y="21"/>
                      </a:lnTo>
                      <a:lnTo>
                        <a:pt x="39" y="21"/>
                      </a:lnTo>
                      <a:lnTo>
                        <a:pt x="39" y="21"/>
                      </a:lnTo>
                      <a:lnTo>
                        <a:pt x="37" y="21"/>
                      </a:lnTo>
                      <a:lnTo>
                        <a:pt x="37" y="21"/>
                      </a:lnTo>
                      <a:lnTo>
                        <a:pt x="36" y="21"/>
                      </a:lnTo>
                      <a:lnTo>
                        <a:pt x="36" y="21"/>
                      </a:lnTo>
                      <a:lnTo>
                        <a:pt x="35" y="21"/>
                      </a:lnTo>
                      <a:lnTo>
                        <a:pt x="35" y="21"/>
                      </a:lnTo>
                      <a:lnTo>
                        <a:pt x="33" y="21"/>
                      </a:lnTo>
                      <a:lnTo>
                        <a:pt x="33" y="20"/>
                      </a:lnTo>
                      <a:lnTo>
                        <a:pt x="32" y="20"/>
                      </a:lnTo>
                      <a:lnTo>
                        <a:pt x="32" y="20"/>
                      </a:lnTo>
                      <a:lnTo>
                        <a:pt x="31" y="20"/>
                      </a:lnTo>
                      <a:lnTo>
                        <a:pt x="31" y="18"/>
                      </a:lnTo>
                      <a:lnTo>
                        <a:pt x="31" y="18"/>
                      </a:lnTo>
                      <a:lnTo>
                        <a:pt x="29" y="18"/>
                      </a:lnTo>
                      <a:lnTo>
                        <a:pt x="29" y="17"/>
                      </a:lnTo>
                      <a:lnTo>
                        <a:pt x="29" y="17"/>
                      </a:lnTo>
                      <a:lnTo>
                        <a:pt x="29" y="17"/>
                      </a:lnTo>
                      <a:lnTo>
                        <a:pt x="28" y="16"/>
                      </a:lnTo>
                      <a:lnTo>
                        <a:pt x="28" y="16"/>
                      </a:lnTo>
                      <a:lnTo>
                        <a:pt x="28" y="14"/>
                      </a:lnTo>
                      <a:lnTo>
                        <a:pt x="28" y="14"/>
                      </a:lnTo>
                      <a:lnTo>
                        <a:pt x="28" y="13"/>
                      </a:lnTo>
                      <a:lnTo>
                        <a:pt x="27" y="13"/>
                      </a:lnTo>
                      <a:lnTo>
                        <a:pt x="27" y="12"/>
                      </a:lnTo>
                      <a:lnTo>
                        <a:pt x="27" y="12"/>
                      </a:lnTo>
                      <a:close/>
                      <a:moveTo>
                        <a:pt x="0" y="31"/>
                      </a:moveTo>
                      <a:lnTo>
                        <a:pt x="2" y="30"/>
                      </a:lnTo>
                      <a:lnTo>
                        <a:pt x="2" y="29"/>
                      </a:lnTo>
                      <a:lnTo>
                        <a:pt x="2" y="27"/>
                      </a:lnTo>
                      <a:lnTo>
                        <a:pt x="2" y="26"/>
                      </a:lnTo>
                      <a:lnTo>
                        <a:pt x="2" y="26"/>
                      </a:lnTo>
                      <a:lnTo>
                        <a:pt x="3" y="25"/>
                      </a:lnTo>
                      <a:lnTo>
                        <a:pt x="3" y="24"/>
                      </a:lnTo>
                      <a:lnTo>
                        <a:pt x="4" y="24"/>
                      </a:lnTo>
                      <a:lnTo>
                        <a:pt x="4" y="22"/>
                      </a:lnTo>
                      <a:lnTo>
                        <a:pt x="6" y="21"/>
                      </a:lnTo>
                      <a:lnTo>
                        <a:pt x="6" y="21"/>
                      </a:lnTo>
                      <a:lnTo>
                        <a:pt x="7" y="20"/>
                      </a:lnTo>
                      <a:lnTo>
                        <a:pt x="7" y="20"/>
                      </a:lnTo>
                      <a:lnTo>
                        <a:pt x="8" y="18"/>
                      </a:lnTo>
                      <a:lnTo>
                        <a:pt x="10" y="18"/>
                      </a:lnTo>
                      <a:lnTo>
                        <a:pt x="11" y="17"/>
                      </a:lnTo>
                      <a:lnTo>
                        <a:pt x="12" y="17"/>
                      </a:lnTo>
                      <a:lnTo>
                        <a:pt x="12" y="16"/>
                      </a:lnTo>
                      <a:lnTo>
                        <a:pt x="14" y="16"/>
                      </a:lnTo>
                      <a:lnTo>
                        <a:pt x="15" y="16"/>
                      </a:lnTo>
                      <a:lnTo>
                        <a:pt x="15" y="14"/>
                      </a:lnTo>
                      <a:lnTo>
                        <a:pt x="16" y="14"/>
                      </a:lnTo>
                      <a:lnTo>
                        <a:pt x="16" y="14"/>
                      </a:lnTo>
                      <a:lnTo>
                        <a:pt x="17" y="13"/>
                      </a:lnTo>
                      <a:lnTo>
                        <a:pt x="17" y="13"/>
                      </a:lnTo>
                      <a:lnTo>
                        <a:pt x="17" y="13"/>
                      </a:lnTo>
                      <a:lnTo>
                        <a:pt x="19" y="12"/>
                      </a:lnTo>
                      <a:lnTo>
                        <a:pt x="19" y="12"/>
                      </a:lnTo>
                      <a:lnTo>
                        <a:pt x="19" y="10"/>
                      </a:lnTo>
                      <a:lnTo>
                        <a:pt x="19" y="10"/>
                      </a:lnTo>
                      <a:lnTo>
                        <a:pt x="19" y="9"/>
                      </a:lnTo>
                      <a:lnTo>
                        <a:pt x="19" y="9"/>
                      </a:lnTo>
                      <a:lnTo>
                        <a:pt x="19" y="8"/>
                      </a:lnTo>
                      <a:lnTo>
                        <a:pt x="19" y="8"/>
                      </a:lnTo>
                      <a:lnTo>
                        <a:pt x="19" y="8"/>
                      </a:lnTo>
                      <a:lnTo>
                        <a:pt x="19" y="6"/>
                      </a:lnTo>
                      <a:lnTo>
                        <a:pt x="19" y="6"/>
                      </a:lnTo>
                      <a:lnTo>
                        <a:pt x="17" y="5"/>
                      </a:lnTo>
                      <a:lnTo>
                        <a:pt x="17" y="5"/>
                      </a:lnTo>
                      <a:lnTo>
                        <a:pt x="17" y="5"/>
                      </a:lnTo>
                      <a:lnTo>
                        <a:pt x="16" y="4"/>
                      </a:lnTo>
                      <a:lnTo>
                        <a:pt x="16" y="4"/>
                      </a:lnTo>
                      <a:lnTo>
                        <a:pt x="16" y="4"/>
                      </a:lnTo>
                      <a:lnTo>
                        <a:pt x="15" y="4"/>
                      </a:lnTo>
                      <a:lnTo>
                        <a:pt x="15" y="4"/>
                      </a:lnTo>
                      <a:lnTo>
                        <a:pt x="14" y="2"/>
                      </a:lnTo>
                      <a:lnTo>
                        <a:pt x="14" y="2"/>
                      </a:lnTo>
                      <a:lnTo>
                        <a:pt x="12" y="2"/>
                      </a:lnTo>
                      <a:lnTo>
                        <a:pt x="11" y="2"/>
                      </a:lnTo>
                      <a:lnTo>
                        <a:pt x="10" y="4"/>
                      </a:lnTo>
                      <a:lnTo>
                        <a:pt x="8" y="4"/>
                      </a:lnTo>
                      <a:lnTo>
                        <a:pt x="7" y="5"/>
                      </a:lnTo>
                      <a:lnTo>
                        <a:pt x="7" y="6"/>
                      </a:lnTo>
                      <a:lnTo>
                        <a:pt x="7" y="8"/>
                      </a:lnTo>
                      <a:lnTo>
                        <a:pt x="6" y="9"/>
                      </a:lnTo>
                      <a:lnTo>
                        <a:pt x="6" y="10"/>
                      </a:lnTo>
                      <a:lnTo>
                        <a:pt x="2" y="10"/>
                      </a:lnTo>
                      <a:lnTo>
                        <a:pt x="2" y="10"/>
                      </a:lnTo>
                      <a:lnTo>
                        <a:pt x="2" y="9"/>
                      </a:lnTo>
                      <a:lnTo>
                        <a:pt x="2" y="9"/>
                      </a:lnTo>
                      <a:lnTo>
                        <a:pt x="2" y="8"/>
                      </a:lnTo>
                      <a:lnTo>
                        <a:pt x="2" y="8"/>
                      </a:lnTo>
                      <a:lnTo>
                        <a:pt x="3" y="6"/>
                      </a:lnTo>
                      <a:lnTo>
                        <a:pt x="3" y="5"/>
                      </a:lnTo>
                      <a:lnTo>
                        <a:pt x="3" y="5"/>
                      </a:lnTo>
                      <a:lnTo>
                        <a:pt x="3" y="4"/>
                      </a:lnTo>
                      <a:lnTo>
                        <a:pt x="4" y="4"/>
                      </a:lnTo>
                      <a:lnTo>
                        <a:pt x="4" y="4"/>
                      </a:lnTo>
                      <a:lnTo>
                        <a:pt x="4" y="2"/>
                      </a:lnTo>
                      <a:lnTo>
                        <a:pt x="4" y="2"/>
                      </a:lnTo>
                      <a:lnTo>
                        <a:pt x="6" y="1"/>
                      </a:lnTo>
                      <a:lnTo>
                        <a:pt x="6" y="1"/>
                      </a:lnTo>
                      <a:lnTo>
                        <a:pt x="7" y="1"/>
                      </a:lnTo>
                      <a:lnTo>
                        <a:pt x="7" y="0"/>
                      </a:lnTo>
                      <a:lnTo>
                        <a:pt x="8" y="0"/>
                      </a:lnTo>
                      <a:lnTo>
                        <a:pt x="8" y="0"/>
                      </a:lnTo>
                      <a:lnTo>
                        <a:pt x="10" y="0"/>
                      </a:lnTo>
                      <a:lnTo>
                        <a:pt x="11" y="0"/>
                      </a:lnTo>
                      <a:lnTo>
                        <a:pt x="11" y="0"/>
                      </a:lnTo>
                      <a:lnTo>
                        <a:pt x="12" y="0"/>
                      </a:lnTo>
                      <a:lnTo>
                        <a:pt x="12" y="0"/>
                      </a:lnTo>
                      <a:lnTo>
                        <a:pt x="14" y="0"/>
                      </a:lnTo>
                      <a:lnTo>
                        <a:pt x="14" y="0"/>
                      </a:lnTo>
                      <a:lnTo>
                        <a:pt x="15" y="0"/>
                      </a:lnTo>
                      <a:lnTo>
                        <a:pt x="15" y="0"/>
                      </a:lnTo>
                      <a:lnTo>
                        <a:pt x="16" y="0"/>
                      </a:lnTo>
                      <a:lnTo>
                        <a:pt x="16" y="0"/>
                      </a:lnTo>
                      <a:lnTo>
                        <a:pt x="17" y="0"/>
                      </a:lnTo>
                      <a:lnTo>
                        <a:pt x="17" y="0"/>
                      </a:lnTo>
                      <a:lnTo>
                        <a:pt x="19" y="1"/>
                      </a:lnTo>
                      <a:lnTo>
                        <a:pt x="19" y="1"/>
                      </a:lnTo>
                      <a:lnTo>
                        <a:pt x="20" y="1"/>
                      </a:lnTo>
                      <a:lnTo>
                        <a:pt x="20" y="1"/>
                      </a:lnTo>
                      <a:lnTo>
                        <a:pt x="20" y="2"/>
                      </a:lnTo>
                      <a:lnTo>
                        <a:pt x="21" y="2"/>
                      </a:lnTo>
                      <a:lnTo>
                        <a:pt x="21" y="2"/>
                      </a:lnTo>
                      <a:lnTo>
                        <a:pt x="21" y="4"/>
                      </a:lnTo>
                      <a:lnTo>
                        <a:pt x="21" y="4"/>
                      </a:lnTo>
                      <a:lnTo>
                        <a:pt x="23" y="5"/>
                      </a:lnTo>
                      <a:lnTo>
                        <a:pt x="23" y="5"/>
                      </a:lnTo>
                      <a:lnTo>
                        <a:pt x="23" y="6"/>
                      </a:lnTo>
                      <a:lnTo>
                        <a:pt x="23" y="6"/>
                      </a:lnTo>
                      <a:lnTo>
                        <a:pt x="23" y="8"/>
                      </a:lnTo>
                      <a:lnTo>
                        <a:pt x="23" y="9"/>
                      </a:lnTo>
                      <a:lnTo>
                        <a:pt x="23" y="9"/>
                      </a:lnTo>
                      <a:lnTo>
                        <a:pt x="23" y="10"/>
                      </a:lnTo>
                      <a:lnTo>
                        <a:pt x="23" y="12"/>
                      </a:lnTo>
                      <a:lnTo>
                        <a:pt x="23" y="12"/>
                      </a:lnTo>
                      <a:lnTo>
                        <a:pt x="23" y="13"/>
                      </a:lnTo>
                      <a:lnTo>
                        <a:pt x="23" y="13"/>
                      </a:lnTo>
                      <a:lnTo>
                        <a:pt x="21" y="14"/>
                      </a:lnTo>
                      <a:lnTo>
                        <a:pt x="21" y="14"/>
                      </a:lnTo>
                      <a:lnTo>
                        <a:pt x="20" y="16"/>
                      </a:lnTo>
                      <a:lnTo>
                        <a:pt x="20" y="16"/>
                      </a:lnTo>
                      <a:lnTo>
                        <a:pt x="20" y="17"/>
                      </a:lnTo>
                      <a:lnTo>
                        <a:pt x="19" y="17"/>
                      </a:lnTo>
                      <a:lnTo>
                        <a:pt x="17" y="18"/>
                      </a:lnTo>
                      <a:lnTo>
                        <a:pt x="17" y="18"/>
                      </a:lnTo>
                      <a:lnTo>
                        <a:pt x="16" y="18"/>
                      </a:lnTo>
                      <a:lnTo>
                        <a:pt x="15" y="20"/>
                      </a:lnTo>
                      <a:lnTo>
                        <a:pt x="15" y="20"/>
                      </a:lnTo>
                      <a:lnTo>
                        <a:pt x="14" y="21"/>
                      </a:lnTo>
                      <a:lnTo>
                        <a:pt x="12" y="21"/>
                      </a:lnTo>
                      <a:lnTo>
                        <a:pt x="12" y="22"/>
                      </a:lnTo>
                      <a:lnTo>
                        <a:pt x="11" y="22"/>
                      </a:lnTo>
                      <a:lnTo>
                        <a:pt x="10" y="22"/>
                      </a:lnTo>
                      <a:lnTo>
                        <a:pt x="10" y="24"/>
                      </a:lnTo>
                      <a:lnTo>
                        <a:pt x="8" y="24"/>
                      </a:lnTo>
                      <a:lnTo>
                        <a:pt x="8" y="24"/>
                      </a:lnTo>
                      <a:lnTo>
                        <a:pt x="8" y="24"/>
                      </a:lnTo>
                      <a:lnTo>
                        <a:pt x="7" y="25"/>
                      </a:lnTo>
                      <a:lnTo>
                        <a:pt x="7" y="25"/>
                      </a:lnTo>
                      <a:lnTo>
                        <a:pt x="7" y="25"/>
                      </a:lnTo>
                      <a:lnTo>
                        <a:pt x="7" y="26"/>
                      </a:lnTo>
                      <a:lnTo>
                        <a:pt x="6" y="26"/>
                      </a:lnTo>
                      <a:lnTo>
                        <a:pt x="6" y="27"/>
                      </a:lnTo>
                      <a:lnTo>
                        <a:pt x="6" y="27"/>
                      </a:lnTo>
                      <a:lnTo>
                        <a:pt x="23" y="27"/>
                      </a:lnTo>
                      <a:lnTo>
                        <a:pt x="23" y="31"/>
                      </a:lnTo>
                      <a:lnTo>
                        <a:pt x="0" y="31"/>
                      </a:lnTo>
                      <a:close/>
                    </a:path>
                  </a:pathLst>
                </a:custGeom>
                <a:solidFill>
                  <a:srgbClr val="000000"/>
                </a:solidFill>
                <a:ln w="9525">
                  <a:noFill/>
                  <a:round/>
                  <a:headEnd/>
                  <a:tailEnd/>
                </a:ln>
              </p:spPr>
              <p:txBody>
                <a:bodyPr/>
                <a:lstStyle/>
                <a:p>
                  <a:endParaRPr lang="en-US"/>
                </a:p>
              </p:txBody>
            </p:sp>
            <p:sp>
              <p:nvSpPr>
                <p:cNvPr id="10580" name="Freeform 340"/>
                <p:cNvSpPr>
                  <a:spLocks noEditPoints="1"/>
                </p:cNvSpPr>
                <p:nvPr/>
              </p:nvSpPr>
              <p:spPr bwMode="auto">
                <a:xfrm>
                  <a:off x="3181" y="2992"/>
                  <a:ext cx="24" cy="17"/>
                </a:xfrm>
                <a:custGeom>
                  <a:avLst/>
                  <a:gdLst/>
                  <a:ahLst/>
                  <a:cxnLst>
                    <a:cxn ang="0">
                      <a:pos x="41" y="12"/>
                    </a:cxn>
                    <a:cxn ang="0">
                      <a:pos x="44" y="8"/>
                    </a:cxn>
                    <a:cxn ang="0">
                      <a:pos x="42" y="5"/>
                    </a:cxn>
                    <a:cxn ang="0">
                      <a:pos x="38" y="2"/>
                    </a:cxn>
                    <a:cxn ang="0">
                      <a:pos x="33" y="4"/>
                    </a:cxn>
                    <a:cxn ang="0">
                      <a:pos x="32" y="8"/>
                    </a:cxn>
                    <a:cxn ang="0">
                      <a:pos x="33" y="12"/>
                    </a:cxn>
                    <a:cxn ang="0">
                      <a:pos x="37" y="13"/>
                    </a:cxn>
                    <a:cxn ang="0">
                      <a:pos x="34" y="17"/>
                    </a:cxn>
                    <a:cxn ang="0">
                      <a:pos x="32" y="18"/>
                    </a:cxn>
                    <a:cxn ang="0">
                      <a:pos x="31" y="22"/>
                    </a:cxn>
                    <a:cxn ang="0">
                      <a:pos x="32" y="25"/>
                    </a:cxn>
                    <a:cxn ang="0">
                      <a:pos x="33" y="27"/>
                    </a:cxn>
                    <a:cxn ang="0">
                      <a:pos x="37" y="29"/>
                    </a:cxn>
                    <a:cxn ang="0">
                      <a:pos x="44" y="25"/>
                    </a:cxn>
                    <a:cxn ang="0">
                      <a:pos x="44" y="20"/>
                    </a:cxn>
                    <a:cxn ang="0">
                      <a:pos x="38" y="17"/>
                    </a:cxn>
                    <a:cxn ang="0">
                      <a:pos x="48" y="10"/>
                    </a:cxn>
                    <a:cxn ang="0">
                      <a:pos x="46" y="13"/>
                    </a:cxn>
                    <a:cxn ang="0">
                      <a:pos x="44" y="14"/>
                    </a:cxn>
                    <a:cxn ang="0">
                      <a:pos x="46" y="17"/>
                    </a:cxn>
                    <a:cxn ang="0">
                      <a:pos x="49" y="21"/>
                    </a:cxn>
                    <a:cxn ang="0">
                      <a:pos x="48" y="25"/>
                    </a:cxn>
                    <a:cxn ang="0">
                      <a:pos x="46" y="29"/>
                    </a:cxn>
                    <a:cxn ang="0">
                      <a:pos x="44" y="31"/>
                    </a:cxn>
                    <a:cxn ang="0">
                      <a:pos x="40" y="31"/>
                    </a:cxn>
                    <a:cxn ang="0">
                      <a:pos x="34" y="31"/>
                    </a:cxn>
                    <a:cxn ang="0">
                      <a:pos x="32" y="30"/>
                    </a:cxn>
                    <a:cxn ang="0">
                      <a:pos x="28" y="27"/>
                    </a:cxn>
                    <a:cxn ang="0">
                      <a:pos x="27" y="24"/>
                    </a:cxn>
                    <a:cxn ang="0">
                      <a:pos x="29" y="17"/>
                    </a:cxn>
                    <a:cxn ang="0">
                      <a:pos x="28" y="12"/>
                    </a:cxn>
                    <a:cxn ang="0">
                      <a:pos x="28" y="5"/>
                    </a:cxn>
                    <a:cxn ang="0">
                      <a:pos x="31" y="2"/>
                    </a:cxn>
                    <a:cxn ang="0">
                      <a:pos x="34" y="0"/>
                    </a:cxn>
                    <a:cxn ang="0">
                      <a:pos x="41" y="0"/>
                    </a:cxn>
                    <a:cxn ang="0">
                      <a:pos x="45" y="2"/>
                    </a:cxn>
                    <a:cxn ang="0">
                      <a:pos x="48" y="6"/>
                    </a:cxn>
                    <a:cxn ang="0">
                      <a:pos x="2" y="26"/>
                    </a:cxn>
                    <a:cxn ang="0">
                      <a:pos x="6" y="20"/>
                    </a:cxn>
                    <a:cxn ang="0">
                      <a:pos x="13" y="16"/>
                    </a:cxn>
                    <a:cxn ang="0">
                      <a:pos x="17" y="12"/>
                    </a:cxn>
                    <a:cxn ang="0">
                      <a:pos x="17" y="6"/>
                    </a:cxn>
                    <a:cxn ang="0">
                      <a:pos x="15" y="4"/>
                    </a:cxn>
                    <a:cxn ang="0">
                      <a:pos x="7" y="5"/>
                    </a:cxn>
                    <a:cxn ang="0">
                      <a:pos x="2" y="9"/>
                    </a:cxn>
                    <a:cxn ang="0">
                      <a:pos x="3" y="4"/>
                    </a:cxn>
                    <a:cxn ang="0">
                      <a:pos x="8" y="0"/>
                    </a:cxn>
                    <a:cxn ang="0">
                      <a:pos x="15" y="0"/>
                    </a:cxn>
                    <a:cxn ang="0">
                      <a:pos x="19" y="1"/>
                    </a:cxn>
                    <a:cxn ang="0">
                      <a:pos x="23" y="5"/>
                    </a:cxn>
                    <a:cxn ang="0">
                      <a:pos x="23" y="12"/>
                    </a:cxn>
                    <a:cxn ang="0">
                      <a:pos x="19" y="17"/>
                    </a:cxn>
                    <a:cxn ang="0">
                      <a:pos x="11" y="22"/>
                    </a:cxn>
                    <a:cxn ang="0">
                      <a:pos x="7" y="25"/>
                    </a:cxn>
                    <a:cxn ang="0">
                      <a:pos x="0" y="31"/>
                    </a:cxn>
                  </a:cxnLst>
                  <a:rect l="0" t="0" r="r" b="b"/>
                  <a:pathLst>
                    <a:path w="49" h="33">
                      <a:moveTo>
                        <a:pt x="37" y="13"/>
                      </a:moveTo>
                      <a:lnTo>
                        <a:pt x="38" y="13"/>
                      </a:lnTo>
                      <a:lnTo>
                        <a:pt x="38" y="13"/>
                      </a:lnTo>
                      <a:lnTo>
                        <a:pt x="40" y="13"/>
                      </a:lnTo>
                      <a:lnTo>
                        <a:pt x="40" y="13"/>
                      </a:lnTo>
                      <a:lnTo>
                        <a:pt x="40" y="13"/>
                      </a:lnTo>
                      <a:lnTo>
                        <a:pt x="41" y="12"/>
                      </a:lnTo>
                      <a:lnTo>
                        <a:pt x="41" y="12"/>
                      </a:lnTo>
                      <a:lnTo>
                        <a:pt x="41" y="12"/>
                      </a:lnTo>
                      <a:lnTo>
                        <a:pt x="42" y="12"/>
                      </a:lnTo>
                      <a:lnTo>
                        <a:pt x="42" y="10"/>
                      </a:lnTo>
                      <a:lnTo>
                        <a:pt x="42" y="10"/>
                      </a:lnTo>
                      <a:lnTo>
                        <a:pt x="42" y="10"/>
                      </a:lnTo>
                      <a:lnTo>
                        <a:pt x="42" y="9"/>
                      </a:lnTo>
                      <a:lnTo>
                        <a:pt x="42" y="9"/>
                      </a:lnTo>
                      <a:lnTo>
                        <a:pt x="44" y="8"/>
                      </a:lnTo>
                      <a:lnTo>
                        <a:pt x="44" y="8"/>
                      </a:lnTo>
                      <a:lnTo>
                        <a:pt x="44" y="6"/>
                      </a:lnTo>
                      <a:lnTo>
                        <a:pt x="42" y="6"/>
                      </a:lnTo>
                      <a:lnTo>
                        <a:pt x="42" y="6"/>
                      </a:lnTo>
                      <a:lnTo>
                        <a:pt x="42" y="6"/>
                      </a:lnTo>
                      <a:lnTo>
                        <a:pt x="42" y="5"/>
                      </a:lnTo>
                      <a:lnTo>
                        <a:pt x="42" y="5"/>
                      </a:lnTo>
                      <a:lnTo>
                        <a:pt x="42" y="5"/>
                      </a:lnTo>
                      <a:lnTo>
                        <a:pt x="42" y="4"/>
                      </a:lnTo>
                      <a:lnTo>
                        <a:pt x="41" y="4"/>
                      </a:lnTo>
                      <a:lnTo>
                        <a:pt x="41" y="4"/>
                      </a:lnTo>
                      <a:lnTo>
                        <a:pt x="41" y="4"/>
                      </a:lnTo>
                      <a:lnTo>
                        <a:pt x="40" y="4"/>
                      </a:lnTo>
                      <a:lnTo>
                        <a:pt x="40" y="2"/>
                      </a:lnTo>
                      <a:lnTo>
                        <a:pt x="38" y="2"/>
                      </a:lnTo>
                      <a:lnTo>
                        <a:pt x="38" y="2"/>
                      </a:lnTo>
                      <a:lnTo>
                        <a:pt x="37" y="2"/>
                      </a:lnTo>
                      <a:lnTo>
                        <a:pt x="37" y="2"/>
                      </a:lnTo>
                      <a:lnTo>
                        <a:pt x="36" y="2"/>
                      </a:lnTo>
                      <a:lnTo>
                        <a:pt x="36" y="2"/>
                      </a:lnTo>
                      <a:lnTo>
                        <a:pt x="34" y="4"/>
                      </a:lnTo>
                      <a:lnTo>
                        <a:pt x="34" y="4"/>
                      </a:lnTo>
                      <a:lnTo>
                        <a:pt x="33" y="4"/>
                      </a:lnTo>
                      <a:lnTo>
                        <a:pt x="33" y="4"/>
                      </a:lnTo>
                      <a:lnTo>
                        <a:pt x="33" y="5"/>
                      </a:lnTo>
                      <a:lnTo>
                        <a:pt x="33" y="5"/>
                      </a:lnTo>
                      <a:lnTo>
                        <a:pt x="32" y="5"/>
                      </a:lnTo>
                      <a:lnTo>
                        <a:pt x="32" y="5"/>
                      </a:lnTo>
                      <a:lnTo>
                        <a:pt x="32" y="6"/>
                      </a:lnTo>
                      <a:lnTo>
                        <a:pt x="32" y="6"/>
                      </a:lnTo>
                      <a:lnTo>
                        <a:pt x="32" y="6"/>
                      </a:lnTo>
                      <a:lnTo>
                        <a:pt x="32" y="8"/>
                      </a:lnTo>
                      <a:lnTo>
                        <a:pt x="32" y="8"/>
                      </a:lnTo>
                      <a:lnTo>
                        <a:pt x="32" y="8"/>
                      </a:lnTo>
                      <a:lnTo>
                        <a:pt x="32" y="9"/>
                      </a:lnTo>
                      <a:lnTo>
                        <a:pt x="32" y="9"/>
                      </a:lnTo>
                      <a:lnTo>
                        <a:pt x="32" y="10"/>
                      </a:lnTo>
                      <a:lnTo>
                        <a:pt x="32" y="10"/>
                      </a:lnTo>
                      <a:lnTo>
                        <a:pt x="33" y="10"/>
                      </a:lnTo>
                      <a:lnTo>
                        <a:pt x="33" y="12"/>
                      </a:lnTo>
                      <a:lnTo>
                        <a:pt x="33" y="12"/>
                      </a:lnTo>
                      <a:lnTo>
                        <a:pt x="33" y="12"/>
                      </a:lnTo>
                      <a:lnTo>
                        <a:pt x="34" y="12"/>
                      </a:lnTo>
                      <a:lnTo>
                        <a:pt x="34" y="13"/>
                      </a:lnTo>
                      <a:lnTo>
                        <a:pt x="36" y="13"/>
                      </a:lnTo>
                      <a:lnTo>
                        <a:pt x="36" y="13"/>
                      </a:lnTo>
                      <a:lnTo>
                        <a:pt x="36" y="13"/>
                      </a:lnTo>
                      <a:lnTo>
                        <a:pt x="37" y="13"/>
                      </a:lnTo>
                      <a:lnTo>
                        <a:pt x="37" y="13"/>
                      </a:lnTo>
                      <a:close/>
                      <a:moveTo>
                        <a:pt x="37" y="17"/>
                      </a:moveTo>
                      <a:lnTo>
                        <a:pt x="37" y="17"/>
                      </a:lnTo>
                      <a:lnTo>
                        <a:pt x="37" y="17"/>
                      </a:lnTo>
                      <a:lnTo>
                        <a:pt x="36" y="17"/>
                      </a:lnTo>
                      <a:lnTo>
                        <a:pt x="36" y="17"/>
                      </a:lnTo>
                      <a:lnTo>
                        <a:pt x="34" y="17"/>
                      </a:lnTo>
                      <a:lnTo>
                        <a:pt x="34" y="17"/>
                      </a:lnTo>
                      <a:lnTo>
                        <a:pt x="34" y="17"/>
                      </a:lnTo>
                      <a:lnTo>
                        <a:pt x="34" y="17"/>
                      </a:lnTo>
                      <a:lnTo>
                        <a:pt x="33" y="17"/>
                      </a:lnTo>
                      <a:lnTo>
                        <a:pt x="33" y="18"/>
                      </a:lnTo>
                      <a:lnTo>
                        <a:pt x="33" y="18"/>
                      </a:lnTo>
                      <a:lnTo>
                        <a:pt x="33" y="18"/>
                      </a:lnTo>
                      <a:lnTo>
                        <a:pt x="32" y="18"/>
                      </a:lnTo>
                      <a:lnTo>
                        <a:pt x="32" y="18"/>
                      </a:lnTo>
                      <a:lnTo>
                        <a:pt x="32" y="20"/>
                      </a:lnTo>
                      <a:lnTo>
                        <a:pt x="32" y="20"/>
                      </a:lnTo>
                      <a:lnTo>
                        <a:pt x="32" y="20"/>
                      </a:lnTo>
                      <a:lnTo>
                        <a:pt x="32" y="21"/>
                      </a:lnTo>
                      <a:lnTo>
                        <a:pt x="32" y="21"/>
                      </a:lnTo>
                      <a:lnTo>
                        <a:pt x="31" y="21"/>
                      </a:lnTo>
                      <a:lnTo>
                        <a:pt x="31" y="21"/>
                      </a:lnTo>
                      <a:lnTo>
                        <a:pt x="31" y="22"/>
                      </a:lnTo>
                      <a:lnTo>
                        <a:pt x="31" y="22"/>
                      </a:lnTo>
                      <a:lnTo>
                        <a:pt x="31" y="22"/>
                      </a:lnTo>
                      <a:lnTo>
                        <a:pt x="31" y="22"/>
                      </a:lnTo>
                      <a:lnTo>
                        <a:pt x="31" y="24"/>
                      </a:lnTo>
                      <a:lnTo>
                        <a:pt x="31" y="24"/>
                      </a:lnTo>
                      <a:lnTo>
                        <a:pt x="31" y="24"/>
                      </a:lnTo>
                      <a:lnTo>
                        <a:pt x="31" y="25"/>
                      </a:lnTo>
                      <a:lnTo>
                        <a:pt x="32" y="25"/>
                      </a:lnTo>
                      <a:lnTo>
                        <a:pt x="32" y="25"/>
                      </a:lnTo>
                      <a:lnTo>
                        <a:pt x="32" y="25"/>
                      </a:lnTo>
                      <a:lnTo>
                        <a:pt x="32" y="26"/>
                      </a:lnTo>
                      <a:lnTo>
                        <a:pt x="32" y="26"/>
                      </a:lnTo>
                      <a:lnTo>
                        <a:pt x="32" y="26"/>
                      </a:lnTo>
                      <a:lnTo>
                        <a:pt x="32" y="26"/>
                      </a:lnTo>
                      <a:lnTo>
                        <a:pt x="33" y="27"/>
                      </a:lnTo>
                      <a:lnTo>
                        <a:pt x="33" y="27"/>
                      </a:lnTo>
                      <a:lnTo>
                        <a:pt x="33" y="27"/>
                      </a:lnTo>
                      <a:lnTo>
                        <a:pt x="33" y="27"/>
                      </a:lnTo>
                      <a:lnTo>
                        <a:pt x="34" y="27"/>
                      </a:lnTo>
                      <a:lnTo>
                        <a:pt x="34" y="29"/>
                      </a:lnTo>
                      <a:lnTo>
                        <a:pt x="34" y="29"/>
                      </a:lnTo>
                      <a:lnTo>
                        <a:pt x="36" y="29"/>
                      </a:lnTo>
                      <a:lnTo>
                        <a:pt x="36" y="29"/>
                      </a:lnTo>
                      <a:lnTo>
                        <a:pt x="37" y="29"/>
                      </a:lnTo>
                      <a:lnTo>
                        <a:pt x="37" y="29"/>
                      </a:lnTo>
                      <a:lnTo>
                        <a:pt x="38" y="29"/>
                      </a:lnTo>
                      <a:lnTo>
                        <a:pt x="40" y="29"/>
                      </a:lnTo>
                      <a:lnTo>
                        <a:pt x="41" y="29"/>
                      </a:lnTo>
                      <a:lnTo>
                        <a:pt x="42" y="27"/>
                      </a:lnTo>
                      <a:lnTo>
                        <a:pt x="42" y="27"/>
                      </a:lnTo>
                      <a:lnTo>
                        <a:pt x="44" y="26"/>
                      </a:lnTo>
                      <a:lnTo>
                        <a:pt x="44" y="25"/>
                      </a:lnTo>
                      <a:lnTo>
                        <a:pt x="44" y="25"/>
                      </a:lnTo>
                      <a:lnTo>
                        <a:pt x="44" y="22"/>
                      </a:lnTo>
                      <a:lnTo>
                        <a:pt x="44" y="22"/>
                      </a:lnTo>
                      <a:lnTo>
                        <a:pt x="44" y="21"/>
                      </a:lnTo>
                      <a:lnTo>
                        <a:pt x="44" y="21"/>
                      </a:lnTo>
                      <a:lnTo>
                        <a:pt x="44" y="20"/>
                      </a:lnTo>
                      <a:lnTo>
                        <a:pt x="44" y="20"/>
                      </a:lnTo>
                      <a:lnTo>
                        <a:pt x="44" y="20"/>
                      </a:lnTo>
                      <a:lnTo>
                        <a:pt x="42" y="18"/>
                      </a:lnTo>
                      <a:lnTo>
                        <a:pt x="42" y="18"/>
                      </a:lnTo>
                      <a:lnTo>
                        <a:pt x="42" y="18"/>
                      </a:lnTo>
                      <a:lnTo>
                        <a:pt x="41" y="17"/>
                      </a:lnTo>
                      <a:lnTo>
                        <a:pt x="41" y="17"/>
                      </a:lnTo>
                      <a:lnTo>
                        <a:pt x="40" y="17"/>
                      </a:lnTo>
                      <a:lnTo>
                        <a:pt x="40" y="17"/>
                      </a:lnTo>
                      <a:lnTo>
                        <a:pt x="38" y="17"/>
                      </a:lnTo>
                      <a:lnTo>
                        <a:pt x="38" y="17"/>
                      </a:lnTo>
                      <a:lnTo>
                        <a:pt x="37" y="17"/>
                      </a:lnTo>
                      <a:close/>
                      <a:moveTo>
                        <a:pt x="48" y="8"/>
                      </a:moveTo>
                      <a:lnTo>
                        <a:pt x="48" y="8"/>
                      </a:lnTo>
                      <a:lnTo>
                        <a:pt x="48" y="9"/>
                      </a:lnTo>
                      <a:lnTo>
                        <a:pt x="48" y="9"/>
                      </a:lnTo>
                      <a:lnTo>
                        <a:pt x="48" y="9"/>
                      </a:lnTo>
                      <a:lnTo>
                        <a:pt x="48" y="10"/>
                      </a:lnTo>
                      <a:lnTo>
                        <a:pt x="48" y="10"/>
                      </a:lnTo>
                      <a:lnTo>
                        <a:pt x="46" y="10"/>
                      </a:lnTo>
                      <a:lnTo>
                        <a:pt x="46" y="12"/>
                      </a:lnTo>
                      <a:lnTo>
                        <a:pt x="46" y="12"/>
                      </a:lnTo>
                      <a:lnTo>
                        <a:pt x="46" y="12"/>
                      </a:lnTo>
                      <a:lnTo>
                        <a:pt x="46" y="12"/>
                      </a:lnTo>
                      <a:lnTo>
                        <a:pt x="46" y="12"/>
                      </a:lnTo>
                      <a:lnTo>
                        <a:pt x="46" y="13"/>
                      </a:lnTo>
                      <a:lnTo>
                        <a:pt x="45" y="13"/>
                      </a:lnTo>
                      <a:lnTo>
                        <a:pt x="45" y="13"/>
                      </a:lnTo>
                      <a:lnTo>
                        <a:pt x="45" y="13"/>
                      </a:lnTo>
                      <a:lnTo>
                        <a:pt x="45" y="13"/>
                      </a:lnTo>
                      <a:lnTo>
                        <a:pt x="45" y="13"/>
                      </a:lnTo>
                      <a:lnTo>
                        <a:pt x="45" y="13"/>
                      </a:lnTo>
                      <a:lnTo>
                        <a:pt x="45" y="14"/>
                      </a:lnTo>
                      <a:lnTo>
                        <a:pt x="44" y="14"/>
                      </a:lnTo>
                      <a:lnTo>
                        <a:pt x="44" y="14"/>
                      </a:lnTo>
                      <a:lnTo>
                        <a:pt x="44" y="14"/>
                      </a:lnTo>
                      <a:lnTo>
                        <a:pt x="44" y="14"/>
                      </a:lnTo>
                      <a:lnTo>
                        <a:pt x="44" y="14"/>
                      </a:lnTo>
                      <a:lnTo>
                        <a:pt x="45" y="16"/>
                      </a:lnTo>
                      <a:lnTo>
                        <a:pt x="45" y="16"/>
                      </a:lnTo>
                      <a:lnTo>
                        <a:pt x="46" y="16"/>
                      </a:lnTo>
                      <a:lnTo>
                        <a:pt x="46" y="17"/>
                      </a:lnTo>
                      <a:lnTo>
                        <a:pt x="46" y="17"/>
                      </a:lnTo>
                      <a:lnTo>
                        <a:pt x="46" y="17"/>
                      </a:lnTo>
                      <a:lnTo>
                        <a:pt x="48" y="18"/>
                      </a:lnTo>
                      <a:lnTo>
                        <a:pt x="48" y="18"/>
                      </a:lnTo>
                      <a:lnTo>
                        <a:pt x="48" y="18"/>
                      </a:lnTo>
                      <a:lnTo>
                        <a:pt x="48" y="20"/>
                      </a:lnTo>
                      <a:lnTo>
                        <a:pt x="48" y="20"/>
                      </a:lnTo>
                      <a:lnTo>
                        <a:pt x="49" y="21"/>
                      </a:lnTo>
                      <a:lnTo>
                        <a:pt x="49" y="21"/>
                      </a:lnTo>
                      <a:lnTo>
                        <a:pt x="49" y="21"/>
                      </a:lnTo>
                      <a:lnTo>
                        <a:pt x="49" y="22"/>
                      </a:lnTo>
                      <a:lnTo>
                        <a:pt x="49" y="22"/>
                      </a:lnTo>
                      <a:lnTo>
                        <a:pt x="49" y="24"/>
                      </a:lnTo>
                      <a:lnTo>
                        <a:pt x="49" y="24"/>
                      </a:lnTo>
                      <a:lnTo>
                        <a:pt x="49" y="25"/>
                      </a:lnTo>
                      <a:lnTo>
                        <a:pt x="48" y="25"/>
                      </a:lnTo>
                      <a:lnTo>
                        <a:pt x="48" y="25"/>
                      </a:lnTo>
                      <a:lnTo>
                        <a:pt x="48" y="26"/>
                      </a:lnTo>
                      <a:lnTo>
                        <a:pt x="48" y="26"/>
                      </a:lnTo>
                      <a:lnTo>
                        <a:pt x="48" y="27"/>
                      </a:lnTo>
                      <a:lnTo>
                        <a:pt x="48" y="27"/>
                      </a:lnTo>
                      <a:lnTo>
                        <a:pt x="46" y="27"/>
                      </a:lnTo>
                      <a:lnTo>
                        <a:pt x="46" y="27"/>
                      </a:lnTo>
                      <a:lnTo>
                        <a:pt x="46" y="29"/>
                      </a:lnTo>
                      <a:lnTo>
                        <a:pt x="46" y="29"/>
                      </a:lnTo>
                      <a:lnTo>
                        <a:pt x="45" y="29"/>
                      </a:lnTo>
                      <a:lnTo>
                        <a:pt x="45" y="29"/>
                      </a:lnTo>
                      <a:lnTo>
                        <a:pt x="45" y="30"/>
                      </a:lnTo>
                      <a:lnTo>
                        <a:pt x="45" y="30"/>
                      </a:lnTo>
                      <a:lnTo>
                        <a:pt x="44" y="30"/>
                      </a:lnTo>
                      <a:lnTo>
                        <a:pt x="44" y="30"/>
                      </a:lnTo>
                      <a:lnTo>
                        <a:pt x="44" y="31"/>
                      </a:lnTo>
                      <a:lnTo>
                        <a:pt x="42" y="31"/>
                      </a:lnTo>
                      <a:lnTo>
                        <a:pt x="42" y="31"/>
                      </a:lnTo>
                      <a:lnTo>
                        <a:pt x="42" y="31"/>
                      </a:lnTo>
                      <a:lnTo>
                        <a:pt x="41" y="31"/>
                      </a:lnTo>
                      <a:lnTo>
                        <a:pt x="41" y="31"/>
                      </a:lnTo>
                      <a:lnTo>
                        <a:pt x="40" y="31"/>
                      </a:lnTo>
                      <a:lnTo>
                        <a:pt x="40" y="31"/>
                      </a:lnTo>
                      <a:lnTo>
                        <a:pt x="40" y="31"/>
                      </a:lnTo>
                      <a:lnTo>
                        <a:pt x="38" y="33"/>
                      </a:lnTo>
                      <a:lnTo>
                        <a:pt x="38" y="33"/>
                      </a:lnTo>
                      <a:lnTo>
                        <a:pt x="37" y="33"/>
                      </a:lnTo>
                      <a:lnTo>
                        <a:pt x="37" y="33"/>
                      </a:lnTo>
                      <a:lnTo>
                        <a:pt x="37" y="33"/>
                      </a:lnTo>
                      <a:lnTo>
                        <a:pt x="36" y="31"/>
                      </a:lnTo>
                      <a:lnTo>
                        <a:pt x="36" y="31"/>
                      </a:lnTo>
                      <a:lnTo>
                        <a:pt x="34" y="31"/>
                      </a:lnTo>
                      <a:lnTo>
                        <a:pt x="34" y="31"/>
                      </a:lnTo>
                      <a:lnTo>
                        <a:pt x="34" y="31"/>
                      </a:lnTo>
                      <a:lnTo>
                        <a:pt x="33" y="31"/>
                      </a:lnTo>
                      <a:lnTo>
                        <a:pt x="33" y="31"/>
                      </a:lnTo>
                      <a:lnTo>
                        <a:pt x="33" y="31"/>
                      </a:lnTo>
                      <a:lnTo>
                        <a:pt x="32" y="31"/>
                      </a:lnTo>
                      <a:lnTo>
                        <a:pt x="32" y="31"/>
                      </a:lnTo>
                      <a:lnTo>
                        <a:pt x="32" y="30"/>
                      </a:lnTo>
                      <a:lnTo>
                        <a:pt x="31" y="30"/>
                      </a:lnTo>
                      <a:lnTo>
                        <a:pt x="31" y="30"/>
                      </a:lnTo>
                      <a:lnTo>
                        <a:pt x="31" y="30"/>
                      </a:lnTo>
                      <a:lnTo>
                        <a:pt x="29" y="30"/>
                      </a:lnTo>
                      <a:lnTo>
                        <a:pt x="29" y="29"/>
                      </a:lnTo>
                      <a:lnTo>
                        <a:pt x="28" y="29"/>
                      </a:lnTo>
                      <a:lnTo>
                        <a:pt x="28" y="29"/>
                      </a:lnTo>
                      <a:lnTo>
                        <a:pt x="28" y="27"/>
                      </a:lnTo>
                      <a:lnTo>
                        <a:pt x="28" y="27"/>
                      </a:lnTo>
                      <a:lnTo>
                        <a:pt x="28" y="27"/>
                      </a:lnTo>
                      <a:lnTo>
                        <a:pt x="27" y="26"/>
                      </a:lnTo>
                      <a:lnTo>
                        <a:pt x="27" y="26"/>
                      </a:lnTo>
                      <a:lnTo>
                        <a:pt x="27" y="25"/>
                      </a:lnTo>
                      <a:lnTo>
                        <a:pt x="27" y="25"/>
                      </a:lnTo>
                      <a:lnTo>
                        <a:pt x="27" y="25"/>
                      </a:lnTo>
                      <a:lnTo>
                        <a:pt x="27" y="24"/>
                      </a:lnTo>
                      <a:lnTo>
                        <a:pt x="27" y="24"/>
                      </a:lnTo>
                      <a:lnTo>
                        <a:pt x="27" y="24"/>
                      </a:lnTo>
                      <a:lnTo>
                        <a:pt x="27" y="22"/>
                      </a:lnTo>
                      <a:lnTo>
                        <a:pt x="27" y="21"/>
                      </a:lnTo>
                      <a:lnTo>
                        <a:pt x="27" y="20"/>
                      </a:lnTo>
                      <a:lnTo>
                        <a:pt x="28" y="18"/>
                      </a:lnTo>
                      <a:lnTo>
                        <a:pt x="28" y="17"/>
                      </a:lnTo>
                      <a:lnTo>
                        <a:pt x="29" y="17"/>
                      </a:lnTo>
                      <a:lnTo>
                        <a:pt x="29" y="16"/>
                      </a:lnTo>
                      <a:lnTo>
                        <a:pt x="31" y="16"/>
                      </a:lnTo>
                      <a:lnTo>
                        <a:pt x="32" y="14"/>
                      </a:lnTo>
                      <a:lnTo>
                        <a:pt x="31" y="14"/>
                      </a:lnTo>
                      <a:lnTo>
                        <a:pt x="31" y="13"/>
                      </a:lnTo>
                      <a:lnTo>
                        <a:pt x="29" y="13"/>
                      </a:lnTo>
                      <a:lnTo>
                        <a:pt x="29" y="12"/>
                      </a:lnTo>
                      <a:lnTo>
                        <a:pt x="28" y="12"/>
                      </a:lnTo>
                      <a:lnTo>
                        <a:pt x="28" y="10"/>
                      </a:lnTo>
                      <a:lnTo>
                        <a:pt x="28" y="9"/>
                      </a:lnTo>
                      <a:lnTo>
                        <a:pt x="28" y="8"/>
                      </a:lnTo>
                      <a:lnTo>
                        <a:pt x="28" y="8"/>
                      </a:lnTo>
                      <a:lnTo>
                        <a:pt x="28" y="8"/>
                      </a:lnTo>
                      <a:lnTo>
                        <a:pt x="28" y="6"/>
                      </a:lnTo>
                      <a:lnTo>
                        <a:pt x="28" y="6"/>
                      </a:lnTo>
                      <a:lnTo>
                        <a:pt x="28" y="5"/>
                      </a:lnTo>
                      <a:lnTo>
                        <a:pt x="28" y="5"/>
                      </a:lnTo>
                      <a:lnTo>
                        <a:pt x="28" y="5"/>
                      </a:lnTo>
                      <a:lnTo>
                        <a:pt x="29" y="4"/>
                      </a:lnTo>
                      <a:lnTo>
                        <a:pt x="29" y="4"/>
                      </a:lnTo>
                      <a:lnTo>
                        <a:pt x="29" y="4"/>
                      </a:lnTo>
                      <a:lnTo>
                        <a:pt x="29" y="2"/>
                      </a:lnTo>
                      <a:lnTo>
                        <a:pt x="31" y="2"/>
                      </a:lnTo>
                      <a:lnTo>
                        <a:pt x="31" y="2"/>
                      </a:lnTo>
                      <a:lnTo>
                        <a:pt x="31" y="1"/>
                      </a:lnTo>
                      <a:lnTo>
                        <a:pt x="32" y="1"/>
                      </a:lnTo>
                      <a:lnTo>
                        <a:pt x="32" y="1"/>
                      </a:lnTo>
                      <a:lnTo>
                        <a:pt x="32" y="0"/>
                      </a:lnTo>
                      <a:lnTo>
                        <a:pt x="33" y="0"/>
                      </a:lnTo>
                      <a:lnTo>
                        <a:pt x="33" y="0"/>
                      </a:lnTo>
                      <a:lnTo>
                        <a:pt x="34" y="0"/>
                      </a:lnTo>
                      <a:lnTo>
                        <a:pt x="34" y="0"/>
                      </a:lnTo>
                      <a:lnTo>
                        <a:pt x="36" y="0"/>
                      </a:lnTo>
                      <a:lnTo>
                        <a:pt x="37" y="0"/>
                      </a:lnTo>
                      <a:lnTo>
                        <a:pt x="37" y="0"/>
                      </a:lnTo>
                      <a:lnTo>
                        <a:pt x="38" y="0"/>
                      </a:lnTo>
                      <a:lnTo>
                        <a:pt x="40" y="0"/>
                      </a:lnTo>
                      <a:lnTo>
                        <a:pt x="40" y="0"/>
                      </a:lnTo>
                      <a:lnTo>
                        <a:pt x="41" y="0"/>
                      </a:lnTo>
                      <a:lnTo>
                        <a:pt x="41" y="0"/>
                      </a:lnTo>
                      <a:lnTo>
                        <a:pt x="42" y="0"/>
                      </a:lnTo>
                      <a:lnTo>
                        <a:pt x="42" y="0"/>
                      </a:lnTo>
                      <a:lnTo>
                        <a:pt x="44" y="1"/>
                      </a:lnTo>
                      <a:lnTo>
                        <a:pt x="44" y="1"/>
                      </a:lnTo>
                      <a:lnTo>
                        <a:pt x="44" y="1"/>
                      </a:lnTo>
                      <a:lnTo>
                        <a:pt x="45" y="1"/>
                      </a:lnTo>
                      <a:lnTo>
                        <a:pt x="45" y="2"/>
                      </a:lnTo>
                      <a:lnTo>
                        <a:pt x="45" y="2"/>
                      </a:lnTo>
                      <a:lnTo>
                        <a:pt x="46" y="2"/>
                      </a:lnTo>
                      <a:lnTo>
                        <a:pt x="46" y="2"/>
                      </a:lnTo>
                      <a:lnTo>
                        <a:pt x="46" y="4"/>
                      </a:lnTo>
                      <a:lnTo>
                        <a:pt x="46" y="4"/>
                      </a:lnTo>
                      <a:lnTo>
                        <a:pt x="46" y="5"/>
                      </a:lnTo>
                      <a:lnTo>
                        <a:pt x="46" y="5"/>
                      </a:lnTo>
                      <a:lnTo>
                        <a:pt x="48" y="5"/>
                      </a:lnTo>
                      <a:lnTo>
                        <a:pt x="48" y="6"/>
                      </a:lnTo>
                      <a:lnTo>
                        <a:pt x="48" y="6"/>
                      </a:lnTo>
                      <a:lnTo>
                        <a:pt x="48" y="6"/>
                      </a:lnTo>
                      <a:lnTo>
                        <a:pt x="48" y="8"/>
                      </a:lnTo>
                      <a:close/>
                      <a:moveTo>
                        <a:pt x="0" y="31"/>
                      </a:moveTo>
                      <a:lnTo>
                        <a:pt x="0" y="30"/>
                      </a:lnTo>
                      <a:lnTo>
                        <a:pt x="0" y="29"/>
                      </a:lnTo>
                      <a:lnTo>
                        <a:pt x="2" y="27"/>
                      </a:lnTo>
                      <a:lnTo>
                        <a:pt x="2" y="26"/>
                      </a:lnTo>
                      <a:lnTo>
                        <a:pt x="2" y="26"/>
                      </a:lnTo>
                      <a:lnTo>
                        <a:pt x="2" y="25"/>
                      </a:lnTo>
                      <a:lnTo>
                        <a:pt x="3" y="24"/>
                      </a:lnTo>
                      <a:lnTo>
                        <a:pt x="3" y="24"/>
                      </a:lnTo>
                      <a:lnTo>
                        <a:pt x="4" y="22"/>
                      </a:lnTo>
                      <a:lnTo>
                        <a:pt x="4" y="21"/>
                      </a:lnTo>
                      <a:lnTo>
                        <a:pt x="6" y="21"/>
                      </a:lnTo>
                      <a:lnTo>
                        <a:pt x="6" y="20"/>
                      </a:lnTo>
                      <a:lnTo>
                        <a:pt x="7" y="20"/>
                      </a:lnTo>
                      <a:lnTo>
                        <a:pt x="8" y="18"/>
                      </a:lnTo>
                      <a:lnTo>
                        <a:pt x="10" y="18"/>
                      </a:lnTo>
                      <a:lnTo>
                        <a:pt x="11" y="17"/>
                      </a:lnTo>
                      <a:lnTo>
                        <a:pt x="11" y="17"/>
                      </a:lnTo>
                      <a:lnTo>
                        <a:pt x="12" y="16"/>
                      </a:lnTo>
                      <a:lnTo>
                        <a:pt x="13" y="16"/>
                      </a:lnTo>
                      <a:lnTo>
                        <a:pt x="13" y="16"/>
                      </a:lnTo>
                      <a:lnTo>
                        <a:pt x="15" y="14"/>
                      </a:lnTo>
                      <a:lnTo>
                        <a:pt x="16" y="14"/>
                      </a:lnTo>
                      <a:lnTo>
                        <a:pt x="16" y="14"/>
                      </a:lnTo>
                      <a:lnTo>
                        <a:pt x="16" y="13"/>
                      </a:lnTo>
                      <a:lnTo>
                        <a:pt x="17" y="13"/>
                      </a:lnTo>
                      <a:lnTo>
                        <a:pt x="17" y="13"/>
                      </a:lnTo>
                      <a:lnTo>
                        <a:pt x="17" y="12"/>
                      </a:lnTo>
                      <a:lnTo>
                        <a:pt x="17" y="12"/>
                      </a:lnTo>
                      <a:lnTo>
                        <a:pt x="19" y="10"/>
                      </a:lnTo>
                      <a:lnTo>
                        <a:pt x="19" y="10"/>
                      </a:lnTo>
                      <a:lnTo>
                        <a:pt x="19" y="9"/>
                      </a:lnTo>
                      <a:lnTo>
                        <a:pt x="19" y="9"/>
                      </a:lnTo>
                      <a:lnTo>
                        <a:pt x="19" y="8"/>
                      </a:lnTo>
                      <a:lnTo>
                        <a:pt x="19" y="8"/>
                      </a:lnTo>
                      <a:lnTo>
                        <a:pt x="19" y="8"/>
                      </a:lnTo>
                      <a:lnTo>
                        <a:pt x="17" y="6"/>
                      </a:lnTo>
                      <a:lnTo>
                        <a:pt x="17" y="6"/>
                      </a:lnTo>
                      <a:lnTo>
                        <a:pt x="17" y="5"/>
                      </a:lnTo>
                      <a:lnTo>
                        <a:pt x="17" y="5"/>
                      </a:lnTo>
                      <a:lnTo>
                        <a:pt x="16" y="5"/>
                      </a:lnTo>
                      <a:lnTo>
                        <a:pt x="16" y="4"/>
                      </a:lnTo>
                      <a:lnTo>
                        <a:pt x="16" y="4"/>
                      </a:lnTo>
                      <a:lnTo>
                        <a:pt x="15" y="4"/>
                      </a:lnTo>
                      <a:lnTo>
                        <a:pt x="15" y="4"/>
                      </a:lnTo>
                      <a:lnTo>
                        <a:pt x="13" y="4"/>
                      </a:lnTo>
                      <a:lnTo>
                        <a:pt x="13" y="2"/>
                      </a:lnTo>
                      <a:lnTo>
                        <a:pt x="12" y="2"/>
                      </a:lnTo>
                      <a:lnTo>
                        <a:pt x="12" y="2"/>
                      </a:lnTo>
                      <a:lnTo>
                        <a:pt x="11" y="2"/>
                      </a:lnTo>
                      <a:lnTo>
                        <a:pt x="10" y="4"/>
                      </a:lnTo>
                      <a:lnTo>
                        <a:pt x="8" y="4"/>
                      </a:lnTo>
                      <a:lnTo>
                        <a:pt x="7" y="5"/>
                      </a:lnTo>
                      <a:lnTo>
                        <a:pt x="7" y="6"/>
                      </a:lnTo>
                      <a:lnTo>
                        <a:pt x="6" y="8"/>
                      </a:lnTo>
                      <a:lnTo>
                        <a:pt x="6" y="9"/>
                      </a:lnTo>
                      <a:lnTo>
                        <a:pt x="6" y="10"/>
                      </a:lnTo>
                      <a:lnTo>
                        <a:pt x="2" y="10"/>
                      </a:lnTo>
                      <a:lnTo>
                        <a:pt x="2" y="10"/>
                      </a:lnTo>
                      <a:lnTo>
                        <a:pt x="2" y="9"/>
                      </a:lnTo>
                      <a:lnTo>
                        <a:pt x="2" y="9"/>
                      </a:lnTo>
                      <a:lnTo>
                        <a:pt x="2" y="8"/>
                      </a:lnTo>
                      <a:lnTo>
                        <a:pt x="2" y="8"/>
                      </a:lnTo>
                      <a:lnTo>
                        <a:pt x="2" y="6"/>
                      </a:lnTo>
                      <a:lnTo>
                        <a:pt x="3" y="5"/>
                      </a:lnTo>
                      <a:lnTo>
                        <a:pt x="3" y="5"/>
                      </a:lnTo>
                      <a:lnTo>
                        <a:pt x="3" y="4"/>
                      </a:lnTo>
                      <a:lnTo>
                        <a:pt x="3" y="4"/>
                      </a:lnTo>
                      <a:lnTo>
                        <a:pt x="3" y="4"/>
                      </a:lnTo>
                      <a:lnTo>
                        <a:pt x="4" y="2"/>
                      </a:lnTo>
                      <a:lnTo>
                        <a:pt x="4" y="2"/>
                      </a:lnTo>
                      <a:lnTo>
                        <a:pt x="6" y="1"/>
                      </a:lnTo>
                      <a:lnTo>
                        <a:pt x="6" y="1"/>
                      </a:lnTo>
                      <a:lnTo>
                        <a:pt x="7" y="1"/>
                      </a:lnTo>
                      <a:lnTo>
                        <a:pt x="7" y="0"/>
                      </a:lnTo>
                      <a:lnTo>
                        <a:pt x="7" y="0"/>
                      </a:lnTo>
                      <a:lnTo>
                        <a:pt x="8" y="0"/>
                      </a:lnTo>
                      <a:lnTo>
                        <a:pt x="10" y="0"/>
                      </a:lnTo>
                      <a:lnTo>
                        <a:pt x="10" y="0"/>
                      </a:lnTo>
                      <a:lnTo>
                        <a:pt x="11" y="0"/>
                      </a:lnTo>
                      <a:lnTo>
                        <a:pt x="11" y="0"/>
                      </a:lnTo>
                      <a:lnTo>
                        <a:pt x="12" y="0"/>
                      </a:lnTo>
                      <a:lnTo>
                        <a:pt x="13" y="0"/>
                      </a:lnTo>
                      <a:lnTo>
                        <a:pt x="13" y="0"/>
                      </a:lnTo>
                      <a:lnTo>
                        <a:pt x="15" y="0"/>
                      </a:lnTo>
                      <a:lnTo>
                        <a:pt x="15" y="0"/>
                      </a:lnTo>
                      <a:lnTo>
                        <a:pt x="16" y="0"/>
                      </a:lnTo>
                      <a:lnTo>
                        <a:pt x="16" y="0"/>
                      </a:lnTo>
                      <a:lnTo>
                        <a:pt x="17" y="0"/>
                      </a:lnTo>
                      <a:lnTo>
                        <a:pt x="17" y="0"/>
                      </a:lnTo>
                      <a:lnTo>
                        <a:pt x="19" y="1"/>
                      </a:lnTo>
                      <a:lnTo>
                        <a:pt x="19" y="1"/>
                      </a:lnTo>
                      <a:lnTo>
                        <a:pt x="19" y="1"/>
                      </a:lnTo>
                      <a:lnTo>
                        <a:pt x="20" y="1"/>
                      </a:lnTo>
                      <a:lnTo>
                        <a:pt x="20" y="2"/>
                      </a:lnTo>
                      <a:lnTo>
                        <a:pt x="20" y="2"/>
                      </a:lnTo>
                      <a:lnTo>
                        <a:pt x="21" y="2"/>
                      </a:lnTo>
                      <a:lnTo>
                        <a:pt x="21" y="4"/>
                      </a:lnTo>
                      <a:lnTo>
                        <a:pt x="21" y="4"/>
                      </a:lnTo>
                      <a:lnTo>
                        <a:pt x="21" y="5"/>
                      </a:lnTo>
                      <a:lnTo>
                        <a:pt x="23" y="5"/>
                      </a:lnTo>
                      <a:lnTo>
                        <a:pt x="23" y="6"/>
                      </a:lnTo>
                      <a:lnTo>
                        <a:pt x="23" y="6"/>
                      </a:lnTo>
                      <a:lnTo>
                        <a:pt x="23" y="8"/>
                      </a:lnTo>
                      <a:lnTo>
                        <a:pt x="23" y="9"/>
                      </a:lnTo>
                      <a:lnTo>
                        <a:pt x="23" y="9"/>
                      </a:lnTo>
                      <a:lnTo>
                        <a:pt x="23" y="10"/>
                      </a:lnTo>
                      <a:lnTo>
                        <a:pt x="23" y="12"/>
                      </a:lnTo>
                      <a:lnTo>
                        <a:pt x="23" y="12"/>
                      </a:lnTo>
                      <a:lnTo>
                        <a:pt x="21" y="13"/>
                      </a:lnTo>
                      <a:lnTo>
                        <a:pt x="21" y="13"/>
                      </a:lnTo>
                      <a:lnTo>
                        <a:pt x="21" y="14"/>
                      </a:lnTo>
                      <a:lnTo>
                        <a:pt x="21" y="14"/>
                      </a:lnTo>
                      <a:lnTo>
                        <a:pt x="20" y="16"/>
                      </a:lnTo>
                      <a:lnTo>
                        <a:pt x="20" y="16"/>
                      </a:lnTo>
                      <a:lnTo>
                        <a:pt x="19" y="17"/>
                      </a:lnTo>
                      <a:lnTo>
                        <a:pt x="19" y="17"/>
                      </a:lnTo>
                      <a:lnTo>
                        <a:pt x="17" y="18"/>
                      </a:lnTo>
                      <a:lnTo>
                        <a:pt x="17" y="18"/>
                      </a:lnTo>
                      <a:lnTo>
                        <a:pt x="16" y="18"/>
                      </a:lnTo>
                      <a:lnTo>
                        <a:pt x="15" y="20"/>
                      </a:lnTo>
                      <a:lnTo>
                        <a:pt x="13" y="20"/>
                      </a:lnTo>
                      <a:lnTo>
                        <a:pt x="13" y="21"/>
                      </a:lnTo>
                      <a:lnTo>
                        <a:pt x="12" y="21"/>
                      </a:lnTo>
                      <a:lnTo>
                        <a:pt x="11" y="22"/>
                      </a:lnTo>
                      <a:lnTo>
                        <a:pt x="11" y="22"/>
                      </a:lnTo>
                      <a:lnTo>
                        <a:pt x="10" y="22"/>
                      </a:lnTo>
                      <a:lnTo>
                        <a:pt x="10" y="24"/>
                      </a:lnTo>
                      <a:lnTo>
                        <a:pt x="8" y="24"/>
                      </a:lnTo>
                      <a:lnTo>
                        <a:pt x="8" y="24"/>
                      </a:lnTo>
                      <a:lnTo>
                        <a:pt x="7" y="24"/>
                      </a:lnTo>
                      <a:lnTo>
                        <a:pt x="7" y="25"/>
                      </a:lnTo>
                      <a:lnTo>
                        <a:pt x="7" y="25"/>
                      </a:lnTo>
                      <a:lnTo>
                        <a:pt x="6" y="25"/>
                      </a:lnTo>
                      <a:lnTo>
                        <a:pt x="6" y="26"/>
                      </a:lnTo>
                      <a:lnTo>
                        <a:pt x="6" y="26"/>
                      </a:lnTo>
                      <a:lnTo>
                        <a:pt x="6" y="27"/>
                      </a:lnTo>
                      <a:lnTo>
                        <a:pt x="6" y="27"/>
                      </a:lnTo>
                      <a:lnTo>
                        <a:pt x="23" y="27"/>
                      </a:lnTo>
                      <a:lnTo>
                        <a:pt x="23" y="31"/>
                      </a:lnTo>
                      <a:lnTo>
                        <a:pt x="0" y="31"/>
                      </a:lnTo>
                      <a:close/>
                    </a:path>
                  </a:pathLst>
                </a:custGeom>
                <a:solidFill>
                  <a:srgbClr val="000000"/>
                </a:solidFill>
                <a:ln w="9525">
                  <a:noFill/>
                  <a:round/>
                  <a:headEnd/>
                  <a:tailEnd/>
                </a:ln>
              </p:spPr>
              <p:txBody>
                <a:bodyPr/>
                <a:lstStyle/>
                <a:p>
                  <a:endParaRPr lang="en-US"/>
                </a:p>
              </p:txBody>
            </p:sp>
            <p:sp>
              <p:nvSpPr>
                <p:cNvPr id="10581" name="Freeform 341"/>
                <p:cNvSpPr>
                  <a:spLocks noEditPoints="1"/>
                </p:cNvSpPr>
                <p:nvPr/>
              </p:nvSpPr>
              <p:spPr bwMode="auto">
                <a:xfrm>
                  <a:off x="3148" y="2992"/>
                  <a:ext cx="24" cy="16"/>
                </a:xfrm>
                <a:custGeom>
                  <a:avLst/>
                  <a:gdLst/>
                  <a:ahLst/>
                  <a:cxnLst>
                    <a:cxn ang="0">
                      <a:pos x="31" y="27"/>
                    </a:cxn>
                    <a:cxn ang="0">
                      <a:pos x="34" y="21"/>
                    </a:cxn>
                    <a:cxn ang="0">
                      <a:pos x="36" y="16"/>
                    </a:cxn>
                    <a:cxn ang="0">
                      <a:pos x="39" y="12"/>
                    </a:cxn>
                    <a:cxn ang="0">
                      <a:pos x="42" y="8"/>
                    </a:cxn>
                    <a:cxn ang="0">
                      <a:pos x="43" y="5"/>
                    </a:cxn>
                    <a:cxn ang="0">
                      <a:pos x="48" y="0"/>
                    </a:cxn>
                    <a:cxn ang="0">
                      <a:pos x="47" y="6"/>
                    </a:cxn>
                    <a:cxn ang="0">
                      <a:pos x="44" y="9"/>
                    </a:cxn>
                    <a:cxn ang="0">
                      <a:pos x="43" y="10"/>
                    </a:cxn>
                    <a:cxn ang="0">
                      <a:pos x="42" y="13"/>
                    </a:cxn>
                    <a:cxn ang="0">
                      <a:pos x="40" y="17"/>
                    </a:cxn>
                    <a:cxn ang="0">
                      <a:pos x="38" y="21"/>
                    </a:cxn>
                    <a:cxn ang="0">
                      <a:pos x="36" y="25"/>
                    </a:cxn>
                    <a:cxn ang="0">
                      <a:pos x="35" y="30"/>
                    </a:cxn>
                    <a:cxn ang="0">
                      <a:pos x="1" y="30"/>
                    </a:cxn>
                    <a:cxn ang="0">
                      <a:pos x="1" y="26"/>
                    </a:cxn>
                    <a:cxn ang="0">
                      <a:pos x="4" y="22"/>
                    </a:cxn>
                    <a:cxn ang="0">
                      <a:pos x="6" y="20"/>
                    </a:cxn>
                    <a:cxn ang="0">
                      <a:pos x="11" y="17"/>
                    </a:cxn>
                    <a:cxn ang="0">
                      <a:pos x="14" y="14"/>
                    </a:cxn>
                    <a:cxn ang="0">
                      <a:pos x="17" y="13"/>
                    </a:cxn>
                    <a:cxn ang="0">
                      <a:pos x="18" y="10"/>
                    </a:cxn>
                    <a:cxn ang="0">
                      <a:pos x="18" y="8"/>
                    </a:cxn>
                    <a:cxn ang="0">
                      <a:pos x="18" y="6"/>
                    </a:cxn>
                    <a:cxn ang="0">
                      <a:pos x="15" y="4"/>
                    </a:cxn>
                    <a:cxn ang="0">
                      <a:pos x="14" y="4"/>
                    </a:cxn>
                    <a:cxn ang="0">
                      <a:pos x="10" y="2"/>
                    </a:cxn>
                    <a:cxn ang="0">
                      <a:pos x="6" y="6"/>
                    </a:cxn>
                    <a:cxn ang="0">
                      <a:pos x="1" y="10"/>
                    </a:cxn>
                    <a:cxn ang="0">
                      <a:pos x="1" y="8"/>
                    </a:cxn>
                    <a:cxn ang="0">
                      <a:pos x="2" y="5"/>
                    </a:cxn>
                    <a:cxn ang="0">
                      <a:pos x="4" y="2"/>
                    </a:cxn>
                    <a:cxn ang="0">
                      <a:pos x="6" y="1"/>
                    </a:cxn>
                    <a:cxn ang="0">
                      <a:pos x="9" y="0"/>
                    </a:cxn>
                    <a:cxn ang="0">
                      <a:pos x="11" y="0"/>
                    </a:cxn>
                    <a:cxn ang="0">
                      <a:pos x="14" y="0"/>
                    </a:cxn>
                    <a:cxn ang="0">
                      <a:pos x="17" y="0"/>
                    </a:cxn>
                    <a:cxn ang="0">
                      <a:pos x="19" y="1"/>
                    </a:cxn>
                    <a:cxn ang="0">
                      <a:pos x="21" y="4"/>
                    </a:cxn>
                    <a:cxn ang="0">
                      <a:pos x="22" y="6"/>
                    </a:cxn>
                    <a:cxn ang="0">
                      <a:pos x="22" y="9"/>
                    </a:cxn>
                    <a:cxn ang="0">
                      <a:pos x="22" y="13"/>
                    </a:cxn>
                    <a:cxn ang="0">
                      <a:pos x="19" y="16"/>
                    </a:cxn>
                    <a:cxn ang="0">
                      <a:pos x="17" y="18"/>
                    </a:cxn>
                    <a:cxn ang="0">
                      <a:pos x="14" y="20"/>
                    </a:cxn>
                    <a:cxn ang="0">
                      <a:pos x="10" y="22"/>
                    </a:cxn>
                    <a:cxn ang="0">
                      <a:pos x="7" y="24"/>
                    </a:cxn>
                    <a:cxn ang="0">
                      <a:pos x="6" y="25"/>
                    </a:cxn>
                    <a:cxn ang="0">
                      <a:pos x="5" y="27"/>
                    </a:cxn>
                  </a:cxnLst>
                  <a:rect l="0" t="0" r="r" b="b"/>
                  <a:pathLst>
                    <a:path w="48" h="31">
                      <a:moveTo>
                        <a:pt x="31" y="31"/>
                      </a:moveTo>
                      <a:lnTo>
                        <a:pt x="31" y="30"/>
                      </a:lnTo>
                      <a:lnTo>
                        <a:pt x="31" y="29"/>
                      </a:lnTo>
                      <a:lnTo>
                        <a:pt x="31" y="27"/>
                      </a:lnTo>
                      <a:lnTo>
                        <a:pt x="32" y="26"/>
                      </a:lnTo>
                      <a:lnTo>
                        <a:pt x="32" y="24"/>
                      </a:lnTo>
                      <a:lnTo>
                        <a:pt x="34" y="22"/>
                      </a:lnTo>
                      <a:lnTo>
                        <a:pt x="34" y="21"/>
                      </a:lnTo>
                      <a:lnTo>
                        <a:pt x="34" y="20"/>
                      </a:lnTo>
                      <a:lnTo>
                        <a:pt x="35" y="18"/>
                      </a:lnTo>
                      <a:lnTo>
                        <a:pt x="35" y="17"/>
                      </a:lnTo>
                      <a:lnTo>
                        <a:pt x="36" y="16"/>
                      </a:lnTo>
                      <a:lnTo>
                        <a:pt x="36" y="14"/>
                      </a:lnTo>
                      <a:lnTo>
                        <a:pt x="38" y="13"/>
                      </a:lnTo>
                      <a:lnTo>
                        <a:pt x="38" y="13"/>
                      </a:lnTo>
                      <a:lnTo>
                        <a:pt x="39" y="12"/>
                      </a:lnTo>
                      <a:lnTo>
                        <a:pt x="39" y="10"/>
                      </a:lnTo>
                      <a:lnTo>
                        <a:pt x="40" y="9"/>
                      </a:lnTo>
                      <a:lnTo>
                        <a:pt x="40" y="9"/>
                      </a:lnTo>
                      <a:lnTo>
                        <a:pt x="42" y="8"/>
                      </a:lnTo>
                      <a:lnTo>
                        <a:pt x="42" y="6"/>
                      </a:lnTo>
                      <a:lnTo>
                        <a:pt x="42" y="6"/>
                      </a:lnTo>
                      <a:lnTo>
                        <a:pt x="43" y="5"/>
                      </a:lnTo>
                      <a:lnTo>
                        <a:pt x="43" y="5"/>
                      </a:lnTo>
                      <a:lnTo>
                        <a:pt x="44" y="4"/>
                      </a:lnTo>
                      <a:lnTo>
                        <a:pt x="26" y="4"/>
                      </a:lnTo>
                      <a:lnTo>
                        <a:pt x="26" y="0"/>
                      </a:lnTo>
                      <a:lnTo>
                        <a:pt x="48" y="0"/>
                      </a:lnTo>
                      <a:lnTo>
                        <a:pt x="48" y="4"/>
                      </a:lnTo>
                      <a:lnTo>
                        <a:pt x="48" y="4"/>
                      </a:lnTo>
                      <a:lnTo>
                        <a:pt x="47" y="5"/>
                      </a:lnTo>
                      <a:lnTo>
                        <a:pt x="47" y="6"/>
                      </a:lnTo>
                      <a:lnTo>
                        <a:pt x="46" y="6"/>
                      </a:lnTo>
                      <a:lnTo>
                        <a:pt x="46" y="8"/>
                      </a:lnTo>
                      <a:lnTo>
                        <a:pt x="46" y="8"/>
                      </a:lnTo>
                      <a:lnTo>
                        <a:pt x="44" y="9"/>
                      </a:lnTo>
                      <a:lnTo>
                        <a:pt x="44" y="9"/>
                      </a:lnTo>
                      <a:lnTo>
                        <a:pt x="44" y="9"/>
                      </a:lnTo>
                      <a:lnTo>
                        <a:pt x="43" y="10"/>
                      </a:lnTo>
                      <a:lnTo>
                        <a:pt x="43" y="10"/>
                      </a:lnTo>
                      <a:lnTo>
                        <a:pt x="43" y="12"/>
                      </a:lnTo>
                      <a:lnTo>
                        <a:pt x="42" y="12"/>
                      </a:lnTo>
                      <a:lnTo>
                        <a:pt x="42" y="13"/>
                      </a:lnTo>
                      <a:lnTo>
                        <a:pt x="42" y="13"/>
                      </a:lnTo>
                      <a:lnTo>
                        <a:pt x="42" y="14"/>
                      </a:lnTo>
                      <a:lnTo>
                        <a:pt x="40" y="16"/>
                      </a:lnTo>
                      <a:lnTo>
                        <a:pt x="40" y="16"/>
                      </a:lnTo>
                      <a:lnTo>
                        <a:pt x="40" y="17"/>
                      </a:lnTo>
                      <a:lnTo>
                        <a:pt x="39" y="18"/>
                      </a:lnTo>
                      <a:lnTo>
                        <a:pt x="39" y="18"/>
                      </a:lnTo>
                      <a:lnTo>
                        <a:pt x="39" y="20"/>
                      </a:lnTo>
                      <a:lnTo>
                        <a:pt x="38" y="21"/>
                      </a:lnTo>
                      <a:lnTo>
                        <a:pt x="38" y="21"/>
                      </a:lnTo>
                      <a:lnTo>
                        <a:pt x="38" y="22"/>
                      </a:lnTo>
                      <a:lnTo>
                        <a:pt x="38" y="24"/>
                      </a:lnTo>
                      <a:lnTo>
                        <a:pt x="36" y="25"/>
                      </a:lnTo>
                      <a:lnTo>
                        <a:pt x="36" y="26"/>
                      </a:lnTo>
                      <a:lnTo>
                        <a:pt x="36" y="27"/>
                      </a:lnTo>
                      <a:lnTo>
                        <a:pt x="36" y="29"/>
                      </a:lnTo>
                      <a:lnTo>
                        <a:pt x="35" y="30"/>
                      </a:lnTo>
                      <a:lnTo>
                        <a:pt x="35" y="31"/>
                      </a:lnTo>
                      <a:lnTo>
                        <a:pt x="31" y="31"/>
                      </a:lnTo>
                      <a:close/>
                      <a:moveTo>
                        <a:pt x="0" y="31"/>
                      </a:moveTo>
                      <a:lnTo>
                        <a:pt x="1" y="30"/>
                      </a:lnTo>
                      <a:lnTo>
                        <a:pt x="1" y="29"/>
                      </a:lnTo>
                      <a:lnTo>
                        <a:pt x="1" y="27"/>
                      </a:lnTo>
                      <a:lnTo>
                        <a:pt x="1" y="26"/>
                      </a:lnTo>
                      <a:lnTo>
                        <a:pt x="1" y="26"/>
                      </a:lnTo>
                      <a:lnTo>
                        <a:pt x="2" y="25"/>
                      </a:lnTo>
                      <a:lnTo>
                        <a:pt x="2" y="24"/>
                      </a:lnTo>
                      <a:lnTo>
                        <a:pt x="4" y="24"/>
                      </a:lnTo>
                      <a:lnTo>
                        <a:pt x="4" y="22"/>
                      </a:lnTo>
                      <a:lnTo>
                        <a:pt x="5" y="21"/>
                      </a:lnTo>
                      <a:lnTo>
                        <a:pt x="5" y="21"/>
                      </a:lnTo>
                      <a:lnTo>
                        <a:pt x="6" y="20"/>
                      </a:lnTo>
                      <a:lnTo>
                        <a:pt x="6" y="20"/>
                      </a:lnTo>
                      <a:lnTo>
                        <a:pt x="7" y="18"/>
                      </a:lnTo>
                      <a:lnTo>
                        <a:pt x="9" y="18"/>
                      </a:lnTo>
                      <a:lnTo>
                        <a:pt x="10" y="17"/>
                      </a:lnTo>
                      <a:lnTo>
                        <a:pt x="11" y="17"/>
                      </a:lnTo>
                      <a:lnTo>
                        <a:pt x="11" y="16"/>
                      </a:lnTo>
                      <a:lnTo>
                        <a:pt x="13" y="16"/>
                      </a:lnTo>
                      <a:lnTo>
                        <a:pt x="14" y="16"/>
                      </a:lnTo>
                      <a:lnTo>
                        <a:pt x="14" y="14"/>
                      </a:lnTo>
                      <a:lnTo>
                        <a:pt x="15" y="14"/>
                      </a:lnTo>
                      <a:lnTo>
                        <a:pt x="15" y="14"/>
                      </a:lnTo>
                      <a:lnTo>
                        <a:pt x="17" y="13"/>
                      </a:lnTo>
                      <a:lnTo>
                        <a:pt x="17" y="13"/>
                      </a:lnTo>
                      <a:lnTo>
                        <a:pt x="17" y="13"/>
                      </a:lnTo>
                      <a:lnTo>
                        <a:pt x="18" y="12"/>
                      </a:lnTo>
                      <a:lnTo>
                        <a:pt x="18" y="12"/>
                      </a:lnTo>
                      <a:lnTo>
                        <a:pt x="18" y="10"/>
                      </a:lnTo>
                      <a:lnTo>
                        <a:pt x="18" y="10"/>
                      </a:lnTo>
                      <a:lnTo>
                        <a:pt x="18" y="9"/>
                      </a:lnTo>
                      <a:lnTo>
                        <a:pt x="18" y="9"/>
                      </a:lnTo>
                      <a:lnTo>
                        <a:pt x="18" y="8"/>
                      </a:lnTo>
                      <a:lnTo>
                        <a:pt x="18" y="8"/>
                      </a:lnTo>
                      <a:lnTo>
                        <a:pt x="18" y="8"/>
                      </a:lnTo>
                      <a:lnTo>
                        <a:pt x="18" y="6"/>
                      </a:lnTo>
                      <a:lnTo>
                        <a:pt x="18" y="6"/>
                      </a:lnTo>
                      <a:lnTo>
                        <a:pt x="17" y="5"/>
                      </a:lnTo>
                      <a:lnTo>
                        <a:pt x="17" y="5"/>
                      </a:lnTo>
                      <a:lnTo>
                        <a:pt x="17" y="5"/>
                      </a:lnTo>
                      <a:lnTo>
                        <a:pt x="15" y="4"/>
                      </a:lnTo>
                      <a:lnTo>
                        <a:pt x="15" y="4"/>
                      </a:lnTo>
                      <a:lnTo>
                        <a:pt x="15" y="4"/>
                      </a:lnTo>
                      <a:lnTo>
                        <a:pt x="14" y="4"/>
                      </a:lnTo>
                      <a:lnTo>
                        <a:pt x="14" y="4"/>
                      </a:lnTo>
                      <a:lnTo>
                        <a:pt x="13" y="2"/>
                      </a:lnTo>
                      <a:lnTo>
                        <a:pt x="13" y="2"/>
                      </a:lnTo>
                      <a:lnTo>
                        <a:pt x="11" y="2"/>
                      </a:lnTo>
                      <a:lnTo>
                        <a:pt x="10" y="2"/>
                      </a:lnTo>
                      <a:lnTo>
                        <a:pt x="9" y="4"/>
                      </a:lnTo>
                      <a:lnTo>
                        <a:pt x="7" y="4"/>
                      </a:lnTo>
                      <a:lnTo>
                        <a:pt x="6" y="5"/>
                      </a:lnTo>
                      <a:lnTo>
                        <a:pt x="6" y="6"/>
                      </a:lnTo>
                      <a:lnTo>
                        <a:pt x="5" y="8"/>
                      </a:lnTo>
                      <a:lnTo>
                        <a:pt x="5" y="9"/>
                      </a:lnTo>
                      <a:lnTo>
                        <a:pt x="5" y="10"/>
                      </a:lnTo>
                      <a:lnTo>
                        <a:pt x="1" y="10"/>
                      </a:lnTo>
                      <a:lnTo>
                        <a:pt x="1" y="10"/>
                      </a:lnTo>
                      <a:lnTo>
                        <a:pt x="1" y="9"/>
                      </a:lnTo>
                      <a:lnTo>
                        <a:pt x="1" y="9"/>
                      </a:lnTo>
                      <a:lnTo>
                        <a:pt x="1" y="8"/>
                      </a:lnTo>
                      <a:lnTo>
                        <a:pt x="1" y="8"/>
                      </a:lnTo>
                      <a:lnTo>
                        <a:pt x="2" y="6"/>
                      </a:lnTo>
                      <a:lnTo>
                        <a:pt x="2" y="5"/>
                      </a:lnTo>
                      <a:lnTo>
                        <a:pt x="2" y="5"/>
                      </a:lnTo>
                      <a:lnTo>
                        <a:pt x="2" y="4"/>
                      </a:lnTo>
                      <a:lnTo>
                        <a:pt x="2" y="4"/>
                      </a:lnTo>
                      <a:lnTo>
                        <a:pt x="4" y="4"/>
                      </a:lnTo>
                      <a:lnTo>
                        <a:pt x="4" y="2"/>
                      </a:lnTo>
                      <a:lnTo>
                        <a:pt x="4" y="2"/>
                      </a:lnTo>
                      <a:lnTo>
                        <a:pt x="5" y="1"/>
                      </a:lnTo>
                      <a:lnTo>
                        <a:pt x="5" y="1"/>
                      </a:lnTo>
                      <a:lnTo>
                        <a:pt x="6" y="1"/>
                      </a:lnTo>
                      <a:lnTo>
                        <a:pt x="6" y="0"/>
                      </a:lnTo>
                      <a:lnTo>
                        <a:pt x="7" y="0"/>
                      </a:lnTo>
                      <a:lnTo>
                        <a:pt x="7" y="0"/>
                      </a:lnTo>
                      <a:lnTo>
                        <a:pt x="9" y="0"/>
                      </a:lnTo>
                      <a:lnTo>
                        <a:pt x="9" y="0"/>
                      </a:lnTo>
                      <a:lnTo>
                        <a:pt x="10" y="0"/>
                      </a:lnTo>
                      <a:lnTo>
                        <a:pt x="11" y="0"/>
                      </a:lnTo>
                      <a:lnTo>
                        <a:pt x="11" y="0"/>
                      </a:lnTo>
                      <a:lnTo>
                        <a:pt x="13" y="0"/>
                      </a:lnTo>
                      <a:lnTo>
                        <a:pt x="13" y="0"/>
                      </a:lnTo>
                      <a:lnTo>
                        <a:pt x="14" y="0"/>
                      </a:lnTo>
                      <a:lnTo>
                        <a:pt x="14" y="0"/>
                      </a:lnTo>
                      <a:lnTo>
                        <a:pt x="15" y="0"/>
                      </a:lnTo>
                      <a:lnTo>
                        <a:pt x="15" y="0"/>
                      </a:lnTo>
                      <a:lnTo>
                        <a:pt x="17" y="0"/>
                      </a:lnTo>
                      <a:lnTo>
                        <a:pt x="17" y="0"/>
                      </a:lnTo>
                      <a:lnTo>
                        <a:pt x="18" y="1"/>
                      </a:lnTo>
                      <a:lnTo>
                        <a:pt x="18" y="1"/>
                      </a:lnTo>
                      <a:lnTo>
                        <a:pt x="19" y="1"/>
                      </a:lnTo>
                      <a:lnTo>
                        <a:pt x="19" y="1"/>
                      </a:lnTo>
                      <a:lnTo>
                        <a:pt x="19" y="2"/>
                      </a:lnTo>
                      <a:lnTo>
                        <a:pt x="21" y="2"/>
                      </a:lnTo>
                      <a:lnTo>
                        <a:pt x="21" y="2"/>
                      </a:lnTo>
                      <a:lnTo>
                        <a:pt x="21" y="4"/>
                      </a:lnTo>
                      <a:lnTo>
                        <a:pt x="21" y="4"/>
                      </a:lnTo>
                      <a:lnTo>
                        <a:pt x="22" y="5"/>
                      </a:lnTo>
                      <a:lnTo>
                        <a:pt x="22" y="5"/>
                      </a:lnTo>
                      <a:lnTo>
                        <a:pt x="22" y="6"/>
                      </a:lnTo>
                      <a:lnTo>
                        <a:pt x="22" y="6"/>
                      </a:lnTo>
                      <a:lnTo>
                        <a:pt x="22" y="8"/>
                      </a:lnTo>
                      <a:lnTo>
                        <a:pt x="22" y="9"/>
                      </a:lnTo>
                      <a:lnTo>
                        <a:pt x="22" y="9"/>
                      </a:lnTo>
                      <a:lnTo>
                        <a:pt x="22" y="10"/>
                      </a:lnTo>
                      <a:lnTo>
                        <a:pt x="22" y="12"/>
                      </a:lnTo>
                      <a:lnTo>
                        <a:pt x="22" y="12"/>
                      </a:lnTo>
                      <a:lnTo>
                        <a:pt x="22" y="13"/>
                      </a:lnTo>
                      <a:lnTo>
                        <a:pt x="21" y="13"/>
                      </a:lnTo>
                      <a:lnTo>
                        <a:pt x="21" y="14"/>
                      </a:lnTo>
                      <a:lnTo>
                        <a:pt x="21" y="14"/>
                      </a:lnTo>
                      <a:lnTo>
                        <a:pt x="19" y="16"/>
                      </a:lnTo>
                      <a:lnTo>
                        <a:pt x="19" y="16"/>
                      </a:lnTo>
                      <a:lnTo>
                        <a:pt x="19" y="17"/>
                      </a:lnTo>
                      <a:lnTo>
                        <a:pt x="18" y="17"/>
                      </a:lnTo>
                      <a:lnTo>
                        <a:pt x="17" y="18"/>
                      </a:lnTo>
                      <a:lnTo>
                        <a:pt x="17" y="18"/>
                      </a:lnTo>
                      <a:lnTo>
                        <a:pt x="15" y="18"/>
                      </a:lnTo>
                      <a:lnTo>
                        <a:pt x="14" y="20"/>
                      </a:lnTo>
                      <a:lnTo>
                        <a:pt x="14" y="20"/>
                      </a:lnTo>
                      <a:lnTo>
                        <a:pt x="13" y="21"/>
                      </a:lnTo>
                      <a:lnTo>
                        <a:pt x="11" y="21"/>
                      </a:lnTo>
                      <a:lnTo>
                        <a:pt x="10" y="22"/>
                      </a:lnTo>
                      <a:lnTo>
                        <a:pt x="10" y="22"/>
                      </a:lnTo>
                      <a:lnTo>
                        <a:pt x="9" y="22"/>
                      </a:lnTo>
                      <a:lnTo>
                        <a:pt x="9" y="24"/>
                      </a:lnTo>
                      <a:lnTo>
                        <a:pt x="7" y="24"/>
                      </a:lnTo>
                      <a:lnTo>
                        <a:pt x="7" y="24"/>
                      </a:lnTo>
                      <a:lnTo>
                        <a:pt x="7" y="24"/>
                      </a:lnTo>
                      <a:lnTo>
                        <a:pt x="6" y="25"/>
                      </a:lnTo>
                      <a:lnTo>
                        <a:pt x="6" y="25"/>
                      </a:lnTo>
                      <a:lnTo>
                        <a:pt x="6" y="25"/>
                      </a:lnTo>
                      <a:lnTo>
                        <a:pt x="6" y="26"/>
                      </a:lnTo>
                      <a:lnTo>
                        <a:pt x="5" y="26"/>
                      </a:lnTo>
                      <a:lnTo>
                        <a:pt x="5" y="27"/>
                      </a:lnTo>
                      <a:lnTo>
                        <a:pt x="5" y="27"/>
                      </a:lnTo>
                      <a:lnTo>
                        <a:pt x="22" y="27"/>
                      </a:lnTo>
                      <a:lnTo>
                        <a:pt x="22" y="31"/>
                      </a:lnTo>
                      <a:lnTo>
                        <a:pt x="0" y="31"/>
                      </a:lnTo>
                      <a:close/>
                    </a:path>
                  </a:pathLst>
                </a:custGeom>
                <a:solidFill>
                  <a:srgbClr val="000000"/>
                </a:solidFill>
                <a:ln w="9525">
                  <a:noFill/>
                  <a:round/>
                  <a:headEnd/>
                  <a:tailEnd/>
                </a:ln>
              </p:spPr>
              <p:txBody>
                <a:bodyPr/>
                <a:lstStyle/>
                <a:p>
                  <a:endParaRPr lang="en-US"/>
                </a:p>
              </p:txBody>
            </p:sp>
            <p:sp>
              <p:nvSpPr>
                <p:cNvPr id="10582" name="Freeform 342"/>
                <p:cNvSpPr>
                  <a:spLocks noEditPoints="1"/>
                </p:cNvSpPr>
                <p:nvPr/>
              </p:nvSpPr>
              <p:spPr bwMode="auto">
                <a:xfrm>
                  <a:off x="3116" y="2992"/>
                  <a:ext cx="24" cy="17"/>
                </a:xfrm>
                <a:custGeom>
                  <a:avLst/>
                  <a:gdLst/>
                  <a:ahLst/>
                  <a:cxnLst>
                    <a:cxn ang="0">
                      <a:pos x="31" y="25"/>
                    </a:cxn>
                    <a:cxn ang="0">
                      <a:pos x="32" y="27"/>
                    </a:cxn>
                    <a:cxn ang="0">
                      <a:pos x="35" y="29"/>
                    </a:cxn>
                    <a:cxn ang="0">
                      <a:pos x="39" y="29"/>
                    </a:cxn>
                    <a:cxn ang="0">
                      <a:pos x="42" y="26"/>
                    </a:cxn>
                    <a:cxn ang="0">
                      <a:pos x="43" y="21"/>
                    </a:cxn>
                    <a:cxn ang="0">
                      <a:pos x="42" y="17"/>
                    </a:cxn>
                    <a:cxn ang="0">
                      <a:pos x="38" y="14"/>
                    </a:cxn>
                    <a:cxn ang="0">
                      <a:pos x="34" y="16"/>
                    </a:cxn>
                    <a:cxn ang="0">
                      <a:pos x="31" y="17"/>
                    </a:cxn>
                    <a:cxn ang="0">
                      <a:pos x="30" y="20"/>
                    </a:cxn>
                    <a:cxn ang="0">
                      <a:pos x="26" y="16"/>
                    </a:cxn>
                    <a:cxn ang="0">
                      <a:pos x="26" y="10"/>
                    </a:cxn>
                    <a:cxn ang="0">
                      <a:pos x="27" y="6"/>
                    </a:cxn>
                    <a:cxn ang="0">
                      <a:pos x="30" y="2"/>
                    </a:cxn>
                    <a:cxn ang="0">
                      <a:pos x="35" y="0"/>
                    </a:cxn>
                    <a:cxn ang="0">
                      <a:pos x="40" y="0"/>
                    </a:cxn>
                    <a:cxn ang="0">
                      <a:pos x="44" y="1"/>
                    </a:cxn>
                    <a:cxn ang="0">
                      <a:pos x="46" y="5"/>
                    </a:cxn>
                    <a:cxn ang="0">
                      <a:pos x="43" y="8"/>
                    </a:cxn>
                    <a:cxn ang="0">
                      <a:pos x="40" y="4"/>
                    </a:cxn>
                    <a:cxn ang="0">
                      <a:pos x="38" y="2"/>
                    </a:cxn>
                    <a:cxn ang="0">
                      <a:pos x="34" y="4"/>
                    </a:cxn>
                    <a:cxn ang="0">
                      <a:pos x="31" y="6"/>
                    </a:cxn>
                    <a:cxn ang="0">
                      <a:pos x="30" y="12"/>
                    </a:cxn>
                    <a:cxn ang="0">
                      <a:pos x="30" y="14"/>
                    </a:cxn>
                    <a:cxn ang="0">
                      <a:pos x="34" y="12"/>
                    </a:cxn>
                    <a:cxn ang="0">
                      <a:pos x="38" y="12"/>
                    </a:cxn>
                    <a:cxn ang="0">
                      <a:pos x="42" y="13"/>
                    </a:cxn>
                    <a:cxn ang="0">
                      <a:pos x="46" y="16"/>
                    </a:cxn>
                    <a:cxn ang="0">
                      <a:pos x="47" y="20"/>
                    </a:cxn>
                    <a:cxn ang="0">
                      <a:pos x="47" y="25"/>
                    </a:cxn>
                    <a:cxn ang="0">
                      <a:pos x="44" y="29"/>
                    </a:cxn>
                    <a:cxn ang="0">
                      <a:pos x="40" y="31"/>
                    </a:cxn>
                    <a:cxn ang="0">
                      <a:pos x="36" y="33"/>
                    </a:cxn>
                    <a:cxn ang="0">
                      <a:pos x="32" y="31"/>
                    </a:cxn>
                    <a:cxn ang="0">
                      <a:pos x="28" y="29"/>
                    </a:cxn>
                    <a:cxn ang="0">
                      <a:pos x="26" y="25"/>
                    </a:cxn>
                    <a:cxn ang="0">
                      <a:pos x="26" y="20"/>
                    </a:cxn>
                    <a:cxn ang="0">
                      <a:pos x="26" y="18"/>
                    </a:cxn>
                    <a:cxn ang="0">
                      <a:pos x="26" y="17"/>
                    </a:cxn>
                    <a:cxn ang="0">
                      <a:pos x="0" y="29"/>
                    </a:cxn>
                    <a:cxn ang="0">
                      <a:pos x="2" y="22"/>
                    </a:cxn>
                    <a:cxn ang="0">
                      <a:pos x="9" y="17"/>
                    </a:cxn>
                    <a:cxn ang="0">
                      <a:pos x="15" y="14"/>
                    </a:cxn>
                    <a:cxn ang="0">
                      <a:pos x="17" y="10"/>
                    </a:cxn>
                    <a:cxn ang="0">
                      <a:pos x="17" y="6"/>
                    </a:cxn>
                    <a:cxn ang="0">
                      <a:pos x="13" y="4"/>
                    </a:cxn>
                    <a:cxn ang="0">
                      <a:pos x="6" y="4"/>
                    </a:cxn>
                    <a:cxn ang="0">
                      <a:pos x="0" y="10"/>
                    </a:cxn>
                    <a:cxn ang="0">
                      <a:pos x="1" y="5"/>
                    </a:cxn>
                    <a:cxn ang="0">
                      <a:pos x="5" y="1"/>
                    </a:cxn>
                    <a:cxn ang="0">
                      <a:pos x="9" y="0"/>
                    </a:cxn>
                    <a:cxn ang="0">
                      <a:pos x="14" y="0"/>
                    </a:cxn>
                    <a:cxn ang="0">
                      <a:pos x="18" y="1"/>
                    </a:cxn>
                    <a:cxn ang="0">
                      <a:pos x="21" y="5"/>
                    </a:cxn>
                    <a:cxn ang="0">
                      <a:pos x="21" y="12"/>
                    </a:cxn>
                    <a:cxn ang="0">
                      <a:pos x="18" y="16"/>
                    </a:cxn>
                    <a:cxn ang="0">
                      <a:pos x="13" y="20"/>
                    </a:cxn>
                    <a:cxn ang="0">
                      <a:pos x="7" y="24"/>
                    </a:cxn>
                    <a:cxn ang="0">
                      <a:pos x="5" y="26"/>
                    </a:cxn>
                  </a:cxnLst>
                  <a:rect l="0" t="0" r="r" b="b"/>
                  <a:pathLst>
                    <a:path w="47" h="33">
                      <a:moveTo>
                        <a:pt x="30" y="22"/>
                      </a:moveTo>
                      <a:lnTo>
                        <a:pt x="30" y="24"/>
                      </a:lnTo>
                      <a:lnTo>
                        <a:pt x="30" y="24"/>
                      </a:lnTo>
                      <a:lnTo>
                        <a:pt x="30" y="24"/>
                      </a:lnTo>
                      <a:lnTo>
                        <a:pt x="30" y="25"/>
                      </a:lnTo>
                      <a:lnTo>
                        <a:pt x="31" y="25"/>
                      </a:lnTo>
                      <a:lnTo>
                        <a:pt x="31" y="25"/>
                      </a:lnTo>
                      <a:lnTo>
                        <a:pt x="31" y="25"/>
                      </a:lnTo>
                      <a:lnTo>
                        <a:pt x="31" y="26"/>
                      </a:lnTo>
                      <a:lnTo>
                        <a:pt x="31" y="26"/>
                      </a:lnTo>
                      <a:lnTo>
                        <a:pt x="31" y="26"/>
                      </a:lnTo>
                      <a:lnTo>
                        <a:pt x="32" y="27"/>
                      </a:lnTo>
                      <a:lnTo>
                        <a:pt x="32" y="27"/>
                      </a:lnTo>
                      <a:lnTo>
                        <a:pt x="32" y="27"/>
                      </a:lnTo>
                      <a:lnTo>
                        <a:pt x="32" y="27"/>
                      </a:lnTo>
                      <a:lnTo>
                        <a:pt x="34" y="27"/>
                      </a:lnTo>
                      <a:lnTo>
                        <a:pt x="34" y="29"/>
                      </a:lnTo>
                      <a:lnTo>
                        <a:pt x="34" y="29"/>
                      </a:lnTo>
                      <a:lnTo>
                        <a:pt x="35" y="29"/>
                      </a:lnTo>
                      <a:lnTo>
                        <a:pt x="35" y="29"/>
                      </a:lnTo>
                      <a:lnTo>
                        <a:pt x="35" y="29"/>
                      </a:lnTo>
                      <a:lnTo>
                        <a:pt x="36" y="29"/>
                      </a:lnTo>
                      <a:lnTo>
                        <a:pt x="36" y="29"/>
                      </a:lnTo>
                      <a:lnTo>
                        <a:pt x="36" y="29"/>
                      </a:lnTo>
                      <a:lnTo>
                        <a:pt x="38" y="29"/>
                      </a:lnTo>
                      <a:lnTo>
                        <a:pt x="38" y="29"/>
                      </a:lnTo>
                      <a:lnTo>
                        <a:pt x="38" y="29"/>
                      </a:lnTo>
                      <a:lnTo>
                        <a:pt x="39" y="29"/>
                      </a:lnTo>
                      <a:lnTo>
                        <a:pt x="39" y="29"/>
                      </a:lnTo>
                      <a:lnTo>
                        <a:pt x="40" y="27"/>
                      </a:lnTo>
                      <a:lnTo>
                        <a:pt x="40" y="27"/>
                      </a:lnTo>
                      <a:lnTo>
                        <a:pt x="40" y="27"/>
                      </a:lnTo>
                      <a:lnTo>
                        <a:pt x="42" y="27"/>
                      </a:lnTo>
                      <a:lnTo>
                        <a:pt x="42" y="26"/>
                      </a:lnTo>
                      <a:lnTo>
                        <a:pt x="42" y="26"/>
                      </a:lnTo>
                      <a:lnTo>
                        <a:pt x="43" y="25"/>
                      </a:lnTo>
                      <a:lnTo>
                        <a:pt x="43" y="25"/>
                      </a:lnTo>
                      <a:lnTo>
                        <a:pt x="43" y="25"/>
                      </a:lnTo>
                      <a:lnTo>
                        <a:pt x="43" y="24"/>
                      </a:lnTo>
                      <a:lnTo>
                        <a:pt x="43" y="22"/>
                      </a:lnTo>
                      <a:lnTo>
                        <a:pt x="43" y="22"/>
                      </a:lnTo>
                      <a:lnTo>
                        <a:pt x="43" y="21"/>
                      </a:lnTo>
                      <a:lnTo>
                        <a:pt x="43" y="20"/>
                      </a:lnTo>
                      <a:lnTo>
                        <a:pt x="43" y="20"/>
                      </a:lnTo>
                      <a:lnTo>
                        <a:pt x="43" y="18"/>
                      </a:lnTo>
                      <a:lnTo>
                        <a:pt x="43" y="18"/>
                      </a:lnTo>
                      <a:lnTo>
                        <a:pt x="42" y="17"/>
                      </a:lnTo>
                      <a:lnTo>
                        <a:pt x="42" y="17"/>
                      </a:lnTo>
                      <a:lnTo>
                        <a:pt x="42" y="17"/>
                      </a:lnTo>
                      <a:lnTo>
                        <a:pt x="40" y="16"/>
                      </a:lnTo>
                      <a:lnTo>
                        <a:pt x="40" y="16"/>
                      </a:lnTo>
                      <a:lnTo>
                        <a:pt x="40" y="16"/>
                      </a:lnTo>
                      <a:lnTo>
                        <a:pt x="39" y="14"/>
                      </a:lnTo>
                      <a:lnTo>
                        <a:pt x="39" y="14"/>
                      </a:lnTo>
                      <a:lnTo>
                        <a:pt x="38" y="14"/>
                      </a:lnTo>
                      <a:lnTo>
                        <a:pt x="38" y="14"/>
                      </a:lnTo>
                      <a:lnTo>
                        <a:pt x="36" y="14"/>
                      </a:lnTo>
                      <a:lnTo>
                        <a:pt x="36" y="14"/>
                      </a:lnTo>
                      <a:lnTo>
                        <a:pt x="35" y="14"/>
                      </a:lnTo>
                      <a:lnTo>
                        <a:pt x="35" y="14"/>
                      </a:lnTo>
                      <a:lnTo>
                        <a:pt x="35" y="14"/>
                      </a:lnTo>
                      <a:lnTo>
                        <a:pt x="34" y="14"/>
                      </a:lnTo>
                      <a:lnTo>
                        <a:pt x="34" y="16"/>
                      </a:lnTo>
                      <a:lnTo>
                        <a:pt x="34" y="16"/>
                      </a:lnTo>
                      <a:lnTo>
                        <a:pt x="34" y="16"/>
                      </a:lnTo>
                      <a:lnTo>
                        <a:pt x="32" y="16"/>
                      </a:lnTo>
                      <a:lnTo>
                        <a:pt x="32" y="16"/>
                      </a:lnTo>
                      <a:lnTo>
                        <a:pt x="32" y="16"/>
                      </a:lnTo>
                      <a:lnTo>
                        <a:pt x="31" y="17"/>
                      </a:lnTo>
                      <a:lnTo>
                        <a:pt x="31" y="17"/>
                      </a:lnTo>
                      <a:lnTo>
                        <a:pt x="31" y="17"/>
                      </a:lnTo>
                      <a:lnTo>
                        <a:pt x="31" y="18"/>
                      </a:lnTo>
                      <a:lnTo>
                        <a:pt x="31" y="18"/>
                      </a:lnTo>
                      <a:lnTo>
                        <a:pt x="31" y="18"/>
                      </a:lnTo>
                      <a:lnTo>
                        <a:pt x="30" y="20"/>
                      </a:lnTo>
                      <a:lnTo>
                        <a:pt x="30" y="20"/>
                      </a:lnTo>
                      <a:lnTo>
                        <a:pt x="30" y="20"/>
                      </a:lnTo>
                      <a:lnTo>
                        <a:pt x="30" y="21"/>
                      </a:lnTo>
                      <a:lnTo>
                        <a:pt x="30" y="21"/>
                      </a:lnTo>
                      <a:lnTo>
                        <a:pt x="30" y="22"/>
                      </a:lnTo>
                      <a:lnTo>
                        <a:pt x="30" y="22"/>
                      </a:lnTo>
                      <a:close/>
                      <a:moveTo>
                        <a:pt x="26" y="17"/>
                      </a:moveTo>
                      <a:lnTo>
                        <a:pt x="26" y="16"/>
                      </a:lnTo>
                      <a:lnTo>
                        <a:pt x="26" y="16"/>
                      </a:lnTo>
                      <a:lnTo>
                        <a:pt x="26" y="14"/>
                      </a:lnTo>
                      <a:lnTo>
                        <a:pt x="26" y="14"/>
                      </a:lnTo>
                      <a:lnTo>
                        <a:pt x="26" y="13"/>
                      </a:lnTo>
                      <a:lnTo>
                        <a:pt x="26" y="13"/>
                      </a:lnTo>
                      <a:lnTo>
                        <a:pt x="26" y="12"/>
                      </a:lnTo>
                      <a:lnTo>
                        <a:pt x="26" y="12"/>
                      </a:lnTo>
                      <a:lnTo>
                        <a:pt x="26" y="10"/>
                      </a:lnTo>
                      <a:lnTo>
                        <a:pt x="26" y="10"/>
                      </a:lnTo>
                      <a:lnTo>
                        <a:pt x="26" y="9"/>
                      </a:lnTo>
                      <a:lnTo>
                        <a:pt x="26" y="9"/>
                      </a:lnTo>
                      <a:lnTo>
                        <a:pt x="27" y="8"/>
                      </a:lnTo>
                      <a:lnTo>
                        <a:pt x="27" y="8"/>
                      </a:lnTo>
                      <a:lnTo>
                        <a:pt x="27" y="6"/>
                      </a:lnTo>
                      <a:lnTo>
                        <a:pt x="27" y="6"/>
                      </a:lnTo>
                      <a:lnTo>
                        <a:pt x="27" y="5"/>
                      </a:lnTo>
                      <a:lnTo>
                        <a:pt x="28" y="5"/>
                      </a:lnTo>
                      <a:lnTo>
                        <a:pt x="28" y="4"/>
                      </a:lnTo>
                      <a:lnTo>
                        <a:pt x="28" y="4"/>
                      </a:lnTo>
                      <a:lnTo>
                        <a:pt x="30" y="2"/>
                      </a:lnTo>
                      <a:lnTo>
                        <a:pt x="30" y="2"/>
                      </a:lnTo>
                      <a:lnTo>
                        <a:pt x="30" y="2"/>
                      </a:lnTo>
                      <a:lnTo>
                        <a:pt x="31" y="1"/>
                      </a:lnTo>
                      <a:lnTo>
                        <a:pt x="31" y="1"/>
                      </a:lnTo>
                      <a:lnTo>
                        <a:pt x="32" y="1"/>
                      </a:lnTo>
                      <a:lnTo>
                        <a:pt x="32" y="0"/>
                      </a:lnTo>
                      <a:lnTo>
                        <a:pt x="34" y="0"/>
                      </a:lnTo>
                      <a:lnTo>
                        <a:pt x="35" y="0"/>
                      </a:lnTo>
                      <a:lnTo>
                        <a:pt x="35" y="0"/>
                      </a:lnTo>
                      <a:lnTo>
                        <a:pt x="36" y="0"/>
                      </a:lnTo>
                      <a:lnTo>
                        <a:pt x="38" y="0"/>
                      </a:lnTo>
                      <a:lnTo>
                        <a:pt x="38" y="0"/>
                      </a:lnTo>
                      <a:lnTo>
                        <a:pt x="39" y="0"/>
                      </a:lnTo>
                      <a:lnTo>
                        <a:pt x="39" y="0"/>
                      </a:lnTo>
                      <a:lnTo>
                        <a:pt x="39" y="0"/>
                      </a:lnTo>
                      <a:lnTo>
                        <a:pt x="40" y="0"/>
                      </a:lnTo>
                      <a:lnTo>
                        <a:pt x="40" y="0"/>
                      </a:lnTo>
                      <a:lnTo>
                        <a:pt x="42" y="0"/>
                      </a:lnTo>
                      <a:lnTo>
                        <a:pt x="42" y="1"/>
                      </a:lnTo>
                      <a:lnTo>
                        <a:pt x="42" y="1"/>
                      </a:lnTo>
                      <a:lnTo>
                        <a:pt x="43" y="1"/>
                      </a:lnTo>
                      <a:lnTo>
                        <a:pt x="43" y="1"/>
                      </a:lnTo>
                      <a:lnTo>
                        <a:pt x="44" y="1"/>
                      </a:lnTo>
                      <a:lnTo>
                        <a:pt x="44" y="2"/>
                      </a:lnTo>
                      <a:lnTo>
                        <a:pt x="44" y="2"/>
                      </a:lnTo>
                      <a:lnTo>
                        <a:pt x="46" y="2"/>
                      </a:lnTo>
                      <a:lnTo>
                        <a:pt x="46" y="4"/>
                      </a:lnTo>
                      <a:lnTo>
                        <a:pt x="46" y="4"/>
                      </a:lnTo>
                      <a:lnTo>
                        <a:pt x="46" y="5"/>
                      </a:lnTo>
                      <a:lnTo>
                        <a:pt x="46" y="5"/>
                      </a:lnTo>
                      <a:lnTo>
                        <a:pt x="47" y="5"/>
                      </a:lnTo>
                      <a:lnTo>
                        <a:pt x="47" y="6"/>
                      </a:lnTo>
                      <a:lnTo>
                        <a:pt x="47" y="6"/>
                      </a:lnTo>
                      <a:lnTo>
                        <a:pt x="47" y="8"/>
                      </a:lnTo>
                      <a:lnTo>
                        <a:pt x="47" y="8"/>
                      </a:lnTo>
                      <a:lnTo>
                        <a:pt x="43" y="8"/>
                      </a:lnTo>
                      <a:lnTo>
                        <a:pt x="43" y="8"/>
                      </a:lnTo>
                      <a:lnTo>
                        <a:pt x="43" y="6"/>
                      </a:lnTo>
                      <a:lnTo>
                        <a:pt x="43" y="6"/>
                      </a:lnTo>
                      <a:lnTo>
                        <a:pt x="42" y="6"/>
                      </a:lnTo>
                      <a:lnTo>
                        <a:pt x="42" y="5"/>
                      </a:lnTo>
                      <a:lnTo>
                        <a:pt x="42" y="5"/>
                      </a:lnTo>
                      <a:lnTo>
                        <a:pt x="42" y="5"/>
                      </a:lnTo>
                      <a:lnTo>
                        <a:pt x="40" y="4"/>
                      </a:lnTo>
                      <a:lnTo>
                        <a:pt x="40" y="4"/>
                      </a:lnTo>
                      <a:lnTo>
                        <a:pt x="40" y="4"/>
                      </a:lnTo>
                      <a:lnTo>
                        <a:pt x="39" y="4"/>
                      </a:lnTo>
                      <a:lnTo>
                        <a:pt x="39" y="4"/>
                      </a:lnTo>
                      <a:lnTo>
                        <a:pt x="39" y="2"/>
                      </a:lnTo>
                      <a:lnTo>
                        <a:pt x="38" y="2"/>
                      </a:lnTo>
                      <a:lnTo>
                        <a:pt x="38" y="2"/>
                      </a:lnTo>
                      <a:lnTo>
                        <a:pt x="38" y="2"/>
                      </a:lnTo>
                      <a:lnTo>
                        <a:pt x="36" y="2"/>
                      </a:lnTo>
                      <a:lnTo>
                        <a:pt x="36" y="2"/>
                      </a:lnTo>
                      <a:lnTo>
                        <a:pt x="36" y="2"/>
                      </a:lnTo>
                      <a:lnTo>
                        <a:pt x="35" y="4"/>
                      </a:lnTo>
                      <a:lnTo>
                        <a:pt x="35" y="4"/>
                      </a:lnTo>
                      <a:lnTo>
                        <a:pt x="34" y="4"/>
                      </a:lnTo>
                      <a:lnTo>
                        <a:pt x="34" y="4"/>
                      </a:lnTo>
                      <a:lnTo>
                        <a:pt x="34" y="4"/>
                      </a:lnTo>
                      <a:lnTo>
                        <a:pt x="32" y="5"/>
                      </a:lnTo>
                      <a:lnTo>
                        <a:pt x="32" y="5"/>
                      </a:lnTo>
                      <a:lnTo>
                        <a:pt x="32" y="5"/>
                      </a:lnTo>
                      <a:lnTo>
                        <a:pt x="32" y="6"/>
                      </a:lnTo>
                      <a:lnTo>
                        <a:pt x="31" y="6"/>
                      </a:lnTo>
                      <a:lnTo>
                        <a:pt x="31" y="6"/>
                      </a:lnTo>
                      <a:lnTo>
                        <a:pt x="31" y="8"/>
                      </a:lnTo>
                      <a:lnTo>
                        <a:pt x="31" y="8"/>
                      </a:lnTo>
                      <a:lnTo>
                        <a:pt x="30" y="9"/>
                      </a:lnTo>
                      <a:lnTo>
                        <a:pt x="30" y="9"/>
                      </a:lnTo>
                      <a:lnTo>
                        <a:pt x="30" y="10"/>
                      </a:lnTo>
                      <a:lnTo>
                        <a:pt x="30" y="12"/>
                      </a:lnTo>
                      <a:lnTo>
                        <a:pt x="30" y="12"/>
                      </a:lnTo>
                      <a:lnTo>
                        <a:pt x="30" y="13"/>
                      </a:lnTo>
                      <a:lnTo>
                        <a:pt x="30" y="14"/>
                      </a:lnTo>
                      <a:lnTo>
                        <a:pt x="30" y="16"/>
                      </a:lnTo>
                      <a:lnTo>
                        <a:pt x="30" y="14"/>
                      </a:lnTo>
                      <a:lnTo>
                        <a:pt x="30" y="14"/>
                      </a:lnTo>
                      <a:lnTo>
                        <a:pt x="30" y="14"/>
                      </a:lnTo>
                      <a:lnTo>
                        <a:pt x="31" y="13"/>
                      </a:lnTo>
                      <a:lnTo>
                        <a:pt x="31" y="13"/>
                      </a:lnTo>
                      <a:lnTo>
                        <a:pt x="31" y="13"/>
                      </a:lnTo>
                      <a:lnTo>
                        <a:pt x="32" y="13"/>
                      </a:lnTo>
                      <a:lnTo>
                        <a:pt x="32" y="12"/>
                      </a:lnTo>
                      <a:lnTo>
                        <a:pt x="32" y="12"/>
                      </a:lnTo>
                      <a:lnTo>
                        <a:pt x="34" y="12"/>
                      </a:lnTo>
                      <a:lnTo>
                        <a:pt x="34" y="12"/>
                      </a:lnTo>
                      <a:lnTo>
                        <a:pt x="35" y="12"/>
                      </a:lnTo>
                      <a:lnTo>
                        <a:pt x="35" y="12"/>
                      </a:lnTo>
                      <a:lnTo>
                        <a:pt x="36" y="12"/>
                      </a:lnTo>
                      <a:lnTo>
                        <a:pt x="36" y="12"/>
                      </a:lnTo>
                      <a:lnTo>
                        <a:pt x="38" y="12"/>
                      </a:lnTo>
                      <a:lnTo>
                        <a:pt x="38" y="12"/>
                      </a:lnTo>
                      <a:lnTo>
                        <a:pt x="39" y="12"/>
                      </a:lnTo>
                      <a:lnTo>
                        <a:pt x="39" y="12"/>
                      </a:lnTo>
                      <a:lnTo>
                        <a:pt x="40" y="12"/>
                      </a:lnTo>
                      <a:lnTo>
                        <a:pt x="40" y="12"/>
                      </a:lnTo>
                      <a:lnTo>
                        <a:pt x="42" y="12"/>
                      </a:lnTo>
                      <a:lnTo>
                        <a:pt x="42" y="12"/>
                      </a:lnTo>
                      <a:lnTo>
                        <a:pt x="42" y="13"/>
                      </a:lnTo>
                      <a:lnTo>
                        <a:pt x="43" y="13"/>
                      </a:lnTo>
                      <a:lnTo>
                        <a:pt x="43" y="13"/>
                      </a:lnTo>
                      <a:lnTo>
                        <a:pt x="44" y="14"/>
                      </a:lnTo>
                      <a:lnTo>
                        <a:pt x="44" y="14"/>
                      </a:lnTo>
                      <a:lnTo>
                        <a:pt x="46" y="14"/>
                      </a:lnTo>
                      <a:lnTo>
                        <a:pt x="46" y="16"/>
                      </a:lnTo>
                      <a:lnTo>
                        <a:pt x="46" y="16"/>
                      </a:lnTo>
                      <a:lnTo>
                        <a:pt x="46" y="17"/>
                      </a:lnTo>
                      <a:lnTo>
                        <a:pt x="47" y="17"/>
                      </a:lnTo>
                      <a:lnTo>
                        <a:pt x="47" y="17"/>
                      </a:lnTo>
                      <a:lnTo>
                        <a:pt x="47" y="18"/>
                      </a:lnTo>
                      <a:lnTo>
                        <a:pt x="47" y="18"/>
                      </a:lnTo>
                      <a:lnTo>
                        <a:pt x="47" y="20"/>
                      </a:lnTo>
                      <a:lnTo>
                        <a:pt x="47" y="20"/>
                      </a:lnTo>
                      <a:lnTo>
                        <a:pt x="47" y="21"/>
                      </a:lnTo>
                      <a:lnTo>
                        <a:pt x="47" y="21"/>
                      </a:lnTo>
                      <a:lnTo>
                        <a:pt x="47" y="22"/>
                      </a:lnTo>
                      <a:lnTo>
                        <a:pt x="47" y="24"/>
                      </a:lnTo>
                      <a:lnTo>
                        <a:pt x="47" y="24"/>
                      </a:lnTo>
                      <a:lnTo>
                        <a:pt x="47" y="25"/>
                      </a:lnTo>
                      <a:lnTo>
                        <a:pt x="47" y="25"/>
                      </a:lnTo>
                      <a:lnTo>
                        <a:pt x="47" y="25"/>
                      </a:lnTo>
                      <a:lnTo>
                        <a:pt x="47" y="26"/>
                      </a:lnTo>
                      <a:lnTo>
                        <a:pt x="46" y="26"/>
                      </a:lnTo>
                      <a:lnTo>
                        <a:pt x="46" y="27"/>
                      </a:lnTo>
                      <a:lnTo>
                        <a:pt x="46" y="27"/>
                      </a:lnTo>
                      <a:lnTo>
                        <a:pt x="46" y="29"/>
                      </a:lnTo>
                      <a:lnTo>
                        <a:pt x="44" y="29"/>
                      </a:lnTo>
                      <a:lnTo>
                        <a:pt x="44" y="30"/>
                      </a:lnTo>
                      <a:lnTo>
                        <a:pt x="44" y="30"/>
                      </a:lnTo>
                      <a:lnTo>
                        <a:pt x="43" y="30"/>
                      </a:lnTo>
                      <a:lnTo>
                        <a:pt x="43" y="31"/>
                      </a:lnTo>
                      <a:lnTo>
                        <a:pt x="42" y="31"/>
                      </a:lnTo>
                      <a:lnTo>
                        <a:pt x="42" y="31"/>
                      </a:lnTo>
                      <a:lnTo>
                        <a:pt x="40" y="31"/>
                      </a:lnTo>
                      <a:lnTo>
                        <a:pt x="40" y="31"/>
                      </a:lnTo>
                      <a:lnTo>
                        <a:pt x="39" y="31"/>
                      </a:lnTo>
                      <a:lnTo>
                        <a:pt x="39" y="31"/>
                      </a:lnTo>
                      <a:lnTo>
                        <a:pt x="38" y="33"/>
                      </a:lnTo>
                      <a:lnTo>
                        <a:pt x="38" y="33"/>
                      </a:lnTo>
                      <a:lnTo>
                        <a:pt x="36" y="33"/>
                      </a:lnTo>
                      <a:lnTo>
                        <a:pt x="36" y="33"/>
                      </a:lnTo>
                      <a:lnTo>
                        <a:pt x="35" y="31"/>
                      </a:lnTo>
                      <a:lnTo>
                        <a:pt x="35" y="31"/>
                      </a:lnTo>
                      <a:lnTo>
                        <a:pt x="34" y="31"/>
                      </a:lnTo>
                      <a:lnTo>
                        <a:pt x="34" y="31"/>
                      </a:lnTo>
                      <a:lnTo>
                        <a:pt x="32" y="31"/>
                      </a:lnTo>
                      <a:lnTo>
                        <a:pt x="32" y="31"/>
                      </a:lnTo>
                      <a:lnTo>
                        <a:pt x="32" y="31"/>
                      </a:lnTo>
                      <a:lnTo>
                        <a:pt x="31" y="31"/>
                      </a:lnTo>
                      <a:lnTo>
                        <a:pt x="31" y="30"/>
                      </a:lnTo>
                      <a:lnTo>
                        <a:pt x="30" y="30"/>
                      </a:lnTo>
                      <a:lnTo>
                        <a:pt x="30" y="30"/>
                      </a:lnTo>
                      <a:lnTo>
                        <a:pt x="30" y="30"/>
                      </a:lnTo>
                      <a:lnTo>
                        <a:pt x="28" y="29"/>
                      </a:lnTo>
                      <a:lnTo>
                        <a:pt x="28" y="29"/>
                      </a:lnTo>
                      <a:lnTo>
                        <a:pt x="28" y="29"/>
                      </a:lnTo>
                      <a:lnTo>
                        <a:pt x="28" y="27"/>
                      </a:lnTo>
                      <a:lnTo>
                        <a:pt x="27" y="27"/>
                      </a:lnTo>
                      <a:lnTo>
                        <a:pt x="27" y="26"/>
                      </a:lnTo>
                      <a:lnTo>
                        <a:pt x="27" y="26"/>
                      </a:lnTo>
                      <a:lnTo>
                        <a:pt x="27" y="26"/>
                      </a:lnTo>
                      <a:lnTo>
                        <a:pt x="26" y="25"/>
                      </a:lnTo>
                      <a:lnTo>
                        <a:pt x="26" y="25"/>
                      </a:lnTo>
                      <a:lnTo>
                        <a:pt x="26" y="24"/>
                      </a:lnTo>
                      <a:lnTo>
                        <a:pt x="26" y="22"/>
                      </a:lnTo>
                      <a:lnTo>
                        <a:pt x="26" y="22"/>
                      </a:lnTo>
                      <a:lnTo>
                        <a:pt x="26" y="21"/>
                      </a:lnTo>
                      <a:lnTo>
                        <a:pt x="26" y="21"/>
                      </a:lnTo>
                      <a:lnTo>
                        <a:pt x="26" y="20"/>
                      </a:lnTo>
                      <a:lnTo>
                        <a:pt x="26" y="20"/>
                      </a:lnTo>
                      <a:lnTo>
                        <a:pt x="26" y="18"/>
                      </a:lnTo>
                      <a:lnTo>
                        <a:pt x="26" y="18"/>
                      </a:lnTo>
                      <a:lnTo>
                        <a:pt x="26" y="18"/>
                      </a:lnTo>
                      <a:lnTo>
                        <a:pt x="26" y="18"/>
                      </a:lnTo>
                      <a:lnTo>
                        <a:pt x="26" y="18"/>
                      </a:lnTo>
                      <a:lnTo>
                        <a:pt x="26" y="18"/>
                      </a:lnTo>
                      <a:lnTo>
                        <a:pt x="26" y="18"/>
                      </a:lnTo>
                      <a:lnTo>
                        <a:pt x="26" y="18"/>
                      </a:lnTo>
                      <a:lnTo>
                        <a:pt x="26" y="17"/>
                      </a:lnTo>
                      <a:lnTo>
                        <a:pt x="26" y="17"/>
                      </a:lnTo>
                      <a:lnTo>
                        <a:pt x="26" y="17"/>
                      </a:lnTo>
                      <a:lnTo>
                        <a:pt x="26" y="17"/>
                      </a:lnTo>
                      <a:lnTo>
                        <a:pt x="26" y="17"/>
                      </a:lnTo>
                      <a:lnTo>
                        <a:pt x="26" y="17"/>
                      </a:lnTo>
                      <a:lnTo>
                        <a:pt x="26" y="17"/>
                      </a:lnTo>
                      <a:lnTo>
                        <a:pt x="26" y="17"/>
                      </a:lnTo>
                      <a:lnTo>
                        <a:pt x="26" y="17"/>
                      </a:lnTo>
                      <a:close/>
                      <a:moveTo>
                        <a:pt x="0" y="31"/>
                      </a:moveTo>
                      <a:lnTo>
                        <a:pt x="0" y="30"/>
                      </a:lnTo>
                      <a:lnTo>
                        <a:pt x="0" y="29"/>
                      </a:lnTo>
                      <a:lnTo>
                        <a:pt x="0" y="27"/>
                      </a:lnTo>
                      <a:lnTo>
                        <a:pt x="0" y="26"/>
                      </a:lnTo>
                      <a:lnTo>
                        <a:pt x="1" y="26"/>
                      </a:lnTo>
                      <a:lnTo>
                        <a:pt x="1" y="25"/>
                      </a:lnTo>
                      <a:lnTo>
                        <a:pt x="1" y="24"/>
                      </a:lnTo>
                      <a:lnTo>
                        <a:pt x="2" y="24"/>
                      </a:lnTo>
                      <a:lnTo>
                        <a:pt x="2" y="22"/>
                      </a:lnTo>
                      <a:lnTo>
                        <a:pt x="3" y="21"/>
                      </a:lnTo>
                      <a:lnTo>
                        <a:pt x="3" y="21"/>
                      </a:lnTo>
                      <a:lnTo>
                        <a:pt x="5" y="20"/>
                      </a:lnTo>
                      <a:lnTo>
                        <a:pt x="6" y="20"/>
                      </a:lnTo>
                      <a:lnTo>
                        <a:pt x="6" y="18"/>
                      </a:lnTo>
                      <a:lnTo>
                        <a:pt x="7" y="18"/>
                      </a:lnTo>
                      <a:lnTo>
                        <a:pt x="9" y="17"/>
                      </a:lnTo>
                      <a:lnTo>
                        <a:pt x="10" y="17"/>
                      </a:lnTo>
                      <a:lnTo>
                        <a:pt x="11" y="16"/>
                      </a:lnTo>
                      <a:lnTo>
                        <a:pt x="11" y="16"/>
                      </a:lnTo>
                      <a:lnTo>
                        <a:pt x="13" y="16"/>
                      </a:lnTo>
                      <a:lnTo>
                        <a:pt x="14" y="14"/>
                      </a:lnTo>
                      <a:lnTo>
                        <a:pt x="14" y="14"/>
                      </a:lnTo>
                      <a:lnTo>
                        <a:pt x="15" y="14"/>
                      </a:lnTo>
                      <a:lnTo>
                        <a:pt x="15" y="13"/>
                      </a:lnTo>
                      <a:lnTo>
                        <a:pt x="15" y="13"/>
                      </a:lnTo>
                      <a:lnTo>
                        <a:pt x="17" y="13"/>
                      </a:lnTo>
                      <a:lnTo>
                        <a:pt x="17" y="12"/>
                      </a:lnTo>
                      <a:lnTo>
                        <a:pt x="17" y="12"/>
                      </a:lnTo>
                      <a:lnTo>
                        <a:pt x="17" y="10"/>
                      </a:lnTo>
                      <a:lnTo>
                        <a:pt x="17" y="10"/>
                      </a:lnTo>
                      <a:lnTo>
                        <a:pt x="17" y="9"/>
                      </a:lnTo>
                      <a:lnTo>
                        <a:pt x="17" y="9"/>
                      </a:lnTo>
                      <a:lnTo>
                        <a:pt x="17" y="8"/>
                      </a:lnTo>
                      <a:lnTo>
                        <a:pt x="17" y="8"/>
                      </a:lnTo>
                      <a:lnTo>
                        <a:pt x="17" y="8"/>
                      </a:lnTo>
                      <a:lnTo>
                        <a:pt x="17" y="6"/>
                      </a:lnTo>
                      <a:lnTo>
                        <a:pt x="17" y="6"/>
                      </a:lnTo>
                      <a:lnTo>
                        <a:pt x="17" y="5"/>
                      </a:lnTo>
                      <a:lnTo>
                        <a:pt x="15" y="5"/>
                      </a:lnTo>
                      <a:lnTo>
                        <a:pt x="15" y="5"/>
                      </a:lnTo>
                      <a:lnTo>
                        <a:pt x="15" y="4"/>
                      </a:lnTo>
                      <a:lnTo>
                        <a:pt x="14" y="4"/>
                      </a:lnTo>
                      <a:lnTo>
                        <a:pt x="14" y="4"/>
                      </a:lnTo>
                      <a:lnTo>
                        <a:pt x="13" y="4"/>
                      </a:lnTo>
                      <a:lnTo>
                        <a:pt x="13" y="4"/>
                      </a:lnTo>
                      <a:lnTo>
                        <a:pt x="11" y="2"/>
                      </a:lnTo>
                      <a:lnTo>
                        <a:pt x="11" y="2"/>
                      </a:lnTo>
                      <a:lnTo>
                        <a:pt x="10" y="2"/>
                      </a:lnTo>
                      <a:lnTo>
                        <a:pt x="9" y="2"/>
                      </a:lnTo>
                      <a:lnTo>
                        <a:pt x="7" y="4"/>
                      </a:lnTo>
                      <a:lnTo>
                        <a:pt x="6" y="4"/>
                      </a:lnTo>
                      <a:lnTo>
                        <a:pt x="6" y="5"/>
                      </a:lnTo>
                      <a:lnTo>
                        <a:pt x="5" y="6"/>
                      </a:lnTo>
                      <a:lnTo>
                        <a:pt x="5" y="8"/>
                      </a:lnTo>
                      <a:lnTo>
                        <a:pt x="3" y="9"/>
                      </a:lnTo>
                      <a:lnTo>
                        <a:pt x="3" y="10"/>
                      </a:lnTo>
                      <a:lnTo>
                        <a:pt x="0" y="10"/>
                      </a:lnTo>
                      <a:lnTo>
                        <a:pt x="0" y="10"/>
                      </a:lnTo>
                      <a:lnTo>
                        <a:pt x="0" y="9"/>
                      </a:lnTo>
                      <a:lnTo>
                        <a:pt x="0" y="9"/>
                      </a:lnTo>
                      <a:lnTo>
                        <a:pt x="1" y="8"/>
                      </a:lnTo>
                      <a:lnTo>
                        <a:pt x="1" y="8"/>
                      </a:lnTo>
                      <a:lnTo>
                        <a:pt x="1" y="6"/>
                      </a:lnTo>
                      <a:lnTo>
                        <a:pt x="1" y="5"/>
                      </a:lnTo>
                      <a:lnTo>
                        <a:pt x="1" y="5"/>
                      </a:lnTo>
                      <a:lnTo>
                        <a:pt x="1" y="4"/>
                      </a:lnTo>
                      <a:lnTo>
                        <a:pt x="2" y="4"/>
                      </a:lnTo>
                      <a:lnTo>
                        <a:pt x="2" y="4"/>
                      </a:lnTo>
                      <a:lnTo>
                        <a:pt x="2" y="2"/>
                      </a:lnTo>
                      <a:lnTo>
                        <a:pt x="3" y="2"/>
                      </a:lnTo>
                      <a:lnTo>
                        <a:pt x="3" y="1"/>
                      </a:lnTo>
                      <a:lnTo>
                        <a:pt x="5" y="1"/>
                      </a:lnTo>
                      <a:lnTo>
                        <a:pt x="5" y="1"/>
                      </a:lnTo>
                      <a:lnTo>
                        <a:pt x="6" y="0"/>
                      </a:lnTo>
                      <a:lnTo>
                        <a:pt x="6" y="0"/>
                      </a:lnTo>
                      <a:lnTo>
                        <a:pt x="7" y="0"/>
                      </a:lnTo>
                      <a:lnTo>
                        <a:pt x="7" y="0"/>
                      </a:lnTo>
                      <a:lnTo>
                        <a:pt x="9" y="0"/>
                      </a:lnTo>
                      <a:lnTo>
                        <a:pt x="9" y="0"/>
                      </a:lnTo>
                      <a:lnTo>
                        <a:pt x="10" y="0"/>
                      </a:lnTo>
                      <a:lnTo>
                        <a:pt x="11" y="0"/>
                      </a:lnTo>
                      <a:lnTo>
                        <a:pt x="11" y="0"/>
                      </a:lnTo>
                      <a:lnTo>
                        <a:pt x="13" y="0"/>
                      </a:lnTo>
                      <a:lnTo>
                        <a:pt x="13" y="0"/>
                      </a:lnTo>
                      <a:lnTo>
                        <a:pt x="14" y="0"/>
                      </a:lnTo>
                      <a:lnTo>
                        <a:pt x="14" y="0"/>
                      </a:lnTo>
                      <a:lnTo>
                        <a:pt x="15" y="0"/>
                      </a:lnTo>
                      <a:lnTo>
                        <a:pt x="15" y="0"/>
                      </a:lnTo>
                      <a:lnTo>
                        <a:pt x="17" y="0"/>
                      </a:lnTo>
                      <a:lnTo>
                        <a:pt x="17" y="1"/>
                      </a:lnTo>
                      <a:lnTo>
                        <a:pt x="17" y="1"/>
                      </a:lnTo>
                      <a:lnTo>
                        <a:pt x="18" y="1"/>
                      </a:lnTo>
                      <a:lnTo>
                        <a:pt x="18" y="1"/>
                      </a:lnTo>
                      <a:lnTo>
                        <a:pt x="18" y="2"/>
                      </a:lnTo>
                      <a:lnTo>
                        <a:pt x="19" y="2"/>
                      </a:lnTo>
                      <a:lnTo>
                        <a:pt x="19" y="2"/>
                      </a:lnTo>
                      <a:lnTo>
                        <a:pt x="19" y="4"/>
                      </a:lnTo>
                      <a:lnTo>
                        <a:pt x="21" y="4"/>
                      </a:lnTo>
                      <a:lnTo>
                        <a:pt x="21" y="5"/>
                      </a:lnTo>
                      <a:lnTo>
                        <a:pt x="21" y="5"/>
                      </a:lnTo>
                      <a:lnTo>
                        <a:pt x="21" y="6"/>
                      </a:lnTo>
                      <a:lnTo>
                        <a:pt x="21" y="6"/>
                      </a:lnTo>
                      <a:lnTo>
                        <a:pt x="21" y="8"/>
                      </a:lnTo>
                      <a:lnTo>
                        <a:pt x="22" y="9"/>
                      </a:lnTo>
                      <a:lnTo>
                        <a:pt x="22" y="9"/>
                      </a:lnTo>
                      <a:lnTo>
                        <a:pt x="21" y="10"/>
                      </a:lnTo>
                      <a:lnTo>
                        <a:pt x="21" y="12"/>
                      </a:lnTo>
                      <a:lnTo>
                        <a:pt x="21" y="12"/>
                      </a:lnTo>
                      <a:lnTo>
                        <a:pt x="21" y="13"/>
                      </a:lnTo>
                      <a:lnTo>
                        <a:pt x="21" y="13"/>
                      </a:lnTo>
                      <a:lnTo>
                        <a:pt x="19" y="14"/>
                      </a:lnTo>
                      <a:lnTo>
                        <a:pt x="19" y="14"/>
                      </a:lnTo>
                      <a:lnTo>
                        <a:pt x="19" y="16"/>
                      </a:lnTo>
                      <a:lnTo>
                        <a:pt x="18" y="16"/>
                      </a:lnTo>
                      <a:lnTo>
                        <a:pt x="18" y="17"/>
                      </a:lnTo>
                      <a:lnTo>
                        <a:pt x="17" y="17"/>
                      </a:lnTo>
                      <a:lnTo>
                        <a:pt x="17" y="18"/>
                      </a:lnTo>
                      <a:lnTo>
                        <a:pt x="15" y="18"/>
                      </a:lnTo>
                      <a:lnTo>
                        <a:pt x="14" y="18"/>
                      </a:lnTo>
                      <a:lnTo>
                        <a:pt x="14" y="20"/>
                      </a:lnTo>
                      <a:lnTo>
                        <a:pt x="13" y="20"/>
                      </a:lnTo>
                      <a:lnTo>
                        <a:pt x="11" y="21"/>
                      </a:lnTo>
                      <a:lnTo>
                        <a:pt x="10" y="21"/>
                      </a:lnTo>
                      <a:lnTo>
                        <a:pt x="10" y="22"/>
                      </a:lnTo>
                      <a:lnTo>
                        <a:pt x="9" y="22"/>
                      </a:lnTo>
                      <a:lnTo>
                        <a:pt x="9" y="22"/>
                      </a:lnTo>
                      <a:lnTo>
                        <a:pt x="7" y="24"/>
                      </a:lnTo>
                      <a:lnTo>
                        <a:pt x="7" y="24"/>
                      </a:lnTo>
                      <a:lnTo>
                        <a:pt x="6" y="24"/>
                      </a:lnTo>
                      <a:lnTo>
                        <a:pt x="6" y="24"/>
                      </a:lnTo>
                      <a:lnTo>
                        <a:pt x="6" y="25"/>
                      </a:lnTo>
                      <a:lnTo>
                        <a:pt x="5" y="25"/>
                      </a:lnTo>
                      <a:lnTo>
                        <a:pt x="5" y="25"/>
                      </a:lnTo>
                      <a:lnTo>
                        <a:pt x="5" y="26"/>
                      </a:lnTo>
                      <a:lnTo>
                        <a:pt x="5" y="26"/>
                      </a:lnTo>
                      <a:lnTo>
                        <a:pt x="3" y="27"/>
                      </a:lnTo>
                      <a:lnTo>
                        <a:pt x="3" y="27"/>
                      </a:lnTo>
                      <a:lnTo>
                        <a:pt x="22" y="27"/>
                      </a:lnTo>
                      <a:lnTo>
                        <a:pt x="22" y="31"/>
                      </a:lnTo>
                      <a:lnTo>
                        <a:pt x="0" y="31"/>
                      </a:lnTo>
                      <a:close/>
                    </a:path>
                  </a:pathLst>
                </a:custGeom>
                <a:solidFill>
                  <a:srgbClr val="000000"/>
                </a:solidFill>
                <a:ln w="9525">
                  <a:noFill/>
                  <a:round/>
                  <a:headEnd/>
                  <a:tailEnd/>
                </a:ln>
              </p:spPr>
              <p:txBody>
                <a:bodyPr/>
                <a:lstStyle/>
                <a:p>
                  <a:endParaRPr lang="en-US"/>
                </a:p>
              </p:txBody>
            </p:sp>
            <p:sp>
              <p:nvSpPr>
                <p:cNvPr id="10583" name="Freeform 343"/>
                <p:cNvSpPr>
                  <a:spLocks noEditPoints="1"/>
                </p:cNvSpPr>
                <p:nvPr/>
              </p:nvSpPr>
              <p:spPr bwMode="auto">
                <a:xfrm>
                  <a:off x="3083" y="2992"/>
                  <a:ext cx="24" cy="17"/>
                </a:xfrm>
                <a:custGeom>
                  <a:avLst/>
                  <a:gdLst/>
                  <a:ahLst/>
                  <a:cxnLst>
                    <a:cxn ang="0">
                      <a:pos x="31" y="26"/>
                    </a:cxn>
                    <a:cxn ang="0">
                      <a:pos x="37" y="29"/>
                    </a:cxn>
                    <a:cxn ang="0">
                      <a:pos x="39" y="27"/>
                    </a:cxn>
                    <a:cxn ang="0">
                      <a:pos x="42" y="26"/>
                    </a:cxn>
                    <a:cxn ang="0">
                      <a:pos x="43" y="24"/>
                    </a:cxn>
                    <a:cxn ang="0">
                      <a:pos x="43" y="18"/>
                    </a:cxn>
                    <a:cxn ang="0">
                      <a:pos x="41" y="16"/>
                    </a:cxn>
                    <a:cxn ang="0">
                      <a:pos x="38" y="14"/>
                    </a:cxn>
                    <a:cxn ang="0">
                      <a:pos x="34" y="14"/>
                    </a:cxn>
                    <a:cxn ang="0">
                      <a:pos x="33" y="16"/>
                    </a:cxn>
                    <a:cxn ang="0">
                      <a:pos x="30" y="16"/>
                    </a:cxn>
                    <a:cxn ang="0">
                      <a:pos x="29" y="0"/>
                    </a:cxn>
                    <a:cxn ang="0">
                      <a:pos x="30" y="13"/>
                    </a:cxn>
                    <a:cxn ang="0">
                      <a:pos x="33" y="12"/>
                    </a:cxn>
                    <a:cxn ang="0">
                      <a:pos x="34" y="10"/>
                    </a:cxn>
                    <a:cxn ang="0">
                      <a:pos x="37" y="10"/>
                    </a:cxn>
                    <a:cxn ang="0">
                      <a:pos x="39" y="10"/>
                    </a:cxn>
                    <a:cxn ang="0">
                      <a:pos x="42" y="12"/>
                    </a:cxn>
                    <a:cxn ang="0">
                      <a:pos x="43" y="13"/>
                    </a:cxn>
                    <a:cxn ang="0">
                      <a:pos x="46" y="16"/>
                    </a:cxn>
                    <a:cxn ang="0">
                      <a:pos x="47" y="17"/>
                    </a:cxn>
                    <a:cxn ang="0">
                      <a:pos x="47" y="20"/>
                    </a:cxn>
                    <a:cxn ang="0">
                      <a:pos x="47" y="24"/>
                    </a:cxn>
                    <a:cxn ang="0">
                      <a:pos x="46" y="26"/>
                    </a:cxn>
                    <a:cxn ang="0">
                      <a:pos x="44" y="29"/>
                    </a:cxn>
                    <a:cxn ang="0">
                      <a:pos x="41" y="31"/>
                    </a:cxn>
                    <a:cxn ang="0">
                      <a:pos x="37" y="33"/>
                    </a:cxn>
                    <a:cxn ang="0">
                      <a:pos x="34" y="31"/>
                    </a:cxn>
                    <a:cxn ang="0">
                      <a:pos x="31" y="31"/>
                    </a:cxn>
                    <a:cxn ang="0">
                      <a:pos x="29" y="30"/>
                    </a:cxn>
                    <a:cxn ang="0">
                      <a:pos x="27" y="29"/>
                    </a:cxn>
                    <a:cxn ang="0">
                      <a:pos x="26" y="27"/>
                    </a:cxn>
                    <a:cxn ang="0">
                      <a:pos x="25" y="25"/>
                    </a:cxn>
                    <a:cxn ang="0">
                      <a:pos x="0" y="30"/>
                    </a:cxn>
                    <a:cxn ang="0">
                      <a:pos x="1" y="25"/>
                    </a:cxn>
                    <a:cxn ang="0">
                      <a:pos x="4" y="21"/>
                    </a:cxn>
                    <a:cxn ang="0">
                      <a:pos x="9" y="17"/>
                    </a:cxn>
                    <a:cxn ang="0">
                      <a:pos x="14" y="14"/>
                    </a:cxn>
                    <a:cxn ang="0">
                      <a:pos x="17" y="13"/>
                    </a:cxn>
                    <a:cxn ang="0">
                      <a:pos x="17" y="9"/>
                    </a:cxn>
                    <a:cxn ang="0">
                      <a:pos x="17" y="6"/>
                    </a:cxn>
                    <a:cxn ang="0">
                      <a:pos x="16" y="4"/>
                    </a:cxn>
                    <a:cxn ang="0">
                      <a:pos x="12" y="2"/>
                    </a:cxn>
                    <a:cxn ang="0">
                      <a:pos x="6" y="4"/>
                    </a:cxn>
                    <a:cxn ang="0">
                      <a:pos x="4" y="10"/>
                    </a:cxn>
                    <a:cxn ang="0">
                      <a:pos x="1" y="8"/>
                    </a:cxn>
                    <a:cxn ang="0">
                      <a:pos x="2" y="4"/>
                    </a:cxn>
                    <a:cxn ang="0">
                      <a:pos x="4" y="1"/>
                    </a:cxn>
                    <a:cxn ang="0">
                      <a:pos x="8" y="0"/>
                    </a:cxn>
                    <a:cxn ang="0">
                      <a:pos x="12" y="0"/>
                    </a:cxn>
                    <a:cxn ang="0">
                      <a:pos x="14" y="0"/>
                    </a:cxn>
                    <a:cxn ang="0">
                      <a:pos x="17" y="1"/>
                    </a:cxn>
                    <a:cxn ang="0">
                      <a:pos x="20" y="2"/>
                    </a:cxn>
                    <a:cxn ang="0">
                      <a:pos x="21" y="6"/>
                    </a:cxn>
                    <a:cxn ang="0">
                      <a:pos x="21" y="10"/>
                    </a:cxn>
                    <a:cxn ang="0">
                      <a:pos x="20" y="14"/>
                    </a:cxn>
                    <a:cxn ang="0">
                      <a:pos x="17" y="17"/>
                    </a:cxn>
                    <a:cxn ang="0">
                      <a:pos x="13" y="20"/>
                    </a:cxn>
                    <a:cxn ang="0">
                      <a:pos x="9" y="22"/>
                    </a:cxn>
                    <a:cxn ang="0">
                      <a:pos x="6" y="25"/>
                    </a:cxn>
                    <a:cxn ang="0">
                      <a:pos x="4" y="27"/>
                    </a:cxn>
                  </a:cxnLst>
                  <a:rect l="0" t="0" r="r" b="b"/>
                  <a:pathLst>
                    <a:path w="47" h="33">
                      <a:moveTo>
                        <a:pt x="25" y="24"/>
                      </a:moveTo>
                      <a:lnTo>
                        <a:pt x="30" y="24"/>
                      </a:lnTo>
                      <a:lnTo>
                        <a:pt x="30" y="25"/>
                      </a:lnTo>
                      <a:lnTo>
                        <a:pt x="30" y="26"/>
                      </a:lnTo>
                      <a:lnTo>
                        <a:pt x="31" y="26"/>
                      </a:lnTo>
                      <a:lnTo>
                        <a:pt x="31" y="27"/>
                      </a:lnTo>
                      <a:lnTo>
                        <a:pt x="33" y="27"/>
                      </a:lnTo>
                      <a:lnTo>
                        <a:pt x="34" y="29"/>
                      </a:lnTo>
                      <a:lnTo>
                        <a:pt x="35" y="29"/>
                      </a:lnTo>
                      <a:lnTo>
                        <a:pt x="37" y="29"/>
                      </a:lnTo>
                      <a:lnTo>
                        <a:pt x="37" y="29"/>
                      </a:lnTo>
                      <a:lnTo>
                        <a:pt x="38" y="29"/>
                      </a:lnTo>
                      <a:lnTo>
                        <a:pt x="38" y="29"/>
                      </a:lnTo>
                      <a:lnTo>
                        <a:pt x="39" y="29"/>
                      </a:lnTo>
                      <a:lnTo>
                        <a:pt x="39" y="27"/>
                      </a:lnTo>
                      <a:lnTo>
                        <a:pt x="41" y="27"/>
                      </a:lnTo>
                      <a:lnTo>
                        <a:pt x="41" y="27"/>
                      </a:lnTo>
                      <a:lnTo>
                        <a:pt x="41" y="27"/>
                      </a:lnTo>
                      <a:lnTo>
                        <a:pt x="42" y="26"/>
                      </a:lnTo>
                      <a:lnTo>
                        <a:pt x="42" y="26"/>
                      </a:lnTo>
                      <a:lnTo>
                        <a:pt x="42" y="25"/>
                      </a:lnTo>
                      <a:lnTo>
                        <a:pt x="42" y="25"/>
                      </a:lnTo>
                      <a:lnTo>
                        <a:pt x="43" y="25"/>
                      </a:lnTo>
                      <a:lnTo>
                        <a:pt x="43" y="24"/>
                      </a:lnTo>
                      <a:lnTo>
                        <a:pt x="43" y="24"/>
                      </a:lnTo>
                      <a:lnTo>
                        <a:pt x="43" y="22"/>
                      </a:lnTo>
                      <a:lnTo>
                        <a:pt x="43" y="21"/>
                      </a:lnTo>
                      <a:lnTo>
                        <a:pt x="43" y="20"/>
                      </a:lnTo>
                      <a:lnTo>
                        <a:pt x="43" y="20"/>
                      </a:lnTo>
                      <a:lnTo>
                        <a:pt x="43" y="18"/>
                      </a:lnTo>
                      <a:lnTo>
                        <a:pt x="42" y="18"/>
                      </a:lnTo>
                      <a:lnTo>
                        <a:pt x="42" y="17"/>
                      </a:lnTo>
                      <a:lnTo>
                        <a:pt x="42" y="17"/>
                      </a:lnTo>
                      <a:lnTo>
                        <a:pt x="41" y="17"/>
                      </a:lnTo>
                      <a:lnTo>
                        <a:pt x="41" y="16"/>
                      </a:lnTo>
                      <a:lnTo>
                        <a:pt x="41" y="16"/>
                      </a:lnTo>
                      <a:lnTo>
                        <a:pt x="39" y="16"/>
                      </a:lnTo>
                      <a:lnTo>
                        <a:pt x="39" y="14"/>
                      </a:lnTo>
                      <a:lnTo>
                        <a:pt x="38" y="14"/>
                      </a:lnTo>
                      <a:lnTo>
                        <a:pt x="38" y="14"/>
                      </a:lnTo>
                      <a:lnTo>
                        <a:pt x="37" y="14"/>
                      </a:lnTo>
                      <a:lnTo>
                        <a:pt x="37" y="14"/>
                      </a:lnTo>
                      <a:lnTo>
                        <a:pt x="35" y="14"/>
                      </a:lnTo>
                      <a:lnTo>
                        <a:pt x="35" y="14"/>
                      </a:lnTo>
                      <a:lnTo>
                        <a:pt x="34" y="14"/>
                      </a:lnTo>
                      <a:lnTo>
                        <a:pt x="34" y="14"/>
                      </a:lnTo>
                      <a:lnTo>
                        <a:pt x="34" y="14"/>
                      </a:lnTo>
                      <a:lnTo>
                        <a:pt x="33" y="14"/>
                      </a:lnTo>
                      <a:lnTo>
                        <a:pt x="33" y="14"/>
                      </a:lnTo>
                      <a:lnTo>
                        <a:pt x="33" y="16"/>
                      </a:lnTo>
                      <a:lnTo>
                        <a:pt x="33" y="16"/>
                      </a:lnTo>
                      <a:lnTo>
                        <a:pt x="31" y="16"/>
                      </a:lnTo>
                      <a:lnTo>
                        <a:pt x="31" y="16"/>
                      </a:lnTo>
                      <a:lnTo>
                        <a:pt x="31" y="16"/>
                      </a:lnTo>
                      <a:lnTo>
                        <a:pt x="30" y="16"/>
                      </a:lnTo>
                      <a:lnTo>
                        <a:pt x="30" y="17"/>
                      </a:lnTo>
                      <a:lnTo>
                        <a:pt x="30" y="17"/>
                      </a:lnTo>
                      <a:lnTo>
                        <a:pt x="30" y="17"/>
                      </a:lnTo>
                      <a:lnTo>
                        <a:pt x="26" y="17"/>
                      </a:lnTo>
                      <a:lnTo>
                        <a:pt x="29" y="0"/>
                      </a:lnTo>
                      <a:lnTo>
                        <a:pt x="46" y="0"/>
                      </a:lnTo>
                      <a:lnTo>
                        <a:pt x="46" y="4"/>
                      </a:lnTo>
                      <a:lnTo>
                        <a:pt x="31" y="4"/>
                      </a:lnTo>
                      <a:lnTo>
                        <a:pt x="30" y="13"/>
                      </a:lnTo>
                      <a:lnTo>
                        <a:pt x="30" y="13"/>
                      </a:lnTo>
                      <a:lnTo>
                        <a:pt x="31" y="12"/>
                      </a:lnTo>
                      <a:lnTo>
                        <a:pt x="31" y="12"/>
                      </a:lnTo>
                      <a:lnTo>
                        <a:pt x="31" y="12"/>
                      </a:lnTo>
                      <a:lnTo>
                        <a:pt x="31" y="12"/>
                      </a:lnTo>
                      <a:lnTo>
                        <a:pt x="33" y="12"/>
                      </a:lnTo>
                      <a:lnTo>
                        <a:pt x="33" y="12"/>
                      </a:lnTo>
                      <a:lnTo>
                        <a:pt x="33" y="12"/>
                      </a:lnTo>
                      <a:lnTo>
                        <a:pt x="34" y="12"/>
                      </a:lnTo>
                      <a:lnTo>
                        <a:pt x="34" y="10"/>
                      </a:lnTo>
                      <a:lnTo>
                        <a:pt x="34" y="10"/>
                      </a:lnTo>
                      <a:lnTo>
                        <a:pt x="35" y="10"/>
                      </a:lnTo>
                      <a:lnTo>
                        <a:pt x="35" y="10"/>
                      </a:lnTo>
                      <a:lnTo>
                        <a:pt x="35" y="10"/>
                      </a:lnTo>
                      <a:lnTo>
                        <a:pt x="37" y="10"/>
                      </a:lnTo>
                      <a:lnTo>
                        <a:pt x="37" y="10"/>
                      </a:lnTo>
                      <a:lnTo>
                        <a:pt x="38" y="10"/>
                      </a:lnTo>
                      <a:lnTo>
                        <a:pt x="38" y="10"/>
                      </a:lnTo>
                      <a:lnTo>
                        <a:pt x="38" y="10"/>
                      </a:lnTo>
                      <a:lnTo>
                        <a:pt x="39" y="10"/>
                      </a:lnTo>
                      <a:lnTo>
                        <a:pt x="39" y="10"/>
                      </a:lnTo>
                      <a:lnTo>
                        <a:pt x="39" y="12"/>
                      </a:lnTo>
                      <a:lnTo>
                        <a:pt x="41" y="12"/>
                      </a:lnTo>
                      <a:lnTo>
                        <a:pt x="41" y="12"/>
                      </a:lnTo>
                      <a:lnTo>
                        <a:pt x="42" y="12"/>
                      </a:lnTo>
                      <a:lnTo>
                        <a:pt x="42" y="12"/>
                      </a:lnTo>
                      <a:lnTo>
                        <a:pt x="42" y="12"/>
                      </a:lnTo>
                      <a:lnTo>
                        <a:pt x="43" y="13"/>
                      </a:lnTo>
                      <a:lnTo>
                        <a:pt x="43" y="13"/>
                      </a:lnTo>
                      <a:lnTo>
                        <a:pt x="43" y="13"/>
                      </a:lnTo>
                      <a:lnTo>
                        <a:pt x="43" y="13"/>
                      </a:lnTo>
                      <a:lnTo>
                        <a:pt x="44" y="13"/>
                      </a:lnTo>
                      <a:lnTo>
                        <a:pt x="44" y="14"/>
                      </a:lnTo>
                      <a:lnTo>
                        <a:pt x="44" y="14"/>
                      </a:lnTo>
                      <a:lnTo>
                        <a:pt x="44" y="14"/>
                      </a:lnTo>
                      <a:lnTo>
                        <a:pt x="46" y="16"/>
                      </a:lnTo>
                      <a:lnTo>
                        <a:pt x="46" y="16"/>
                      </a:lnTo>
                      <a:lnTo>
                        <a:pt x="46" y="16"/>
                      </a:lnTo>
                      <a:lnTo>
                        <a:pt x="46" y="16"/>
                      </a:lnTo>
                      <a:lnTo>
                        <a:pt x="47" y="17"/>
                      </a:lnTo>
                      <a:lnTo>
                        <a:pt x="47" y="17"/>
                      </a:lnTo>
                      <a:lnTo>
                        <a:pt x="47" y="17"/>
                      </a:lnTo>
                      <a:lnTo>
                        <a:pt x="47" y="18"/>
                      </a:lnTo>
                      <a:lnTo>
                        <a:pt x="47" y="18"/>
                      </a:lnTo>
                      <a:lnTo>
                        <a:pt x="47" y="20"/>
                      </a:lnTo>
                      <a:lnTo>
                        <a:pt x="47" y="20"/>
                      </a:lnTo>
                      <a:lnTo>
                        <a:pt x="47" y="20"/>
                      </a:lnTo>
                      <a:lnTo>
                        <a:pt x="47" y="21"/>
                      </a:lnTo>
                      <a:lnTo>
                        <a:pt x="47" y="21"/>
                      </a:lnTo>
                      <a:lnTo>
                        <a:pt x="47" y="22"/>
                      </a:lnTo>
                      <a:lnTo>
                        <a:pt x="47" y="24"/>
                      </a:lnTo>
                      <a:lnTo>
                        <a:pt x="47" y="24"/>
                      </a:lnTo>
                      <a:lnTo>
                        <a:pt x="47" y="25"/>
                      </a:lnTo>
                      <a:lnTo>
                        <a:pt x="47" y="25"/>
                      </a:lnTo>
                      <a:lnTo>
                        <a:pt x="47" y="26"/>
                      </a:lnTo>
                      <a:lnTo>
                        <a:pt x="46" y="26"/>
                      </a:lnTo>
                      <a:lnTo>
                        <a:pt x="46" y="27"/>
                      </a:lnTo>
                      <a:lnTo>
                        <a:pt x="46" y="27"/>
                      </a:lnTo>
                      <a:lnTo>
                        <a:pt x="46" y="29"/>
                      </a:lnTo>
                      <a:lnTo>
                        <a:pt x="44" y="29"/>
                      </a:lnTo>
                      <a:lnTo>
                        <a:pt x="44" y="29"/>
                      </a:lnTo>
                      <a:lnTo>
                        <a:pt x="43" y="30"/>
                      </a:lnTo>
                      <a:lnTo>
                        <a:pt x="43" y="30"/>
                      </a:lnTo>
                      <a:lnTo>
                        <a:pt x="43" y="30"/>
                      </a:lnTo>
                      <a:lnTo>
                        <a:pt x="42" y="31"/>
                      </a:lnTo>
                      <a:lnTo>
                        <a:pt x="41" y="31"/>
                      </a:lnTo>
                      <a:lnTo>
                        <a:pt x="41" y="31"/>
                      </a:lnTo>
                      <a:lnTo>
                        <a:pt x="39" y="31"/>
                      </a:lnTo>
                      <a:lnTo>
                        <a:pt x="39" y="31"/>
                      </a:lnTo>
                      <a:lnTo>
                        <a:pt x="38" y="31"/>
                      </a:lnTo>
                      <a:lnTo>
                        <a:pt x="37" y="33"/>
                      </a:lnTo>
                      <a:lnTo>
                        <a:pt x="37" y="33"/>
                      </a:lnTo>
                      <a:lnTo>
                        <a:pt x="35" y="33"/>
                      </a:lnTo>
                      <a:lnTo>
                        <a:pt x="35" y="33"/>
                      </a:lnTo>
                      <a:lnTo>
                        <a:pt x="34" y="31"/>
                      </a:lnTo>
                      <a:lnTo>
                        <a:pt x="34" y="31"/>
                      </a:lnTo>
                      <a:lnTo>
                        <a:pt x="34" y="31"/>
                      </a:lnTo>
                      <a:lnTo>
                        <a:pt x="33" y="31"/>
                      </a:lnTo>
                      <a:lnTo>
                        <a:pt x="33" y="31"/>
                      </a:lnTo>
                      <a:lnTo>
                        <a:pt x="31" y="31"/>
                      </a:lnTo>
                      <a:lnTo>
                        <a:pt x="31" y="31"/>
                      </a:lnTo>
                      <a:lnTo>
                        <a:pt x="31" y="31"/>
                      </a:lnTo>
                      <a:lnTo>
                        <a:pt x="30" y="31"/>
                      </a:lnTo>
                      <a:lnTo>
                        <a:pt x="30" y="31"/>
                      </a:lnTo>
                      <a:lnTo>
                        <a:pt x="30" y="30"/>
                      </a:lnTo>
                      <a:lnTo>
                        <a:pt x="29" y="30"/>
                      </a:lnTo>
                      <a:lnTo>
                        <a:pt x="29" y="30"/>
                      </a:lnTo>
                      <a:lnTo>
                        <a:pt x="29" y="30"/>
                      </a:lnTo>
                      <a:lnTo>
                        <a:pt x="29" y="30"/>
                      </a:lnTo>
                      <a:lnTo>
                        <a:pt x="27" y="29"/>
                      </a:lnTo>
                      <a:lnTo>
                        <a:pt x="27" y="29"/>
                      </a:lnTo>
                      <a:lnTo>
                        <a:pt x="27" y="29"/>
                      </a:lnTo>
                      <a:lnTo>
                        <a:pt x="27" y="29"/>
                      </a:lnTo>
                      <a:lnTo>
                        <a:pt x="26" y="27"/>
                      </a:lnTo>
                      <a:lnTo>
                        <a:pt x="26" y="27"/>
                      </a:lnTo>
                      <a:lnTo>
                        <a:pt x="26" y="27"/>
                      </a:lnTo>
                      <a:lnTo>
                        <a:pt x="26" y="26"/>
                      </a:lnTo>
                      <a:lnTo>
                        <a:pt x="26" y="26"/>
                      </a:lnTo>
                      <a:lnTo>
                        <a:pt x="26" y="26"/>
                      </a:lnTo>
                      <a:lnTo>
                        <a:pt x="26" y="25"/>
                      </a:lnTo>
                      <a:lnTo>
                        <a:pt x="25" y="25"/>
                      </a:lnTo>
                      <a:lnTo>
                        <a:pt x="25" y="25"/>
                      </a:lnTo>
                      <a:lnTo>
                        <a:pt x="25" y="24"/>
                      </a:lnTo>
                      <a:lnTo>
                        <a:pt x="25" y="24"/>
                      </a:lnTo>
                      <a:close/>
                      <a:moveTo>
                        <a:pt x="0" y="31"/>
                      </a:moveTo>
                      <a:lnTo>
                        <a:pt x="0" y="30"/>
                      </a:lnTo>
                      <a:lnTo>
                        <a:pt x="0" y="29"/>
                      </a:lnTo>
                      <a:lnTo>
                        <a:pt x="0" y="27"/>
                      </a:lnTo>
                      <a:lnTo>
                        <a:pt x="0" y="26"/>
                      </a:lnTo>
                      <a:lnTo>
                        <a:pt x="1" y="26"/>
                      </a:lnTo>
                      <a:lnTo>
                        <a:pt x="1" y="25"/>
                      </a:lnTo>
                      <a:lnTo>
                        <a:pt x="1" y="24"/>
                      </a:lnTo>
                      <a:lnTo>
                        <a:pt x="2" y="24"/>
                      </a:lnTo>
                      <a:lnTo>
                        <a:pt x="2" y="22"/>
                      </a:lnTo>
                      <a:lnTo>
                        <a:pt x="4" y="21"/>
                      </a:lnTo>
                      <a:lnTo>
                        <a:pt x="4" y="21"/>
                      </a:lnTo>
                      <a:lnTo>
                        <a:pt x="5" y="20"/>
                      </a:lnTo>
                      <a:lnTo>
                        <a:pt x="6" y="20"/>
                      </a:lnTo>
                      <a:lnTo>
                        <a:pt x="6" y="18"/>
                      </a:lnTo>
                      <a:lnTo>
                        <a:pt x="8" y="18"/>
                      </a:lnTo>
                      <a:lnTo>
                        <a:pt x="9" y="17"/>
                      </a:lnTo>
                      <a:lnTo>
                        <a:pt x="10" y="17"/>
                      </a:lnTo>
                      <a:lnTo>
                        <a:pt x="12" y="16"/>
                      </a:lnTo>
                      <a:lnTo>
                        <a:pt x="12" y="16"/>
                      </a:lnTo>
                      <a:lnTo>
                        <a:pt x="13" y="16"/>
                      </a:lnTo>
                      <a:lnTo>
                        <a:pt x="14" y="14"/>
                      </a:lnTo>
                      <a:lnTo>
                        <a:pt x="14" y="14"/>
                      </a:lnTo>
                      <a:lnTo>
                        <a:pt x="16" y="14"/>
                      </a:lnTo>
                      <a:lnTo>
                        <a:pt x="16" y="13"/>
                      </a:lnTo>
                      <a:lnTo>
                        <a:pt x="16" y="13"/>
                      </a:lnTo>
                      <a:lnTo>
                        <a:pt x="17" y="13"/>
                      </a:lnTo>
                      <a:lnTo>
                        <a:pt x="17" y="12"/>
                      </a:lnTo>
                      <a:lnTo>
                        <a:pt x="17" y="12"/>
                      </a:lnTo>
                      <a:lnTo>
                        <a:pt x="17" y="10"/>
                      </a:lnTo>
                      <a:lnTo>
                        <a:pt x="17" y="10"/>
                      </a:lnTo>
                      <a:lnTo>
                        <a:pt x="17" y="9"/>
                      </a:lnTo>
                      <a:lnTo>
                        <a:pt x="17" y="9"/>
                      </a:lnTo>
                      <a:lnTo>
                        <a:pt x="17" y="8"/>
                      </a:lnTo>
                      <a:lnTo>
                        <a:pt x="17" y="8"/>
                      </a:lnTo>
                      <a:lnTo>
                        <a:pt x="17" y="8"/>
                      </a:lnTo>
                      <a:lnTo>
                        <a:pt x="17" y="6"/>
                      </a:lnTo>
                      <a:lnTo>
                        <a:pt x="17" y="6"/>
                      </a:lnTo>
                      <a:lnTo>
                        <a:pt x="17" y="5"/>
                      </a:lnTo>
                      <a:lnTo>
                        <a:pt x="16" y="5"/>
                      </a:lnTo>
                      <a:lnTo>
                        <a:pt x="16" y="5"/>
                      </a:lnTo>
                      <a:lnTo>
                        <a:pt x="16" y="4"/>
                      </a:lnTo>
                      <a:lnTo>
                        <a:pt x="14" y="4"/>
                      </a:lnTo>
                      <a:lnTo>
                        <a:pt x="14" y="4"/>
                      </a:lnTo>
                      <a:lnTo>
                        <a:pt x="13" y="4"/>
                      </a:lnTo>
                      <a:lnTo>
                        <a:pt x="13" y="4"/>
                      </a:lnTo>
                      <a:lnTo>
                        <a:pt x="12" y="2"/>
                      </a:lnTo>
                      <a:lnTo>
                        <a:pt x="12" y="2"/>
                      </a:lnTo>
                      <a:lnTo>
                        <a:pt x="10" y="2"/>
                      </a:lnTo>
                      <a:lnTo>
                        <a:pt x="9" y="2"/>
                      </a:lnTo>
                      <a:lnTo>
                        <a:pt x="8" y="4"/>
                      </a:lnTo>
                      <a:lnTo>
                        <a:pt x="6" y="4"/>
                      </a:lnTo>
                      <a:lnTo>
                        <a:pt x="6" y="5"/>
                      </a:lnTo>
                      <a:lnTo>
                        <a:pt x="5" y="6"/>
                      </a:lnTo>
                      <a:lnTo>
                        <a:pt x="5" y="8"/>
                      </a:lnTo>
                      <a:lnTo>
                        <a:pt x="4" y="9"/>
                      </a:lnTo>
                      <a:lnTo>
                        <a:pt x="4" y="10"/>
                      </a:lnTo>
                      <a:lnTo>
                        <a:pt x="0" y="10"/>
                      </a:lnTo>
                      <a:lnTo>
                        <a:pt x="0" y="10"/>
                      </a:lnTo>
                      <a:lnTo>
                        <a:pt x="0" y="9"/>
                      </a:lnTo>
                      <a:lnTo>
                        <a:pt x="1" y="9"/>
                      </a:lnTo>
                      <a:lnTo>
                        <a:pt x="1" y="8"/>
                      </a:lnTo>
                      <a:lnTo>
                        <a:pt x="1" y="8"/>
                      </a:lnTo>
                      <a:lnTo>
                        <a:pt x="1" y="6"/>
                      </a:lnTo>
                      <a:lnTo>
                        <a:pt x="1" y="5"/>
                      </a:lnTo>
                      <a:lnTo>
                        <a:pt x="1" y="5"/>
                      </a:lnTo>
                      <a:lnTo>
                        <a:pt x="2" y="4"/>
                      </a:lnTo>
                      <a:lnTo>
                        <a:pt x="2" y="4"/>
                      </a:lnTo>
                      <a:lnTo>
                        <a:pt x="2" y="4"/>
                      </a:lnTo>
                      <a:lnTo>
                        <a:pt x="2" y="2"/>
                      </a:lnTo>
                      <a:lnTo>
                        <a:pt x="4" y="2"/>
                      </a:lnTo>
                      <a:lnTo>
                        <a:pt x="4" y="1"/>
                      </a:lnTo>
                      <a:lnTo>
                        <a:pt x="5" y="1"/>
                      </a:lnTo>
                      <a:lnTo>
                        <a:pt x="5" y="1"/>
                      </a:lnTo>
                      <a:lnTo>
                        <a:pt x="6" y="0"/>
                      </a:lnTo>
                      <a:lnTo>
                        <a:pt x="6" y="0"/>
                      </a:lnTo>
                      <a:lnTo>
                        <a:pt x="8" y="0"/>
                      </a:lnTo>
                      <a:lnTo>
                        <a:pt x="8" y="0"/>
                      </a:lnTo>
                      <a:lnTo>
                        <a:pt x="9" y="0"/>
                      </a:lnTo>
                      <a:lnTo>
                        <a:pt x="9" y="0"/>
                      </a:lnTo>
                      <a:lnTo>
                        <a:pt x="10" y="0"/>
                      </a:lnTo>
                      <a:lnTo>
                        <a:pt x="12" y="0"/>
                      </a:lnTo>
                      <a:lnTo>
                        <a:pt x="12" y="0"/>
                      </a:lnTo>
                      <a:lnTo>
                        <a:pt x="13" y="0"/>
                      </a:lnTo>
                      <a:lnTo>
                        <a:pt x="13" y="0"/>
                      </a:lnTo>
                      <a:lnTo>
                        <a:pt x="14" y="0"/>
                      </a:lnTo>
                      <a:lnTo>
                        <a:pt x="14" y="0"/>
                      </a:lnTo>
                      <a:lnTo>
                        <a:pt x="16" y="0"/>
                      </a:lnTo>
                      <a:lnTo>
                        <a:pt x="16" y="0"/>
                      </a:lnTo>
                      <a:lnTo>
                        <a:pt x="17" y="0"/>
                      </a:lnTo>
                      <a:lnTo>
                        <a:pt x="17" y="1"/>
                      </a:lnTo>
                      <a:lnTo>
                        <a:pt x="17" y="1"/>
                      </a:lnTo>
                      <a:lnTo>
                        <a:pt x="18" y="1"/>
                      </a:lnTo>
                      <a:lnTo>
                        <a:pt x="18" y="1"/>
                      </a:lnTo>
                      <a:lnTo>
                        <a:pt x="20" y="2"/>
                      </a:lnTo>
                      <a:lnTo>
                        <a:pt x="20" y="2"/>
                      </a:lnTo>
                      <a:lnTo>
                        <a:pt x="20" y="2"/>
                      </a:lnTo>
                      <a:lnTo>
                        <a:pt x="20" y="4"/>
                      </a:lnTo>
                      <a:lnTo>
                        <a:pt x="21" y="4"/>
                      </a:lnTo>
                      <a:lnTo>
                        <a:pt x="21" y="5"/>
                      </a:lnTo>
                      <a:lnTo>
                        <a:pt x="21" y="5"/>
                      </a:lnTo>
                      <a:lnTo>
                        <a:pt x="21" y="6"/>
                      </a:lnTo>
                      <a:lnTo>
                        <a:pt x="21" y="6"/>
                      </a:lnTo>
                      <a:lnTo>
                        <a:pt x="22" y="8"/>
                      </a:lnTo>
                      <a:lnTo>
                        <a:pt x="22" y="9"/>
                      </a:lnTo>
                      <a:lnTo>
                        <a:pt x="22" y="9"/>
                      </a:lnTo>
                      <a:lnTo>
                        <a:pt x="21" y="10"/>
                      </a:lnTo>
                      <a:lnTo>
                        <a:pt x="21" y="12"/>
                      </a:lnTo>
                      <a:lnTo>
                        <a:pt x="21" y="12"/>
                      </a:lnTo>
                      <a:lnTo>
                        <a:pt x="21" y="13"/>
                      </a:lnTo>
                      <a:lnTo>
                        <a:pt x="21" y="13"/>
                      </a:lnTo>
                      <a:lnTo>
                        <a:pt x="20" y="14"/>
                      </a:lnTo>
                      <a:lnTo>
                        <a:pt x="20" y="14"/>
                      </a:lnTo>
                      <a:lnTo>
                        <a:pt x="20" y="16"/>
                      </a:lnTo>
                      <a:lnTo>
                        <a:pt x="18" y="16"/>
                      </a:lnTo>
                      <a:lnTo>
                        <a:pt x="18" y="17"/>
                      </a:lnTo>
                      <a:lnTo>
                        <a:pt x="17" y="17"/>
                      </a:lnTo>
                      <a:lnTo>
                        <a:pt x="17" y="18"/>
                      </a:lnTo>
                      <a:lnTo>
                        <a:pt x="16" y="18"/>
                      </a:lnTo>
                      <a:lnTo>
                        <a:pt x="14" y="18"/>
                      </a:lnTo>
                      <a:lnTo>
                        <a:pt x="14" y="20"/>
                      </a:lnTo>
                      <a:lnTo>
                        <a:pt x="13" y="20"/>
                      </a:lnTo>
                      <a:lnTo>
                        <a:pt x="12" y="21"/>
                      </a:lnTo>
                      <a:lnTo>
                        <a:pt x="10" y="21"/>
                      </a:lnTo>
                      <a:lnTo>
                        <a:pt x="10" y="22"/>
                      </a:lnTo>
                      <a:lnTo>
                        <a:pt x="9" y="22"/>
                      </a:lnTo>
                      <a:lnTo>
                        <a:pt x="9" y="22"/>
                      </a:lnTo>
                      <a:lnTo>
                        <a:pt x="8" y="24"/>
                      </a:lnTo>
                      <a:lnTo>
                        <a:pt x="8" y="24"/>
                      </a:lnTo>
                      <a:lnTo>
                        <a:pt x="6" y="24"/>
                      </a:lnTo>
                      <a:lnTo>
                        <a:pt x="6" y="24"/>
                      </a:lnTo>
                      <a:lnTo>
                        <a:pt x="6" y="25"/>
                      </a:lnTo>
                      <a:lnTo>
                        <a:pt x="5" y="25"/>
                      </a:lnTo>
                      <a:lnTo>
                        <a:pt x="5" y="25"/>
                      </a:lnTo>
                      <a:lnTo>
                        <a:pt x="5" y="26"/>
                      </a:lnTo>
                      <a:lnTo>
                        <a:pt x="5" y="26"/>
                      </a:lnTo>
                      <a:lnTo>
                        <a:pt x="4" y="27"/>
                      </a:lnTo>
                      <a:lnTo>
                        <a:pt x="4" y="27"/>
                      </a:lnTo>
                      <a:lnTo>
                        <a:pt x="22" y="27"/>
                      </a:lnTo>
                      <a:lnTo>
                        <a:pt x="22" y="31"/>
                      </a:lnTo>
                      <a:lnTo>
                        <a:pt x="0" y="31"/>
                      </a:lnTo>
                      <a:close/>
                    </a:path>
                  </a:pathLst>
                </a:custGeom>
                <a:solidFill>
                  <a:srgbClr val="000000"/>
                </a:solidFill>
                <a:ln w="9525">
                  <a:noFill/>
                  <a:round/>
                  <a:headEnd/>
                  <a:tailEnd/>
                </a:ln>
              </p:spPr>
              <p:txBody>
                <a:bodyPr/>
                <a:lstStyle/>
                <a:p>
                  <a:endParaRPr lang="en-US"/>
                </a:p>
              </p:txBody>
            </p:sp>
            <p:sp>
              <p:nvSpPr>
                <p:cNvPr id="10584" name="Freeform 344"/>
                <p:cNvSpPr>
                  <a:spLocks noEditPoints="1"/>
                </p:cNvSpPr>
                <p:nvPr/>
              </p:nvSpPr>
              <p:spPr bwMode="auto">
                <a:xfrm>
                  <a:off x="3051" y="2992"/>
                  <a:ext cx="25" cy="16"/>
                </a:xfrm>
                <a:custGeom>
                  <a:avLst/>
                  <a:gdLst/>
                  <a:ahLst/>
                  <a:cxnLst>
                    <a:cxn ang="0">
                      <a:pos x="41" y="5"/>
                    </a:cxn>
                    <a:cxn ang="0">
                      <a:pos x="41" y="0"/>
                    </a:cxn>
                    <a:cxn ang="0">
                      <a:pos x="49" y="20"/>
                    </a:cxn>
                    <a:cxn ang="0">
                      <a:pos x="45" y="31"/>
                    </a:cxn>
                    <a:cxn ang="0">
                      <a:pos x="27" y="24"/>
                    </a:cxn>
                    <a:cxn ang="0">
                      <a:pos x="0" y="30"/>
                    </a:cxn>
                    <a:cxn ang="0">
                      <a:pos x="2" y="26"/>
                    </a:cxn>
                    <a:cxn ang="0">
                      <a:pos x="3" y="24"/>
                    </a:cxn>
                    <a:cxn ang="0">
                      <a:pos x="4" y="21"/>
                    </a:cxn>
                    <a:cxn ang="0">
                      <a:pos x="7" y="20"/>
                    </a:cxn>
                    <a:cxn ang="0">
                      <a:pos x="11" y="17"/>
                    </a:cxn>
                    <a:cxn ang="0">
                      <a:pos x="14" y="16"/>
                    </a:cxn>
                    <a:cxn ang="0">
                      <a:pos x="16" y="14"/>
                    </a:cxn>
                    <a:cxn ang="0">
                      <a:pos x="18" y="13"/>
                    </a:cxn>
                    <a:cxn ang="0">
                      <a:pos x="19" y="12"/>
                    </a:cxn>
                    <a:cxn ang="0">
                      <a:pos x="19" y="9"/>
                    </a:cxn>
                    <a:cxn ang="0">
                      <a:pos x="19" y="8"/>
                    </a:cxn>
                    <a:cxn ang="0">
                      <a:pos x="18" y="6"/>
                    </a:cxn>
                    <a:cxn ang="0">
                      <a:pos x="18" y="5"/>
                    </a:cxn>
                    <a:cxn ang="0">
                      <a:pos x="16" y="4"/>
                    </a:cxn>
                    <a:cxn ang="0">
                      <a:pos x="14" y="2"/>
                    </a:cxn>
                    <a:cxn ang="0">
                      <a:pos x="11" y="2"/>
                    </a:cxn>
                    <a:cxn ang="0">
                      <a:pos x="7" y="5"/>
                    </a:cxn>
                    <a:cxn ang="0">
                      <a:pos x="6" y="9"/>
                    </a:cxn>
                    <a:cxn ang="0">
                      <a:pos x="2" y="10"/>
                    </a:cxn>
                    <a:cxn ang="0">
                      <a:pos x="2" y="8"/>
                    </a:cxn>
                    <a:cxn ang="0">
                      <a:pos x="3" y="5"/>
                    </a:cxn>
                    <a:cxn ang="0">
                      <a:pos x="3" y="4"/>
                    </a:cxn>
                    <a:cxn ang="0">
                      <a:pos x="4" y="2"/>
                    </a:cxn>
                    <a:cxn ang="0">
                      <a:pos x="7" y="1"/>
                    </a:cxn>
                    <a:cxn ang="0">
                      <a:pos x="8" y="0"/>
                    </a:cxn>
                    <a:cxn ang="0">
                      <a:pos x="11" y="0"/>
                    </a:cxn>
                    <a:cxn ang="0">
                      <a:pos x="14" y="0"/>
                    </a:cxn>
                    <a:cxn ang="0">
                      <a:pos x="15" y="0"/>
                    </a:cxn>
                    <a:cxn ang="0">
                      <a:pos x="18" y="0"/>
                    </a:cxn>
                    <a:cxn ang="0">
                      <a:pos x="19" y="1"/>
                    </a:cxn>
                    <a:cxn ang="0">
                      <a:pos x="20" y="2"/>
                    </a:cxn>
                    <a:cxn ang="0">
                      <a:pos x="21" y="4"/>
                    </a:cxn>
                    <a:cxn ang="0">
                      <a:pos x="23" y="5"/>
                    </a:cxn>
                    <a:cxn ang="0">
                      <a:pos x="23" y="8"/>
                    </a:cxn>
                    <a:cxn ang="0">
                      <a:pos x="23" y="10"/>
                    </a:cxn>
                    <a:cxn ang="0">
                      <a:pos x="23" y="13"/>
                    </a:cxn>
                    <a:cxn ang="0">
                      <a:pos x="21" y="14"/>
                    </a:cxn>
                    <a:cxn ang="0">
                      <a:pos x="19" y="17"/>
                    </a:cxn>
                    <a:cxn ang="0">
                      <a:pos x="18" y="18"/>
                    </a:cxn>
                    <a:cxn ang="0">
                      <a:pos x="15" y="20"/>
                    </a:cxn>
                    <a:cxn ang="0">
                      <a:pos x="11" y="22"/>
                    </a:cxn>
                    <a:cxn ang="0">
                      <a:pos x="10" y="24"/>
                    </a:cxn>
                    <a:cxn ang="0">
                      <a:pos x="8" y="24"/>
                    </a:cxn>
                    <a:cxn ang="0">
                      <a:pos x="7" y="25"/>
                    </a:cxn>
                    <a:cxn ang="0">
                      <a:pos x="6" y="27"/>
                    </a:cxn>
                    <a:cxn ang="0">
                      <a:pos x="23" y="31"/>
                    </a:cxn>
                  </a:cxnLst>
                  <a:rect l="0" t="0" r="r" b="b"/>
                  <a:pathLst>
                    <a:path w="49" h="31">
                      <a:moveTo>
                        <a:pt x="31" y="20"/>
                      </a:moveTo>
                      <a:lnTo>
                        <a:pt x="41" y="20"/>
                      </a:lnTo>
                      <a:lnTo>
                        <a:pt x="41" y="5"/>
                      </a:lnTo>
                      <a:lnTo>
                        <a:pt x="31" y="20"/>
                      </a:lnTo>
                      <a:close/>
                      <a:moveTo>
                        <a:pt x="27" y="20"/>
                      </a:moveTo>
                      <a:lnTo>
                        <a:pt x="41" y="0"/>
                      </a:lnTo>
                      <a:lnTo>
                        <a:pt x="45" y="0"/>
                      </a:lnTo>
                      <a:lnTo>
                        <a:pt x="45" y="20"/>
                      </a:lnTo>
                      <a:lnTo>
                        <a:pt x="49" y="20"/>
                      </a:lnTo>
                      <a:lnTo>
                        <a:pt x="49" y="24"/>
                      </a:lnTo>
                      <a:lnTo>
                        <a:pt x="45" y="24"/>
                      </a:lnTo>
                      <a:lnTo>
                        <a:pt x="45" y="31"/>
                      </a:lnTo>
                      <a:lnTo>
                        <a:pt x="41" y="31"/>
                      </a:lnTo>
                      <a:lnTo>
                        <a:pt x="41" y="24"/>
                      </a:lnTo>
                      <a:lnTo>
                        <a:pt x="27" y="24"/>
                      </a:lnTo>
                      <a:lnTo>
                        <a:pt x="27" y="20"/>
                      </a:lnTo>
                      <a:close/>
                      <a:moveTo>
                        <a:pt x="0" y="31"/>
                      </a:moveTo>
                      <a:lnTo>
                        <a:pt x="0" y="30"/>
                      </a:lnTo>
                      <a:lnTo>
                        <a:pt x="2" y="29"/>
                      </a:lnTo>
                      <a:lnTo>
                        <a:pt x="2" y="27"/>
                      </a:lnTo>
                      <a:lnTo>
                        <a:pt x="2" y="26"/>
                      </a:lnTo>
                      <a:lnTo>
                        <a:pt x="2" y="26"/>
                      </a:lnTo>
                      <a:lnTo>
                        <a:pt x="3" y="25"/>
                      </a:lnTo>
                      <a:lnTo>
                        <a:pt x="3" y="24"/>
                      </a:lnTo>
                      <a:lnTo>
                        <a:pt x="3" y="24"/>
                      </a:lnTo>
                      <a:lnTo>
                        <a:pt x="4" y="22"/>
                      </a:lnTo>
                      <a:lnTo>
                        <a:pt x="4" y="21"/>
                      </a:lnTo>
                      <a:lnTo>
                        <a:pt x="6" y="21"/>
                      </a:lnTo>
                      <a:lnTo>
                        <a:pt x="7" y="20"/>
                      </a:lnTo>
                      <a:lnTo>
                        <a:pt x="7" y="20"/>
                      </a:lnTo>
                      <a:lnTo>
                        <a:pt x="8" y="18"/>
                      </a:lnTo>
                      <a:lnTo>
                        <a:pt x="10" y="18"/>
                      </a:lnTo>
                      <a:lnTo>
                        <a:pt x="11" y="17"/>
                      </a:lnTo>
                      <a:lnTo>
                        <a:pt x="12" y="17"/>
                      </a:lnTo>
                      <a:lnTo>
                        <a:pt x="12" y="16"/>
                      </a:lnTo>
                      <a:lnTo>
                        <a:pt x="14" y="16"/>
                      </a:lnTo>
                      <a:lnTo>
                        <a:pt x="15" y="16"/>
                      </a:lnTo>
                      <a:lnTo>
                        <a:pt x="15" y="14"/>
                      </a:lnTo>
                      <a:lnTo>
                        <a:pt x="16" y="14"/>
                      </a:lnTo>
                      <a:lnTo>
                        <a:pt x="16" y="14"/>
                      </a:lnTo>
                      <a:lnTo>
                        <a:pt x="18" y="13"/>
                      </a:lnTo>
                      <a:lnTo>
                        <a:pt x="18" y="13"/>
                      </a:lnTo>
                      <a:lnTo>
                        <a:pt x="18" y="13"/>
                      </a:lnTo>
                      <a:lnTo>
                        <a:pt x="18" y="12"/>
                      </a:lnTo>
                      <a:lnTo>
                        <a:pt x="19" y="12"/>
                      </a:lnTo>
                      <a:lnTo>
                        <a:pt x="19" y="10"/>
                      </a:lnTo>
                      <a:lnTo>
                        <a:pt x="19" y="10"/>
                      </a:lnTo>
                      <a:lnTo>
                        <a:pt x="19" y="9"/>
                      </a:lnTo>
                      <a:lnTo>
                        <a:pt x="19" y="9"/>
                      </a:lnTo>
                      <a:lnTo>
                        <a:pt x="19" y="8"/>
                      </a:lnTo>
                      <a:lnTo>
                        <a:pt x="19" y="8"/>
                      </a:lnTo>
                      <a:lnTo>
                        <a:pt x="19" y="8"/>
                      </a:lnTo>
                      <a:lnTo>
                        <a:pt x="19" y="6"/>
                      </a:lnTo>
                      <a:lnTo>
                        <a:pt x="18" y="6"/>
                      </a:lnTo>
                      <a:lnTo>
                        <a:pt x="18" y="5"/>
                      </a:lnTo>
                      <a:lnTo>
                        <a:pt x="18" y="5"/>
                      </a:lnTo>
                      <a:lnTo>
                        <a:pt x="18" y="5"/>
                      </a:lnTo>
                      <a:lnTo>
                        <a:pt x="16" y="4"/>
                      </a:lnTo>
                      <a:lnTo>
                        <a:pt x="16" y="4"/>
                      </a:lnTo>
                      <a:lnTo>
                        <a:pt x="16" y="4"/>
                      </a:lnTo>
                      <a:lnTo>
                        <a:pt x="15" y="4"/>
                      </a:lnTo>
                      <a:lnTo>
                        <a:pt x="15" y="4"/>
                      </a:lnTo>
                      <a:lnTo>
                        <a:pt x="14" y="2"/>
                      </a:lnTo>
                      <a:lnTo>
                        <a:pt x="14" y="2"/>
                      </a:lnTo>
                      <a:lnTo>
                        <a:pt x="12" y="2"/>
                      </a:lnTo>
                      <a:lnTo>
                        <a:pt x="11" y="2"/>
                      </a:lnTo>
                      <a:lnTo>
                        <a:pt x="10" y="4"/>
                      </a:lnTo>
                      <a:lnTo>
                        <a:pt x="8" y="4"/>
                      </a:lnTo>
                      <a:lnTo>
                        <a:pt x="7" y="5"/>
                      </a:lnTo>
                      <a:lnTo>
                        <a:pt x="7" y="6"/>
                      </a:lnTo>
                      <a:lnTo>
                        <a:pt x="6" y="8"/>
                      </a:lnTo>
                      <a:lnTo>
                        <a:pt x="6" y="9"/>
                      </a:lnTo>
                      <a:lnTo>
                        <a:pt x="6" y="10"/>
                      </a:lnTo>
                      <a:lnTo>
                        <a:pt x="2" y="10"/>
                      </a:lnTo>
                      <a:lnTo>
                        <a:pt x="2" y="10"/>
                      </a:lnTo>
                      <a:lnTo>
                        <a:pt x="2" y="9"/>
                      </a:lnTo>
                      <a:lnTo>
                        <a:pt x="2" y="9"/>
                      </a:lnTo>
                      <a:lnTo>
                        <a:pt x="2" y="8"/>
                      </a:lnTo>
                      <a:lnTo>
                        <a:pt x="2" y="8"/>
                      </a:lnTo>
                      <a:lnTo>
                        <a:pt x="3" y="6"/>
                      </a:lnTo>
                      <a:lnTo>
                        <a:pt x="3" y="5"/>
                      </a:lnTo>
                      <a:lnTo>
                        <a:pt x="3" y="5"/>
                      </a:lnTo>
                      <a:lnTo>
                        <a:pt x="3" y="4"/>
                      </a:lnTo>
                      <a:lnTo>
                        <a:pt x="3" y="4"/>
                      </a:lnTo>
                      <a:lnTo>
                        <a:pt x="4" y="4"/>
                      </a:lnTo>
                      <a:lnTo>
                        <a:pt x="4" y="2"/>
                      </a:lnTo>
                      <a:lnTo>
                        <a:pt x="4" y="2"/>
                      </a:lnTo>
                      <a:lnTo>
                        <a:pt x="6" y="1"/>
                      </a:lnTo>
                      <a:lnTo>
                        <a:pt x="6" y="1"/>
                      </a:lnTo>
                      <a:lnTo>
                        <a:pt x="7" y="1"/>
                      </a:lnTo>
                      <a:lnTo>
                        <a:pt x="7" y="0"/>
                      </a:lnTo>
                      <a:lnTo>
                        <a:pt x="8" y="0"/>
                      </a:lnTo>
                      <a:lnTo>
                        <a:pt x="8" y="0"/>
                      </a:lnTo>
                      <a:lnTo>
                        <a:pt x="10" y="0"/>
                      </a:lnTo>
                      <a:lnTo>
                        <a:pt x="10" y="0"/>
                      </a:lnTo>
                      <a:lnTo>
                        <a:pt x="11" y="0"/>
                      </a:lnTo>
                      <a:lnTo>
                        <a:pt x="12" y="0"/>
                      </a:lnTo>
                      <a:lnTo>
                        <a:pt x="12" y="0"/>
                      </a:lnTo>
                      <a:lnTo>
                        <a:pt x="14" y="0"/>
                      </a:lnTo>
                      <a:lnTo>
                        <a:pt x="14" y="0"/>
                      </a:lnTo>
                      <a:lnTo>
                        <a:pt x="15" y="0"/>
                      </a:lnTo>
                      <a:lnTo>
                        <a:pt x="15" y="0"/>
                      </a:lnTo>
                      <a:lnTo>
                        <a:pt x="16" y="0"/>
                      </a:lnTo>
                      <a:lnTo>
                        <a:pt x="16" y="0"/>
                      </a:lnTo>
                      <a:lnTo>
                        <a:pt x="18" y="0"/>
                      </a:lnTo>
                      <a:lnTo>
                        <a:pt x="18" y="0"/>
                      </a:lnTo>
                      <a:lnTo>
                        <a:pt x="19" y="1"/>
                      </a:lnTo>
                      <a:lnTo>
                        <a:pt x="19" y="1"/>
                      </a:lnTo>
                      <a:lnTo>
                        <a:pt x="20" y="1"/>
                      </a:lnTo>
                      <a:lnTo>
                        <a:pt x="20" y="1"/>
                      </a:lnTo>
                      <a:lnTo>
                        <a:pt x="20" y="2"/>
                      </a:lnTo>
                      <a:lnTo>
                        <a:pt x="21" y="2"/>
                      </a:lnTo>
                      <a:lnTo>
                        <a:pt x="21" y="2"/>
                      </a:lnTo>
                      <a:lnTo>
                        <a:pt x="21" y="4"/>
                      </a:lnTo>
                      <a:lnTo>
                        <a:pt x="21" y="4"/>
                      </a:lnTo>
                      <a:lnTo>
                        <a:pt x="23" y="5"/>
                      </a:lnTo>
                      <a:lnTo>
                        <a:pt x="23" y="5"/>
                      </a:lnTo>
                      <a:lnTo>
                        <a:pt x="23" y="6"/>
                      </a:lnTo>
                      <a:lnTo>
                        <a:pt x="23" y="6"/>
                      </a:lnTo>
                      <a:lnTo>
                        <a:pt x="23" y="8"/>
                      </a:lnTo>
                      <a:lnTo>
                        <a:pt x="23" y="9"/>
                      </a:lnTo>
                      <a:lnTo>
                        <a:pt x="23" y="9"/>
                      </a:lnTo>
                      <a:lnTo>
                        <a:pt x="23" y="10"/>
                      </a:lnTo>
                      <a:lnTo>
                        <a:pt x="23" y="12"/>
                      </a:lnTo>
                      <a:lnTo>
                        <a:pt x="23" y="12"/>
                      </a:lnTo>
                      <a:lnTo>
                        <a:pt x="23" y="13"/>
                      </a:lnTo>
                      <a:lnTo>
                        <a:pt x="21" y="13"/>
                      </a:lnTo>
                      <a:lnTo>
                        <a:pt x="21" y="14"/>
                      </a:lnTo>
                      <a:lnTo>
                        <a:pt x="21" y="14"/>
                      </a:lnTo>
                      <a:lnTo>
                        <a:pt x="20" y="16"/>
                      </a:lnTo>
                      <a:lnTo>
                        <a:pt x="20" y="16"/>
                      </a:lnTo>
                      <a:lnTo>
                        <a:pt x="19" y="17"/>
                      </a:lnTo>
                      <a:lnTo>
                        <a:pt x="19" y="17"/>
                      </a:lnTo>
                      <a:lnTo>
                        <a:pt x="18" y="18"/>
                      </a:lnTo>
                      <a:lnTo>
                        <a:pt x="18" y="18"/>
                      </a:lnTo>
                      <a:lnTo>
                        <a:pt x="16" y="18"/>
                      </a:lnTo>
                      <a:lnTo>
                        <a:pt x="15" y="20"/>
                      </a:lnTo>
                      <a:lnTo>
                        <a:pt x="15" y="20"/>
                      </a:lnTo>
                      <a:lnTo>
                        <a:pt x="14" y="21"/>
                      </a:lnTo>
                      <a:lnTo>
                        <a:pt x="12" y="21"/>
                      </a:lnTo>
                      <a:lnTo>
                        <a:pt x="11" y="22"/>
                      </a:lnTo>
                      <a:lnTo>
                        <a:pt x="11" y="22"/>
                      </a:lnTo>
                      <a:lnTo>
                        <a:pt x="10" y="22"/>
                      </a:lnTo>
                      <a:lnTo>
                        <a:pt x="10" y="24"/>
                      </a:lnTo>
                      <a:lnTo>
                        <a:pt x="8" y="24"/>
                      </a:lnTo>
                      <a:lnTo>
                        <a:pt x="8" y="24"/>
                      </a:lnTo>
                      <a:lnTo>
                        <a:pt x="8" y="24"/>
                      </a:lnTo>
                      <a:lnTo>
                        <a:pt x="7" y="25"/>
                      </a:lnTo>
                      <a:lnTo>
                        <a:pt x="7" y="25"/>
                      </a:lnTo>
                      <a:lnTo>
                        <a:pt x="7" y="25"/>
                      </a:lnTo>
                      <a:lnTo>
                        <a:pt x="6" y="26"/>
                      </a:lnTo>
                      <a:lnTo>
                        <a:pt x="6" y="26"/>
                      </a:lnTo>
                      <a:lnTo>
                        <a:pt x="6" y="27"/>
                      </a:lnTo>
                      <a:lnTo>
                        <a:pt x="6" y="27"/>
                      </a:lnTo>
                      <a:lnTo>
                        <a:pt x="23" y="27"/>
                      </a:lnTo>
                      <a:lnTo>
                        <a:pt x="23" y="31"/>
                      </a:lnTo>
                      <a:lnTo>
                        <a:pt x="0" y="31"/>
                      </a:lnTo>
                      <a:close/>
                    </a:path>
                  </a:pathLst>
                </a:custGeom>
                <a:solidFill>
                  <a:srgbClr val="000000"/>
                </a:solidFill>
                <a:ln w="9525">
                  <a:noFill/>
                  <a:round/>
                  <a:headEnd/>
                  <a:tailEnd/>
                </a:ln>
              </p:spPr>
              <p:txBody>
                <a:bodyPr/>
                <a:lstStyle/>
                <a:p>
                  <a:endParaRPr lang="en-US"/>
                </a:p>
              </p:txBody>
            </p:sp>
            <p:sp>
              <p:nvSpPr>
                <p:cNvPr id="10585" name="Freeform 345"/>
                <p:cNvSpPr>
                  <a:spLocks/>
                </p:cNvSpPr>
                <p:nvPr/>
              </p:nvSpPr>
              <p:spPr bwMode="auto">
                <a:xfrm>
                  <a:off x="3035" y="2992"/>
                  <a:ext cx="11" cy="17"/>
                </a:xfrm>
                <a:custGeom>
                  <a:avLst/>
                  <a:gdLst/>
                  <a:ahLst/>
                  <a:cxnLst>
                    <a:cxn ang="0">
                      <a:pos x="18" y="24"/>
                    </a:cxn>
                    <a:cxn ang="0">
                      <a:pos x="18" y="22"/>
                    </a:cxn>
                    <a:cxn ang="0">
                      <a:pos x="17" y="20"/>
                    </a:cxn>
                    <a:cxn ang="0">
                      <a:pos x="15" y="18"/>
                    </a:cxn>
                    <a:cxn ang="0">
                      <a:pos x="13" y="17"/>
                    </a:cxn>
                    <a:cxn ang="0">
                      <a:pos x="10" y="17"/>
                    </a:cxn>
                    <a:cxn ang="0">
                      <a:pos x="9" y="13"/>
                    </a:cxn>
                    <a:cxn ang="0">
                      <a:pos x="9" y="13"/>
                    </a:cxn>
                    <a:cxn ang="0">
                      <a:pos x="10" y="13"/>
                    </a:cxn>
                    <a:cxn ang="0">
                      <a:pos x="13" y="13"/>
                    </a:cxn>
                    <a:cxn ang="0">
                      <a:pos x="15" y="12"/>
                    </a:cxn>
                    <a:cxn ang="0">
                      <a:pos x="15" y="9"/>
                    </a:cxn>
                    <a:cxn ang="0">
                      <a:pos x="15" y="8"/>
                    </a:cxn>
                    <a:cxn ang="0">
                      <a:pos x="15" y="6"/>
                    </a:cxn>
                    <a:cxn ang="0">
                      <a:pos x="15" y="5"/>
                    </a:cxn>
                    <a:cxn ang="0">
                      <a:pos x="14" y="4"/>
                    </a:cxn>
                    <a:cxn ang="0">
                      <a:pos x="13" y="4"/>
                    </a:cxn>
                    <a:cxn ang="0">
                      <a:pos x="11" y="2"/>
                    </a:cxn>
                    <a:cxn ang="0">
                      <a:pos x="10" y="2"/>
                    </a:cxn>
                    <a:cxn ang="0">
                      <a:pos x="7" y="4"/>
                    </a:cxn>
                    <a:cxn ang="0">
                      <a:pos x="6" y="4"/>
                    </a:cxn>
                    <a:cxn ang="0">
                      <a:pos x="5" y="5"/>
                    </a:cxn>
                    <a:cxn ang="0">
                      <a:pos x="5" y="6"/>
                    </a:cxn>
                    <a:cxn ang="0">
                      <a:pos x="5" y="8"/>
                    </a:cxn>
                    <a:cxn ang="0">
                      <a:pos x="0" y="9"/>
                    </a:cxn>
                    <a:cxn ang="0">
                      <a:pos x="1" y="6"/>
                    </a:cxn>
                    <a:cxn ang="0">
                      <a:pos x="1" y="5"/>
                    </a:cxn>
                    <a:cxn ang="0">
                      <a:pos x="2" y="2"/>
                    </a:cxn>
                    <a:cxn ang="0">
                      <a:pos x="5" y="1"/>
                    </a:cxn>
                    <a:cxn ang="0">
                      <a:pos x="7" y="0"/>
                    </a:cxn>
                    <a:cxn ang="0">
                      <a:pos x="10" y="0"/>
                    </a:cxn>
                    <a:cxn ang="0">
                      <a:pos x="13" y="0"/>
                    </a:cxn>
                    <a:cxn ang="0">
                      <a:pos x="15" y="1"/>
                    </a:cxn>
                    <a:cxn ang="0">
                      <a:pos x="18" y="1"/>
                    </a:cxn>
                    <a:cxn ang="0">
                      <a:pos x="19" y="4"/>
                    </a:cxn>
                    <a:cxn ang="0">
                      <a:pos x="19" y="5"/>
                    </a:cxn>
                    <a:cxn ang="0">
                      <a:pos x="21" y="6"/>
                    </a:cxn>
                    <a:cxn ang="0">
                      <a:pos x="19" y="12"/>
                    </a:cxn>
                    <a:cxn ang="0">
                      <a:pos x="15" y="14"/>
                    </a:cxn>
                    <a:cxn ang="0">
                      <a:pos x="19" y="16"/>
                    </a:cxn>
                    <a:cxn ang="0">
                      <a:pos x="21" y="17"/>
                    </a:cxn>
                    <a:cxn ang="0">
                      <a:pos x="22" y="20"/>
                    </a:cxn>
                    <a:cxn ang="0">
                      <a:pos x="22" y="24"/>
                    </a:cxn>
                    <a:cxn ang="0">
                      <a:pos x="22" y="25"/>
                    </a:cxn>
                    <a:cxn ang="0">
                      <a:pos x="21" y="27"/>
                    </a:cxn>
                    <a:cxn ang="0">
                      <a:pos x="19" y="29"/>
                    </a:cxn>
                    <a:cxn ang="0">
                      <a:pos x="17" y="31"/>
                    </a:cxn>
                    <a:cxn ang="0">
                      <a:pos x="14" y="31"/>
                    </a:cxn>
                    <a:cxn ang="0">
                      <a:pos x="10" y="33"/>
                    </a:cxn>
                    <a:cxn ang="0">
                      <a:pos x="6" y="31"/>
                    </a:cxn>
                    <a:cxn ang="0">
                      <a:pos x="2" y="30"/>
                    </a:cxn>
                    <a:cxn ang="0">
                      <a:pos x="1" y="26"/>
                    </a:cxn>
                    <a:cxn ang="0">
                      <a:pos x="0" y="21"/>
                    </a:cxn>
                    <a:cxn ang="0">
                      <a:pos x="4" y="24"/>
                    </a:cxn>
                    <a:cxn ang="0">
                      <a:pos x="5" y="26"/>
                    </a:cxn>
                    <a:cxn ang="0">
                      <a:pos x="6" y="27"/>
                    </a:cxn>
                    <a:cxn ang="0">
                      <a:pos x="7" y="29"/>
                    </a:cxn>
                    <a:cxn ang="0">
                      <a:pos x="9" y="29"/>
                    </a:cxn>
                    <a:cxn ang="0">
                      <a:pos x="10" y="29"/>
                    </a:cxn>
                    <a:cxn ang="0">
                      <a:pos x="13" y="29"/>
                    </a:cxn>
                    <a:cxn ang="0">
                      <a:pos x="14" y="27"/>
                    </a:cxn>
                    <a:cxn ang="0">
                      <a:pos x="17" y="26"/>
                    </a:cxn>
                    <a:cxn ang="0">
                      <a:pos x="17" y="25"/>
                    </a:cxn>
                  </a:cxnLst>
                  <a:rect l="0" t="0" r="r" b="b"/>
                  <a:pathLst>
                    <a:path w="22" h="33">
                      <a:moveTo>
                        <a:pt x="18" y="24"/>
                      </a:moveTo>
                      <a:lnTo>
                        <a:pt x="18" y="24"/>
                      </a:lnTo>
                      <a:lnTo>
                        <a:pt x="18" y="24"/>
                      </a:lnTo>
                      <a:lnTo>
                        <a:pt x="18" y="24"/>
                      </a:lnTo>
                      <a:lnTo>
                        <a:pt x="18" y="24"/>
                      </a:lnTo>
                      <a:lnTo>
                        <a:pt x="18" y="24"/>
                      </a:lnTo>
                      <a:lnTo>
                        <a:pt x="18" y="24"/>
                      </a:lnTo>
                      <a:lnTo>
                        <a:pt x="18" y="22"/>
                      </a:lnTo>
                      <a:lnTo>
                        <a:pt x="18" y="22"/>
                      </a:lnTo>
                      <a:lnTo>
                        <a:pt x="18" y="21"/>
                      </a:lnTo>
                      <a:lnTo>
                        <a:pt x="17" y="21"/>
                      </a:lnTo>
                      <a:lnTo>
                        <a:pt x="17" y="20"/>
                      </a:lnTo>
                      <a:lnTo>
                        <a:pt x="17" y="20"/>
                      </a:lnTo>
                      <a:lnTo>
                        <a:pt x="17" y="18"/>
                      </a:lnTo>
                      <a:lnTo>
                        <a:pt x="17" y="18"/>
                      </a:lnTo>
                      <a:lnTo>
                        <a:pt x="15" y="18"/>
                      </a:lnTo>
                      <a:lnTo>
                        <a:pt x="15" y="17"/>
                      </a:lnTo>
                      <a:lnTo>
                        <a:pt x="15" y="17"/>
                      </a:lnTo>
                      <a:lnTo>
                        <a:pt x="14" y="17"/>
                      </a:lnTo>
                      <a:lnTo>
                        <a:pt x="13" y="17"/>
                      </a:lnTo>
                      <a:lnTo>
                        <a:pt x="13" y="17"/>
                      </a:lnTo>
                      <a:lnTo>
                        <a:pt x="11" y="17"/>
                      </a:lnTo>
                      <a:lnTo>
                        <a:pt x="11" y="17"/>
                      </a:lnTo>
                      <a:lnTo>
                        <a:pt x="10" y="17"/>
                      </a:lnTo>
                      <a:lnTo>
                        <a:pt x="9" y="17"/>
                      </a:lnTo>
                      <a:lnTo>
                        <a:pt x="7" y="17"/>
                      </a:lnTo>
                      <a:lnTo>
                        <a:pt x="7" y="13"/>
                      </a:lnTo>
                      <a:lnTo>
                        <a:pt x="9" y="13"/>
                      </a:lnTo>
                      <a:lnTo>
                        <a:pt x="9" y="13"/>
                      </a:lnTo>
                      <a:lnTo>
                        <a:pt x="9" y="13"/>
                      </a:lnTo>
                      <a:lnTo>
                        <a:pt x="9" y="13"/>
                      </a:lnTo>
                      <a:lnTo>
                        <a:pt x="9" y="13"/>
                      </a:lnTo>
                      <a:lnTo>
                        <a:pt x="9" y="13"/>
                      </a:lnTo>
                      <a:lnTo>
                        <a:pt x="9" y="13"/>
                      </a:lnTo>
                      <a:lnTo>
                        <a:pt x="10" y="13"/>
                      </a:lnTo>
                      <a:lnTo>
                        <a:pt x="10" y="13"/>
                      </a:lnTo>
                      <a:lnTo>
                        <a:pt x="11" y="13"/>
                      </a:lnTo>
                      <a:lnTo>
                        <a:pt x="11" y="13"/>
                      </a:lnTo>
                      <a:lnTo>
                        <a:pt x="13" y="13"/>
                      </a:lnTo>
                      <a:lnTo>
                        <a:pt x="13" y="13"/>
                      </a:lnTo>
                      <a:lnTo>
                        <a:pt x="14" y="13"/>
                      </a:lnTo>
                      <a:lnTo>
                        <a:pt x="14" y="12"/>
                      </a:lnTo>
                      <a:lnTo>
                        <a:pt x="14" y="12"/>
                      </a:lnTo>
                      <a:lnTo>
                        <a:pt x="15" y="12"/>
                      </a:lnTo>
                      <a:lnTo>
                        <a:pt x="15" y="12"/>
                      </a:lnTo>
                      <a:lnTo>
                        <a:pt x="15" y="10"/>
                      </a:lnTo>
                      <a:lnTo>
                        <a:pt x="15" y="10"/>
                      </a:lnTo>
                      <a:lnTo>
                        <a:pt x="15" y="9"/>
                      </a:lnTo>
                      <a:lnTo>
                        <a:pt x="15" y="9"/>
                      </a:lnTo>
                      <a:lnTo>
                        <a:pt x="15" y="9"/>
                      </a:lnTo>
                      <a:lnTo>
                        <a:pt x="15" y="8"/>
                      </a:lnTo>
                      <a:lnTo>
                        <a:pt x="15" y="8"/>
                      </a:lnTo>
                      <a:lnTo>
                        <a:pt x="15" y="8"/>
                      </a:lnTo>
                      <a:lnTo>
                        <a:pt x="15" y="8"/>
                      </a:lnTo>
                      <a:lnTo>
                        <a:pt x="15" y="6"/>
                      </a:lnTo>
                      <a:lnTo>
                        <a:pt x="15" y="6"/>
                      </a:lnTo>
                      <a:lnTo>
                        <a:pt x="15" y="6"/>
                      </a:lnTo>
                      <a:lnTo>
                        <a:pt x="15" y="5"/>
                      </a:lnTo>
                      <a:lnTo>
                        <a:pt x="15" y="5"/>
                      </a:lnTo>
                      <a:lnTo>
                        <a:pt x="15" y="5"/>
                      </a:lnTo>
                      <a:lnTo>
                        <a:pt x="15" y="5"/>
                      </a:lnTo>
                      <a:lnTo>
                        <a:pt x="14" y="5"/>
                      </a:lnTo>
                      <a:lnTo>
                        <a:pt x="14" y="4"/>
                      </a:lnTo>
                      <a:lnTo>
                        <a:pt x="14" y="4"/>
                      </a:lnTo>
                      <a:lnTo>
                        <a:pt x="14" y="4"/>
                      </a:lnTo>
                      <a:lnTo>
                        <a:pt x="14" y="4"/>
                      </a:lnTo>
                      <a:lnTo>
                        <a:pt x="13" y="4"/>
                      </a:lnTo>
                      <a:lnTo>
                        <a:pt x="13" y="4"/>
                      </a:lnTo>
                      <a:lnTo>
                        <a:pt x="13" y="4"/>
                      </a:lnTo>
                      <a:lnTo>
                        <a:pt x="13" y="2"/>
                      </a:lnTo>
                      <a:lnTo>
                        <a:pt x="11" y="2"/>
                      </a:lnTo>
                      <a:lnTo>
                        <a:pt x="11" y="2"/>
                      </a:lnTo>
                      <a:lnTo>
                        <a:pt x="11" y="2"/>
                      </a:lnTo>
                      <a:lnTo>
                        <a:pt x="10" y="2"/>
                      </a:lnTo>
                      <a:lnTo>
                        <a:pt x="10" y="2"/>
                      </a:lnTo>
                      <a:lnTo>
                        <a:pt x="10" y="2"/>
                      </a:lnTo>
                      <a:lnTo>
                        <a:pt x="9" y="2"/>
                      </a:lnTo>
                      <a:lnTo>
                        <a:pt x="9" y="2"/>
                      </a:lnTo>
                      <a:lnTo>
                        <a:pt x="9" y="4"/>
                      </a:lnTo>
                      <a:lnTo>
                        <a:pt x="7" y="4"/>
                      </a:lnTo>
                      <a:lnTo>
                        <a:pt x="7" y="4"/>
                      </a:lnTo>
                      <a:lnTo>
                        <a:pt x="7" y="4"/>
                      </a:lnTo>
                      <a:lnTo>
                        <a:pt x="7" y="4"/>
                      </a:lnTo>
                      <a:lnTo>
                        <a:pt x="6" y="4"/>
                      </a:lnTo>
                      <a:lnTo>
                        <a:pt x="6" y="4"/>
                      </a:lnTo>
                      <a:lnTo>
                        <a:pt x="6" y="5"/>
                      </a:lnTo>
                      <a:lnTo>
                        <a:pt x="6" y="5"/>
                      </a:lnTo>
                      <a:lnTo>
                        <a:pt x="5" y="5"/>
                      </a:lnTo>
                      <a:lnTo>
                        <a:pt x="5" y="5"/>
                      </a:lnTo>
                      <a:lnTo>
                        <a:pt x="5" y="6"/>
                      </a:lnTo>
                      <a:lnTo>
                        <a:pt x="5" y="6"/>
                      </a:lnTo>
                      <a:lnTo>
                        <a:pt x="5" y="6"/>
                      </a:lnTo>
                      <a:lnTo>
                        <a:pt x="5" y="6"/>
                      </a:lnTo>
                      <a:lnTo>
                        <a:pt x="5" y="8"/>
                      </a:lnTo>
                      <a:lnTo>
                        <a:pt x="5" y="8"/>
                      </a:lnTo>
                      <a:lnTo>
                        <a:pt x="5" y="8"/>
                      </a:lnTo>
                      <a:lnTo>
                        <a:pt x="4" y="9"/>
                      </a:lnTo>
                      <a:lnTo>
                        <a:pt x="4" y="9"/>
                      </a:lnTo>
                      <a:lnTo>
                        <a:pt x="4" y="9"/>
                      </a:lnTo>
                      <a:lnTo>
                        <a:pt x="0" y="9"/>
                      </a:lnTo>
                      <a:lnTo>
                        <a:pt x="0" y="9"/>
                      </a:lnTo>
                      <a:lnTo>
                        <a:pt x="0" y="8"/>
                      </a:lnTo>
                      <a:lnTo>
                        <a:pt x="1" y="8"/>
                      </a:lnTo>
                      <a:lnTo>
                        <a:pt x="1" y="6"/>
                      </a:lnTo>
                      <a:lnTo>
                        <a:pt x="1" y="6"/>
                      </a:lnTo>
                      <a:lnTo>
                        <a:pt x="1" y="5"/>
                      </a:lnTo>
                      <a:lnTo>
                        <a:pt x="1" y="5"/>
                      </a:lnTo>
                      <a:lnTo>
                        <a:pt x="1" y="5"/>
                      </a:lnTo>
                      <a:lnTo>
                        <a:pt x="2" y="4"/>
                      </a:lnTo>
                      <a:lnTo>
                        <a:pt x="2" y="4"/>
                      </a:lnTo>
                      <a:lnTo>
                        <a:pt x="2" y="2"/>
                      </a:lnTo>
                      <a:lnTo>
                        <a:pt x="2" y="2"/>
                      </a:lnTo>
                      <a:lnTo>
                        <a:pt x="4" y="2"/>
                      </a:lnTo>
                      <a:lnTo>
                        <a:pt x="4" y="1"/>
                      </a:lnTo>
                      <a:lnTo>
                        <a:pt x="4" y="1"/>
                      </a:lnTo>
                      <a:lnTo>
                        <a:pt x="5" y="1"/>
                      </a:lnTo>
                      <a:lnTo>
                        <a:pt x="5" y="0"/>
                      </a:lnTo>
                      <a:lnTo>
                        <a:pt x="6" y="0"/>
                      </a:lnTo>
                      <a:lnTo>
                        <a:pt x="6" y="0"/>
                      </a:lnTo>
                      <a:lnTo>
                        <a:pt x="7" y="0"/>
                      </a:lnTo>
                      <a:lnTo>
                        <a:pt x="7" y="0"/>
                      </a:lnTo>
                      <a:lnTo>
                        <a:pt x="9" y="0"/>
                      </a:lnTo>
                      <a:lnTo>
                        <a:pt x="10" y="0"/>
                      </a:lnTo>
                      <a:lnTo>
                        <a:pt x="10" y="0"/>
                      </a:lnTo>
                      <a:lnTo>
                        <a:pt x="11" y="0"/>
                      </a:lnTo>
                      <a:lnTo>
                        <a:pt x="11" y="0"/>
                      </a:lnTo>
                      <a:lnTo>
                        <a:pt x="13" y="0"/>
                      </a:lnTo>
                      <a:lnTo>
                        <a:pt x="13" y="0"/>
                      </a:lnTo>
                      <a:lnTo>
                        <a:pt x="14" y="0"/>
                      </a:lnTo>
                      <a:lnTo>
                        <a:pt x="14" y="0"/>
                      </a:lnTo>
                      <a:lnTo>
                        <a:pt x="15" y="0"/>
                      </a:lnTo>
                      <a:lnTo>
                        <a:pt x="15" y="1"/>
                      </a:lnTo>
                      <a:lnTo>
                        <a:pt x="17" y="1"/>
                      </a:lnTo>
                      <a:lnTo>
                        <a:pt x="17" y="1"/>
                      </a:lnTo>
                      <a:lnTo>
                        <a:pt x="17" y="1"/>
                      </a:lnTo>
                      <a:lnTo>
                        <a:pt x="18" y="1"/>
                      </a:lnTo>
                      <a:lnTo>
                        <a:pt x="18" y="2"/>
                      </a:lnTo>
                      <a:lnTo>
                        <a:pt x="18" y="2"/>
                      </a:lnTo>
                      <a:lnTo>
                        <a:pt x="19" y="2"/>
                      </a:lnTo>
                      <a:lnTo>
                        <a:pt x="19" y="4"/>
                      </a:lnTo>
                      <a:lnTo>
                        <a:pt x="19" y="4"/>
                      </a:lnTo>
                      <a:lnTo>
                        <a:pt x="19" y="4"/>
                      </a:lnTo>
                      <a:lnTo>
                        <a:pt x="19" y="5"/>
                      </a:lnTo>
                      <a:lnTo>
                        <a:pt x="19" y="5"/>
                      </a:lnTo>
                      <a:lnTo>
                        <a:pt x="21" y="5"/>
                      </a:lnTo>
                      <a:lnTo>
                        <a:pt x="21" y="6"/>
                      </a:lnTo>
                      <a:lnTo>
                        <a:pt x="21" y="6"/>
                      </a:lnTo>
                      <a:lnTo>
                        <a:pt x="21" y="6"/>
                      </a:lnTo>
                      <a:lnTo>
                        <a:pt x="21" y="9"/>
                      </a:lnTo>
                      <a:lnTo>
                        <a:pt x="21" y="10"/>
                      </a:lnTo>
                      <a:lnTo>
                        <a:pt x="19" y="10"/>
                      </a:lnTo>
                      <a:lnTo>
                        <a:pt x="19" y="12"/>
                      </a:lnTo>
                      <a:lnTo>
                        <a:pt x="18" y="13"/>
                      </a:lnTo>
                      <a:lnTo>
                        <a:pt x="18" y="13"/>
                      </a:lnTo>
                      <a:lnTo>
                        <a:pt x="17" y="14"/>
                      </a:lnTo>
                      <a:lnTo>
                        <a:pt x="15" y="14"/>
                      </a:lnTo>
                      <a:lnTo>
                        <a:pt x="17" y="14"/>
                      </a:lnTo>
                      <a:lnTo>
                        <a:pt x="18" y="14"/>
                      </a:lnTo>
                      <a:lnTo>
                        <a:pt x="18" y="16"/>
                      </a:lnTo>
                      <a:lnTo>
                        <a:pt x="19" y="16"/>
                      </a:lnTo>
                      <a:lnTo>
                        <a:pt x="19" y="16"/>
                      </a:lnTo>
                      <a:lnTo>
                        <a:pt x="19" y="17"/>
                      </a:lnTo>
                      <a:lnTo>
                        <a:pt x="21" y="17"/>
                      </a:lnTo>
                      <a:lnTo>
                        <a:pt x="21" y="17"/>
                      </a:lnTo>
                      <a:lnTo>
                        <a:pt x="21" y="18"/>
                      </a:lnTo>
                      <a:lnTo>
                        <a:pt x="21" y="18"/>
                      </a:lnTo>
                      <a:lnTo>
                        <a:pt x="22" y="20"/>
                      </a:lnTo>
                      <a:lnTo>
                        <a:pt x="22" y="20"/>
                      </a:lnTo>
                      <a:lnTo>
                        <a:pt x="22" y="21"/>
                      </a:lnTo>
                      <a:lnTo>
                        <a:pt x="22" y="22"/>
                      </a:lnTo>
                      <a:lnTo>
                        <a:pt x="22" y="22"/>
                      </a:lnTo>
                      <a:lnTo>
                        <a:pt x="22" y="24"/>
                      </a:lnTo>
                      <a:lnTo>
                        <a:pt x="22" y="24"/>
                      </a:lnTo>
                      <a:lnTo>
                        <a:pt x="22" y="25"/>
                      </a:lnTo>
                      <a:lnTo>
                        <a:pt x="22" y="25"/>
                      </a:lnTo>
                      <a:lnTo>
                        <a:pt x="22" y="25"/>
                      </a:lnTo>
                      <a:lnTo>
                        <a:pt x="22" y="26"/>
                      </a:lnTo>
                      <a:lnTo>
                        <a:pt x="21" y="26"/>
                      </a:lnTo>
                      <a:lnTo>
                        <a:pt x="21" y="26"/>
                      </a:lnTo>
                      <a:lnTo>
                        <a:pt x="21" y="27"/>
                      </a:lnTo>
                      <a:lnTo>
                        <a:pt x="21" y="27"/>
                      </a:lnTo>
                      <a:lnTo>
                        <a:pt x="19" y="29"/>
                      </a:lnTo>
                      <a:lnTo>
                        <a:pt x="19" y="29"/>
                      </a:lnTo>
                      <a:lnTo>
                        <a:pt x="19" y="29"/>
                      </a:lnTo>
                      <a:lnTo>
                        <a:pt x="18" y="30"/>
                      </a:lnTo>
                      <a:lnTo>
                        <a:pt x="18" y="30"/>
                      </a:lnTo>
                      <a:lnTo>
                        <a:pt x="17" y="30"/>
                      </a:lnTo>
                      <a:lnTo>
                        <a:pt x="17" y="31"/>
                      </a:lnTo>
                      <a:lnTo>
                        <a:pt x="15" y="31"/>
                      </a:lnTo>
                      <a:lnTo>
                        <a:pt x="15" y="31"/>
                      </a:lnTo>
                      <a:lnTo>
                        <a:pt x="14" y="31"/>
                      </a:lnTo>
                      <a:lnTo>
                        <a:pt x="14" y="31"/>
                      </a:lnTo>
                      <a:lnTo>
                        <a:pt x="13" y="31"/>
                      </a:lnTo>
                      <a:lnTo>
                        <a:pt x="11" y="31"/>
                      </a:lnTo>
                      <a:lnTo>
                        <a:pt x="11" y="33"/>
                      </a:lnTo>
                      <a:lnTo>
                        <a:pt x="10" y="33"/>
                      </a:lnTo>
                      <a:lnTo>
                        <a:pt x="9" y="33"/>
                      </a:lnTo>
                      <a:lnTo>
                        <a:pt x="7" y="31"/>
                      </a:lnTo>
                      <a:lnTo>
                        <a:pt x="7" y="31"/>
                      </a:lnTo>
                      <a:lnTo>
                        <a:pt x="6" y="31"/>
                      </a:lnTo>
                      <a:lnTo>
                        <a:pt x="5" y="31"/>
                      </a:lnTo>
                      <a:lnTo>
                        <a:pt x="4" y="31"/>
                      </a:lnTo>
                      <a:lnTo>
                        <a:pt x="4" y="30"/>
                      </a:lnTo>
                      <a:lnTo>
                        <a:pt x="2" y="30"/>
                      </a:lnTo>
                      <a:lnTo>
                        <a:pt x="2" y="29"/>
                      </a:lnTo>
                      <a:lnTo>
                        <a:pt x="1" y="29"/>
                      </a:lnTo>
                      <a:lnTo>
                        <a:pt x="1" y="27"/>
                      </a:lnTo>
                      <a:lnTo>
                        <a:pt x="1" y="26"/>
                      </a:lnTo>
                      <a:lnTo>
                        <a:pt x="0" y="26"/>
                      </a:lnTo>
                      <a:lnTo>
                        <a:pt x="0" y="25"/>
                      </a:lnTo>
                      <a:lnTo>
                        <a:pt x="0" y="24"/>
                      </a:lnTo>
                      <a:lnTo>
                        <a:pt x="0" y="21"/>
                      </a:lnTo>
                      <a:lnTo>
                        <a:pt x="4" y="21"/>
                      </a:lnTo>
                      <a:lnTo>
                        <a:pt x="4" y="22"/>
                      </a:lnTo>
                      <a:lnTo>
                        <a:pt x="4" y="22"/>
                      </a:lnTo>
                      <a:lnTo>
                        <a:pt x="4" y="24"/>
                      </a:lnTo>
                      <a:lnTo>
                        <a:pt x="4" y="24"/>
                      </a:lnTo>
                      <a:lnTo>
                        <a:pt x="4" y="25"/>
                      </a:lnTo>
                      <a:lnTo>
                        <a:pt x="5" y="25"/>
                      </a:lnTo>
                      <a:lnTo>
                        <a:pt x="5" y="26"/>
                      </a:lnTo>
                      <a:lnTo>
                        <a:pt x="5" y="26"/>
                      </a:lnTo>
                      <a:lnTo>
                        <a:pt x="5" y="26"/>
                      </a:lnTo>
                      <a:lnTo>
                        <a:pt x="5" y="26"/>
                      </a:lnTo>
                      <a:lnTo>
                        <a:pt x="6" y="27"/>
                      </a:lnTo>
                      <a:lnTo>
                        <a:pt x="6" y="27"/>
                      </a:lnTo>
                      <a:lnTo>
                        <a:pt x="6" y="27"/>
                      </a:lnTo>
                      <a:lnTo>
                        <a:pt x="6" y="27"/>
                      </a:lnTo>
                      <a:lnTo>
                        <a:pt x="7" y="29"/>
                      </a:lnTo>
                      <a:lnTo>
                        <a:pt x="7" y="29"/>
                      </a:lnTo>
                      <a:lnTo>
                        <a:pt x="7" y="29"/>
                      </a:lnTo>
                      <a:lnTo>
                        <a:pt x="7" y="29"/>
                      </a:lnTo>
                      <a:lnTo>
                        <a:pt x="9" y="29"/>
                      </a:lnTo>
                      <a:lnTo>
                        <a:pt x="9" y="29"/>
                      </a:lnTo>
                      <a:lnTo>
                        <a:pt x="9" y="29"/>
                      </a:lnTo>
                      <a:lnTo>
                        <a:pt x="10" y="29"/>
                      </a:lnTo>
                      <a:lnTo>
                        <a:pt x="10" y="29"/>
                      </a:lnTo>
                      <a:lnTo>
                        <a:pt x="10" y="29"/>
                      </a:lnTo>
                      <a:lnTo>
                        <a:pt x="11" y="29"/>
                      </a:lnTo>
                      <a:lnTo>
                        <a:pt x="11" y="29"/>
                      </a:lnTo>
                      <a:lnTo>
                        <a:pt x="13" y="29"/>
                      </a:lnTo>
                      <a:lnTo>
                        <a:pt x="13" y="29"/>
                      </a:lnTo>
                      <a:lnTo>
                        <a:pt x="13" y="29"/>
                      </a:lnTo>
                      <a:lnTo>
                        <a:pt x="14" y="27"/>
                      </a:lnTo>
                      <a:lnTo>
                        <a:pt x="14" y="27"/>
                      </a:lnTo>
                      <a:lnTo>
                        <a:pt x="15" y="27"/>
                      </a:lnTo>
                      <a:lnTo>
                        <a:pt x="15" y="27"/>
                      </a:lnTo>
                      <a:lnTo>
                        <a:pt x="15" y="26"/>
                      </a:lnTo>
                      <a:lnTo>
                        <a:pt x="17" y="26"/>
                      </a:lnTo>
                      <a:lnTo>
                        <a:pt x="17" y="26"/>
                      </a:lnTo>
                      <a:lnTo>
                        <a:pt x="17" y="25"/>
                      </a:lnTo>
                      <a:lnTo>
                        <a:pt x="17" y="25"/>
                      </a:lnTo>
                      <a:lnTo>
                        <a:pt x="17" y="25"/>
                      </a:lnTo>
                      <a:lnTo>
                        <a:pt x="18" y="24"/>
                      </a:lnTo>
                      <a:close/>
                    </a:path>
                  </a:pathLst>
                </a:custGeom>
                <a:solidFill>
                  <a:srgbClr val="000000"/>
                </a:solidFill>
                <a:ln w="9525">
                  <a:noFill/>
                  <a:round/>
                  <a:headEnd/>
                  <a:tailEnd/>
                </a:ln>
              </p:spPr>
              <p:txBody>
                <a:bodyPr/>
                <a:lstStyle/>
                <a:p>
                  <a:endParaRPr lang="en-US"/>
                </a:p>
              </p:txBody>
            </p:sp>
            <p:sp>
              <p:nvSpPr>
                <p:cNvPr id="10586" name="Freeform 346"/>
                <p:cNvSpPr>
                  <a:spLocks/>
                </p:cNvSpPr>
                <p:nvPr/>
              </p:nvSpPr>
              <p:spPr bwMode="auto">
                <a:xfrm>
                  <a:off x="3022" y="2992"/>
                  <a:ext cx="11" cy="16"/>
                </a:xfrm>
                <a:custGeom>
                  <a:avLst/>
                  <a:gdLst/>
                  <a:ahLst/>
                  <a:cxnLst>
                    <a:cxn ang="0">
                      <a:pos x="0" y="29"/>
                    </a:cxn>
                    <a:cxn ang="0">
                      <a:pos x="2" y="26"/>
                    </a:cxn>
                    <a:cxn ang="0">
                      <a:pos x="3" y="24"/>
                    </a:cxn>
                    <a:cxn ang="0">
                      <a:pos x="6" y="21"/>
                    </a:cxn>
                    <a:cxn ang="0">
                      <a:pos x="8" y="18"/>
                    </a:cxn>
                    <a:cxn ang="0">
                      <a:pos x="11" y="17"/>
                    </a:cxn>
                    <a:cxn ang="0">
                      <a:pos x="13" y="16"/>
                    </a:cxn>
                    <a:cxn ang="0">
                      <a:pos x="16" y="14"/>
                    </a:cxn>
                    <a:cxn ang="0">
                      <a:pos x="17" y="13"/>
                    </a:cxn>
                    <a:cxn ang="0">
                      <a:pos x="19" y="10"/>
                    </a:cxn>
                    <a:cxn ang="0">
                      <a:pos x="19" y="9"/>
                    </a:cxn>
                    <a:cxn ang="0">
                      <a:pos x="19" y="8"/>
                    </a:cxn>
                    <a:cxn ang="0">
                      <a:pos x="17" y="5"/>
                    </a:cxn>
                    <a:cxn ang="0">
                      <a:pos x="16" y="4"/>
                    </a:cxn>
                    <a:cxn ang="0">
                      <a:pos x="15" y="4"/>
                    </a:cxn>
                    <a:cxn ang="0">
                      <a:pos x="12" y="2"/>
                    </a:cxn>
                    <a:cxn ang="0">
                      <a:pos x="9" y="4"/>
                    </a:cxn>
                    <a:cxn ang="0">
                      <a:pos x="7" y="6"/>
                    </a:cxn>
                    <a:cxn ang="0">
                      <a:pos x="6" y="10"/>
                    </a:cxn>
                    <a:cxn ang="0">
                      <a:pos x="2" y="9"/>
                    </a:cxn>
                    <a:cxn ang="0">
                      <a:pos x="2" y="8"/>
                    </a:cxn>
                    <a:cxn ang="0">
                      <a:pos x="3" y="5"/>
                    </a:cxn>
                    <a:cxn ang="0">
                      <a:pos x="3" y="4"/>
                    </a:cxn>
                    <a:cxn ang="0">
                      <a:pos x="6" y="1"/>
                    </a:cxn>
                    <a:cxn ang="0">
                      <a:pos x="7" y="0"/>
                    </a:cxn>
                    <a:cxn ang="0">
                      <a:pos x="9" y="0"/>
                    </a:cxn>
                    <a:cxn ang="0">
                      <a:pos x="11" y="0"/>
                    </a:cxn>
                    <a:cxn ang="0">
                      <a:pos x="13" y="0"/>
                    </a:cxn>
                    <a:cxn ang="0">
                      <a:pos x="16" y="0"/>
                    </a:cxn>
                    <a:cxn ang="0">
                      <a:pos x="17" y="0"/>
                    </a:cxn>
                    <a:cxn ang="0">
                      <a:pos x="19" y="1"/>
                    </a:cxn>
                    <a:cxn ang="0">
                      <a:pos x="20" y="2"/>
                    </a:cxn>
                    <a:cxn ang="0">
                      <a:pos x="21" y="4"/>
                    </a:cxn>
                    <a:cxn ang="0">
                      <a:pos x="23" y="6"/>
                    </a:cxn>
                    <a:cxn ang="0">
                      <a:pos x="23" y="9"/>
                    </a:cxn>
                    <a:cxn ang="0">
                      <a:pos x="23" y="12"/>
                    </a:cxn>
                    <a:cxn ang="0">
                      <a:pos x="21" y="13"/>
                    </a:cxn>
                    <a:cxn ang="0">
                      <a:pos x="20" y="16"/>
                    </a:cxn>
                    <a:cxn ang="0">
                      <a:pos x="19" y="17"/>
                    </a:cxn>
                    <a:cxn ang="0">
                      <a:pos x="16" y="18"/>
                    </a:cxn>
                    <a:cxn ang="0">
                      <a:pos x="12" y="21"/>
                    </a:cxn>
                    <a:cxn ang="0">
                      <a:pos x="11" y="22"/>
                    </a:cxn>
                    <a:cxn ang="0">
                      <a:pos x="8" y="24"/>
                    </a:cxn>
                    <a:cxn ang="0">
                      <a:pos x="7" y="25"/>
                    </a:cxn>
                    <a:cxn ang="0">
                      <a:pos x="6" y="26"/>
                    </a:cxn>
                    <a:cxn ang="0">
                      <a:pos x="6" y="27"/>
                    </a:cxn>
                    <a:cxn ang="0">
                      <a:pos x="0" y="31"/>
                    </a:cxn>
                  </a:cxnLst>
                  <a:rect l="0" t="0" r="r" b="b"/>
                  <a:pathLst>
                    <a:path w="23" h="31">
                      <a:moveTo>
                        <a:pt x="0" y="31"/>
                      </a:moveTo>
                      <a:lnTo>
                        <a:pt x="0" y="30"/>
                      </a:lnTo>
                      <a:lnTo>
                        <a:pt x="0" y="29"/>
                      </a:lnTo>
                      <a:lnTo>
                        <a:pt x="0" y="27"/>
                      </a:lnTo>
                      <a:lnTo>
                        <a:pt x="2" y="26"/>
                      </a:lnTo>
                      <a:lnTo>
                        <a:pt x="2" y="26"/>
                      </a:lnTo>
                      <a:lnTo>
                        <a:pt x="2" y="25"/>
                      </a:lnTo>
                      <a:lnTo>
                        <a:pt x="3" y="24"/>
                      </a:lnTo>
                      <a:lnTo>
                        <a:pt x="3" y="24"/>
                      </a:lnTo>
                      <a:lnTo>
                        <a:pt x="4" y="22"/>
                      </a:lnTo>
                      <a:lnTo>
                        <a:pt x="4" y="21"/>
                      </a:lnTo>
                      <a:lnTo>
                        <a:pt x="6" y="21"/>
                      </a:lnTo>
                      <a:lnTo>
                        <a:pt x="6" y="20"/>
                      </a:lnTo>
                      <a:lnTo>
                        <a:pt x="7" y="20"/>
                      </a:lnTo>
                      <a:lnTo>
                        <a:pt x="8" y="18"/>
                      </a:lnTo>
                      <a:lnTo>
                        <a:pt x="9" y="18"/>
                      </a:lnTo>
                      <a:lnTo>
                        <a:pt x="9" y="17"/>
                      </a:lnTo>
                      <a:lnTo>
                        <a:pt x="11" y="17"/>
                      </a:lnTo>
                      <a:lnTo>
                        <a:pt x="12" y="16"/>
                      </a:lnTo>
                      <a:lnTo>
                        <a:pt x="13" y="16"/>
                      </a:lnTo>
                      <a:lnTo>
                        <a:pt x="13" y="16"/>
                      </a:lnTo>
                      <a:lnTo>
                        <a:pt x="15" y="14"/>
                      </a:lnTo>
                      <a:lnTo>
                        <a:pt x="16" y="14"/>
                      </a:lnTo>
                      <a:lnTo>
                        <a:pt x="16" y="14"/>
                      </a:lnTo>
                      <a:lnTo>
                        <a:pt x="16" y="13"/>
                      </a:lnTo>
                      <a:lnTo>
                        <a:pt x="17" y="13"/>
                      </a:lnTo>
                      <a:lnTo>
                        <a:pt x="17" y="13"/>
                      </a:lnTo>
                      <a:lnTo>
                        <a:pt x="17" y="12"/>
                      </a:lnTo>
                      <a:lnTo>
                        <a:pt x="17" y="12"/>
                      </a:lnTo>
                      <a:lnTo>
                        <a:pt x="19" y="10"/>
                      </a:lnTo>
                      <a:lnTo>
                        <a:pt x="19" y="10"/>
                      </a:lnTo>
                      <a:lnTo>
                        <a:pt x="19" y="9"/>
                      </a:lnTo>
                      <a:lnTo>
                        <a:pt x="19" y="9"/>
                      </a:lnTo>
                      <a:lnTo>
                        <a:pt x="19" y="8"/>
                      </a:lnTo>
                      <a:lnTo>
                        <a:pt x="19" y="8"/>
                      </a:lnTo>
                      <a:lnTo>
                        <a:pt x="19" y="8"/>
                      </a:lnTo>
                      <a:lnTo>
                        <a:pt x="17" y="6"/>
                      </a:lnTo>
                      <a:lnTo>
                        <a:pt x="17" y="6"/>
                      </a:lnTo>
                      <a:lnTo>
                        <a:pt x="17" y="5"/>
                      </a:lnTo>
                      <a:lnTo>
                        <a:pt x="17" y="5"/>
                      </a:lnTo>
                      <a:lnTo>
                        <a:pt x="16" y="5"/>
                      </a:lnTo>
                      <a:lnTo>
                        <a:pt x="16" y="4"/>
                      </a:lnTo>
                      <a:lnTo>
                        <a:pt x="16" y="4"/>
                      </a:lnTo>
                      <a:lnTo>
                        <a:pt x="15" y="4"/>
                      </a:lnTo>
                      <a:lnTo>
                        <a:pt x="15" y="4"/>
                      </a:lnTo>
                      <a:lnTo>
                        <a:pt x="13" y="4"/>
                      </a:lnTo>
                      <a:lnTo>
                        <a:pt x="13" y="2"/>
                      </a:lnTo>
                      <a:lnTo>
                        <a:pt x="12" y="2"/>
                      </a:lnTo>
                      <a:lnTo>
                        <a:pt x="12" y="2"/>
                      </a:lnTo>
                      <a:lnTo>
                        <a:pt x="11" y="2"/>
                      </a:lnTo>
                      <a:lnTo>
                        <a:pt x="9" y="4"/>
                      </a:lnTo>
                      <a:lnTo>
                        <a:pt x="8" y="4"/>
                      </a:lnTo>
                      <a:lnTo>
                        <a:pt x="7" y="5"/>
                      </a:lnTo>
                      <a:lnTo>
                        <a:pt x="7" y="6"/>
                      </a:lnTo>
                      <a:lnTo>
                        <a:pt x="6" y="8"/>
                      </a:lnTo>
                      <a:lnTo>
                        <a:pt x="6" y="9"/>
                      </a:lnTo>
                      <a:lnTo>
                        <a:pt x="6" y="10"/>
                      </a:lnTo>
                      <a:lnTo>
                        <a:pt x="2" y="10"/>
                      </a:lnTo>
                      <a:lnTo>
                        <a:pt x="2" y="10"/>
                      </a:lnTo>
                      <a:lnTo>
                        <a:pt x="2" y="9"/>
                      </a:lnTo>
                      <a:lnTo>
                        <a:pt x="2" y="9"/>
                      </a:lnTo>
                      <a:lnTo>
                        <a:pt x="2" y="8"/>
                      </a:lnTo>
                      <a:lnTo>
                        <a:pt x="2" y="8"/>
                      </a:lnTo>
                      <a:lnTo>
                        <a:pt x="2" y="6"/>
                      </a:lnTo>
                      <a:lnTo>
                        <a:pt x="2" y="5"/>
                      </a:lnTo>
                      <a:lnTo>
                        <a:pt x="3" y="5"/>
                      </a:lnTo>
                      <a:lnTo>
                        <a:pt x="3" y="4"/>
                      </a:lnTo>
                      <a:lnTo>
                        <a:pt x="3" y="4"/>
                      </a:lnTo>
                      <a:lnTo>
                        <a:pt x="3" y="4"/>
                      </a:lnTo>
                      <a:lnTo>
                        <a:pt x="4" y="2"/>
                      </a:lnTo>
                      <a:lnTo>
                        <a:pt x="4" y="2"/>
                      </a:lnTo>
                      <a:lnTo>
                        <a:pt x="6" y="1"/>
                      </a:lnTo>
                      <a:lnTo>
                        <a:pt x="6" y="1"/>
                      </a:lnTo>
                      <a:lnTo>
                        <a:pt x="6" y="1"/>
                      </a:lnTo>
                      <a:lnTo>
                        <a:pt x="7" y="0"/>
                      </a:lnTo>
                      <a:lnTo>
                        <a:pt x="7" y="0"/>
                      </a:lnTo>
                      <a:lnTo>
                        <a:pt x="8" y="0"/>
                      </a:lnTo>
                      <a:lnTo>
                        <a:pt x="9" y="0"/>
                      </a:lnTo>
                      <a:lnTo>
                        <a:pt x="9" y="0"/>
                      </a:lnTo>
                      <a:lnTo>
                        <a:pt x="11" y="0"/>
                      </a:lnTo>
                      <a:lnTo>
                        <a:pt x="11" y="0"/>
                      </a:lnTo>
                      <a:lnTo>
                        <a:pt x="12" y="0"/>
                      </a:lnTo>
                      <a:lnTo>
                        <a:pt x="13" y="0"/>
                      </a:lnTo>
                      <a:lnTo>
                        <a:pt x="13" y="0"/>
                      </a:lnTo>
                      <a:lnTo>
                        <a:pt x="15" y="0"/>
                      </a:lnTo>
                      <a:lnTo>
                        <a:pt x="15" y="0"/>
                      </a:lnTo>
                      <a:lnTo>
                        <a:pt x="16" y="0"/>
                      </a:lnTo>
                      <a:lnTo>
                        <a:pt x="16" y="0"/>
                      </a:lnTo>
                      <a:lnTo>
                        <a:pt x="17" y="0"/>
                      </a:lnTo>
                      <a:lnTo>
                        <a:pt x="17" y="0"/>
                      </a:lnTo>
                      <a:lnTo>
                        <a:pt x="17" y="1"/>
                      </a:lnTo>
                      <a:lnTo>
                        <a:pt x="19" y="1"/>
                      </a:lnTo>
                      <a:lnTo>
                        <a:pt x="19" y="1"/>
                      </a:lnTo>
                      <a:lnTo>
                        <a:pt x="20" y="1"/>
                      </a:lnTo>
                      <a:lnTo>
                        <a:pt x="20" y="2"/>
                      </a:lnTo>
                      <a:lnTo>
                        <a:pt x="20" y="2"/>
                      </a:lnTo>
                      <a:lnTo>
                        <a:pt x="21" y="2"/>
                      </a:lnTo>
                      <a:lnTo>
                        <a:pt x="21" y="4"/>
                      </a:lnTo>
                      <a:lnTo>
                        <a:pt x="21" y="4"/>
                      </a:lnTo>
                      <a:lnTo>
                        <a:pt x="21" y="5"/>
                      </a:lnTo>
                      <a:lnTo>
                        <a:pt x="21" y="5"/>
                      </a:lnTo>
                      <a:lnTo>
                        <a:pt x="23" y="6"/>
                      </a:lnTo>
                      <a:lnTo>
                        <a:pt x="23" y="6"/>
                      </a:lnTo>
                      <a:lnTo>
                        <a:pt x="23" y="8"/>
                      </a:lnTo>
                      <a:lnTo>
                        <a:pt x="23" y="9"/>
                      </a:lnTo>
                      <a:lnTo>
                        <a:pt x="23" y="9"/>
                      </a:lnTo>
                      <a:lnTo>
                        <a:pt x="23" y="10"/>
                      </a:lnTo>
                      <a:lnTo>
                        <a:pt x="23" y="12"/>
                      </a:lnTo>
                      <a:lnTo>
                        <a:pt x="23" y="12"/>
                      </a:lnTo>
                      <a:lnTo>
                        <a:pt x="21" y="13"/>
                      </a:lnTo>
                      <a:lnTo>
                        <a:pt x="21" y="13"/>
                      </a:lnTo>
                      <a:lnTo>
                        <a:pt x="21" y="14"/>
                      </a:lnTo>
                      <a:lnTo>
                        <a:pt x="21" y="14"/>
                      </a:lnTo>
                      <a:lnTo>
                        <a:pt x="20" y="16"/>
                      </a:lnTo>
                      <a:lnTo>
                        <a:pt x="20" y="16"/>
                      </a:lnTo>
                      <a:lnTo>
                        <a:pt x="19" y="17"/>
                      </a:lnTo>
                      <a:lnTo>
                        <a:pt x="19" y="17"/>
                      </a:lnTo>
                      <a:lnTo>
                        <a:pt x="17" y="18"/>
                      </a:lnTo>
                      <a:lnTo>
                        <a:pt x="16" y="18"/>
                      </a:lnTo>
                      <a:lnTo>
                        <a:pt x="16" y="18"/>
                      </a:lnTo>
                      <a:lnTo>
                        <a:pt x="15" y="20"/>
                      </a:lnTo>
                      <a:lnTo>
                        <a:pt x="13" y="20"/>
                      </a:lnTo>
                      <a:lnTo>
                        <a:pt x="12" y="21"/>
                      </a:lnTo>
                      <a:lnTo>
                        <a:pt x="12" y="21"/>
                      </a:lnTo>
                      <a:lnTo>
                        <a:pt x="11" y="22"/>
                      </a:lnTo>
                      <a:lnTo>
                        <a:pt x="11" y="22"/>
                      </a:lnTo>
                      <a:lnTo>
                        <a:pt x="9" y="22"/>
                      </a:lnTo>
                      <a:lnTo>
                        <a:pt x="8" y="24"/>
                      </a:lnTo>
                      <a:lnTo>
                        <a:pt x="8" y="24"/>
                      </a:lnTo>
                      <a:lnTo>
                        <a:pt x="8" y="24"/>
                      </a:lnTo>
                      <a:lnTo>
                        <a:pt x="7" y="24"/>
                      </a:lnTo>
                      <a:lnTo>
                        <a:pt x="7" y="25"/>
                      </a:lnTo>
                      <a:lnTo>
                        <a:pt x="7" y="25"/>
                      </a:lnTo>
                      <a:lnTo>
                        <a:pt x="6" y="25"/>
                      </a:lnTo>
                      <a:lnTo>
                        <a:pt x="6" y="26"/>
                      </a:lnTo>
                      <a:lnTo>
                        <a:pt x="6" y="26"/>
                      </a:lnTo>
                      <a:lnTo>
                        <a:pt x="6" y="27"/>
                      </a:lnTo>
                      <a:lnTo>
                        <a:pt x="6" y="27"/>
                      </a:lnTo>
                      <a:lnTo>
                        <a:pt x="23" y="27"/>
                      </a:lnTo>
                      <a:lnTo>
                        <a:pt x="23" y="31"/>
                      </a:lnTo>
                      <a:lnTo>
                        <a:pt x="0" y="31"/>
                      </a:lnTo>
                      <a:close/>
                    </a:path>
                  </a:pathLst>
                </a:custGeom>
                <a:solidFill>
                  <a:srgbClr val="000000"/>
                </a:solidFill>
                <a:ln w="9525">
                  <a:noFill/>
                  <a:round/>
                  <a:headEnd/>
                  <a:tailEnd/>
                </a:ln>
              </p:spPr>
              <p:txBody>
                <a:bodyPr/>
                <a:lstStyle/>
                <a:p>
                  <a:endParaRPr lang="en-US"/>
                </a:p>
              </p:txBody>
            </p:sp>
            <p:sp>
              <p:nvSpPr>
                <p:cNvPr id="10587" name="Freeform 347"/>
                <p:cNvSpPr>
                  <a:spLocks/>
                </p:cNvSpPr>
                <p:nvPr/>
              </p:nvSpPr>
              <p:spPr bwMode="auto">
                <a:xfrm>
                  <a:off x="3002" y="2992"/>
                  <a:ext cx="10" cy="16"/>
                </a:xfrm>
                <a:custGeom>
                  <a:avLst/>
                  <a:gdLst/>
                  <a:ahLst/>
                  <a:cxnLst>
                    <a:cxn ang="0">
                      <a:pos x="0" y="29"/>
                    </a:cxn>
                    <a:cxn ang="0">
                      <a:pos x="0" y="26"/>
                    </a:cxn>
                    <a:cxn ang="0">
                      <a:pos x="2" y="24"/>
                    </a:cxn>
                    <a:cxn ang="0">
                      <a:pos x="4" y="21"/>
                    </a:cxn>
                    <a:cxn ang="0">
                      <a:pos x="6" y="18"/>
                    </a:cxn>
                    <a:cxn ang="0">
                      <a:pos x="10" y="17"/>
                    </a:cxn>
                    <a:cxn ang="0">
                      <a:pos x="13" y="16"/>
                    </a:cxn>
                    <a:cxn ang="0">
                      <a:pos x="14" y="14"/>
                    </a:cxn>
                    <a:cxn ang="0">
                      <a:pos x="16" y="13"/>
                    </a:cxn>
                    <a:cxn ang="0">
                      <a:pos x="17" y="10"/>
                    </a:cxn>
                    <a:cxn ang="0">
                      <a:pos x="17" y="9"/>
                    </a:cxn>
                    <a:cxn ang="0">
                      <a:pos x="17" y="8"/>
                    </a:cxn>
                    <a:cxn ang="0">
                      <a:pos x="16" y="5"/>
                    </a:cxn>
                    <a:cxn ang="0">
                      <a:pos x="14" y="4"/>
                    </a:cxn>
                    <a:cxn ang="0">
                      <a:pos x="13" y="4"/>
                    </a:cxn>
                    <a:cxn ang="0">
                      <a:pos x="12" y="2"/>
                    </a:cxn>
                    <a:cxn ang="0">
                      <a:pos x="8" y="4"/>
                    </a:cxn>
                    <a:cxn ang="0">
                      <a:pos x="5" y="6"/>
                    </a:cxn>
                    <a:cxn ang="0">
                      <a:pos x="4" y="10"/>
                    </a:cxn>
                    <a:cxn ang="0">
                      <a:pos x="0" y="9"/>
                    </a:cxn>
                    <a:cxn ang="0">
                      <a:pos x="1" y="8"/>
                    </a:cxn>
                    <a:cxn ang="0">
                      <a:pos x="1" y="5"/>
                    </a:cxn>
                    <a:cxn ang="0">
                      <a:pos x="2" y="4"/>
                    </a:cxn>
                    <a:cxn ang="0">
                      <a:pos x="4" y="1"/>
                    </a:cxn>
                    <a:cxn ang="0">
                      <a:pos x="5" y="0"/>
                    </a:cxn>
                    <a:cxn ang="0">
                      <a:pos x="8" y="0"/>
                    </a:cxn>
                    <a:cxn ang="0">
                      <a:pos x="10" y="0"/>
                    </a:cxn>
                    <a:cxn ang="0">
                      <a:pos x="13" y="0"/>
                    </a:cxn>
                    <a:cxn ang="0">
                      <a:pos x="14" y="0"/>
                    </a:cxn>
                    <a:cxn ang="0">
                      <a:pos x="17" y="0"/>
                    </a:cxn>
                    <a:cxn ang="0">
                      <a:pos x="18" y="1"/>
                    </a:cxn>
                    <a:cxn ang="0">
                      <a:pos x="20" y="2"/>
                    </a:cxn>
                    <a:cxn ang="0">
                      <a:pos x="21" y="4"/>
                    </a:cxn>
                    <a:cxn ang="0">
                      <a:pos x="21" y="6"/>
                    </a:cxn>
                    <a:cxn ang="0">
                      <a:pos x="21" y="9"/>
                    </a:cxn>
                    <a:cxn ang="0">
                      <a:pos x="21" y="12"/>
                    </a:cxn>
                    <a:cxn ang="0">
                      <a:pos x="21" y="13"/>
                    </a:cxn>
                    <a:cxn ang="0">
                      <a:pos x="20" y="16"/>
                    </a:cxn>
                    <a:cxn ang="0">
                      <a:pos x="17" y="17"/>
                    </a:cxn>
                    <a:cxn ang="0">
                      <a:pos x="14" y="18"/>
                    </a:cxn>
                    <a:cxn ang="0">
                      <a:pos x="12" y="21"/>
                    </a:cxn>
                    <a:cxn ang="0">
                      <a:pos x="9" y="22"/>
                    </a:cxn>
                    <a:cxn ang="0">
                      <a:pos x="6" y="24"/>
                    </a:cxn>
                    <a:cxn ang="0">
                      <a:pos x="5" y="25"/>
                    </a:cxn>
                    <a:cxn ang="0">
                      <a:pos x="5" y="26"/>
                    </a:cxn>
                    <a:cxn ang="0">
                      <a:pos x="4" y="27"/>
                    </a:cxn>
                    <a:cxn ang="0">
                      <a:pos x="0" y="31"/>
                    </a:cxn>
                  </a:cxnLst>
                  <a:rect l="0" t="0" r="r" b="b"/>
                  <a:pathLst>
                    <a:path w="21" h="31">
                      <a:moveTo>
                        <a:pt x="0" y="31"/>
                      </a:moveTo>
                      <a:lnTo>
                        <a:pt x="0" y="30"/>
                      </a:lnTo>
                      <a:lnTo>
                        <a:pt x="0" y="29"/>
                      </a:lnTo>
                      <a:lnTo>
                        <a:pt x="0" y="27"/>
                      </a:lnTo>
                      <a:lnTo>
                        <a:pt x="0" y="26"/>
                      </a:lnTo>
                      <a:lnTo>
                        <a:pt x="0" y="26"/>
                      </a:lnTo>
                      <a:lnTo>
                        <a:pt x="1" y="25"/>
                      </a:lnTo>
                      <a:lnTo>
                        <a:pt x="1" y="24"/>
                      </a:lnTo>
                      <a:lnTo>
                        <a:pt x="2" y="24"/>
                      </a:lnTo>
                      <a:lnTo>
                        <a:pt x="2" y="22"/>
                      </a:lnTo>
                      <a:lnTo>
                        <a:pt x="4" y="21"/>
                      </a:lnTo>
                      <a:lnTo>
                        <a:pt x="4" y="21"/>
                      </a:lnTo>
                      <a:lnTo>
                        <a:pt x="5" y="20"/>
                      </a:lnTo>
                      <a:lnTo>
                        <a:pt x="6" y="20"/>
                      </a:lnTo>
                      <a:lnTo>
                        <a:pt x="6" y="18"/>
                      </a:lnTo>
                      <a:lnTo>
                        <a:pt x="8" y="18"/>
                      </a:lnTo>
                      <a:lnTo>
                        <a:pt x="9" y="17"/>
                      </a:lnTo>
                      <a:lnTo>
                        <a:pt x="10" y="17"/>
                      </a:lnTo>
                      <a:lnTo>
                        <a:pt x="12" y="16"/>
                      </a:lnTo>
                      <a:lnTo>
                        <a:pt x="12" y="16"/>
                      </a:lnTo>
                      <a:lnTo>
                        <a:pt x="13" y="16"/>
                      </a:lnTo>
                      <a:lnTo>
                        <a:pt x="13" y="14"/>
                      </a:lnTo>
                      <a:lnTo>
                        <a:pt x="14" y="14"/>
                      </a:lnTo>
                      <a:lnTo>
                        <a:pt x="14" y="14"/>
                      </a:lnTo>
                      <a:lnTo>
                        <a:pt x="16" y="13"/>
                      </a:lnTo>
                      <a:lnTo>
                        <a:pt x="16" y="13"/>
                      </a:lnTo>
                      <a:lnTo>
                        <a:pt x="16" y="13"/>
                      </a:lnTo>
                      <a:lnTo>
                        <a:pt x="17" y="12"/>
                      </a:lnTo>
                      <a:lnTo>
                        <a:pt x="17" y="12"/>
                      </a:lnTo>
                      <a:lnTo>
                        <a:pt x="17" y="10"/>
                      </a:lnTo>
                      <a:lnTo>
                        <a:pt x="17" y="10"/>
                      </a:lnTo>
                      <a:lnTo>
                        <a:pt x="17" y="9"/>
                      </a:lnTo>
                      <a:lnTo>
                        <a:pt x="17" y="9"/>
                      </a:lnTo>
                      <a:lnTo>
                        <a:pt x="17" y="8"/>
                      </a:lnTo>
                      <a:lnTo>
                        <a:pt x="17" y="8"/>
                      </a:lnTo>
                      <a:lnTo>
                        <a:pt x="17" y="8"/>
                      </a:lnTo>
                      <a:lnTo>
                        <a:pt x="17" y="6"/>
                      </a:lnTo>
                      <a:lnTo>
                        <a:pt x="17" y="6"/>
                      </a:lnTo>
                      <a:lnTo>
                        <a:pt x="16" y="5"/>
                      </a:lnTo>
                      <a:lnTo>
                        <a:pt x="16" y="5"/>
                      </a:lnTo>
                      <a:lnTo>
                        <a:pt x="16" y="5"/>
                      </a:lnTo>
                      <a:lnTo>
                        <a:pt x="14" y="4"/>
                      </a:lnTo>
                      <a:lnTo>
                        <a:pt x="14" y="4"/>
                      </a:lnTo>
                      <a:lnTo>
                        <a:pt x="14" y="4"/>
                      </a:lnTo>
                      <a:lnTo>
                        <a:pt x="13" y="4"/>
                      </a:lnTo>
                      <a:lnTo>
                        <a:pt x="13" y="4"/>
                      </a:lnTo>
                      <a:lnTo>
                        <a:pt x="12" y="2"/>
                      </a:lnTo>
                      <a:lnTo>
                        <a:pt x="12" y="2"/>
                      </a:lnTo>
                      <a:lnTo>
                        <a:pt x="10" y="2"/>
                      </a:lnTo>
                      <a:lnTo>
                        <a:pt x="9" y="2"/>
                      </a:lnTo>
                      <a:lnTo>
                        <a:pt x="8" y="4"/>
                      </a:lnTo>
                      <a:lnTo>
                        <a:pt x="6" y="4"/>
                      </a:lnTo>
                      <a:lnTo>
                        <a:pt x="6" y="5"/>
                      </a:lnTo>
                      <a:lnTo>
                        <a:pt x="5" y="6"/>
                      </a:lnTo>
                      <a:lnTo>
                        <a:pt x="5" y="8"/>
                      </a:lnTo>
                      <a:lnTo>
                        <a:pt x="4" y="9"/>
                      </a:lnTo>
                      <a:lnTo>
                        <a:pt x="4" y="10"/>
                      </a:lnTo>
                      <a:lnTo>
                        <a:pt x="0" y="10"/>
                      </a:lnTo>
                      <a:lnTo>
                        <a:pt x="0" y="10"/>
                      </a:lnTo>
                      <a:lnTo>
                        <a:pt x="0" y="9"/>
                      </a:lnTo>
                      <a:lnTo>
                        <a:pt x="0" y="9"/>
                      </a:lnTo>
                      <a:lnTo>
                        <a:pt x="0" y="8"/>
                      </a:lnTo>
                      <a:lnTo>
                        <a:pt x="1" y="8"/>
                      </a:lnTo>
                      <a:lnTo>
                        <a:pt x="1" y="6"/>
                      </a:lnTo>
                      <a:lnTo>
                        <a:pt x="1" y="5"/>
                      </a:lnTo>
                      <a:lnTo>
                        <a:pt x="1" y="5"/>
                      </a:lnTo>
                      <a:lnTo>
                        <a:pt x="1" y="4"/>
                      </a:lnTo>
                      <a:lnTo>
                        <a:pt x="2" y="4"/>
                      </a:lnTo>
                      <a:lnTo>
                        <a:pt x="2" y="4"/>
                      </a:lnTo>
                      <a:lnTo>
                        <a:pt x="2" y="2"/>
                      </a:lnTo>
                      <a:lnTo>
                        <a:pt x="4" y="2"/>
                      </a:lnTo>
                      <a:lnTo>
                        <a:pt x="4" y="1"/>
                      </a:lnTo>
                      <a:lnTo>
                        <a:pt x="4" y="1"/>
                      </a:lnTo>
                      <a:lnTo>
                        <a:pt x="5" y="1"/>
                      </a:lnTo>
                      <a:lnTo>
                        <a:pt x="5" y="0"/>
                      </a:lnTo>
                      <a:lnTo>
                        <a:pt x="6" y="0"/>
                      </a:lnTo>
                      <a:lnTo>
                        <a:pt x="6" y="0"/>
                      </a:lnTo>
                      <a:lnTo>
                        <a:pt x="8" y="0"/>
                      </a:lnTo>
                      <a:lnTo>
                        <a:pt x="9" y="0"/>
                      </a:lnTo>
                      <a:lnTo>
                        <a:pt x="9" y="0"/>
                      </a:lnTo>
                      <a:lnTo>
                        <a:pt x="10" y="0"/>
                      </a:lnTo>
                      <a:lnTo>
                        <a:pt x="12" y="0"/>
                      </a:lnTo>
                      <a:lnTo>
                        <a:pt x="12" y="0"/>
                      </a:lnTo>
                      <a:lnTo>
                        <a:pt x="13" y="0"/>
                      </a:lnTo>
                      <a:lnTo>
                        <a:pt x="13" y="0"/>
                      </a:lnTo>
                      <a:lnTo>
                        <a:pt x="14" y="0"/>
                      </a:lnTo>
                      <a:lnTo>
                        <a:pt x="14" y="0"/>
                      </a:lnTo>
                      <a:lnTo>
                        <a:pt x="16" y="0"/>
                      </a:lnTo>
                      <a:lnTo>
                        <a:pt x="16" y="0"/>
                      </a:lnTo>
                      <a:lnTo>
                        <a:pt x="17" y="0"/>
                      </a:lnTo>
                      <a:lnTo>
                        <a:pt x="17" y="1"/>
                      </a:lnTo>
                      <a:lnTo>
                        <a:pt x="17" y="1"/>
                      </a:lnTo>
                      <a:lnTo>
                        <a:pt x="18" y="1"/>
                      </a:lnTo>
                      <a:lnTo>
                        <a:pt x="18" y="1"/>
                      </a:lnTo>
                      <a:lnTo>
                        <a:pt x="18" y="2"/>
                      </a:lnTo>
                      <a:lnTo>
                        <a:pt x="20" y="2"/>
                      </a:lnTo>
                      <a:lnTo>
                        <a:pt x="20" y="2"/>
                      </a:lnTo>
                      <a:lnTo>
                        <a:pt x="20" y="4"/>
                      </a:lnTo>
                      <a:lnTo>
                        <a:pt x="21" y="4"/>
                      </a:lnTo>
                      <a:lnTo>
                        <a:pt x="21" y="5"/>
                      </a:lnTo>
                      <a:lnTo>
                        <a:pt x="21" y="5"/>
                      </a:lnTo>
                      <a:lnTo>
                        <a:pt x="21" y="6"/>
                      </a:lnTo>
                      <a:lnTo>
                        <a:pt x="21" y="6"/>
                      </a:lnTo>
                      <a:lnTo>
                        <a:pt x="21" y="8"/>
                      </a:lnTo>
                      <a:lnTo>
                        <a:pt x="21" y="9"/>
                      </a:lnTo>
                      <a:lnTo>
                        <a:pt x="21" y="9"/>
                      </a:lnTo>
                      <a:lnTo>
                        <a:pt x="21" y="10"/>
                      </a:lnTo>
                      <a:lnTo>
                        <a:pt x="21" y="12"/>
                      </a:lnTo>
                      <a:lnTo>
                        <a:pt x="21" y="12"/>
                      </a:lnTo>
                      <a:lnTo>
                        <a:pt x="21" y="13"/>
                      </a:lnTo>
                      <a:lnTo>
                        <a:pt x="21" y="13"/>
                      </a:lnTo>
                      <a:lnTo>
                        <a:pt x="20" y="14"/>
                      </a:lnTo>
                      <a:lnTo>
                        <a:pt x="20" y="14"/>
                      </a:lnTo>
                      <a:lnTo>
                        <a:pt x="20" y="16"/>
                      </a:lnTo>
                      <a:lnTo>
                        <a:pt x="18" y="16"/>
                      </a:lnTo>
                      <a:lnTo>
                        <a:pt x="18" y="17"/>
                      </a:lnTo>
                      <a:lnTo>
                        <a:pt x="17" y="17"/>
                      </a:lnTo>
                      <a:lnTo>
                        <a:pt x="17" y="18"/>
                      </a:lnTo>
                      <a:lnTo>
                        <a:pt x="16" y="18"/>
                      </a:lnTo>
                      <a:lnTo>
                        <a:pt x="14" y="18"/>
                      </a:lnTo>
                      <a:lnTo>
                        <a:pt x="14" y="20"/>
                      </a:lnTo>
                      <a:lnTo>
                        <a:pt x="13" y="20"/>
                      </a:lnTo>
                      <a:lnTo>
                        <a:pt x="12" y="21"/>
                      </a:lnTo>
                      <a:lnTo>
                        <a:pt x="10" y="21"/>
                      </a:lnTo>
                      <a:lnTo>
                        <a:pt x="10" y="22"/>
                      </a:lnTo>
                      <a:lnTo>
                        <a:pt x="9" y="22"/>
                      </a:lnTo>
                      <a:lnTo>
                        <a:pt x="8" y="22"/>
                      </a:lnTo>
                      <a:lnTo>
                        <a:pt x="8" y="24"/>
                      </a:lnTo>
                      <a:lnTo>
                        <a:pt x="6" y="24"/>
                      </a:lnTo>
                      <a:lnTo>
                        <a:pt x="6" y="24"/>
                      </a:lnTo>
                      <a:lnTo>
                        <a:pt x="6" y="24"/>
                      </a:lnTo>
                      <a:lnTo>
                        <a:pt x="5" y="25"/>
                      </a:lnTo>
                      <a:lnTo>
                        <a:pt x="5" y="25"/>
                      </a:lnTo>
                      <a:lnTo>
                        <a:pt x="5" y="25"/>
                      </a:lnTo>
                      <a:lnTo>
                        <a:pt x="5" y="26"/>
                      </a:lnTo>
                      <a:lnTo>
                        <a:pt x="4" y="26"/>
                      </a:lnTo>
                      <a:lnTo>
                        <a:pt x="4" y="27"/>
                      </a:lnTo>
                      <a:lnTo>
                        <a:pt x="4" y="27"/>
                      </a:lnTo>
                      <a:lnTo>
                        <a:pt x="21" y="27"/>
                      </a:lnTo>
                      <a:lnTo>
                        <a:pt x="21" y="31"/>
                      </a:lnTo>
                      <a:lnTo>
                        <a:pt x="0" y="31"/>
                      </a:lnTo>
                      <a:close/>
                    </a:path>
                  </a:pathLst>
                </a:custGeom>
                <a:solidFill>
                  <a:srgbClr val="000000"/>
                </a:solidFill>
                <a:ln w="9525">
                  <a:noFill/>
                  <a:round/>
                  <a:headEnd/>
                  <a:tailEnd/>
                </a:ln>
              </p:spPr>
              <p:txBody>
                <a:bodyPr/>
                <a:lstStyle/>
                <a:p>
                  <a:endParaRPr lang="en-US"/>
                </a:p>
              </p:txBody>
            </p:sp>
            <p:sp>
              <p:nvSpPr>
                <p:cNvPr id="10588" name="Freeform 348"/>
                <p:cNvSpPr>
                  <a:spLocks/>
                </p:cNvSpPr>
                <p:nvPr/>
              </p:nvSpPr>
              <p:spPr bwMode="auto">
                <a:xfrm>
                  <a:off x="2989" y="2992"/>
                  <a:ext cx="11" cy="16"/>
                </a:xfrm>
                <a:custGeom>
                  <a:avLst/>
                  <a:gdLst/>
                  <a:ahLst/>
                  <a:cxnLst>
                    <a:cxn ang="0">
                      <a:pos x="0" y="29"/>
                    </a:cxn>
                    <a:cxn ang="0">
                      <a:pos x="1" y="26"/>
                    </a:cxn>
                    <a:cxn ang="0">
                      <a:pos x="2" y="24"/>
                    </a:cxn>
                    <a:cxn ang="0">
                      <a:pos x="5" y="21"/>
                    </a:cxn>
                    <a:cxn ang="0">
                      <a:pos x="7" y="18"/>
                    </a:cxn>
                    <a:cxn ang="0">
                      <a:pos x="10" y="17"/>
                    </a:cxn>
                    <a:cxn ang="0">
                      <a:pos x="13" y="16"/>
                    </a:cxn>
                    <a:cxn ang="0">
                      <a:pos x="15" y="14"/>
                    </a:cxn>
                    <a:cxn ang="0">
                      <a:pos x="17" y="13"/>
                    </a:cxn>
                    <a:cxn ang="0">
                      <a:pos x="18" y="10"/>
                    </a:cxn>
                    <a:cxn ang="0">
                      <a:pos x="18" y="9"/>
                    </a:cxn>
                    <a:cxn ang="0">
                      <a:pos x="18" y="8"/>
                    </a:cxn>
                    <a:cxn ang="0">
                      <a:pos x="17" y="5"/>
                    </a:cxn>
                    <a:cxn ang="0">
                      <a:pos x="15" y="4"/>
                    </a:cxn>
                    <a:cxn ang="0">
                      <a:pos x="14" y="4"/>
                    </a:cxn>
                    <a:cxn ang="0">
                      <a:pos x="11" y="2"/>
                    </a:cxn>
                    <a:cxn ang="0">
                      <a:pos x="9" y="4"/>
                    </a:cxn>
                    <a:cxn ang="0">
                      <a:pos x="6" y="6"/>
                    </a:cxn>
                    <a:cxn ang="0">
                      <a:pos x="5" y="10"/>
                    </a:cxn>
                    <a:cxn ang="0">
                      <a:pos x="1" y="9"/>
                    </a:cxn>
                    <a:cxn ang="0">
                      <a:pos x="1" y="8"/>
                    </a:cxn>
                    <a:cxn ang="0">
                      <a:pos x="2" y="5"/>
                    </a:cxn>
                    <a:cxn ang="0">
                      <a:pos x="2" y="4"/>
                    </a:cxn>
                    <a:cxn ang="0">
                      <a:pos x="5" y="1"/>
                    </a:cxn>
                    <a:cxn ang="0">
                      <a:pos x="6" y="0"/>
                    </a:cxn>
                    <a:cxn ang="0">
                      <a:pos x="9" y="0"/>
                    </a:cxn>
                    <a:cxn ang="0">
                      <a:pos x="10" y="0"/>
                    </a:cxn>
                    <a:cxn ang="0">
                      <a:pos x="13" y="0"/>
                    </a:cxn>
                    <a:cxn ang="0">
                      <a:pos x="15" y="0"/>
                    </a:cxn>
                    <a:cxn ang="0">
                      <a:pos x="17" y="0"/>
                    </a:cxn>
                    <a:cxn ang="0">
                      <a:pos x="18" y="1"/>
                    </a:cxn>
                    <a:cxn ang="0">
                      <a:pos x="19" y="2"/>
                    </a:cxn>
                    <a:cxn ang="0">
                      <a:pos x="21" y="4"/>
                    </a:cxn>
                    <a:cxn ang="0">
                      <a:pos x="22" y="6"/>
                    </a:cxn>
                    <a:cxn ang="0">
                      <a:pos x="22" y="9"/>
                    </a:cxn>
                    <a:cxn ang="0">
                      <a:pos x="22" y="12"/>
                    </a:cxn>
                    <a:cxn ang="0">
                      <a:pos x="21" y="13"/>
                    </a:cxn>
                    <a:cxn ang="0">
                      <a:pos x="19" y="16"/>
                    </a:cxn>
                    <a:cxn ang="0">
                      <a:pos x="18" y="17"/>
                    </a:cxn>
                    <a:cxn ang="0">
                      <a:pos x="15" y="18"/>
                    </a:cxn>
                    <a:cxn ang="0">
                      <a:pos x="13" y="21"/>
                    </a:cxn>
                    <a:cxn ang="0">
                      <a:pos x="10" y="22"/>
                    </a:cxn>
                    <a:cxn ang="0">
                      <a:pos x="7" y="24"/>
                    </a:cxn>
                    <a:cxn ang="0">
                      <a:pos x="6" y="25"/>
                    </a:cxn>
                    <a:cxn ang="0">
                      <a:pos x="5" y="26"/>
                    </a:cxn>
                    <a:cxn ang="0">
                      <a:pos x="5" y="27"/>
                    </a:cxn>
                    <a:cxn ang="0">
                      <a:pos x="0" y="31"/>
                    </a:cxn>
                  </a:cxnLst>
                  <a:rect l="0" t="0" r="r" b="b"/>
                  <a:pathLst>
                    <a:path w="22" h="31">
                      <a:moveTo>
                        <a:pt x="0" y="31"/>
                      </a:moveTo>
                      <a:lnTo>
                        <a:pt x="0" y="30"/>
                      </a:lnTo>
                      <a:lnTo>
                        <a:pt x="0" y="29"/>
                      </a:lnTo>
                      <a:lnTo>
                        <a:pt x="1" y="27"/>
                      </a:lnTo>
                      <a:lnTo>
                        <a:pt x="1" y="26"/>
                      </a:lnTo>
                      <a:lnTo>
                        <a:pt x="1" y="26"/>
                      </a:lnTo>
                      <a:lnTo>
                        <a:pt x="1" y="25"/>
                      </a:lnTo>
                      <a:lnTo>
                        <a:pt x="2" y="24"/>
                      </a:lnTo>
                      <a:lnTo>
                        <a:pt x="2" y="24"/>
                      </a:lnTo>
                      <a:lnTo>
                        <a:pt x="4" y="22"/>
                      </a:lnTo>
                      <a:lnTo>
                        <a:pt x="4" y="21"/>
                      </a:lnTo>
                      <a:lnTo>
                        <a:pt x="5" y="21"/>
                      </a:lnTo>
                      <a:lnTo>
                        <a:pt x="5" y="20"/>
                      </a:lnTo>
                      <a:lnTo>
                        <a:pt x="6" y="20"/>
                      </a:lnTo>
                      <a:lnTo>
                        <a:pt x="7" y="18"/>
                      </a:lnTo>
                      <a:lnTo>
                        <a:pt x="9" y="18"/>
                      </a:lnTo>
                      <a:lnTo>
                        <a:pt x="10" y="17"/>
                      </a:lnTo>
                      <a:lnTo>
                        <a:pt x="10" y="17"/>
                      </a:lnTo>
                      <a:lnTo>
                        <a:pt x="11" y="16"/>
                      </a:lnTo>
                      <a:lnTo>
                        <a:pt x="13" y="16"/>
                      </a:lnTo>
                      <a:lnTo>
                        <a:pt x="13" y="16"/>
                      </a:lnTo>
                      <a:lnTo>
                        <a:pt x="14" y="14"/>
                      </a:lnTo>
                      <a:lnTo>
                        <a:pt x="15" y="14"/>
                      </a:lnTo>
                      <a:lnTo>
                        <a:pt x="15" y="14"/>
                      </a:lnTo>
                      <a:lnTo>
                        <a:pt x="15" y="13"/>
                      </a:lnTo>
                      <a:lnTo>
                        <a:pt x="17" y="13"/>
                      </a:lnTo>
                      <a:lnTo>
                        <a:pt x="17" y="13"/>
                      </a:lnTo>
                      <a:lnTo>
                        <a:pt x="17" y="12"/>
                      </a:lnTo>
                      <a:lnTo>
                        <a:pt x="17" y="12"/>
                      </a:lnTo>
                      <a:lnTo>
                        <a:pt x="18" y="10"/>
                      </a:lnTo>
                      <a:lnTo>
                        <a:pt x="18" y="10"/>
                      </a:lnTo>
                      <a:lnTo>
                        <a:pt x="18" y="9"/>
                      </a:lnTo>
                      <a:lnTo>
                        <a:pt x="18" y="9"/>
                      </a:lnTo>
                      <a:lnTo>
                        <a:pt x="18" y="8"/>
                      </a:lnTo>
                      <a:lnTo>
                        <a:pt x="18" y="8"/>
                      </a:lnTo>
                      <a:lnTo>
                        <a:pt x="18" y="8"/>
                      </a:lnTo>
                      <a:lnTo>
                        <a:pt x="17" y="6"/>
                      </a:lnTo>
                      <a:lnTo>
                        <a:pt x="17" y="6"/>
                      </a:lnTo>
                      <a:lnTo>
                        <a:pt x="17" y="5"/>
                      </a:lnTo>
                      <a:lnTo>
                        <a:pt x="17" y="5"/>
                      </a:lnTo>
                      <a:lnTo>
                        <a:pt x="15" y="5"/>
                      </a:lnTo>
                      <a:lnTo>
                        <a:pt x="15" y="4"/>
                      </a:lnTo>
                      <a:lnTo>
                        <a:pt x="15" y="4"/>
                      </a:lnTo>
                      <a:lnTo>
                        <a:pt x="14" y="4"/>
                      </a:lnTo>
                      <a:lnTo>
                        <a:pt x="14" y="4"/>
                      </a:lnTo>
                      <a:lnTo>
                        <a:pt x="13" y="4"/>
                      </a:lnTo>
                      <a:lnTo>
                        <a:pt x="13" y="2"/>
                      </a:lnTo>
                      <a:lnTo>
                        <a:pt x="11" y="2"/>
                      </a:lnTo>
                      <a:lnTo>
                        <a:pt x="11" y="2"/>
                      </a:lnTo>
                      <a:lnTo>
                        <a:pt x="10" y="2"/>
                      </a:lnTo>
                      <a:lnTo>
                        <a:pt x="9" y="4"/>
                      </a:lnTo>
                      <a:lnTo>
                        <a:pt x="7" y="4"/>
                      </a:lnTo>
                      <a:lnTo>
                        <a:pt x="6" y="5"/>
                      </a:lnTo>
                      <a:lnTo>
                        <a:pt x="6" y="6"/>
                      </a:lnTo>
                      <a:lnTo>
                        <a:pt x="5" y="8"/>
                      </a:lnTo>
                      <a:lnTo>
                        <a:pt x="5" y="9"/>
                      </a:lnTo>
                      <a:lnTo>
                        <a:pt x="5" y="10"/>
                      </a:lnTo>
                      <a:lnTo>
                        <a:pt x="1" y="10"/>
                      </a:lnTo>
                      <a:lnTo>
                        <a:pt x="1" y="10"/>
                      </a:lnTo>
                      <a:lnTo>
                        <a:pt x="1" y="9"/>
                      </a:lnTo>
                      <a:lnTo>
                        <a:pt x="1" y="9"/>
                      </a:lnTo>
                      <a:lnTo>
                        <a:pt x="1" y="8"/>
                      </a:lnTo>
                      <a:lnTo>
                        <a:pt x="1" y="8"/>
                      </a:lnTo>
                      <a:lnTo>
                        <a:pt x="1" y="6"/>
                      </a:lnTo>
                      <a:lnTo>
                        <a:pt x="2" y="5"/>
                      </a:lnTo>
                      <a:lnTo>
                        <a:pt x="2" y="5"/>
                      </a:lnTo>
                      <a:lnTo>
                        <a:pt x="2" y="4"/>
                      </a:lnTo>
                      <a:lnTo>
                        <a:pt x="2" y="4"/>
                      </a:lnTo>
                      <a:lnTo>
                        <a:pt x="2" y="4"/>
                      </a:lnTo>
                      <a:lnTo>
                        <a:pt x="4" y="2"/>
                      </a:lnTo>
                      <a:lnTo>
                        <a:pt x="4" y="2"/>
                      </a:lnTo>
                      <a:lnTo>
                        <a:pt x="5" y="1"/>
                      </a:lnTo>
                      <a:lnTo>
                        <a:pt x="5" y="1"/>
                      </a:lnTo>
                      <a:lnTo>
                        <a:pt x="6" y="1"/>
                      </a:lnTo>
                      <a:lnTo>
                        <a:pt x="6" y="0"/>
                      </a:lnTo>
                      <a:lnTo>
                        <a:pt x="6" y="0"/>
                      </a:lnTo>
                      <a:lnTo>
                        <a:pt x="7" y="0"/>
                      </a:lnTo>
                      <a:lnTo>
                        <a:pt x="9" y="0"/>
                      </a:lnTo>
                      <a:lnTo>
                        <a:pt x="9" y="0"/>
                      </a:lnTo>
                      <a:lnTo>
                        <a:pt x="10" y="0"/>
                      </a:lnTo>
                      <a:lnTo>
                        <a:pt x="10" y="0"/>
                      </a:lnTo>
                      <a:lnTo>
                        <a:pt x="11" y="0"/>
                      </a:lnTo>
                      <a:lnTo>
                        <a:pt x="13" y="0"/>
                      </a:lnTo>
                      <a:lnTo>
                        <a:pt x="13" y="0"/>
                      </a:lnTo>
                      <a:lnTo>
                        <a:pt x="14" y="0"/>
                      </a:lnTo>
                      <a:lnTo>
                        <a:pt x="14" y="0"/>
                      </a:lnTo>
                      <a:lnTo>
                        <a:pt x="15" y="0"/>
                      </a:lnTo>
                      <a:lnTo>
                        <a:pt x="15" y="0"/>
                      </a:lnTo>
                      <a:lnTo>
                        <a:pt x="17" y="0"/>
                      </a:lnTo>
                      <a:lnTo>
                        <a:pt x="17" y="0"/>
                      </a:lnTo>
                      <a:lnTo>
                        <a:pt x="18" y="1"/>
                      </a:lnTo>
                      <a:lnTo>
                        <a:pt x="18" y="1"/>
                      </a:lnTo>
                      <a:lnTo>
                        <a:pt x="18" y="1"/>
                      </a:lnTo>
                      <a:lnTo>
                        <a:pt x="19" y="1"/>
                      </a:lnTo>
                      <a:lnTo>
                        <a:pt x="19" y="2"/>
                      </a:lnTo>
                      <a:lnTo>
                        <a:pt x="19" y="2"/>
                      </a:lnTo>
                      <a:lnTo>
                        <a:pt x="21" y="2"/>
                      </a:lnTo>
                      <a:lnTo>
                        <a:pt x="21" y="4"/>
                      </a:lnTo>
                      <a:lnTo>
                        <a:pt x="21" y="4"/>
                      </a:lnTo>
                      <a:lnTo>
                        <a:pt x="21" y="5"/>
                      </a:lnTo>
                      <a:lnTo>
                        <a:pt x="22" y="5"/>
                      </a:lnTo>
                      <a:lnTo>
                        <a:pt x="22" y="6"/>
                      </a:lnTo>
                      <a:lnTo>
                        <a:pt x="22" y="6"/>
                      </a:lnTo>
                      <a:lnTo>
                        <a:pt x="22" y="8"/>
                      </a:lnTo>
                      <a:lnTo>
                        <a:pt x="22" y="9"/>
                      </a:lnTo>
                      <a:lnTo>
                        <a:pt x="22" y="9"/>
                      </a:lnTo>
                      <a:lnTo>
                        <a:pt x="22" y="10"/>
                      </a:lnTo>
                      <a:lnTo>
                        <a:pt x="22" y="12"/>
                      </a:lnTo>
                      <a:lnTo>
                        <a:pt x="22" y="12"/>
                      </a:lnTo>
                      <a:lnTo>
                        <a:pt x="21" y="13"/>
                      </a:lnTo>
                      <a:lnTo>
                        <a:pt x="21" y="13"/>
                      </a:lnTo>
                      <a:lnTo>
                        <a:pt x="21" y="14"/>
                      </a:lnTo>
                      <a:lnTo>
                        <a:pt x="21" y="14"/>
                      </a:lnTo>
                      <a:lnTo>
                        <a:pt x="19" y="16"/>
                      </a:lnTo>
                      <a:lnTo>
                        <a:pt x="19" y="16"/>
                      </a:lnTo>
                      <a:lnTo>
                        <a:pt x="18" y="17"/>
                      </a:lnTo>
                      <a:lnTo>
                        <a:pt x="18" y="17"/>
                      </a:lnTo>
                      <a:lnTo>
                        <a:pt x="17" y="18"/>
                      </a:lnTo>
                      <a:lnTo>
                        <a:pt x="17" y="18"/>
                      </a:lnTo>
                      <a:lnTo>
                        <a:pt x="15" y="18"/>
                      </a:lnTo>
                      <a:lnTo>
                        <a:pt x="14" y="20"/>
                      </a:lnTo>
                      <a:lnTo>
                        <a:pt x="13" y="20"/>
                      </a:lnTo>
                      <a:lnTo>
                        <a:pt x="13" y="21"/>
                      </a:lnTo>
                      <a:lnTo>
                        <a:pt x="11" y="21"/>
                      </a:lnTo>
                      <a:lnTo>
                        <a:pt x="10" y="22"/>
                      </a:lnTo>
                      <a:lnTo>
                        <a:pt x="10" y="22"/>
                      </a:lnTo>
                      <a:lnTo>
                        <a:pt x="9" y="22"/>
                      </a:lnTo>
                      <a:lnTo>
                        <a:pt x="9" y="24"/>
                      </a:lnTo>
                      <a:lnTo>
                        <a:pt x="7" y="24"/>
                      </a:lnTo>
                      <a:lnTo>
                        <a:pt x="7" y="24"/>
                      </a:lnTo>
                      <a:lnTo>
                        <a:pt x="6" y="24"/>
                      </a:lnTo>
                      <a:lnTo>
                        <a:pt x="6" y="25"/>
                      </a:lnTo>
                      <a:lnTo>
                        <a:pt x="6" y="25"/>
                      </a:lnTo>
                      <a:lnTo>
                        <a:pt x="5" y="25"/>
                      </a:lnTo>
                      <a:lnTo>
                        <a:pt x="5" y="26"/>
                      </a:lnTo>
                      <a:lnTo>
                        <a:pt x="5" y="26"/>
                      </a:lnTo>
                      <a:lnTo>
                        <a:pt x="5" y="27"/>
                      </a:lnTo>
                      <a:lnTo>
                        <a:pt x="5" y="27"/>
                      </a:lnTo>
                      <a:lnTo>
                        <a:pt x="22" y="27"/>
                      </a:lnTo>
                      <a:lnTo>
                        <a:pt x="22" y="31"/>
                      </a:lnTo>
                      <a:lnTo>
                        <a:pt x="0" y="31"/>
                      </a:lnTo>
                      <a:close/>
                    </a:path>
                  </a:pathLst>
                </a:custGeom>
                <a:solidFill>
                  <a:srgbClr val="000000"/>
                </a:solidFill>
                <a:ln w="9525">
                  <a:noFill/>
                  <a:round/>
                  <a:headEnd/>
                  <a:tailEnd/>
                </a:ln>
              </p:spPr>
              <p:txBody>
                <a:bodyPr/>
                <a:lstStyle/>
                <a:p>
                  <a:endParaRPr lang="en-US"/>
                </a:p>
              </p:txBody>
            </p:sp>
            <p:sp>
              <p:nvSpPr>
                <p:cNvPr id="10589" name="Freeform 349"/>
                <p:cNvSpPr>
                  <a:spLocks/>
                </p:cNvSpPr>
                <p:nvPr/>
              </p:nvSpPr>
              <p:spPr bwMode="auto">
                <a:xfrm>
                  <a:off x="2971" y="2992"/>
                  <a:ext cx="6" cy="16"/>
                </a:xfrm>
                <a:custGeom>
                  <a:avLst/>
                  <a:gdLst/>
                  <a:ahLst/>
                  <a:cxnLst>
                    <a:cxn ang="0">
                      <a:pos x="8" y="31"/>
                    </a:cxn>
                    <a:cxn ang="0">
                      <a:pos x="8" y="9"/>
                    </a:cxn>
                    <a:cxn ang="0">
                      <a:pos x="0" y="9"/>
                    </a:cxn>
                    <a:cxn ang="0">
                      <a:pos x="0" y="5"/>
                    </a:cxn>
                    <a:cxn ang="0">
                      <a:pos x="0" y="5"/>
                    </a:cxn>
                    <a:cxn ang="0">
                      <a:pos x="0" y="5"/>
                    </a:cxn>
                    <a:cxn ang="0">
                      <a:pos x="0" y="5"/>
                    </a:cxn>
                    <a:cxn ang="0">
                      <a:pos x="1" y="5"/>
                    </a:cxn>
                    <a:cxn ang="0">
                      <a:pos x="1" y="5"/>
                    </a:cxn>
                    <a:cxn ang="0">
                      <a:pos x="1" y="5"/>
                    </a:cxn>
                    <a:cxn ang="0">
                      <a:pos x="1" y="5"/>
                    </a:cxn>
                    <a:cxn ang="0">
                      <a:pos x="3" y="5"/>
                    </a:cxn>
                    <a:cxn ang="0">
                      <a:pos x="3" y="5"/>
                    </a:cxn>
                    <a:cxn ang="0">
                      <a:pos x="3" y="5"/>
                    </a:cxn>
                    <a:cxn ang="0">
                      <a:pos x="4" y="5"/>
                    </a:cxn>
                    <a:cxn ang="0">
                      <a:pos x="4" y="5"/>
                    </a:cxn>
                    <a:cxn ang="0">
                      <a:pos x="4" y="5"/>
                    </a:cxn>
                    <a:cxn ang="0">
                      <a:pos x="4" y="5"/>
                    </a:cxn>
                    <a:cxn ang="0">
                      <a:pos x="5" y="5"/>
                    </a:cxn>
                    <a:cxn ang="0">
                      <a:pos x="5" y="5"/>
                    </a:cxn>
                    <a:cxn ang="0">
                      <a:pos x="5" y="4"/>
                    </a:cxn>
                    <a:cxn ang="0">
                      <a:pos x="5" y="4"/>
                    </a:cxn>
                    <a:cxn ang="0">
                      <a:pos x="7" y="4"/>
                    </a:cxn>
                    <a:cxn ang="0">
                      <a:pos x="7" y="4"/>
                    </a:cxn>
                    <a:cxn ang="0">
                      <a:pos x="7" y="4"/>
                    </a:cxn>
                    <a:cxn ang="0">
                      <a:pos x="7" y="4"/>
                    </a:cxn>
                    <a:cxn ang="0">
                      <a:pos x="7" y="2"/>
                    </a:cxn>
                    <a:cxn ang="0">
                      <a:pos x="8" y="2"/>
                    </a:cxn>
                    <a:cxn ang="0">
                      <a:pos x="8" y="2"/>
                    </a:cxn>
                    <a:cxn ang="0">
                      <a:pos x="8" y="2"/>
                    </a:cxn>
                    <a:cxn ang="0">
                      <a:pos x="8" y="1"/>
                    </a:cxn>
                    <a:cxn ang="0">
                      <a:pos x="8" y="1"/>
                    </a:cxn>
                    <a:cxn ang="0">
                      <a:pos x="8" y="1"/>
                    </a:cxn>
                    <a:cxn ang="0">
                      <a:pos x="8" y="0"/>
                    </a:cxn>
                    <a:cxn ang="0">
                      <a:pos x="8" y="0"/>
                    </a:cxn>
                    <a:cxn ang="0">
                      <a:pos x="9" y="0"/>
                    </a:cxn>
                    <a:cxn ang="0">
                      <a:pos x="12" y="0"/>
                    </a:cxn>
                    <a:cxn ang="0">
                      <a:pos x="12" y="31"/>
                    </a:cxn>
                    <a:cxn ang="0">
                      <a:pos x="8" y="31"/>
                    </a:cxn>
                  </a:cxnLst>
                  <a:rect l="0" t="0" r="r" b="b"/>
                  <a:pathLst>
                    <a:path w="12" h="31">
                      <a:moveTo>
                        <a:pt x="8" y="31"/>
                      </a:moveTo>
                      <a:lnTo>
                        <a:pt x="8" y="9"/>
                      </a:lnTo>
                      <a:lnTo>
                        <a:pt x="0" y="9"/>
                      </a:lnTo>
                      <a:lnTo>
                        <a:pt x="0" y="5"/>
                      </a:lnTo>
                      <a:lnTo>
                        <a:pt x="0" y="5"/>
                      </a:lnTo>
                      <a:lnTo>
                        <a:pt x="0" y="5"/>
                      </a:lnTo>
                      <a:lnTo>
                        <a:pt x="0" y="5"/>
                      </a:lnTo>
                      <a:lnTo>
                        <a:pt x="1" y="5"/>
                      </a:lnTo>
                      <a:lnTo>
                        <a:pt x="1" y="5"/>
                      </a:lnTo>
                      <a:lnTo>
                        <a:pt x="1" y="5"/>
                      </a:lnTo>
                      <a:lnTo>
                        <a:pt x="1" y="5"/>
                      </a:lnTo>
                      <a:lnTo>
                        <a:pt x="3" y="5"/>
                      </a:lnTo>
                      <a:lnTo>
                        <a:pt x="3" y="5"/>
                      </a:lnTo>
                      <a:lnTo>
                        <a:pt x="3" y="5"/>
                      </a:lnTo>
                      <a:lnTo>
                        <a:pt x="4" y="5"/>
                      </a:lnTo>
                      <a:lnTo>
                        <a:pt x="4" y="5"/>
                      </a:lnTo>
                      <a:lnTo>
                        <a:pt x="4" y="5"/>
                      </a:lnTo>
                      <a:lnTo>
                        <a:pt x="4" y="5"/>
                      </a:lnTo>
                      <a:lnTo>
                        <a:pt x="5" y="5"/>
                      </a:lnTo>
                      <a:lnTo>
                        <a:pt x="5" y="5"/>
                      </a:lnTo>
                      <a:lnTo>
                        <a:pt x="5" y="4"/>
                      </a:lnTo>
                      <a:lnTo>
                        <a:pt x="5" y="4"/>
                      </a:lnTo>
                      <a:lnTo>
                        <a:pt x="7" y="4"/>
                      </a:lnTo>
                      <a:lnTo>
                        <a:pt x="7" y="4"/>
                      </a:lnTo>
                      <a:lnTo>
                        <a:pt x="7" y="4"/>
                      </a:lnTo>
                      <a:lnTo>
                        <a:pt x="7" y="4"/>
                      </a:lnTo>
                      <a:lnTo>
                        <a:pt x="7" y="2"/>
                      </a:lnTo>
                      <a:lnTo>
                        <a:pt x="8" y="2"/>
                      </a:lnTo>
                      <a:lnTo>
                        <a:pt x="8" y="2"/>
                      </a:lnTo>
                      <a:lnTo>
                        <a:pt x="8" y="2"/>
                      </a:lnTo>
                      <a:lnTo>
                        <a:pt x="8" y="1"/>
                      </a:lnTo>
                      <a:lnTo>
                        <a:pt x="8" y="1"/>
                      </a:lnTo>
                      <a:lnTo>
                        <a:pt x="8" y="1"/>
                      </a:lnTo>
                      <a:lnTo>
                        <a:pt x="8" y="0"/>
                      </a:lnTo>
                      <a:lnTo>
                        <a:pt x="8" y="0"/>
                      </a:lnTo>
                      <a:lnTo>
                        <a:pt x="9" y="0"/>
                      </a:lnTo>
                      <a:lnTo>
                        <a:pt x="12" y="0"/>
                      </a:lnTo>
                      <a:lnTo>
                        <a:pt x="12" y="31"/>
                      </a:lnTo>
                      <a:lnTo>
                        <a:pt x="8" y="31"/>
                      </a:lnTo>
                      <a:close/>
                    </a:path>
                  </a:pathLst>
                </a:custGeom>
                <a:solidFill>
                  <a:srgbClr val="000000"/>
                </a:solidFill>
                <a:ln w="9525">
                  <a:noFill/>
                  <a:round/>
                  <a:headEnd/>
                  <a:tailEnd/>
                </a:ln>
              </p:spPr>
              <p:txBody>
                <a:bodyPr/>
                <a:lstStyle/>
                <a:p>
                  <a:endParaRPr lang="en-US"/>
                </a:p>
              </p:txBody>
            </p:sp>
            <p:sp>
              <p:nvSpPr>
                <p:cNvPr id="10590" name="Freeform 350"/>
                <p:cNvSpPr>
                  <a:spLocks/>
                </p:cNvSpPr>
                <p:nvPr/>
              </p:nvSpPr>
              <p:spPr bwMode="auto">
                <a:xfrm>
                  <a:off x="2957" y="2992"/>
                  <a:ext cx="11" cy="16"/>
                </a:xfrm>
                <a:custGeom>
                  <a:avLst/>
                  <a:gdLst/>
                  <a:ahLst/>
                  <a:cxnLst>
                    <a:cxn ang="0">
                      <a:pos x="0" y="29"/>
                    </a:cxn>
                    <a:cxn ang="0">
                      <a:pos x="1" y="26"/>
                    </a:cxn>
                    <a:cxn ang="0">
                      <a:pos x="3" y="24"/>
                    </a:cxn>
                    <a:cxn ang="0">
                      <a:pos x="5" y="21"/>
                    </a:cxn>
                    <a:cxn ang="0">
                      <a:pos x="8" y="18"/>
                    </a:cxn>
                    <a:cxn ang="0">
                      <a:pos x="11" y="17"/>
                    </a:cxn>
                    <a:cxn ang="0">
                      <a:pos x="13" y="16"/>
                    </a:cxn>
                    <a:cxn ang="0">
                      <a:pos x="16" y="14"/>
                    </a:cxn>
                    <a:cxn ang="0">
                      <a:pos x="17" y="13"/>
                    </a:cxn>
                    <a:cxn ang="0">
                      <a:pos x="17" y="10"/>
                    </a:cxn>
                    <a:cxn ang="0">
                      <a:pos x="19" y="9"/>
                    </a:cxn>
                    <a:cxn ang="0">
                      <a:pos x="17" y="8"/>
                    </a:cxn>
                    <a:cxn ang="0">
                      <a:pos x="17" y="5"/>
                    </a:cxn>
                    <a:cxn ang="0">
                      <a:pos x="16" y="4"/>
                    </a:cxn>
                    <a:cxn ang="0">
                      <a:pos x="15" y="4"/>
                    </a:cxn>
                    <a:cxn ang="0">
                      <a:pos x="12" y="2"/>
                    </a:cxn>
                    <a:cxn ang="0">
                      <a:pos x="9" y="4"/>
                    </a:cxn>
                    <a:cxn ang="0">
                      <a:pos x="5" y="6"/>
                    </a:cxn>
                    <a:cxn ang="0">
                      <a:pos x="5" y="10"/>
                    </a:cxn>
                    <a:cxn ang="0">
                      <a:pos x="1" y="9"/>
                    </a:cxn>
                    <a:cxn ang="0">
                      <a:pos x="1" y="8"/>
                    </a:cxn>
                    <a:cxn ang="0">
                      <a:pos x="3" y="5"/>
                    </a:cxn>
                    <a:cxn ang="0">
                      <a:pos x="3" y="4"/>
                    </a:cxn>
                    <a:cxn ang="0">
                      <a:pos x="4" y="1"/>
                    </a:cxn>
                    <a:cxn ang="0">
                      <a:pos x="7" y="0"/>
                    </a:cxn>
                    <a:cxn ang="0">
                      <a:pos x="8" y="0"/>
                    </a:cxn>
                    <a:cxn ang="0">
                      <a:pos x="11" y="0"/>
                    </a:cxn>
                    <a:cxn ang="0">
                      <a:pos x="13" y="0"/>
                    </a:cxn>
                    <a:cxn ang="0">
                      <a:pos x="15" y="0"/>
                    </a:cxn>
                    <a:cxn ang="0">
                      <a:pos x="17" y="0"/>
                    </a:cxn>
                    <a:cxn ang="0">
                      <a:pos x="19" y="1"/>
                    </a:cxn>
                    <a:cxn ang="0">
                      <a:pos x="20" y="2"/>
                    </a:cxn>
                    <a:cxn ang="0">
                      <a:pos x="21" y="4"/>
                    </a:cxn>
                    <a:cxn ang="0">
                      <a:pos x="21" y="6"/>
                    </a:cxn>
                    <a:cxn ang="0">
                      <a:pos x="23" y="9"/>
                    </a:cxn>
                    <a:cxn ang="0">
                      <a:pos x="23" y="12"/>
                    </a:cxn>
                    <a:cxn ang="0">
                      <a:pos x="21" y="13"/>
                    </a:cxn>
                    <a:cxn ang="0">
                      <a:pos x="20" y="16"/>
                    </a:cxn>
                    <a:cxn ang="0">
                      <a:pos x="17" y="17"/>
                    </a:cxn>
                    <a:cxn ang="0">
                      <a:pos x="16" y="18"/>
                    </a:cxn>
                    <a:cxn ang="0">
                      <a:pos x="12" y="21"/>
                    </a:cxn>
                    <a:cxn ang="0">
                      <a:pos x="9" y="22"/>
                    </a:cxn>
                    <a:cxn ang="0">
                      <a:pos x="8" y="24"/>
                    </a:cxn>
                    <a:cxn ang="0">
                      <a:pos x="7" y="25"/>
                    </a:cxn>
                    <a:cxn ang="0">
                      <a:pos x="5" y="26"/>
                    </a:cxn>
                    <a:cxn ang="0">
                      <a:pos x="4" y="27"/>
                    </a:cxn>
                    <a:cxn ang="0">
                      <a:pos x="0" y="31"/>
                    </a:cxn>
                  </a:cxnLst>
                  <a:rect l="0" t="0" r="r" b="b"/>
                  <a:pathLst>
                    <a:path w="23" h="31">
                      <a:moveTo>
                        <a:pt x="0" y="31"/>
                      </a:moveTo>
                      <a:lnTo>
                        <a:pt x="0" y="30"/>
                      </a:lnTo>
                      <a:lnTo>
                        <a:pt x="0" y="29"/>
                      </a:lnTo>
                      <a:lnTo>
                        <a:pt x="0" y="27"/>
                      </a:lnTo>
                      <a:lnTo>
                        <a:pt x="0" y="26"/>
                      </a:lnTo>
                      <a:lnTo>
                        <a:pt x="1" y="26"/>
                      </a:lnTo>
                      <a:lnTo>
                        <a:pt x="1" y="25"/>
                      </a:lnTo>
                      <a:lnTo>
                        <a:pt x="1" y="24"/>
                      </a:lnTo>
                      <a:lnTo>
                        <a:pt x="3" y="24"/>
                      </a:lnTo>
                      <a:lnTo>
                        <a:pt x="3" y="22"/>
                      </a:lnTo>
                      <a:lnTo>
                        <a:pt x="4" y="21"/>
                      </a:lnTo>
                      <a:lnTo>
                        <a:pt x="5" y="21"/>
                      </a:lnTo>
                      <a:lnTo>
                        <a:pt x="5" y="20"/>
                      </a:lnTo>
                      <a:lnTo>
                        <a:pt x="7" y="20"/>
                      </a:lnTo>
                      <a:lnTo>
                        <a:pt x="8" y="18"/>
                      </a:lnTo>
                      <a:lnTo>
                        <a:pt x="8" y="18"/>
                      </a:lnTo>
                      <a:lnTo>
                        <a:pt x="9" y="17"/>
                      </a:lnTo>
                      <a:lnTo>
                        <a:pt x="11" y="17"/>
                      </a:lnTo>
                      <a:lnTo>
                        <a:pt x="12" y="16"/>
                      </a:lnTo>
                      <a:lnTo>
                        <a:pt x="13" y="16"/>
                      </a:lnTo>
                      <a:lnTo>
                        <a:pt x="13" y="16"/>
                      </a:lnTo>
                      <a:lnTo>
                        <a:pt x="15" y="14"/>
                      </a:lnTo>
                      <a:lnTo>
                        <a:pt x="15" y="14"/>
                      </a:lnTo>
                      <a:lnTo>
                        <a:pt x="16" y="14"/>
                      </a:lnTo>
                      <a:lnTo>
                        <a:pt x="16" y="13"/>
                      </a:lnTo>
                      <a:lnTo>
                        <a:pt x="16" y="13"/>
                      </a:lnTo>
                      <a:lnTo>
                        <a:pt x="17" y="13"/>
                      </a:lnTo>
                      <a:lnTo>
                        <a:pt x="17" y="12"/>
                      </a:lnTo>
                      <a:lnTo>
                        <a:pt x="17" y="12"/>
                      </a:lnTo>
                      <a:lnTo>
                        <a:pt x="17" y="10"/>
                      </a:lnTo>
                      <a:lnTo>
                        <a:pt x="17" y="10"/>
                      </a:lnTo>
                      <a:lnTo>
                        <a:pt x="19" y="9"/>
                      </a:lnTo>
                      <a:lnTo>
                        <a:pt x="19" y="9"/>
                      </a:lnTo>
                      <a:lnTo>
                        <a:pt x="19" y="8"/>
                      </a:lnTo>
                      <a:lnTo>
                        <a:pt x="17" y="8"/>
                      </a:lnTo>
                      <a:lnTo>
                        <a:pt x="17" y="8"/>
                      </a:lnTo>
                      <a:lnTo>
                        <a:pt x="17" y="6"/>
                      </a:lnTo>
                      <a:lnTo>
                        <a:pt x="17" y="6"/>
                      </a:lnTo>
                      <a:lnTo>
                        <a:pt x="17" y="5"/>
                      </a:lnTo>
                      <a:lnTo>
                        <a:pt x="16" y="5"/>
                      </a:lnTo>
                      <a:lnTo>
                        <a:pt x="16" y="5"/>
                      </a:lnTo>
                      <a:lnTo>
                        <a:pt x="16" y="4"/>
                      </a:lnTo>
                      <a:lnTo>
                        <a:pt x="15" y="4"/>
                      </a:lnTo>
                      <a:lnTo>
                        <a:pt x="15" y="4"/>
                      </a:lnTo>
                      <a:lnTo>
                        <a:pt x="15" y="4"/>
                      </a:lnTo>
                      <a:lnTo>
                        <a:pt x="13" y="4"/>
                      </a:lnTo>
                      <a:lnTo>
                        <a:pt x="13" y="2"/>
                      </a:lnTo>
                      <a:lnTo>
                        <a:pt x="12" y="2"/>
                      </a:lnTo>
                      <a:lnTo>
                        <a:pt x="12" y="2"/>
                      </a:lnTo>
                      <a:lnTo>
                        <a:pt x="11" y="2"/>
                      </a:lnTo>
                      <a:lnTo>
                        <a:pt x="9" y="4"/>
                      </a:lnTo>
                      <a:lnTo>
                        <a:pt x="8" y="4"/>
                      </a:lnTo>
                      <a:lnTo>
                        <a:pt x="7" y="5"/>
                      </a:lnTo>
                      <a:lnTo>
                        <a:pt x="5" y="6"/>
                      </a:lnTo>
                      <a:lnTo>
                        <a:pt x="5" y="8"/>
                      </a:lnTo>
                      <a:lnTo>
                        <a:pt x="5" y="9"/>
                      </a:lnTo>
                      <a:lnTo>
                        <a:pt x="5" y="10"/>
                      </a:lnTo>
                      <a:lnTo>
                        <a:pt x="1" y="10"/>
                      </a:lnTo>
                      <a:lnTo>
                        <a:pt x="1" y="10"/>
                      </a:lnTo>
                      <a:lnTo>
                        <a:pt x="1" y="9"/>
                      </a:lnTo>
                      <a:lnTo>
                        <a:pt x="1" y="9"/>
                      </a:lnTo>
                      <a:lnTo>
                        <a:pt x="1" y="8"/>
                      </a:lnTo>
                      <a:lnTo>
                        <a:pt x="1" y="8"/>
                      </a:lnTo>
                      <a:lnTo>
                        <a:pt x="1" y="6"/>
                      </a:lnTo>
                      <a:lnTo>
                        <a:pt x="1" y="5"/>
                      </a:lnTo>
                      <a:lnTo>
                        <a:pt x="3" y="5"/>
                      </a:lnTo>
                      <a:lnTo>
                        <a:pt x="3" y="4"/>
                      </a:lnTo>
                      <a:lnTo>
                        <a:pt x="3" y="4"/>
                      </a:lnTo>
                      <a:lnTo>
                        <a:pt x="3" y="4"/>
                      </a:lnTo>
                      <a:lnTo>
                        <a:pt x="4" y="2"/>
                      </a:lnTo>
                      <a:lnTo>
                        <a:pt x="4" y="2"/>
                      </a:lnTo>
                      <a:lnTo>
                        <a:pt x="4" y="1"/>
                      </a:lnTo>
                      <a:lnTo>
                        <a:pt x="5" y="1"/>
                      </a:lnTo>
                      <a:lnTo>
                        <a:pt x="5" y="1"/>
                      </a:lnTo>
                      <a:lnTo>
                        <a:pt x="7" y="0"/>
                      </a:lnTo>
                      <a:lnTo>
                        <a:pt x="7" y="0"/>
                      </a:lnTo>
                      <a:lnTo>
                        <a:pt x="8" y="0"/>
                      </a:lnTo>
                      <a:lnTo>
                        <a:pt x="8" y="0"/>
                      </a:lnTo>
                      <a:lnTo>
                        <a:pt x="9" y="0"/>
                      </a:lnTo>
                      <a:lnTo>
                        <a:pt x="11" y="0"/>
                      </a:lnTo>
                      <a:lnTo>
                        <a:pt x="11" y="0"/>
                      </a:lnTo>
                      <a:lnTo>
                        <a:pt x="12" y="0"/>
                      </a:lnTo>
                      <a:lnTo>
                        <a:pt x="12" y="0"/>
                      </a:lnTo>
                      <a:lnTo>
                        <a:pt x="13" y="0"/>
                      </a:lnTo>
                      <a:lnTo>
                        <a:pt x="13" y="0"/>
                      </a:lnTo>
                      <a:lnTo>
                        <a:pt x="15" y="0"/>
                      </a:lnTo>
                      <a:lnTo>
                        <a:pt x="15" y="0"/>
                      </a:lnTo>
                      <a:lnTo>
                        <a:pt x="16" y="0"/>
                      </a:lnTo>
                      <a:lnTo>
                        <a:pt x="16" y="0"/>
                      </a:lnTo>
                      <a:lnTo>
                        <a:pt x="17" y="0"/>
                      </a:lnTo>
                      <a:lnTo>
                        <a:pt x="17" y="1"/>
                      </a:lnTo>
                      <a:lnTo>
                        <a:pt x="19" y="1"/>
                      </a:lnTo>
                      <a:lnTo>
                        <a:pt x="19" y="1"/>
                      </a:lnTo>
                      <a:lnTo>
                        <a:pt x="19" y="1"/>
                      </a:lnTo>
                      <a:lnTo>
                        <a:pt x="20" y="2"/>
                      </a:lnTo>
                      <a:lnTo>
                        <a:pt x="20" y="2"/>
                      </a:lnTo>
                      <a:lnTo>
                        <a:pt x="20" y="2"/>
                      </a:lnTo>
                      <a:lnTo>
                        <a:pt x="21" y="4"/>
                      </a:lnTo>
                      <a:lnTo>
                        <a:pt x="21" y="4"/>
                      </a:lnTo>
                      <a:lnTo>
                        <a:pt x="21" y="5"/>
                      </a:lnTo>
                      <a:lnTo>
                        <a:pt x="21" y="5"/>
                      </a:lnTo>
                      <a:lnTo>
                        <a:pt x="21" y="6"/>
                      </a:lnTo>
                      <a:lnTo>
                        <a:pt x="23" y="6"/>
                      </a:lnTo>
                      <a:lnTo>
                        <a:pt x="23" y="8"/>
                      </a:lnTo>
                      <a:lnTo>
                        <a:pt x="23" y="9"/>
                      </a:lnTo>
                      <a:lnTo>
                        <a:pt x="23" y="9"/>
                      </a:lnTo>
                      <a:lnTo>
                        <a:pt x="23" y="10"/>
                      </a:lnTo>
                      <a:lnTo>
                        <a:pt x="23" y="12"/>
                      </a:lnTo>
                      <a:lnTo>
                        <a:pt x="21" y="12"/>
                      </a:lnTo>
                      <a:lnTo>
                        <a:pt x="21" y="13"/>
                      </a:lnTo>
                      <a:lnTo>
                        <a:pt x="21" y="13"/>
                      </a:lnTo>
                      <a:lnTo>
                        <a:pt x="21" y="14"/>
                      </a:lnTo>
                      <a:lnTo>
                        <a:pt x="20" y="14"/>
                      </a:lnTo>
                      <a:lnTo>
                        <a:pt x="20" y="16"/>
                      </a:lnTo>
                      <a:lnTo>
                        <a:pt x="19" y="16"/>
                      </a:lnTo>
                      <a:lnTo>
                        <a:pt x="19" y="17"/>
                      </a:lnTo>
                      <a:lnTo>
                        <a:pt x="17" y="17"/>
                      </a:lnTo>
                      <a:lnTo>
                        <a:pt x="17" y="18"/>
                      </a:lnTo>
                      <a:lnTo>
                        <a:pt x="16" y="18"/>
                      </a:lnTo>
                      <a:lnTo>
                        <a:pt x="16" y="18"/>
                      </a:lnTo>
                      <a:lnTo>
                        <a:pt x="15" y="20"/>
                      </a:lnTo>
                      <a:lnTo>
                        <a:pt x="13" y="20"/>
                      </a:lnTo>
                      <a:lnTo>
                        <a:pt x="12" y="21"/>
                      </a:lnTo>
                      <a:lnTo>
                        <a:pt x="12" y="21"/>
                      </a:lnTo>
                      <a:lnTo>
                        <a:pt x="11" y="22"/>
                      </a:lnTo>
                      <a:lnTo>
                        <a:pt x="9" y="22"/>
                      </a:lnTo>
                      <a:lnTo>
                        <a:pt x="9" y="22"/>
                      </a:lnTo>
                      <a:lnTo>
                        <a:pt x="8" y="24"/>
                      </a:lnTo>
                      <a:lnTo>
                        <a:pt x="8" y="24"/>
                      </a:lnTo>
                      <a:lnTo>
                        <a:pt x="7" y="24"/>
                      </a:lnTo>
                      <a:lnTo>
                        <a:pt x="7" y="24"/>
                      </a:lnTo>
                      <a:lnTo>
                        <a:pt x="7" y="25"/>
                      </a:lnTo>
                      <a:lnTo>
                        <a:pt x="5" y="25"/>
                      </a:lnTo>
                      <a:lnTo>
                        <a:pt x="5" y="25"/>
                      </a:lnTo>
                      <a:lnTo>
                        <a:pt x="5" y="26"/>
                      </a:lnTo>
                      <a:lnTo>
                        <a:pt x="5" y="26"/>
                      </a:lnTo>
                      <a:lnTo>
                        <a:pt x="5" y="27"/>
                      </a:lnTo>
                      <a:lnTo>
                        <a:pt x="4" y="27"/>
                      </a:lnTo>
                      <a:lnTo>
                        <a:pt x="23" y="27"/>
                      </a:lnTo>
                      <a:lnTo>
                        <a:pt x="23" y="31"/>
                      </a:lnTo>
                      <a:lnTo>
                        <a:pt x="0" y="31"/>
                      </a:lnTo>
                      <a:close/>
                    </a:path>
                  </a:pathLst>
                </a:custGeom>
                <a:solidFill>
                  <a:srgbClr val="000000"/>
                </a:solidFill>
                <a:ln w="9525">
                  <a:noFill/>
                  <a:round/>
                  <a:headEnd/>
                  <a:tailEnd/>
                </a:ln>
              </p:spPr>
              <p:txBody>
                <a:bodyPr/>
                <a:lstStyle/>
                <a:p>
                  <a:endParaRPr lang="en-US"/>
                </a:p>
              </p:txBody>
            </p:sp>
            <p:sp>
              <p:nvSpPr>
                <p:cNvPr id="10591" name="Freeform 351"/>
                <p:cNvSpPr>
                  <a:spLocks noEditPoints="1"/>
                </p:cNvSpPr>
                <p:nvPr/>
              </p:nvSpPr>
              <p:spPr bwMode="auto">
                <a:xfrm>
                  <a:off x="2922" y="2992"/>
                  <a:ext cx="25" cy="17"/>
                </a:xfrm>
                <a:custGeom>
                  <a:avLst/>
                  <a:gdLst/>
                  <a:ahLst/>
                  <a:cxnLst>
                    <a:cxn ang="0">
                      <a:pos x="31" y="22"/>
                    </a:cxn>
                    <a:cxn ang="0">
                      <a:pos x="34" y="27"/>
                    </a:cxn>
                    <a:cxn ang="0">
                      <a:pos x="38" y="29"/>
                    </a:cxn>
                    <a:cxn ang="0">
                      <a:pos x="41" y="27"/>
                    </a:cxn>
                    <a:cxn ang="0">
                      <a:pos x="43" y="24"/>
                    </a:cxn>
                    <a:cxn ang="0">
                      <a:pos x="43" y="20"/>
                    </a:cxn>
                    <a:cxn ang="0">
                      <a:pos x="45" y="14"/>
                    </a:cxn>
                    <a:cxn ang="0">
                      <a:pos x="43" y="9"/>
                    </a:cxn>
                    <a:cxn ang="0">
                      <a:pos x="42" y="5"/>
                    </a:cxn>
                    <a:cxn ang="0">
                      <a:pos x="39" y="4"/>
                    </a:cxn>
                    <a:cxn ang="0">
                      <a:pos x="37" y="2"/>
                    </a:cxn>
                    <a:cxn ang="0">
                      <a:pos x="34" y="4"/>
                    </a:cxn>
                    <a:cxn ang="0">
                      <a:pos x="31" y="8"/>
                    </a:cxn>
                    <a:cxn ang="0">
                      <a:pos x="31" y="12"/>
                    </a:cxn>
                    <a:cxn ang="0">
                      <a:pos x="26" y="13"/>
                    </a:cxn>
                    <a:cxn ang="0">
                      <a:pos x="27" y="8"/>
                    </a:cxn>
                    <a:cxn ang="0">
                      <a:pos x="30" y="4"/>
                    </a:cxn>
                    <a:cxn ang="0">
                      <a:pos x="33" y="0"/>
                    </a:cxn>
                    <a:cxn ang="0">
                      <a:pos x="38" y="0"/>
                    </a:cxn>
                    <a:cxn ang="0">
                      <a:pos x="42" y="0"/>
                    </a:cxn>
                    <a:cxn ang="0">
                      <a:pos x="45" y="4"/>
                    </a:cxn>
                    <a:cxn ang="0">
                      <a:pos x="47" y="8"/>
                    </a:cxn>
                    <a:cxn ang="0">
                      <a:pos x="48" y="16"/>
                    </a:cxn>
                    <a:cxn ang="0">
                      <a:pos x="48" y="21"/>
                    </a:cxn>
                    <a:cxn ang="0">
                      <a:pos x="47" y="25"/>
                    </a:cxn>
                    <a:cxn ang="0">
                      <a:pos x="46" y="29"/>
                    </a:cxn>
                    <a:cxn ang="0">
                      <a:pos x="43" y="31"/>
                    </a:cxn>
                    <a:cxn ang="0">
                      <a:pos x="39" y="31"/>
                    </a:cxn>
                    <a:cxn ang="0">
                      <a:pos x="35" y="31"/>
                    </a:cxn>
                    <a:cxn ang="0">
                      <a:pos x="30" y="30"/>
                    </a:cxn>
                    <a:cxn ang="0">
                      <a:pos x="27" y="25"/>
                    </a:cxn>
                    <a:cxn ang="0">
                      <a:pos x="26" y="20"/>
                    </a:cxn>
                    <a:cxn ang="0">
                      <a:pos x="26" y="16"/>
                    </a:cxn>
                    <a:cxn ang="0">
                      <a:pos x="26" y="14"/>
                    </a:cxn>
                    <a:cxn ang="0">
                      <a:pos x="26" y="13"/>
                    </a:cxn>
                    <a:cxn ang="0">
                      <a:pos x="1" y="26"/>
                    </a:cxn>
                    <a:cxn ang="0">
                      <a:pos x="4" y="21"/>
                    </a:cxn>
                    <a:cxn ang="0">
                      <a:pos x="10" y="17"/>
                    </a:cxn>
                    <a:cxn ang="0">
                      <a:pos x="16" y="14"/>
                    </a:cxn>
                    <a:cxn ang="0">
                      <a:pos x="18" y="12"/>
                    </a:cxn>
                    <a:cxn ang="0">
                      <a:pos x="18" y="8"/>
                    </a:cxn>
                    <a:cxn ang="0">
                      <a:pos x="17" y="5"/>
                    </a:cxn>
                    <a:cxn ang="0">
                      <a:pos x="13" y="2"/>
                    </a:cxn>
                    <a:cxn ang="0">
                      <a:pos x="6" y="5"/>
                    </a:cxn>
                    <a:cxn ang="0">
                      <a:pos x="1" y="10"/>
                    </a:cxn>
                    <a:cxn ang="0">
                      <a:pos x="2" y="5"/>
                    </a:cxn>
                    <a:cxn ang="0">
                      <a:pos x="4" y="2"/>
                    </a:cxn>
                    <a:cxn ang="0">
                      <a:pos x="8" y="0"/>
                    </a:cxn>
                    <a:cxn ang="0">
                      <a:pos x="13" y="0"/>
                    </a:cxn>
                    <a:cxn ang="0">
                      <a:pos x="17" y="0"/>
                    </a:cxn>
                    <a:cxn ang="0">
                      <a:pos x="20" y="2"/>
                    </a:cxn>
                    <a:cxn ang="0">
                      <a:pos x="22" y="5"/>
                    </a:cxn>
                    <a:cxn ang="0">
                      <a:pos x="22" y="10"/>
                    </a:cxn>
                    <a:cxn ang="0">
                      <a:pos x="21" y="14"/>
                    </a:cxn>
                    <a:cxn ang="0">
                      <a:pos x="17" y="18"/>
                    </a:cxn>
                    <a:cxn ang="0">
                      <a:pos x="10" y="22"/>
                    </a:cxn>
                    <a:cxn ang="0">
                      <a:pos x="8" y="24"/>
                    </a:cxn>
                    <a:cxn ang="0">
                      <a:pos x="5" y="27"/>
                    </a:cxn>
                  </a:cxnLst>
                  <a:rect l="0" t="0" r="r" b="b"/>
                  <a:pathLst>
                    <a:path w="48" h="33">
                      <a:moveTo>
                        <a:pt x="30" y="14"/>
                      </a:moveTo>
                      <a:lnTo>
                        <a:pt x="30" y="17"/>
                      </a:lnTo>
                      <a:lnTo>
                        <a:pt x="31" y="18"/>
                      </a:lnTo>
                      <a:lnTo>
                        <a:pt x="31" y="20"/>
                      </a:lnTo>
                      <a:lnTo>
                        <a:pt x="31" y="21"/>
                      </a:lnTo>
                      <a:lnTo>
                        <a:pt x="31" y="22"/>
                      </a:lnTo>
                      <a:lnTo>
                        <a:pt x="31" y="24"/>
                      </a:lnTo>
                      <a:lnTo>
                        <a:pt x="31" y="24"/>
                      </a:lnTo>
                      <a:lnTo>
                        <a:pt x="33" y="25"/>
                      </a:lnTo>
                      <a:lnTo>
                        <a:pt x="33" y="26"/>
                      </a:lnTo>
                      <a:lnTo>
                        <a:pt x="33" y="26"/>
                      </a:lnTo>
                      <a:lnTo>
                        <a:pt x="34" y="27"/>
                      </a:lnTo>
                      <a:lnTo>
                        <a:pt x="34" y="27"/>
                      </a:lnTo>
                      <a:lnTo>
                        <a:pt x="35" y="29"/>
                      </a:lnTo>
                      <a:lnTo>
                        <a:pt x="35" y="29"/>
                      </a:lnTo>
                      <a:lnTo>
                        <a:pt x="37" y="29"/>
                      </a:lnTo>
                      <a:lnTo>
                        <a:pt x="38" y="29"/>
                      </a:lnTo>
                      <a:lnTo>
                        <a:pt x="38" y="29"/>
                      </a:lnTo>
                      <a:lnTo>
                        <a:pt x="39" y="29"/>
                      </a:lnTo>
                      <a:lnTo>
                        <a:pt x="39" y="29"/>
                      </a:lnTo>
                      <a:lnTo>
                        <a:pt x="39" y="29"/>
                      </a:lnTo>
                      <a:lnTo>
                        <a:pt x="41" y="27"/>
                      </a:lnTo>
                      <a:lnTo>
                        <a:pt x="41" y="27"/>
                      </a:lnTo>
                      <a:lnTo>
                        <a:pt x="41" y="27"/>
                      </a:lnTo>
                      <a:lnTo>
                        <a:pt x="42" y="26"/>
                      </a:lnTo>
                      <a:lnTo>
                        <a:pt x="42" y="26"/>
                      </a:lnTo>
                      <a:lnTo>
                        <a:pt x="42" y="26"/>
                      </a:lnTo>
                      <a:lnTo>
                        <a:pt x="42" y="25"/>
                      </a:lnTo>
                      <a:lnTo>
                        <a:pt x="43" y="25"/>
                      </a:lnTo>
                      <a:lnTo>
                        <a:pt x="43" y="24"/>
                      </a:lnTo>
                      <a:lnTo>
                        <a:pt x="43" y="24"/>
                      </a:lnTo>
                      <a:lnTo>
                        <a:pt x="43" y="22"/>
                      </a:lnTo>
                      <a:lnTo>
                        <a:pt x="43" y="22"/>
                      </a:lnTo>
                      <a:lnTo>
                        <a:pt x="43" y="21"/>
                      </a:lnTo>
                      <a:lnTo>
                        <a:pt x="43" y="21"/>
                      </a:lnTo>
                      <a:lnTo>
                        <a:pt x="43" y="20"/>
                      </a:lnTo>
                      <a:lnTo>
                        <a:pt x="43" y="20"/>
                      </a:lnTo>
                      <a:lnTo>
                        <a:pt x="45" y="18"/>
                      </a:lnTo>
                      <a:lnTo>
                        <a:pt x="45" y="17"/>
                      </a:lnTo>
                      <a:lnTo>
                        <a:pt x="45" y="17"/>
                      </a:lnTo>
                      <a:lnTo>
                        <a:pt x="45" y="16"/>
                      </a:lnTo>
                      <a:lnTo>
                        <a:pt x="45" y="14"/>
                      </a:lnTo>
                      <a:lnTo>
                        <a:pt x="45" y="14"/>
                      </a:lnTo>
                      <a:lnTo>
                        <a:pt x="45" y="13"/>
                      </a:lnTo>
                      <a:lnTo>
                        <a:pt x="43" y="12"/>
                      </a:lnTo>
                      <a:lnTo>
                        <a:pt x="43" y="10"/>
                      </a:lnTo>
                      <a:lnTo>
                        <a:pt x="43" y="10"/>
                      </a:lnTo>
                      <a:lnTo>
                        <a:pt x="43" y="9"/>
                      </a:lnTo>
                      <a:lnTo>
                        <a:pt x="43" y="9"/>
                      </a:lnTo>
                      <a:lnTo>
                        <a:pt x="43" y="8"/>
                      </a:lnTo>
                      <a:lnTo>
                        <a:pt x="43" y="8"/>
                      </a:lnTo>
                      <a:lnTo>
                        <a:pt x="42" y="6"/>
                      </a:lnTo>
                      <a:lnTo>
                        <a:pt x="42" y="6"/>
                      </a:lnTo>
                      <a:lnTo>
                        <a:pt x="42" y="5"/>
                      </a:lnTo>
                      <a:lnTo>
                        <a:pt x="42" y="5"/>
                      </a:lnTo>
                      <a:lnTo>
                        <a:pt x="41" y="5"/>
                      </a:lnTo>
                      <a:lnTo>
                        <a:pt x="41" y="4"/>
                      </a:lnTo>
                      <a:lnTo>
                        <a:pt x="41" y="4"/>
                      </a:lnTo>
                      <a:lnTo>
                        <a:pt x="41" y="4"/>
                      </a:lnTo>
                      <a:lnTo>
                        <a:pt x="39" y="4"/>
                      </a:lnTo>
                      <a:lnTo>
                        <a:pt x="39" y="4"/>
                      </a:lnTo>
                      <a:lnTo>
                        <a:pt x="39" y="2"/>
                      </a:lnTo>
                      <a:lnTo>
                        <a:pt x="38" y="2"/>
                      </a:lnTo>
                      <a:lnTo>
                        <a:pt x="38" y="2"/>
                      </a:lnTo>
                      <a:lnTo>
                        <a:pt x="38" y="2"/>
                      </a:lnTo>
                      <a:lnTo>
                        <a:pt x="37" y="2"/>
                      </a:lnTo>
                      <a:lnTo>
                        <a:pt x="37" y="2"/>
                      </a:lnTo>
                      <a:lnTo>
                        <a:pt x="35" y="4"/>
                      </a:lnTo>
                      <a:lnTo>
                        <a:pt x="35" y="4"/>
                      </a:lnTo>
                      <a:lnTo>
                        <a:pt x="35" y="4"/>
                      </a:lnTo>
                      <a:lnTo>
                        <a:pt x="34" y="4"/>
                      </a:lnTo>
                      <a:lnTo>
                        <a:pt x="34" y="4"/>
                      </a:lnTo>
                      <a:lnTo>
                        <a:pt x="34" y="5"/>
                      </a:lnTo>
                      <a:lnTo>
                        <a:pt x="33" y="5"/>
                      </a:lnTo>
                      <a:lnTo>
                        <a:pt x="33" y="5"/>
                      </a:lnTo>
                      <a:lnTo>
                        <a:pt x="33" y="6"/>
                      </a:lnTo>
                      <a:lnTo>
                        <a:pt x="33" y="6"/>
                      </a:lnTo>
                      <a:lnTo>
                        <a:pt x="31" y="8"/>
                      </a:lnTo>
                      <a:lnTo>
                        <a:pt x="31" y="8"/>
                      </a:lnTo>
                      <a:lnTo>
                        <a:pt x="31" y="8"/>
                      </a:lnTo>
                      <a:lnTo>
                        <a:pt x="31" y="9"/>
                      </a:lnTo>
                      <a:lnTo>
                        <a:pt x="31" y="10"/>
                      </a:lnTo>
                      <a:lnTo>
                        <a:pt x="31" y="10"/>
                      </a:lnTo>
                      <a:lnTo>
                        <a:pt x="31" y="12"/>
                      </a:lnTo>
                      <a:lnTo>
                        <a:pt x="31" y="12"/>
                      </a:lnTo>
                      <a:lnTo>
                        <a:pt x="31" y="13"/>
                      </a:lnTo>
                      <a:lnTo>
                        <a:pt x="30" y="13"/>
                      </a:lnTo>
                      <a:lnTo>
                        <a:pt x="30" y="14"/>
                      </a:lnTo>
                      <a:lnTo>
                        <a:pt x="30" y="14"/>
                      </a:lnTo>
                      <a:close/>
                      <a:moveTo>
                        <a:pt x="26" y="13"/>
                      </a:moveTo>
                      <a:lnTo>
                        <a:pt x="27" y="12"/>
                      </a:lnTo>
                      <a:lnTo>
                        <a:pt x="27" y="12"/>
                      </a:lnTo>
                      <a:lnTo>
                        <a:pt x="27" y="10"/>
                      </a:lnTo>
                      <a:lnTo>
                        <a:pt x="27" y="9"/>
                      </a:lnTo>
                      <a:lnTo>
                        <a:pt x="27" y="8"/>
                      </a:lnTo>
                      <a:lnTo>
                        <a:pt x="27" y="8"/>
                      </a:lnTo>
                      <a:lnTo>
                        <a:pt x="27" y="6"/>
                      </a:lnTo>
                      <a:lnTo>
                        <a:pt x="29" y="6"/>
                      </a:lnTo>
                      <a:lnTo>
                        <a:pt x="29" y="5"/>
                      </a:lnTo>
                      <a:lnTo>
                        <a:pt x="29" y="5"/>
                      </a:lnTo>
                      <a:lnTo>
                        <a:pt x="29" y="4"/>
                      </a:lnTo>
                      <a:lnTo>
                        <a:pt x="30" y="4"/>
                      </a:lnTo>
                      <a:lnTo>
                        <a:pt x="30" y="2"/>
                      </a:lnTo>
                      <a:lnTo>
                        <a:pt x="30" y="2"/>
                      </a:lnTo>
                      <a:lnTo>
                        <a:pt x="31" y="1"/>
                      </a:lnTo>
                      <a:lnTo>
                        <a:pt x="31" y="1"/>
                      </a:lnTo>
                      <a:lnTo>
                        <a:pt x="33" y="1"/>
                      </a:lnTo>
                      <a:lnTo>
                        <a:pt x="33" y="0"/>
                      </a:lnTo>
                      <a:lnTo>
                        <a:pt x="34" y="0"/>
                      </a:lnTo>
                      <a:lnTo>
                        <a:pt x="34" y="0"/>
                      </a:lnTo>
                      <a:lnTo>
                        <a:pt x="35" y="0"/>
                      </a:lnTo>
                      <a:lnTo>
                        <a:pt x="35" y="0"/>
                      </a:lnTo>
                      <a:lnTo>
                        <a:pt x="37" y="0"/>
                      </a:lnTo>
                      <a:lnTo>
                        <a:pt x="38" y="0"/>
                      </a:lnTo>
                      <a:lnTo>
                        <a:pt x="38" y="0"/>
                      </a:lnTo>
                      <a:lnTo>
                        <a:pt x="39" y="0"/>
                      </a:lnTo>
                      <a:lnTo>
                        <a:pt x="39" y="0"/>
                      </a:lnTo>
                      <a:lnTo>
                        <a:pt x="41" y="0"/>
                      </a:lnTo>
                      <a:lnTo>
                        <a:pt x="41" y="0"/>
                      </a:lnTo>
                      <a:lnTo>
                        <a:pt x="42" y="0"/>
                      </a:lnTo>
                      <a:lnTo>
                        <a:pt x="42" y="1"/>
                      </a:lnTo>
                      <a:lnTo>
                        <a:pt x="43" y="1"/>
                      </a:lnTo>
                      <a:lnTo>
                        <a:pt x="43" y="1"/>
                      </a:lnTo>
                      <a:lnTo>
                        <a:pt x="45" y="2"/>
                      </a:lnTo>
                      <a:lnTo>
                        <a:pt x="45" y="2"/>
                      </a:lnTo>
                      <a:lnTo>
                        <a:pt x="45" y="4"/>
                      </a:lnTo>
                      <a:lnTo>
                        <a:pt x="46" y="4"/>
                      </a:lnTo>
                      <a:lnTo>
                        <a:pt x="46" y="5"/>
                      </a:lnTo>
                      <a:lnTo>
                        <a:pt x="46" y="5"/>
                      </a:lnTo>
                      <a:lnTo>
                        <a:pt x="47" y="6"/>
                      </a:lnTo>
                      <a:lnTo>
                        <a:pt x="47" y="8"/>
                      </a:lnTo>
                      <a:lnTo>
                        <a:pt x="47" y="8"/>
                      </a:lnTo>
                      <a:lnTo>
                        <a:pt x="47" y="9"/>
                      </a:lnTo>
                      <a:lnTo>
                        <a:pt x="47" y="10"/>
                      </a:lnTo>
                      <a:lnTo>
                        <a:pt x="48" y="12"/>
                      </a:lnTo>
                      <a:lnTo>
                        <a:pt x="48" y="13"/>
                      </a:lnTo>
                      <a:lnTo>
                        <a:pt x="48" y="14"/>
                      </a:lnTo>
                      <a:lnTo>
                        <a:pt x="48" y="16"/>
                      </a:lnTo>
                      <a:lnTo>
                        <a:pt x="48" y="17"/>
                      </a:lnTo>
                      <a:lnTo>
                        <a:pt x="48" y="17"/>
                      </a:lnTo>
                      <a:lnTo>
                        <a:pt x="48" y="18"/>
                      </a:lnTo>
                      <a:lnTo>
                        <a:pt x="48" y="20"/>
                      </a:lnTo>
                      <a:lnTo>
                        <a:pt x="48" y="20"/>
                      </a:lnTo>
                      <a:lnTo>
                        <a:pt x="48" y="21"/>
                      </a:lnTo>
                      <a:lnTo>
                        <a:pt x="48" y="21"/>
                      </a:lnTo>
                      <a:lnTo>
                        <a:pt x="47" y="22"/>
                      </a:lnTo>
                      <a:lnTo>
                        <a:pt x="47" y="24"/>
                      </a:lnTo>
                      <a:lnTo>
                        <a:pt x="47" y="24"/>
                      </a:lnTo>
                      <a:lnTo>
                        <a:pt x="47" y="25"/>
                      </a:lnTo>
                      <a:lnTo>
                        <a:pt x="47" y="25"/>
                      </a:lnTo>
                      <a:lnTo>
                        <a:pt x="47" y="26"/>
                      </a:lnTo>
                      <a:lnTo>
                        <a:pt x="46" y="26"/>
                      </a:lnTo>
                      <a:lnTo>
                        <a:pt x="46" y="27"/>
                      </a:lnTo>
                      <a:lnTo>
                        <a:pt x="46" y="27"/>
                      </a:lnTo>
                      <a:lnTo>
                        <a:pt x="46" y="27"/>
                      </a:lnTo>
                      <a:lnTo>
                        <a:pt x="46" y="29"/>
                      </a:lnTo>
                      <a:lnTo>
                        <a:pt x="45" y="29"/>
                      </a:lnTo>
                      <a:lnTo>
                        <a:pt x="45" y="29"/>
                      </a:lnTo>
                      <a:lnTo>
                        <a:pt x="45" y="30"/>
                      </a:lnTo>
                      <a:lnTo>
                        <a:pt x="43" y="30"/>
                      </a:lnTo>
                      <a:lnTo>
                        <a:pt x="43" y="30"/>
                      </a:lnTo>
                      <a:lnTo>
                        <a:pt x="43" y="31"/>
                      </a:lnTo>
                      <a:lnTo>
                        <a:pt x="42" y="31"/>
                      </a:lnTo>
                      <a:lnTo>
                        <a:pt x="42" y="31"/>
                      </a:lnTo>
                      <a:lnTo>
                        <a:pt x="41" y="31"/>
                      </a:lnTo>
                      <a:lnTo>
                        <a:pt x="41" y="31"/>
                      </a:lnTo>
                      <a:lnTo>
                        <a:pt x="39" y="31"/>
                      </a:lnTo>
                      <a:lnTo>
                        <a:pt x="39" y="31"/>
                      </a:lnTo>
                      <a:lnTo>
                        <a:pt x="39" y="33"/>
                      </a:lnTo>
                      <a:lnTo>
                        <a:pt x="38" y="33"/>
                      </a:lnTo>
                      <a:lnTo>
                        <a:pt x="38" y="33"/>
                      </a:lnTo>
                      <a:lnTo>
                        <a:pt x="37" y="33"/>
                      </a:lnTo>
                      <a:lnTo>
                        <a:pt x="35" y="31"/>
                      </a:lnTo>
                      <a:lnTo>
                        <a:pt x="35" y="31"/>
                      </a:lnTo>
                      <a:lnTo>
                        <a:pt x="34" y="31"/>
                      </a:lnTo>
                      <a:lnTo>
                        <a:pt x="33" y="31"/>
                      </a:lnTo>
                      <a:lnTo>
                        <a:pt x="33" y="31"/>
                      </a:lnTo>
                      <a:lnTo>
                        <a:pt x="31" y="30"/>
                      </a:lnTo>
                      <a:lnTo>
                        <a:pt x="31" y="30"/>
                      </a:lnTo>
                      <a:lnTo>
                        <a:pt x="30" y="30"/>
                      </a:lnTo>
                      <a:lnTo>
                        <a:pt x="30" y="29"/>
                      </a:lnTo>
                      <a:lnTo>
                        <a:pt x="30" y="29"/>
                      </a:lnTo>
                      <a:lnTo>
                        <a:pt x="29" y="27"/>
                      </a:lnTo>
                      <a:lnTo>
                        <a:pt x="29" y="27"/>
                      </a:lnTo>
                      <a:lnTo>
                        <a:pt x="29" y="26"/>
                      </a:lnTo>
                      <a:lnTo>
                        <a:pt x="27" y="25"/>
                      </a:lnTo>
                      <a:lnTo>
                        <a:pt x="27" y="25"/>
                      </a:lnTo>
                      <a:lnTo>
                        <a:pt x="27" y="24"/>
                      </a:lnTo>
                      <a:lnTo>
                        <a:pt x="27" y="22"/>
                      </a:lnTo>
                      <a:lnTo>
                        <a:pt x="27" y="21"/>
                      </a:lnTo>
                      <a:lnTo>
                        <a:pt x="27" y="21"/>
                      </a:lnTo>
                      <a:lnTo>
                        <a:pt x="26" y="20"/>
                      </a:lnTo>
                      <a:lnTo>
                        <a:pt x="26" y="18"/>
                      </a:lnTo>
                      <a:lnTo>
                        <a:pt x="26" y="18"/>
                      </a:lnTo>
                      <a:lnTo>
                        <a:pt x="26" y="17"/>
                      </a:lnTo>
                      <a:lnTo>
                        <a:pt x="26" y="17"/>
                      </a:lnTo>
                      <a:lnTo>
                        <a:pt x="26" y="16"/>
                      </a:lnTo>
                      <a:lnTo>
                        <a:pt x="26" y="16"/>
                      </a:lnTo>
                      <a:lnTo>
                        <a:pt x="26" y="16"/>
                      </a:lnTo>
                      <a:lnTo>
                        <a:pt x="26" y="16"/>
                      </a:lnTo>
                      <a:lnTo>
                        <a:pt x="26" y="16"/>
                      </a:lnTo>
                      <a:lnTo>
                        <a:pt x="26" y="16"/>
                      </a:lnTo>
                      <a:lnTo>
                        <a:pt x="26" y="14"/>
                      </a:lnTo>
                      <a:lnTo>
                        <a:pt x="26" y="14"/>
                      </a:lnTo>
                      <a:lnTo>
                        <a:pt x="26" y="14"/>
                      </a:lnTo>
                      <a:lnTo>
                        <a:pt x="26" y="14"/>
                      </a:lnTo>
                      <a:lnTo>
                        <a:pt x="26" y="14"/>
                      </a:lnTo>
                      <a:lnTo>
                        <a:pt x="26" y="14"/>
                      </a:lnTo>
                      <a:lnTo>
                        <a:pt x="26" y="13"/>
                      </a:lnTo>
                      <a:lnTo>
                        <a:pt x="26" y="13"/>
                      </a:lnTo>
                      <a:lnTo>
                        <a:pt x="26" y="13"/>
                      </a:lnTo>
                      <a:close/>
                      <a:moveTo>
                        <a:pt x="0" y="31"/>
                      </a:moveTo>
                      <a:lnTo>
                        <a:pt x="0" y="30"/>
                      </a:lnTo>
                      <a:lnTo>
                        <a:pt x="1" y="29"/>
                      </a:lnTo>
                      <a:lnTo>
                        <a:pt x="1" y="27"/>
                      </a:lnTo>
                      <a:lnTo>
                        <a:pt x="1" y="26"/>
                      </a:lnTo>
                      <a:lnTo>
                        <a:pt x="1" y="26"/>
                      </a:lnTo>
                      <a:lnTo>
                        <a:pt x="2" y="25"/>
                      </a:lnTo>
                      <a:lnTo>
                        <a:pt x="2" y="24"/>
                      </a:lnTo>
                      <a:lnTo>
                        <a:pt x="2" y="24"/>
                      </a:lnTo>
                      <a:lnTo>
                        <a:pt x="4" y="22"/>
                      </a:lnTo>
                      <a:lnTo>
                        <a:pt x="4" y="21"/>
                      </a:lnTo>
                      <a:lnTo>
                        <a:pt x="5" y="21"/>
                      </a:lnTo>
                      <a:lnTo>
                        <a:pt x="6" y="20"/>
                      </a:lnTo>
                      <a:lnTo>
                        <a:pt x="6" y="20"/>
                      </a:lnTo>
                      <a:lnTo>
                        <a:pt x="8" y="18"/>
                      </a:lnTo>
                      <a:lnTo>
                        <a:pt x="9" y="18"/>
                      </a:lnTo>
                      <a:lnTo>
                        <a:pt x="10" y="17"/>
                      </a:lnTo>
                      <a:lnTo>
                        <a:pt x="12" y="17"/>
                      </a:lnTo>
                      <a:lnTo>
                        <a:pt x="12" y="16"/>
                      </a:lnTo>
                      <a:lnTo>
                        <a:pt x="13" y="16"/>
                      </a:lnTo>
                      <a:lnTo>
                        <a:pt x="14" y="16"/>
                      </a:lnTo>
                      <a:lnTo>
                        <a:pt x="14" y="14"/>
                      </a:lnTo>
                      <a:lnTo>
                        <a:pt x="16" y="14"/>
                      </a:lnTo>
                      <a:lnTo>
                        <a:pt x="16" y="14"/>
                      </a:lnTo>
                      <a:lnTo>
                        <a:pt x="17" y="13"/>
                      </a:lnTo>
                      <a:lnTo>
                        <a:pt x="17" y="13"/>
                      </a:lnTo>
                      <a:lnTo>
                        <a:pt x="17" y="13"/>
                      </a:lnTo>
                      <a:lnTo>
                        <a:pt x="17" y="12"/>
                      </a:lnTo>
                      <a:lnTo>
                        <a:pt x="18" y="12"/>
                      </a:lnTo>
                      <a:lnTo>
                        <a:pt x="18" y="10"/>
                      </a:lnTo>
                      <a:lnTo>
                        <a:pt x="18" y="10"/>
                      </a:lnTo>
                      <a:lnTo>
                        <a:pt x="18" y="9"/>
                      </a:lnTo>
                      <a:lnTo>
                        <a:pt x="18" y="9"/>
                      </a:lnTo>
                      <a:lnTo>
                        <a:pt x="18" y="8"/>
                      </a:lnTo>
                      <a:lnTo>
                        <a:pt x="18" y="8"/>
                      </a:lnTo>
                      <a:lnTo>
                        <a:pt x="18" y="8"/>
                      </a:lnTo>
                      <a:lnTo>
                        <a:pt x="18" y="6"/>
                      </a:lnTo>
                      <a:lnTo>
                        <a:pt x="17" y="6"/>
                      </a:lnTo>
                      <a:lnTo>
                        <a:pt x="17" y="5"/>
                      </a:lnTo>
                      <a:lnTo>
                        <a:pt x="17" y="5"/>
                      </a:lnTo>
                      <a:lnTo>
                        <a:pt x="17" y="5"/>
                      </a:lnTo>
                      <a:lnTo>
                        <a:pt x="16" y="4"/>
                      </a:lnTo>
                      <a:lnTo>
                        <a:pt x="16" y="4"/>
                      </a:lnTo>
                      <a:lnTo>
                        <a:pt x="14" y="4"/>
                      </a:lnTo>
                      <a:lnTo>
                        <a:pt x="14" y="4"/>
                      </a:lnTo>
                      <a:lnTo>
                        <a:pt x="14" y="4"/>
                      </a:lnTo>
                      <a:lnTo>
                        <a:pt x="13" y="2"/>
                      </a:lnTo>
                      <a:lnTo>
                        <a:pt x="13" y="2"/>
                      </a:lnTo>
                      <a:lnTo>
                        <a:pt x="12" y="2"/>
                      </a:lnTo>
                      <a:lnTo>
                        <a:pt x="10" y="2"/>
                      </a:lnTo>
                      <a:lnTo>
                        <a:pt x="9" y="4"/>
                      </a:lnTo>
                      <a:lnTo>
                        <a:pt x="8" y="4"/>
                      </a:lnTo>
                      <a:lnTo>
                        <a:pt x="6" y="5"/>
                      </a:lnTo>
                      <a:lnTo>
                        <a:pt x="6" y="6"/>
                      </a:lnTo>
                      <a:lnTo>
                        <a:pt x="5" y="8"/>
                      </a:lnTo>
                      <a:lnTo>
                        <a:pt x="5" y="9"/>
                      </a:lnTo>
                      <a:lnTo>
                        <a:pt x="5" y="10"/>
                      </a:lnTo>
                      <a:lnTo>
                        <a:pt x="1" y="10"/>
                      </a:lnTo>
                      <a:lnTo>
                        <a:pt x="1" y="10"/>
                      </a:lnTo>
                      <a:lnTo>
                        <a:pt x="1" y="9"/>
                      </a:lnTo>
                      <a:lnTo>
                        <a:pt x="1" y="9"/>
                      </a:lnTo>
                      <a:lnTo>
                        <a:pt x="1" y="8"/>
                      </a:lnTo>
                      <a:lnTo>
                        <a:pt x="1" y="8"/>
                      </a:lnTo>
                      <a:lnTo>
                        <a:pt x="2" y="6"/>
                      </a:lnTo>
                      <a:lnTo>
                        <a:pt x="2" y="5"/>
                      </a:lnTo>
                      <a:lnTo>
                        <a:pt x="2" y="5"/>
                      </a:lnTo>
                      <a:lnTo>
                        <a:pt x="2" y="4"/>
                      </a:lnTo>
                      <a:lnTo>
                        <a:pt x="2" y="4"/>
                      </a:lnTo>
                      <a:lnTo>
                        <a:pt x="4" y="4"/>
                      </a:lnTo>
                      <a:lnTo>
                        <a:pt x="4" y="2"/>
                      </a:lnTo>
                      <a:lnTo>
                        <a:pt x="4" y="2"/>
                      </a:lnTo>
                      <a:lnTo>
                        <a:pt x="5" y="1"/>
                      </a:lnTo>
                      <a:lnTo>
                        <a:pt x="5" y="1"/>
                      </a:lnTo>
                      <a:lnTo>
                        <a:pt x="6" y="1"/>
                      </a:lnTo>
                      <a:lnTo>
                        <a:pt x="6" y="0"/>
                      </a:lnTo>
                      <a:lnTo>
                        <a:pt x="8" y="0"/>
                      </a:lnTo>
                      <a:lnTo>
                        <a:pt x="8" y="0"/>
                      </a:lnTo>
                      <a:lnTo>
                        <a:pt x="9" y="0"/>
                      </a:lnTo>
                      <a:lnTo>
                        <a:pt x="9" y="0"/>
                      </a:lnTo>
                      <a:lnTo>
                        <a:pt x="10" y="0"/>
                      </a:lnTo>
                      <a:lnTo>
                        <a:pt x="12" y="0"/>
                      </a:lnTo>
                      <a:lnTo>
                        <a:pt x="12" y="0"/>
                      </a:lnTo>
                      <a:lnTo>
                        <a:pt x="13" y="0"/>
                      </a:lnTo>
                      <a:lnTo>
                        <a:pt x="13" y="0"/>
                      </a:lnTo>
                      <a:lnTo>
                        <a:pt x="14" y="0"/>
                      </a:lnTo>
                      <a:lnTo>
                        <a:pt x="14" y="0"/>
                      </a:lnTo>
                      <a:lnTo>
                        <a:pt x="16" y="0"/>
                      </a:lnTo>
                      <a:lnTo>
                        <a:pt x="16" y="0"/>
                      </a:lnTo>
                      <a:lnTo>
                        <a:pt x="17" y="0"/>
                      </a:lnTo>
                      <a:lnTo>
                        <a:pt x="17" y="0"/>
                      </a:lnTo>
                      <a:lnTo>
                        <a:pt x="18" y="1"/>
                      </a:lnTo>
                      <a:lnTo>
                        <a:pt x="18" y="1"/>
                      </a:lnTo>
                      <a:lnTo>
                        <a:pt x="18" y="1"/>
                      </a:lnTo>
                      <a:lnTo>
                        <a:pt x="20" y="1"/>
                      </a:lnTo>
                      <a:lnTo>
                        <a:pt x="20" y="2"/>
                      </a:lnTo>
                      <a:lnTo>
                        <a:pt x="20" y="2"/>
                      </a:lnTo>
                      <a:lnTo>
                        <a:pt x="21" y="2"/>
                      </a:lnTo>
                      <a:lnTo>
                        <a:pt x="21" y="4"/>
                      </a:lnTo>
                      <a:lnTo>
                        <a:pt x="21" y="4"/>
                      </a:lnTo>
                      <a:lnTo>
                        <a:pt x="22" y="5"/>
                      </a:lnTo>
                      <a:lnTo>
                        <a:pt x="22" y="5"/>
                      </a:lnTo>
                      <a:lnTo>
                        <a:pt x="22" y="6"/>
                      </a:lnTo>
                      <a:lnTo>
                        <a:pt x="22" y="6"/>
                      </a:lnTo>
                      <a:lnTo>
                        <a:pt x="22" y="8"/>
                      </a:lnTo>
                      <a:lnTo>
                        <a:pt x="22" y="9"/>
                      </a:lnTo>
                      <a:lnTo>
                        <a:pt x="22" y="9"/>
                      </a:lnTo>
                      <a:lnTo>
                        <a:pt x="22" y="10"/>
                      </a:lnTo>
                      <a:lnTo>
                        <a:pt x="22" y="12"/>
                      </a:lnTo>
                      <a:lnTo>
                        <a:pt x="22" y="12"/>
                      </a:lnTo>
                      <a:lnTo>
                        <a:pt x="22" y="13"/>
                      </a:lnTo>
                      <a:lnTo>
                        <a:pt x="21" y="13"/>
                      </a:lnTo>
                      <a:lnTo>
                        <a:pt x="21" y="14"/>
                      </a:lnTo>
                      <a:lnTo>
                        <a:pt x="21" y="14"/>
                      </a:lnTo>
                      <a:lnTo>
                        <a:pt x="20" y="16"/>
                      </a:lnTo>
                      <a:lnTo>
                        <a:pt x="20" y="16"/>
                      </a:lnTo>
                      <a:lnTo>
                        <a:pt x="18" y="17"/>
                      </a:lnTo>
                      <a:lnTo>
                        <a:pt x="18" y="17"/>
                      </a:lnTo>
                      <a:lnTo>
                        <a:pt x="17" y="18"/>
                      </a:lnTo>
                      <a:lnTo>
                        <a:pt x="17" y="18"/>
                      </a:lnTo>
                      <a:lnTo>
                        <a:pt x="16" y="18"/>
                      </a:lnTo>
                      <a:lnTo>
                        <a:pt x="14" y="20"/>
                      </a:lnTo>
                      <a:lnTo>
                        <a:pt x="14" y="20"/>
                      </a:lnTo>
                      <a:lnTo>
                        <a:pt x="13" y="21"/>
                      </a:lnTo>
                      <a:lnTo>
                        <a:pt x="12" y="21"/>
                      </a:lnTo>
                      <a:lnTo>
                        <a:pt x="10" y="22"/>
                      </a:lnTo>
                      <a:lnTo>
                        <a:pt x="10" y="22"/>
                      </a:lnTo>
                      <a:lnTo>
                        <a:pt x="9" y="22"/>
                      </a:lnTo>
                      <a:lnTo>
                        <a:pt x="9" y="24"/>
                      </a:lnTo>
                      <a:lnTo>
                        <a:pt x="8" y="24"/>
                      </a:lnTo>
                      <a:lnTo>
                        <a:pt x="8" y="24"/>
                      </a:lnTo>
                      <a:lnTo>
                        <a:pt x="8" y="24"/>
                      </a:lnTo>
                      <a:lnTo>
                        <a:pt x="6" y="25"/>
                      </a:lnTo>
                      <a:lnTo>
                        <a:pt x="6" y="25"/>
                      </a:lnTo>
                      <a:lnTo>
                        <a:pt x="6" y="25"/>
                      </a:lnTo>
                      <a:lnTo>
                        <a:pt x="5" y="26"/>
                      </a:lnTo>
                      <a:lnTo>
                        <a:pt x="5" y="26"/>
                      </a:lnTo>
                      <a:lnTo>
                        <a:pt x="5" y="27"/>
                      </a:lnTo>
                      <a:lnTo>
                        <a:pt x="5" y="27"/>
                      </a:lnTo>
                      <a:lnTo>
                        <a:pt x="22" y="27"/>
                      </a:lnTo>
                      <a:lnTo>
                        <a:pt x="22" y="31"/>
                      </a:lnTo>
                      <a:lnTo>
                        <a:pt x="0" y="31"/>
                      </a:lnTo>
                      <a:close/>
                    </a:path>
                  </a:pathLst>
                </a:custGeom>
                <a:solidFill>
                  <a:srgbClr val="000000"/>
                </a:solidFill>
                <a:ln w="9525">
                  <a:noFill/>
                  <a:round/>
                  <a:headEnd/>
                  <a:tailEnd/>
                </a:ln>
              </p:spPr>
              <p:txBody>
                <a:bodyPr/>
                <a:lstStyle/>
                <a:p>
                  <a:endParaRPr lang="en-US"/>
                </a:p>
              </p:txBody>
            </p:sp>
            <p:sp>
              <p:nvSpPr>
                <p:cNvPr id="10592" name="Freeform 352"/>
                <p:cNvSpPr>
                  <a:spLocks noEditPoints="1"/>
                </p:cNvSpPr>
                <p:nvPr/>
              </p:nvSpPr>
              <p:spPr bwMode="auto">
                <a:xfrm>
                  <a:off x="2888" y="2992"/>
                  <a:ext cx="23" cy="17"/>
                </a:xfrm>
                <a:custGeom>
                  <a:avLst/>
                  <a:gdLst/>
                  <a:ahLst/>
                  <a:cxnLst>
                    <a:cxn ang="0">
                      <a:pos x="28" y="16"/>
                    </a:cxn>
                    <a:cxn ang="0">
                      <a:pos x="33" y="17"/>
                    </a:cxn>
                    <a:cxn ang="0">
                      <a:pos x="33" y="17"/>
                    </a:cxn>
                    <a:cxn ang="0">
                      <a:pos x="35" y="17"/>
                    </a:cxn>
                    <a:cxn ang="0">
                      <a:pos x="37" y="17"/>
                    </a:cxn>
                    <a:cxn ang="0">
                      <a:pos x="39" y="14"/>
                    </a:cxn>
                    <a:cxn ang="0">
                      <a:pos x="40" y="13"/>
                    </a:cxn>
                    <a:cxn ang="0">
                      <a:pos x="40" y="10"/>
                    </a:cxn>
                    <a:cxn ang="0">
                      <a:pos x="40" y="9"/>
                    </a:cxn>
                    <a:cxn ang="0">
                      <a:pos x="40" y="8"/>
                    </a:cxn>
                    <a:cxn ang="0">
                      <a:pos x="39" y="5"/>
                    </a:cxn>
                    <a:cxn ang="0">
                      <a:pos x="36" y="4"/>
                    </a:cxn>
                    <a:cxn ang="0">
                      <a:pos x="33" y="2"/>
                    </a:cxn>
                    <a:cxn ang="0">
                      <a:pos x="31" y="4"/>
                    </a:cxn>
                    <a:cxn ang="0">
                      <a:pos x="28" y="6"/>
                    </a:cxn>
                    <a:cxn ang="0">
                      <a:pos x="27" y="9"/>
                    </a:cxn>
                    <a:cxn ang="0">
                      <a:pos x="23" y="9"/>
                    </a:cxn>
                    <a:cxn ang="0">
                      <a:pos x="23" y="6"/>
                    </a:cxn>
                    <a:cxn ang="0">
                      <a:pos x="24" y="4"/>
                    </a:cxn>
                    <a:cxn ang="0">
                      <a:pos x="25" y="2"/>
                    </a:cxn>
                    <a:cxn ang="0">
                      <a:pos x="28" y="0"/>
                    </a:cxn>
                    <a:cxn ang="0">
                      <a:pos x="31" y="0"/>
                    </a:cxn>
                    <a:cxn ang="0">
                      <a:pos x="35" y="0"/>
                    </a:cxn>
                    <a:cxn ang="0">
                      <a:pos x="39" y="0"/>
                    </a:cxn>
                    <a:cxn ang="0">
                      <a:pos x="41" y="4"/>
                    </a:cxn>
                    <a:cxn ang="0">
                      <a:pos x="44" y="6"/>
                    </a:cxn>
                    <a:cxn ang="0">
                      <a:pos x="45" y="10"/>
                    </a:cxn>
                    <a:cxn ang="0">
                      <a:pos x="45" y="16"/>
                    </a:cxn>
                    <a:cxn ang="0">
                      <a:pos x="44" y="21"/>
                    </a:cxn>
                    <a:cxn ang="0">
                      <a:pos x="43" y="25"/>
                    </a:cxn>
                    <a:cxn ang="0">
                      <a:pos x="41" y="29"/>
                    </a:cxn>
                    <a:cxn ang="0">
                      <a:pos x="39" y="30"/>
                    </a:cxn>
                    <a:cxn ang="0">
                      <a:pos x="37" y="31"/>
                    </a:cxn>
                    <a:cxn ang="0">
                      <a:pos x="35" y="33"/>
                    </a:cxn>
                    <a:cxn ang="0">
                      <a:pos x="33" y="33"/>
                    </a:cxn>
                    <a:cxn ang="0">
                      <a:pos x="32" y="33"/>
                    </a:cxn>
                    <a:cxn ang="0">
                      <a:pos x="29" y="31"/>
                    </a:cxn>
                    <a:cxn ang="0">
                      <a:pos x="27" y="30"/>
                    </a:cxn>
                    <a:cxn ang="0">
                      <a:pos x="24" y="29"/>
                    </a:cxn>
                    <a:cxn ang="0">
                      <a:pos x="23" y="25"/>
                    </a:cxn>
                    <a:cxn ang="0">
                      <a:pos x="28" y="26"/>
                    </a:cxn>
                    <a:cxn ang="0">
                      <a:pos x="32" y="29"/>
                    </a:cxn>
                    <a:cxn ang="0">
                      <a:pos x="35" y="29"/>
                    </a:cxn>
                    <a:cxn ang="0">
                      <a:pos x="37" y="27"/>
                    </a:cxn>
                    <a:cxn ang="0">
                      <a:pos x="39" y="25"/>
                    </a:cxn>
                    <a:cxn ang="0">
                      <a:pos x="40" y="22"/>
                    </a:cxn>
                    <a:cxn ang="0">
                      <a:pos x="41" y="17"/>
                    </a:cxn>
                    <a:cxn ang="0">
                      <a:pos x="39" y="20"/>
                    </a:cxn>
                    <a:cxn ang="0">
                      <a:pos x="36" y="21"/>
                    </a:cxn>
                    <a:cxn ang="0">
                      <a:pos x="33" y="21"/>
                    </a:cxn>
                    <a:cxn ang="0">
                      <a:pos x="31" y="21"/>
                    </a:cxn>
                    <a:cxn ang="0">
                      <a:pos x="27" y="20"/>
                    </a:cxn>
                    <a:cxn ang="0">
                      <a:pos x="25" y="17"/>
                    </a:cxn>
                    <a:cxn ang="0">
                      <a:pos x="23" y="14"/>
                    </a:cxn>
                    <a:cxn ang="0">
                      <a:pos x="23" y="12"/>
                    </a:cxn>
                    <a:cxn ang="0">
                      <a:pos x="0" y="5"/>
                    </a:cxn>
                    <a:cxn ang="0">
                      <a:pos x="2" y="5"/>
                    </a:cxn>
                    <a:cxn ang="0">
                      <a:pos x="3" y="5"/>
                    </a:cxn>
                    <a:cxn ang="0">
                      <a:pos x="6" y="5"/>
                    </a:cxn>
                    <a:cxn ang="0">
                      <a:pos x="7" y="4"/>
                    </a:cxn>
                    <a:cxn ang="0">
                      <a:pos x="8" y="2"/>
                    </a:cxn>
                    <a:cxn ang="0">
                      <a:pos x="8" y="0"/>
                    </a:cxn>
                  </a:cxnLst>
                  <a:rect l="0" t="0" r="r" b="b"/>
                  <a:pathLst>
                    <a:path w="45" h="33">
                      <a:moveTo>
                        <a:pt x="27" y="9"/>
                      </a:moveTo>
                      <a:lnTo>
                        <a:pt x="27" y="12"/>
                      </a:lnTo>
                      <a:lnTo>
                        <a:pt x="27" y="13"/>
                      </a:lnTo>
                      <a:lnTo>
                        <a:pt x="28" y="14"/>
                      </a:lnTo>
                      <a:lnTo>
                        <a:pt x="28" y="16"/>
                      </a:lnTo>
                      <a:lnTo>
                        <a:pt x="29" y="16"/>
                      </a:lnTo>
                      <a:lnTo>
                        <a:pt x="31" y="17"/>
                      </a:lnTo>
                      <a:lnTo>
                        <a:pt x="32" y="17"/>
                      </a:lnTo>
                      <a:lnTo>
                        <a:pt x="33" y="17"/>
                      </a:lnTo>
                      <a:lnTo>
                        <a:pt x="33" y="17"/>
                      </a:lnTo>
                      <a:lnTo>
                        <a:pt x="33" y="17"/>
                      </a:lnTo>
                      <a:lnTo>
                        <a:pt x="33" y="17"/>
                      </a:lnTo>
                      <a:lnTo>
                        <a:pt x="33" y="17"/>
                      </a:lnTo>
                      <a:lnTo>
                        <a:pt x="33" y="17"/>
                      </a:lnTo>
                      <a:lnTo>
                        <a:pt x="33" y="17"/>
                      </a:lnTo>
                      <a:lnTo>
                        <a:pt x="33" y="17"/>
                      </a:lnTo>
                      <a:lnTo>
                        <a:pt x="33" y="17"/>
                      </a:lnTo>
                      <a:lnTo>
                        <a:pt x="35" y="17"/>
                      </a:lnTo>
                      <a:lnTo>
                        <a:pt x="35" y="17"/>
                      </a:lnTo>
                      <a:lnTo>
                        <a:pt x="35" y="17"/>
                      </a:lnTo>
                      <a:lnTo>
                        <a:pt x="36" y="17"/>
                      </a:lnTo>
                      <a:lnTo>
                        <a:pt x="36" y="17"/>
                      </a:lnTo>
                      <a:lnTo>
                        <a:pt x="36" y="17"/>
                      </a:lnTo>
                      <a:lnTo>
                        <a:pt x="37" y="17"/>
                      </a:lnTo>
                      <a:lnTo>
                        <a:pt x="37" y="17"/>
                      </a:lnTo>
                      <a:lnTo>
                        <a:pt x="37" y="16"/>
                      </a:lnTo>
                      <a:lnTo>
                        <a:pt x="37" y="16"/>
                      </a:lnTo>
                      <a:lnTo>
                        <a:pt x="39" y="16"/>
                      </a:lnTo>
                      <a:lnTo>
                        <a:pt x="39" y="16"/>
                      </a:lnTo>
                      <a:lnTo>
                        <a:pt x="39" y="14"/>
                      </a:lnTo>
                      <a:lnTo>
                        <a:pt x="39" y="14"/>
                      </a:lnTo>
                      <a:lnTo>
                        <a:pt x="40" y="14"/>
                      </a:lnTo>
                      <a:lnTo>
                        <a:pt x="40" y="14"/>
                      </a:lnTo>
                      <a:lnTo>
                        <a:pt x="40" y="13"/>
                      </a:lnTo>
                      <a:lnTo>
                        <a:pt x="40" y="13"/>
                      </a:lnTo>
                      <a:lnTo>
                        <a:pt x="40" y="13"/>
                      </a:lnTo>
                      <a:lnTo>
                        <a:pt x="40" y="12"/>
                      </a:lnTo>
                      <a:lnTo>
                        <a:pt x="40" y="12"/>
                      </a:lnTo>
                      <a:lnTo>
                        <a:pt x="40" y="12"/>
                      </a:lnTo>
                      <a:lnTo>
                        <a:pt x="40" y="10"/>
                      </a:lnTo>
                      <a:lnTo>
                        <a:pt x="40" y="10"/>
                      </a:lnTo>
                      <a:lnTo>
                        <a:pt x="40" y="10"/>
                      </a:lnTo>
                      <a:lnTo>
                        <a:pt x="40" y="10"/>
                      </a:lnTo>
                      <a:lnTo>
                        <a:pt x="40" y="10"/>
                      </a:lnTo>
                      <a:lnTo>
                        <a:pt x="40" y="9"/>
                      </a:lnTo>
                      <a:lnTo>
                        <a:pt x="40" y="9"/>
                      </a:lnTo>
                      <a:lnTo>
                        <a:pt x="40" y="9"/>
                      </a:lnTo>
                      <a:lnTo>
                        <a:pt x="40" y="9"/>
                      </a:lnTo>
                      <a:lnTo>
                        <a:pt x="40" y="9"/>
                      </a:lnTo>
                      <a:lnTo>
                        <a:pt x="40" y="8"/>
                      </a:lnTo>
                      <a:lnTo>
                        <a:pt x="40" y="8"/>
                      </a:lnTo>
                      <a:lnTo>
                        <a:pt x="40" y="6"/>
                      </a:lnTo>
                      <a:lnTo>
                        <a:pt x="40" y="6"/>
                      </a:lnTo>
                      <a:lnTo>
                        <a:pt x="39" y="5"/>
                      </a:lnTo>
                      <a:lnTo>
                        <a:pt x="39" y="5"/>
                      </a:lnTo>
                      <a:lnTo>
                        <a:pt x="39" y="5"/>
                      </a:lnTo>
                      <a:lnTo>
                        <a:pt x="39" y="5"/>
                      </a:lnTo>
                      <a:lnTo>
                        <a:pt x="37" y="4"/>
                      </a:lnTo>
                      <a:lnTo>
                        <a:pt x="37" y="4"/>
                      </a:lnTo>
                      <a:lnTo>
                        <a:pt x="36" y="4"/>
                      </a:lnTo>
                      <a:lnTo>
                        <a:pt x="36" y="4"/>
                      </a:lnTo>
                      <a:lnTo>
                        <a:pt x="36" y="2"/>
                      </a:lnTo>
                      <a:lnTo>
                        <a:pt x="35" y="2"/>
                      </a:lnTo>
                      <a:lnTo>
                        <a:pt x="35" y="2"/>
                      </a:lnTo>
                      <a:lnTo>
                        <a:pt x="33" y="2"/>
                      </a:lnTo>
                      <a:lnTo>
                        <a:pt x="33" y="2"/>
                      </a:lnTo>
                      <a:lnTo>
                        <a:pt x="32" y="2"/>
                      </a:lnTo>
                      <a:lnTo>
                        <a:pt x="32" y="4"/>
                      </a:lnTo>
                      <a:lnTo>
                        <a:pt x="31" y="4"/>
                      </a:lnTo>
                      <a:lnTo>
                        <a:pt x="31" y="4"/>
                      </a:lnTo>
                      <a:lnTo>
                        <a:pt x="29" y="4"/>
                      </a:lnTo>
                      <a:lnTo>
                        <a:pt x="29" y="4"/>
                      </a:lnTo>
                      <a:lnTo>
                        <a:pt x="29" y="5"/>
                      </a:lnTo>
                      <a:lnTo>
                        <a:pt x="28" y="5"/>
                      </a:lnTo>
                      <a:lnTo>
                        <a:pt x="28" y="6"/>
                      </a:lnTo>
                      <a:lnTo>
                        <a:pt x="28" y="6"/>
                      </a:lnTo>
                      <a:lnTo>
                        <a:pt x="28" y="6"/>
                      </a:lnTo>
                      <a:lnTo>
                        <a:pt x="27" y="8"/>
                      </a:lnTo>
                      <a:lnTo>
                        <a:pt x="27" y="8"/>
                      </a:lnTo>
                      <a:lnTo>
                        <a:pt x="27" y="9"/>
                      </a:lnTo>
                      <a:lnTo>
                        <a:pt x="27" y="9"/>
                      </a:lnTo>
                      <a:close/>
                      <a:moveTo>
                        <a:pt x="23" y="12"/>
                      </a:moveTo>
                      <a:lnTo>
                        <a:pt x="23" y="10"/>
                      </a:lnTo>
                      <a:lnTo>
                        <a:pt x="23" y="10"/>
                      </a:lnTo>
                      <a:lnTo>
                        <a:pt x="23" y="9"/>
                      </a:lnTo>
                      <a:lnTo>
                        <a:pt x="23" y="9"/>
                      </a:lnTo>
                      <a:lnTo>
                        <a:pt x="23" y="8"/>
                      </a:lnTo>
                      <a:lnTo>
                        <a:pt x="23" y="8"/>
                      </a:lnTo>
                      <a:lnTo>
                        <a:pt x="23" y="8"/>
                      </a:lnTo>
                      <a:lnTo>
                        <a:pt x="23" y="6"/>
                      </a:lnTo>
                      <a:lnTo>
                        <a:pt x="24" y="6"/>
                      </a:lnTo>
                      <a:lnTo>
                        <a:pt x="24" y="5"/>
                      </a:lnTo>
                      <a:lnTo>
                        <a:pt x="24" y="5"/>
                      </a:lnTo>
                      <a:lnTo>
                        <a:pt x="24" y="5"/>
                      </a:lnTo>
                      <a:lnTo>
                        <a:pt x="24" y="4"/>
                      </a:lnTo>
                      <a:lnTo>
                        <a:pt x="25" y="4"/>
                      </a:lnTo>
                      <a:lnTo>
                        <a:pt x="25" y="4"/>
                      </a:lnTo>
                      <a:lnTo>
                        <a:pt x="25" y="2"/>
                      </a:lnTo>
                      <a:lnTo>
                        <a:pt x="25" y="2"/>
                      </a:lnTo>
                      <a:lnTo>
                        <a:pt x="25" y="2"/>
                      </a:lnTo>
                      <a:lnTo>
                        <a:pt x="27" y="1"/>
                      </a:lnTo>
                      <a:lnTo>
                        <a:pt x="27" y="1"/>
                      </a:lnTo>
                      <a:lnTo>
                        <a:pt x="27" y="1"/>
                      </a:lnTo>
                      <a:lnTo>
                        <a:pt x="28" y="1"/>
                      </a:lnTo>
                      <a:lnTo>
                        <a:pt x="28" y="0"/>
                      </a:lnTo>
                      <a:lnTo>
                        <a:pt x="28" y="0"/>
                      </a:lnTo>
                      <a:lnTo>
                        <a:pt x="29" y="0"/>
                      </a:lnTo>
                      <a:lnTo>
                        <a:pt x="29" y="0"/>
                      </a:lnTo>
                      <a:lnTo>
                        <a:pt x="29" y="0"/>
                      </a:lnTo>
                      <a:lnTo>
                        <a:pt x="31" y="0"/>
                      </a:lnTo>
                      <a:lnTo>
                        <a:pt x="31" y="0"/>
                      </a:lnTo>
                      <a:lnTo>
                        <a:pt x="32" y="0"/>
                      </a:lnTo>
                      <a:lnTo>
                        <a:pt x="32" y="0"/>
                      </a:lnTo>
                      <a:lnTo>
                        <a:pt x="33" y="0"/>
                      </a:lnTo>
                      <a:lnTo>
                        <a:pt x="35" y="0"/>
                      </a:lnTo>
                      <a:lnTo>
                        <a:pt x="35" y="0"/>
                      </a:lnTo>
                      <a:lnTo>
                        <a:pt x="36" y="0"/>
                      </a:lnTo>
                      <a:lnTo>
                        <a:pt x="37" y="0"/>
                      </a:lnTo>
                      <a:lnTo>
                        <a:pt x="37" y="0"/>
                      </a:lnTo>
                      <a:lnTo>
                        <a:pt x="39" y="0"/>
                      </a:lnTo>
                      <a:lnTo>
                        <a:pt x="40" y="1"/>
                      </a:lnTo>
                      <a:lnTo>
                        <a:pt x="40" y="1"/>
                      </a:lnTo>
                      <a:lnTo>
                        <a:pt x="41" y="2"/>
                      </a:lnTo>
                      <a:lnTo>
                        <a:pt x="41" y="2"/>
                      </a:lnTo>
                      <a:lnTo>
                        <a:pt x="41" y="4"/>
                      </a:lnTo>
                      <a:lnTo>
                        <a:pt x="43" y="4"/>
                      </a:lnTo>
                      <a:lnTo>
                        <a:pt x="43" y="4"/>
                      </a:lnTo>
                      <a:lnTo>
                        <a:pt x="43" y="5"/>
                      </a:lnTo>
                      <a:lnTo>
                        <a:pt x="44" y="6"/>
                      </a:lnTo>
                      <a:lnTo>
                        <a:pt x="44" y="6"/>
                      </a:lnTo>
                      <a:lnTo>
                        <a:pt x="44" y="8"/>
                      </a:lnTo>
                      <a:lnTo>
                        <a:pt x="44" y="8"/>
                      </a:lnTo>
                      <a:lnTo>
                        <a:pt x="44" y="9"/>
                      </a:lnTo>
                      <a:lnTo>
                        <a:pt x="44" y="10"/>
                      </a:lnTo>
                      <a:lnTo>
                        <a:pt x="45" y="10"/>
                      </a:lnTo>
                      <a:lnTo>
                        <a:pt x="45" y="12"/>
                      </a:lnTo>
                      <a:lnTo>
                        <a:pt x="45" y="13"/>
                      </a:lnTo>
                      <a:lnTo>
                        <a:pt x="45" y="13"/>
                      </a:lnTo>
                      <a:lnTo>
                        <a:pt x="45" y="14"/>
                      </a:lnTo>
                      <a:lnTo>
                        <a:pt x="45" y="16"/>
                      </a:lnTo>
                      <a:lnTo>
                        <a:pt x="45" y="17"/>
                      </a:lnTo>
                      <a:lnTo>
                        <a:pt x="44" y="18"/>
                      </a:lnTo>
                      <a:lnTo>
                        <a:pt x="44" y="20"/>
                      </a:lnTo>
                      <a:lnTo>
                        <a:pt x="44" y="20"/>
                      </a:lnTo>
                      <a:lnTo>
                        <a:pt x="44" y="21"/>
                      </a:lnTo>
                      <a:lnTo>
                        <a:pt x="44" y="22"/>
                      </a:lnTo>
                      <a:lnTo>
                        <a:pt x="44" y="22"/>
                      </a:lnTo>
                      <a:lnTo>
                        <a:pt x="44" y="24"/>
                      </a:lnTo>
                      <a:lnTo>
                        <a:pt x="43" y="25"/>
                      </a:lnTo>
                      <a:lnTo>
                        <a:pt x="43" y="25"/>
                      </a:lnTo>
                      <a:lnTo>
                        <a:pt x="43" y="26"/>
                      </a:lnTo>
                      <a:lnTo>
                        <a:pt x="43" y="26"/>
                      </a:lnTo>
                      <a:lnTo>
                        <a:pt x="41" y="27"/>
                      </a:lnTo>
                      <a:lnTo>
                        <a:pt x="41" y="27"/>
                      </a:lnTo>
                      <a:lnTo>
                        <a:pt x="41" y="29"/>
                      </a:lnTo>
                      <a:lnTo>
                        <a:pt x="41" y="29"/>
                      </a:lnTo>
                      <a:lnTo>
                        <a:pt x="40" y="29"/>
                      </a:lnTo>
                      <a:lnTo>
                        <a:pt x="40" y="30"/>
                      </a:lnTo>
                      <a:lnTo>
                        <a:pt x="40" y="30"/>
                      </a:lnTo>
                      <a:lnTo>
                        <a:pt x="39" y="30"/>
                      </a:lnTo>
                      <a:lnTo>
                        <a:pt x="39" y="31"/>
                      </a:lnTo>
                      <a:lnTo>
                        <a:pt x="39" y="31"/>
                      </a:lnTo>
                      <a:lnTo>
                        <a:pt x="37" y="31"/>
                      </a:lnTo>
                      <a:lnTo>
                        <a:pt x="37" y="31"/>
                      </a:lnTo>
                      <a:lnTo>
                        <a:pt x="37" y="31"/>
                      </a:lnTo>
                      <a:lnTo>
                        <a:pt x="36" y="31"/>
                      </a:lnTo>
                      <a:lnTo>
                        <a:pt x="36" y="31"/>
                      </a:lnTo>
                      <a:lnTo>
                        <a:pt x="35" y="31"/>
                      </a:lnTo>
                      <a:lnTo>
                        <a:pt x="35" y="33"/>
                      </a:lnTo>
                      <a:lnTo>
                        <a:pt x="35" y="33"/>
                      </a:lnTo>
                      <a:lnTo>
                        <a:pt x="33" y="33"/>
                      </a:lnTo>
                      <a:lnTo>
                        <a:pt x="33" y="33"/>
                      </a:lnTo>
                      <a:lnTo>
                        <a:pt x="33" y="33"/>
                      </a:lnTo>
                      <a:lnTo>
                        <a:pt x="33" y="33"/>
                      </a:lnTo>
                      <a:lnTo>
                        <a:pt x="33" y="33"/>
                      </a:lnTo>
                      <a:lnTo>
                        <a:pt x="33" y="33"/>
                      </a:lnTo>
                      <a:lnTo>
                        <a:pt x="33" y="33"/>
                      </a:lnTo>
                      <a:lnTo>
                        <a:pt x="33" y="33"/>
                      </a:lnTo>
                      <a:lnTo>
                        <a:pt x="32" y="33"/>
                      </a:lnTo>
                      <a:lnTo>
                        <a:pt x="32" y="33"/>
                      </a:lnTo>
                      <a:lnTo>
                        <a:pt x="31" y="31"/>
                      </a:lnTo>
                      <a:lnTo>
                        <a:pt x="31" y="31"/>
                      </a:lnTo>
                      <a:lnTo>
                        <a:pt x="29" y="31"/>
                      </a:lnTo>
                      <a:lnTo>
                        <a:pt x="29" y="31"/>
                      </a:lnTo>
                      <a:lnTo>
                        <a:pt x="29" y="31"/>
                      </a:lnTo>
                      <a:lnTo>
                        <a:pt x="28" y="31"/>
                      </a:lnTo>
                      <a:lnTo>
                        <a:pt x="28" y="31"/>
                      </a:lnTo>
                      <a:lnTo>
                        <a:pt x="27" y="31"/>
                      </a:lnTo>
                      <a:lnTo>
                        <a:pt x="27" y="30"/>
                      </a:lnTo>
                      <a:lnTo>
                        <a:pt x="27" y="30"/>
                      </a:lnTo>
                      <a:lnTo>
                        <a:pt x="25" y="30"/>
                      </a:lnTo>
                      <a:lnTo>
                        <a:pt x="25" y="30"/>
                      </a:lnTo>
                      <a:lnTo>
                        <a:pt x="25" y="29"/>
                      </a:lnTo>
                      <a:lnTo>
                        <a:pt x="24" y="29"/>
                      </a:lnTo>
                      <a:lnTo>
                        <a:pt x="24" y="29"/>
                      </a:lnTo>
                      <a:lnTo>
                        <a:pt x="24" y="27"/>
                      </a:lnTo>
                      <a:lnTo>
                        <a:pt x="24" y="27"/>
                      </a:lnTo>
                      <a:lnTo>
                        <a:pt x="24" y="26"/>
                      </a:lnTo>
                      <a:lnTo>
                        <a:pt x="24" y="26"/>
                      </a:lnTo>
                      <a:lnTo>
                        <a:pt x="23" y="25"/>
                      </a:lnTo>
                      <a:lnTo>
                        <a:pt x="23" y="25"/>
                      </a:lnTo>
                      <a:lnTo>
                        <a:pt x="23" y="24"/>
                      </a:lnTo>
                      <a:lnTo>
                        <a:pt x="27" y="24"/>
                      </a:lnTo>
                      <a:lnTo>
                        <a:pt x="28" y="25"/>
                      </a:lnTo>
                      <a:lnTo>
                        <a:pt x="28" y="26"/>
                      </a:lnTo>
                      <a:lnTo>
                        <a:pt x="28" y="27"/>
                      </a:lnTo>
                      <a:lnTo>
                        <a:pt x="29" y="27"/>
                      </a:lnTo>
                      <a:lnTo>
                        <a:pt x="29" y="29"/>
                      </a:lnTo>
                      <a:lnTo>
                        <a:pt x="31" y="29"/>
                      </a:lnTo>
                      <a:lnTo>
                        <a:pt x="32" y="29"/>
                      </a:lnTo>
                      <a:lnTo>
                        <a:pt x="33" y="29"/>
                      </a:lnTo>
                      <a:lnTo>
                        <a:pt x="33" y="29"/>
                      </a:lnTo>
                      <a:lnTo>
                        <a:pt x="35" y="29"/>
                      </a:lnTo>
                      <a:lnTo>
                        <a:pt x="35" y="29"/>
                      </a:lnTo>
                      <a:lnTo>
                        <a:pt x="35" y="29"/>
                      </a:lnTo>
                      <a:lnTo>
                        <a:pt x="36" y="29"/>
                      </a:lnTo>
                      <a:lnTo>
                        <a:pt x="36" y="29"/>
                      </a:lnTo>
                      <a:lnTo>
                        <a:pt x="36" y="29"/>
                      </a:lnTo>
                      <a:lnTo>
                        <a:pt x="37" y="27"/>
                      </a:lnTo>
                      <a:lnTo>
                        <a:pt x="37" y="27"/>
                      </a:lnTo>
                      <a:lnTo>
                        <a:pt x="37" y="27"/>
                      </a:lnTo>
                      <a:lnTo>
                        <a:pt x="37" y="27"/>
                      </a:lnTo>
                      <a:lnTo>
                        <a:pt x="39" y="26"/>
                      </a:lnTo>
                      <a:lnTo>
                        <a:pt x="39" y="26"/>
                      </a:lnTo>
                      <a:lnTo>
                        <a:pt x="39" y="25"/>
                      </a:lnTo>
                      <a:lnTo>
                        <a:pt x="39" y="25"/>
                      </a:lnTo>
                      <a:lnTo>
                        <a:pt x="40" y="24"/>
                      </a:lnTo>
                      <a:lnTo>
                        <a:pt x="40" y="24"/>
                      </a:lnTo>
                      <a:lnTo>
                        <a:pt x="40" y="22"/>
                      </a:lnTo>
                      <a:lnTo>
                        <a:pt x="40" y="22"/>
                      </a:lnTo>
                      <a:lnTo>
                        <a:pt x="40" y="21"/>
                      </a:lnTo>
                      <a:lnTo>
                        <a:pt x="40" y="20"/>
                      </a:lnTo>
                      <a:lnTo>
                        <a:pt x="41" y="20"/>
                      </a:lnTo>
                      <a:lnTo>
                        <a:pt x="41" y="18"/>
                      </a:lnTo>
                      <a:lnTo>
                        <a:pt x="41" y="17"/>
                      </a:lnTo>
                      <a:lnTo>
                        <a:pt x="40" y="18"/>
                      </a:lnTo>
                      <a:lnTo>
                        <a:pt x="40" y="18"/>
                      </a:lnTo>
                      <a:lnTo>
                        <a:pt x="40" y="18"/>
                      </a:lnTo>
                      <a:lnTo>
                        <a:pt x="39" y="18"/>
                      </a:lnTo>
                      <a:lnTo>
                        <a:pt x="39" y="20"/>
                      </a:lnTo>
                      <a:lnTo>
                        <a:pt x="39" y="20"/>
                      </a:lnTo>
                      <a:lnTo>
                        <a:pt x="37" y="20"/>
                      </a:lnTo>
                      <a:lnTo>
                        <a:pt x="37" y="20"/>
                      </a:lnTo>
                      <a:lnTo>
                        <a:pt x="37" y="20"/>
                      </a:lnTo>
                      <a:lnTo>
                        <a:pt x="36" y="21"/>
                      </a:lnTo>
                      <a:lnTo>
                        <a:pt x="36" y="21"/>
                      </a:lnTo>
                      <a:lnTo>
                        <a:pt x="35" y="21"/>
                      </a:lnTo>
                      <a:lnTo>
                        <a:pt x="35" y="21"/>
                      </a:lnTo>
                      <a:lnTo>
                        <a:pt x="35" y="21"/>
                      </a:lnTo>
                      <a:lnTo>
                        <a:pt x="33" y="21"/>
                      </a:lnTo>
                      <a:lnTo>
                        <a:pt x="33" y="21"/>
                      </a:lnTo>
                      <a:lnTo>
                        <a:pt x="32" y="21"/>
                      </a:lnTo>
                      <a:lnTo>
                        <a:pt x="32" y="21"/>
                      </a:lnTo>
                      <a:lnTo>
                        <a:pt x="31" y="21"/>
                      </a:lnTo>
                      <a:lnTo>
                        <a:pt x="31" y="21"/>
                      </a:lnTo>
                      <a:lnTo>
                        <a:pt x="29" y="21"/>
                      </a:lnTo>
                      <a:lnTo>
                        <a:pt x="29" y="21"/>
                      </a:lnTo>
                      <a:lnTo>
                        <a:pt x="28" y="20"/>
                      </a:lnTo>
                      <a:lnTo>
                        <a:pt x="28" y="20"/>
                      </a:lnTo>
                      <a:lnTo>
                        <a:pt x="27" y="20"/>
                      </a:lnTo>
                      <a:lnTo>
                        <a:pt x="27" y="20"/>
                      </a:lnTo>
                      <a:lnTo>
                        <a:pt x="27" y="18"/>
                      </a:lnTo>
                      <a:lnTo>
                        <a:pt x="25" y="18"/>
                      </a:lnTo>
                      <a:lnTo>
                        <a:pt x="25" y="18"/>
                      </a:lnTo>
                      <a:lnTo>
                        <a:pt x="25" y="17"/>
                      </a:lnTo>
                      <a:lnTo>
                        <a:pt x="24" y="17"/>
                      </a:lnTo>
                      <a:lnTo>
                        <a:pt x="24" y="17"/>
                      </a:lnTo>
                      <a:lnTo>
                        <a:pt x="24" y="16"/>
                      </a:lnTo>
                      <a:lnTo>
                        <a:pt x="24" y="16"/>
                      </a:lnTo>
                      <a:lnTo>
                        <a:pt x="23" y="14"/>
                      </a:lnTo>
                      <a:lnTo>
                        <a:pt x="23" y="14"/>
                      </a:lnTo>
                      <a:lnTo>
                        <a:pt x="23" y="13"/>
                      </a:lnTo>
                      <a:lnTo>
                        <a:pt x="23" y="13"/>
                      </a:lnTo>
                      <a:lnTo>
                        <a:pt x="23" y="12"/>
                      </a:lnTo>
                      <a:lnTo>
                        <a:pt x="23" y="12"/>
                      </a:lnTo>
                      <a:close/>
                      <a:moveTo>
                        <a:pt x="7" y="31"/>
                      </a:moveTo>
                      <a:lnTo>
                        <a:pt x="7" y="9"/>
                      </a:lnTo>
                      <a:lnTo>
                        <a:pt x="0" y="9"/>
                      </a:lnTo>
                      <a:lnTo>
                        <a:pt x="0" y="5"/>
                      </a:lnTo>
                      <a:lnTo>
                        <a:pt x="0" y="5"/>
                      </a:lnTo>
                      <a:lnTo>
                        <a:pt x="0" y="5"/>
                      </a:lnTo>
                      <a:lnTo>
                        <a:pt x="0" y="5"/>
                      </a:lnTo>
                      <a:lnTo>
                        <a:pt x="0" y="5"/>
                      </a:lnTo>
                      <a:lnTo>
                        <a:pt x="2" y="5"/>
                      </a:lnTo>
                      <a:lnTo>
                        <a:pt x="2" y="5"/>
                      </a:lnTo>
                      <a:lnTo>
                        <a:pt x="2" y="5"/>
                      </a:lnTo>
                      <a:lnTo>
                        <a:pt x="2" y="5"/>
                      </a:lnTo>
                      <a:lnTo>
                        <a:pt x="3" y="5"/>
                      </a:lnTo>
                      <a:lnTo>
                        <a:pt x="3" y="5"/>
                      </a:lnTo>
                      <a:lnTo>
                        <a:pt x="3" y="5"/>
                      </a:lnTo>
                      <a:lnTo>
                        <a:pt x="4" y="5"/>
                      </a:lnTo>
                      <a:lnTo>
                        <a:pt x="4" y="5"/>
                      </a:lnTo>
                      <a:lnTo>
                        <a:pt x="4" y="5"/>
                      </a:lnTo>
                      <a:lnTo>
                        <a:pt x="6" y="5"/>
                      </a:lnTo>
                      <a:lnTo>
                        <a:pt x="6" y="5"/>
                      </a:lnTo>
                      <a:lnTo>
                        <a:pt x="6" y="4"/>
                      </a:lnTo>
                      <a:lnTo>
                        <a:pt x="6" y="4"/>
                      </a:lnTo>
                      <a:lnTo>
                        <a:pt x="6" y="4"/>
                      </a:lnTo>
                      <a:lnTo>
                        <a:pt x="7" y="4"/>
                      </a:lnTo>
                      <a:lnTo>
                        <a:pt x="7" y="4"/>
                      </a:lnTo>
                      <a:lnTo>
                        <a:pt x="7" y="4"/>
                      </a:lnTo>
                      <a:lnTo>
                        <a:pt x="7" y="2"/>
                      </a:lnTo>
                      <a:lnTo>
                        <a:pt x="7" y="2"/>
                      </a:lnTo>
                      <a:lnTo>
                        <a:pt x="8" y="2"/>
                      </a:lnTo>
                      <a:lnTo>
                        <a:pt x="8" y="2"/>
                      </a:lnTo>
                      <a:lnTo>
                        <a:pt x="8" y="1"/>
                      </a:lnTo>
                      <a:lnTo>
                        <a:pt x="8" y="1"/>
                      </a:lnTo>
                      <a:lnTo>
                        <a:pt x="8" y="1"/>
                      </a:lnTo>
                      <a:lnTo>
                        <a:pt x="8" y="0"/>
                      </a:lnTo>
                      <a:lnTo>
                        <a:pt x="8" y="0"/>
                      </a:lnTo>
                      <a:lnTo>
                        <a:pt x="8" y="0"/>
                      </a:lnTo>
                      <a:lnTo>
                        <a:pt x="12" y="0"/>
                      </a:lnTo>
                      <a:lnTo>
                        <a:pt x="12" y="31"/>
                      </a:lnTo>
                      <a:lnTo>
                        <a:pt x="7" y="31"/>
                      </a:lnTo>
                      <a:close/>
                    </a:path>
                  </a:pathLst>
                </a:custGeom>
                <a:solidFill>
                  <a:srgbClr val="000000"/>
                </a:solidFill>
                <a:ln w="9525">
                  <a:noFill/>
                  <a:round/>
                  <a:headEnd/>
                  <a:tailEnd/>
                </a:ln>
              </p:spPr>
              <p:txBody>
                <a:bodyPr/>
                <a:lstStyle/>
                <a:p>
                  <a:endParaRPr lang="en-US"/>
                </a:p>
              </p:txBody>
            </p:sp>
            <p:sp>
              <p:nvSpPr>
                <p:cNvPr id="10593" name="Freeform 353"/>
                <p:cNvSpPr>
                  <a:spLocks noEditPoints="1"/>
                </p:cNvSpPr>
                <p:nvPr/>
              </p:nvSpPr>
              <p:spPr bwMode="auto">
                <a:xfrm>
                  <a:off x="2857" y="2992"/>
                  <a:ext cx="22" cy="17"/>
                </a:xfrm>
                <a:custGeom>
                  <a:avLst/>
                  <a:gdLst/>
                  <a:ahLst/>
                  <a:cxnLst>
                    <a:cxn ang="0">
                      <a:pos x="37" y="13"/>
                    </a:cxn>
                    <a:cxn ang="0">
                      <a:pos x="40" y="10"/>
                    </a:cxn>
                    <a:cxn ang="0">
                      <a:pos x="40" y="6"/>
                    </a:cxn>
                    <a:cxn ang="0">
                      <a:pos x="40" y="5"/>
                    </a:cxn>
                    <a:cxn ang="0">
                      <a:pos x="37" y="2"/>
                    </a:cxn>
                    <a:cxn ang="0">
                      <a:pos x="32" y="2"/>
                    </a:cxn>
                    <a:cxn ang="0">
                      <a:pos x="29" y="5"/>
                    </a:cxn>
                    <a:cxn ang="0">
                      <a:pos x="29" y="8"/>
                    </a:cxn>
                    <a:cxn ang="0">
                      <a:pos x="29" y="10"/>
                    </a:cxn>
                    <a:cxn ang="0">
                      <a:pos x="32" y="13"/>
                    </a:cxn>
                    <a:cxn ang="0">
                      <a:pos x="35" y="17"/>
                    </a:cxn>
                    <a:cxn ang="0">
                      <a:pos x="32" y="17"/>
                    </a:cxn>
                    <a:cxn ang="0">
                      <a:pos x="29" y="18"/>
                    </a:cxn>
                    <a:cxn ang="0">
                      <a:pos x="28" y="21"/>
                    </a:cxn>
                    <a:cxn ang="0">
                      <a:pos x="28" y="22"/>
                    </a:cxn>
                    <a:cxn ang="0">
                      <a:pos x="28" y="25"/>
                    </a:cxn>
                    <a:cxn ang="0">
                      <a:pos x="29" y="26"/>
                    </a:cxn>
                    <a:cxn ang="0">
                      <a:pos x="32" y="29"/>
                    </a:cxn>
                    <a:cxn ang="0">
                      <a:pos x="35" y="29"/>
                    </a:cxn>
                    <a:cxn ang="0">
                      <a:pos x="41" y="25"/>
                    </a:cxn>
                    <a:cxn ang="0">
                      <a:pos x="41" y="20"/>
                    </a:cxn>
                    <a:cxn ang="0">
                      <a:pos x="39" y="17"/>
                    </a:cxn>
                    <a:cxn ang="0">
                      <a:pos x="35" y="17"/>
                    </a:cxn>
                    <a:cxn ang="0">
                      <a:pos x="44" y="10"/>
                    </a:cxn>
                    <a:cxn ang="0">
                      <a:pos x="44" y="12"/>
                    </a:cxn>
                    <a:cxn ang="0">
                      <a:pos x="42" y="13"/>
                    </a:cxn>
                    <a:cxn ang="0">
                      <a:pos x="41" y="14"/>
                    </a:cxn>
                    <a:cxn ang="0">
                      <a:pos x="44" y="17"/>
                    </a:cxn>
                    <a:cxn ang="0">
                      <a:pos x="45" y="20"/>
                    </a:cxn>
                    <a:cxn ang="0">
                      <a:pos x="45" y="22"/>
                    </a:cxn>
                    <a:cxn ang="0">
                      <a:pos x="45" y="26"/>
                    </a:cxn>
                    <a:cxn ang="0">
                      <a:pos x="44" y="29"/>
                    </a:cxn>
                    <a:cxn ang="0">
                      <a:pos x="41" y="30"/>
                    </a:cxn>
                    <a:cxn ang="0">
                      <a:pos x="39" y="31"/>
                    </a:cxn>
                    <a:cxn ang="0">
                      <a:pos x="36" y="33"/>
                    </a:cxn>
                    <a:cxn ang="0">
                      <a:pos x="32" y="31"/>
                    </a:cxn>
                    <a:cxn ang="0">
                      <a:pos x="29" y="31"/>
                    </a:cxn>
                    <a:cxn ang="0">
                      <a:pos x="27" y="30"/>
                    </a:cxn>
                    <a:cxn ang="0">
                      <a:pos x="24" y="27"/>
                    </a:cxn>
                    <a:cxn ang="0">
                      <a:pos x="24" y="24"/>
                    </a:cxn>
                    <a:cxn ang="0">
                      <a:pos x="24" y="18"/>
                    </a:cxn>
                    <a:cxn ang="0">
                      <a:pos x="28" y="14"/>
                    </a:cxn>
                    <a:cxn ang="0">
                      <a:pos x="25" y="9"/>
                    </a:cxn>
                    <a:cxn ang="0">
                      <a:pos x="25" y="5"/>
                    </a:cxn>
                    <a:cxn ang="0">
                      <a:pos x="27" y="2"/>
                    </a:cxn>
                    <a:cxn ang="0">
                      <a:pos x="29" y="0"/>
                    </a:cxn>
                    <a:cxn ang="0">
                      <a:pos x="33" y="0"/>
                    </a:cxn>
                    <a:cxn ang="0">
                      <a:pos x="39" y="0"/>
                    </a:cxn>
                    <a:cxn ang="0">
                      <a:pos x="41" y="1"/>
                    </a:cxn>
                    <a:cxn ang="0">
                      <a:pos x="44" y="4"/>
                    </a:cxn>
                    <a:cxn ang="0">
                      <a:pos x="45" y="6"/>
                    </a:cxn>
                    <a:cxn ang="0">
                      <a:pos x="2" y="5"/>
                    </a:cxn>
                    <a:cxn ang="0">
                      <a:pos x="3" y="5"/>
                    </a:cxn>
                    <a:cxn ang="0">
                      <a:pos x="6" y="5"/>
                    </a:cxn>
                    <a:cxn ang="0">
                      <a:pos x="7" y="4"/>
                    </a:cxn>
                    <a:cxn ang="0">
                      <a:pos x="8" y="2"/>
                    </a:cxn>
                    <a:cxn ang="0">
                      <a:pos x="10" y="0"/>
                    </a:cxn>
                  </a:cxnLst>
                  <a:rect l="0" t="0" r="r" b="b"/>
                  <a:pathLst>
                    <a:path w="45" h="33">
                      <a:moveTo>
                        <a:pt x="35" y="13"/>
                      </a:moveTo>
                      <a:lnTo>
                        <a:pt x="35" y="13"/>
                      </a:lnTo>
                      <a:lnTo>
                        <a:pt x="36" y="13"/>
                      </a:lnTo>
                      <a:lnTo>
                        <a:pt x="36" y="13"/>
                      </a:lnTo>
                      <a:lnTo>
                        <a:pt x="37" y="13"/>
                      </a:lnTo>
                      <a:lnTo>
                        <a:pt x="37" y="13"/>
                      </a:lnTo>
                      <a:lnTo>
                        <a:pt x="39" y="12"/>
                      </a:lnTo>
                      <a:lnTo>
                        <a:pt x="39" y="12"/>
                      </a:lnTo>
                      <a:lnTo>
                        <a:pt x="39" y="12"/>
                      </a:lnTo>
                      <a:lnTo>
                        <a:pt x="39" y="12"/>
                      </a:lnTo>
                      <a:lnTo>
                        <a:pt x="40" y="10"/>
                      </a:lnTo>
                      <a:lnTo>
                        <a:pt x="40" y="10"/>
                      </a:lnTo>
                      <a:lnTo>
                        <a:pt x="40" y="10"/>
                      </a:lnTo>
                      <a:lnTo>
                        <a:pt x="40" y="9"/>
                      </a:lnTo>
                      <a:lnTo>
                        <a:pt x="40" y="9"/>
                      </a:lnTo>
                      <a:lnTo>
                        <a:pt x="40" y="8"/>
                      </a:lnTo>
                      <a:lnTo>
                        <a:pt x="40" y="8"/>
                      </a:lnTo>
                      <a:lnTo>
                        <a:pt x="40" y="6"/>
                      </a:lnTo>
                      <a:lnTo>
                        <a:pt x="40" y="6"/>
                      </a:lnTo>
                      <a:lnTo>
                        <a:pt x="40" y="6"/>
                      </a:lnTo>
                      <a:lnTo>
                        <a:pt x="40" y="6"/>
                      </a:lnTo>
                      <a:lnTo>
                        <a:pt x="40" y="5"/>
                      </a:lnTo>
                      <a:lnTo>
                        <a:pt x="40" y="5"/>
                      </a:lnTo>
                      <a:lnTo>
                        <a:pt x="40" y="5"/>
                      </a:lnTo>
                      <a:lnTo>
                        <a:pt x="39" y="4"/>
                      </a:lnTo>
                      <a:lnTo>
                        <a:pt x="39" y="4"/>
                      </a:lnTo>
                      <a:lnTo>
                        <a:pt x="39" y="4"/>
                      </a:lnTo>
                      <a:lnTo>
                        <a:pt x="37" y="4"/>
                      </a:lnTo>
                      <a:lnTo>
                        <a:pt x="37" y="4"/>
                      </a:lnTo>
                      <a:lnTo>
                        <a:pt x="37" y="2"/>
                      </a:lnTo>
                      <a:lnTo>
                        <a:pt x="36" y="2"/>
                      </a:lnTo>
                      <a:lnTo>
                        <a:pt x="35" y="2"/>
                      </a:lnTo>
                      <a:lnTo>
                        <a:pt x="35" y="2"/>
                      </a:lnTo>
                      <a:lnTo>
                        <a:pt x="33" y="2"/>
                      </a:lnTo>
                      <a:lnTo>
                        <a:pt x="33" y="2"/>
                      </a:lnTo>
                      <a:lnTo>
                        <a:pt x="32" y="2"/>
                      </a:lnTo>
                      <a:lnTo>
                        <a:pt x="32" y="4"/>
                      </a:lnTo>
                      <a:lnTo>
                        <a:pt x="32" y="4"/>
                      </a:lnTo>
                      <a:lnTo>
                        <a:pt x="31" y="4"/>
                      </a:lnTo>
                      <a:lnTo>
                        <a:pt x="31" y="4"/>
                      </a:lnTo>
                      <a:lnTo>
                        <a:pt x="31" y="5"/>
                      </a:lnTo>
                      <a:lnTo>
                        <a:pt x="29" y="5"/>
                      </a:lnTo>
                      <a:lnTo>
                        <a:pt x="29" y="5"/>
                      </a:lnTo>
                      <a:lnTo>
                        <a:pt x="29" y="5"/>
                      </a:lnTo>
                      <a:lnTo>
                        <a:pt x="29" y="6"/>
                      </a:lnTo>
                      <a:lnTo>
                        <a:pt x="29" y="6"/>
                      </a:lnTo>
                      <a:lnTo>
                        <a:pt x="29" y="6"/>
                      </a:lnTo>
                      <a:lnTo>
                        <a:pt x="29" y="8"/>
                      </a:lnTo>
                      <a:lnTo>
                        <a:pt x="29" y="8"/>
                      </a:lnTo>
                      <a:lnTo>
                        <a:pt x="29" y="8"/>
                      </a:lnTo>
                      <a:lnTo>
                        <a:pt x="29" y="9"/>
                      </a:lnTo>
                      <a:lnTo>
                        <a:pt x="29" y="9"/>
                      </a:lnTo>
                      <a:lnTo>
                        <a:pt x="29" y="10"/>
                      </a:lnTo>
                      <a:lnTo>
                        <a:pt x="29" y="10"/>
                      </a:lnTo>
                      <a:lnTo>
                        <a:pt x="29" y="10"/>
                      </a:lnTo>
                      <a:lnTo>
                        <a:pt x="31" y="12"/>
                      </a:lnTo>
                      <a:lnTo>
                        <a:pt x="31" y="12"/>
                      </a:lnTo>
                      <a:lnTo>
                        <a:pt x="31" y="12"/>
                      </a:lnTo>
                      <a:lnTo>
                        <a:pt x="32" y="12"/>
                      </a:lnTo>
                      <a:lnTo>
                        <a:pt x="32" y="13"/>
                      </a:lnTo>
                      <a:lnTo>
                        <a:pt x="32" y="13"/>
                      </a:lnTo>
                      <a:lnTo>
                        <a:pt x="33" y="13"/>
                      </a:lnTo>
                      <a:lnTo>
                        <a:pt x="33" y="13"/>
                      </a:lnTo>
                      <a:lnTo>
                        <a:pt x="33" y="13"/>
                      </a:lnTo>
                      <a:lnTo>
                        <a:pt x="35" y="13"/>
                      </a:lnTo>
                      <a:close/>
                      <a:moveTo>
                        <a:pt x="35" y="17"/>
                      </a:moveTo>
                      <a:lnTo>
                        <a:pt x="35" y="17"/>
                      </a:lnTo>
                      <a:lnTo>
                        <a:pt x="33" y="17"/>
                      </a:lnTo>
                      <a:lnTo>
                        <a:pt x="33" y="17"/>
                      </a:lnTo>
                      <a:lnTo>
                        <a:pt x="33" y="17"/>
                      </a:lnTo>
                      <a:lnTo>
                        <a:pt x="32" y="17"/>
                      </a:lnTo>
                      <a:lnTo>
                        <a:pt x="32" y="17"/>
                      </a:lnTo>
                      <a:lnTo>
                        <a:pt x="32" y="17"/>
                      </a:lnTo>
                      <a:lnTo>
                        <a:pt x="31" y="17"/>
                      </a:lnTo>
                      <a:lnTo>
                        <a:pt x="31" y="17"/>
                      </a:lnTo>
                      <a:lnTo>
                        <a:pt x="31" y="18"/>
                      </a:lnTo>
                      <a:lnTo>
                        <a:pt x="31" y="18"/>
                      </a:lnTo>
                      <a:lnTo>
                        <a:pt x="29" y="18"/>
                      </a:lnTo>
                      <a:lnTo>
                        <a:pt x="29" y="18"/>
                      </a:lnTo>
                      <a:lnTo>
                        <a:pt x="29" y="18"/>
                      </a:lnTo>
                      <a:lnTo>
                        <a:pt x="29" y="20"/>
                      </a:lnTo>
                      <a:lnTo>
                        <a:pt x="29" y="20"/>
                      </a:lnTo>
                      <a:lnTo>
                        <a:pt x="29" y="20"/>
                      </a:lnTo>
                      <a:lnTo>
                        <a:pt x="28" y="21"/>
                      </a:lnTo>
                      <a:lnTo>
                        <a:pt x="28" y="21"/>
                      </a:lnTo>
                      <a:lnTo>
                        <a:pt x="28" y="21"/>
                      </a:lnTo>
                      <a:lnTo>
                        <a:pt x="28" y="21"/>
                      </a:lnTo>
                      <a:lnTo>
                        <a:pt x="28" y="22"/>
                      </a:lnTo>
                      <a:lnTo>
                        <a:pt x="28" y="22"/>
                      </a:lnTo>
                      <a:lnTo>
                        <a:pt x="28" y="22"/>
                      </a:lnTo>
                      <a:lnTo>
                        <a:pt x="28" y="22"/>
                      </a:lnTo>
                      <a:lnTo>
                        <a:pt x="28" y="24"/>
                      </a:lnTo>
                      <a:lnTo>
                        <a:pt x="28" y="24"/>
                      </a:lnTo>
                      <a:lnTo>
                        <a:pt x="28" y="24"/>
                      </a:lnTo>
                      <a:lnTo>
                        <a:pt x="28" y="25"/>
                      </a:lnTo>
                      <a:lnTo>
                        <a:pt x="28" y="25"/>
                      </a:lnTo>
                      <a:lnTo>
                        <a:pt x="28" y="25"/>
                      </a:lnTo>
                      <a:lnTo>
                        <a:pt x="28" y="25"/>
                      </a:lnTo>
                      <a:lnTo>
                        <a:pt x="29" y="26"/>
                      </a:lnTo>
                      <a:lnTo>
                        <a:pt x="29" y="26"/>
                      </a:lnTo>
                      <a:lnTo>
                        <a:pt x="29" y="26"/>
                      </a:lnTo>
                      <a:lnTo>
                        <a:pt x="29" y="26"/>
                      </a:lnTo>
                      <a:lnTo>
                        <a:pt x="29" y="27"/>
                      </a:lnTo>
                      <a:lnTo>
                        <a:pt x="31" y="27"/>
                      </a:lnTo>
                      <a:lnTo>
                        <a:pt x="31" y="27"/>
                      </a:lnTo>
                      <a:lnTo>
                        <a:pt x="31" y="27"/>
                      </a:lnTo>
                      <a:lnTo>
                        <a:pt x="31" y="27"/>
                      </a:lnTo>
                      <a:lnTo>
                        <a:pt x="32" y="29"/>
                      </a:lnTo>
                      <a:lnTo>
                        <a:pt x="32" y="29"/>
                      </a:lnTo>
                      <a:lnTo>
                        <a:pt x="33" y="29"/>
                      </a:lnTo>
                      <a:lnTo>
                        <a:pt x="33" y="29"/>
                      </a:lnTo>
                      <a:lnTo>
                        <a:pt x="33" y="29"/>
                      </a:lnTo>
                      <a:lnTo>
                        <a:pt x="35" y="29"/>
                      </a:lnTo>
                      <a:lnTo>
                        <a:pt x="35" y="29"/>
                      </a:lnTo>
                      <a:lnTo>
                        <a:pt x="36" y="29"/>
                      </a:lnTo>
                      <a:lnTo>
                        <a:pt x="37" y="29"/>
                      </a:lnTo>
                      <a:lnTo>
                        <a:pt x="39" y="27"/>
                      </a:lnTo>
                      <a:lnTo>
                        <a:pt x="40" y="27"/>
                      </a:lnTo>
                      <a:lnTo>
                        <a:pt x="41" y="26"/>
                      </a:lnTo>
                      <a:lnTo>
                        <a:pt x="41" y="25"/>
                      </a:lnTo>
                      <a:lnTo>
                        <a:pt x="41" y="25"/>
                      </a:lnTo>
                      <a:lnTo>
                        <a:pt x="41" y="22"/>
                      </a:lnTo>
                      <a:lnTo>
                        <a:pt x="41" y="22"/>
                      </a:lnTo>
                      <a:lnTo>
                        <a:pt x="41" y="21"/>
                      </a:lnTo>
                      <a:lnTo>
                        <a:pt x="41" y="21"/>
                      </a:lnTo>
                      <a:lnTo>
                        <a:pt x="41" y="20"/>
                      </a:lnTo>
                      <a:lnTo>
                        <a:pt x="41" y="20"/>
                      </a:lnTo>
                      <a:lnTo>
                        <a:pt x="40" y="20"/>
                      </a:lnTo>
                      <a:lnTo>
                        <a:pt x="40" y="18"/>
                      </a:lnTo>
                      <a:lnTo>
                        <a:pt x="40" y="18"/>
                      </a:lnTo>
                      <a:lnTo>
                        <a:pt x="39" y="18"/>
                      </a:lnTo>
                      <a:lnTo>
                        <a:pt x="39" y="17"/>
                      </a:lnTo>
                      <a:lnTo>
                        <a:pt x="39" y="17"/>
                      </a:lnTo>
                      <a:lnTo>
                        <a:pt x="37" y="17"/>
                      </a:lnTo>
                      <a:lnTo>
                        <a:pt x="37" y="17"/>
                      </a:lnTo>
                      <a:lnTo>
                        <a:pt x="36" y="17"/>
                      </a:lnTo>
                      <a:lnTo>
                        <a:pt x="36" y="17"/>
                      </a:lnTo>
                      <a:lnTo>
                        <a:pt x="35" y="17"/>
                      </a:lnTo>
                      <a:close/>
                      <a:moveTo>
                        <a:pt x="45" y="8"/>
                      </a:moveTo>
                      <a:lnTo>
                        <a:pt x="45" y="8"/>
                      </a:lnTo>
                      <a:lnTo>
                        <a:pt x="45" y="9"/>
                      </a:lnTo>
                      <a:lnTo>
                        <a:pt x="44" y="9"/>
                      </a:lnTo>
                      <a:lnTo>
                        <a:pt x="44" y="9"/>
                      </a:lnTo>
                      <a:lnTo>
                        <a:pt x="44" y="10"/>
                      </a:lnTo>
                      <a:lnTo>
                        <a:pt x="44" y="10"/>
                      </a:lnTo>
                      <a:lnTo>
                        <a:pt x="44" y="10"/>
                      </a:lnTo>
                      <a:lnTo>
                        <a:pt x="44" y="12"/>
                      </a:lnTo>
                      <a:lnTo>
                        <a:pt x="44" y="12"/>
                      </a:lnTo>
                      <a:lnTo>
                        <a:pt x="44" y="12"/>
                      </a:lnTo>
                      <a:lnTo>
                        <a:pt x="44" y="12"/>
                      </a:lnTo>
                      <a:lnTo>
                        <a:pt x="44" y="12"/>
                      </a:lnTo>
                      <a:lnTo>
                        <a:pt x="42" y="13"/>
                      </a:lnTo>
                      <a:lnTo>
                        <a:pt x="42" y="13"/>
                      </a:lnTo>
                      <a:lnTo>
                        <a:pt x="42" y="13"/>
                      </a:lnTo>
                      <a:lnTo>
                        <a:pt x="42" y="13"/>
                      </a:lnTo>
                      <a:lnTo>
                        <a:pt x="42" y="13"/>
                      </a:lnTo>
                      <a:lnTo>
                        <a:pt x="42" y="13"/>
                      </a:lnTo>
                      <a:lnTo>
                        <a:pt x="41" y="13"/>
                      </a:lnTo>
                      <a:lnTo>
                        <a:pt x="41" y="14"/>
                      </a:lnTo>
                      <a:lnTo>
                        <a:pt x="41" y="14"/>
                      </a:lnTo>
                      <a:lnTo>
                        <a:pt x="41" y="14"/>
                      </a:lnTo>
                      <a:lnTo>
                        <a:pt x="41" y="14"/>
                      </a:lnTo>
                      <a:lnTo>
                        <a:pt x="41" y="14"/>
                      </a:lnTo>
                      <a:lnTo>
                        <a:pt x="41" y="14"/>
                      </a:lnTo>
                      <a:lnTo>
                        <a:pt x="41" y="16"/>
                      </a:lnTo>
                      <a:lnTo>
                        <a:pt x="42" y="16"/>
                      </a:lnTo>
                      <a:lnTo>
                        <a:pt x="42" y="16"/>
                      </a:lnTo>
                      <a:lnTo>
                        <a:pt x="44" y="17"/>
                      </a:lnTo>
                      <a:lnTo>
                        <a:pt x="44" y="17"/>
                      </a:lnTo>
                      <a:lnTo>
                        <a:pt x="44" y="17"/>
                      </a:lnTo>
                      <a:lnTo>
                        <a:pt x="45" y="18"/>
                      </a:lnTo>
                      <a:lnTo>
                        <a:pt x="45" y="18"/>
                      </a:lnTo>
                      <a:lnTo>
                        <a:pt x="45" y="18"/>
                      </a:lnTo>
                      <a:lnTo>
                        <a:pt x="45" y="20"/>
                      </a:lnTo>
                      <a:lnTo>
                        <a:pt x="45" y="20"/>
                      </a:lnTo>
                      <a:lnTo>
                        <a:pt x="45" y="21"/>
                      </a:lnTo>
                      <a:lnTo>
                        <a:pt x="45" y="21"/>
                      </a:lnTo>
                      <a:lnTo>
                        <a:pt x="45" y="21"/>
                      </a:lnTo>
                      <a:lnTo>
                        <a:pt x="45" y="22"/>
                      </a:lnTo>
                      <a:lnTo>
                        <a:pt x="45" y="22"/>
                      </a:lnTo>
                      <a:lnTo>
                        <a:pt x="45" y="24"/>
                      </a:lnTo>
                      <a:lnTo>
                        <a:pt x="45" y="24"/>
                      </a:lnTo>
                      <a:lnTo>
                        <a:pt x="45" y="25"/>
                      </a:lnTo>
                      <a:lnTo>
                        <a:pt x="45" y="25"/>
                      </a:lnTo>
                      <a:lnTo>
                        <a:pt x="45" y="25"/>
                      </a:lnTo>
                      <a:lnTo>
                        <a:pt x="45" y="26"/>
                      </a:lnTo>
                      <a:lnTo>
                        <a:pt x="45" y="26"/>
                      </a:lnTo>
                      <a:lnTo>
                        <a:pt x="45" y="27"/>
                      </a:lnTo>
                      <a:lnTo>
                        <a:pt x="44" y="27"/>
                      </a:lnTo>
                      <a:lnTo>
                        <a:pt x="44" y="27"/>
                      </a:lnTo>
                      <a:lnTo>
                        <a:pt x="44" y="27"/>
                      </a:lnTo>
                      <a:lnTo>
                        <a:pt x="44" y="29"/>
                      </a:lnTo>
                      <a:lnTo>
                        <a:pt x="44" y="29"/>
                      </a:lnTo>
                      <a:lnTo>
                        <a:pt x="42" y="29"/>
                      </a:lnTo>
                      <a:lnTo>
                        <a:pt x="42" y="29"/>
                      </a:lnTo>
                      <a:lnTo>
                        <a:pt x="42" y="30"/>
                      </a:lnTo>
                      <a:lnTo>
                        <a:pt x="41" y="30"/>
                      </a:lnTo>
                      <a:lnTo>
                        <a:pt x="41" y="30"/>
                      </a:lnTo>
                      <a:lnTo>
                        <a:pt x="41" y="30"/>
                      </a:lnTo>
                      <a:lnTo>
                        <a:pt x="40" y="31"/>
                      </a:lnTo>
                      <a:lnTo>
                        <a:pt x="40" y="31"/>
                      </a:lnTo>
                      <a:lnTo>
                        <a:pt x="40" y="31"/>
                      </a:lnTo>
                      <a:lnTo>
                        <a:pt x="39" y="31"/>
                      </a:lnTo>
                      <a:lnTo>
                        <a:pt x="39" y="31"/>
                      </a:lnTo>
                      <a:lnTo>
                        <a:pt x="39" y="31"/>
                      </a:lnTo>
                      <a:lnTo>
                        <a:pt x="37" y="31"/>
                      </a:lnTo>
                      <a:lnTo>
                        <a:pt x="37" y="31"/>
                      </a:lnTo>
                      <a:lnTo>
                        <a:pt x="36" y="31"/>
                      </a:lnTo>
                      <a:lnTo>
                        <a:pt x="36" y="33"/>
                      </a:lnTo>
                      <a:lnTo>
                        <a:pt x="36" y="33"/>
                      </a:lnTo>
                      <a:lnTo>
                        <a:pt x="35" y="33"/>
                      </a:lnTo>
                      <a:lnTo>
                        <a:pt x="35" y="33"/>
                      </a:lnTo>
                      <a:lnTo>
                        <a:pt x="33" y="33"/>
                      </a:lnTo>
                      <a:lnTo>
                        <a:pt x="33" y="31"/>
                      </a:lnTo>
                      <a:lnTo>
                        <a:pt x="33" y="31"/>
                      </a:lnTo>
                      <a:lnTo>
                        <a:pt x="32" y="31"/>
                      </a:lnTo>
                      <a:lnTo>
                        <a:pt x="32" y="31"/>
                      </a:lnTo>
                      <a:lnTo>
                        <a:pt x="31" y="31"/>
                      </a:lnTo>
                      <a:lnTo>
                        <a:pt x="31" y="31"/>
                      </a:lnTo>
                      <a:lnTo>
                        <a:pt x="31" y="31"/>
                      </a:lnTo>
                      <a:lnTo>
                        <a:pt x="29" y="31"/>
                      </a:lnTo>
                      <a:lnTo>
                        <a:pt x="29" y="31"/>
                      </a:lnTo>
                      <a:lnTo>
                        <a:pt x="29" y="31"/>
                      </a:lnTo>
                      <a:lnTo>
                        <a:pt x="28" y="30"/>
                      </a:lnTo>
                      <a:lnTo>
                        <a:pt x="28" y="30"/>
                      </a:lnTo>
                      <a:lnTo>
                        <a:pt x="28" y="30"/>
                      </a:lnTo>
                      <a:lnTo>
                        <a:pt x="27" y="30"/>
                      </a:lnTo>
                      <a:lnTo>
                        <a:pt x="27" y="30"/>
                      </a:lnTo>
                      <a:lnTo>
                        <a:pt x="27" y="29"/>
                      </a:lnTo>
                      <a:lnTo>
                        <a:pt x="25" y="29"/>
                      </a:lnTo>
                      <a:lnTo>
                        <a:pt x="25" y="29"/>
                      </a:lnTo>
                      <a:lnTo>
                        <a:pt x="25" y="27"/>
                      </a:lnTo>
                      <a:lnTo>
                        <a:pt x="25" y="27"/>
                      </a:lnTo>
                      <a:lnTo>
                        <a:pt x="24" y="27"/>
                      </a:lnTo>
                      <a:lnTo>
                        <a:pt x="24" y="26"/>
                      </a:lnTo>
                      <a:lnTo>
                        <a:pt x="24" y="26"/>
                      </a:lnTo>
                      <a:lnTo>
                        <a:pt x="24" y="25"/>
                      </a:lnTo>
                      <a:lnTo>
                        <a:pt x="24" y="25"/>
                      </a:lnTo>
                      <a:lnTo>
                        <a:pt x="24" y="25"/>
                      </a:lnTo>
                      <a:lnTo>
                        <a:pt x="24" y="24"/>
                      </a:lnTo>
                      <a:lnTo>
                        <a:pt x="24" y="24"/>
                      </a:lnTo>
                      <a:lnTo>
                        <a:pt x="24" y="24"/>
                      </a:lnTo>
                      <a:lnTo>
                        <a:pt x="24" y="22"/>
                      </a:lnTo>
                      <a:lnTo>
                        <a:pt x="24" y="21"/>
                      </a:lnTo>
                      <a:lnTo>
                        <a:pt x="24" y="20"/>
                      </a:lnTo>
                      <a:lnTo>
                        <a:pt x="24" y="18"/>
                      </a:lnTo>
                      <a:lnTo>
                        <a:pt x="25" y="17"/>
                      </a:lnTo>
                      <a:lnTo>
                        <a:pt x="25" y="17"/>
                      </a:lnTo>
                      <a:lnTo>
                        <a:pt x="27" y="16"/>
                      </a:lnTo>
                      <a:lnTo>
                        <a:pt x="28" y="16"/>
                      </a:lnTo>
                      <a:lnTo>
                        <a:pt x="29" y="14"/>
                      </a:lnTo>
                      <a:lnTo>
                        <a:pt x="28" y="14"/>
                      </a:lnTo>
                      <a:lnTo>
                        <a:pt x="27" y="13"/>
                      </a:lnTo>
                      <a:lnTo>
                        <a:pt x="27" y="13"/>
                      </a:lnTo>
                      <a:lnTo>
                        <a:pt x="25" y="12"/>
                      </a:lnTo>
                      <a:lnTo>
                        <a:pt x="25" y="12"/>
                      </a:lnTo>
                      <a:lnTo>
                        <a:pt x="25" y="10"/>
                      </a:lnTo>
                      <a:lnTo>
                        <a:pt x="25" y="9"/>
                      </a:lnTo>
                      <a:lnTo>
                        <a:pt x="25" y="8"/>
                      </a:lnTo>
                      <a:lnTo>
                        <a:pt x="25" y="8"/>
                      </a:lnTo>
                      <a:lnTo>
                        <a:pt x="25" y="8"/>
                      </a:lnTo>
                      <a:lnTo>
                        <a:pt x="25" y="6"/>
                      </a:lnTo>
                      <a:lnTo>
                        <a:pt x="25" y="6"/>
                      </a:lnTo>
                      <a:lnTo>
                        <a:pt x="25" y="5"/>
                      </a:lnTo>
                      <a:lnTo>
                        <a:pt x="25" y="5"/>
                      </a:lnTo>
                      <a:lnTo>
                        <a:pt x="25" y="5"/>
                      </a:lnTo>
                      <a:lnTo>
                        <a:pt x="25" y="4"/>
                      </a:lnTo>
                      <a:lnTo>
                        <a:pt x="27" y="4"/>
                      </a:lnTo>
                      <a:lnTo>
                        <a:pt x="27" y="4"/>
                      </a:lnTo>
                      <a:lnTo>
                        <a:pt x="27" y="2"/>
                      </a:lnTo>
                      <a:lnTo>
                        <a:pt x="27" y="2"/>
                      </a:lnTo>
                      <a:lnTo>
                        <a:pt x="28" y="2"/>
                      </a:lnTo>
                      <a:lnTo>
                        <a:pt x="28" y="1"/>
                      </a:lnTo>
                      <a:lnTo>
                        <a:pt x="28" y="1"/>
                      </a:lnTo>
                      <a:lnTo>
                        <a:pt x="29" y="1"/>
                      </a:lnTo>
                      <a:lnTo>
                        <a:pt x="29" y="0"/>
                      </a:lnTo>
                      <a:lnTo>
                        <a:pt x="31" y="0"/>
                      </a:lnTo>
                      <a:lnTo>
                        <a:pt x="31" y="0"/>
                      </a:lnTo>
                      <a:lnTo>
                        <a:pt x="32" y="0"/>
                      </a:lnTo>
                      <a:lnTo>
                        <a:pt x="32" y="0"/>
                      </a:lnTo>
                      <a:lnTo>
                        <a:pt x="33" y="0"/>
                      </a:lnTo>
                      <a:lnTo>
                        <a:pt x="33" y="0"/>
                      </a:lnTo>
                      <a:lnTo>
                        <a:pt x="35" y="0"/>
                      </a:lnTo>
                      <a:lnTo>
                        <a:pt x="36" y="0"/>
                      </a:lnTo>
                      <a:lnTo>
                        <a:pt x="36" y="0"/>
                      </a:lnTo>
                      <a:lnTo>
                        <a:pt x="37" y="0"/>
                      </a:lnTo>
                      <a:lnTo>
                        <a:pt x="37" y="0"/>
                      </a:lnTo>
                      <a:lnTo>
                        <a:pt x="39" y="0"/>
                      </a:lnTo>
                      <a:lnTo>
                        <a:pt x="39" y="0"/>
                      </a:lnTo>
                      <a:lnTo>
                        <a:pt x="40" y="0"/>
                      </a:lnTo>
                      <a:lnTo>
                        <a:pt x="40" y="1"/>
                      </a:lnTo>
                      <a:lnTo>
                        <a:pt x="41" y="1"/>
                      </a:lnTo>
                      <a:lnTo>
                        <a:pt x="41" y="1"/>
                      </a:lnTo>
                      <a:lnTo>
                        <a:pt x="41" y="1"/>
                      </a:lnTo>
                      <a:lnTo>
                        <a:pt x="42" y="2"/>
                      </a:lnTo>
                      <a:lnTo>
                        <a:pt x="42" y="2"/>
                      </a:lnTo>
                      <a:lnTo>
                        <a:pt x="42" y="2"/>
                      </a:lnTo>
                      <a:lnTo>
                        <a:pt x="44" y="2"/>
                      </a:lnTo>
                      <a:lnTo>
                        <a:pt x="44" y="4"/>
                      </a:lnTo>
                      <a:lnTo>
                        <a:pt x="44" y="4"/>
                      </a:lnTo>
                      <a:lnTo>
                        <a:pt x="44" y="5"/>
                      </a:lnTo>
                      <a:lnTo>
                        <a:pt x="44" y="5"/>
                      </a:lnTo>
                      <a:lnTo>
                        <a:pt x="44" y="5"/>
                      </a:lnTo>
                      <a:lnTo>
                        <a:pt x="44" y="6"/>
                      </a:lnTo>
                      <a:lnTo>
                        <a:pt x="44" y="6"/>
                      </a:lnTo>
                      <a:lnTo>
                        <a:pt x="45" y="6"/>
                      </a:lnTo>
                      <a:lnTo>
                        <a:pt x="45" y="8"/>
                      </a:lnTo>
                      <a:close/>
                      <a:moveTo>
                        <a:pt x="8" y="31"/>
                      </a:moveTo>
                      <a:lnTo>
                        <a:pt x="8" y="9"/>
                      </a:lnTo>
                      <a:lnTo>
                        <a:pt x="0" y="9"/>
                      </a:lnTo>
                      <a:lnTo>
                        <a:pt x="0" y="5"/>
                      </a:lnTo>
                      <a:lnTo>
                        <a:pt x="2" y="5"/>
                      </a:lnTo>
                      <a:lnTo>
                        <a:pt x="2" y="5"/>
                      </a:lnTo>
                      <a:lnTo>
                        <a:pt x="2" y="5"/>
                      </a:lnTo>
                      <a:lnTo>
                        <a:pt x="2" y="5"/>
                      </a:lnTo>
                      <a:lnTo>
                        <a:pt x="3" y="5"/>
                      </a:lnTo>
                      <a:lnTo>
                        <a:pt x="3" y="5"/>
                      </a:lnTo>
                      <a:lnTo>
                        <a:pt x="3" y="5"/>
                      </a:lnTo>
                      <a:lnTo>
                        <a:pt x="3" y="5"/>
                      </a:lnTo>
                      <a:lnTo>
                        <a:pt x="4" y="5"/>
                      </a:lnTo>
                      <a:lnTo>
                        <a:pt x="4" y="5"/>
                      </a:lnTo>
                      <a:lnTo>
                        <a:pt x="4" y="5"/>
                      </a:lnTo>
                      <a:lnTo>
                        <a:pt x="6" y="5"/>
                      </a:lnTo>
                      <a:lnTo>
                        <a:pt x="6" y="5"/>
                      </a:lnTo>
                      <a:lnTo>
                        <a:pt x="6" y="5"/>
                      </a:lnTo>
                      <a:lnTo>
                        <a:pt x="6" y="5"/>
                      </a:lnTo>
                      <a:lnTo>
                        <a:pt x="7" y="5"/>
                      </a:lnTo>
                      <a:lnTo>
                        <a:pt x="7" y="4"/>
                      </a:lnTo>
                      <a:lnTo>
                        <a:pt x="7" y="4"/>
                      </a:lnTo>
                      <a:lnTo>
                        <a:pt x="7" y="4"/>
                      </a:lnTo>
                      <a:lnTo>
                        <a:pt x="7" y="4"/>
                      </a:lnTo>
                      <a:lnTo>
                        <a:pt x="8" y="4"/>
                      </a:lnTo>
                      <a:lnTo>
                        <a:pt x="8" y="4"/>
                      </a:lnTo>
                      <a:lnTo>
                        <a:pt x="8" y="2"/>
                      </a:lnTo>
                      <a:lnTo>
                        <a:pt x="8" y="2"/>
                      </a:lnTo>
                      <a:lnTo>
                        <a:pt x="8" y="2"/>
                      </a:lnTo>
                      <a:lnTo>
                        <a:pt x="10" y="2"/>
                      </a:lnTo>
                      <a:lnTo>
                        <a:pt x="10" y="1"/>
                      </a:lnTo>
                      <a:lnTo>
                        <a:pt x="10" y="1"/>
                      </a:lnTo>
                      <a:lnTo>
                        <a:pt x="10" y="1"/>
                      </a:lnTo>
                      <a:lnTo>
                        <a:pt x="10" y="0"/>
                      </a:lnTo>
                      <a:lnTo>
                        <a:pt x="10" y="0"/>
                      </a:lnTo>
                      <a:lnTo>
                        <a:pt x="10" y="0"/>
                      </a:lnTo>
                      <a:lnTo>
                        <a:pt x="12" y="0"/>
                      </a:lnTo>
                      <a:lnTo>
                        <a:pt x="12" y="31"/>
                      </a:lnTo>
                      <a:lnTo>
                        <a:pt x="8" y="31"/>
                      </a:lnTo>
                      <a:close/>
                    </a:path>
                  </a:pathLst>
                </a:custGeom>
                <a:solidFill>
                  <a:srgbClr val="000000"/>
                </a:solidFill>
                <a:ln w="9525">
                  <a:noFill/>
                  <a:round/>
                  <a:headEnd/>
                  <a:tailEnd/>
                </a:ln>
              </p:spPr>
              <p:txBody>
                <a:bodyPr/>
                <a:lstStyle/>
                <a:p>
                  <a:endParaRPr lang="en-US"/>
                </a:p>
              </p:txBody>
            </p:sp>
            <p:sp>
              <p:nvSpPr>
                <p:cNvPr id="10594" name="Freeform 354"/>
                <p:cNvSpPr>
                  <a:spLocks/>
                </p:cNvSpPr>
                <p:nvPr/>
              </p:nvSpPr>
              <p:spPr bwMode="auto">
                <a:xfrm>
                  <a:off x="2836" y="2992"/>
                  <a:ext cx="11" cy="16"/>
                </a:xfrm>
                <a:custGeom>
                  <a:avLst/>
                  <a:gdLst/>
                  <a:ahLst/>
                  <a:cxnLst>
                    <a:cxn ang="0">
                      <a:pos x="4" y="31"/>
                    </a:cxn>
                    <a:cxn ang="0">
                      <a:pos x="6" y="30"/>
                    </a:cxn>
                    <a:cxn ang="0">
                      <a:pos x="6" y="29"/>
                    </a:cxn>
                    <a:cxn ang="0">
                      <a:pos x="6" y="27"/>
                    </a:cxn>
                    <a:cxn ang="0">
                      <a:pos x="6" y="26"/>
                    </a:cxn>
                    <a:cxn ang="0">
                      <a:pos x="7" y="24"/>
                    </a:cxn>
                    <a:cxn ang="0">
                      <a:pos x="7" y="22"/>
                    </a:cxn>
                    <a:cxn ang="0">
                      <a:pos x="7" y="21"/>
                    </a:cxn>
                    <a:cxn ang="0">
                      <a:pos x="8" y="20"/>
                    </a:cxn>
                    <a:cxn ang="0">
                      <a:pos x="8" y="18"/>
                    </a:cxn>
                    <a:cxn ang="0">
                      <a:pos x="10" y="17"/>
                    </a:cxn>
                    <a:cxn ang="0">
                      <a:pos x="10" y="16"/>
                    </a:cxn>
                    <a:cxn ang="0">
                      <a:pos x="11" y="14"/>
                    </a:cxn>
                    <a:cxn ang="0">
                      <a:pos x="11" y="13"/>
                    </a:cxn>
                    <a:cxn ang="0">
                      <a:pos x="12" y="13"/>
                    </a:cxn>
                    <a:cxn ang="0">
                      <a:pos x="12" y="12"/>
                    </a:cxn>
                    <a:cxn ang="0">
                      <a:pos x="13" y="10"/>
                    </a:cxn>
                    <a:cxn ang="0">
                      <a:pos x="13" y="9"/>
                    </a:cxn>
                    <a:cxn ang="0">
                      <a:pos x="15" y="9"/>
                    </a:cxn>
                    <a:cxn ang="0">
                      <a:pos x="15" y="8"/>
                    </a:cxn>
                    <a:cxn ang="0">
                      <a:pos x="16" y="6"/>
                    </a:cxn>
                    <a:cxn ang="0">
                      <a:pos x="16" y="6"/>
                    </a:cxn>
                    <a:cxn ang="0">
                      <a:pos x="16" y="5"/>
                    </a:cxn>
                    <a:cxn ang="0">
                      <a:pos x="17" y="5"/>
                    </a:cxn>
                    <a:cxn ang="0">
                      <a:pos x="17" y="4"/>
                    </a:cxn>
                    <a:cxn ang="0">
                      <a:pos x="0" y="4"/>
                    </a:cxn>
                    <a:cxn ang="0">
                      <a:pos x="0" y="0"/>
                    </a:cxn>
                    <a:cxn ang="0">
                      <a:pos x="23" y="0"/>
                    </a:cxn>
                    <a:cxn ang="0">
                      <a:pos x="23" y="4"/>
                    </a:cxn>
                    <a:cxn ang="0">
                      <a:pos x="21" y="4"/>
                    </a:cxn>
                    <a:cxn ang="0">
                      <a:pos x="21" y="5"/>
                    </a:cxn>
                    <a:cxn ang="0">
                      <a:pos x="20" y="6"/>
                    </a:cxn>
                    <a:cxn ang="0">
                      <a:pos x="20" y="6"/>
                    </a:cxn>
                    <a:cxn ang="0">
                      <a:pos x="20" y="8"/>
                    </a:cxn>
                    <a:cxn ang="0">
                      <a:pos x="19" y="8"/>
                    </a:cxn>
                    <a:cxn ang="0">
                      <a:pos x="19" y="9"/>
                    </a:cxn>
                    <a:cxn ang="0">
                      <a:pos x="17" y="9"/>
                    </a:cxn>
                    <a:cxn ang="0">
                      <a:pos x="17" y="9"/>
                    </a:cxn>
                    <a:cxn ang="0">
                      <a:pos x="17" y="10"/>
                    </a:cxn>
                    <a:cxn ang="0">
                      <a:pos x="17" y="10"/>
                    </a:cxn>
                    <a:cxn ang="0">
                      <a:pos x="16" y="12"/>
                    </a:cxn>
                    <a:cxn ang="0">
                      <a:pos x="16" y="12"/>
                    </a:cxn>
                    <a:cxn ang="0">
                      <a:pos x="16" y="13"/>
                    </a:cxn>
                    <a:cxn ang="0">
                      <a:pos x="15" y="13"/>
                    </a:cxn>
                    <a:cxn ang="0">
                      <a:pos x="15" y="14"/>
                    </a:cxn>
                    <a:cxn ang="0">
                      <a:pos x="15" y="16"/>
                    </a:cxn>
                    <a:cxn ang="0">
                      <a:pos x="15" y="16"/>
                    </a:cxn>
                    <a:cxn ang="0">
                      <a:pos x="13" y="17"/>
                    </a:cxn>
                    <a:cxn ang="0">
                      <a:pos x="13" y="18"/>
                    </a:cxn>
                    <a:cxn ang="0">
                      <a:pos x="13" y="18"/>
                    </a:cxn>
                    <a:cxn ang="0">
                      <a:pos x="12" y="20"/>
                    </a:cxn>
                    <a:cxn ang="0">
                      <a:pos x="12" y="21"/>
                    </a:cxn>
                    <a:cxn ang="0">
                      <a:pos x="12" y="21"/>
                    </a:cxn>
                    <a:cxn ang="0">
                      <a:pos x="11" y="22"/>
                    </a:cxn>
                    <a:cxn ang="0">
                      <a:pos x="11" y="24"/>
                    </a:cxn>
                    <a:cxn ang="0">
                      <a:pos x="11" y="25"/>
                    </a:cxn>
                    <a:cxn ang="0">
                      <a:pos x="11" y="26"/>
                    </a:cxn>
                    <a:cxn ang="0">
                      <a:pos x="10" y="27"/>
                    </a:cxn>
                    <a:cxn ang="0">
                      <a:pos x="10" y="29"/>
                    </a:cxn>
                    <a:cxn ang="0">
                      <a:pos x="10" y="30"/>
                    </a:cxn>
                    <a:cxn ang="0">
                      <a:pos x="10" y="31"/>
                    </a:cxn>
                    <a:cxn ang="0">
                      <a:pos x="4" y="31"/>
                    </a:cxn>
                  </a:cxnLst>
                  <a:rect l="0" t="0" r="r" b="b"/>
                  <a:pathLst>
                    <a:path w="23" h="31">
                      <a:moveTo>
                        <a:pt x="4" y="31"/>
                      </a:moveTo>
                      <a:lnTo>
                        <a:pt x="6" y="30"/>
                      </a:lnTo>
                      <a:lnTo>
                        <a:pt x="6" y="29"/>
                      </a:lnTo>
                      <a:lnTo>
                        <a:pt x="6" y="27"/>
                      </a:lnTo>
                      <a:lnTo>
                        <a:pt x="6" y="26"/>
                      </a:lnTo>
                      <a:lnTo>
                        <a:pt x="7" y="24"/>
                      </a:lnTo>
                      <a:lnTo>
                        <a:pt x="7" y="22"/>
                      </a:lnTo>
                      <a:lnTo>
                        <a:pt x="7" y="21"/>
                      </a:lnTo>
                      <a:lnTo>
                        <a:pt x="8" y="20"/>
                      </a:lnTo>
                      <a:lnTo>
                        <a:pt x="8" y="18"/>
                      </a:lnTo>
                      <a:lnTo>
                        <a:pt x="10" y="17"/>
                      </a:lnTo>
                      <a:lnTo>
                        <a:pt x="10" y="16"/>
                      </a:lnTo>
                      <a:lnTo>
                        <a:pt x="11" y="14"/>
                      </a:lnTo>
                      <a:lnTo>
                        <a:pt x="11" y="13"/>
                      </a:lnTo>
                      <a:lnTo>
                        <a:pt x="12" y="13"/>
                      </a:lnTo>
                      <a:lnTo>
                        <a:pt x="12" y="12"/>
                      </a:lnTo>
                      <a:lnTo>
                        <a:pt x="13" y="10"/>
                      </a:lnTo>
                      <a:lnTo>
                        <a:pt x="13" y="9"/>
                      </a:lnTo>
                      <a:lnTo>
                        <a:pt x="15" y="9"/>
                      </a:lnTo>
                      <a:lnTo>
                        <a:pt x="15" y="8"/>
                      </a:lnTo>
                      <a:lnTo>
                        <a:pt x="16" y="6"/>
                      </a:lnTo>
                      <a:lnTo>
                        <a:pt x="16" y="6"/>
                      </a:lnTo>
                      <a:lnTo>
                        <a:pt x="16" y="5"/>
                      </a:lnTo>
                      <a:lnTo>
                        <a:pt x="17" y="5"/>
                      </a:lnTo>
                      <a:lnTo>
                        <a:pt x="17" y="4"/>
                      </a:lnTo>
                      <a:lnTo>
                        <a:pt x="0" y="4"/>
                      </a:lnTo>
                      <a:lnTo>
                        <a:pt x="0" y="0"/>
                      </a:lnTo>
                      <a:lnTo>
                        <a:pt x="23" y="0"/>
                      </a:lnTo>
                      <a:lnTo>
                        <a:pt x="23" y="4"/>
                      </a:lnTo>
                      <a:lnTo>
                        <a:pt x="21" y="4"/>
                      </a:lnTo>
                      <a:lnTo>
                        <a:pt x="21" y="5"/>
                      </a:lnTo>
                      <a:lnTo>
                        <a:pt x="20" y="6"/>
                      </a:lnTo>
                      <a:lnTo>
                        <a:pt x="20" y="6"/>
                      </a:lnTo>
                      <a:lnTo>
                        <a:pt x="20" y="8"/>
                      </a:lnTo>
                      <a:lnTo>
                        <a:pt x="19" y="8"/>
                      </a:lnTo>
                      <a:lnTo>
                        <a:pt x="19" y="9"/>
                      </a:lnTo>
                      <a:lnTo>
                        <a:pt x="17" y="9"/>
                      </a:lnTo>
                      <a:lnTo>
                        <a:pt x="17" y="9"/>
                      </a:lnTo>
                      <a:lnTo>
                        <a:pt x="17" y="10"/>
                      </a:lnTo>
                      <a:lnTo>
                        <a:pt x="17" y="10"/>
                      </a:lnTo>
                      <a:lnTo>
                        <a:pt x="16" y="12"/>
                      </a:lnTo>
                      <a:lnTo>
                        <a:pt x="16" y="12"/>
                      </a:lnTo>
                      <a:lnTo>
                        <a:pt x="16" y="13"/>
                      </a:lnTo>
                      <a:lnTo>
                        <a:pt x="15" y="13"/>
                      </a:lnTo>
                      <a:lnTo>
                        <a:pt x="15" y="14"/>
                      </a:lnTo>
                      <a:lnTo>
                        <a:pt x="15" y="16"/>
                      </a:lnTo>
                      <a:lnTo>
                        <a:pt x="15" y="16"/>
                      </a:lnTo>
                      <a:lnTo>
                        <a:pt x="13" y="17"/>
                      </a:lnTo>
                      <a:lnTo>
                        <a:pt x="13" y="18"/>
                      </a:lnTo>
                      <a:lnTo>
                        <a:pt x="13" y="18"/>
                      </a:lnTo>
                      <a:lnTo>
                        <a:pt x="12" y="20"/>
                      </a:lnTo>
                      <a:lnTo>
                        <a:pt x="12" y="21"/>
                      </a:lnTo>
                      <a:lnTo>
                        <a:pt x="12" y="21"/>
                      </a:lnTo>
                      <a:lnTo>
                        <a:pt x="11" y="22"/>
                      </a:lnTo>
                      <a:lnTo>
                        <a:pt x="11" y="24"/>
                      </a:lnTo>
                      <a:lnTo>
                        <a:pt x="11" y="25"/>
                      </a:lnTo>
                      <a:lnTo>
                        <a:pt x="11" y="26"/>
                      </a:lnTo>
                      <a:lnTo>
                        <a:pt x="10" y="27"/>
                      </a:lnTo>
                      <a:lnTo>
                        <a:pt x="10" y="29"/>
                      </a:lnTo>
                      <a:lnTo>
                        <a:pt x="10" y="30"/>
                      </a:lnTo>
                      <a:lnTo>
                        <a:pt x="10" y="31"/>
                      </a:lnTo>
                      <a:lnTo>
                        <a:pt x="4" y="31"/>
                      </a:lnTo>
                      <a:close/>
                    </a:path>
                  </a:pathLst>
                </a:custGeom>
                <a:solidFill>
                  <a:srgbClr val="000000"/>
                </a:solidFill>
                <a:ln w="9525">
                  <a:noFill/>
                  <a:round/>
                  <a:headEnd/>
                  <a:tailEnd/>
                </a:ln>
              </p:spPr>
              <p:txBody>
                <a:bodyPr/>
                <a:lstStyle/>
                <a:p>
                  <a:endParaRPr lang="en-US"/>
                </a:p>
              </p:txBody>
            </p:sp>
            <p:sp>
              <p:nvSpPr>
                <p:cNvPr id="10595" name="Freeform 355"/>
                <p:cNvSpPr>
                  <a:spLocks/>
                </p:cNvSpPr>
                <p:nvPr/>
              </p:nvSpPr>
              <p:spPr bwMode="auto">
                <a:xfrm>
                  <a:off x="2824" y="2992"/>
                  <a:ext cx="6" cy="16"/>
                </a:xfrm>
                <a:custGeom>
                  <a:avLst/>
                  <a:gdLst/>
                  <a:ahLst/>
                  <a:cxnLst>
                    <a:cxn ang="0">
                      <a:pos x="7" y="31"/>
                    </a:cxn>
                    <a:cxn ang="0">
                      <a:pos x="7" y="9"/>
                    </a:cxn>
                    <a:cxn ang="0">
                      <a:pos x="0" y="9"/>
                    </a:cxn>
                    <a:cxn ang="0">
                      <a:pos x="0" y="5"/>
                    </a:cxn>
                    <a:cxn ang="0">
                      <a:pos x="0" y="5"/>
                    </a:cxn>
                    <a:cxn ang="0">
                      <a:pos x="0" y="5"/>
                    </a:cxn>
                    <a:cxn ang="0">
                      <a:pos x="0" y="5"/>
                    </a:cxn>
                    <a:cxn ang="0">
                      <a:pos x="0" y="5"/>
                    </a:cxn>
                    <a:cxn ang="0">
                      <a:pos x="1" y="5"/>
                    </a:cxn>
                    <a:cxn ang="0">
                      <a:pos x="1" y="5"/>
                    </a:cxn>
                    <a:cxn ang="0">
                      <a:pos x="1" y="5"/>
                    </a:cxn>
                    <a:cxn ang="0">
                      <a:pos x="1" y="5"/>
                    </a:cxn>
                    <a:cxn ang="0">
                      <a:pos x="3" y="5"/>
                    </a:cxn>
                    <a:cxn ang="0">
                      <a:pos x="3" y="5"/>
                    </a:cxn>
                    <a:cxn ang="0">
                      <a:pos x="3" y="5"/>
                    </a:cxn>
                    <a:cxn ang="0">
                      <a:pos x="4" y="5"/>
                    </a:cxn>
                    <a:cxn ang="0">
                      <a:pos x="4" y="5"/>
                    </a:cxn>
                    <a:cxn ang="0">
                      <a:pos x="4" y="5"/>
                    </a:cxn>
                    <a:cxn ang="0">
                      <a:pos x="4" y="5"/>
                    </a:cxn>
                    <a:cxn ang="0">
                      <a:pos x="5" y="5"/>
                    </a:cxn>
                    <a:cxn ang="0">
                      <a:pos x="5" y="4"/>
                    </a:cxn>
                    <a:cxn ang="0">
                      <a:pos x="5" y="4"/>
                    </a:cxn>
                    <a:cxn ang="0">
                      <a:pos x="5" y="4"/>
                    </a:cxn>
                    <a:cxn ang="0">
                      <a:pos x="5" y="4"/>
                    </a:cxn>
                    <a:cxn ang="0">
                      <a:pos x="7" y="4"/>
                    </a:cxn>
                    <a:cxn ang="0">
                      <a:pos x="7" y="4"/>
                    </a:cxn>
                    <a:cxn ang="0">
                      <a:pos x="7" y="2"/>
                    </a:cxn>
                    <a:cxn ang="0">
                      <a:pos x="7" y="2"/>
                    </a:cxn>
                    <a:cxn ang="0">
                      <a:pos x="7" y="2"/>
                    </a:cxn>
                    <a:cxn ang="0">
                      <a:pos x="8" y="2"/>
                    </a:cxn>
                    <a:cxn ang="0">
                      <a:pos x="8" y="1"/>
                    </a:cxn>
                    <a:cxn ang="0">
                      <a:pos x="8" y="1"/>
                    </a:cxn>
                    <a:cxn ang="0">
                      <a:pos x="8" y="1"/>
                    </a:cxn>
                    <a:cxn ang="0">
                      <a:pos x="8" y="0"/>
                    </a:cxn>
                    <a:cxn ang="0">
                      <a:pos x="8" y="0"/>
                    </a:cxn>
                    <a:cxn ang="0">
                      <a:pos x="8" y="0"/>
                    </a:cxn>
                    <a:cxn ang="0">
                      <a:pos x="12" y="0"/>
                    </a:cxn>
                    <a:cxn ang="0">
                      <a:pos x="12" y="31"/>
                    </a:cxn>
                    <a:cxn ang="0">
                      <a:pos x="7" y="31"/>
                    </a:cxn>
                  </a:cxnLst>
                  <a:rect l="0" t="0" r="r" b="b"/>
                  <a:pathLst>
                    <a:path w="12" h="31">
                      <a:moveTo>
                        <a:pt x="7" y="31"/>
                      </a:moveTo>
                      <a:lnTo>
                        <a:pt x="7" y="9"/>
                      </a:lnTo>
                      <a:lnTo>
                        <a:pt x="0" y="9"/>
                      </a:lnTo>
                      <a:lnTo>
                        <a:pt x="0" y="5"/>
                      </a:lnTo>
                      <a:lnTo>
                        <a:pt x="0" y="5"/>
                      </a:lnTo>
                      <a:lnTo>
                        <a:pt x="0" y="5"/>
                      </a:lnTo>
                      <a:lnTo>
                        <a:pt x="0" y="5"/>
                      </a:lnTo>
                      <a:lnTo>
                        <a:pt x="0" y="5"/>
                      </a:lnTo>
                      <a:lnTo>
                        <a:pt x="1" y="5"/>
                      </a:lnTo>
                      <a:lnTo>
                        <a:pt x="1" y="5"/>
                      </a:lnTo>
                      <a:lnTo>
                        <a:pt x="1" y="5"/>
                      </a:lnTo>
                      <a:lnTo>
                        <a:pt x="1" y="5"/>
                      </a:lnTo>
                      <a:lnTo>
                        <a:pt x="3" y="5"/>
                      </a:lnTo>
                      <a:lnTo>
                        <a:pt x="3" y="5"/>
                      </a:lnTo>
                      <a:lnTo>
                        <a:pt x="3" y="5"/>
                      </a:lnTo>
                      <a:lnTo>
                        <a:pt x="4" y="5"/>
                      </a:lnTo>
                      <a:lnTo>
                        <a:pt x="4" y="5"/>
                      </a:lnTo>
                      <a:lnTo>
                        <a:pt x="4" y="5"/>
                      </a:lnTo>
                      <a:lnTo>
                        <a:pt x="4" y="5"/>
                      </a:lnTo>
                      <a:lnTo>
                        <a:pt x="5" y="5"/>
                      </a:lnTo>
                      <a:lnTo>
                        <a:pt x="5" y="4"/>
                      </a:lnTo>
                      <a:lnTo>
                        <a:pt x="5" y="4"/>
                      </a:lnTo>
                      <a:lnTo>
                        <a:pt x="5" y="4"/>
                      </a:lnTo>
                      <a:lnTo>
                        <a:pt x="5" y="4"/>
                      </a:lnTo>
                      <a:lnTo>
                        <a:pt x="7" y="4"/>
                      </a:lnTo>
                      <a:lnTo>
                        <a:pt x="7" y="4"/>
                      </a:lnTo>
                      <a:lnTo>
                        <a:pt x="7" y="2"/>
                      </a:lnTo>
                      <a:lnTo>
                        <a:pt x="7" y="2"/>
                      </a:lnTo>
                      <a:lnTo>
                        <a:pt x="7" y="2"/>
                      </a:lnTo>
                      <a:lnTo>
                        <a:pt x="8" y="2"/>
                      </a:lnTo>
                      <a:lnTo>
                        <a:pt x="8" y="1"/>
                      </a:lnTo>
                      <a:lnTo>
                        <a:pt x="8" y="1"/>
                      </a:lnTo>
                      <a:lnTo>
                        <a:pt x="8" y="1"/>
                      </a:lnTo>
                      <a:lnTo>
                        <a:pt x="8" y="0"/>
                      </a:lnTo>
                      <a:lnTo>
                        <a:pt x="8" y="0"/>
                      </a:lnTo>
                      <a:lnTo>
                        <a:pt x="8" y="0"/>
                      </a:lnTo>
                      <a:lnTo>
                        <a:pt x="12" y="0"/>
                      </a:lnTo>
                      <a:lnTo>
                        <a:pt x="12" y="31"/>
                      </a:lnTo>
                      <a:lnTo>
                        <a:pt x="7" y="31"/>
                      </a:lnTo>
                      <a:close/>
                    </a:path>
                  </a:pathLst>
                </a:custGeom>
                <a:solidFill>
                  <a:srgbClr val="000000"/>
                </a:solidFill>
                <a:ln w="9525">
                  <a:noFill/>
                  <a:round/>
                  <a:headEnd/>
                  <a:tailEnd/>
                </a:ln>
              </p:spPr>
              <p:txBody>
                <a:bodyPr/>
                <a:lstStyle/>
                <a:p>
                  <a:endParaRPr lang="en-US"/>
                </a:p>
              </p:txBody>
            </p:sp>
            <p:sp>
              <p:nvSpPr>
                <p:cNvPr id="10596" name="Freeform 356"/>
                <p:cNvSpPr>
                  <a:spLocks noEditPoints="1"/>
                </p:cNvSpPr>
                <p:nvPr/>
              </p:nvSpPr>
              <p:spPr bwMode="auto">
                <a:xfrm>
                  <a:off x="2792" y="2992"/>
                  <a:ext cx="23" cy="17"/>
                </a:xfrm>
                <a:custGeom>
                  <a:avLst/>
                  <a:gdLst/>
                  <a:ahLst/>
                  <a:cxnLst>
                    <a:cxn ang="0">
                      <a:pos x="27" y="25"/>
                    </a:cxn>
                    <a:cxn ang="0">
                      <a:pos x="29" y="27"/>
                    </a:cxn>
                    <a:cxn ang="0">
                      <a:pos x="31" y="29"/>
                    </a:cxn>
                    <a:cxn ang="0">
                      <a:pos x="34" y="29"/>
                    </a:cxn>
                    <a:cxn ang="0">
                      <a:pos x="36" y="27"/>
                    </a:cxn>
                    <a:cxn ang="0">
                      <a:pos x="39" y="25"/>
                    </a:cxn>
                    <a:cxn ang="0">
                      <a:pos x="40" y="21"/>
                    </a:cxn>
                    <a:cxn ang="0">
                      <a:pos x="39" y="17"/>
                    </a:cxn>
                    <a:cxn ang="0">
                      <a:pos x="36" y="14"/>
                    </a:cxn>
                    <a:cxn ang="0">
                      <a:pos x="32" y="14"/>
                    </a:cxn>
                    <a:cxn ang="0">
                      <a:pos x="30" y="16"/>
                    </a:cxn>
                    <a:cxn ang="0">
                      <a:pos x="29" y="18"/>
                    </a:cxn>
                    <a:cxn ang="0">
                      <a:pos x="27" y="21"/>
                    </a:cxn>
                    <a:cxn ang="0">
                      <a:pos x="23" y="16"/>
                    </a:cxn>
                    <a:cxn ang="0">
                      <a:pos x="23" y="12"/>
                    </a:cxn>
                    <a:cxn ang="0">
                      <a:pos x="23" y="8"/>
                    </a:cxn>
                    <a:cxn ang="0">
                      <a:pos x="26" y="4"/>
                    </a:cxn>
                    <a:cxn ang="0">
                      <a:pos x="30" y="1"/>
                    </a:cxn>
                    <a:cxn ang="0">
                      <a:pos x="35" y="0"/>
                    </a:cxn>
                    <a:cxn ang="0">
                      <a:pos x="38" y="0"/>
                    </a:cxn>
                    <a:cxn ang="0">
                      <a:pos x="40" y="1"/>
                    </a:cxn>
                    <a:cxn ang="0">
                      <a:pos x="43" y="5"/>
                    </a:cxn>
                    <a:cxn ang="0">
                      <a:pos x="43" y="8"/>
                    </a:cxn>
                    <a:cxn ang="0">
                      <a:pos x="39" y="5"/>
                    </a:cxn>
                    <a:cxn ang="0">
                      <a:pos x="36" y="4"/>
                    </a:cxn>
                    <a:cxn ang="0">
                      <a:pos x="34" y="2"/>
                    </a:cxn>
                    <a:cxn ang="0">
                      <a:pos x="31" y="4"/>
                    </a:cxn>
                    <a:cxn ang="0">
                      <a:pos x="29" y="6"/>
                    </a:cxn>
                    <a:cxn ang="0">
                      <a:pos x="27" y="10"/>
                    </a:cxn>
                    <a:cxn ang="0">
                      <a:pos x="27" y="14"/>
                    </a:cxn>
                    <a:cxn ang="0">
                      <a:pos x="29" y="13"/>
                    </a:cxn>
                    <a:cxn ang="0">
                      <a:pos x="32" y="12"/>
                    </a:cxn>
                    <a:cxn ang="0">
                      <a:pos x="36" y="12"/>
                    </a:cxn>
                    <a:cxn ang="0">
                      <a:pos x="40" y="13"/>
                    </a:cxn>
                    <a:cxn ang="0">
                      <a:pos x="43" y="16"/>
                    </a:cxn>
                    <a:cxn ang="0">
                      <a:pos x="44" y="20"/>
                    </a:cxn>
                    <a:cxn ang="0">
                      <a:pos x="44" y="24"/>
                    </a:cxn>
                    <a:cxn ang="0">
                      <a:pos x="43" y="27"/>
                    </a:cxn>
                    <a:cxn ang="0">
                      <a:pos x="40" y="30"/>
                    </a:cxn>
                    <a:cxn ang="0">
                      <a:pos x="36" y="31"/>
                    </a:cxn>
                    <a:cxn ang="0">
                      <a:pos x="32" y="31"/>
                    </a:cxn>
                    <a:cxn ang="0">
                      <a:pos x="29" y="31"/>
                    </a:cxn>
                    <a:cxn ang="0">
                      <a:pos x="26" y="29"/>
                    </a:cxn>
                    <a:cxn ang="0">
                      <a:pos x="25" y="26"/>
                    </a:cxn>
                    <a:cxn ang="0">
                      <a:pos x="23" y="22"/>
                    </a:cxn>
                    <a:cxn ang="0">
                      <a:pos x="22" y="18"/>
                    </a:cxn>
                    <a:cxn ang="0">
                      <a:pos x="22" y="18"/>
                    </a:cxn>
                    <a:cxn ang="0">
                      <a:pos x="23" y="17"/>
                    </a:cxn>
                    <a:cxn ang="0">
                      <a:pos x="0" y="9"/>
                    </a:cxn>
                    <a:cxn ang="0">
                      <a:pos x="1" y="5"/>
                    </a:cxn>
                    <a:cxn ang="0">
                      <a:pos x="4" y="5"/>
                    </a:cxn>
                    <a:cxn ang="0">
                      <a:pos x="5" y="4"/>
                    </a:cxn>
                    <a:cxn ang="0">
                      <a:pos x="7" y="2"/>
                    </a:cxn>
                    <a:cxn ang="0">
                      <a:pos x="7" y="1"/>
                    </a:cxn>
                    <a:cxn ang="0">
                      <a:pos x="7" y="31"/>
                    </a:cxn>
                  </a:cxnLst>
                  <a:rect l="0" t="0" r="r" b="b"/>
                  <a:pathLst>
                    <a:path w="44" h="33">
                      <a:moveTo>
                        <a:pt x="27" y="22"/>
                      </a:moveTo>
                      <a:lnTo>
                        <a:pt x="27" y="24"/>
                      </a:lnTo>
                      <a:lnTo>
                        <a:pt x="27" y="24"/>
                      </a:lnTo>
                      <a:lnTo>
                        <a:pt x="27" y="24"/>
                      </a:lnTo>
                      <a:lnTo>
                        <a:pt x="27" y="25"/>
                      </a:lnTo>
                      <a:lnTo>
                        <a:pt x="27" y="25"/>
                      </a:lnTo>
                      <a:lnTo>
                        <a:pt x="27" y="25"/>
                      </a:lnTo>
                      <a:lnTo>
                        <a:pt x="29" y="25"/>
                      </a:lnTo>
                      <a:lnTo>
                        <a:pt x="29" y="26"/>
                      </a:lnTo>
                      <a:lnTo>
                        <a:pt x="29" y="26"/>
                      </a:lnTo>
                      <a:lnTo>
                        <a:pt x="29" y="26"/>
                      </a:lnTo>
                      <a:lnTo>
                        <a:pt x="29" y="27"/>
                      </a:lnTo>
                      <a:lnTo>
                        <a:pt x="30" y="27"/>
                      </a:lnTo>
                      <a:lnTo>
                        <a:pt x="30" y="27"/>
                      </a:lnTo>
                      <a:lnTo>
                        <a:pt x="30" y="27"/>
                      </a:lnTo>
                      <a:lnTo>
                        <a:pt x="30" y="27"/>
                      </a:lnTo>
                      <a:lnTo>
                        <a:pt x="31" y="29"/>
                      </a:lnTo>
                      <a:lnTo>
                        <a:pt x="31" y="29"/>
                      </a:lnTo>
                      <a:lnTo>
                        <a:pt x="31" y="29"/>
                      </a:lnTo>
                      <a:lnTo>
                        <a:pt x="32" y="29"/>
                      </a:lnTo>
                      <a:lnTo>
                        <a:pt x="32" y="29"/>
                      </a:lnTo>
                      <a:lnTo>
                        <a:pt x="32" y="29"/>
                      </a:lnTo>
                      <a:lnTo>
                        <a:pt x="34" y="29"/>
                      </a:lnTo>
                      <a:lnTo>
                        <a:pt x="34" y="29"/>
                      </a:lnTo>
                      <a:lnTo>
                        <a:pt x="34" y="29"/>
                      </a:lnTo>
                      <a:lnTo>
                        <a:pt x="35" y="29"/>
                      </a:lnTo>
                      <a:lnTo>
                        <a:pt x="35" y="29"/>
                      </a:lnTo>
                      <a:lnTo>
                        <a:pt x="36" y="29"/>
                      </a:lnTo>
                      <a:lnTo>
                        <a:pt x="36" y="29"/>
                      </a:lnTo>
                      <a:lnTo>
                        <a:pt x="36" y="27"/>
                      </a:lnTo>
                      <a:lnTo>
                        <a:pt x="38" y="27"/>
                      </a:lnTo>
                      <a:lnTo>
                        <a:pt x="38" y="27"/>
                      </a:lnTo>
                      <a:lnTo>
                        <a:pt x="39" y="27"/>
                      </a:lnTo>
                      <a:lnTo>
                        <a:pt x="39" y="26"/>
                      </a:lnTo>
                      <a:lnTo>
                        <a:pt x="39" y="26"/>
                      </a:lnTo>
                      <a:lnTo>
                        <a:pt x="39" y="25"/>
                      </a:lnTo>
                      <a:lnTo>
                        <a:pt x="40" y="25"/>
                      </a:lnTo>
                      <a:lnTo>
                        <a:pt x="40" y="25"/>
                      </a:lnTo>
                      <a:lnTo>
                        <a:pt x="40" y="24"/>
                      </a:lnTo>
                      <a:lnTo>
                        <a:pt x="40" y="22"/>
                      </a:lnTo>
                      <a:lnTo>
                        <a:pt x="40" y="22"/>
                      </a:lnTo>
                      <a:lnTo>
                        <a:pt x="40" y="21"/>
                      </a:lnTo>
                      <a:lnTo>
                        <a:pt x="40" y="20"/>
                      </a:lnTo>
                      <a:lnTo>
                        <a:pt x="40" y="20"/>
                      </a:lnTo>
                      <a:lnTo>
                        <a:pt x="40" y="18"/>
                      </a:lnTo>
                      <a:lnTo>
                        <a:pt x="39" y="18"/>
                      </a:lnTo>
                      <a:lnTo>
                        <a:pt x="39" y="17"/>
                      </a:lnTo>
                      <a:lnTo>
                        <a:pt x="39" y="17"/>
                      </a:lnTo>
                      <a:lnTo>
                        <a:pt x="39" y="17"/>
                      </a:lnTo>
                      <a:lnTo>
                        <a:pt x="38" y="16"/>
                      </a:lnTo>
                      <a:lnTo>
                        <a:pt x="38" y="16"/>
                      </a:lnTo>
                      <a:lnTo>
                        <a:pt x="36" y="16"/>
                      </a:lnTo>
                      <a:lnTo>
                        <a:pt x="36" y="14"/>
                      </a:lnTo>
                      <a:lnTo>
                        <a:pt x="36" y="14"/>
                      </a:lnTo>
                      <a:lnTo>
                        <a:pt x="35" y="14"/>
                      </a:lnTo>
                      <a:lnTo>
                        <a:pt x="35" y="14"/>
                      </a:lnTo>
                      <a:lnTo>
                        <a:pt x="34" y="14"/>
                      </a:lnTo>
                      <a:lnTo>
                        <a:pt x="34" y="14"/>
                      </a:lnTo>
                      <a:lnTo>
                        <a:pt x="32" y="14"/>
                      </a:lnTo>
                      <a:lnTo>
                        <a:pt x="32" y="14"/>
                      </a:lnTo>
                      <a:lnTo>
                        <a:pt x="32" y="14"/>
                      </a:lnTo>
                      <a:lnTo>
                        <a:pt x="31" y="14"/>
                      </a:lnTo>
                      <a:lnTo>
                        <a:pt x="31" y="16"/>
                      </a:lnTo>
                      <a:lnTo>
                        <a:pt x="31" y="16"/>
                      </a:lnTo>
                      <a:lnTo>
                        <a:pt x="30" y="16"/>
                      </a:lnTo>
                      <a:lnTo>
                        <a:pt x="30" y="16"/>
                      </a:lnTo>
                      <a:lnTo>
                        <a:pt x="30" y="16"/>
                      </a:lnTo>
                      <a:lnTo>
                        <a:pt x="29" y="16"/>
                      </a:lnTo>
                      <a:lnTo>
                        <a:pt x="29" y="17"/>
                      </a:lnTo>
                      <a:lnTo>
                        <a:pt x="29" y="17"/>
                      </a:lnTo>
                      <a:lnTo>
                        <a:pt x="29" y="17"/>
                      </a:lnTo>
                      <a:lnTo>
                        <a:pt x="29" y="18"/>
                      </a:lnTo>
                      <a:lnTo>
                        <a:pt x="27" y="18"/>
                      </a:lnTo>
                      <a:lnTo>
                        <a:pt x="27" y="18"/>
                      </a:lnTo>
                      <a:lnTo>
                        <a:pt x="27" y="20"/>
                      </a:lnTo>
                      <a:lnTo>
                        <a:pt x="27" y="20"/>
                      </a:lnTo>
                      <a:lnTo>
                        <a:pt x="27" y="20"/>
                      </a:lnTo>
                      <a:lnTo>
                        <a:pt x="27" y="21"/>
                      </a:lnTo>
                      <a:lnTo>
                        <a:pt x="27" y="21"/>
                      </a:lnTo>
                      <a:lnTo>
                        <a:pt x="27" y="22"/>
                      </a:lnTo>
                      <a:lnTo>
                        <a:pt x="27" y="22"/>
                      </a:lnTo>
                      <a:close/>
                      <a:moveTo>
                        <a:pt x="23" y="17"/>
                      </a:moveTo>
                      <a:lnTo>
                        <a:pt x="23" y="16"/>
                      </a:lnTo>
                      <a:lnTo>
                        <a:pt x="23" y="16"/>
                      </a:lnTo>
                      <a:lnTo>
                        <a:pt x="23" y="14"/>
                      </a:lnTo>
                      <a:lnTo>
                        <a:pt x="23" y="14"/>
                      </a:lnTo>
                      <a:lnTo>
                        <a:pt x="23" y="13"/>
                      </a:lnTo>
                      <a:lnTo>
                        <a:pt x="23" y="13"/>
                      </a:lnTo>
                      <a:lnTo>
                        <a:pt x="23" y="12"/>
                      </a:lnTo>
                      <a:lnTo>
                        <a:pt x="23" y="12"/>
                      </a:lnTo>
                      <a:lnTo>
                        <a:pt x="23" y="10"/>
                      </a:lnTo>
                      <a:lnTo>
                        <a:pt x="23" y="10"/>
                      </a:lnTo>
                      <a:lnTo>
                        <a:pt x="23" y="9"/>
                      </a:lnTo>
                      <a:lnTo>
                        <a:pt x="23" y="9"/>
                      </a:lnTo>
                      <a:lnTo>
                        <a:pt x="23" y="8"/>
                      </a:lnTo>
                      <a:lnTo>
                        <a:pt x="23" y="8"/>
                      </a:lnTo>
                      <a:lnTo>
                        <a:pt x="25" y="6"/>
                      </a:lnTo>
                      <a:lnTo>
                        <a:pt x="25" y="6"/>
                      </a:lnTo>
                      <a:lnTo>
                        <a:pt x="25" y="5"/>
                      </a:lnTo>
                      <a:lnTo>
                        <a:pt x="25" y="5"/>
                      </a:lnTo>
                      <a:lnTo>
                        <a:pt x="26" y="4"/>
                      </a:lnTo>
                      <a:lnTo>
                        <a:pt x="26" y="4"/>
                      </a:lnTo>
                      <a:lnTo>
                        <a:pt x="26" y="2"/>
                      </a:lnTo>
                      <a:lnTo>
                        <a:pt x="27" y="2"/>
                      </a:lnTo>
                      <a:lnTo>
                        <a:pt x="27" y="2"/>
                      </a:lnTo>
                      <a:lnTo>
                        <a:pt x="29" y="1"/>
                      </a:lnTo>
                      <a:lnTo>
                        <a:pt x="29" y="1"/>
                      </a:lnTo>
                      <a:lnTo>
                        <a:pt x="30" y="1"/>
                      </a:lnTo>
                      <a:lnTo>
                        <a:pt x="30" y="0"/>
                      </a:lnTo>
                      <a:lnTo>
                        <a:pt x="31" y="0"/>
                      </a:lnTo>
                      <a:lnTo>
                        <a:pt x="31" y="0"/>
                      </a:lnTo>
                      <a:lnTo>
                        <a:pt x="32" y="0"/>
                      </a:lnTo>
                      <a:lnTo>
                        <a:pt x="34" y="0"/>
                      </a:lnTo>
                      <a:lnTo>
                        <a:pt x="35" y="0"/>
                      </a:lnTo>
                      <a:lnTo>
                        <a:pt x="35" y="0"/>
                      </a:lnTo>
                      <a:lnTo>
                        <a:pt x="35" y="0"/>
                      </a:lnTo>
                      <a:lnTo>
                        <a:pt x="36" y="0"/>
                      </a:lnTo>
                      <a:lnTo>
                        <a:pt x="36" y="0"/>
                      </a:lnTo>
                      <a:lnTo>
                        <a:pt x="38" y="0"/>
                      </a:lnTo>
                      <a:lnTo>
                        <a:pt x="38" y="0"/>
                      </a:lnTo>
                      <a:lnTo>
                        <a:pt x="38" y="0"/>
                      </a:lnTo>
                      <a:lnTo>
                        <a:pt x="39" y="1"/>
                      </a:lnTo>
                      <a:lnTo>
                        <a:pt x="39" y="1"/>
                      </a:lnTo>
                      <a:lnTo>
                        <a:pt x="40" y="1"/>
                      </a:lnTo>
                      <a:lnTo>
                        <a:pt x="40" y="1"/>
                      </a:lnTo>
                      <a:lnTo>
                        <a:pt x="40" y="1"/>
                      </a:lnTo>
                      <a:lnTo>
                        <a:pt x="42" y="2"/>
                      </a:lnTo>
                      <a:lnTo>
                        <a:pt x="42" y="2"/>
                      </a:lnTo>
                      <a:lnTo>
                        <a:pt x="42" y="2"/>
                      </a:lnTo>
                      <a:lnTo>
                        <a:pt x="43" y="4"/>
                      </a:lnTo>
                      <a:lnTo>
                        <a:pt x="43" y="4"/>
                      </a:lnTo>
                      <a:lnTo>
                        <a:pt x="43" y="5"/>
                      </a:lnTo>
                      <a:lnTo>
                        <a:pt x="43" y="5"/>
                      </a:lnTo>
                      <a:lnTo>
                        <a:pt x="43" y="5"/>
                      </a:lnTo>
                      <a:lnTo>
                        <a:pt x="43" y="6"/>
                      </a:lnTo>
                      <a:lnTo>
                        <a:pt x="43" y="6"/>
                      </a:lnTo>
                      <a:lnTo>
                        <a:pt x="43" y="8"/>
                      </a:lnTo>
                      <a:lnTo>
                        <a:pt x="43" y="8"/>
                      </a:lnTo>
                      <a:lnTo>
                        <a:pt x="39" y="8"/>
                      </a:lnTo>
                      <a:lnTo>
                        <a:pt x="39" y="8"/>
                      </a:lnTo>
                      <a:lnTo>
                        <a:pt x="39" y="6"/>
                      </a:lnTo>
                      <a:lnTo>
                        <a:pt x="39" y="6"/>
                      </a:lnTo>
                      <a:lnTo>
                        <a:pt x="39" y="6"/>
                      </a:lnTo>
                      <a:lnTo>
                        <a:pt x="39" y="5"/>
                      </a:lnTo>
                      <a:lnTo>
                        <a:pt x="39" y="5"/>
                      </a:lnTo>
                      <a:lnTo>
                        <a:pt x="38" y="5"/>
                      </a:lnTo>
                      <a:lnTo>
                        <a:pt x="38" y="4"/>
                      </a:lnTo>
                      <a:lnTo>
                        <a:pt x="38" y="4"/>
                      </a:lnTo>
                      <a:lnTo>
                        <a:pt x="38" y="4"/>
                      </a:lnTo>
                      <a:lnTo>
                        <a:pt x="36" y="4"/>
                      </a:lnTo>
                      <a:lnTo>
                        <a:pt x="36" y="4"/>
                      </a:lnTo>
                      <a:lnTo>
                        <a:pt x="36" y="2"/>
                      </a:lnTo>
                      <a:lnTo>
                        <a:pt x="35" y="2"/>
                      </a:lnTo>
                      <a:lnTo>
                        <a:pt x="35" y="2"/>
                      </a:lnTo>
                      <a:lnTo>
                        <a:pt x="34" y="2"/>
                      </a:lnTo>
                      <a:lnTo>
                        <a:pt x="34" y="2"/>
                      </a:lnTo>
                      <a:lnTo>
                        <a:pt x="34" y="2"/>
                      </a:lnTo>
                      <a:lnTo>
                        <a:pt x="32" y="2"/>
                      </a:lnTo>
                      <a:lnTo>
                        <a:pt x="32" y="4"/>
                      </a:lnTo>
                      <a:lnTo>
                        <a:pt x="32" y="4"/>
                      </a:lnTo>
                      <a:lnTo>
                        <a:pt x="31" y="4"/>
                      </a:lnTo>
                      <a:lnTo>
                        <a:pt x="31" y="4"/>
                      </a:lnTo>
                      <a:lnTo>
                        <a:pt x="31" y="4"/>
                      </a:lnTo>
                      <a:lnTo>
                        <a:pt x="30" y="5"/>
                      </a:lnTo>
                      <a:lnTo>
                        <a:pt x="30" y="5"/>
                      </a:lnTo>
                      <a:lnTo>
                        <a:pt x="30" y="5"/>
                      </a:lnTo>
                      <a:lnTo>
                        <a:pt x="29" y="6"/>
                      </a:lnTo>
                      <a:lnTo>
                        <a:pt x="29" y="6"/>
                      </a:lnTo>
                      <a:lnTo>
                        <a:pt x="29" y="6"/>
                      </a:lnTo>
                      <a:lnTo>
                        <a:pt x="29" y="8"/>
                      </a:lnTo>
                      <a:lnTo>
                        <a:pt x="27" y="8"/>
                      </a:lnTo>
                      <a:lnTo>
                        <a:pt x="27" y="9"/>
                      </a:lnTo>
                      <a:lnTo>
                        <a:pt x="27" y="9"/>
                      </a:lnTo>
                      <a:lnTo>
                        <a:pt x="27" y="10"/>
                      </a:lnTo>
                      <a:lnTo>
                        <a:pt x="27" y="12"/>
                      </a:lnTo>
                      <a:lnTo>
                        <a:pt x="27" y="12"/>
                      </a:lnTo>
                      <a:lnTo>
                        <a:pt x="27" y="13"/>
                      </a:lnTo>
                      <a:lnTo>
                        <a:pt x="27" y="14"/>
                      </a:lnTo>
                      <a:lnTo>
                        <a:pt x="27" y="16"/>
                      </a:lnTo>
                      <a:lnTo>
                        <a:pt x="27" y="14"/>
                      </a:lnTo>
                      <a:lnTo>
                        <a:pt x="27" y="14"/>
                      </a:lnTo>
                      <a:lnTo>
                        <a:pt x="27" y="14"/>
                      </a:lnTo>
                      <a:lnTo>
                        <a:pt x="27" y="13"/>
                      </a:lnTo>
                      <a:lnTo>
                        <a:pt x="29" y="13"/>
                      </a:lnTo>
                      <a:lnTo>
                        <a:pt x="29" y="13"/>
                      </a:lnTo>
                      <a:lnTo>
                        <a:pt x="29" y="13"/>
                      </a:lnTo>
                      <a:lnTo>
                        <a:pt x="30" y="12"/>
                      </a:lnTo>
                      <a:lnTo>
                        <a:pt x="30" y="12"/>
                      </a:lnTo>
                      <a:lnTo>
                        <a:pt x="31" y="12"/>
                      </a:lnTo>
                      <a:lnTo>
                        <a:pt x="31" y="12"/>
                      </a:lnTo>
                      <a:lnTo>
                        <a:pt x="31" y="12"/>
                      </a:lnTo>
                      <a:lnTo>
                        <a:pt x="32" y="12"/>
                      </a:lnTo>
                      <a:lnTo>
                        <a:pt x="32" y="12"/>
                      </a:lnTo>
                      <a:lnTo>
                        <a:pt x="34" y="12"/>
                      </a:lnTo>
                      <a:lnTo>
                        <a:pt x="34" y="12"/>
                      </a:lnTo>
                      <a:lnTo>
                        <a:pt x="35" y="12"/>
                      </a:lnTo>
                      <a:lnTo>
                        <a:pt x="35" y="12"/>
                      </a:lnTo>
                      <a:lnTo>
                        <a:pt x="36" y="12"/>
                      </a:lnTo>
                      <a:lnTo>
                        <a:pt x="36" y="12"/>
                      </a:lnTo>
                      <a:lnTo>
                        <a:pt x="38" y="12"/>
                      </a:lnTo>
                      <a:lnTo>
                        <a:pt x="38" y="12"/>
                      </a:lnTo>
                      <a:lnTo>
                        <a:pt x="39" y="12"/>
                      </a:lnTo>
                      <a:lnTo>
                        <a:pt x="39" y="13"/>
                      </a:lnTo>
                      <a:lnTo>
                        <a:pt x="40" y="13"/>
                      </a:lnTo>
                      <a:lnTo>
                        <a:pt x="40" y="13"/>
                      </a:lnTo>
                      <a:lnTo>
                        <a:pt x="42" y="14"/>
                      </a:lnTo>
                      <a:lnTo>
                        <a:pt x="42" y="14"/>
                      </a:lnTo>
                      <a:lnTo>
                        <a:pt x="42" y="14"/>
                      </a:lnTo>
                      <a:lnTo>
                        <a:pt x="43" y="16"/>
                      </a:lnTo>
                      <a:lnTo>
                        <a:pt x="43" y="16"/>
                      </a:lnTo>
                      <a:lnTo>
                        <a:pt x="43" y="17"/>
                      </a:lnTo>
                      <a:lnTo>
                        <a:pt x="43" y="17"/>
                      </a:lnTo>
                      <a:lnTo>
                        <a:pt x="44" y="17"/>
                      </a:lnTo>
                      <a:lnTo>
                        <a:pt x="44" y="18"/>
                      </a:lnTo>
                      <a:lnTo>
                        <a:pt x="44" y="18"/>
                      </a:lnTo>
                      <a:lnTo>
                        <a:pt x="44" y="20"/>
                      </a:lnTo>
                      <a:lnTo>
                        <a:pt x="44" y="20"/>
                      </a:lnTo>
                      <a:lnTo>
                        <a:pt x="44" y="21"/>
                      </a:lnTo>
                      <a:lnTo>
                        <a:pt x="44" y="21"/>
                      </a:lnTo>
                      <a:lnTo>
                        <a:pt x="44" y="22"/>
                      </a:lnTo>
                      <a:lnTo>
                        <a:pt x="44" y="24"/>
                      </a:lnTo>
                      <a:lnTo>
                        <a:pt x="44" y="24"/>
                      </a:lnTo>
                      <a:lnTo>
                        <a:pt x="44" y="25"/>
                      </a:lnTo>
                      <a:lnTo>
                        <a:pt x="44" y="25"/>
                      </a:lnTo>
                      <a:lnTo>
                        <a:pt x="44" y="25"/>
                      </a:lnTo>
                      <a:lnTo>
                        <a:pt x="43" y="26"/>
                      </a:lnTo>
                      <a:lnTo>
                        <a:pt x="43" y="26"/>
                      </a:lnTo>
                      <a:lnTo>
                        <a:pt x="43" y="27"/>
                      </a:lnTo>
                      <a:lnTo>
                        <a:pt x="43" y="27"/>
                      </a:lnTo>
                      <a:lnTo>
                        <a:pt x="42" y="29"/>
                      </a:lnTo>
                      <a:lnTo>
                        <a:pt x="42" y="29"/>
                      </a:lnTo>
                      <a:lnTo>
                        <a:pt x="42" y="30"/>
                      </a:lnTo>
                      <a:lnTo>
                        <a:pt x="40" y="30"/>
                      </a:lnTo>
                      <a:lnTo>
                        <a:pt x="40" y="30"/>
                      </a:lnTo>
                      <a:lnTo>
                        <a:pt x="39" y="31"/>
                      </a:lnTo>
                      <a:lnTo>
                        <a:pt x="39" y="31"/>
                      </a:lnTo>
                      <a:lnTo>
                        <a:pt x="39" y="31"/>
                      </a:lnTo>
                      <a:lnTo>
                        <a:pt x="38" y="31"/>
                      </a:lnTo>
                      <a:lnTo>
                        <a:pt x="38" y="31"/>
                      </a:lnTo>
                      <a:lnTo>
                        <a:pt x="36" y="31"/>
                      </a:lnTo>
                      <a:lnTo>
                        <a:pt x="36" y="31"/>
                      </a:lnTo>
                      <a:lnTo>
                        <a:pt x="35" y="33"/>
                      </a:lnTo>
                      <a:lnTo>
                        <a:pt x="35" y="33"/>
                      </a:lnTo>
                      <a:lnTo>
                        <a:pt x="34" y="33"/>
                      </a:lnTo>
                      <a:lnTo>
                        <a:pt x="34" y="33"/>
                      </a:lnTo>
                      <a:lnTo>
                        <a:pt x="32" y="31"/>
                      </a:lnTo>
                      <a:lnTo>
                        <a:pt x="32" y="31"/>
                      </a:lnTo>
                      <a:lnTo>
                        <a:pt x="31" y="31"/>
                      </a:lnTo>
                      <a:lnTo>
                        <a:pt x="31" y="31"/>
                      </a:lnTo>
                      <a:lnTo>
                        <a:pt x="30" y="31"/>
                      </a:lnTo>
                      <a:lnTo>
                        <a:pt x="30" y="31"/>
                      </a:lnTo>
                      <a:lnTo>
                        <a:pt x="29" y="31"/>
                      </a:lnTo>
                      <a:lnTo>
                        <a:pt x="29" y="31"/>
                      </a:lnTo>
                      <a:lnTo>
                        <a:pt x="29" y="30"/>
                      </a:lnTo>
                      <a:lnTo>
                        <a:pt x="27" y="30"/>
                      </a:lnTo>
                      <a:lnTo>
                        <a:pt x="27" y="30"/>
                      </a:lnTo>
                      <a:lnTo>
                        <a:pt x="27" y="30"/>
                      </a:lnTo>
                      <a:lnTo>
                        <a:pt x="26" y="29"/>
                      </a:lnTo>
                      <a:lnTo>
                        <a:pt x="26" y="29"/>
                      </a:lnTo>
                      <a:lnTo>
                        <a:pt x="26" y="29"/>
                      </a:lnTo>
                      <a:lnTo>
                        <a:pt x="25" y="27"/>
                      </a:lnTo>
                      <a:lnTo>
                        <a:pt x="25" y="27"/>
                      </a:lnTo>
                      <a:lnTo>
                        <a:pt x="25" y="26"/>
                      </a:lnTo>
                      <a:lnTo>
                        <a:pt x="25" y="26"/>
                      </a:lnTo>
                      <a:lnTo>
                        <a:pt x="23" y="26"/>
                      </a:lnTo>
                      <a:lnTo>
                        <a:pt x="23" y="25"/>
                      </a:lnTo>
                      <a:lnTo>
                        <a:pt x="23" y="25"/>
                      </a:lnTo>
                      <a:lnTo>
                        <a:pt x="23" y="24"/>
                      </a:lnTo>
                      <a:lnTo>
                        <a:pt x="23" y="22"/>
                      </a:lnTo>
                      <a:lnTo>
                        <a:pt x="23" y="22"/>
                      </a:lnTo>
                      <a:lnTo>
                        <a:pt x="22" y="21"/>
                      </a:lnTo>
                      <a:lnTo>
                        <a:pt x="22" y="21"/>
                      </a:lnTo>
                      <a:lnTo>
                        <a:pt x="22" y="20"/>
                      </a:lnTo>
                      <a:lnTo>
                        <a:pt x="22" y="20"/>
                      </a:lnTo>
                      <a:lnTo>
                        <a:pt x="22" y="18"/>
                      </a:lnTo>
                      <a:lnTo>
                        <a:pt x="22" y="18"/>
                      </a:lnTo>
                      <a:lnTo>
                        <a:pt x="22" y="18"/>
                      </a:lnTo>
                      <a:lnTo>
                        <a:pt x="22" y="18"/>
                      </a:lnTo>
                      <a:lnTo>
                        <a:pt x="22" y="18"/>
                      </a:lnTo>
                      <a:lnTo>
                        <a:pt x="22" y="18"/>
                      </a:lnTo>
                      <a:lnTo>
                        <a:pt x="22" y="18"/>
                      </a:lnTo>
                      <a:lnTo>
                        <a:pt x="22" y="18"/>
                      </a:lnTo>
                      <a:lnTo>
                        <a:pt x="22" y="17"/>
                      </a:lnTo>
                      <a:lnTo>
                        <a:pt x="22" y="17"/>
                      </a:lnTo>
                      <a:lnTo>
                        <a:pt x="22" y="17"/>
                      </a:lnTo>
                      <a:lnTo>
                        <a:pt x="22" y="17"/>
                      </a:lnTo>
                      <a:lnTo>
                        <a:pt x="23" y="17"/>
                      </a:lnTo>
                      <a:lnTo>
                        <a:pt x="23" y="17"/>
                      </a:lnTo>
                      <a:lnTo>
                        <a:pt x="23" y="17"/>
                      </a:lnTo>
                      <a:lnTo>
                        <a:pt x="23" y="17"/>
                      </a:lnTo>
                      <a:lnTo>
                        <a:pt x="23" y="17"/>
                      </a:lnTo>
                      <a:close/>
                      <a:moveTo>
                        <a:pt x="7" y="31"/>
                      </a:moveTo>
                      <a:lnTo>
                        <a:pt x="7" y="9"/>
                      </a:lnTo>
                      <a:lnTo>
                        <a:pt x="0" y="9"/>
                      </a:lnTo>
                      <a:lnTo>
                        <a:pt x="0" y="5"/>
                      </a:lnTo>
                      <a:lnTo>
                        <a:pt x="0" y="5"/>
                      </a:lnTo>
                      <a:lnTo>
                        <a:pt x="0" y="5"/>
                      </a:lnTo>
                      <a:lnTo>
                        <a:pt x="1" y="5"/>
                      </a:lnTo>
                      <a:lnTo>
                        <a:pt x="1" y="5"/>
                      </a:lnTo>
                      <a:lnTo>
                        <a:pt x="1" y="5"/>
                      </a:lnTo>
                      <a:lnTo>
                        <a:pt x="1" y="5"/>
                      </a:lnTo>
                      <a:lnTo>
                        <a:pt x="2" y="5"/>
                      </a:lnTo>
                      <a:lnTo>
                        <a:pt x="2" y="5"/>
                      </a:lnTo>
                      <a:lnTo>
                        <a:pt x="2" y="5"/>
                      </a:lnTo>
                      <a:lnTo>
                        <a:pt x="2" y="5"/>
                      </a:lnTo>
                      <a:lnTo>
                        <a:pt x="4" y="5"/>
                      </a:lnTo>
                      <a:lnTo>
                        <a:pt x="4" y="5"/>
                      </a:lnTo>
                      <a:lnTo>
                        <a:pt x="4" y="5"/>
                      </a:lnTo>
                      <a:lnTo>
                        <a:pt x="5" y="5"/>
                      </a:lnTo>
                      <a:lnTo>
                        <a:pt x="5" y="5"/>
                      </a:lnTo>
                      <a:lnTo>
                        <a:pt x="5" y="5"/>
                      </a:lnTo>
                      <a:lnTo>
                        <a:pt x="5" y="4"/>
                      </a:lnTo>
                      <a:lnTo>
                        <a:pt x="6" y="4"/>
                      </a:lnTo>
                      <a:lnTo>
                        <a:pt x="6" y="4"/>
                      </a:lnTo>
                      <a:lnTo>
                        <a:pt x="6" y="4"/>
                      </a:lnTo>
                      <a:lnTo>
                        <a:pt x="6" y="4"/>
                      </a:lnTo>
                      <a:lnTo>
                        <a:pt x="6" y="4"/>
                      </a:lnTo>
                      <a:lnTo>
                        <a:pt x="7" y="2"/>
                      </a:lnTo>
                      <a:lnTo>
                        <a:pt x="7" y="2"/>
                      </a:lnTo>
                      <a:lnTo>
                        <a:pt x="7" y="2"/>
                      </a:lnTo>
                      <a:lnTo>
                        <a:pt x="7" y="2"/>
                      </a:lnTo>
                      <a:lnTo>
                        <a:pt x="7" y="1"/>
                      </a:lnTo>
                      <a:lnTo>
                        <a:pt x="7" y="1"/>
                      </a:lnTo>
                      <a:lnTo>
                        <a:pt x="7" y="1"/>
                      </a:lnTo>
                      <a:lnTo>
                        <a:pt x="7" y="0"/>
                      </a:lnTo>
                      <a:lnTo>
                        <a:pt x="9" y="0"/>
                      </a:lnTo>
                      <a:lnTo>
                        <a:pt x="9" y="0"/>
                      </a:lnTo>
                      <a:lnTo>
                        <a:pt x="11" y="0"/>
                      </a:lnTo>
                      <a:lnTo>
                        <a:pt x="11" y="31"/>
                      </a:lnTo>
                      <a:lnTo>
                        <a:pt x="7" y="31"/>
                      </a:lnTo>
                      <a:close/>
                    </a:path>
                  </a:pathLst>
                </a:custGeom>
                <a:solidFill>
                  <a:srgbClr val="000000"/>
                </a:solidFill>
                <a:ln w="9525">
                  <a:noFill/>
                  <a:round/>
                  <a:headEnd/>
                  <a:tailEnd/>
                </a:ln>
              </p:spPr>
              <p:txBody>
                <a:bodyPr/>
                <a:lstStyle/>
                <a:p>
                  <a:endParaRPr lang="en-US"/>
                </a:p>
              </p:txBody>
            </p:sp>
            <p:sp>
              <p:nvSpPr>
                <p:cNvPr id="10597" name="Freeform 357"/>
                <p:cNvSpPr>
                  <a:spLocks/>
                </p:cNvSpPr>
                <p:nvPr/>
              </p:nvSpPr>
              <p:spPr bwMode="auto">
                <a:xfrm>
                  <a:off x="2772" y="2992"/>
                  <a:ext cx="10" cy="17"/>
                </a:xfrm>
                <a:custGeom>
                  <a:avLst/>
                  <a:gdLst/>
                  <a:ahLst/>
                  <a:cxnLst>
                    <a:cxn ang="0">
                      <a:pos x="4" y="25"/>
                    </a:cxn>
                    <a:cxn ang="0">
                      <a:pos x="5" y="27"/>
                    </a:cxn>
                    <a:cxn ang="0">
                      <a:pos x="9" y="29"/>
                    </a:cxn>
                    <a:cxn ang="0">
                      <a:pos x="12" y="29"/>
                    </a:cxn>
                    <a:cxn ang="0">
                      <a:pos x="13" y="27"/>
                    </a:cxn>
                    <a:cxn ang="0">
                      <a:pos x="16" y="27"/>
                    </a:cxn>
                    <a:cxn ang="0">
                      <a:pos x="16" y="25"/>
                    </a:cxn>
                    <a:cxn ang="0">
                      <a:pos x="17" y="24"/>
                    </a:cxn>
                    <a:cxn ang="0">
                      <a:pos x="17" y="21"/>
                    </a:cxn>
                    <a:cxn ang="0">
                      <a:pos x="17" y="18"/>
                    </a:cxn>
                    <a:cxn ang="0">
                      <a:pos x="16" y="17"/>
                    </a:cxn>
                    <a:cxn ang="0">
                      <a:pos x="14" y="16"/>
                    </a:cxn>
                    <a:cxn ang="0">
                      <a:pos x="12" y="14"/>
                    </a:cxn>
                    <a:cxn ang="0">
                      <a:pos x="10" y="14"/>
                    </a:cxn>
                    <a:cxn ang="0">
                      <a:pos x="9" y="14"/>
                    </a:cxn>
                    <a:cxn ang="0">
                      <a:pos x="8" y="14"/>
                    </a:cxn>
                    <a:cxn ang="0">
                      <a:pos x="6" y="16"/>
                    </a:cxn>
                    <a:cxn ang="0">
                      <a:pos x="5" y="16"/>
                    </a:cxn>
                    <a:cxn ang="0">
                      <a:pos x="4" y="17"/>
                    </a:cxn>
                    <a:cxn ang="0">
                      <a:pos x="2" y="0"/>
                    </a:cxn>
                    <a:cxn ang="0">
                      <a:pos x="6" y="4"/>
                    </a:cxn>
                    <a:cxn ang="0">
                      <a:pos x="5" y="12"/>
                    </a:cxn>
                    <a:cxn ang="0">
                      <a:pos x="6" y="12"/>
                    </a:cxn>
                    <a:cxn ang="0">
                      <a:pos x="8" y="12"/>
                    </a:cxn>
                    <a:cxn ang="0">
                      <a:pos x="8" y="10"/>
                    </a:cxn>
                    <a:cxn ang="0">
                      <a:pos x="9" y="10"/>
                    </a:cxn>
                    <a:cxn ang="0">
                      <a:pos x="12" y="10"/>
                    </a:cxn>
                    <a:cxn ang="0">
                      <a:pos x="13" y="10"/>
                    </a:cxn>
                    <a:cxn ang="0">
                      <a:pos x="14" y="12"/>
                    </a:cxn>
                    <a:cxn ang="0">
                      <a:pos x="16" y="12"/>
                    </a:cxn>
                    <a:cxn ang="0">
                      <a:pos x="17" y="13"/>
                    </a:cxn>
                    <a:cxn ang="0">
                      <a:pos x="18" y="13"/>
                    </a:cxn>
                    <a:cxn ang="0">
                      <a:pos x="20" y="14"/>
                    </a:cxn>
                    <a:cxn ang="0">
                      <a:pos x="20" y="16"/>
                    </a:cxn>
                    <a:cxn ang="0">
                      <a:pos x="21" y="17"/>
                    </a:cxn>
                    <a:cxn ang="0">
                      <a:pos x="21" y="18"/>
                    </a:cxn>
                    <a:cxn ang="0">
                      <a:pos x="21" y="20"/>
                    </a:cxn>
                    <a:cxn ang="0">
                      <a:pos x="21" y="22"/>
                    </a:cxn>
                    <a:cxn ang="0">
                      <a:pos x="21" y="25"/>
                    </a:cxn>
                    <a:cxn ang="0">
                      <a:pos x="20" y="26"/>
                    </a:cxn>
                    <a:cxn ang="0">
                      <a:pos x="20" y="29"/>
                    </a:cxn>
                    <a:cxn ang="0">
                      <a:pos x="18" y="30"/>
                    </a:cxn>
                    <a:cxn ang="0">
                      <a:pos x="16" y="31"/>
                    </a:cxn>
                    <a:cxn ang="0">
                      <a:pos x="13" y="31"/>
                    </a:cxn>
                    <a:cxn ang="0">
                      <a:pos x="12" y="33"/>
                    </a:cxn>
                    <a:cxn ang="0">
                      <a:pos x="9" y="33"/>
                    </a:cxn>
                    <a:cxn ang="0">
                      <a:pos x="8" y="31"/>
                    </a:cxn>
                    <a:cxn ang="0">
                      <a:pos x="6" y="31"/>
                    </a:cxn>
                    <a:cxn ang="0">
                      <a:pos x="4" y="31"/>
                    </a:cxn>
                    <a:cxn ang="0">
                      <a:pos x="4" y="30"/>
                    </a:cxn>
                    <a:cxn ang="0">
                      <a:pos x="2" y="30"/>
                    </a:cxn>
                    <a:cxn ang="0">
                      <a:pos x="1" y="29"/>
                    </a:cxn>
                    <a:cxn ang="0">
                      <a:pos x="0" y="27"/>
                    </a:cxn>
                    <a:cxn ang="0">
                      <a:pos x="0" y="26"/>
                    </a:cxn>
                    <a:cxn ang="0">
                      <a:pos x="0" y="25"/>
                    </a:cxn>
                    <a:cxn ang="0">
                      <a:pos x="0" y="24"/>
                    </a:cxn>
                  </a:cxnLst>
                  <a:rect l="0" t="0" r="r" b="b"/>
                  <a:pathLst>
                    <a:path w="21" h="33">
                      <a:moveTo>
                        <a:pt x="0" y="24"/>
                      </a:moveTo>
                      <a:lnTo>
                        <a:pt x="4" y="24"/>
                      </a:lnTo>
                      <a:lnTo>
                        <a:pt x="4" y="25"/>
                      </a:lnTo>
                      <a:lnTo>
                        <a:pt x="4" y="26"/>
                      </a:lnTo>
                      <a:lnTo>
                        <a:pt x="5" y="26"/>
                      </a:lnTo>
                      <a:lnTo>
                        <a:pt x="5" y="27"/>
                      </a:lnTo>
                      <a:lnTo>
                        <a:pt x="6" y="27"/>
                      </a:lnTo>
                      <a:lnTo>
                        <a:pt x="8" y="29"/>
                      </a:lnTo>
                      <a:lnTo>
                        <a:pt x="9" y="29"/>
                      </a:lnTo>
                      <a:lnTo>
                        <a:pt x="10" y="29"/>
                      </a:lnTo>
                      <a:lnTo>
                        <a:pt x="12" y="29"/>
                      </a:lnTo>
                      <a:lnTo>
                        <a:pt x="12" y="29"/>
                      </a:lnTo>
                      <a:lnTo>
                        <a:pt x="12" y="29"/>
                      </a:lnTo>
                      <a:lnTo>
                        <a:pt x="13" y="29"/>
                      </a:lnTo>
                      <a:lnTo>
                        <a:pt x="13" y="27"/>
                      </a:lnTo>
                      <a:lnTo>
                        <a:pt x="14" y="27"/>
                      </a:lnTo>
                      <a:lnTo>
                        <a:pt x="14" y="27"/>
                      </a:lnTo>
                      <a:lnTo>
                        <a:pt x="16" y="27"/>
                      </a:lnTo>
                      <a:lnTo>
                        <a:pt x="16" y="26"/>
                      </a:lnTo>
                      <a:lnTo>
                        <a:pt x="16" y="26"/>
                      </a:lnTo>
                      <a:lnTo>
                        <a:pt x="16" y="25"/>
                      </a:lnTo>
                      <a:lnTo>
                        <a:pt x="17" y="25"/>
                      </a:lnTo>
                      <a:lnTo>
                        <a:pt x="17" y="25"/>
                      </a:lnTo>
                      <a:lnTo>
                        <a:pt x="17" y="24"/>
                      </a:lnTo>
                      <a:lnTo>
                        <a:pt x="17" y="24"/>
                      </a:lnTo>
                      <a:lnTo>
                        <a:pt x="17" y="22"/>
                      </a:lnTo>
                      <a:lnTo>
                        <a:pt x="17" y="21"/>
                      </a:lnTo>
                      <a:lnTo>
                        <a:pt x="17" y="20"/>
                      </a:lnTo>
                      <a:lnTo>
                        <a:pt x="17" y="20"/>
                      </a:lnTo>
                      <a:lnTo>
                        <a:pt x="17" y="18"/>
                      </a:lnTo>
                      <a:lnTo>
                        <a:pt x="17" y="18"/>
                      </a:lnTo>
                      <a:lnTo>
                        <a:pt x="16" y="17"/>
                      </a:lnTo>
                      <a:lnTo>
                        <a:pt x="16" y="17"/>
                      </a:lnTo>
                      <a:lnTo>
                        <a:pt x="16" y="17"/>
                      </a:lnTo>
                      <a:lnTo>
                        <a:pt x="14" y="16"/>
                      </a:lnTo>
                      <a:lnTo>
                        <a:pt x="14" y="16"/>
                      </a:lnTo>
                      <a:lnTo>
                        <a:pt x="13" y="16"/>
                      </a:lnTo>
                      <a:lnTo>
                        <a:pt x="13" y="14"/>
                      </a:lnTo>
                      <a:lnTo>
                        <a:pt x="12" y="14"/>
                      </a:lnTo>
                      <a:lnTo>
                        <a:pt x="12" y="14"/>
                      </a:lnTo>
                      <a:lnTo>
                        <a:pt x="10" y="14"/>
                      </a:lnTo>
                      <a:lnTo>
                        <a:pt x="10" y="14"/>
                      </a:lnTo>
                      <a:lnTo>
                        <a:pt x="9" y="14"/>
                      </a:lnTo>
                      <a:lnTo>
                        <a:pt x="9" y="14"/>
                      </a:lnTo>
                      <a:lnTo>
                        <a:pt x="9" y="14"/>
                      </a:lnTo>
                      <a:lnTo>
                        <a:pt x="8" y="14"/>
                      </a:lnTo>
                      <a:lnTo>
                        <a:pt x="8" y="14"/>
                      </a:lnTo>
                      <a:lnTo>
                        <a:pt x="8" y="14"/>
                      </a:lnTo>
                      <a:lnTo>
                        <a:pt x="6" y="14"/>
                      </a:lnTo>
                      <a:lnTo>
                        <a:pt x="6" y="16"/>
                      </a:lnTo>
                      <a:lnTo>
                        <a:pt x="6" y="16"/>
                      </a:lnTo>
                      <a:lnTo>
                        <a:pt x="5" y="16"/>
                      </a:lnTo>
                      <a:lnTo>
                        <a:pt x="5" y="16"/>
                      </a:lnTo>
                      <a:lnTo>
                        <a:pt x="5" y="16"/>
                      </a:lnTo>
                      <a:lnTo>
                        <a:pt x="5" y="16"/>
                      </a:lnTo>
                      <a:lnTo>
                        <a:pt x="4" y="17"/>
                      </a:lnTo>
                      <a:lnTo>
                        <a:pt x="4" y="17"/>
                      </a:lnTo>
                      <a:lnTo>
                        <a:pt x="4" y="17"/>
                      </a:lnTo>
                      <a:lnTo>
                        <a:pt x="0" y="17"/>
                      </a:lnTo>
                      <a:lnTo>
                        <a:pt x="2" y="0"/>
                      </a:lnTo>
                      <a:lnTo>
                        <a:pt x="20" y="0"/>
                      </a:lnTo>
                      <a:lnTo>
                        <a:pt x="20" y="4"/>
                      </a:lnTo>
                      <a:lnTo>
                        <a:pt x="6" y="4"/>
                      </a:lnTo>
                      <a:lnTo>
                        <a:pt x="4" y="13"/>
                      </a:lnTo>
                      <a:lnTo>
                        <a:pt x="5" y="13"/>
                      </a:lnTo>
                      <a:lnTo>
                        <a:pt x="5" y="12"/>
                      </a:lnTo>
                      <a:lnTo>
                        <a:pt x="5" y="12"/>
                      </a:lnTo>
                      <a:lnTo>
                        <a:pt x="5" y="12"/>
                      </a:lnTo>
                      <a:lnTo>
                        <a:pt x="6" y="12"/>
                      </a:lnTo>
                      <a:lnTo>
                        <a:pt x="6" y="12"/>
                      </a:lnTo>
                      <a:lnTo>
                        <a:pt x="6" y="12"/>
                      </a:lnTo>
                      <a:lnTo>
                        <a:pt x="8" y="12"/>
                      </a:lnTo>
                      <a:lnTo>
                        <a:pt x="8" y="12"/>
                      </a:lnTo>
                      <a:lnTo>
                        <a:pt x="8" y="10"/>
                      </a:lnTo>
                      <a:lnTo>
                        <a:pt x="8" y="10"/>
                      </a:lnTo>
                      <a:lnTo>
                        <a:pt x="9" y="10"/>
                      </a:lnTo>
                      <a:lnTo>
                        <a:pt x="9" y="10"/>
                      </a:lnTo>
                      <a:lnTo>
                        <a:pt x="9" y="10"/>
                      </a:lnTo>
                      <a:lnTo>
                        <a:pt x="10" y="10"/>
                      </a:lnTo>
                      <a:lnTo>
                        <a:pt x="10" y="10"/>
                      </a:lnTo>
                      <a:lnTo>
                        <a:pt x="12" y="10"/>
                      </a:lnTo>
                      <a:lnTo>
                        <a:pt x="12" y="10"/>
                      </a:lnTo>
                      <a:lnTo>
                        <a:pt x="12" y="10"/>
                      </a:lnTo>
                      <a:lnTo>
                        <a:pt x="13" y="10"/>
                      </a:lnTo>
                      <a:lnTo>
                        <a:pt x="13" y="10"/>
                      </a:lnTo>
                      <a:lnTo>
                        <a:pt x="14" y="12"/>
                      </a:lnTo>
                      <a:lnTo>
                        <a:pt x="14" y="12"/>
                      </a:lnTo>
                      <a:lnTo>
                        <a:pt x="14" y="12"/>
                      </a:lnTo>
                      <a:lnTo>
                        <a:pt x="16" y="12"/>
                      </a:lnTo>
                      <a:lnTo>
                        <a:pt x="16" y="12"/>
                      </a:lnTo>
                      <a:lnTo>
                        <a:pt x="16" y="12"/>
                      </a:lnTo>
                      <a:lnTo>
                        <a:pt x="17" y="13"/>
                      </a:lnTo>
                      <a:lnTo>
                        <a:pt x="17" y="13"/>
                      </a:lnTo>
                      <a:lnTo>
                        <a:pt x="17" y="13"/>
                      </a:lnTo>
                      <a:lnTo>
                        <a:pt x="18" y="13"/>
                      </a:lnTo>
                      <a:lnTo>
                        <a:pt x="18" y="13"/>
                      </a:lnTo>
                      <a:lnTo>
                        <a:pt x="18" y="14"/>
                      </a:lnTo>
                      <a:lnTo>
                        <a:pt x="18" y="14"/>
                      </a:lnTo>
                      <a:lnTo>
                        <a:pt x="20" y="14"/>
                      </a:lnTo>
                      <a:lnTo>
                        <a:pt x="20" y="16"/>
                      </a:lnTo>
                      <a:lnTo>
                        <a:pt x="20" y="16"/>
                      </a:lnTo>
                      <a:lnTo>
                        <a:pt x="20" y="16"/>
                      </a:lnTo>
                      <a:lnTo>
                        <a:pt x="21" y="16"/>
                      </a:lnTo>
                      <a:lnTo>
                        <a:pt x="21" y="17"/>
                      </a:lnTo>
                      <a:lnTo>
                        <a:pt x="21" y="17"/>
                      </a:lnTo>
                      <a:lnTo>
                        <a:pt x="21" y="17"/>
                      </a:lnTo>
                      <a:lnTo>
                        <a:pt x="21" y="18"/>
                      </a:lnTo>
                      <a:lnTo>
                        <a:pt x="21" y="18"/>
                      </a:lnTo>
                      <a:lnTo>
                        <a:pt x="21" y="20"/>
                      </a:lnTo>
                      <a:lnTo>
                        <a:pt x="21" y="20"/>
                      </a:lnTo>
                      <a:lnTo>
                        <a:pt x="21" y="20"/>
                      </a:lnTo>
                      <a:lnTo>
                        <a:pt x="21" y="21"/>
                      </a:lnTo>
                      <a:lnTo>
                        <a:pt x="21" y="21"/>
                      </a:lnTo>
                      <a:lnTo>
                        <a:pt x="21" y="22"/>
                      </a:lnTo>
                      <a:lnTo>
                        <a:pt x="21" y="24"/>
                      </a:lnTo>
                      <a:lnTo>
                        <a:pt x="21" y="24"/>
                      </a:lnTo>
                      <a:lnTo>
                        <a:pt x="21" y="25"/>
                      </a:lnTo>
                      <a:lnTo>
                        <a:pt x="21" y="25"/>
                      </a:lnTo>
                      <a:lnTo>
                        <a:pt x="21" y="26"/>
                      </a:lnTo>
                      <a:lnTo>
                        <a:pt x="20" y="26"/>
                      </a:lnTo>
                      <a:lnTo>
                        <a:pt x="20" y="27"/>
                      </a:lnTo>
                      <a:lnTo>
                        <a:pt x="20" y="27"/>
                      </a:lnTo>
                      <a:lnTo>
                        <a:pt x="20" y="29"/>
                      </a:lnTo>
                      <a:lnTo>
                        <a:pt x="18" y="29"/>
                      </a:lnTo>
                      <a:lnTo>
                        <a:pt x="18" y="29"/>
                      </a:lnTo>
                      <a:lnTo>
                        <a:pt x="18" y="30"/>
                      </a:lnTo>
                      <a:lnTo>
                        <a:pt x="17" y="30"/>
                      </a:lnTo>
                      <a:lnTo>
                        <a:pt x="17" y="30"/>
                      </a:lnTo>
                      <a:lnTo>
                        <a:pt x="16" y="31"/>
                      </a:lnTo>
                      <a:lnTo>
                        <a:pt x="16" y="31"/>
                      </a:lnTo>
                      <a:lnTo>
                        <a:pt x="14" y="31"/>
                      </a:lnTo>
                      <a:lnTo>
                        <a:pt x="13" y="31"/>
                      </a:lnTo>
                      <a:lnTo>
                        <a:pt x="13" y="31"/>
                      </a:lnTo>
                      <a:lnTo>
                        <a:pt x="12" y="31"/>
                      </a:lnTo>
                      <a:lnTo>
                        <a:pt x="12" y="33"/>
                      </a:lnTo>
                      <a:lnTo>
                        <a:pt x="10" y="33"/>
                      </a:lnTo>
                      <a:lnTo>
                        <a:pt x="9" y="33"/>
                      </a:lnTo>
                      <a:lnTo>
                        <a:pt x="9" y="33"/>
                      </a:lnTo>
                      <a:lnTo>
                        <a:pt x="9" y="31"/>
                      </a:lnTo>
                      <a:lnTo>
                        <a:pt x="8" y="31"/>
                      </a:lnTo>
                      <a:lnTo>
                        <a:pt x="8" y="31"/>
                      </a:lnTo>
                      <a:lnTo>
                        <a:pt x="6" y="31"/>
                      </a:lnTo>
                      <a:lnTo>
                        <a:pt x="6" y="31"/>
                      </a:lnTo>
                      <a:lnTo>
                        <a:pt x="6" y="31"/>
                      </a:lnTo>
                      <a:lnTo>
                        <a:pt x="5" y="31"/>
                      </a:lnTo>
                      <a:lnTo>
                        <a:pt x="5" y="31"/>
                      </a:lnTo>
                      <a:lnTo>
                        <a:pt x="4" y="31"/>
                      </a:lnTo>
                      <a:lnTo>
                        <a:pt x="4" y="31"/>
                      </a:lnTo>
                      <a:lnTo>
                        <a:pt x="4" y="30"/>
                      </a:lnTo>
                      <a:lnTo>
                        <a:pt x="4" y="30"/>
                      </a:lnTo>
                      <a:lnTo>
                        <a:pt x="2" y="30"/>
                      </a:lnTo>
                      <a:lnTo>
                        <a:pt x="2" y="30"/>
                      </a:lnTo>
                      <a:lnTo>
                        <a:pt x="2" y="30"/>
                      </a:lnTo>
                      <a:lnTo>
                        <a:pt x="1" y="29"/>
                      </a:lnTo>
                      <a:lnTo>
                        <a:pt x="1" y="29"/>
                      </a:lnTo>
                      <a:lnTo>
                        <a:pt x="1" y="29"/>
                      </a:lnTo>
                      <a:lnTo>
                        <a:pt x="1" y="29"/>
                      </a:lnTo>
                      <a:lnTo>
                        <a:pt x="1" y="27"/>
                      </a:lnTo>
                      <a:lnTo>
                        <a:pt x="0" y="27"/>
                      </a:lnTo>
                      <a:lnTo>
                        <a:pt x="0" y="27"/>
                      </a:lnTo>
                      <a:lnTo>
                        <a:pt x="0" y="26"/>
                      </a:lnTo>
                      <a:lnTo>
                        <a:pt x="0" y="26"/>
                      </a:lnTo>
                      <a:lnTo>
                        <a:pt x="0" y="26"/>
                      </a:lnTo>
                      <a:lnTo>
                        <a:pt x="0" y="25"/>
                      </a:lnTo>
                      <a:lnTo>
                        <a:pt x="0" y="25"/>
                      </a:lnTo>
                      <a:lnTo>
                        <a:pt x="0" y="25"/>
                      </a:lnTo>
                      <a:lnTo>
                        <a:pt x="0" y="24"/>
                      </a:lnTo>
                      <a:lnTo>
                        <a:pt x="0" y="24"/>
                      </a:lnTo>
                      <a:close/>
                    </a:path>
                  </a:pathLst>
                </a:custGeom>
                <a:solidFill>
                  <a:srgbClr val="000000"/>
                </a:solidFill>
                <a:ln w="9525">
                  <a:noFill/>
                  <a:round/>
                  <a:headEnd/>
                  <a:tailEnd/>
                </a:ln>
              </p:spPr>
              <p:txBody>
                <a:bodyPr/>
                <a:lstStyle/>
                <a:p>
                  <a:endParaRPr lang="en-US"/>
                </a:p>
              </p:txBody>
            </p:sp>
            <p:sp>
              <p:nvSpPr>
                <p:cNvPr id="10598" name="Freeform 358"/>
                <p:cNvSpPr>
                  <a:spLocks/>
                </p:cNvSpPr>
                <p:nvPr/>
              </p:nvSpPr>
              <p:spPr bwMode="auto">
                <a:xfrm>
                  <a:off x="2760" y="2992"/>
                  <a:ext cx="6" cy="16"/>
                </a:xfrm>
                <a:custGeom>
                  <a:avLst/>
                  <a:gdLst/>
                  <a:ahLst/>
                  <a:cxnLst>
                    <a:cxn ang="0">
                      <a:pos x="8" y="31"/>
                    </a:cxn>
                    <a:cxn ang="0">
                      <a:pos x="8" y="9"/>
                    </a:cxn>
                    <a:cxn ang="0">
                      <a:pos x="0" y="9"/>
                    </a:cxn>
                    <a:cxn ang="0">
                      <a:pos x="0" y="5"/>
                    </a:cxn>
                    <a:cxn ang="0">
                      <a:pos x="2" y="5"/>
                    </a:cxn>
                    <a:cxn ang="0">
                      <a:pos x="2" y="5"/>
                    </a:cxn>
                    <a:cxn ang="0">
                      <a:pos x="2" y="5"/>
                    </a:cxn>
                    <a:cxn ang="0">
                      <a:pos x="2" y="5"/>
                    </a:cxn>
                    <a:cxn ang="0">
                      <a:pos x="2" y="5"/>
                    </a:cxn>
                    <a:cxn ang="0">
                      <a:pos x="3" y="5"/>
                    </a:cxn>
                    <a:cxn ang="0">
                      <a:pos x="3" y="5"/>
                    </a:cxn>
                    <a:cxn ang="0">
                      <a:pos x="3" y="5"/>
                    </a:cxn>
                    <a:cxn ang="0">
                      <a:pos x="4" y="5"/>
                    </a:cxn>
                    <a:cxn ang="0">
                      <a:pos x="4" y="5"/>
                    </a:cxn>
                    <a:cxn ang="0">
                      <a:pos x="4" y="5"/>
                    </a:cxn>
                    <a:cxn ang="0">
                      <a:pos x="5" y="5"/>
                    </a:cxn>
                    <a:cxn ang="0">
                      <a:pos x="5" y="5"/>
                    </a:cxn>
                    <a:cxn ang="0">
                      <a:pos x="5" y="5"/>
                    </a:cxn>
                    <a:cxn ang="0">
                      <a:pos x="5" y="5"/>
                    </a:cxn>
                    <a:cxn ang="0">
                      <a:pos x="7" y="5"/>
                    </a:cxn>
                    <a:cxn ang="0">
                      <a:pos x="7" y="4"/>
                    </a:cxn>
                    <a:cxn ang="0">
                      <a:pos x="7" y="4"/>
                    </a:cxn>
                    <a:cxn ang="0">
                      <a:pos x="7" y="4"/>
                    </a:cxn>
                    <a:cxn ang="0">
                      <a:pos x="7" y="4"/>
                    </a:cxn>
                    <a:cxn ang="0">
                      <a:pos x="8" y="4"/>
                    </a:cxn>
                    <a:cxn ang="0">
                      <a:pos x="8" y="4"/>
                    </a:cxn>
                    <a:cxn ang="0">
                      <a:pos x="8" y="2"/>
                    </a:cxn>
                    <a:cxn ang="0">
                      <a:pos x="8" y="2"/>
                    </a:cxn>
                    <a:cxn ang="0">
                      <a:pos x="8" y="2"/>
                    </a:cxn>
                    <a:cxn ang="0">
                      <a:pos x="8" y="2"/>
                    </a:cxn>
                    <a:cxn ang="0">
                      <a:pos x="9" y="1"/>
                    </a:cxn>
                    <a:cxn ang="0">
                      <a:pos x="9" y="1"/>
                    </a:cxn>
                    <a:cxn ang="0">
                      <a:pos x="9" y="1"/>
                    </a:cxn>
                    <a:cxn ang="0">
                      <a:pos x="9" y="0"/>
                    </a:cxn>
                    <a:cxn ang="0">
                      <a:pos x="9" y="0"/>
                    </a:cxn>
                    <a:cxn ang="0">
                      <a:pos x="9" y="0"/>
                    </a:cxn>
                    <a:cxn ang="0">
                      <a:pos x="12" y="0"/>
                    </a:cxn>
                    <a:cxn ang="0">
                      <a:pos x="12" y="31"/>
                    </a:cxn>
                    <a:cxn ang="0">
                      <a:pos x="8" y="31"/>
                    </a:cxn>
                  </a:cxnLst>
                  <a:rect l="0" t="0" r="r" b="b"/>
                  <a:pathLst>
                    <a:path w="12" h="31">
                      <a:moveTo>
                        <a:pt x="8" y="31"/>
                      </a:moveTo>
                      <a:lnTo>
                        <a:pt x="8" y="9"/>
                      </a:lnTo>
                      <a:lnTo>
                        <a:pt x="0" y="9"/>
                      </a:lnTo>
                      <a:lnTo>
                        <a:pt x="0" y="5"/>
                      </a:lnTo>
                      <a:lnTo>
                        <a:pt x="2" y="5"/>
                      </a:lnTo>
                      <a:lnTo>
                        <a:pt x="2" y="5"/>
                      </a:lnTo>
                      <a:lnTo>
                        <a:pt x="2" y="5"/>
                      </a:lnTo>
                      <a:lnTo>
                        <a:pt x="2" y="5"/>
                      </a:lnTo>
                      <a:lnTo>
                        <a:pt x="2" y="5"/>
                      </a:lnTo>
                      <a:lnTo>
                        <a:pt x="3" y="5"/>
                      </a:lnTo>
                      <a:lnTo>
                        <a:pt x="3" y="5"/>
                      </a:lnTo>
                      <a:lnTo>
                        <a:pt x="3" y="5"/>
                      </a:lnTo>
                      <a:lnTo>
                        <a:pt x="4" y="5"/>
                      </a:lnTo>
                      <a:lnTo>
                        <a:pt x="4" y="5"/>
                      </a:lnTo>
                      <a:lnTo>
                        <a:pt x="4" y="5"/>
                      </a:lnTo>
                      <a:lnTo>
                        <a:pt x="5" y="5"/>
                      </a:lnTo>
                      <a:lnTo>
                        <a:pt x="5" y="5"/>
                      </a:lnTo>
                      <a:lnTo>
                        <a:pt x="5" y="5"/>
                      </a:lnTo>
                      <a:lnTo>
                        <a:pt x="5" y="5"/>
                      </a:lnTo>
                      <a:lnTo>
                        <a:pt x="7" y="5"/>
                      </a:lnTo>
                      <a:lnTo>
                        <a:pt x="7" y="4"/>
                      </a:lnTo>
                      <a:lnTo>
                        <a:pt x="7" y="4"/>
                      </a:lnTo>
                      <a:lnTo>
                        <a:pt x="7" y="4"/>
                      </a:lnTo>
                      <a:lnTo>
                        <a:pt x="7" y="4"/>
                      </a:lnTo>
                      <a:lnTo>
                        <a:pt x="8" y="4"/>
                      </a:lnTo>
                      <a:lnTo>
                        <a:pt x="8" y="4"/>
                      </a:lnTo>
                      <a:lnTo>
                        <a:pt x="8" y="2"/>
                      </a:lnTo>
                      <a:lnTo>
                        <a:pt x="8" y="2"/>
                      </a:lnTo>
                      <a:lnTo>
                        <a:pt x="8" y="2"/>
                      </a:lnTo>
                      <a:lnTo>
                        <a:pt x="8" y="2"/>
                      </a:lnTo>
                      <a:lnTo>
                        <a:pt x="9" y="1"/>
                      </a:lnTo>
                      <a:lnTo>
                        <a:pt x="9" y="1"/>
                      </a:lnTo>
                      <a:lnTo>
                        <a:pt x="9" y="1"/>
                      </a:lnTo>
                      <a:lnTo>
                        <a:pt x="9" y="0"/>
                      </a:lnTo>
                      <a:lnTo>
                        <a:pt x="9" y="0"/>
                      </a:lnTo>
                      <a:lnTo>
                        <a:pt x="9" y="0"/>
                      </a:lnTo>
                      <a:lnTo>
                        <a:pt x="12" y="0"/>
                      </a:lnTo>
                      <a:lnTo>
                        <a:pt x="12" y="31"/>
                      </a:lnTo>
                      <a:lnTo>
                        <a:pt x="8" y="31"/>
                      </a:lnTo>
                      <a:close/>
                    </a:path>
                  </a:pathLst>
                </a:custGeom>
                <a:solidFill>
                  <a:srgbClr val="000000"/>
                </a:solidFill>
                <a:ln w="9525">
                  <a:noFill/>
                  <a:round/>
                  <a:headEnd/>
                  <a:tailEnd/>
                </a:ln>
              </p:spPr>
              <p:txBody>
                <a:bodyPr/>
                <a:lstStyle/>
                <a:p>
                  <a:endParaRPr lang="en-US"/>
                </a:p>
              </p:txBody>
            </p:sp>
            <p:sp>
              <p:nvSpPr>
                <p:cNvPr id="10599" name="Freeform 359"/>
                <p:cNvSpPr>
                  <a:spLocks noEditPoints="1"/>
                </p:cNvSpPr>
                <p:nvPr/>
              </p:nvSpPr>
              <p:spPr bwMode="auto">
                <a:xfrm>
                  <a:off x="2729" y="2992"/>
                  <a:ext cx="22" cy="16"/>
                </a:xfrm>
                <a:custGeom>
                  <a:avLst/>
                  <a:gdLst/>
                  <a:ahLst/>
                  <a:cxnLst>
                    <a:cxn ang="0">
                      <a:pos x="26" y="20"/>
                    </a:cxn>
                    <a:cxn ang="0">
                      <a:pos x="37" y="20"/>
                    </a:cxn>
                    <a:cxn ang="0">
                      <a:pos x="37" y="5"/>
                    </a:cxn>
                    <a:cxn ang="0">
                      <a:pos x="26" y="20"/>
                    </a:cxn>
                    <a:cxn ang="0">
                      <a:pos x="22" y="20"/>
                    </a:cxn>
                    <a:cxn ang="0">
                      <a:pos x="37" y="0"/>
                    </a:cxn>
                    <a:cxn ang="0">
                      <a:pos x="41" y="0"/>
                    </a:cxn>
                    <a:cxn ang="0">
                      <a:pos x="41" y="20"/>
                    </a:cxn>
                    <a:cxn ang="0">
                      <a:pos x="45" y="20"/>
                    </a:cxn>
                    <a:cxn ang="0">
                      <a:pos x="45" y="24"/>
                    </a:cxn>
                    <a:cxn ang="0">
                      <a:pos x="41" y="24"/>
                    </a:cxn>
                    <a:cxn ang="0">
                      <a:pos x="41" y="31"/>
                    </a:cxn>
                    <a:cxn ang="0">
                      <a:pos x="37" y="31"/>
                    </a:cxn>
                    <a:cxn ang="0">
                      <a:pos x="37" y="24"/>
                    </a:cxn>
                    <a:cxn ang="0">
                      <a:pos x="22" y="24"/>
                    </a:cxn>
                    <a:cxn ang="0">
                      <a:pos x="22" y="20"/>
                    </a:cxn>
                    <a:cxn ang="0">
                      <a:pos x="8" y="31"/>
                    </a:cxn>
                    <a:cxn ang="0">
                      <a:pos x="8" y="9"/>
                    </a:cxn>
                    <a:cxn ang="0">
                      <a:pos x="0" y="9"/>
                    </a:cxn>
                    <a:cxn ang="0">
                      <a:pos x="0" y="5"/>
                    </a:cxn>
                    <a:cxn ang="0">
                      <a:pos x="0" y="5"/>
                    </a:cxn>
                    <a:cxn ang="0">
                      <a:pos x="0" y="5"/>
                    </a:cxn>
                    <a:cxn ang="0">
                      <a:pos x="0" y="5"/>
                    </a:cxn>
                    <a:cxn ang="0">
                      <a:pos x="1" y="5"/>
                    </a:cxn>
                    <a:cxn ang="0">
                      <a:pos x="1" y="5"/>
                    </a:cxn>
                    <a:cxn ang="0">
                      <a:pos x="1" y="5"/>
                    </a:cxn>
                    <a:cxn ang="0">
                      <a:pos x="1" y="5"/>
                    </a:cxn>
                    <a:cxn ang="0">
                      <a:pos x="3" y="5"/>
                    </a:cxn>
                    <a:cxn ang="0">
                      <a:pos x="3" y="5"/>
                    </a:cxn>
                    <a:cxn ang="0">
                      <a:pos x="3" y="5"/>
                    </a:cxn>
                    <a:cxn ang="0">
                      <a:pos x="4" y="5"/>
                    </a:cxn>
                    <a:cxn ang="0">
                      <a:pos x="4" y="5"/>
                    </a:cxn>
                    <a:cxn ang="0">
                      <a:pos x="4" y="5"/>
                    </a:cxn>
                    <a:cxn ang="0">
                      <a:pos x="4" y="5"/>
                    </a:cxn>
                    <a:cxn ang="0">
                      <a:pos x="5" y="5"/>
                    </a:cxn>
                    <a:cxn ang="0">
                      <a:pos x="5" y="5"/>
                    </a:cxn>
                    <a:cxn ang="0">
                      <a:pos x="5" y="4"/>
                    </a:cxn>
                    <a:cxn ang="0">
                      <a:pos x="5" y="4"/>
                    </a:cxn>
                    <a:cxn ang="0">
                      <a:pos x="7" y="4"/>
                    </a:cxn>
                    <a:cxn ang="0">
                      <a:pos x="7" y="4"/>
                    </a:cxn>
                    <a:cxn ang="0">
                      <a:pos x="7" y="4"/>
                    </a:cxn>
                    <a:cxn ang="0">
                      <a:pos x="7" y="4"/>
                    </a:cxn>
                    <a:cxn ang="0">
                      <a:pos x="7" y="2"/>
                    </a:cxn>
                    <a:cxn ang="0">
                      <a:pos x="8" y="2"/>
                    </a:cxn>
                    <a:cxn ang="0">
                      <a:pos x="8" y="2"/>
                    </a:cxn>
                    <a:cxn ang="0">
                      <a:pos x="8" y="2"/>
                    </a:cxn>
                    <a:cxn ang="0">
                      <a:pos x="8" y="1"/>
                    </a:cxn>
                    <a:cxn ang="0">
                      <a:pos x="8" y="1"/>
                    </a:cxn>
                    <a:cxn ang="0">
                      <a:pos x="8" y="1"/>
                    </a:cxn>
                    <a:cxn ang="0">
                      <a:pos x="8" y="0"/>
                    </a:cxn>
                    <a:cxn ang="0">
                      <a:pos x="8" y="0"/>
                    </a:cxn>
                    <a:cxn ang="0">
                      <a:pos x="9" y="0"/>
                    </a:cxn>
                    <a:cxn ang="0">
                      <a:pos x="12" y="0"/>
                    </a:cxn>
                    <a:cxn ang="0">
                      <a:pos x="12" y="31"/>
                    </a:cxn>
                    <a:cxn ang="0">
                      <a:pos x="8" y="31"/>
                    </a:cxn>
                  </a:cxnLst>
                  <a:rect l="0" t="0" r="r" b="b"/>
                  <a:pathLst>
                    <a:path w="45" h="31">
                      <a:moveTo>
                        <a:pt x="26" y="20"/>
                      </a:moveTo>
                      <a:lnTo>
                        <a:pt x="37" y="20"/>
                      </a:lnTo>
                      <a:lnTo>
                        <a:pt x="37" y="5"/>
                      </a:lnTo>
                      <a:lnTo>
                        <a:pt x="26" y="20"/>
                      </a:lnTo>
                      <a:close/>
                      <a:moveTo>
                        <a:pt x="22" y="20"/>
                      </a:moveTo>
                      <a:lnTo>
                        <a:pt x="37" y="0"/>
                      </a:lnTo>
                      <a:lnTo>
                        <a:pt x="41" y="0"/>
                      </a:lnTo>
                      <a:lnTo>
                        <a:pt x="41" y="20"/>
                      </a:lnTo>
                      <a:lnTo>
                        <a:pt x="45" y="20"/>
                      </a:lnTo>
                      <a:lnTo>
                        <a:pt x="45" y="24"/>
                      </a:lnTo>
                      <a:lnTo>
                        <a:pt x="41" y="24"/>
                      </a:lnTo>
                      <a:lnTo>
                        <a:pt x="41" y="31"/>
                      </a:lnTo>
                      <a:lnTo>
                        <a:pt x="37" y="31"/>
                      </a:lnTo>
                      <a:lnTo>
                        <a:pt x="37" y="24"/>
                      </a:lnTo>
                      <a:lnTo>
                        <a:pt x="22" y="24"/>
                      </a:lnTo>
                      <a:lnTo>
                        <a:pt x="22" y="20"/>
                      </a:lnTo>
                      <a:close/>
                      <a:moveTo>
                        <a:pt x="8" y="31"/>
                      </a:moveTo>
                      <a:lnTo>
                        <a:pt x="8" y="9"/>
                      </a:lnTo>
                      <a:lnTo>
                        <a:pt x="0" y="9"/>
                      </a:lnTo>
                      <a:lnTo>
                        <a:pt x="0" y="5"/>
                      </a:lnTo>
                      <a:lnTo>
                        <a:pt x="0" y="5"/>
                      </a:lnTo>
                      <a:lnTo>
                        <a:pt x="0" y="5"/>
                      </a:lnTo>
                      <a:lnTo>
                        <a:pt x="0" y="5"/>
                      </a:lnTo>
                      <a:lnTo>
                        <a:pt x="1" y="5"/>
                      </a:lnTo>
                      <a:lnTo>
                        <a:pt x="1" y="5"/>
                      </a:lnTo>
                      <a:lnTo>
                        <a:pt x="1" y="5"/>
                      </a:lnTo>
                      <a:lnTo>
                        <a:pt x="1" y="5"/>
                      </a:lnTo>
                      <a:lnTo>
                        <a:pt x="3" y="5"/>
                      </a:lnTo>
                      <a:lnTo>
                        <a:pt x="3" y="5"/>
                      </a:lnTo>
                      <a:lnTo>
                        <a:pt x="3" y="5"/>
                      </a:lnTo>
                      <a:lnTo>
                        <a:pt x="4" y="5"/>
                      </a:lnTo>
                      <a:lnTo>
                        <a:pt x="4" y="5"/>
                      </a:lnTo>
                      <a:lnTo>
                        <a:pt x="4" y="5"/>
                      </a:lnTo>
                      <a:lnTo>
                        <a:pt x="4" y="5"/>
                      </a:lnTo>
                      <a:lnTo>
                        <a:pt x="5" y="5"/>
                      </a:lnTo>
                      <a:lnTo>
                        <a:pt x="5" y="5"/>
                      </a:lnTo>
                      <a:lnTo>
                        <a:pt x="5" y="4"/>
                      </a:lnTo>
                      <a:lnTo>
                        <a:pt x="5" y="4"/>
                      </a:lnTo>
                      <a:lnTo>
                        <a:pt x="7" y="4"/>
                      </a:lnTo>
                      <a:lnTo>
                        <a:pt x="7" y="4"/>
                      </a:lnTo>
                      <a:lnTo>
                        <a:pt x="7" y="4"/>
                      </a:lnTo>
                      <a:lnTo>
                        <a:pt x="7" y="4"/>
                      </a:lnTo>
                      <a:lnTo>
                        <a:pt x="7" y="2"/>
                      </a:lnTo>
                      <a:lnTo>
                        <a:pt x="8" y="2"/>
                      </a:lnTo>
                      <a:lnTo>
                        <a:pt x="8" y="2"/>
                      </a:lnTo>
                      <a:lnTo>
                        <a:pt x="8" y="2"/>
                      </a:lnTo>
                      <a:lnTo>
                        <a:pt x="8" y="1"/>
                      </a:lnTo>
                      <a:lnTo>
                        <a:pt x="8" y="1"/>
                      </a:lnTo>
                      <a:lnTo>
                        <a:pt x="8" y="1"/>
                      </a:lnTo>
                      <a:lnTo>
                        <a:pt x="8" y="0"/>
                      </a:lnTo>
                      <a:lnTo>
                        <a:pt x="8" y="0"/>
                      </a:lnTo>
                      <a:lnTo>
                        <a:pt x="9" y="0"/>
                      </a:lnTo>
                      <a:lnTo>
                        <a:pt x="12" y="0"/>
                      </a:lnTo>
                      <a:lnTo>
                        <a:pt x="12" y="31"/>
                      </a:lnTo>
                      <a:lnTo>
                        <a:pt x="8" y="31"/>
                      </a:lnTo>
                      <a:close/>
                    </a:path>
                  </a:pathLst>
                </a:custGeom>
                <a:solidFill>
                  <a:srgbClr val="000000"/>
                </a:solidFill>
                <a:ln w="9525">
                  <a:noFill/>
                  <a:round/>
                  <a:headEnd/>
                  <a:tailEnd/>
                </a:ln>
              </p:spPr>
              <p:txBody>
                <a:bodyPr/>
                <a:lstStyle/>
                <a:p>
                  <a:endParaRPr lang="en-US"/>
                </a:p>
              </p:txBody>
            </p:sp>
            <p:sp>
              <p:nvSpPr>
                <p:cNvPr id="10600" name="Freeform 360"/>
                <p:cNvSpPr>
                  <a:spLocks/>
                </p:cNvSpPr>
                <p:nvPr/>
              </p:nvSpPr>
              <p:spPr bwMode="auto">
                <a:xfrm>
                  <a:off x="2708" y="2992"/>
                  <a:ext cx="11" cy="17"/>
                </a:xfrm>
                <a:custGeom>
                  <a:avLst/>
                  <a:gdLst/>
                  <a:ahLst/>
                  <a:cxnLst>
                    <a:cxn ang="0">
                      <a:pos x="18" y="24"/>
                    </a:cxn>
                    <a:cxn ang="0">
                      <a:pos x="18" y="22"/>
                    </a:cxn>
                    <a:cxn ang="0">
                      <a:pos x="18" y="20"/>
                    </a:cxn>
                    <a:cxn ang="0">
                      <a:pos x="17" y="18"/>
                    </a:cxn>
                    <a:cxn ang="0">
                      <a:pos x="15" y="17"/>
                    </a:cxn>
                    <a:cxn ang="0">
                      <a:pos x="12" y="17"/>
                    </a:cxn>
                    <a:cxn ang="0">
                      <a:pos x="9" y="13"/>
                    </a:cxn>
                    <a:cxn ang="0">
                      <a:pos x="11" y="13"/>
                    </a:cxn>
                    <a:cxn ang="0">
                      <a:pos x="12" y="13"/>
                    </a:cxn>
                    <a:cxn ang="0">
                      <a:pos x="15" y="13"/>
                    </a:cxn>
                    <a:cxn ang="0">
                      <a:pos x="16" y="12"/>
                    </a:cxn>
                    <a:cxn ang="0">
                      <a:pos x="17" y="9"/>
                    </a:cxn>
                    <a:cxn ang="0">
                      <a:pos x="17" y="8"/>
                    </a:cxn>
                    <a:cxn ang="0">
                      <a:pos x="17" y="6"/>
                    </a:cxn>
                    <a:cxn ang="0">
                      <a:pos x="16" y="5"/>
                    </a:cxn>
                    <a:cxn ang="0">
                      <a:pos x="16" y="4"/>
                    </a:cxn>
                    <a:cxn ang="0">
                      <a:pos x="15" y="4"/>
                    </a:cxn>
                    <a:cxn ang="0">
                      <a:pos x="13" y="2"/>
                    </a:cxn>
                    <a:cxn ang="0">
                      <a:pos x="11" y="2"/>
                    </a:cxn>
                    <a:cxn ang="0">
                      <a:pos x="9" y="4"/>
                    </a:cxn>
                    <a:cxn ang="0">
                      <a:pos x="8" y="4"/>
                    </a:cxn>
                    <a:cxn ang="0">
                      <a:pos x="7" y="5"/>
                    </a:cxn>
                    <a:cxn ang="0">
                      <a:pos x="5" y="6"/>
                    </a:cxn>
                    <a:cxn ang="0">
                      <a:pos x="5" y="8"/>
                    </a:cxn>
                    <a:cxn ang="0">
                      <a:pos x="1" y="9"/>
                    </a:cxn>
                    <a:cxn ang="0">
                      <a:pos x="1" y="6"/>
                    </a:cxn>
                    <a:cxn ang="0">
                      <a:pos x="3" y="5"/>
                    </a:cxn>
                    <a:cxn ang="0">
                      <a:pos x="4" y="2"/>
                    </a:cxn>
                    <a:cxn ang="0">
                      <a:pos x="7" y="1"/>
                    </a:cxn>
                    <a:cxn ang="0">
                      <a:pos x="9" y="0"/>
                    </a:cxn>
                    <a:cxn ang="0">
                      <a:pos x="12" y="0"/>
                    </a:cxn>
                    <a:cxn ang="0">
                      <a:pos x="15" y="0"/>
                    </a:cxn>
                    <a:cxn ang="0">
                      <a:pos x="17" y="1"/>
                    </a:cxn>
                    <a:cxn ang="0">
                      <a:pos x="18" y="1"/>
                    </a:cxn>
                    <a:cxn ang="0">
                      <a:pos x="20" y="4"/>
                    </a:cxn>
                    <a:cxn ang="0">
                      <a:pos x="21" y="5"/>
                    </a:cxn>
                    <a:cxn ang="0">
                      <a:pos x="21" y="6"/>
                    </a:cxn>
                    <a:cxn ang="0">
                      <a:pos x="21" y="12"/>
                    </a:cxn>
                    <a:cxn ang="0">
                      <a:pos x="17" y="14"/>
                    </a:cxn>
                    <a:cxn ang="0">
                      <a:pos x="20" y="16"/>
                    </a:cxn>
                    <a:cxn ang="0">
                      <a:pos x="22" y="17"/>
                    </a:cxn>
                    <a:cxn ang="0">
                      <a:pos x="22" y="20"/>
                    </a:cxn>
                    <a:cxn ang="0">
                      <a:pos x="24" y="24"/>
                    </a:cxn>
                    <a:cxn ang="0">
                      <a:pos x="22" y="25"/>
                    </a:cxn>
                    <a:cxn ang="0">
                      <a:pos x="22" y="27"/>
                    </a:cxn>
                    <a:cxn ang="0">
                      <a:pos x="20" y="29"/>
                    </a:cxn>
                    <a:cxn ang="0">
                      <a:pos x="18" y="31"/>
                    </a:cxn>
                    <a:cxn ang="0">
                      <a:pos x="15" y="31"/>
                    </a:cxn>
                    <a:cxn ang="0">
                      <a:pos x="12" y="33"/>
                    </a:cxn>
                    <a:cxn ang="0">
                      <a:pos x="7" y="31"/>
                    </a:cxn>
                    <a:cxn ang="0">
                      <a:pos x="4" y="30"/>
                    </a:cxn>
                    <a:cxn ang="0">
                      <a:pos x="1" y="26"/>
                    </a:cxn>
                    <a:cxn ang="0">
                      <a:pos x="0" y="21"/>
                    </a:cxn>
                    <a:cxn ang="0">
                      <a:pos x="5" y="24"/>
                    </a:cxn>
                    <a:cxn ang="0">
                      <a:pos x="5" y="26"/>
                    </a:cxn>
                    <a:cxn ang="0">
                      <a:pos x="7" y="27"/>
                    </a:cxn>
                    <a:cxn ang="0">
                      <a:pos x="8" y="29"/>
                    </a:cxn>
                    <a:cxn ang="0">
                      <a:pos x="9" y="29"/>
                    </a:cxn>
                    <a:cxn ang="0">
                      <a:pos x="11" y="29"/>
                    </a:cxn>
                    <a:cxn ang="0">
                      <a:pos x="13" y="29"/>
                    </a:cxn>
                    <a:cxn ang="0">
                      <a:pos x="16" y="27"/>
                    </a:cxn>
                    <a:cxn ang="0">
                      <a:pos x="17" y="26"/>
                    </a:cxn>
                    <a:cxn ang="0">
                      <a:pos x="18" y="25"/>
                    </a:cxn>
                  </a:cxnLst>
                  <a:rect l="0" t="0" r="r" b="b"/>
                  <a:pathLst>
                    <a:path w="24" h="33">
                      <a:moveTo>
                        <a:pt x="18" y="24"/>
                      </a:moveTo>
                      <a:lnTo>
                        <a:pt x="18" y="24"/>
                      </a:lnTo>
                      <a:lnTo>
                        <a:pt x="18" y="24"/>
                      </a:lnTo>
                      <a:lnTo>
                        <a:pt x="18" y="24"/>
                      </a:lnTo>
                      <a:lnTo>
                        <a:pt x="18" y="24"/>
                      </a:lnTo>
                      <a:lnTo>
                        <a:pt x="18" y="24"/>
                      </a:lnTo>
                      <a:lnTo>
                        <a:pt x="18" y="24"/>
                      </a:lnTo>
                      <a:lnTo>
                        <a:pt x="18" y="22"/>
                      </a:lnTo>
                      <a:lnTo>
                        <a:pt x="18" y="22"/>
                      </a:lnTo>
                      <a:lnTo>
                        <a:pt x="18" y="21"/>
                      </a:lnTo>
                      <a:lnTo>
                        <a:pt x="18" y="21"/>
                      </a:lnTo>
                      <a:lnTo>
                        <a:pt x="18" y="20"/>
                      </a:lnTo>
                      <a:lnTo>
                        <a:pt x="18" y="20"/>
                      </a:lnTo>
                      <a:lnTo>
                        <a:pt x="18" y="18"/>
                      </a:lnTo>
                      <a:lnTo>
                        <a:pt x="17" y="18"/>
                      </a:lnTo>
                      <a:lnTo>
                        <a:pt x="17" y="18"/>
                      </a:lnTo>
                      <a:lnTo>
                        <a:pt x="17" y="17"/>
                      </a:lnTo>
                      <a:lnTo>
                        <a:pt x="16" y="17"/>
                      </a:lnTo>
                      <a:lnTo>
                        <a:pt x="16" y="17"/>
                      </a:lnTo>
                      <a:lnTo>
                        <a:pt x="15" y="17"/>
                      </a:lnTo>
                      <a:lnTo>
                        <a:pt x="15" y="17"/>
                      </a:lnTo>
                      <a:lnTo>
                        <a:pt x="13" y="17"/>
                      </a:lnTo>
                      <a:lnTo>
                        <a:pt x="12" y="17"/>
                      </a:lnTo>
                      <a:lnTo>
                        <a:pt x="12" y="17"/>
                      </a:lnTo>
                      <a:lnTo>
                        <a:pt x="11" y="17"/>
                      </a:lnTo>
                      <a:lnTo>
                        <a:pt x="9" y="17"/>
                      </a:lnTo>
                      <a:lnTo>
                        <a:pt x="9" y="13"/>
                      </a:lnTo>
                      <a:lnTo>
                        <a:pt x="9" y="13"/>
                      </a:lnTo>
                      <a:lnTo>
                        <a:pt x="9" y="13"/>
                      </a:lnTo>
                      <a:lnTo>
                        <a:pt x="11" y="13"/>
                      </a:lnTo>
                      <a:lnTo>
                        <a:pt x="11" y="13"/>
                      </a:lnTo>
                      <a:lnTo>
                        <a:pt x="11" y="13"/>
                      </a:lnTo>
                      <a:lnTo>
                        <a:pt x="11" y="13"/>
                      </a:lnTo>
                      <a:lnTo>
                        <a:pt x="11" y="13"/>
                      </a:lnTo>
                      <a:lnTo>
                        <a:pt x="11" y="13"/>
                      </a:lnTo>
                      <a:lnTo>
                        <a:pt x="12" y="13"/>
                      </a:lnTo>
                      <a:lnTo>
                        <a:pt x="12" y="13"/>
                      </a:lnTo>
                      <a:lnTo>
                        <a:pt x="13" y="13"/>
                      </a:lnTo>
                      <a:lnTo>
                        <a:pt x="13" y="13"/>
                      </a:lnTo>
                      <a:lnTo>
                        <a:pt x="15" y="13"/>
                      </a:lnTo>
                      <a:lnTo>
                        <a:pt x="15" y="13"/>
                      </a:lnTo>
                      <a:lnTo>
                        <a:pt x="16" y="12"/>
                      </a:lnTo>
                      <a:lnTo>
                        <a:pt x="16" y="12"/>
                      </a:lnTo>
                      <a:lnTo>
                        <a:pt x="16" y="12"/>
                      </a:lnTo>
                      <a:lnTo>
                        <a:pt x="16" y="12"/>
                      </a:lnTo>
                      <a:lnTo>
                        <a:pt x="17" y="10"/>
                      </a:lnTo>
                      <a:lnTo>
                        <a:pt x="17" y="10"/>
                      </a:lnTo>
                      <a:lnTo>
                        <a:pt x="17" y="9"/>
                      </a:lnTo>
                      <a:lnTo>
                        <a:pt x="17" y="9"/>
                      </a:lnTo>
                      <a:lnTo>
                        <a:pt x="17" y="9"/>
                      </a:lnTo>
                      <a:lnTo>
                        <a:pt x="17" y="8"/>
                      </a:lnTo>
                      <a:lnTo>
                        <a:pt x="17" y="8"/>
                      </a:lnTo>
                      <a:lnTo>
                        <a:pt x="17" y="8"/>
                      </a:lnTo>
                      <a:lnTo>
                        <a:pt x="17" y="8"/>
                      </a:lnTo>
                      <a:lnTo>
                        <a:pt x="17" y="6"/>
                      </a:lnTo>
                      <a:lnTo>
                        <a:pt x="17" y="6"/>
                      </a:lnTo>
                      <a:lnTo>
                        <a:pt x="17" y="6"/>
                      </a:lnTo>
                      <a:lnTo>
                        <a:pt x="17" y="5"/>
                      </a:lnTo>
                      <a:lnTo>
                        <a:pt x="17" y="5"/>
                      </a:lnTo>
                      <a:lnTo>
                        <a:pt x="16" y="5"/>
                      </a:lnTo>
                      <a:lnTo>
                        <a:pt x="16" y="5"/>
                      </a:lnTo>
                      <a:lnTo>
                        <a:pt x="16" y="5"/>
                      </a:lnTo>
                      <a:lnTo>
                        <a:pt x="16" y="4"/>
                      </a:lnTo>
                      <a:lnTo>
                        <a:pt x="16" y="4"/>
                      </a:lnTo>
                      <a:lnTo>
                        <a:pt x="16" y="4"/>
                      </a:lnTo>
                      <a:lnTo>
                        <a:pt x="15" y="4"/>
                      </a:lnTo>
                      <a:lnTo>
                        <a:pt x="15" y="4"/>
                      </a:lnTo>
                      <a:lnTo>
                        <a:pt x="15" y="4"/>
                      </a:lnTo>
                      <a:lnTo>
                        <a:pt x="13" y="4"/>
                      </a:lnTo>
                      <a:lnTo>
                        <a:pt x="13" y="2"/>
                      </a:lnTo>
                      <a:lnTo>
                        <a:pt x="13" y="2"/>
                      </a:lnTo>
                      <a:lnTo>
                        <a:pt x="13" y="2"/>
                      </a:lnTo>
                      <a:lnTo>
                        <a:pt x="12" y="2"/>
                      </a:lnTo>
                      <a:lnTo>
                        <a:pt x="12" y="2"/>
                      </a:lnTo>
                      <a:lnTo>
                        <a:pt x="12" y="2"/>
                      </a:lnTo>
                      <a:lnTo>
                        <a:pt x="11" y="2"/>
                      </a:lnTo>
                      <a:lnTo>
                        <a:pt x="11" y="2"/>
                      </a:lnTo>
                      <a:lnTo>
                        <a:pt x="11" y="2"/>
                      </a:lnTo>
                      <a:lnTo>
                        <a:pt x="9" y="4"/>
                      </a:lnTo>
                      <a:lnTo>
                        <a:pt x="9" y="4"/>
                      </a:lnTo>
                      <a:lnTo>
                        <a:pt x="9" y="4"/>
                      </a:lnTo>
                      <a:lnTo>
                        <a:pt x="8" y="4"/>
                      </a:lnTo>
                      <a:lnTo>
                        <a:pt x="8" y="4"/>
                      </a:lnTo>
                      <a:lnTo>
                        <a:pt x="8" y="4"/>
                      </a:lnTo>
                      <a:lnTo>
                        <a:pt x="8" y="4"/>
                      </a:lnTo>
                      <a:lnTo>
                        <a:pt x="7" y="5"/>
                      </a:lnTo>
                      <a:lnTo>
                        <a:pt x="7" y="5"/>
                      </a:lnTo>
                      <a:lnTo>
                        <a:pt x="7" y="5"/>
                      </a:lnTo>
                      <a:lnTo>
                        <a:pt x="7" y="5"/>
                      </a:lnTo>
                      <a:lnTo>
                        <a:pt x="7" y="6"/>
                      </a:lnTo>
                      <a:lnTo>
                        <a:pt x="7" y="6"/>
                      </a:lnTo>
                      <a:lnTo>
                        <a:pt x="5" y="6"/>
                      </a:lnTo>
                      <a:lnTo>
                        <a:pt x="5" y="6"/>
                      </a:lnTo>
                      <a:lnTo>
                        <a:pt x="5" y="8"/>
                      </a:lnTo>
                      <a:lnTo>
                        <a:pt x="5" y="8"/>
                      </a:lnTo>
                      <a:lnTo>
                        <a:pt x="5" y="8"/>
                      </a:lnTo>
                      <a:lnTo>
                        <a:pt x="5" y="9"/>
                      </a:lnTo>
                      <a:lnTo>
                        <a:pt x="5" y="9"/>
                      </a:lnTo>
                      <a:lnTo>
                        <a:pt x="5" y="9"/>
                      </a:lnTo>
                      <a:lnTo>
                        <a:pt x="1" y="9"/>
                      </a:lnTo>
                      <a:lnTo>
                        <a:pt x="1" y="9"/>
                      </a:lnTo>
                      <a:lnTo>
                        <a:pt x="1" y="8"/>
                      </a:lnTo>
                      <a:lnTo>
                        <a:pt x="1" y="8"/>
                      </a:lnTo>
                      <a:lnTo>
                        <a:pt x="1" y="6"/>
                      </a:lnTo>
                      <a:lnTo>
                        <a:pt x="1" y="6"/>
                      </a:lnTo>
                      <a:lnTo>
                        <a:pt x="3" y="5"/>
                      </a:lnTo>
                      <a:lnTo>
                        <a:pt x="3" y="5"/>
                      </a:lnTo>
                      <a:lnTo>
                        <a:pt x="3" y="5"/>
                      </a:lnTo>
                      <a:lnTo>
                        <a:pt x="3" y="4"/>
                      </a:lnTo>
                      <a:lnTo>
                        <a:pt x="3" y="4"/>
                      </a:lnTo>
                      <a:lnTo>
                        <a:pt x="4" y="2"/>
                      </a:lnTo>
                      <a:lnTo>
                        <a:pt x="4" y="2"/>
                      </a:lnTo>
                      <a:lnTo>
                        <a:pt x="4" y="2"/>
                      </a:lnTo>
                      <a:lnTo>
                        <a:pt x="5" y="1"/>
                      </a:lnTo>
                      <a:lnTo>
                        <a:pt x="5" y="1"/>
                      </a:lnTo>
                      <a:lnTo>
                        <a:pt x="7" y="1"/>
                      </a:lnTo>
                      <a:lnTo>
                        <a:pt x="7" y="0"/>
                      </a:lnTo>
                      <a:lnTo>
                        <a:pt x="7" y="0"/>
                      </a:lnTo>
                      <a:lnTo>
                        <a:pt x="8" y="0"/>
                      </a:lnTo>
                      <a:lnTo>
                        <a:pt x="9" y="0"/>
                      </a:lnTo>
                      <a:lnTo>
                        <a:pt x="9" y="0"/>
                      </a:lnTo>
                      <a:lnTo>
                        <a:pt x="11" y="0"/>
                      </a:lnTo>
                      <a:lnTo>
                        <a:pt x="11" y="0"/>
                      </a:lnTo>
                      <a:lnTo>
                        <a:pt x="12" y="0"/>
                      </a:lnTo>
                      <a:lnTo>
                        <a:pt x="12" y="0"/>
                      </a:lnTo>
                      <a:lnTo>
                        <a:pt x="13" y="0"/>
                      </a:lnTo>
                      <a:lnTo>
                        <a:pt x="15" y="0"/>
                      </a:lnTo>
                      <a:lnTo>
                        <a:pt x="15" y="0"/>
                      </a:lnTo>
                      <a:lnTo>
                        <a:pt x="16" y="0"/>
                      </a:lnTo>
                      <a:lnTo>
                        <a:pt x="16" y="0"/>
                      </a:lnTo>
                      <a:lnTo>
                        <a:pt x="16" y="0"/>
                      </a:lnTo>
                      <a:lnTo>
                        <a:pt x="17" y="1"/>
                      </a:lnTo>
                      <a:lnTo>
                        <a:pt x="17" y="1"/>
                      </a:lnTo>
                      <a:lnTo>
                        <a:pt x="18" y="1"/>
                      </a:lnTo>
                      <a:lnTo>
                        <a:pt x="18" y="1"/>
                      </a:lnTo>
                      <a:lnTo>
                        <a:pt x="18" y="1"/>
                      </a:lnTo>
                      <a:lnTo>
                        <a:pt x="20" y="2"/>
                      </a:lnTo>
                      <a:lnTo>
                        <a:pt x="20" y="2"/>
                      </a:lnTo>
                      <a:lnTo>
                        <a:pt x="20" y="2"/>
                      </a:lnTo>
                      <a:lnTo>
                        <a:pt x="20" y="4"/>
                      </a:lnTo>
                      <a:lnTo>
                        <a:pt x="21" y="4"/>
                      </a:lnTo>
                      <a:lnTo>
                        <a:pt x="21" y="4"/>
                      </a:lnTo>
                      <a:lnTo>
                        <a:pt x="21" y="5"/>
                      </a:lnTo>
                      <a:lnTo>
                        <a:pt x="21" y="5"/>
                      </a:lnTo>
                      <a:lnTo>
                        <a:pt x="21" y="5"/>
                      </a:lnTo>
                      <a:lnTo>
                        <a:pt x="21" y="6"/>
                      </a:lnTo>
                      <a:lnTo>
                        <a:pt x="21" y="6"/>
                      </a:lnTo>
                      <a:lnTo>
                        <a:pt x="21" y="6"/>
                      </a:lnTo>
                      <a:lnTo>
                        <a:pt x="21" y="9"/>
                      </a:lnTo>
                      <a:lnTo>
                        <a:pt x="21" y="10"/>
                      </a:lnTo>
                      <a:lnTo>
                        <a:pt x="21" y="10"/>
                      </a:lnTo>
                      <a:lnTo>
                        <a:pt x="21" y="12"/>
                      </a:lnTo>
                      <a:lnTo>
                        <a:pt x="20" y="13"/>
                      </a:lnTo>
                      <a:lnTo>
                        <a:pt x="20" y="13"/>
                      </a:lnTo>
                      <a:lnTo>
                        <a:pt x="18" y="14"/>
                      </a:lnTo>
                      <a:lnTo>
                        <a:pt x="17" y="14"/>
                      </a:lnTo>
                      <a:lnTo>
                        <a:pt x="18" y="14"/>
                      </a:lnTo>
                      <a:lnTo>
                        <a:pt x="18" y="14"/>
                      </a:lnTo>
                      <a:lnTo>
                        <a:pt x="20" y="16"/>
                      </a:lnTo>
                      <a:lnTo>
                        <a:pt x="20" y="16"/>
                      </a:lnTo>
                      <a:lnTo>
                        <a:pt x="21" y="16"/>
                      </a:lnTo>
                      <a:lnTo>
                        <a:pt x="21" y="17"/>
                      </a:lnTo>
                      <a:lnTo>
                        <a:pt x="21" y="17"/>
                      </a:lnTo>
                      <a:lnTo>
                        <a:pt x="22" y="17"/>
                      </a:lnTo>
                      <a:lnTo>
                        <a:pt x="22" y="18"/>
                      </a:lnTo>
                      <a:lnTo>
                        <a:pt x="22" y="18"/>
                      </a:lnTo>
                      <a:lnTo>
                        <a:pt x="22" y="20"/>
                      </a:lnTo>
                      <a:lnTo>
                        <a:pt x="22" y="20"/>
                      </a:lnTo>
                      <a:lnTo>
                        <a:pt x="22" y="21"/>
                      </a:lnTo>
                      <a:lnTo>
                        <a:pt x="22" y="22"/>
                      </a:lnTo>
                      <a:lnTo>
                        <a:pt x="24" y="22"/>
                      </a:lnTo>
                      <a:lnTo>
                        <a:pt x="24" y="24"/>
                      </a:lnTo>
                      <a:lnTo>
                        <a:pt x="24" y="24"/>
                      </a:lnTo>
                      <a:lnTo>
                        <a:pt x="22" y="25"/>
                      </a:lnTo>
                      <a:lnTo>
                        <a:pt x="22" y="25"/>
                      </a:lnTo>
                      <a:lnTo>
                        <a:pt x="22" y="25"/>
                      </a:lnTo>
                      <a:lnTo>
                        <a:pt x="22" y="26"/>
                      </a:lnTo>
                      <a:lnTo>
                        <a:pt x="22" y="26"/>
                      </a:lnTo>
                      <a:lnTo>
                        <a:pt x="22" y="26"/>
                      </a:lnTo>
                      <a:lnTo>
                        <a:pt x="22" y="27"/>
                      </a:lnTo>
                      <a:lnTo>
                        <a:pt x="21" y="27"/>
                      </a:lnTo>
                      <a:lnTo>
                        <a:pt x="21" y="29"/>
                      </a:lnTo>
                      <a:lnTo>
                        <a:pt x="21" y="29"/>
                      </a:lnTo>
                      <a:lnTo>
                        <a:pt x="20" y="29"/>
                      </a:lnTo>
                      <a:lnTo>
                        <a:pt x="20" y="30"/>
                      </a:lnTo>
                      <a:lnTo>
                        <a:pt x="20" y="30"/>
                      </a:lnTo>
                      <a:lnTo>
                        <a:pt x="18" y="30"/>
                      </a:lnTo>
                      <a:lnTo>
                        <a:pt x="18" y="31"/>
                      </a:lnTo>
                      <a:lnTo>
                        <a:pt x="17" y="31"/>
                      </a:lnTo>
                      <a:lnTo>
                        <a:pt x="17" y="31"/>
                      </a:lnTo>
                      <a:lnTo>
                        <a:pt x="16" y="31"/>
                      </a:lnTo>
                      <a:lnTo>
                        <a:pt x="15" y="31"/>
                      </a:lnTo>
                      <a:lnTo>
                        <a:pt x="15" y="31"/>
                      </a:lnTo>
                      <a:lnTo>
                        <a:pt x="13" y="31"/>
                      </a:lnTo>
                      <a:lnTo>
                        <a:pt x="12" y="33"/>
                      </a:lnTo>
                      <a:lnTo>
                        <a:pt x="12" y="33"/>
                      </a:lnTo>
                      <a:lnTo>
                        <a:pt x="11" y="33"/>
                      </a:lnTo>
                      <a:lnTo>
                        <a:pt x="9" y="31"/>
                      </a:lnTo>
                      <a:lnTo>
                        <a:pt x="8" y="31"/>
                      </a:lnTo>
                      <a:lnTo>
                        <a:pt x="7" y="31"/>
                      </a:lnTo>
                      <a:lnTo>
                        <a:pt x="7" y="31"/>
                      </a:lnTo>
                      <a:lnTo>
                        <a:pt x="5" y="31"/>
                      </a:lnTo>
                      <a:lnTo>
                        <a:pt x="5" y="30"/>
                      </a:lnTo>
                      <a:lnTo>
                        <a:pt x="4" y="30"/>
                      </a:lnTo>
                      <a:lnTo>
                        <a:pt x="3" y="29"/>
                      </a:lnTo>
                      <a:lnTo>
                        <a:pt x="3" y="29"/>
                      </a:lnTo>
                      <a:lnTo>
                        <a:pt x="3" y="27"/>
                      </a:lnTo>
                      <a:lnTo>
                        <a:pt x="1" y="26"/>
                      </a:lnTo>
                      <a:lnTo>
                        <a:pt x="1" y="26"/>
                      </a:lnTo>
                      <a:lnTo>
                        <a:pt x="1" y="25"/>
                      </a:lnTo>
                      <a:lnTo>
                        <a:pt x="1" y="24"/>
                      </a:lnTo>
                      <a:lnTo>
                        <a:pt x="0" y="21"/>
                      </a:lnTo>
                      <a:lnTo>
                        <a:pt x="5" y="21"/>
                      </a:lnTo>
                      <a:lnTo>
                        <a:pt x="5" y="22"/>
                      </a:lnTo>
                      <a:lnTo>
                        <a:pt x="5" y="22"/>
                      </a:lnTo>
                      <a:lnTo>
                        <a:pt x="5" y="24"/>
                      </a:lnTo>
                      <a:lnTo>
                        <a:pt x="5" y="24"/>
                      </a:lnTo>
                      <a:lnTo>
                        <a:pt x="5" y="25"/>
                      </a:lnTo>
                      <a:lnTo>
                        <a:pt x="5" y="25"/>
                      </a:lnTo>
                      <a:lnTo>
                        <a:pt x="5" y="26"/>
                      </a:lnTo>
                      <a:lnTo>
                        <a:pt x="7" y="26"/>
                      </a:lnTo>
                      <a:lnTo>
                        <a:pt x="7" y="26"/>
                      </a:lnTo>
                      <a:lnTo>
                        <a:pt x="7" y="26"/>
                      </a:lnTo>
                      <a:lnTo>
                        <a:pt x="7" y="27"/>
                      </a:lnTo>
                      <a:lnTo>
                        <a:pt x="7" y="27"/>
                      </a:lnTo>
                      <a:lnTo>
                        <a:pt x="8" y="27"/>
                      </a:lnTo>
                      <a:lnTo>
                        <a:pt x="8" y="27"/>
                      </a:lnTo>
                      <a:lnTo>
                        <a:pt x="8" y="29"/>
                      </a:lnTo>
                      <a:lnTo>
                        <a:pt x="9" y="29"/>
                      </a:lnTo>
                      <a:lnTo>
                        <a:pt x="9" y="29"/>
                      </a:lnTo>
                      <a:lnTo>
                        <a:pt x="9" y="29"/>
                      </a:lnTo>
                      <a:lnTo>
                        <a:pt x="9" y="29"/>
                      </a:lnTo>
                      <a:lnTo>
                        <a:pt x="11" y="29"/>
                      </a:lnTo>
                      <a:lnTo>
                        <a:pt x="11" y="29"/>
                      </a:lnTo>
                      <a:lnTo>
                        <a:pt x="11" y="29"/>
                      </a:lnTo>
                      <a:lnTo>
                        <a:pt x="11" y="29"/>
                      </a:lnTo>
                      <a:lnTo>
                        <a:pt x="12" y="29"/>
                      </a:lnTo>
                      <a:lnTo>
                        <a:pt x="12" y="29"/>
                      </a:lnTo>
                      <a:lnTo>
                        <a:pt x="13" y="29"/>
                      </a:lnTo>
                      <a:lnTo>
                        <a:pt x="13" y="29"/>
                      </a:lnTo>
                      <a:lnTo>
                        <a:pt x="15" y="29"/>
                      </a:lnTo>
                      <a:lnTo>
                        <a:pt x="15" y="29"/>
                      </a:lnTo>
                      <a:lnTo>
                        <a:pt x="16" y="27"/>
                      </a:lnTo>
                      <a:lnTo>
                        <a:pt x="16" y="27"/>
                      </a:lnTo>
                      <a:lnTo>
                        <a:pt x="16" y="27"/>
                      </a:lnTo>
                      <a:lnTo>
                        <a:pt x="17" y="27"/>
                      </a:lnTo>
                      <a:lnTo>
                        <a:pt x="17" y="26"/>
                      </a:lnTo>
                      <a:lnTo>
                        <a:pt x="17" y="26"/>
                      </a:lnTo>
                      <a:lnTo>
                        <a:pt x="18" y="26"/>
                      </a:lnTo>
                      <a:lnTo>
                        <a:pt x="18" y="25"/>
                      </a:lnTo>
                      <a:lnTo>
                        <a:pt x="18" y="25"/>
                      </a:lnTo>
                      <a:lnTo>
                        <a:pt x="18" y="25"/>
                      </a:lnTo>
                      <a:lnTo>
                        <a:pt x="18" y="24"/>
                      </a:lnTo>
                      <a:close/>
                    </a:path>
                  </a:pathLst>
                </a:custGeom>
                <a:solidFill>
                  <a:srgbClr val="000000"/>
                </a:solidFill>
                <a:ln w="9525">
                  <a:noFill/>
                  <a:round/>
                  <a:headEnd/>
                  <a:tailEnd/>
                </a:ln>
              </p:spPr>
              <p:txBody>
                <a:bodyPr/>
                <a:lstStyle/>
                <a:p>
                  <a:endParaRPr lang="en-US"/>
                </a:p>
              </p:txBody>
            </p:sp>
            <p:sp>
              <p:nvSpPr>
                <p:cNvPr id="10601" name="Freeform 361"/>
                <p:cNvSpPr>
                  <a:spLocks/>
                </p:cNvSpPr>
                <p:nvPr/>
              </p:nvSpPr>
              <p:spPr bwMode="auto">
                <a:xfrm>
                  <a:off x="2696" y="2992"/>
                  <a:ext cx="6" cy="16"/>
                </a:xfrm>
                <a:custGeom>
                  <a:avLst/>
                  <a:gdLst/>
                  <a:ahLst/>
                  <a:cxnLst>
                    <a:cxn ang="0">
                      <a:pos x="8" y="31"/>
                    </a:cxn>
                    <a:cxn ang="0">
                      <a:pos x="8" y="9"/>
                    </a:cxn>
                    <a:cxn ang="0">
                      <a:pos x="0" y="9"/>
                    </a:cxn>
                    <a:cxn ang="0">
                      <a:pos x="0" y="5"/>
                    </a:cxn>
                    <a:cxn ang="0">
                      <a:pos x="0" y="5"/>
                    </a:cxn>
                    <a:cxn ang="0">
                      <a:pos x="1" y="5"/>
                    </a:cxn>
                    <a:cxn ang="0">
                      <a:pos x="1" y="5"/>
                    </a:cxn>
                    <a:cxn ang="0">
                      <a:pos x="1" y="5"/>
                    </a:cxn>
                    <a:cxn ang="0">
                      <a:pos x="1" y="5"/>
                    </a:cxn>
                    <a:cxn ang="0">
                      <a:pos x="2" y="5"/>
                    </a:cxn>
                    <a:cxn ang="0">
                      <a:pos x="2" y="5"/>
                    </a:cxn>
                    <a:cxn ang="0">
                      <a:pos x="2" y="5"/>
                    </a:cxn>
                    <a:cxn ang="0">
                      <a:pos x="2" y="5"/>
                    </a:cxn>
                    <a:cxn ang="0">
                      <a:pos x="4" y="5"/>
                    </a:cxn>
                    <a:cxn ang="0">
                      <a:pos x="4" y="5"/>
                    </a:cxn>
                    <a:cxn ang="0">
                      <a:pos x="4" y="5"/>
                    </a:cxn>
                    <a:cxn ang="0">
                      <a:pos x="5" y="5"/>
                    </a:cxn>
                    <a:cxn ang="0">
                      <a:pos x="5" y="5"/>
                    </a:cxn>
                    <a:cxn ang="0">
                      <a:pos x="5" y="5"/>
                    </a:cxn>
                    <a:cxn ang="0">
                      <a:pos x="5" y="5"/>
                    </a:cxn>
                    <a:cxn ang="0">
                      <a:pos x="6" y="4"/>
                    </a:cxn>
                    <a:cxn ang="0">
                      <a:pos x="6" y="4"/>
                    </a:cxn>
                    <a:cxn ang="0">
                      <a:pos x="6" y="4"/>
                    </a:cxn>
                    <a:cxn ang="0">
                      <a:pos x="6" y="4"/>
                    </a:cxn>
                    <a:cxn ang="0">
                      <a:pos x="6" y="4"/>
                    </a:cxn>
                    <a:cxn ang="0">
                      <a:pos x="8" y="4"/>
                    </a:cxn>
                    <a:cxn ang="0">
                      <a:pos x="8" y="2"/>
                    </a:cxn>
                    <a:cxn ang="0">
                      <a:pos x="8" y="2"/>
                    </a:cxn>
                    <a:cxn ang="0">
                      <a:pos x="8" y="2"/>
                    </a:cxn>
                    <a:cxn ang="0">
                      <a:pos x="8" y="2"/>
                    </a:cxn>
                    <a:cxn ang="0">
                      <a:pos x="9" y="1"/>
                    </a:cxn>
                    <a:cxn ang="0">
                      <a:pos x="9" y="1"/>
                    </a:cxn>
                    <a:cxn ang="0">
                      <a:pos x="9" y="1"/>
                    </a:cxn>
                    <a:cxn ang="0">
                      <a:pos x="9" y="0"/>
                    </a:cxn>
                    <a:cxn ang="0">
                      <a:pos x="9" y="0"/>
                    </a:cxn>
                    <a:cxn ang="0">
                      <a:pos x="9" y="0"/>
                    </a:cxn>
                    <a:cxn ang="0">
                      <a:pos x="12" y="0"/>
                    </a:cxn>
                    <a:cxn ang="0">
                      <a:pos x="12" y="31"/>
                    </a:cxn>
                    <a:cxn ang="0">
                      <a:pos x="8" y="31"/>
                    </a:cxn>
                  </a:cxnLst>
                  <a:rect l="0" t="0" r="r" b="b"/>
                  <a:pathLst>
                    <a:path w="12" h="31">
                      <a:moveTo>
                        <a:pt x="8" y="31"/>
                      </a:moveTo>
                      <a:lnTo>
                        <a:pt x="8" y="9"/>
                      </a:lnTo>
                      <a:lnTo>
                        <a:pt x="0" y="9"/>
                      </a:lnTo>
                      <a:lnTo>
                        <a:pt x="0" y="5"/>
                      </a:lnTo>
                      <a:lnTo>
                        <a:pt x="0" y="5"/>
                      </a:lnTo>
                      <a:lnTo>
                        <a:pt x="1" y="5"/>
                      </a:lnTo>
                      <a:lnTo>
                        <a:pt x="1" y="5"/>
                      </a:lnTo>
                      <a:lnTo>
                        <a:pt x="1" y="5"/>
                      </a:lnTo>
                      <a:lnTo>
                        <a:pt x="1" y="5"/>
                      </a:lnTo>
                      <a:lnTo>
                        <a:pt x="2" y="5"/>
                      </a:lnTo>
                      <a:lnTo>
                        <a:pt x="2" y="5"/>
                      </a:lnTo>
                      <a:lnTo>
                        <a:pt x="2" y="5"/>
                      </a:lnTo>
                      <a:lnTo>
                        <a:pt x="2" y="5"/>
                      </a:lnTo>
                      <a:lnTo>
                        <a:pt x="4" y="5"/>
                      </a:lnTo>
                      <a:lnTo>
                        <a:pt x="4" y="5"/>
                      </a:lnTo>
                      <a:lnTo>
                        <a:pt x="4" y="5"/>
                      </a:lnTo>
                      <a:lnTo>
                        <a:pt x="5" y="5"/>
                      </a:lnTo>
                      <a:lnTo>
                        <a:pt x="5" y="5"/>
                      </a:lnTo>
                      <a:lnTo>
                        <a:pt x="5" y="5"/>
                      </a:lnTo>
                      <a:lnTo>
                        <a:pt x="5" y="5"/>
                      </a:lnTo>
                      <a:lnTo>
                        <a:pt x="6" y="4"/>
                      </a:lnTo>
                      <a:lnTo>
                        <a:pt x="6" y="4"/>
                      </a:lnTo>
                      <a:lnTo>
                        <a:pt x="6" y="4"/>
                      </a:lnTo>
                      <a:lnTo>
                        <a:pt x="6" y="4"/>
                      </a:lnTo>
                      <a:lnTo>
                        <a:pt x="6" y="4"/>
                      </a:lnTo>
                      <a:lnTo>
                        <a:pt x="8" y="4"/>
                      </a:lnTo>
                      <a:lnTo>
                        <a:pt x="8" y="2"/>
                      </a:lnTo>
                      <a:lnTo>
                        <a:pt x="8" y="2"/>
                      </a:lnTo>
                      <a:lnTo>
                        <a:pt x="8" y="2"/>
                      </a:lnTo>
                      <a:lnTo>
                        <a:pt x="8" y="2"/>
                      </a:lnTo>
                      <a:lnTo>
                        <a:pt x="9" y="1"/>
                      </a:lnTo>
                      <a:lnTo>
                        <a:pt x="9" y="1"/>
                      </a:lnTo>
                      <a:lnTo>
                        <a:pt x="9" y="1"/>
                      </a:lnTo>
                      <a:lnTo>
                        <a:pt x="9" y="0"/>
                      </a:lnTo>
                      <a:lnTo>
                        <a:pt x="9" y="0"/>
                      </a:lnTo>
                      <a:lnTo>
                        <a:pt x="9" y="0"/>
                      </a:lnTo>
                      <a:lnTo>
                        <a:pt x="12" y="0"/>
                      </a:lnTo>
                      <a:lnTo>
                        <a:pt x="12" y="31"/>
                      </a:lnTo>
                      <a:lnTo>
                        <a:pt x="8" y="31"/>
                      </a:lnTo>
                      <a:close/>
                    </a:path>
                  </a:pathLst>
                </a:custGeom>
                <a:solidFill>
                  <a:srgbClr val="000000"/>
                </a:solidFill>
                <a:ln w="9525">
                  <a:noFill/>
                  <a:round/>
                  <a:headEnd/>
                  <a:tailEnd/>
                </a:ln>
              </p:spPr>
              <p:txBody>
                <a:bodyPr/>
                <a:lstStyle/>
                <a:p>
                  <a:endParaRPr lang="en-US"/>
                </a:p>
              </p:txBody>
            </p:sp>
            <p:sp>
              <p:nvSpPr>
                <p:cNvPr id="10602" name="Freeform 362"/>
                <p:cNvSpPr>
                  <a:spLocks/>
                </p:cNvSpPr>
                <p:nvPr/>
              </p:nvSpPr>
              <p:spPr bwMode="auto">
                <a:xfrm>
                  <a:off x="2676" y="2992"/>
                  <a:ext cx="11" cy="16"/>
                </a:xfrm>
                <a:custGeom>
                  <a:avLst/>
                  <a:gdLst/>
                  <a:ahLst/>
                  <a:cxnLst>
                    <a:cxn ang="0">
                      <a:pos x="0" y="29"/>
                    </a:cxn>
                    <a:cxn ang="0">
                      <a:pos x="1" y="26"/>
                    </a:cxn>
                    <a:cxn ang="0">
                      <a:pos x="3" y="24"/>
                    </a:cxn>
                    <a:cxn ang="0">
                      <a:pos x="4" y="21"/>
                    </a:cxn>
                    <a:cxn ang="0">
                      <a:pos x="7" y="18"/>
                    </a:cxn>
                    <a:cxn ang="0">
                      <a:pos x="10" y="17"/>
                    </a:cxn>
                    <a:cxn ang="0">
                      <a:pos x="13" y="16"/>
                    </a:cxn>
                    <a:cxn ang="0">
                      <a:pos x="16" y="14"/>
                    </a:cxn>
                    <a:cxn ang="0">
                      <a:pos x="16" y="13"/>
                    </a:cxn>
                    <a:cxn ang="0">
                      <a:pos x="17" y="10"/>
                    </a:cxn>
                    <a:cxn ang="0">
                      <a:pos x="17" y="9"/>
                    </a:cxn>
                    <a:cxn ang="0">
                      <a:pos x="17" y="8"/>
                    </a:cxn>
                    <a:cxn ang="0">
                      <a:pos x="16" y="5"/>
                    </a:cxn>
                    <a:cxn ang="0">
                      <a:pos x="16" y="4"/>
                    </a:cxn>
                    <a:cxn ang="0">
                      <a:pos x="13" y="4"/>
                    </a:cxn>
                    <a:cxn ang="0">
                      <a:pos x="12" y="2"/>
                    </a:cxn>
                    <a:cxn ang="0">
                      <a:pos x="8" y="4"/>
                    </a:cxn>
                    <a:cxn ang="0">
                      <a:pos x="5" y="6"/>
                    </a:cxn>
                    <a:cxn ang="0">
                      <a:pos x="4" y="10"/>
                    </a:cxn>
                    <a:cxn ang="0">
                      <a:pos x="0" y="9"/>
                    </a:cxn>
                    <a:cxn ang="0">
                      <a:pos x="1" y="8"/>
                    </a:cxn>
                    <a:cxn ang="0">
                      <a:pos x="1" y="5"/>
                    </a:cxn>
                    <a:cxn ang="0">
                      <a:pos x="3" y="4"/>
                    </a:cxn>
                    <a:cxn ang="0">
                      <a:pos x="4" y="1"/>
                    </a:cxn>
                    <a:cxn ang="0">
                      <a:pos x="5" y="0"/>
                    </a:cxn>
                    <a:cxn ang="0">
                      <a:pos x="8" y="0"/>
                    </a:cxn>
                    <a:cxn ang="0">
                      <a:pos x="10" y="0"/>
                    </a:cxn>
                    <a:cxn ang="0">
                      <a:pos x="13" y="0"/>
                    </a:cxn>
                    <a:cxn ang="0">
                      <a:pos x="14" y="0"/>
                    </a:cxn>
                    <a:cxn ang="0">
                      <a:pos x="17" y="0"/>
                    </a:cxn>
                    <a:cxn ang="0">
                      <a:pos x="18" y="1"/>
                    </a:cxn>
                    <a:cxn ang="0">
                      <a:pos x="20" y="2"/>
                    </a:cxn>
                    <a:cxn ang="0">
                      <a:pos x="21" y="4"/>
                    </a:cxn>
                    <a:cxn ang="0">
                      <a:pos x="21" y="6"/>
                    </a:cxn>
                    <a:cxn ang="0">
                      <a:pos x="21" y="9"/>
                    </a:cxn>
                    <a:cxn ang="0">
                      <a:pos x="21" y="12"/>
                    </a:cxn>
                    <a:cxn ang="0">
                      <a:pos x="21" y="13"/>
                    </a:cxn>
                    <a:cxn ang="0">
                      <a:pos x="20" y="16"/>
                    </a:cxn>
                    <a:cxn ang="0">
                      <a:pos x="17" y="17"/>
                    </a:cxn>
                    <a:cxn ang="0">
                      <a:pos x="14" y="18"/>
                    </a:cxn>
                    <a:cxn ang="0">
                      <a:pos x="12" y="21"/>
                    </a:cxn>
                    <a:cxn ang="0">
                      <a:pos x="9" y="22"/>
                    </a:cxn>
                    <a:cxn ang="0">
                      <a:pos x="8" y="24"/>
                    </a:cxn>
                    <a:cxn ang="0">
                      <a:pos x="7" y="25"/>
                    </a:cxn>
                    <a:cxn ang="0">
                      <a:pos x="5" y="26"/>
                    </a:cxn>
                    <a:cxn ang="0">
                      <a:pos x="4" y="27"/>
                    </a:cxn>
                    <a:cxn ang="0">
                      <a:pos x="0" y="31"/>
                    </a:cxn>
                  </a:cxnLst>
                  <a:rect l="0" t="0" r="r" b="b"/>
                  <a:pathLst>
                    <a:path w="22" h="31">
                      <a:moveTo>
                        <a:pt x="0" y="31"/>
                      </a:moveTo>
                      <a:lnTo>
                        <a:pt x="0" y="30"/>
                      </a:lnTo>
                      <a:lnTo>
                        <a:pt x="0" y="29"/>
                      </a:lnTo>
                      <a:lnTo>
                        <a:pt x="0" y="27"/>
                      </a:lnTo>
                      <a:lnTo>
                        <a:pt x="0" y="26"/>
                      </a:lnTo>
                      <a:lnTo>
                        <a:pt x="1" y="26"/>
                      </a:lnTo>
                      <a:lnTo>
                        <a:pt x="1" y="25"/>
                      </a:lnTo>
                      <a:lnTo>
                        <a:pt x="1" y="24"/>
                      </a:lnTo>
                      <a:lnTo>
                        <a:pt x="3" y="24"/>
                      </a:lnTo>
                      <a:lnTo>
                        <a:pt x="3" y="22"/>
                      </a:lnTo>
                      <a:lnTo>
                        <a:pt x="4" y="21"/>
                      </a:lnTo>
                      <a:lnTo>
                        <a:pt x="4" y="21"/>
                      </a:lnTo>
                      <a:lnTo>
                        <a:pt x="5" y="20"/>
                      </a:lnTo>
                      <a:lnTo>
                        <a:pt x="7" y="20"/>
                      </a:lnTo>
                      <a:lnTo>
                        <a:pt x="7" y="18"/>
                      </a:lnTo>
                      <a:lnTo>
                        <a:pt x="8" y="18"/>
                      </a:lnTo>
                      <a:lnTo>
                        <a:pt x="9" y="17"/>
                      </a:lnTo>
                      <a:lnTo>
                        <a:pt x="10" y="17"/>
                      </a:lnTo>
                      <a:lnTo>
                        <a:pt x="12" y="16"/>
                      </a:lnTo>
                      <a:lnTo>
                        <a:pt x="12" y="16"/>
                      </a:lnTo>
                      <a:lnTo>
                        <a:pt x="13" y="16"/>
                      </a:lnTo>
                      <a:lnTo>
                        <a:pt x="14" y="14"/>
                      </a:lnTo>
                      <a:lnTo>
                        <a:pt x="14" y="14"/>
                      </a:lnTo>
                      <a:lnTo>
                        <a:pt x="16" y="14"/>
                      </a:lnTo>
                      <a:lnTo>
                        <a:pt x="16" y="13"/>
                      </a:lnTo>
                      <a:lnTo>
                        <a:pt x="16" y="13"/>
                      </a:lnTo>
                      <a:lnTo>
                        <a:pt x="16" y="13"/>
                      </a:lnTo>
                      <a:lnTo>
                        <a:pt x="17" y="12"/>
                      </a:lnTo>
                      <a:lnTo>
                        <a:pt x="17" y="12"/>
                      </a:lnTo>
                      <a:lnTo>
                        <a:pt x="17" y="10"/>
                      </a:lnTo>
                      <a:lnTo>
                        <a:pt x="17" y="10"/>
                      </a:lnTo>
                      <a:lnTo>
                        <a:pt x="17" y="9"/>
                      </a:lnTo>
                      <a:lnTo>
                        <a:pt x="17" y="9"/>
                      </a:lnTo>
                      <a:lnTo>
                        <a:pt x="17" y="8"/>
                      </a:lnTo>
                      <a:lnTo>
                        <a:pt x="17" y="8"/>
                      </a:lnTo>
                      <a:lnTo>
                        <a:pt x="17" y="8"/>
                      </a:lnTo>
                      <a:lnTo>
                        <a:pt x="17" y="6"/>
                      </a:lnTo>
                      <a:lnTo>
                        <a:pt x="17" y="6"/>
                      </a:lnTo>
                      <a:lnTo>
                        <a:pt x="16" y="5"/>
                      </a:lnTo>
                      <a:lnTo>
                        <a:pt x="16" y="5"/>
                      </a:lnTo>
                      <a:lnTo>
                        <a:pt x="16" y="5"/>
                      </a:lnTo>
                      <a:lnTo>
                        <a:pt x="16" y="4"/>
                      </a:lnTo>
                      <a:lnTo>
                        <a:pt x="14" y="4"/>
                      </a:lnTo>
                      <a:lnTo>
                        <a:pt x="14" y="4"/>
                      </a:lnTo>
                      <a:lnTo>
                        <a:pt x="13" y="4"/>
                      </a:lnTo>
                      <a:lnTo>
                        <a:pt x="13" y="4"/>
                      </a:lnTo>
                      <a:lnTo>
                        <a:pt x="12" y="2"/>
                      </a:lnTo>
                      <a:lnTo>
                        <a:pt x="12" y="2"/>
                      </a:lnTo>
                      <a:lnTo>
                        <a:pt x="10" y="2"/>
                      </a:lnTo>
                      <a:lnTo>
                        <a:pt x="9" y="2"/>
                      </a:lnTo>
                      <a:lnTo>
                        <a:pt x="8" y="4"/>
                      </a:lnTo>
                      <a:lnTo>
                        <a:pt x="7" y="4"/>
                      </a:lnTo>
                      <a:lnTo>
                        <a:pt x="7" y="5"/>
                      </a:lnTo>
                      <a:lnTo>
                        <a:pt x="5" y="6"/>
                      </a:lnTo>
                      <a:lnTo>
                        <a:pt x="5" y="8"/>
                      </a:lnTo>
                      <a:lnTo>
                        <a:pt x="4" y="9"/>
                      </a:lnTo>
                      <a:lnTo>
                        <a:pt x="4" y="10"/>
                      </a:lnTo>
                      <a:lnTo>
                        <a:pt x="0" y="10"/>
                      </a:lnTo>
                      <a:lnTo>
                        <a:pt x="0" y="10"/>
                      </a:lnTo>
                      <a:lnTo>
                        <a:pt x="0" y="9"/>
                      </a:lnTo>
                      <a:lnTo>
                        <a:pt x="0" y="9"/>
                      </a:lnTo>
                      <a:lnTo>
                        <a:pt x="1" y="8"/>
                      </a:lnTo>
                      <a:lnTo>
                        <a:pt x="1" y="8"/>
                      </a:lnTo>
                      <a:lnTo>
                        <a:pt x="1" y="6"/>
                      </a:lnTo>
                      <a:lnTo>
                        <a:pt x="1" y="5"/>
                      </a:lnTo>
                      <a:lnTo>
                        <a:pt x="1" y="5"/>
                      </a:lnTo>
                      <a:lnTo>
                        <a:pt x="1" y="4"/>
                      </a:lnTo>
                      <a:lnTo>
                        <a:pt x="3" y="4"/>
                      </a:lnTo>
                      <a:lnTo>
                        <a:pt x="3" y="4"/>
                      </a:lnTo>
                      <a:lnTo>
                        <a:pt x="3" y="2"/>
                      </a:lnTo>
                      <a:lnTo>
                        <a:pt x="4" y="2"/>
                      </a:lnTo>
                      <a:lnTo>
                        <a:pt x="4" y="1"/>
                      </a:lnTo>
                      <a:lnTo>
                        <a:pt x="5" y="1"/>
                      </a:lnTo>
                      <a:lnTo>
                        <a:pt x="5" y="1"/>
                      </a:lnTo>
                      <a:lnTo>
                        <a:pt x="5" y="0"/>
                      </a:lnTo>
                      <a:lnTo>
                        <a:pt x="7" y="0"/>
                      </a:lnTo>
                      <a:lnTo>
                        <a:pt x="8" y="0"/>
                      </a:lnTo>
                      <a:lnTo>
                        <a:pt x="8" y="0"/>
                      </a:lnTo>
                      <a:lnTo>
                        <a:pt x="9" y="0"/>
                      </a:lnTo>
                      <a:lnTo>
                        <a:pt x="9" y="0"/>
                      </a:lnTo>
                      <a:lnTo>
                        <a:pt x="10" y="0"/>
                      </a:lnTo>
                      <a:lnTo>
                        <a:pt x="12" y="0"/>
                      </a:lnTo>
                      <a:lnTo>
                        <a:pt x="12" y="0"/>
                      </a:lnTo>
                      <a:lnTo>
                        <a:pt x="13" y="0"/>
                      </a:lnTo>
                      <a:lnTo>
                        <a:pt x="13" y="0"/>
                      </a:lnTo>
                      <a:lnTo>
                        <a:pt x="14" y="0"/>
                      </a:lnTo>
                      <a:lnTo>
                        <a:pt x="14" y="0"/>
                      </a:lnTo>
                      <a:lnTo>
                        <a:pt x="16" y="0"/>
                      </a:lnTo>
                      <a:lnTo>
                        <a:pt x="16" y="0"/>
                      </a:lnTo>
                      <a:lnTo>
                        <a:pt x="17" y="0"/>
                      </a:lnTo>
                      <a:lnTo>
                        <a:pt x="17" y="1"/>
                      </a:lnTo>
                      <a:lnTo>
                        <a:pt x="17" y="1"/>
                      </a:lnTo>
                      <a:lnTo>
                        <a:pt x="18" y="1"/>
                      </a:lnTo>
                      <a:lnTo>
                        <a:pt x="18" y="1"/>
                      </a:lnTo>
                      <a:lnTo>
                        <a:pt x="18" y="2"/>
                      </a:lnTo>
                      <a:lnTo>
                        <a:pt x="20" y="2"/>
                      </a:lnTo>
                      <a:lnTo>
                        <a:pt x="20" y="2"/>
                      </a:lnTo>
                      <a:lnTo>
                        <a:pt x="20" y="4"/>
                      </a:lnTo>
                      <a:lnTo>
                        <a:pt x="21" y="4"/>
                      </a:lnTo>
                      <a:lnTo>
                        <a:pt x="21" y="5"/>
                      </a:lnTo>
                      <a:lnTo>
                        <a:pt x="21" y="5"/>
                      </a:lnTo>
                      <a:lnTo>
                        <a:pt x="21" y="6"/>
                      </a:lnTo>
                      <a:lnTo>
                        <a:pt x="21" y="6"/>
                      </a:lnTo>
                      <a:lnTo>
                        <a:pt x="21" y="8"/>
                      </a:lnTo>
                      <a:lnTo>
                        <a:pt x="21" y="9"/>
                      </a:lnTo>
                      <a:lnTo>
                        <a:pt x="22" y="9"/>
                      </a:lnTo>
                      <a:lnTo>
                        <a:pt x="21" y="10"/>
                      </a:lnTo>
                      <a:lnTo>
                        <a:pt x="21" y="12"/>
                      </a:lnTo>
                      <a:lnTo>
                        <a:pt x="21" y="12"/>
                      </a:lnTo>
                      <a:lnTo>
                        <a:pt x="21" y="13"/>
                      </a:lnTo>
                      <a:lnTo>
                        <a:pt x="21" y="13"/>
                      </a:lnTo>
                      <a:lnTo>
                        <a:pt x="20" y="14"/>
                      </a:lnTo>
                      <a:lnTo>
                        <a:pt x="20" y="14"/>
                      </a:lnTo>
                      <a:lnTo>
                        <a:pt x="20" y="16"/>
                      </a:lnTo>
                      <a:lnTo>
                        <a:pt x="18" y="16"/>
                      </a:lnTo>
                      <a:lnTo>
                        <a:pt x="18" y="17"/>
                      </a:lnTo>
                      <a:lnTo>
                        <a:pt x="17" y="17"/>
                      </a:lnTo>
                      <a:lnTo>
                        <a:pt x="17" y="18"/>
                      </a:lnTo>
                      <a:lnTo>
                        <a:pt x="16" y="18"/>
                      </a:lnTo>
                      <a:lnTo>
                        <a:pt x="14" y="18"/>
                      </a:lnTo>
                      <a:lnTo>
                        <a:pt x="14" y="20"/>
                      </a:lnTo>
                      <a:lnTo>
                        <a:pt x="13" y="20"/>
                      </a:lnTo>
                      <a:lnTo>
                        <a:pt x="12" y="21"/>
                      </a:lnTo>
                      <a:lnTo>
                        <a:pt x="10" y="21"/>
                      </a:lnTo>
                      <a:lnTo>
                        <a:pt x="10" y="22"/>
                      </a:lnTo>
                      <a:lnTo>
                        <a:pt x="9" y="22"/>
                      </a:lnTo>
                      <a:lnTo>
                        <a:pt x="8" y="22"/>
                      </a:lnTo>
                      <a:lnTo>
                        <a:pt x="8" y="24"/>
                      </a:lnTo>
                      <a:lnTo>
                        <a:pt x="8" y="24"/>
                      </a:lnTo>
                      <a:lnTo>
                        <a:pt x="7" y="24"/>
                      </a:lnTo>
                      <a:lnTo>
                        <a:pt x="7" y="24"/>
                      </a:lnTo>
                      <a:lnTo>
                        <a:pt x="7" y="25"/>
                      </a:lnTo>
                      <a:lnTo>
                        <a:pt x="5" y="25"/>
                      </a:lnTo>
                      <a:lnTo>
                        <a:pt x="5" y="25"/>
                      </a:lnTo>
                      <a:lnTo>
                        <a:pt x="5" y="26"/>
                      </a:lnTo>
                      <a:lnTo>
                        <a:pt x="4" y="26"/>
                      </a:lnTo>
                      <a:lnTo>
                        <a:pt x="4" y="27"/>
                      </a:lnTo>
                      <a:lnTo>
                        <a:pt x="4" y="27"/>
                      </a:lnTo>
                      <a:lnTo>
                        <a:pt x="22" y="27"/>
                      </a:lnTo>
                      <a:lnTo>
                        <a:pt x="22" y="31"/>
                      </a:lnTo>
                      <a:lnTo>
                        <a:pt x="0" y="31"/>
                      </a:lnTo>
                      <a:close/>
                    </a:path>
                  </a:pathLst>
                </a:custGeom>
                <a:solidFill>
                  <a:srgbClr val="000000"/>
                </a:solidFill>
                <a:ln w="9525">
                  <a:noFill/>
                  <a:round/>
                  <a:headEnd/>
                  <a:tailEnd/>
                </a:ln>
              </p:spPr>
              <p:txBody>
                <a:bodyPr/>
                <a:lstStyle/>
                <a:p>
                  <a:endParaRPr lang="en-US"/>
                </a:p>
              </p:txBody>
            </p:sp>
            <p:sp>
              <p:nvSpPr>
                <p:cNvPr id="10603" name="Freeform 363"/>
                <p:cNvSpPr>
                  <a:spLocks/>
                </p:cNvSpPr>
                <p:nvPr/>
              </p:nvSpPr>
              <p:spPr bwMode="auto">
                <a:xfrm>
                  <a:off x="2665" y="2992"/>
                  <a:ext cx="6" cy="16"/>
                </a:xfrm>
                <a:custGeom>
                  <a:avLst/>
                  <a:gdLst/>
                  <a:ahLst/>
                  <a:cxnLst>
                    <a:cxn ang="0">
                      <a:pos x="8" y="31"/>
                    </a:cxn>
                    <a:cxn ang="0">
                      <a:pos x="8" y="9"/>
                    </a:cxn>
                    <a:cxn ang="0">
                      <a:pos x="0" y="9"/>
                    </a:cxn>
                    <a:cxn ang="0">
                      <a:pos x="0" y="5"/>
                    </a:cxn>
                    <a:cxn ang="0">
                      <a:pos x="0" y="5"/>
                    </a:cxn>
                    <a:cxn ang="0">
                      <a:pos x="0" y="5"/>
                    </a:cxn>
                    <a:cxn ang="0">
                      <a:pos x="0" y="5"/>
                    </a:cxn>
                    <a:cxn ang="0">
                      <a:pos x="1" y="5"/>
                    </a:cxn>
                    <a:cxn ang="0">
                      <a:pos x="1" y="5"/>
                    </a:cxn>
                    <a:cxn ang="0">
                      <a:pos x="1" y="5"/>
                    </a:cxn>
                    <a:cxn ang="0">
                      <a:pos x="1" y="5"/>
                    </a:cxn>
                    <a:cxn ang="0">
                      <a:pos x="2" y="5"/>
                    </a:cxn>
                    <a:cxn ang="0">
                      <a:pos x="2" y="5"/>
                    </a:cxn>
                    <a:cxn ang="0">
                      <a:pos x="2" y="5"/>
                    </a:cxn>
                    <a:cxn ang="0">
                      <a:pos x="4" y="5"/>
                    </a:cxn>
                    <a:cxn ang="0">
                      <a:pos x="4" y="5"/>
                    </a:cxn>
                    <a:cxn ang="0">
                      <a:pos x="4" y="5"/>
                    </a:cxn>
                    <a:cxn ang="0">
                      <a:pos x="4" y="5"/>
                    </a:cxn>
                    <a:cxn ang="0">
                      <a:pos x="5" y="5"/>
                    </a:cxn>
                    <a:cxn ang="0">
                      <a:pos x="5" y="5"/>
                    </a:cxn>
                    <a:cxn ang="0">
                      <a:pos x="5" y="4"/>
                    </a:cxn>
                    <a:cxn ang="0">
                      <a:pos x="5" y="4"/>
                    </a:cxn>
                    <a:cxn ang="0">
                      <a:pos x="6" y="4"/>
                    </a:cxn>
                    <a:cxn ang="0">
                      <a:pos x="6" y="4"/>
                    </a:cxn>
                    <a:cxn ang="0">
                      <a:pos x="6" y="4"/>
                    </a:cxn>
                    <a:cxn ang="0">
                      <a:pos x="6" y="4"/>
                    </a:cxn>
                    <a:cxn ang="0">
                      <a:pos x="6" y="2"/>
                    </a:cxn>
                    <a:cxn ang="0">
                      <a:pos x="8" y="2"/>
                    </a:cxn>
                    <a:cxn ang="0">
                      <a:pos x="8" y="2"/>
                    </a:cxn>
                    <a:cxn ang="0">
                      <a:pos x="8" y="2"/>
                    </a:cxn>
                    <a:cxn ang="0">
                      <a:pos x="8" y="1"/>
                    </a:cxn>
                    <a:cxn ang="0">
                      <a:pos x="8" y="1"/>
                    </a:cxn>
                    <a:cxn ang="0">
                      <a:pos x="8" y="1"/>
                    </a:cxn>
                    <a:cxn ang="0">
                      <a:pos x="8" y="0"/>
                    </a:cxn>
                    <a:cxn ang="0">
                      <a:pos x="8" y="0"/>
                    </a:cxn>
                    <a:cxn ang="0">
                      <a:pos x="8" y="0"/>
                    </a:cxn>
                    <a:cxn ang="0">
                      <a:pos x="11" y="0"/>
                    </a:cxn>
                    <a:cxn ang="0">
                      <a:pos x="11" y="31"/>
                    </a:cxn>
                    <a:cxn ang="0">
                      <a:pos x="8" y="31"/>
                    </a:cxn>
                  </a:cxnLst>
                  <a:rect l="0" t="0" r="r" b="b"/>
                  <a:pathLst>
                    <a:path w="11" h="31">
                      <a:moveTo>
                        <a:pt x="8" y="31"/>
                      </a:moveTo>
                      <a:lnTo>
                        <a:pt x="8" y="9"/>
                      </a:lnTo>
                      <a:lnTo>
                        <a:pt x="0" y="9"/>
                      </a:lnTo>
                      <a:lnTo>
                        <a:pt x="0" y="5"/>
                      </a:lnTo>
                      <a:lnTo>
                        <a:pt x="0" y="5"/>
                      </a:lnTo>
                      <a:lnTo>
                        <a:pt x="0" y="5"/>
                      </a:lnTo>
                      <a:lnTo>
                        <a:pt x="0" y="5"/>
                      </a:lnTo>
                      <a:lnTo>
                        <a:pt x="1" y="5"/>
                      </a:lnTo>
                      <a:lnTo>
                        <a:pt x="1" y="5"/>
                      </a:lnTo>
                      <a:lnTo>
                        <a:pt x="1" y="5"/>
                      </a:lnTo>
                      <a:lnTo>
                        <a:pt x="1" y="5"/>
                      </a:lnTo>
                      <a:lnTo>
                        <a:pt x="2" y="5"/>
                      </a:lnTo>
                      <a:lnTo>
                        <a:pt x="2" y="5"/>
                      </a:lnTo>
                      <a:lnTo>
                        <a:pt x="2" y="5"/>
                      </a:lnTo>
                      <a:lnTo>
                        <a:pt x="4" y="5"/>
                      </a:lnTo>
                      <a:lnTo>
                        <a:pt x="4" y="5"/>
                      </a:lnTo>
                      <a:lnTo>
                        <a:pt x="4" y="5"/>
                      </a:lnTo>
                      <a:lnTo>
                        <a:pt x="4" y="5"/>
                      </a:lnTo>
                      <a:lnTo>
                        <a:pt x="5" y="5"/>
                      </a:lnTo>
                      <a:lnTo>
                        <a:pt x="5" y="5"/>
                      </a:lnTo>
                      <a:lnTo>
                        <a:pt x="5" y="4"/>
                      </a:lnTo>
                      <a:lnTo>
                        <a:pt x="5" y="4"/>
                      </a:lnTo>
                      <a:lnTo>
                        <a:pt x="6" y="4"/>
                      </a:lnTo>
                      <a:lnTo>
                        <a:pt x="6" y="4"/>
                      </a:lnTo>
                      <a:lnTo>
                        <a:pt x="6" y="4"/>
                      </a:lnTo>
                      <a:lnTo>
                        <a:pt x="6" y="4"/>
                      </a:lnTo>
                      <a:lnTo>
                        <a:pt x="6" y="2"/>
                      </a:lnTo>
                      <a:lnTo>
                        <a:pt x="8" y="2"/>
                      </a:lnTo>
                      <a:lnTo>
                        <a:pt x="8" y="2"/>
                      </a:lnTo>
                      <a:lnTo>
                        <a:pt x="8" y="2"/>
                      </a:lnTo>
                      <a:lnTo>
                        <a:pt x="8" y="1"/>
                      </a:lnTo>
                      <a:lnTo>
                        <a:pt x="8" y="1"/>
                      </a:lnTo>
                      <a:lnTo>
                        <a:pt x="8" y="1"/>
                      </a:lnTo>
                      <a:lnTo>
                        <a:pt x="8" y="0"/>
                      </a:lnTo>
                      <a:lnTo>
                        <a:pt x="8" y="0"/>
                      </a:lnTo>
                      <a:lnTo>
                        <a:pt x="8" y="0"/>
                      </a:lnTo>
                      <a:lnTo>
                        <a:pt x="11" y="0"/>
                      </a:lnTo>
                      <a:lnTo>
                        <a:pt x="11" y="31"/>
                      </a:lnTo>
                      <a:lnTo>
                        <a:pt x="8" y="31"/>
                      </a:lnTo>
                      <a:close/>
                    </a:path>
                  </a:pathLst>
                </a:custGeom>
                <a:solidFill>
                  <a:srgbClr val="000000"/>
                </a:solidFill>
                <a:ln w="9525">
                  <a:noFill/>
                  <a:round/>
                  <a:headEnd/>
                  <a:tailEnd/>
                </a:ln>
              </p:spPr>
              <p:txBody>
                <a:bodyPr/>
                <a:lstStyle/>
                <a:p>
                  <a:endParaRPr lang="en-US"/>
                </a:p>
              </p:txBody>
            </p:sp>
            <p:sp>
              <p:nvSpPr>
                <p:cNvPr id="10604" name="Freeform 364"/>
                <p:cNvSpPr>
                  <a:spLocks/>
                </p:cNvSpPr>
                <p:nvPr/>
              </p:nvSpPr>
              <p:spPr bwMode="auto">
                <a:xfrm>
                  <a:off x="2646" y="2992"/>
                  <a:ext cx="6" cy="16"/>
                </a:xfrm>
                <a:custGeom>
                  <a:avLst/>
                  <a:gdLst/>
                  <a:ahLst/>
                  <a:cxnLst>
                    <a:cxn ang="0">
                      <a:pos x="6" y="31"/>
                    </a:cxn>
                    <a:cxn ang="0">
                      <a:pos x="6" y="9"/>
                    </a:cxn>
                    <a:cxn ang="0">
                      <a:pos x="0" y="9"/>
                    </a:cxn>
                    <a:cxn ang="0">
                      <a:pos x="0" y="5"/>
                    </a:cxn>
                    <a:cxn ang="0">
                      <a:pos x="0" y="5"/>
                    </a:cxn>
                    <a:cxn ang="0">
                      <a:pos x="0" y="5"/>
                    </a:cxn>
                    <a:cxn ang="0">
                      <a:pos x="0" y="5"/>
                    </a:cxn>
                    <a:cxn ang="0">
                      <a:pos x="0" y="5"/>
                    </a:cxn>
                    <a:cxn ang="0">
                      <a:pos x="1" y="5"/>
                    </a:cxn>
                    <a:cxn ang="0">
                      <a:pos x="1" y="5"/>
                    </a:cxn>
                    <a:cxn ang="0">
                      <a:pos x="1" y="5"/>
                    </a:cxn>
                    <a:cxn ang="0">
                      <a:pos x="1" y="5"/>
                    </a:cxn>
                    <a:cxn ang="0">
                      <a:pos x="2" y="5"/>
                    </a:cxn>
                    <a:cxn ang="0">
                      <a:pos x="2" y="5"/>
                    </a:cxn>
                    <a:cxn ang="0">
                      <a:pos x="2" y="5"/>
                    </a:cxn>
                    <a:cxn ang="0">
                      <a:pos x="3" y="5"/>
                    </a:cxn>
                    <a:cxn ang="0">
                      <a:pos x="3" y="5"/>
                    </a:cxn>
                    <a:cxn ang="0">
                      <a:pos x="3" y="5"/>
                    </a:cxn>
                    <a:cxn ang="0">
                      <a:pos x="5" y="5"/>
                    </a:cxn>
                    <a:cxn ang="0">
                      <a:pos x="5" y="5"/>
                    </a:cxn>
                    <a:cxn ang="0">
                      <a:pos x="5" y="4"/>
                    </a:cxn>
                    <a:cxn ang="0">
                      <a:pos x="5" y="4"/>
                    </a:cxn>
                    <a:cxn ang="0">
                      <a:pos x="5" y="4"/>
                    </a:cxn>
                    <a:cxn ang="0">
                      <a:pos x="6" y="4"/>
                    </a:cxn>
                    <a:cxn ang="0">
                      <a:pos x="6" y="4"/>
                    </a:cxn>
                    <a:cxn ang="0">
                      <a:pos x="6" y="4"/>
                    </a:cxn>
                    <a:cxn ang="0">
                      <a:pos x="6" y="2"/>
                    </a:cxn>
                    <a:cxn ang="0">
                      <a:pos x="6" y="2"/>
                    </a:cxn>
                    <a:cxn ang="0">
                      <a:pos x="7" y="2"/>
                    </a:cxn>
                    <a:cxn ang="0">
                      <a:pos x="7" y="2"/>
                    </a:cxn>
                    <a:cxn ang="0">
                      <a:pos x="7" y="1"/>
                    </a:cxn>
                    <a:cxn ang="0">
                      <a:pos x="7" y="1"/>
                    </a:cxn>
                    <a:cxn ang="0">
                      <a:pos x="7" y="1"/>
                    </a:cxn>
                    <a:cxn ang="0">
                      <a:pos x="7" y="0"/>
                    </a:cxn>
                    <a:cxn ang="0">
                      <a:pos x="7" y="0"/>
                    </a:cxn>
                    <a:cxn ang="0">
                      <a:pos x="7" y="0"/>
                    </a:cxn>
                    <a:cxn ang="0">
                      <a:pos x="11" y="0"/>
                    </a:cxn>
                    <a:cxn ang="0">
                      <a:pos x="11" y="31"/>
                    </a:cxn>
                    <a:cxn ang="0">
                      <a:pos x="6" y="31"/>
                    </a:cxn>
                  </a:cxnLst>
                  <a:rect l="0" t="0" r="r" b="b"/>
                  <a:pathLst>
                    <a:path w="11" h="31">
                      <a:moveTo>
                        <a:pt x="6" y="31"/>
                      </a:moveTo>
                      <a:lnTo>
                        <a:pt x="6" y="9"/>
                      </a:lnTo>
                      <a:lnTo>
                        <a:pt x="0" y="9"/>
                      </a:lnTo>
                      <a:lnTo>
                        <a:pt x="0" y="5"/>
                      </a:lnTo>
                      <a:lnTo>
                        <a:pt x="0" y="5"/>
                      </a:lnTo>
                      <a:lnTo>
                        <a:pt x="0" y="5"/>
                      </a:lnTo>
                      <a:lnTo>
                        <a:pt x="0" y="5"/>
                      </a:lnTo>
                      <a:lnTo>
                        <a:pt x="0" y="5"/>
                      </a:lnTo>
                      <a:lnTo>
                        <a:pt x="1" y="5"/>
                      </a:lnTo>
                      <a:lnTo>
                        <a:pt x="1" y="5"/>
                      </a:lnTo>
                      <a:lnTo>
                        <a:pt x="1" y="5"/>
                      </a:lnTo>
                      <a:lnTo>
                        <a:pt x="1" y="5"/>
                      </a:lnTo>
                      <a:lnTo>
                        <a:pt x="2" y="5"/>
                      </a:lnTo>
                      <a:lnTo>
                        <a:pt x="2" y="5"/>
                      </a:lnTo>
                      <a:lnTo>
                        <a:pt x="2" y="5"/>
                      </a:lnTo>
                      <a:lnTo>
                        <a:pt x="3" y="5"/>
                      </a:lnTo>
                      <a:lnTo>
                        <a:pt x="3" y="5"/>
                      </a:lnTo>
                      <a:lnTo>
                        <a:pt x="3" y="5"/>
                      </a:lnTo>
                      <a:lnTo>
                        <a:pt x="5" y="5"/>
                      </a:lnTo>
                      <a:lnTo>
                        <a:pt x="5" y="5"/>
                      </a:lnTo>
                      <a:lnTo>
                        <a:pt x="5" y="4"/>
                      </a:lnTo>
                      <a:lnTo>
                        <a:pt x="5" y="4"/>
                      </a:lnTo>
                      <a:lnTo>
                        <a:pt x="5" y="4"/>
                      </a:lnTo>
                      <a:lnTo>
                        <a:pt x="6" y="4"/>
                      </a:lnTo>
                      <a:lnTo>
                        <a:pt x="6" y="4"/>
                      </a:lnTo>
                      <a:lnTo>
                        <a:pt x="6" y="4"/>
                      </a:lnTo>
                      <a:lnTo>
                        <a:pt x="6" y="2"/>
                      </a:lnTo>
                      <a:lnTo>
                        <a:pt x="6" y="2"/>
                      </a:lnTo>
                      <a:lnTo>
                        <a:pt x="7" y="2"/>
                      </a:lnTo>
                      <a:lnTo>
                        <a:pt x="7" y="2"/>
                      </a:lnTo>
                      <a:lnTo>
                        <a:pt x="7" y="1"/>
                      </a:lnTo>
                      <a:lnTo>
                        <a:pt x="7" y="1"/>
                      </a:lnTo>
                      <a:lnTo>
                        <a:pt x="7" y="1"/>
                      </a:lnTo>
                      <a:lnTo>
                        <a:pt x="7" y="0"/>
                      </a:lnTo>
                      <a:lnTo>
                        <a:pt x="7" y="0"/>
                      </a:lnTo>
                      <a:lnTo>
                        <a:pt x="7" y="0"/>
                      </a:lnTo>
                      <a:lnTo>
                        <a:pt x="11" y="0"/>
                      </a:lnTo>
                      <a:lnTo>
                        <a:pt x="11" y="31"/>
                      </a:lnTo>
                      <a:lnTo>
                        <a:pt x="6" y="31"/>
                      </a:lnTo>
                      <a:close/>
                    </a:path>
                  </a:pathLst>
                </a:custGeom>
                <a:solidFill>
                  <a:srgbClr val="000000"/>
                </a:solidFill>
                <a:ln w="9525">
                  <a:noFill/>
                  <a:round/>
                  <a:headEnd/>
                  <a:tailEnd/>
                </a:ln>
              </p:spPr>
              <p:txBody>
                <a:bodyPr/>
                <a:lstStyle/>
                <a:p>
                  <a:endParaRPr lang="en-US"/>
                </a:p>
              </p:txBody>
            </p:sp>
            <p:sp>
              <p:nvSpPr>
                <p:cNvPr id="10605" name="Freeform 365"/>
                <p:cNvSpPr>
                  <a:spLocks/>
                </p:cNvSpPr>
                <p:nvPr/>
              </p:nvSpPr>
              <p:spPr bwMode="auto">
                <a:xfrm>
                  <a:off x="2635" y="2992"/>
                  <a:ext cx="6" cy="16"/>
                </a:xfrm>
                <a:custGeom>
                  <a:avLst/>
                  <a:gdLst/>
                  <a:ahLst/>
                  <a:cxnLst>
                    <a:cxn ang="0">
                      <a:pos x="8" y="31"/>
                    </a:cxn>
                    <a:cxn ang="0">
                      <a:pos x="8" y="9"/>
                    </a:cxn>
                    <a:cxn ang="0">
                      <a:pos x="0" y="9"/>
                    </a:cxn>
                    <a:cxn ang="0">
                      <a:pos x="0" y="5"/>
                    </a:cxn>
                    <a:cxn ang="0">
                      <a:pos x="0" y="5"/>
                    </a:cxn>
                    <a:cxn ang="0">
                      <a:pos x="0" y="5"/>
                    </a:cxn>
                    <a:cxn ang="0">
                      <a:pos x="0" y="5"/>
                    </a:cxn>
                    <a:cxn ang="0">
                      <a:pos x="1" y="5"/>
                    </a:cxn>
                    <a:cxn ang="0">
                      <a:pos x="1" y="5"/>
                    </a:cxn>
                    <a:cxn ang="0">
                      <a:pos x="1" y="5"/>
                    </a:cxn>
                    <a:cxn ang="0">
                      <a:pos x="1" y="5"/>
                    </a:cxn>
                    <a:cxn ang="0">
                      <a:pos x="3" y="5"/>
                    </a:cxn>
                    <a:cxn ang="0">
                      <a:pos x="3" y="5"/>
                    </a:cxn>
                    <a:cxn ang="0">
                      <a:pos x="3" y="5"/>
                    </a:cxn>
                    <a:cxn ang="0">
                      <a:pos x="4" y="5"/>
                    </a:cxn>
                    <a:cxn ang="0">
                      <a:pos x="4" y="5"/>
                    </a:cxn>
                    <a:cxn ang="0">
                      <a:pos x="4" y="5"/>
                    </a:cxn>
                    <a:cxn ang="0">
                      <a:pos x="4" y="5"/>
                    </a:cxn>
                    <a:cxn ang="0">
                      <a:pos x="5" y="5"/>
                    </a:cxn>
                    <a:cxn ang="0">
                      <a:pos x="5" y="5"/>
                    </a:cxn>
                    <a:cxn ang="0">
                      <a:pos x="5" y="4"/>
                    </a:cxn>
                    <a:cxn ang="0">
                      <a:pos x="5" y="4"/>
                    </a:cxn>
                    <a:cxn ang="0">
                      <a:pos x="5" y="4"/>
                    </a:cxn>
                    <a:cxn ang="0">
                      <a:pos x="7" y="4"/>
                    </a:cxn>
                    <a:cxn ang="0">
                      <a:pos x="7" y="4"/>
                    </a:cxn>
                    <a:cxn ang="0">
                      <a:pos x="7" y="4"/>
                    </a:cxn>
                    <a:cxn ang="0">
                      <a:pos x="7" y="2"/>
                    </a:cxn>
                    <a:cxn ang="0">
                      <a:pos x="8" y="2"/>
                    </a:cxn>
                    <a:cxn ang="0">
                      <a:pos x="8" y="2"/>
                    </a:cxn>
                    <a:cxn ang="0">
                      <a:pos x="8" y="2"/>
                    </a:cxn>
                    <a:cxn ang="0">
                      <a:pos x="8" y="1"/>
                    </a:cxn>
                    <a:cxn ang="0">
                      <a:pos x="8" y="1"/>
                    </a:cxn>
                    <a:cxn ang="0">
                      <a:pos x="8" y="1"/>
                    </a:cxn>
                    <a:cxn ang="0">
                      <a:pos x="8" y="0"/>
                    </a:cxn>
                    <a:cxn ang="0">
                      <a:pos x="8" y="0"/>
                    </a:cxn>
                    <a:cxn ang="0">
                      <a:pos x="8" y="0"/>
                    </a:cxn>
                    <a:cxn ang="0">
                      <a:pos x="12" y="0"/>
                    </a:cxn>
                    <a:cxn ang="0">
                      <a:pos x="12" y="31"/>
                    </a:cxn>
                    <a:cxn ang="0">
                      <a:pos x="8" y="31"/>
                    </a:cxn>
                  </a:cxnLst>
                  <a:rect l="0" t="0" r="r" b="b"/>
                  <a:pathLst>
                    <a:path w="12" h="31">
                      <a:moveTo>
                        <a:pt x="8" y="31"/>
                      </a:moveTo>
                      <a:lnTo>
                        <a:pt x="8" y="9"/>
                      </a:lnTo>
                      <a:lnTo>
                        <a:pt x="0" y="9"/>
                      </a:lnTo>
                      <a:lnTo>
                        <a:pt x="0" y="5"/>
                      </a:lnTo>
                      <a:lnTo>
                        <a:pt x="0" y="5"/>
                      </a:lnTo>
                      <a:lnTo>
                        <a:pt x="0" y="5"/>
                      </a:lnTo>
                      <a:lnTo>
                        <a:pt x="0" y="5"/>
                      </a:lnTo>
                      <a:lnTo>
                        <a:pt x="1" y="5"/>
                      </a:lnTo>
                      <a:lnTo>
                        <a:pt x="1" y="5"/>
                      </a:lnTo>
                      <a:lnTo>
                        <a:pt x="1" y="5"/>
                      </a:lnTo>
                      <a:lnTo>
                        <a:pt x="1" y="5"/>
                      </a:lnTo>
                      <a:lnTo>
                        <a:pt x="3" y="5"/>
                      </a:lnTo>
                      <a:lnTo>
                        <a:pt x="3" y="5"/>
                      </a:lnTo>
                      <a:lnTo>
                        <a:pt x="3" y="5"/>
                      </a:lnTo>
                      <a:lnTo>
                        <a:pt x="4" y="5"/>
                      </a:lnTo>
                      <a:lnTo>
                        <a:pt x="4" y="5"/>
                      </a:lnTo>
                      <a:lnTo>
                        <a:pt x="4" y="5"/>
                      </a:lnTo>
                      <a:lnTo>
                        <a:pt x="4" y="5"/>
                      </a:lnTo>
                      <a:lnTo>
                        <a:pt x="5" y="5"/>
                      </a:lnTo>
                      <a:lnTo>
                        <a:pt x="5" y="5"/>
                      </a:lnTo>
                      <a:lnTo>
                        <a:pt x="5" y="4"/>
                      </a:lnTo>
                      <a:lnTo>
                        <a:pt x="5" y="4"/>
                      </a:lnTo>
                      <a:lnTo>
                        <a:pt x="5" y="4"/>
                      </a:lnTo>
                      <a:lnTo>
                        <a:pt x="7" y="4"/>
                      </a:lnTo>
                      <a:lnTo>
                        <a:pt x="7" y="4"/>
                      </a:lnTo>
                      <a:lnTo>
                        <a:pt x="7" y="4"/>
                      </a:lnTo>
                      <a:lnTo>
                        <a:pt x="7" y="2"/>
                      </a:lnTo>
                      <a:lnTo>
                        <a:pt x="8" y="2"/>
                      </a:lnTo>
                      <a:lnTo>
                        <a:pt x="8" y="2"/>
                      </a:lnTo>
                      <a:lnTo>
                        <a:pt x="8" y="2"/>
                      </a:lnTo>
                      <a:lnTo>
                        <a:pt x="8" y="1"/>
                      </a:lnTo>
                      <a:lnTo>
                        <a:pt x="8" y="1"/>
                      </a:lnTo>
                      <a:lnTo>
                        <a:pt x="8" y="1"/>
                      </a:lnTo>
                      <a:lnTo>
                        <a:pt x="8" y="0"/>
                      </a:lnTo>
                      <a:lnTo>
                        <a:pt x="8" y="0"/>
                      </a:lnTo>
                      <a:lnTo>
                        <a:pt x="8" y="0"/>
                      </a:lnTo>
                      <a:lnTo>
                        <a:pt x="12" y="0"/>
                      </a:lnTo>
                      <a:lnTo>
                        <a:pt x="12" y="31"/>
                      </a:lnTo>
                      <a:lnTo>
                        <a:pt x="8" y="31"/>
                      </a:lnTo>
                      <a:close/>
                    </a:path>
                  </a:pathLst>
                </a:custGeom>
                <a:solidFill>
                  <a:srgbClr val="000000"/>
                </a:solidFill>
                <a:ln w="9525">
                  <a:noFill/>
                  <a:round/>
                  <a:headEnd/>
                  <a:tailEnd/>
                </a:ln>
              </p:spPr>
              <p:txBody>
                <a:bodyPr/>
                <a:lstStyle/>
                <a:p>
                  <a:endParaRPr lang="en-US"/>
                </a:p>
              </p:txBody>
            </p:sp>
            <p:sp>
              <p:nvSpPr>
                <p:cNvPr id="10606" name="Freeform 366"/>
                <p:cNvSpPr>
                  <a:spLocks noEditPoints="1"/>
                </p:cNvSpPr>
                <p:nvPr/>
              </p:nvSpPr>
              <p:spPr bwMode="auto">
                <a:xfrm>
                  <a:off x="2600" y="2992"/>
                  <a:ext cx="22" cy="17"/>
                </a:xfrm>
                <a:custGeom>
                  <a:avLst/>
                  <a:gdLst/>
                  <a:ahLst/>
                  <a:cxnLst>
                    <a:cxn ang="0">
                      <a:pos x="27" y="20"/>
                    </a:cxn>
                    <a:cxn ang="0">
                      <a:pos x="28" y="24"/>
                    </a:cxn>
                    <a:cxn ang="0">
                      <a:pos x="30" y="27"/>
                    </a:cxn>
                    <a:cxn ang="0">
                      <a:pos x="32" y="29"/>
                    </a:cxn>
                    <a:cxn ang="0">
                      <a:pos x="35" y="29"/>
                    </a:cxn>
                    <a:cxn ang="0">
                      <a:pos x="38" y="27"/>
                    </a:cxn>
                    <a:cxn ang="0">
                      <a:pos x="39" y="25"/>
                    </a:cxn>
                    <a:cxn ang="0">
                      <a:pos x="39" y="22"/>
                    </a:cxn>
                    <a:cxn ang="0">
                      <a:pos x="40" y="20"/>
                    </a:cxn>
                    <a:cxn ang="0">
                      <a:pos x="40" y="17"/>
                    </a:cxn>
                    <a:cxn ang="0">
                      <a:pos x="40" y="13"/>
                    </a:cxn>
                    <a:cxn ang="0">
                      <a:pos x="39" y="9"/>
                    </a:cxn>
                    <a:cxn ang="0">
                      <a:pos x="39" y="6"/>
                    </a:cxn>
                    <a:cxn ang="0">
                      <a:pos x="38" y="5"/>
                    </a:cxn>
                    <a:cxn ang="0">
                      <a:pos x="35" y="4"/>
                    </a:cxn>
                    <a:cxn ang="0">
                      <a:pos x="34" y="2"/>
                    </a:cxn>
                    <a:cxn ang="0">
                      <a:pos x="31" y="4"/>
                    </a:cxn>
                    <a:cxn ang="0">
                      <a:pos x="30" y="4"/>
                    </a:cxn>
                    <a:cxn ang="0">
                      <a:pos x="28" y="6"/>
                    </a:cxn>
                    <a:cxn ang="0">
                      <a:pos x="27" y="8"/>
                    </a:cxn>
                    <a:cxn ang="0">
                      <a:pos x="27" y="12"/>
                    </a:cxn>
                    <a:cxn ang="0">
                      <a:pos x="27" y="14"/>
                    </a:cxn>
                    <a:cxn ang="0">
                      <a:pos x="23" y="12"/>
                    </a:cxn>
                    <a:cxn ang="0">
                      <a:pos x="23" y="8"/>
                    </a:cxn>
                    <a:cxn ang="0">
                      <a:pos x="24" y="5"/>
                    </a:cxn>
                    <a:cxn ang="0">
                      <a:pos x="26" y="2"/>
                    </a:cxn>
                    <a:cxn ang="0">
                      <a:pos x="28" y="0"/>
                    </a:cxn>
                    <a:cxn ang="0">
                      <a:pos x="31" y="0"/>
                    </a:cxn>
                    <a:cxn ang="0">
                      <a:pos x="35" y="0"/>
                    </a:cxn>
                    <a:cxn ang="0">
                      <a:pos x="38" y="0"/>
                    </a:cxn>
                    <a:cxn ang="0">
                      <a:pos x="40" y="2"/>
                    </a:cxn>
                    <a:cxn ang="0">
                      <a:pos x="42" y="5"/>
                    </a:cxn>
                    <a:cxn ang="0">
                      <a:pos x="43" y="8"/>
                    </a:cxn>
                    <a:cxn ang="0">
                      <a:pos x="44" y="13"/>
                    </a:cxn>
                    <a:cxn ang="0">
                      <a:pos x="44" y="17"/>
                    </a:cxn>
                    <a:cxn ang="0">
                      <a:pos x="44" y="21"/>
                    </a:cxn>
                    <a:cxn ang="0">
                      <a:pos x="43" y="24"/>
                    </a:cxn>
                    <a:cxn ang="0">
                      <a:pos x="43" y="26"/>
                    </a:cxn>
                    <a:cxn ang="0">
                      <a:pos x="42" y="29"/>
                    </a:cxn>
                    <a:cxn ang="0">
                      <a:pos x="39" y="30"/>
                    </a:cxn>
                    <a:cxn ang="0">
                      <a:pos x="38" y="31"/>
                    </a:cxn>
                    <a:cxn ang="0">
                      <a:pos x="35" y="31"/>
                    </a:cxn>
                    <a:cxn ang="0">
                      <a:pos x="32" y="33"/>
                    </a:cxn>
                    <a:cxn ang="0">
                      <a:pos x="30" y="31"/>
                    </a:cxn>
                    <a:cxn ang="0">
                      <a:pos x="27" y="30"/>
                    </a:cxn>
                    <a:cxn ang="0">
                      <a:pos x="24" y="27"/>
                    </a:cxn>
                    <a:cxn ang="0">
                      <a:pos x="23" y="24"/>
                    </a:cxn>
                    <a:cxn ang="0">
                      <a:pos x="23" y="20"/>
                    </a:cxn>
                    <a:cxn ang="0">
                      <a:pos x="22" y="17"/>
                    </a:cxn>
                    <a:cxn ang="0">
                      <a:pos x="23" y="16"/>
                    </a:cxn>
                    <a:cxn ang="0">
                      <a:pos x="23" y="14"/>
                    </a:cxn>
                    <a:cxn ang="0">
                      <a:pos x="23" y="14"/>
                    </a:cxn>
                    <a:cxn ang="0">
                      <a:pos x="7" y="31"/>
                    </a:cxn>
                    <a:cxn ang="0">
                      <a:pos x="0" y="5"/>
                    </a:cxn>
                    <a:cxn ang="0">
                      <a:pos x="1" y="5"/>
                    </a:cxn>
                    <a:cxn ang="0">
                      <a:pos x="2" y="5"/>
                    </a:cxn>
                    <a:cxn ang="0">
                      <a:pos x="3" y="5"/>
                    </a:cxn>
                    <a:cxn ang="0">
                      <a:pos x="5" y="4"/>
                    </a:cxn>
                    <a:cxn ang="0">
                      <a:pos x="6" y="4"/>
                    </a:cxn>
                    <a:cxn ang="0">
                      <a:pos x="7" y="2"/>
                    </a:cxn>
                    <a:cxn ang="0">
                      <a:pos x="7" y="1"/>
                    </a:cxn>
                    <a:cxn ang="0">
                      <a:pos x="11" y="0"/>
                    </a:cxn>
                  </a:cxnLst>
                  <a:rect l="0" t="0" r="r" b="b"/>
                  <a:pathLst>
                    <a:path w="44" h="33">
                      <a:moveTo>
                        <a:pt x="27" y="14"/>
                      </a:moveTo>
                      <a:lnTo>
                        <a:pt x="27" y="17"/>
                      </a:lnTo>
                      <a:lnTo>
                        <a:pt x="27" y="18"/>
                      </a:lnTo>
                      <a:lnTo>
                        <a:pt x="27" y="20"/>
                      </a:lnTo>
                      <a:lnTo>
                        <a:pt x="27" y="21"/>
                      </a:lnTo>
                      <a:lnTo>
                        <a:pt x="27" y="22"/>
                      </a:lnTo>
                      <a:lnTo>
                        <a:pt x="27" y="24"/>
                      </a:lnTo>
                      <a:lnTo>
                        <a:pt x="28" y="24"/>
                      </a:lnTo>
                      <a:lnTo>
                        <a:pt x="28" y="25"/>
                      </a:lnTo>
                      <a:lnTo>
                        <a:pt x="28" y="26"/>
                      </a:lnTo>
                      <a:lnTo>
                        <a:pt x="28" y="26"/>
                      </a:lnTo>
                      <a:lnTo>
                        <a:pt x="30" y="27"/>
                      </a:lnTo>
                      <a:lnTo>
                        <a:pt x="30" y="27"/>
                      </a:lnTo>
                      <a:lnTo>
                        <a:pt x="31" y="29"/>
                      </a:lnTo>
                      <a:lnTo>
                        <a:pt x="31" y="29"/>
                      </a:lnTo>
                      <a:lnTo>
                        <a:pt x="32" y="29"/>
                      </a:lnTo>
                      <a:lnTo>
                        <a:pt x="34" y="29"/>
                      </a:lnTo>
                      <a:lnTo>
                        <a:pt x="34" y="29"/>
                      </a:lnTo>
                      <a:lnTo>
                        <a:pt x="35" y="29"/>
                      </a:lnTo>
                      <a:lnTo>
                        <a:pt x="35" y="29"/>
                      </a:lnTo>
                      <a:lnTo>
                        <a:pt x="36" y="29"/>
                      </a:lnTo>
                      <a:lnTo>
                        <a:pt x="36" y="27"/>
                      </a:lnTo>
                      <a:lnTo>
                        <a:pt x="36" y="27"/>
                      </a:lnTo>
                      <a:lnTo>
                        <a:pt x="38" y="27"/>
                      </a:lnTo>
                      <a:lnTo>
                        <a:pt x="38" y="26"/>
                      </a:lnTo>
                      <a:lnTo>
                        <a:pt x="38" y="26"/>
                      </a:lnTo>
                      <a:lnTo>
                        <a:pt x="38" y="26"/>
                      </a:lnTo>
                      <a:lnTo>
                        <a:pt x="39" y="25"/>
                      </a:lnTo>
                      <a:lnTo>
                        <a:pt x="39" y="25"/>
                      </a:lnTo>
                      <a:lnTo>
                        <a:pt x="39" y="24"/>
                      </a:lnTo>
                      <a:lnTo>
                        <a:pt x="39" y="24"/>
                      </a:lnTo>
                      <a:lnTo>
                        <a:pt x="39" y="22"/>
                      </a:lnTo>
                      <a:lnTo>
                        <a:pt x="39" y="22"/>
                      </a:lnTo>
                      <a:lnTo>
                        <a:pt x="39" y="21"/>
                      </a:lnTo>
                      <a:lnTo>
                        <a:pt x="39" y="21"/>
                      </a:lnTo>
                      <a:lnTo>
                        <a:pt x="40" y="20"/>
                      </a:lnTo>
                      <a:lnTo>
                        <a:pt x="40" y="20"/>
                      </a:lnTo>
                      <a:lnTo>
                        <a:pt x="40" y="18"/>
                      </a:lnTo>
                      <a:lnTo>
                        <a:pt x="40" y="17"/>
                      </a:lnTo>
                      <a:lnTo>
                        <a:pt x="40" y="17"/>
                      </a:lnTo>
                      <a:lnTo>
                        <a:pt x="40" y="16"/>
                      </a:lnTo>
                      <a:lnTo>
                        <a:pt x="40" y="14"/>
                      </a:lnTo>
                      <a:lnTo>
                        <a:pt x="40" y="14"/>
                      </a:lnTo>
                      <a:lnTo>
                        <a:pt x="40" y="13"/>
                      </a:lnTo>
                      <a:lnTo>
                        <a:pt x="40" y="12"/>
                      </a:lnTo>
                      <a:lnTo>
                        <a:pt x="40" y="10"/>
                      </a:lnTo>
                      <a:lnTo>
                        <a:pt x="39" y="10"/>
                      </a:lnTo>
                      <a:lnTo>
                        <a:pt x="39" y="9"/>
                      </a:lnTo>
                      <a:lnTo>
                        <a:pt x="39" y="9"/>
                      </a:lnTo>
                      <a:lnTo>
                        <a:pt x="39" y="8"/>
                      </a:lnTo>
                      <a:lnTo>
                        <a:pt x="39" y="8"/>
                      </a:lnTo>
                      <a:lnTo>
                        <a:pt x="39" y="6"/>
                      </a:lnTo>
                      <a:lnTo>
                        <a:pt x="38" y="6"/>
                      </a:lnTo>
                      <a:lnTo>
                        <a:pt x="38" y="5"/>
                      </a:lnTo>
                      <a:lnTo>
                        <a:pt x="38" y="5"/>
                      </a:lnTo>
                      <a:lnTo>
                        <a:pt x="38" y="5"/>
                      </a:lnTo>
                      <a:lnTo>
                        <a:pt x="36" y="4"/>
                      </a:lnTo>
                      <a:lnTo>
                        <a:pt x="36" y="4"/>
                      </a:lnTo>
                      <a:lnTo>
                        <a:pt x="36" y="4"/>
                      </a:lnTo>
                      <a:lnTo>
                        <a:pt x="35" y="4"/>
                      </a:lnTo>
                      <a:lnTo>
                        <a:pt x="35" y="4"/>
                      </a:lnTo>
                      <a:lnTo>
                        <a:pt x="35" y="2"/>
                      </a:lnTo>
                      <a:lnTo>
                        <a:pt x="34" y="2"/>
                      </a:lnTo>
                      <a:lnTo>
                        <a:pt x="34" y="2"/>
                      </a:lnTo>
                      <a:lnTo>
                        <a:pt x="34" y="2"/>
                      </a:lnTo>
                      <a:lnTo>
                        <a:pt x="32" y="2"/>
                      </a:lnTo>
                      <a:lnTo>
                        <a:pt x="32" y="2"/>
                      </a:lnTo>
                      <a:lnTo>
                        <a:pt x="31" y="4"/>
                      </a:lnTo>
                      <a:lnTo>
                        <a:pt x="31" y="4"/>
                      </a:lnTo>
                      <a:lnTo>
                        <a:pt x="31" y="4"/>
                      </a:lnTo>
                      <a:lnTo>
                        <a:pt x="30" y="4"/>
                      </a:lnTo>
                      <a:lnTo>
                        <a:pt x="30" y="4"/>
                      </a:lnTo>
                      <a:lnTo>
                        <a:pt x="30" y="5"/>
                      </a:lnTo>
                      <a:lnTo>
                        <a:pt x="28" y="5"/>
                      </a:lnTo>
                      <a:lnTo>
                        <a:pt x="28" y="5"/>
                      </a:lnTo>
                      <a:lnTo>
                        <a:pt x="28" y="6"/>
                      </a:lnTo>
                      <a:lnTo>
                        <a:pt x="28" y="6"/>
                      </a:lnTo>
                      <a:lnTo>
                        <a:pt x="28" y="8"/>
                      </a:lnTo>
                      <a:lnTo>
                        <a:pt x="27" y="8"/>
                      </a:lnTo>
                      <a:lnTo>
                        <a:pt x="27" y="8"/>
                      </a:lnTo>
                      <a:lnTo>
                        <a:pt x="27" y="9"/>
                      </a:lnTo>
                      <a:lnTo>
                        <a:pt x="27" y="10"/>
                      </a:lnTo>
                      <a:lnTo>
                        <a:pt x="27" y="10"/>
                      </a:lnTo>
                      <a:lnTo>
                        <a:pt x="27" y="12"/>
                      </a:lnTo>
                      <a:lnTo>
                        <a:pt x="27" y="12"/>
                      </a:lnTo>
                      <a:lnTo>
                        <a:pt x="27" y="13"/>
                      </a:lnTo>
                      <a:lnTo>
                        <a:pt x="27" y="13"/>
                      </a:lnTo>
                      <a:lnTo>
                        <a:pt x="27" y="14"/>
                      </a:lnTo>
                      <a:lnTo>
                        <a:pt x="27" y="14"/>
                      </a:lnTo>
                      <a:close/>
                      <a:moveTo>
                        <a:pt x="23" y="13"/>
                      </a:moveTo>
                      <a:lnTo>
                        <a:pt x="23" y="12"/>
                      </a:lnTo>
                      <a:lnTo>
                        <a:pt x="23" y="12"/>
                      </a:lnTo>
                      <a:lnTo>
                        <a:pt x="23" y="10"/>
                      </a:lnTo>
                      <a:lnTo>
                        <a:pt x="23" y="9"/>
                      </a:lnTo>
                      <a:lnTo>
                        <a:pt x="23" y="8"/>
                      </a:lnTo>
                      <a:lnTo>
                        <a:pt x="23" y="8"/>
                      </a:lnTo>
                      <a:lnTo>
                        <a:pt x="24" y="6"/>
                      </a:lnTo>
                      <a:lnTo>
                        <a:pt x="24" y="6"/>
                      </a:lnTo>
                      <a:lnTo>
                        <a:pt x="24" y="5"/>
                      </a:lnTo>
                      <a:lnTo>
                        <a:pt x="24" y="5"/>
                      </a:lnTo>
                      <a:lnTo>
                        <a:pt x="24" y="4"/>
                      </a:lnTo>
                      <a:lnTo>
                        <a:pt x="26" y="4"/>
                      </a:lnTo>
                      <a:lnTo>
                        <a:pt x="26" y="2"/>
                      </a:lnTo>
                      <a:lnTo>
                        <a:pt x="26" y="2"/>
                      </a:lnTo>
                      <a:lnTo>
                        <a:pt x="27" y="1"/>
                      </a:lnTo>
                      <a:lnTo>
                        <a:pt x="27" y="1"/>
                      </a:lnTo>
                      <a:lnTo>
                        <a:pt x="28" y="1"/>
                      </a:lnTo>
                      <a:lnTo>
                        <a:pt x="28" y="0"/>
                      </a:lnTo>
                      <a:lnTo>
                        <a:pt x="30" y="0"/>
                      </a:lnTo>
                      <a:lnTo>
                        <a:pt x="30" y="0"/>
                      </a:lnTo>
                      <a:lnTo>
                        <a:pt x="31" y="0"/>
                      </a:lnTo>
                      <a:lnTo>
                        <a:pt x="31" y="0"/>
                      </a:lnTo>
                      <a:lnTo>
                        <a:pt x="32" y="0"/>
                      </a:lnTo>
                      <a:lnTo>
                        <a:pt x="34" y="0"/>
                      </a:lnTo>
                      <a:lnTo>
                        <a:pt x="34" y="0"/>
                      </a:lnTo>
                      <a:lnTo>
                        <a:pt x="35" y="0"/>
                      </a:lnTo>
                      <a:lnTo>
                        <a:pt x="35" y="0"/>
                      </a:lnTo>
                      <a:lnTo>
                        <a:pt x="36" y="0"/>
                      </a:lnTo>
                      <a:lnTo>
                        <a:pt x="36" y="0"/>
                      </a:lnTo>
                      <a:lnTo>
                        <a:pt x="38" y="0"/>
                      </a:lnTo>
                      <a:lnTo>
                        <a:pt x="38" y="1"/>
                      </a:lnTo>
                      <a:lnTo>
                        <a:pt x="39" y="1"/>
                      </a:lnTo>
                      <a:lnTo>
                        <a:pt x="39" y="1"/>
                      </a:lnTo>
                      <a:lnTo>
                        <a:pt x="40" y="2"/>
                      </a:lnTo>
                      <a:lnTo>
                        <a:pt x="40" y="2"/>
                      </a:lnTo>
                      <a:lnTo>
                        <a:pt x="42" y="4"/>
                      </a:lnTo>
                      <a:lnTo>
                        <a:pt x="42" y="4"/>
                      </a:lnTo>
                      <a:lnTo>
                        <a:pt x="42" y="5"/>
                      </a:lnTo>
                      <a:lnTo>
                        <a:pt x="43" y="5"/>
                      </a:lnTo>
                      <a:lnTo>
                        <a:pt x="43" y="6"/>
                      </a:lnTo>
                      <a:lnTo>
                        <a:pt x="43" y="8"/>
                      </a:lnTo>
                      <a:lnTo>
                        <a:pt x="43" y="8"/>
                      </a:lnTo>
                      <a:lnTo>
                        <a:pt x="43" y="9"/>
                      </a:lnTo>
                      <a:lnTo>
                        <a:pt x="44" y="10"/>
                      </a:lnTo>
                      <a:lnTo>
                        <a:pt x="44" y="12"/>
                      </a:lnTo>
                      <a:lnTo>
                        <a:pt x="44" y="13"/>
                      </a:lnTo>
                      <a:lnTo>
                        <a:pt x="44" y="14"/>
                      </a:lnTo>
                      <a:lnTo>
                        <a:pt x="44" y="16"/>
                      </a:lnTo>
                      <a:lnTo>
                        <a:pt x="44" y="17"/>
                      </a:lnTo>
                      <a:lnTo>
                        <a:pt x="44" y="17"/>
                      </a:lnTo>
                      <a:lnTo>
                        <a:pt x="44" y="18"/>
                      </a:lnTo>
                      <a:lnTo>
                        <a:pt x="44" y="20"/>
                      </a:lnTo>
                      <a:lnTo>
                        <a:pt x="44" y="20"/>
                      </a:lnTo>
                      <a:lnTo>
                        <a:pt x="44" y="21"/>
                      </a:lnTo>
                      <a:lnTo>
                        <a:pt x="44" y="21"/>
                      </a:lnTo>
                      <a:lnTo>
                        <a:pt x="44" y="22"/>
                      </a:lnTo>
                      <a:lnTo>
                        <a:pt x="44" y="24"/>
                      </a:lnTo>
                      <a:lnTo>
                        <a:pt x="43" y="24"/>
                      </a:lnTo>
                      <a:lnTo>
                        <a:pt x="43" y="25"/>
                      </a:lnTo>
                      <a:lnTo>
                        <a:pt x="43" y="25"/>
                      </a:lnTo>
                      <a:lnTo>
                        <a:pt x="43" y="26"/>
                      </a:lnTo>
                      <a:lnTo>
                        <a:pt x="43" y="26"/>
                      </a:lnTo>
                      <a:lnTo>
                        <a:pt x="42" y="27"/>
                      </a:lnTo>
                      <a:lnTo>
                        <a:pt x="42" y="27"/>
                      </a:lnTo>
                      <a:lnTo>
                        <a:pt x="42" y="27"/>
                      </a:lnTo>
                      <a:lnTo>
                        <a:pt x="42" y="29"/>
                      </a:lnTo>
                      <a:lnTo>
                        <a:pt x="40" y="29"/>
                      </a:lnTo>
                      <a:lnTo>
                        <a:pt x="40" y="29"/>
                      </a:lnTo>
                      <a:lnTo>
                        <a:pt x="40" y="30"/>
                      </a:lnTo>
                      <a:lnTo>
                        <a:pt x="39" y="30"/>
                      </a:lnTo>
                      <a:lnTo>
                        <a:pt x="39" y="30"/>
                      </a:lnTo>
                      <a:lnTo>
                        <a:pt x="39" y="31"/>
                      </a:lnTo>
                      <a:lnTo>
                        <a:pt x="38" y="31"/>
                      </a:lnTo>
                      <a:lnTo>
                        <a:pt x="38" y="31"/>
                      </a:lnTo>
                      <a:lnTo>
                        <a:pt x="38" y="31"/>
                      </a:lnTo>
                      <a:lnTo>
                        <a:pt x="36" y="31"/>
                      </a:lnTo>
                      <a:lnTo>
                        <a:pt x="36" y="31"/>
                      </a:lnTo>
                      <a:lnTo>
                        <a:pt x="35" y="31"/>
                      </a:lnTo>
                      <a:lnTo>
                        <a:pt x="35" y="33"/>
                      </a:lnTo>
                      <a:lnTo>
                        <a:pt x="34" y="33"/>
                      </a:lnTo>
                      <a:lnTo>
                        <a:pt x="34" y="33"/>
                      </a:lnTo>
                      <a:lnTo>
                        <a:pt x="32" y="33"/>
                      </a:lnTo>
                      <a:lnTo>
                        <a:pt x="31" y="31"/>
                      </a:lnTo>
                      <a:lnTo>
                        <a:pt x="31" y="31"/>
                      </a:lnTo>
                      <a:lnTo>
                        <a:pt x="30" y="31"/>
                      </a:lnTo>
                      <a:lnTo>
                        <a:pt x="30" y="31"/>
                      </a:lnTo>
                      <a:lnTo>
                        <a:pt x="28" y="31"/>
                      </a:lnTo>
                      <a:lnTo>
                        <a:pt x="28" y="30"/>
                      </a:lnTo>
                      <a:lnTo>
                        <a:pt x="27" y="30"/>
                      </a:lnTo>
                      <a:lnTo>
                        <a:pt x="27" y="30"/>
                      </a:lnTo>
                      <a:lnTo>
                        <a:pt x="26" y="29"/>
                      </a:lnTo>
                      <a:lnTo>
                        <a:pt x="26" y="29"/>
                      </a:lnTo>
                      <a:lnTo>
                        <a:pt x="24" y="27"/>
                      </a:lnTo>
                      <a:lnTo>
                        <a:pt x="24" y="27"/>
                      </a:lnTo>
                      <a:lnTo>
                        <a:pt x="24" y="26"/>
                      </a:lnTo>
                      <a:lnTo>
                        <a:pt x="23" y="25"/>
                      </a:lnTo>
                      <a:lnTo>
                        <a:pt x="23" y="25"/>
                      </a:lnTo>
                      <a:lnTo>
                        <a:pt x="23" y="24"/>
                      </a:lnTo>
                      <a:lnTo>
                        <a:pt x="23" y="22"/>
                      </a:lnTo>
                      <a:lnTo>
                        <a:pt x="23" y="21"/>
                      </a:lnTo>
                      <a:lnTo>
                        <a:pt x="23" y="21"/>
                      </a:lnTo>
                      <a:lnTo>
                        <a:pt x="23" y="20"/>
                      </a:lnTo>
                      <a:lnTo>
                        <a:pt x="22" y="18"/>
                      </a:lnTo>
                      <a:lnTo>
                        <a:pt x="22" y="18"/>
                      </a:lnTo>
                      <a:lnTo>
                        <a:pt x="22" y="17"/>
                      </a:lnTo>
                      <a:lnTo>
                        <a:pt x="22" y="17"/>
                      </a:lnTo>
                      <a:lnTo>
                        <a:pt x="22" y="16"/>
                      </a:lnTo>
                      <a:lnTo>
                        <a:pt x="22" y="16"/>
                      </a:lnTo>
                      <a:lnTo>
                        <a:pt x="22" y="16"/>
                      </a:lnTo>
                      <a:lnTo>
                        <a:pt x="23" y="16"/>
                      </a:lnTo>
                      <a:lnTo>
                        <a:pt x="23" y="16"/>
                      </a:lnTo>
                      <a:lnTo>
                        <a:pt x="23" y="16"/>
                      </a:lnTo>
                      <a:lnTo>
                        <a:pt x="23" y="14"/>
                      </a:lnTo>
                      <a:lnTo>
                        <a:pt x="23" y="14"/>
                      </a:lnTo>
                      <a:lnTo>
                        <a:pt x="23" y="14"/>
                      </a:lnTo>
                      <a:lnTo>
                        <a:pt x="23" y="14"/>
                      </a:lnTo>
                      <a:lnTo>
                        <a:pt x="23" y="14"/>
                      </a:lnTo>
                      <a:lnTo>
                        <a:pt x="23" y="14"/>
                      </a:lnTo>
                      <a:lnTo>
                        <a:pt x="23" y="13"/>
                      </a:lnTo>
                      <a:lnTo>
                        <a:pt x="23" y="13"/>
                      </a:lnTo>
                      <a:lnTo>
                        <a:pt x="23" y="13"/>
                      </a:lnTo>
                      <a:close/>
                      <a:moveTo>
                        <a:pt x="7" y="31"/>
                      </a:moveTo>
                      <a:lnTo>
                        <a:pt x="7" y="9"/>
                      </a:lnTo>
                      <a:lnTo>
                        <a:pt x="0" y="9"/>
                      </a:lnTo>
                      <a:lnTo>
                        <a:pt x="0" y="5"/>
                      </a:lnTo>
                      <a:lnTo>
                        <a:pt x="0" y="5"/>
                      </a:lnTo>
                      <a:lnTo>
                        <a:pt x="0" y="5"/>
                      </a:lnTo>
                      <a:lnTo>
                        <a:pt x="1" y="5"/>
                      </a:lnTo>
                      <a:lnTo>
                        <a:pt x="1" y="5"/>
                      </a:lnTo>
                      <a:lnTo>
                        <a:pt x="1" y="5"/>
                      </a:lnTo>
                      <a:lnTo>
                        <a:pt x="1" y="5"/>
                      </a:lnTo>
                      <a:lnTo>
                        <a:pt x="2" y="5"/>
                      </a:lnTo>
                      <a:lnTo>
                        <a:pt x="2" y="5"/>
                      </a:lnTo>
                      <a:lnTo>
                        <a:pt x="2" y="5"/>
                      </a:lnTo>
                      <a:lnTo>
                        <a:pt x="3" y="5"/>
                      </a:lnTo>
                      <a:lnTo>
                        <a:pt x="3" y="5"/>
                      </a:lnTo>
                      <a:lnTo>
                        <a:pt x="3" y="5"/>
                      </a:lnTo>
                      <a:lnTo>
                        <a:pt x="3" y="5"/>
                      </a:lnTo>
                      <a:lnTo>
                        <a:pt x="5" y="5"/>
                      </a:lnTo>
                      <a:lnTo>
                        <a:pt x="5" y="5"/>
                      </a:lnTo>
                      <a:lnTo>
                        <a:pt x="5" y="5"/>
                      </a:lnTo>
                      <a:lnTo>
                        <a:pt x="5" y="4"/>
                      </a:lnTo>
                      <a:lnTo>
                        <a:pt x="6" y="4"/>
                      </a:lnTo>
                      <a:lnTo>
                        <a:pt x="6" y="4"/>
                      </a:lnTo>
                      <a:lnTo>
                        <a:pt x="6" y="4"/>
                      </a:lnTo>
                      <a:lnTo>
                        <a:pt x="6" y="4"/>
                      </a:lnTo>
                      <a:lnTo>
                        <a:pt x="6" y="4"/>
                      </a:lnTo>
                      <a:lnTo>
                        <a:pt x="7" y="2"/>
                      </a:lnTo>
                      <a:lnTo>
                        <a:pt x="7" y="2"/>
                      </a:lnTo>
                      <a:lnTo>
                        <a:pt x="7" y="2"/>
                      </a:lnTo>
                      <a:lnTo>
                        <a:pt x="7" y="2"/>
                      </a:lnTo>
                      <a:lnTo>
                        <a:pt x="7" y="1"/>
                      </a:lnTo>
                      <a:lnTo>
                        <a:pt x="7" y="1"/>
                      </a:lnTo>
                      <a:lnTo>
                        <a:pt x="7" y="1"/>
                      </a:lnTo>
                      <a:lnTo>
                        <a:pt x="9" y="0"/>
                      </a:lnTo>
                      <a:lnTo>
                        <a:pt x="9" y="0"/>
                      </a:lnTo>
                      <a:lnTo>
                        <a:pt x="9" y="0"/>
                      </a:lnTo>
                      <a:lnTo>
                        <a:pt x="11" y="0"/>
                      </a:lnTo>
                      <a:lnTo>
                        <a:pt x="11" y="31"/>
                      </a:lnTo>
                      <a:lnTo>
                        <a:pt x="7" y="31"/>
                      </a:lnTo>
                      <a:close/>
                    </a:path>
                  </a:pathLst>
                </a:custGeom>
                <a:solidFill>
                  <a:srgbClr val="000000"/>
                </a:solidFill>
                <a:ln w="9525">
                  <a:noFill/>
                  <a:round/>
                  <a:headEnd/>
                  <a:tailEnd/>
                </a:ln>
              </p:spPr>
              <p:txBody>
                <a:bodyPr/>
                <a:lstStyle/>
                <a:p>
                  <a:endParaRPr lang="en-US"/>
                </a:p>
              </p:txBody>
            </p:sp>
            <p:sp>
              <p:nvSpPr>
                <p:cNvPr id="10607" name="Freeform 367"/>
                <p:cNvSpPr>
                  <a:spLocks noEditPoints="1"/>
                </p:cNvSpPr>
                <p:nvPr/>
              </p:nvSpPr>
              <p:spPr bwMode="auto">
                <a:xfrm>
                  <a:off x="2573" y="2992"/>
                  <a:ext cx="11" cy="17"/>
                </a:xfrm>
                <a:custGeom>
                  <a:avLst/>
                  <a:gdLst/>
                  <a:ahLst/>
                  <a:cxnLst>
                    <a:cxn ang="0">
                      <a:pos x="5" y="16"/>
                    </a:cxn>
                    <a:cxn ang="0">
                      <a:pos x="10" y="17"/>
                    </a:cxn>
                    <a:cxn ang="0">
                      <a:pos x="10" y="17"/>
                    </a:cxn>
                    <a:cxn ang="0">
                      <a:pos x="12" y="17"/>
                    </a:cxn>
                    <a:cxn ang="0">
                      <a:pos x="14" y="17"/>
                    </a:cxn>
                    <a:cxn ang="0">
                      <a:pos x="16" y="14"/>
                    </a:cxn>
                    <a:cxn ang="0">
                      <a:pos x="17" y="13"/>
                    </a:cxn>
                    <a:cxn ang="0">
                      <a:pos x="17" y="10"/>
                    </a:cxn>
                    <a:cxn ang="0">
                      <a:pos x="17" y="9"/>
                    </a:cxn>
                    <a:cxn ang="0">
                      <a:pos x="17" y="8"/>
                    </a:cxn>
                    <a:cxn ang="0">
                      <a:pos x="16" y="5"/>
                    </a:cxn>
                    <a:cxn ang="0">
                      <a:pos x="13" y="4"/>
                    </a:cxn>
                    <a:cxn ang="0">
                      <a:pos x="10" y="2"/>
                    </a:cxn>
                    <a:cxn ang="0">
                      <a:pos x="8" y="4"/>
                    </a:cxn>
                    <a:cxn ang="0">
                      <a:pos x="5" y="6"/>
                    </a:cxn>
                    <a:cxn ang="0">
                      <a:pos x="4" y="9"/>
                    </a:cxn>
                    <a:cxn ang="0">
                      <a:pos x="0" y="9"/>
                    </a:cxn>
                    <a:cxn ang="0">
                      <a:pos x="0" y="6"/>
                    </a:cxn>
                    <a:cxn ang="0">
                      <a:pos x="1" y="4"/>
                    </a:cxn>
                    <a:cxn ang="0">
                      <a:pos x="3" y="2"/>
                    </a:cxn>
                    <a:cxn ang="0">
                      <a:pos x="5" y="0"/>
                    </a:cxn>
                    <a:cxn ang="0">
                      <a:pos x="8" y="0"/>
                    </a:cxn>
                    <a:cxn ang="0">
                      <a:pos x="10" y="0"/>
                    </a:cxn>
                    <a:cxn ang="0">
                      <a:pos x="16" y="0"/>
                    </a:cxn>
                    <a:cxn ang="0">
                      <a:pos x="18" y="4"/>
                    </a:cxn>
                    <a:cxn ang="0">
                      <a:pos x="21" y="6"/>
                    </a:cxn>
                    <a:cxn ang="0">
                      <a:pos x="21" y="10"/>
                    </a:cxn>
                    <a:cxn ang="0">
                      <a:pos x="21" y="16"/>
                    </a:cxn>
                    <a:cxn ang="0">
                      <a:pos x="21" y="21"/>
                    </a:cxn>
                    <a:cxn ang="0">
                      <a:pos x="20" y="25"/>
                    </a:cxn>
                    <a:cxn ang="0">
                      <a:pos x="18" y="29"/>
                    </a:cxn>
                    <a:cxn ang="0">
                      <a:pos x="16" y="30"/>
                    </a:cxn>
                    <a:cxn ang="0">
                      <a:pos x="13" y="31"/>
                    </a:cxn>
                    <a:cxn ang="0">
                      <a:pos x="10" y="33"/>
                    </a:cxn>
                    <a:cxn ang="0">
                      <a:pos x="10" y="33"/>
                    </a:cxn>
                    <a:cxn ang="0">
                      <a:pos x="9" y="33"/>
                    </a:cxn>
                    <a:cxn ang="0">
                      <a:pos x="5" y="31"/>
                    </a:cxn>
                    <a:cxn ang="0">
                      <a:pos x="3" y="30"/>
                    </a:cxn>
                    <a:cxn ang="0">
                      <a:pos x="1" y="29"/>
                    </a:cxn>
                    <a:cxn ang="0">
                      <a:pos x="0" y="25"/>
                    </a:cxn>
                    <a:cxn ang="0">
                      <a:pos x="5" y="26"/>
                    </a:cxn>
                    <a:cxn ang="0">
                      <a:pos x="9" y="29"/>
                    </a:cxn>
                    <a:cxn ang="0">
                      <a:pos x="12" y="29"/>
                    </a:cxn>
                    <a:cxn ang="0">
                      <a:pos x="14" y="27"/>
                    </a:cxn>
                    <a:cxn ang="0">
                      <a:pos x="16" y="25"/>
                    </a:cxn>
                    <a:cxn ang="0">
                      <a:pos x="17" y="22"/>
                    </a:cxn>
                    <a:cxn ang="0">
                      <a:pos x="18" y="17"/>
                    </a:cxn>
                    <a:cxn ang="0">
                      <a:pos x="16" y="20"/>
                    </a:cxn>
                    <a:cxn ang="0">
                      <a:pos x="13" y="21"/>
                    </a:cxn>
                    <a:cxn ang="0">
                      <a:pos x="10" y="21"/>
                    </a:cxn>
                    <a:cxn ang="0">
                      <a:pos x="8" y="21"/>
                    </a:cxn>
                    <a:cxn ang="0">
                      <a:pos x="4" y="20"/>
                    </a:cxn>
                    <a:cxn ang="0">
                      <a:pos x="3" y="17"/>
                    </a:cxn>
                    <a:cxn ang="0">
                      <a:pos x="0" y="14"/>
                    </a:cxn>
                    <a:cxn ang="0">
                      <a:pos x="0" y="12"/>
                    </a:cxn>
                  </a:cxnLst>
                  <a:rect l="0" t="0" r="r" b="b"/>
                  <a:pathLst>
                    <a:path w="21" h="33">
                      <a:moveTo>
                        <a:pt x="4" y="9"/>
                      </a:moveTo>
                      <a:lnTo>
                        <a:pt x="4" y="12"/>
                      </a:lnTo>
                      <a:lnTo>
                        <a:pt x="4" y="13"/>
                      </a:lnTo>
                      <a:lnTo>
                        <a:pt x="5" y="14"/>
                      </a:lnTo>
                      <a:lnTo>
                        <a:pt x="5" y="16"/>
                      </a:lnTo>
                      <a:lnTo>
                        <a:pt x="7" y="16"/>
                      </a:lnTo>
                      <a:lnTo>
                        <a:pt x="8" y="17"/>
                      </a:lnTo>
                      <a:lnTo>
                        <a:pt x="9" y="17"/>
                      </a:lnTo>
                      <a:lnTo>
                        <a:pt x="10" y="17"/>
                      </a:lnTo>
                      <a:lnTo>
                        <a:pt x="10" y="17"/>
                      </a:lnTo>
                      <a:lnTo>
                        <a:pt x="10" y="17"/>
                      </a:lnTo>
                      <a:lnTo>
                        <a:pt x="10" y="17"/>
                      </a:lnTo>
                      <a:lnTo>
                        <a:pt x="10" y="17"/>
                      </a:lnTo>
                      <a:lnTo>
                        <a:pt x="10" y="17"/>
                      </a:lnTo>
                      <a:lnTo>
                        <a:pt x="10" y="17"/>
                      </a:lnTo>
                      <a:lnTo>
                        <a:pt x="10" y="17"/>
                      </a:lnTo>
                      <a:lnTo>
                        <a:pt x="10" y="17"/>
                      </a:lnTo>
                      <a:lnTo>
                        <a:pt x="10" y="17"/>
                      </a:lnTo>
                      <a:lnTo>
                        <a:pt x="12" y="17"/>
                      </a:lnTo>
                      <a:lnTo>
                        <a:pt x="12" y="17"/>
                      </a:lnTo>
                      <a:lnTo>
                        <a:pt x="12" y="17"/>
                      </a:lnTo>
                      <a:lnTo>
                        <a:pt x="13" y="17"/>
                      </a:lnTo>
                      <a:lnTo>
                        <a:pt x="13" y="17"/>
                      </a:lnTo>
                      <a:lnTo>
                        <a:pt x="13" y="17"/>
                      </a:lnTo>
                      <a:lnTo>
                        <a:pt x="14" y="17"/>
                      </a:lnTo>
                      <a:lnTo>
                        <a:pt x="14" y="16"/>
                      </a:lnTo>
                      <a:lnTo>
                        <a:pt x="14" y="16"/>
                      </a:lnTo>
                      <a:lnTo>
                        <a:pt x="16" y="16"/>
                      </a:lnTo>
                      <a:lnTo>
                        <a:pt x="16" y="16"/>
                      </a:lnTo>
                      <a:lnTo>
                        <a:pt x="16" y="14"/>
                      </a:lnTo>
                      <a:lnTo>
                        <a:pt x="16" y="14"/>
                      </a:lnTo>
                      <a:lnTo>
                        <a:pt x="16" y="14"/>
                      </a:lnTo>
                      <a:lnTo>
                        <a:pt x="17" y="14"/>
                      </a:lnTo>
                      <a:lnTo>
                        <a:pt x="17" y="13"/>
                      </a:lnTo>
                      <a:lnTo>
                        <a:pt x="17" y="13"/>
                      </a:lnTo>
                      <a:lnTo>
                        <a:pt x="17" y="13"/>
                      </a:lnTo>
                      <a:lnTo>
                        <a:pt x="17" y="12"/>
                      </a:lnTo>
                      <a:lnTo>
                        <a:pt x="17" y="12"/>
                      </a:lnTo>
                      <a:lnTo>
                        <a:pt x="17" y="12"/>
                      </a:lnTo>
                      <a:lnTo>
                        <a:pt x="17" y="10"/>
                      </a:lnTo>
                      <a:lnTo>
                        <a:pt x="17" y="10"/>
                      </a:lnTo>
                      <a:lnTo>
                        <a:pt x="17" y="10"/>
                      </a:lnTo>
                      <a:lnTo>
                        <a:pt x="17" y="10"/>
                      </a:lnTo>
                      <a:lnTo>
                        <a:pt x="17" y="10"/>
                      </a:lnTo>
                      <a:lnTo>
                        <a:pt x="17" y="9"/>
                      </a:lnTo>
                      <a:lnTo>
                        <a:pt x="17" y="9"/>
                      </a:lnTo>
                      <a:lnTo>
                        <a:pt x="17" y="9"/>
                      </a:lnTo>
                      <a:lnTo>
                        <a:pt x="17" y="9"/>
                      </a:lnTo>
                      <a:lnTo>
                        <a:pt x="17" y="9"/>
                      </a:lnTo>
                      <a:lnTo>
                        <a:pt x="17" y="8"/>
                      </a:lnTo>
                      <a:lnTo>
                        <a:pt x="17" y="8"/>
                      </a:lnTo>
                      <a:lnTo>
                        <a:pt x="17" y="6"/>
                      </a:lnTo>
                      <a:lnTo>
                        <a:pt x="17" y="6"/>
                      </a:lnTo>
                      <a:lnTo>
                        <a:pt x="16" y="5"/>
                      </a:lnTo>
                      <a:lnTo>
                        <a:pt x="16" y="5"/>
                      </a:lnTo>
                      <a:lnTo>
                        <a:pt x="16" y="5"/>
                      </a:lnTo>
                      <a:lnTo>
                        <a:pt x="14" y="5"/>
                      </a:lnTo>
                      <a:lnTo>
                        <a:pt x="14" y="4"/>
                      </a:lnTo>
                      <a:lnTo>
                        <a:pt x="14" y="4"/>
                      </a:lnTo>
                      <a:lnTo>
                        <a:pt x="13" y="4"/>
                      </a:lnTo>
                      <a:lnTo>
                        <a:pt x="13" y="4"/>
                      </a:lnTo>
                      <a:lnTo>
                        <a:pt x="12" y="2"/>
                      </a:lnTo>
                      <a:lnTo>
                        <a:pt x="12" y="2"/>
                      </a:lnTo>
                      <a:lnTo>
                        <a:pt x="12" y="2"/>
                      </a:lnTo>
                      <a:lnTo>
                        <a:pt x="10" y="2"/>
                      </a:lnTo>
                      <a:lnTo>
                        <a:pt x="10" y="2"/>
                      </a:lnTo>
                      <a:lnTo>
                        <a:pt x="9" y="2"/>
                      </a:lnTo>
                      <a:lnTo>
                        <a:pt x="8" y="4"/>
                      </a:lnTo>
                      <a:lnTo>
                        <a:pt x="8" y="4"/>
                      </a:lnTo>
                      <a:lnTo>
                        <a:pt x="8" y="4"/>
                      </a:lnTo>
                      <a:lnTo>
                        <a:pt x="7" y="4"/>
                      </a:lnTo>
                      <a:lnTo>
                        <a:pt x="7" y="4"/>
                      </a:lnTo>
                      <a:lnTo>
                        <a:pt x="5" y="5"/>
                      </a:lnTo>
                      <a:lnTo>
                        <a:pt x="5" y="5"/>
                      </a:lnTo>
                      <a:lnTo>
                        <a:pt x="5" y="6"/>
                      </a:lnTo>
                      <a:lnTo>
                        <a:pt x="5" y="6"/>
                      </a:lnTo>
                      <a:lnTo>
                        <a:pt x="4" y="6"/>
                      </a:lnTo>
                      <a:lnTo>
                        <a:pt x="4" y="8"/>
                      </a:lnTo>
                      <a:lnTo>
                        <a:pt x="4" y="8"/>
                      </a:lnTo>
                      <a:lnTo>
                        <a:pt x="4" y="9"/>
                      </a:lnTo>
                      <a:lnTo>
                        <a:pt x="4" y="9"/>
                      </a:lnTo>
                      <a:close/>
                      <a:moveTo>
                        <a:pt x="0" y="12"/>
                      </a:moveTo>
                      <a:lnTo>
                        <a:pt x="0" y="10"/>
                      </a:lnTo>
                      <a:lnTo>
                        <a:pt x="0" y="10"/>
                      </a:lnTo>
                      <a:lnTo>
                        <a:pt x="0" y="9"/>
                      </a:lnTo>
                      <a:lnTo>
                        <a:pt x="0" y="9"/>
                      </a:lnTo>
                      <a:lnTo>
                        <a:pt x="0" y="8"/>
                      </a:lnTo>
                      <a:lnTo>
                        <a:pt x="0" y="8"/>
                      </a:lnTo>
                      <a:lnTo>
                        <a:pt x="0" y="8"/>
                      </a:lnTo>
                      <a:lnTo>
                        <a:pt x="0" y="6"/>
                      </a:lnTo>
                      <a:lnTo>
                        <a:pt x="0" y="6"/>
                      </a:lnTo>
                      <a:lnTo>
                        <a:pt x="1" y="5"/>
                      </a:lnTo>
                      <a:lnTo>
                        <a:pt x="1" y="5"/>
                      </a:lnTo>
                      <a:lnTo>
                        <a:pt x="1" y="5"/>
                      </a:lnTo>
                      <a:lnTo>
                        <a:pt x="1" y="4"/>
                      </a:lnTo>
                      <a:lnTo>
                        <a:pt x="1" y="4"/>
                      </a:lnTo>
                      <a:lnTo>
                        <a:pt x="3" y="4"/>
                      </a:lnTo>
                      <a:lnTo>
                        <a:pt x="3" y="2"/>
                      </a:lnTo>
                      <a:lnTo>
                        <a:pt x="3" y="2"/>
                      </a:lnTo>
                      <a:lnTo>
                        <a:pt x="3" y="2"/>
                      </a:lnTo>
                      <a:lnTo>
                        <a:pt x="4" y="1"/>
                      </a:lnTo>
                      <a:lnTo>
                        <a:pt x="4" y="1"/>
                      </a:lnTo>
                      <a:lnTo>
                        <a:pt x="4" y="1"/>
                      </a:lnTo>
                      <a:lnTo>
                        <a:pt x="5" y="1"/>
                      </a:lnTo>
                      <a:lnTo>
                        <a:pt x="5" y="0"/>
                      </a:lnTo>
                      <a:lnTo>
                        <a:pt x="5" y="0"/>
                      </a:lnTo>
                      <a:lnTo>
                        <a:pt x="7" y="0"/>
                      </a:lnTo>
                      <a:lnTo>
                        <a:pt x="7" y="0"/>
                      </a:lnTo>
                      <a:lnTo>
                        <a:pt x="7" y="0"/>
                      </a:lnTo>
                      <a:lnTo>
                        <a:pt x="8" y="0"/>
                      </a:lnTo>
                      <a:lnTo>
                        <a:pt x="8" y="0"/>
                      </a:lnTo>
                      <a:lnTo>
                        <a:pt x="9" y="0"/>
                      </a:lnTo>
                      <a:lnTo>
                        <a:pt x="9" y="0"/>
                      </a:lnTo>
                      <a:lnTo>
                        <a:pt x="10" y="0"/>
                      </a:lnTo>
                      <a:lnTo>
                        <a:pt x="10" y="0"/>
                      </a:lnTo>
                      <a:lnTo>
                        <a:pt x="12" y="0"/>
                      </a:lnTo>
                      <a:lnTo>
                        <a:pt x="13" y="0"/>
                      </a:lnTo>
                      <a:lnTo>
                        <a:pt x="14" y="0"/>
                      </a:lnTo>
                      <a:lnTo>
                        <a:pt x="14" y="0"/>
                      </a:lnTo>
                      <a:lnTo>
                        <a:pt x="16" y="0"/>
                      </a:lnTo>
                      <a:lnTo>
                        <a:pt x="16" y="1"/>
                      </a:lnTo>
                      <a:lnTo>
                        <a:pt x="17" y="1"/>
                      </a:lnTo>
                      <a:lnTo>
                        <a:pt x="17" y="2"/>
                      </a:lnTo>
                      <a:lnTo>
                        <a:pt x="18" y="2"/>
                      </a:lnTo>
                      <a:lnTo>
                        <a:pt x="18" y="4"/>
                      </a:lnTo>
                      <a:lnTo>
                        <a:pt x="20" y="4"/>
                      </a:lnTo>
                      <a:lnTo>
                        <a:pt x="20" y="4"/>
                      </a:lnTo>
                      <a:lnTo>
                        <a:pt x="20" y="5"/>
                      </a:lnTo>
                      <a:lnTo>
                        <a:pt x="20" y="6"/>
                      </a:lnTo>
                      <a:lnTo>
                        <a:pt x="21" y="6"/>
                      </a:lnTo>
                      <a:lnTo>
                        <a:pt x="21" y="8"/>
                      </a:lnTo>
                      <a:lnTo>
                        <a:pt x="21" y="8"/>
                      </a:lnTo>
                      <a:lnTo>
                        <a:pt x="21" y="9"/>
                      </a:lnTo>
                      <a:lnTo>
                        <a:pt x="21" y="10"/>
                      </a:lnTo>
                      <a:lnTo>
                        <a:pt x="21" y="10"/>
                      </a:lnTo>
                      <a:lnTo>
                        <a:pt x="21" y="12"/>
                      </a:lnTo>
                      <a:lnTo>
                        <a:pt x="21" y="13"/>
                      </a:lnTo>
                      <a:lnTo>
                        <a:pt x="21" y="13"/>
                      </a:lnTo>
                      <a:lnTo>
                        <a:pt x="21" y="14"/>
                      </a:lnTo>
                      <a:lnTo>
                        <a:pt x="21" y="16"/>
                      </a:lnTo>
                      <a:lnTo>
                        <a:pt x="21" y="17"/>
                      </a:lnTo>
                      <a:lnTo>
                        <a:pt x="21" y="18"/>
                      </a:lnTo>
                      <a:lnTo>
                        <a:pt x="21" y="20"/>
                      </a:lnTo>
                      <a:lnTo>
                        <a:pt x="21" y="20"/>
                      </a:lnTo>
                      <a:lnTo>
                        <a:pt x="21" y="21"/>
                      </a:lnTo>
                      <a:lnTo>
                        <a:pt x="21" y="22"/>
                      </a:lnTo>
                      <a:lnTo>
                        <a:pt x="21" y="22"/>
                      </a:lnTo>
                      <a:lnTo>
                        <a:pt x="20" y="24"/>
                      </a:lnTo>
                      <a:lnTo>
                        <a:pt x="20" y="25"/>
                      </a:lnTo>
                      <a:lnTo>
                        <a:pt x="20" y="25"/>
                      </a:lnTo>
                      <a:lnTo>
                        <a:pt x="20" y="26"/>
                      </a:lnTo>
                      <a:lnTo>
                        <a:pt x="20" y="26"/>
                      </a:lnTo>
                      <a:lnTo>
                        <a:pt x="18" y="27"/>
                      </a:lnTo>
                      <a:lnTo>
                        <a:pt x="18" y="27"/>
                      </a:lnTo>
                      <a:lnTo>
                        <a:pt x="18" y="29"/>
                      </a:lnTo>
                      <a:lnTo>
                        <a:pt x="17" y="29"/>
                      </a:lnTo>
                      <a:lnTo>
                        <a:pt x="17" y="29"/>
                      </a:lnTo>
                      <a:lnTo>
                        <a:pt x="17" y="30"/>
                      </a:lnTo>
                      <a:lnTo>
                        <a:pt x="17" y="30"/>
                      </a:lnTo>
                      <a:lnTo>
                        <a:pt x="16" y="30"/>
                      </a:lnTo>
                      <a:lnTo>
                        <a:pt x="16" y="31"/>
                      </a:lnTo>
                      <a:lnTo>
                        <a:pt x="16" y="31"/>
                      </a:lnTo>
                      <a:lnTo>
                        <a:pt x="14" y="31"/>
                      </a:lnTo>
                      <a:lnTo>
                        <a:pt x="14" y="31"/>
                      </a:lnTo>
                      <a:lnTo>
                        <a:pt x="13" y="31"/>
                      </a:lnTo>
                      <a:lnTo>
                        <a:pt x="13" y="31"/>
                      </a:lnTo>
                      <a:lnTo>
                        <a:pt x="13" y="31"/>
                      </a:lnTo>
                      <a:lnTo>
                        <a:pt x="12" y="31"/>
                      </a:lnTo>
                      <a:lnTo>
                        <a:pt x="12" y="33"/>
                      </a:lnTo>
                      <a:lnTo>
                        <a:pt x="10" y="33"/>
                      </a:lnTo>
                      <a:lnTo>
                        <a:pt x="10" y="33"/>
                      </a:lnTo>
                      <a:lnTo>
                        <a:pt x="10" y="33"/>
                      </a:lnTo>
                      <a:lnTo>
                        <a:pt x="10" y="33"/>
                      </a:lnTo>
                      <a:lnTo>
                        <a:pt x="10" y="33"/>
                      </a:lnTo>
                      <a:lnTo>
                        <a:pt x="10" y="33"/>
                      </a:lnTo>
                      <a:lnTo>
                        <a:pt x="10" y="33"/>
                      </a:lnTo>
                      <a:lnTo>
                        <a:pt x="10" y="33"/>
                      </a:lnTo>
                      <a:lnTo>
                        <a:pt x="10" y="33"/>
                      </a:lnTo>
                      <a:lnTo>
                        <a:pt x="9" y="33"/>
                      </a:lnTo>
                      <a:lnTo>
                        <a:pt x="9" y="33"/>
                      </a:lnTo>
                      <a:lnTo>
                        <a:pt x="8" y="31"/>
                      </a:lnTo>
                      <a:lnTo>
                        <a:pt x="8" y="31"/>
                      </a:lnTo>
                      <a:lnTo>
                        <a:pt x="7" y="31"/>
                      </a:lnTo>
                      <a:lnTo>
                        <a:pt x="7" y="31"/>
                      </a:lnTo>
                      <a:lnTo>
                        <a:pt x="5" y="31"/>
                      </a:lnTo>
                      <a:lnTo>
                        <a:pt x="5" y="31"/>
                      </a:lnTo>
                      <a:lnTo>
                        <a:pt x="5" y="31"/>
                      </a:lnTo>
                      <a:lnTo>
                        <a:pt x="4" y="31"/>
                      </a:lnTo>
                      <a:lnTo>
                        <a:pt x="4" y="30"/>
                      </a:lnTo>
                      <a:lnTo>
                        <a:pt x="3" y="30"/>
                      </a:lnTo>
                      <a:lnTo>
                        <a:pt x="3" y="30"/>
                      </a:lnTo>
                      <a:lnTo>
                        <a:pt x="3" y="30"/>
                      </a:lnTo>
                      <a:lnTo>
                        <a:pt x="1" y="29"/>
                      </a:lnTo>
                      <a:lnTo>
                        <a:pt x="1" y="29"/>
                      </a:lnTo>
                      <a:lnTo>
                        <a:pt x="1" y="29"/>
                      </a:lnTo>
                      <a:lnTo>
                        <a:pt x="1" y="27"/>
                      </a:lnTo>
                      <a:lnTo>
                        <a:pt x="1" y="27"/>
                      </a:lnTo>
                      <a:lnTo>
                        <a:pt x="0" y="26"/>
                      </a:lnTo>
                      <a:lnTo>
                        <a:pt x="0" y="26"/>
                      </a:lnTo>
                      <a:lnTo>
                        <a:pt x="0" y="25"/>
                      </a:lnTo>
                      <a:lnTo>
                        <a:pt x="0" y="25"/>
                      </a:lnTo>
                      <a:lnTo>
                        <a:pt x="0" y="24"/>
                      </a:lnTo>
                      <a:lnTo>
                        <a:pt x="4" y="24"/>
                      </a:lnTo>
                      <a:lnTo>
                        <a:pt x="4" y="25"/>
                      </a:lnTo>
                      <a:lnTo>
                        <a:pt x="5" y="26"/>
                      </a:lnTo>
                      <a:lnTo>
                        <a:pt x="5" y="27"/>
                      </a:lnTo>
                      <a:lnTo>
                        <a:pt x="7" y="27"/>
                      </a:lnTo>
                      <a:lnTo>
                        <a:pt x="7" y="29"/>
                      </a:lnTo>
                      <a:lnTo>
                        <a:pt x="8" y="29"/>
                      </a:lnTo>
                      <a:lnTo>
                        <a:pt x="9" y="29"/>
                      </a:lnTo>
                      <a:lnTo>
                        <a:pt x="10" y="29"/>
                      </a:lnTo>
                      <a:lnTo>
                        <a:pt x="10" y="29"/>
                      </a:lnTo>
                      <a:lnTo>
                        <a:pt x="10" y="29"/>
                      </a:lnTo>
                      <a:lnTo>
                        <a:pt x="12" y="29"/>
                      </a:lnTo>
                      <a:lnTo>
                        <a:pt x="12" y="29"/>
                      </a:lnTo>
                      <a:lnTo>
                        <a:pt x="12" y="29"/>
                      </a:lnTo>
                      <a:lnTo>
                        <a:pt x="13" y="29"/>
                      </a:lnTo>
                      <a:lnTo>
                        <a:pt x="13" y="29"/>
                      </a:lnTo>
                      <a:lnTo>
                        <a:pt x="13" y="27"/>
                      </a:lnTo>
                      <a:lnTo>
                        <a:pt x="14" y="27"/>
                      </a:lnTo>
                      <a:lnTo>
                        <a:pt x="14" y="27"/>
                      </a:lnTo>
                      <a:lnTo>
                        <a:pt x="14" y="27"/>
                      </a:lnTo>
                      <a:lnTo>
                        <a:pt x="14" y="26"/>
                      </a:lnTo>
                      <a:lnTo>
                        <a:pt x="16" y="26"/>
                      </a:lnTo>
                      <a:lnTo>
                        <a:pt x="16" y="25"/>
                      </a:lnTo>
                      <a:lnTo>
                        <a:pt x="16" y="25"/>
                      </a:lnTo>
                      <a:lnTo>
                        <a:pt x="17" y="24"/>
                      </a:lnTo>
                      <a:lnTo>
                        <a:pt x="17" y="24"/>
                      </a:lnTo>
                      <a:lnTo>
                        <a:pt x="17" y="22"/>
                      </a:lnTo>
                      <a:lnTo>
                        <a:pt x="17" y="22"/>
                      </a:lnTo>
                      <a:lnTo>
                        <a:pt x="17" y="21"/>
                      </a:lnTo>
                      <a:lnTo>
                        <a:pt x="17" y="20"/>
                      </a:lnTo>
                      <a:lnTo>
                        <a:pt x="17" y="20"/>
                      </a:lnTo>
                      <a:lnTo>
                        <a:pt x="18" y="18"/>
                      </a:lnTo>
                      <a:lnTo>
                        <a:pt x="18" y="17"/>
                      </a:lnTo>
                      <a:lnTo>
                        <a:pt x="17" y="18"/>
                      </a:lnTo>
                      <a:lnTo>
                        <a:pt x="17" y="18"/>
                      </a:lnTo>
                      <a:lnTo>
                        <a:pt x="17" y="18"/>
                      </a:lnTo>
                      <a:lnTo>
                        <a:pt x="16" y="18"/>
                      </a:lnTo>
                      <a:lnTo>
                        <a:pt x="16" y="20"/>
                      </a:lnTo>
                      <a:lnTo>
                        <a:pt x="16" y="20"/>
                      </a:lnTo>
                      <a:lnTo>
                        <a:pt x="14" y="20"/>
                      </a:lnTo>
                      <a:lnTo>
                        <a:pt x="14" y="20"/>
                      </a:lnTo>
                      <a:lnTo>
                        <a:pt x="13" y="20"/>
                      </a:lnTo>
                      <a:lnTo>
                        <a:pt x="13" y="21"/>
                      </a:lnTo>
                      <a:lnTo>
                        <a:pt x="13" y="21"/>
                      </a:lnTo>
                      <a:lnTo>
                        <a:pt x="12" y="21"/>
                      </a:lnTo>
                      <a:lnTo>
                        <a:pt x="12" y="21"/>
                      </a:lnTo>
                      <a:lnTo>
                        <a:pt x="10" y="21"/>
                      </a:lnTo>
                      <a:lnTo>
                        <a:pt x="10" y="21"/>
                      </a:lnTo>
                      <a:lnTo>
                        <a:pt x="10" y="21"/>
                      </a:lnTo>
                      <a:lnTo>
                        <a:pt x="9" y="21"/>
                      </a:lnTo>
                      <a:lnTo>
                        <a:pt x="9" y="21"/>
                      </a:lnTo>
                      <a:lnTo>
                        <a:pt x="8" y="21"/>
                      </a:lnTo>
                      <a:lnTo>
                        <a:pt x="8" y="21"/>
                      </a:lnTo>
                      <a:lnTo>
                        <a:pt x="7" y="21"/>
                      </a:lnTo>
                      <a:lnTo>
                        <a:pt x="7" y="21"/>
                      </a:lnTo>
                      <a:lnTo>
                        <a:pt x="5" y="20"/>
                      </a:lnTo>
                      <a:lnTo>
                        <a:pt x="5" y="20"/>
                      </a:lnTo>
                      <a:lnTo>
                        <a:pt x="4" y="20"/>
                      </a:lnTo>
                      <a:lnTo>
                        <a:pt x="4" y="20"/>
                      </a:lnTo>
                      <a:lnTo>
                        <a:pt x="4" y="18"/>
                      </a:lnTo>
                      <a:lnTo>
                        <a:pt x="3" y="18"/>
                      </a:lnTo>
                      <a:lnTo>
                        <a:pt x="3" y="18"/>
                      </a:lnTo>
                      <a:lnTo>
                        <a:pt x="3" y="17"/>
                      </a:lnTo>
                      <a:lnTo>
                        <a:pt x="1" y="17"/>
                      </a:lnTo>
                      <a:lnTo>
                        <a:pt x="1" y="17"/>
                      </a:lnTo>
                      <a:lnTo>
                        <a:pt x="1" y="16"/>
                      </a:lnTo>
                      <a:lnTo>
                        <a:pt x="0" y="16"/>
                      </a:lnTo>
                      <a:lnTo>
                        <a:pt x="0" y="14"/>
                      </a:lnTo>
                      <a:lnTo>
                        <a:pt x="0" y="14"/>
                      </a:lnTo>
                      <a:lnTo>
                        <a:pt x="0" y="13"/>
                      </a:lnTo>
                      <a:lnTo>
                        <a:pt x="0" y="13"/>
                      </a:lnTo>
                      <a:lnTo>
                        <a:pt x="0" y="12"/>
                      </a:lnTo>
                      <a:lnTo>
                        <a:pt x="0" y="12"/>
                      </a:lnTo>
                      <a:close/>
                    </a:path>
                  </a:pathLst>
                </a:custGeom>
                <a:solidFill>
                  <a:srgbClr val="000000"/>
                </a:solidFill>
                <a:ln w="9525">
                  <a:noFill/>
                  <a:round/>
                  <a:headEnd/>
                  <a:tailEnd/>
                </a:ln>
              </p:spPr>
              <p:txBody>
                <a:bodyPr/>
                <a:lstStyle/>
                <a:p>
                  <a:endParaRPr lang="en-US"/>
                </a:p>
              </p:txBody>
            </p:sp>
            <p:sp>
              <p:nvSpPr>
                <p:cNvPr id="10608" name="Freeform 368"/>
                <p:cNvSpPr>
                  <a:spLocks noEditPoints="1"/>
                </p:cNvSpPr>
                <p:nvPr/>
              </p:nvSpPr>
              <p:spPr bwMode="auto">
                <a:xfrm>
                  <a:off x="2544" y="2992"/>
                  <a:ext cx="10" cy="17"/>
                </a:xfrm>
                <a:custGeom>
                  <a:avLst/>
                  <a:gdLst/>
                  <a:ahLst/>
                  <a:cxnLst>
                    <a:cxn ang="0">
                      <a:pos x="13" y="13"/>
                    </a:cxn>
                    <a:cxn ang="0">
                      <a:pos x="14" y="12"/>
                    </a:cxn>
                    <a:cxn ang="0">
                      <a:pos x="16" y="9"/>
                    </a:cxn>
                    <a:cxn ang="0">
                      <a:pos x="16" y="6"/>
                    </a:cxn>
                    <a:cxn ang="0">
                      <a:pos x="14" y="4"/>
                    </a:cxn>
                    <a:cxn ang="0">
                      <a:pos x="12" y="2"/>
                    </a:cxn>
                    <a:cxn ang="0">
                      <a:pos x="9" y="2"/>
                    </a:cxn>
                    <a:cxn ang="0">
                      <a:pos x="6" y="4"/>
                    </a:cxn>
                    <a:cxn ang="0">
                      <a:pos x="5" y="6"/>
                    </a:cxn>
                    <a:cxn ang="0">
                      <a:pos x="5" y="8"/>
                    </a:cxn>
                    <a:cxn ang="0">
                      <a:pos x="5" y="10"/>
                    </a:cxn>
                    <a:cxn ang="0">
                      <a:pos x="8" y="13"/>
                    </a:cxn>
                    <a:cxn ang="0">
                      <a:pos x="10" y="13"/>
                    </a:cxn>
                    <a:cxn ang="0">
                      <a:pos x="8" y="17"/>
                    </a:cxn>
                    <a:cxn ang="0">
                      <a:pos x="6" y="17"/>
                    </a:cxn>
                    <a:cxn ang="0">
                      <a:pos x="5" y="18"/>
                    </a:cxn>
                    <a:cxn ang="0">
                      <a:pos x="4" y="21"/>
                    </a:cxn>
                    <a:cxn ang="0">
                      <a:pos x="4" y="22"/>
                    </a:cxn>
                    <a:cxn ang="0">
                      <a:pos x="4" y="25"/>
                    </a:cxn>
                    <a:cxn ang="0">
                      <a:pos x="5" y="26"/>
                    </a:cxn>
                    <a:cxn ang="0">
                      <a:pos x="6" y="27"/>
                    </a:cxn>
                    <a:cxn ang="0">
                      <a:pos x="8" y="29"/>
                    </a:cxn>
                    <a:cxn ang="0">
                      <a:pos x="12" y="29"/>
                    </a:cxn>
                    <a:cxn ang="0">
                      <a:pos x="17" y="25"/>
                    </a:cxn>
                    <a:cxn ang="0">
                      <a:pos x="17" y="21"/>
                    </a:cxn>
                    <a:cxn ang="0">
                      <a:pos x="16" y="18"/>
                    </a:cxn>
                    <a:cxn ang="0">
                      <a:pos x="13" y="17"/>
                    </a:cxn>
                    <a:cxn ang="0">
                      <a:pos x="20" y="8"/>
                    </a:cxn>
                    <a:cxn ang="0">
                      <a:pos x="20" y="10"/>
                    </a:cxn>
                    <a:cxn ang="0">
                      <a:pos x="20" y="12"/>
                    </a:cxn>
                    <a:cxn ang="0">
                      <a:pos x="18" y="13"/>
                    </a:cxn>
                    <a:cxn ang="0">
                      <a:pos x="17" y="14"/>
                    </a:cxn>
                    <a:cxn ang="0">
                      <a:pos x="17" y="16"/>
                    </a:cxn>
                    <a:cxn ang="0">
                      <a:pos x="20" y="17"/>
                    </a:cxn>
                    <a:cxn ang="0">
                      <a:pos x="21" y="20"/>
                    </a:cxn>
                    <a:cxn ang="0">
                      <a:pos x="21" y="22"/>
                    </a:cxn>
                    <a:cxn ang="0">
                      <a:pos x="21" y="25"/>
                    </a:cxn>
                    <a:cxn ang="0">
                      <a:pos x="20" y="27"/>
                    </a:cxn>
                    <a:cxn ang="0">
                      <a:pos x="18" y="29"/>
                    </a:cxn>
                    <a:cxn ang="0">
                      <a:pos x="16" y="31"/>
                    </a:cxn>
                    <a:cxn ang="0">
                      <a:pos x="14" y="31"/>
                    </a:cxn>
                    <a:cxn ang="0">
                      <a:pos x="10" y="33"/>
                    </a:cxn>
                    <a:cxn ang="0">
                      <a:pos x="9" y="31"/>
                    </a:cxn>
                    <a:cxn ang="0">
                      <a:pos x="6" y="31"/>
                    </a:cxn>
                    <a:cxn ang="0">
                      <a:pos x="4" y="30"/>
                    </a:cxn>
                    <a:cxn ang="0">
                      <a:pos x="1" y="29"/>
                    </a:cxn>
                    <a:cxn ang="0">
                      <a:pos x="0" y="26"/>
                    </a:cxn>
                    <a:cxn ang="0">
                      <a:pos x="0" y="24"/>
                    </a:cxn>
                    <a:cxn ang="0">
                      <a:pos x="0" y="20"/>
                    </a:cxn>
                    <a:cxn ang="0">
                      <a:pos x="4" y="16"/>
                    </a:cxn>
                    <a:cxn ang="0">
                      <a:pos x="1" y="12"/>
                    </a:cxn>
                    <a:cxn ang="0">
                      <a:pos x="1" y="8"/>
                    </a:cxn>
                    <a:cxn ang="0">
                      <a:pos x="1" y="5"/>
                    </a:cxn>
                    <a:cxn ang="0">
                      <a:pos x="2" y="2"/>
                    </a:cxn>
                    <a:cxn ang="0">
                      <a:pos x="5" y="1"/>
                    </a:cxn>
                    <a:cxn ang="0">
                      <a:pos x="8" y="0"/>
                    </a:cxn>
                    <a:cxn ang="0">
                      <a:pos x="12" y="0"/>
                    </a:cxn>
                    <a:cxn ang="0">
                      <a:pos x="16" y="0"/>
                    </a:cxn>
                    <a:cxn ang="0">
                      <a:pos x="18" y="2"/>
                    </a:cxn>
                    <a:cxn ang="0">
                      <a:pos x="20" y="4"/>
                    </a:cxn>
                    <a:cxn ang="0">
                      <a:pos x="20" y="6"/>
                    </a:cxn>
                  </a:cxnLst>
                  <a:rect l="0" t="0" r="r" b="b"/>
                  <a:pathLst>
                    <a:path w="21" h="33">
                      <a:moveTo>
                        <a:pt x="10" y="13"/>
                      </a:moveTo>
                      <a:lnTo>
                        <a:pt x="10" y="13"/>
                      </a:lnTo>
                      <a:lnTo>
                        <a:pt x="12" y="13"/>
                      </a:lnTo>
                      <a:lnTo>
                        <a:pt x="12" y="13"/>
                      </a:lnTo>
                      <a:lnTo>
                        <a:pt x="13" y="13"/>
                      </a:lnTo>
                      <a:lnTo>
                        <a:pt x="13" y="13"/>
                      </a:lnTo>
                      <a:lnTo>
                        <a:pt x="13" y="12"/>
                      </a:lnTo>
                      <a:lnTo>
                        <a:pt x="14" y="12"/>
                      </a:lnTo>
                      <a:lnTo>
                        <a:pt x="14" y="12"/>
                      </a:lnTo>
                      <a:lnTo>
                        <a:pt x="14" y="12"/>
                      </a:lnTo>
                      <a:lnTo>
                        <a:pt x="16" y="10"/>
                      </a:lnTo>
                      <a:lnTo>
                        <a:pt x="16" y="10"/>
                      </a:lnTo>
                      <a:lnTo>
                        <a:pt x="16" y="10"/>
                      </a:lnTo>
                      <a:lnTo>
                        <a:pt x="16" y="9"/>
                      </a:lnTo>
                      <a:lnTo>
                        <a:pt x="16" y="9"/>
                      </a:lnTo>
                      <a:lnTo>
                        <a:pt x="16" y="8"/>
                      </a:lnTo>
                      <a:lnTo>
                        <a:pt x="16" y="8"/>
                      </a:lnTo>
                      <a:lnTo>
                        <a:pt x="16" y="6"/>
                      </a:lnTo>
                      <a:lnTo>
                        <a:pt x="16" y="6"/>
                      </a:lnTo>
                      <a:lnTo>
                        <a:pt x="16" y="6"/>
                      </a:lnTo>
                      <a:lnTo>
                        <a:pt x="16" y="6"/>
                      </a:lnTo>
                      <a:lnTo>
                        <a:pt x="16" y="5"/>
                      </a:lnTo>
                      <a:lnTo>
                        <a:pt x="16" y="5"/>
                      </a:lnTo>
                      <a:lnTo>
                        <a:pt x="16" y="5"/>
                      </a:lnTo>
                      <a:lnTo>
                        <a:pt x="14" y="4"/>
                      </a:lnTo>
                      <a:lnTo>
                        <a:pt x="14" y="4"/>
                      </a:lnTo>
                      <a:lnTo>
                        <a:pt x="14" y="4"/>
                      </a:lnTo>
                      <a:lnTo>
                        <a:pt x="13" y="4"/>
                      </a:lnTo>
                      <a:lnTo>
                        <a:pt x="13" y="4"/>
                      </a:lnTo>
                      <a:lnTo>
                        <a:pt x="12" y="2"/>
                      </a:lnTo>
                      <a:lnTo>
                        <a:pt x="12" y="2"/>
                      </a:lnTo>
                      <a:lnTo>
                        <a:pt x="10" y="2"/>
                      </a:lnTo>
                      <a:lnTo>
                        <a:pt x="10" y="2"/>
                      </a:lnTo>
                      <a:lnTo>
                        <a:pt x="9" y="2"/>
                      </a:lnTo>
                      <a:lnTo>
                        <a:pt x="9" y="2"/>
                      </a:lnTo>
                      <a:lnTo>
                        <a:pt x="8" y="2"/>
                      </a:lnTo>
                      <a:lnTo>
                        <a:pt x="8" y="4"/>
                      </a:lnTo>
                      <a:lnTo>
                        <a:pt x="6" y="4"/>
                      </a:lnTo>
                      <a:lnTo>
                        <a:pt x="6" y="4"/>
                      </a:lnTo>
                      <a:lnTo>
                        <a:pt x="6" y="4"/>
                      </a:lnTo>
                      <a:lnTo>
                        <a:pt x="6" y="5"/>
                      </a:lnTo>
                      <a:lnTo>
                        <a:pt x="5" y="5"/>
                      </a:lnTo>
                      <a:lnTo>
                        <a:pt x="5" y="5"/>
                      </a:lnTo>
                      <a:lnTo>
                        <a:pt x="5" y="5"/>
                      </a:lnTo>
                      <a:lnTo>
                        <a:pt x="5" y="6"/>
                      </a:lnTo>
                      <a:lnTo>
                        <a:pt x="5" y="6"/>
                      </a:lnTo>
                      <a:lnTo>
                        <a:pt x="5" y="6"/>
                      </a:lnTo>
                      <a:lnTo>
                        <a:pt x="5" y="8"/>
                      </a:lnTo>
                      <a:lnTo>
                        <a:pt x="5" y="8"/>
                      </a:lnTo>
                      <a:lnTo>
                        <a:pt x="5" y="8"/>
                      </a:lnTo>
                      <a:lnTo>
                        <a:pt x="5" y="9"/>
                      </a:lnTo>
                      <a:lnTo>
                        <a:pt x="5" y="9"/>
                      </a:lnTo>
                      <a:lnTo>
                        <a:pt x="5" y="10"/>
                      </a:lnTo>
                      <a:lnTo>
                        <a:pt x="5" y="10"/>
                      </a:lnTo>
                      <a:lnTo>
                        <a:pt x="5" y="10"/>
                      </a:lnTo>
                      <a:lnTo>
                        <a:pt x="6" y="12"/>
                      </a:lnTo>
                      <a:lnTo>
                        <a:pt x="6" y="12"/>
                      </a:lnTo>
                      <a:lnTo>
                        <a:pt x="6" y="12"/>
                      </a:lnTo>
                      <a:lnTo>
                        <a:pt x="6" y="12"/>
                      </a:lnTo>
                      <a:lnTo>
                        <a:pt x="8" y="13"/>
                      </a:lnTo>
                      <a:lnTo>
                        <a:pt x="8" y="13"/>
                      </a:lnTo>
                      <a:lnTo>
                        <a:pt x="9" y="13"/>
                      </a:lnTo>
                      <a:lnTo>
                        <a:pt x="9" y="13"/>
                      </a:lnTo>
                      <a:lnTo>
                        <a:pt x="9" y="13"/>
                      </a:lnTo>
                      <a:lnTo>
                        <a:pt x="10" y="13"/>
                      </a:lnTo>
                      <a:close/>
                      <a:moveTo>
                        <a:pt x="10" y="17"/>
                      </a:moveTo>
                      <a:lnTo>
                        <a:pt x="10" y="17"/>
                      </a:lnTo>
                      <a:lnTo>
                        <a:pt x="9" y="17"/>
                      </a:lnTo>
                      <a:lnTo>
                        <a:pt x="9" y="17"/>
                      </a:lnTo>
                      <a:lnTo>
                        <a:pt x="8" y="17"/>
                      </a:lnTo>
                      <a:lnTo>
                        <a:pt x="8" y="17"/>
                      </a:lnTo>
                      <a:lnTo>
                        <a:pt x="8" y="17"/>
                      </a:lnTo>
                      <a:lnTo>
                        <a:pt x="8" y="17"/>
                      </a:lnTo>
                      <a:lnTo>
                        <a:pt x="6" y="17"/>
                      </a:lnTo>
                      <a:lnTo>
                        <a:pt x="6" y="17"/>
                      </a:lnTo>
                      <a:lnTo>
                        <a:pt x="6" y="18"/>
                      </a:lnTo>
                      <a:lnTo>
                        <a:pt x="6" y="18"/>
                      </a:lnTo>
                      <a:lnTo>
                        <a:pt x="5" y="18"/>
                      </a:lnTo>
                      <a:lnTo>
                        <a:pt x="5" y="18"/>
                      </a:lnTo>
                      <a:lnTo>
                        <a:pt x="5" y="18"/>
                      </a:lnTo>
                      <a:lnTo>
                        <a:pt x="5" y="20"/>
                      </a:lnTo>
                      <a:lnTo>
                        <a:pt x="5" y="20"/>
                      </a:lnTo>
                      <a:lnTo>
                        <a:pt x="4" y="20"/>
                      </a:lnTo>
                      <a:lnTo>
                        <a:pt x="4" y="21"/>
                      </a:lnTo>
                      <a:lnTo>
                        <a:pt x="4" y="21"/>
                      </a:lnTo>
                      <a:lnTo>
                        <a:pt x="4" y="21"/>
                      </a:lnTo>
                      <a:lnTo>
                        <a:pt x="4" y="21"/>
                      </a:lnTo>
                      <a:lnTo>
                        <a:pt x="4" y="22"/>
                      </a:lnTo>
                      <a:lnTo>
                        <a:pt x="4" y="22"/>
                      </a:lnTo>
                      <a:lnTo>
                        <a:pt x="4" y="22"/>
                      </a:lnTo>
                      <a:lnTo>
                        <a:pt x="4" y="22"/>
                      </a:lnTo>
                      <a:lnTo>
                        <a:pt x="4" y="24"/>
                      </a:lnTo>
                      <a:lnTo>
                        <a:pt x="4" y="24"/>
                      </a:lnTo>
                      <a:lnTo>
                        <a:pt x="4" y="24"/>
                      </a:lnTo>
                      <a:lnTo>
                        <a:pt x="4" y="25"/>
                      </a:lnTo>
                      <a:lnTo>
                        <a:pt x="4" y="25"/>
                      </a:lnTo>
                      <a:lnTo>
                        <a:pt x="4" y="25"/>
                      </a:lnTo>
                      <a:lnTo>
                        <a:pt x="4" y="25"/>
                      </a:lnTo>
                      <a:lnTo>
                        <a:pt x="5" y="26"/>
                      </a:lnTo>
                      <a:lnTo>
                        <a:pt x="5" y="26"/>
                      </a:lnTo>
                      <a:lnTo>
                        <a:pt x="5" y="26"/>
                      </a:lnTo>
                      <a:lnTo>
                        <a:pt x="5" y="26"/>
                      </a:lnTo>
                      <a:lnTo>
                        <a:pt x="5" y="27"/>
                      </a:lnTo>
                      <a:lnTo>
                        <a:pt x="6" y="27"/>
                      </a:lnTo>
                      <a:lnTo>
                        <a:pt x="6" y="27"/>
                      </a:lnTo>
                      <a:lnTo>
                        <a:pt x="6" y="27"/>
                      </a:lnTo>
                      <a:lnTo>
                        <a:pt x="6" y="27"/>
                      </a:lnTo>
                      <a:lnTo>
                        <a:pt x="8" y="29"/>
                      </a:lnTo>
                      <a:lnTo>
                        <a:pt x="8" y="29"/>
                      </a:lnTo>
                      <a:lnTo>
                        <a:pt x="8" y="29"/>
                      </a:lnTo>
                      <a:lnTo>
                        <a:pt x="9" y="29"/>
                      </a:lnTo>
                      <a:lnTo>
                        <a:pt x="9" y="29"/>
                      </a:lnTo>
                      <a:lnTo>
                        <a:pt x="10" y="29"/>
                      </a:lnTo>
                      <a:lnTo>
                        <a:pt x="10" y="29"/>
                      </a:lnTo>
                      <a:lnTo>
                        <a:pt x="12" y="29"/>
                      </a:lnTo>
                      <a:lnTo>
                        <a:pt x="13" y="29"/>
                      </a:lnTo>
                      <a:lnTo>
                        <a:pt x="14" y="27"/>
                      </a:lnTo>
                      <a:lnTo>
                        <a:pt x="16" y="27"/>
                      </a:lnTo>
                      <a:lnTo>
                        <a:pt x="16" y="26"/>
                      </a:lnTo>
                      <a:lnTo>
                        <a:pt x="17" y="25"/>
                      </a:lnTo>
                      <a:lnTo>
                        <a:pt x="17" y="25"/>
                      </a:lnTo>
                      <a:lnTo>
                        <a:pt x="17" y="22"/>
                      </a:lnTo>
                      <a:lnTo>
                        <a:pt x="17" y="22"/>
                      </a:lnTo>
                      <a:lnTo>
                        <a:pt x="17" y="21"/>
                      </a:lnTo>
                      <a:lnTo>
                        <a:pt x="17" y="21"/>
                      </a:lnTo>
                      <a:lnTo>
                        <a:pt x="17" y="20"/>
                      </a:lnTo>
                      <a:lnTo>
                        <a:pt x="17" y="20"/>
                      </a:lnTo>
                      <a:lnTo>
                        <a:pt x="16" y="20"/>
                      </a:lnTo>
                      <a:lnTo>
                        <a:pt x="16" y="18"/>
                      </a:lnTo>
                      <a:lnTo>
                        <a:pt x="16" y="18"/>
                      </a:lnTo>
                      <a:lnTo>
                        <a:pt x="14" y="18"/>
                      </a:lnTo>
                      <a:lnTo>
                        <a:pt x="14" y="17"/>
                      </a:lnTo>
                      <a:lnTo>
                        <a:pt x="14" y="17"/>
                      </a:lnTo>
                      <a:lnTo>
                        <a:pt x="13" y="17"/>
                      </a:lnTo>
                      <a:lnTo>
                        <a:pt x="13" y="17"/>
                      </a:lnTo>
                      <a:lnTo>
                        <a:pt x="12" y="17"/>
                      </a:lnTo>
                      <a:lnTo>
                        <a:pt x="12" y="17"/>
                      </a:lnTo>
                      <a:lnTo>
                        <a:pt x="10" y="17"/>
                      </a:lnTo>
                      <a:close/>
                      <a:moveTo>
                        <a:pt x="20" y="8"/>
                      </a:moveTo>
                      <a:lnTo>
                        <a:pt x="20" y="8"/>
                      </a:lnTo>
                      <a:lnTo>
                        <a:pt x="20" y="9"/>
                      </a:lnTo>
                      <a:lnTo>
                        <a:pt x="20" y="9"/>
                      </a:lnTo>
                      <a:lnTo>
                        <a:pt x="20" y="9"/>
                      </a:lnTo>
                      <a:lnTo>
                        <a:pt x="20" y="10"/>
                      </a:lnTo>
                      <a:lnTo>
                        <a:pt x="20" y="10"/>
                      </a:lnTo>
                      <a:lnTo>
                        <a:pt x="20" y="10"/>
                      </a:lnTo>
                      <a:lnTo>
                        <a:pt x="20" y="12"/>
                      </a:lnTo>
                      <a:lnTo>
                        <a:pt x="20" y="12"/>
                      </a:lnTo>
                      <a:lnTo>
                        <a:pt x="20" y="12"/>
                      </a:lnTo>
                      <a:lnTo>
                        <a:pt x="20" y="12"/>
                      </a:lnTo>
                      <a:lnTo>
                        <a:pt x="18" y="12"/>
                      </a:lnTo>
                      <a:lnTo>
                        <a:pt x="18" y="13"/>
                      </a:lnTo>
                      <a:lnTo>
                        <a:pt x="18" y="13"/>
                      </a:lnTo>
                      <a:lnTo>
                        <a:pt x="18" y="13"/>
                      </a:lnTo>
                      <a:lnTo>
                        <a:pt x="18" y="13"/>
                      </a:lnTo>
                      <a:lnTo>
                        <a:pt x="18" y="13"/>
                      </a:lnTo>
                      <a:lnTo>
                        <a:pt x="18" y="13"/>
                      </a:lnTo>
                      <a:lnTo>
                        <a:pt x="17" y="13"/>
                      </a:lnTo>
                      <a:lnTo>
                        <a:pt x="17" y="14"/>
                      </a:lnTo>
                      <a:lnTo>
                        <a:pt x="17" y="14"/>
                      </a:lnTo>
                      <a:lnTo>
                        <a:pt x="17" y="14"/>
                      </a:lnTo>
                      <a:lnTo>
                        <a:pt x="17" y="14"/>
                      </a:lnTo>
                      <a:lnTo>
                        <a:pt x="16" y="14"/>
                      </a:lnTo>
                      <a:lnTo>
                        <a:pt x="17" y="14"/>
                      </a:lnTo>
                      <a:lnTo>
                        <a:pt x="17" y="16"/>
                      </a:lnTo>
                      <a:lnTo>
                        <a:pt x="18" y="16"/>
                      </a:lnTo>
                      <a:lnTo>
                        <a:pt x="18" y="16"/>
                      </a:lnTo>
                      <a:lnTo>
                        <a:pt x="20" y="17"/>
                      </a:lnTo>
                      <a:lnTo>
                        <a:pt x="20" y="17"/>
                      </a:lnTo>
                      <a:lnTo>
                        <a:pt x="20" y="17"/>
                      </a:lnTo>
                      <a:lnTo>
                        <a:pt x="20" y="18"/>
                      </a:lnTo>
                      <a:lnTo>
                        <a:pt x="21" y="18"/>
                      </a:lnTo>
                      <a:lnTo>
                        <a:pt x="21" y="18"/>
                      </a:lnTo>
                      <a:lnTo>
                        <a:pt x="21" y="20"/>
                      </a:lnTo>
                      <a:lnTo>
                        <a:pt x="21" y="20"/>
                      </a:lnTo>
                      <a:lnTo>
                        <a:pt x="21" y="21"/>
                      </a:lnTo>
                      <a:lnTo>
                        <a:pt x="21" y="21"/>
                      </a:lnTo>
                      <a:lnTo>
                        <a:pt x="21" y="21"/>
                      </a:lnTo>
                      <a:lnTo>
                        <a:pt x="21" y="22"/>
                      </a:lnTo>
                      <a:lnTo>
                        <a:pt x="21" y="22"/>
                      </a:lnTo>
                      <a:lnTo>
                        <a:pt x="21" y="24"/>
                      </a:lnTo>
                      <a:lnTo>
                        <a:pt x="21" y="24"/>
                      </a:lnTo>
                      <a:lnTo>
                        <a:pt x="21" y="25"/>
                      </a:lnTo>
                      <a:lnTo>
                        <a:pt x="21" y="25"/>
                      </a:lnTo>
                      <a:lnTo>
                        <a:pt x="21" y="25"/>
                      </a:lnTo>
                      <a:lnTo>
                        <a:pt x="21" y="26"/>
                      </a:lnTo>
                      <a:lnTo>
                        <a:pt x="21" y="26"/>
                      </a:lnTo>
                      <a:lnTo>
                        <a:pt x="20" y="27"/>
                      </a:lnTo>
                      <a:lnTo>
                        <a:pt x="20" y="27"/>
                      </a:lnTo>
                      <a:lnTo>
                        <a:pt x="20" y="27"/>
                      </a:lnTo>
                      <a:lnTo>
                        <a:pt x="20" y="27"/>
                      </a:lnTo>
                      <a:lnTo>
                        <a:pt x="20" y="29"/>
                      </a:lnTo>
                      <a:lnTo>
                        <a:pt x="18" y="29"/>
                      </a:lnTo>
                      <a:lnTo>
                        <a:pt x="18" y="29"/>
                      </a:lnTo>
                      <a:lnTo>
                        <a:pt x="18" y="29"/>
                      </a:lnTo>
                      <a:lnTo>
                        <a:pt x="18" y="30"/>
                      </a:lnTo>
                      <a:lnTo>
                        <a:pt x="17" y="30"/>
                      </a:lnTo>
                      <a:lnTo>
                        <a:pt x="17" y="30"/>
                      </a:lnTo>
                      <a:lnTo>
                        <a:pt x="17" y="30"/>
                      </a:lnTo>
                      <a:lnTo>
                        <a:pt x="16" y="31"/>
                      </a:lnTo>
                      <a:lnTo>
                        <a:pt x="16" y="31"/>
                      </a:lnTo>
                      <a:lnTo>
                        <a:pt x="16" y="31"/>
                      </a:lnTo>
                      <a:lnTo>
                        <a:pt x="14" y="31"/>
                      </a:lnTo>
                      <a:lnTo>
                        <a:pt x="14" y="31"/>
                      </a:lnTo>
                      <a:lnTo>
                        <a:pt x="14" y="31"/>
                      </a:lnTo>
                      <a:lnTo>
                        <a:pt x="13" y="31"/>
                      </a:lnTo>
                      <a:lnTo>
                        <a:pt x="13" y="31"/>
                      </a:lnTo>
                      <a:lnTo>
                        <a:pt x="12" y="31"/>
                      </a:lnTo>
                      <a:lnTo>
                        <a:pt x="12" y="33"/>
                      </a:lnTo>
                      <a:lnTo>
                        <a:pt x="10" y="33"/>
                      </a:lnTo>
                      <a:lnTo>
                        <a:pt x="10" y="33"/>
                      </a:lnTo>
                      <a:lnTo>
                        <a:pt x="10" y="33"/>
                      </a:lnTo>
                      <a:lnTo>
                        <a:pt x="9" y="33"/>
                      </a:lnTo>
                      <a:lnTo>
                        <a:pt x="9" y="31"/>
                      </a:lnTo>
                      <a:lnTo>
                        <a:pt x="9" y="31"/>
                      </a:lnTo>
                      <a:lnTo>
                        <a:pt x="8" y="31"/>
                      </a:lnTo>
                      <a:lnTo>
                        <a:pt x="8" y="31"/>
                      </a:lnTo>
                      <a:lnTo>
                        <a:pt x="6" y="31"/>
                      </a:lnTo>
                      <a:lnTo>
                        <a:pt x="6" y="31"/>
                      </a:lnTo>
                      <a:lnTo>
                        <a:pt x="6" y="31"/>
                      </a:lnTo>
                      <a:lnTo>
                        <a:pt x="5" y="31"/>
                      </a:lnTo>
                      <a:lnTo>
                        <a:pt x="5" y="31"/>
                      </a:lnTo>
                      <a:lnTo>
                        <a:pt x="5" y="31"/>
                      </a:lnTo>
                      <a:lnTo>
                        <a:pt x="4" y="30"/>
                      </a:lnTo>
                      <a:lnTo>
                        <a:pt x="4" y="30"/>
                      </a:lnTo>
                      <a:lnTo>
                        <a:pt x="4" y="30"/>
                      </a:lnTo>
                      <a:lnTo>
                        <a:pt x="2" y="30"/>
                      </a:lnTo>
                      <a:lnTo>
                        <a:pt x="2" y="30"/>
                      </a:lnTo>
                      <a:lnTo>
                        <a:pt x="1" y="29"/>
                      </a:lnTo>
                      <a:lnTo>
                        <a:pt x="1" y="29"/>
                      </a:lnTo>
                      <a:lnTo>
                        <a:pt x="1" y="29"/>
                      </a:lnTo>
                      <a:lnTo>
                        <a:pt x="1" y="27"/>
                      </a:lnTo>
                      <a:lnTo>
                        <a:pt x="0" y="27"/>
                      </a:lnTo>
                      <a:lnTo>
                        <a:pt x="0" y="27"/>
                      </a:lnTo>
                      <a:lnTo>
                        <a:pt x="0" y="26"/>
                      </a:lnTo>
                      <a:lnTo>
                        <a:pt x="0" y="26"/>
                      </a:lnTo>
                      <a:lnTo>
                        <a:pt x="0" y="25"/>
                      </a:lnTo>
                      <a:lnTo>
                        <a:pt x="0" y="25"/>
                      </a:lnTo>
                      <a:lnTo>
                        <a:pt x="0" y="25"/>
                      </a:lnTo>
                      <a:lnTo>
                        <a:pt x="0" y="24"/>
                      </a:lnTo>
                      <a:lnTo>
                        <a:pt x="0" y="24"/>
                      </a:lnTo>
                      <a:lnTo>
                        <a:pt x="0" y="24"/>
                      </a:lnTo>
                      <a:lnTo>
                        <a:pt x="0" y="22"/>
                      </a:lnTo>
                      <a:lnTo>
                        <a:pt x="0" y="21"/>
                      </a:lnTo>
                      <a:lnTo>
                        <a:pt x="0" y="20"/>
                      </a:lnTo>
                      <a:lnTo>
                        <a:pt x="0" y="18"/>
                      </a:lnTo>
                      <a:lnTo>
                        <a:pt x="1" y="17"/>
                      </a:lnTo>
                      <a:lnTo>
                        <a:pt x="1" y="17"/>
                      </a:lnTo>
                      <a:lnTo>
                        <a:pt x="2" y="16"/>
                      </a:lnTo>
                      <a:lnTo>
                        <a:pt x="4" y="16"/>
                      </a:lnTo>
                      <a:lnTo>
                        <a:pt x="5" y="14"/>
                      </a:lnTo>
                      <a:lnTo>
                        <a:pt x="4" y="14"/>
                      </a:lnTo>
                      <a:lnTo>
                        <a:pt x="2" y="13"/>
                      </a:lnTo>
                      <a:lnTo>
                        <a:pt x="2" y="13"/>
                      </a:lnTo>
                      <a:lnTo>
                        <a:pt x="1" y="12"/>
                      </a:lnTo>
                      <a:lnTo>
                        <a:pt x="1" y="12"/>
                      </a:lnTo>
                      <a:lnTo>
                        <a:pt x="1" y="10"/>
                      </a:lnTo>
                      <a:lnTo>
                        <a:pt x="1" y="9"/>
                      </a:lnTo>
                      <a:lnTo>
                        <a:pt x="1" y="8"/>
                      </a:lnTo>
                      <a:lnTo>
                        <a:pt x="1" y="8"/>
                      </a:lnTo>
                      <a:lnTo>
                        <a:pt x="1" y="8"/>
                      </a:lnTo>
                      <a:lnTo>
                        <a:pt x="1" y="6"/>
                      </a:lnTo>
                      <a:lnTo>
                        <a:pt x="1" y="6"/>
                      </a:lnTo>
                      <a:lnTo>
                        <a:pt x="1" y="5"/>
                      </a:lnTo>
                      <a:lnTo>
                        <a:pt x="1" y="5"/>
                      </a:lnTo>
                      <a:lnTo>
                        <a:pt x="1" y="5"/>
                      </a:lnTo>
                      <a:lnTo>
                        <a:pt x="1" y="4"/>
                      </a:lnTo>
                      <a:lnTo>
                        <a:pt x="2" y="4"/>
                      </a:lnTo>
                      <a:lnTo>
                        <a:pt x="2" y="4"/>
                      </a:lnTo>
                      <a:lnTo>
                        <a:pt x="2" y="2"/>
                      </a:lnTo>
                      <a:lnTo>
                        <a:pt x="2" y="2"/>
                      </a:lnTo>
                      <a:lnTo>
                        <a:pt x="4" y="2"/>
                      </a:lnTo>
                      <a:lnTo>
                        <a:pt x="4" y="1"/>
                      </a:lnTo>
                      <a:lnTo>
                        <a:pt x="4" y="1"/>
                      </a:lnTo>
                      <a:lnTo>
                        <a:pt x="5" y="1"/>
                      </a:lnTo>
                      <a:lnTo>
                        <a:pt x="5" y="0"/>
                      </a:lnTo>
                      <a:lnTo>
                        <a:pt x="6" y="0"/>
                      </a:lnTo>
                      <a:lnTo>
                        <a:pt x="6" y="0"/>
                      </a:lnTo>
                      <a:lnTo>
                        <a:pt x="8" y="0"/>
                      </a:lnTo>
                      <a:lnTo>
                        <a:pt x="8" y="0"/>
                      </a:lnTo>
                      <a:lnTo>
                        <a:pt x="9" y="0"/>
                      </a:lnTo>
                      <a:lnTo>
                        <a:pt x="9" y="0"/>
                      </a:lnTo>
                      <a:lnTo>
                        <a:pt x="10" y="0"/>
                      </a:lnTo>
                      <a:lnTo>
                        <a:pt x="12" y="0"/>
                      </a:lnTo>
                      <a:lnTo>
                        <a:pt x="12" y="0"/>
                      </a:lnTo>
                      <a:lnTo>
                        <a:pt x="13" y="0"/>
                      </a:lnTo>
                      <a:lnTo>
                        <a:pt x="13" y="0"/>
                      </a:lnTo>
                      <a:lnTo>
                        <a:pt x="14" y="0"/>
                      </a:lnTo>
                      <a:lnTo>
                        <a:pt x="14" y="0"/>
                      </a:lnTo>
                      <a:lnTo>
                        <a:pt x="16" y="0"/>
                      </a:lnTo>
                      <a:lnTo>
                        <a:pt x="16" y="1"/>
                      </a:lnTo>
                      <a:lnTo>
                        <a:pt x="17" y="1"/>
                      </a:lnTo>
                      <a:lnTo>
                        <a:pt x="17" y="1"/>
                      </a:lnTo>
                      <a:lnTo>
                        <a:pt x="17" y="1"/>
                      </a:lnTo>
                      <a:lnTo>
                        <a:pt x="18" y="2"/>
                      </a:lnTo>
                      <a:lnTo>
                        <a:pt x="18" y="2"/>
                      </a:lnTo>
                      <a:lnTo>
                        <a:pt x="18" y="2"/>
                      </a:lnTo>
                      <a:lnTo>
                        <a:pt x="20" y="2"/>
                      </a:lnTo>
                      <a:lnTo>
                        <a:pt x="20" y="4"/>
                      </a:lnTo>
                      <a:lnTo>
                        <a:pt x="20" y="4"/>
                      </a:lnTo>
                      <a:lnTo>
                        <a:pt x="20" y="5"/>
                      </a:lnTo>
                      <a:lnTo>
                        <a:pt x="20" y="5"/>
                      </a:lnTo>
                      <a:lnTo>
                        <a:pt x="20" y="5"/>
                      </a:lnTo>
                      <a:lnTo>
                        <a:pt x="20" y="6"/>
                      </a:lnTo>
                      <a:lnTo>
                        <a:pt x="20" y="6"/>
                      </a:lnTo>
                      <a:lnTo>
                        <a:pt x="20" y="6"/>
                      </a:lnTo>
                      <a:lnTo>
                        <a:pt x="20" y="8"/>
                      </a:lnTo>
                      <a:close/>
                    </a:path>
                  </a:pathLst>
                </a:custGeom>
                <a:solidFill>
                  <a:srgbClr val="000000"/>
                </a:solidFill>
                <a:ln w="9525">
                  <a:noFill/>
                  <a:round/>
                  <a:headEnd/>
                  <a:tailEnd/>
                </a:ln>
              </p:spPr>
              <p:txBody>
                <a:bodyPr/>
                <a:lstStyle/>
                <a:p>
                  <a:endParaRPr lang="en-US"/>
                </a:p>
              </p:txBody>
            </p:sp>
            <p:sp>
              <p:nvSpPr>
                <p:cNvPr id="10609" name="Freeform 369"/>
                <p:cNvSpPr>
                  <a:spLocks/>
                </p:cNvSpPr>
                <p:nvPr/>
              </p:nvSpPr>
              <p:spPr bwMode="auto">
                <a:xfrm>
                  <a:off x="2510" y="2992"/>
                  <a:ext cx="11" cy="16"/>
                </a:xfrm>
                <a:custGeom>
                  <a:avLst/>
                  <a:gdLst/>
                  <a:ahLst/>
                  <a:cxnLst>
                    <a:cxn ang="0">
                      <a:pos x="4" y="31"/>
                    </a:cxn>
                    <a:cxn ang="0">
                      <a:pos x="4" y="30"/>
                    </a:cxn>
                    <a:cxn ang="0">
                      <a:pos x="5" y="29"/>
                    </a:cxn>
                    <a:cxn ang="0">
                      <a:pos x="5" y="27"/>
                    </a:cxn>
                    <a:cxn ang="0">
                      <a:pos x="5" y="26"/>
                    </a:cxn>
                    <a:cxn ang="0">
                      <a:pos x="5" y="24"/>
                    </a:cxn>
                    <a:cxn ang="0">
                      <a:pos x="6" y="22"/>
                    </a:cxn>
                    <a:cxn ang="0">
                      <a:pos x="6" y="21"/>
                    </a:cxn>
                    <a:cxn ang="0">
                      <a:pos x="8" y="20"/>
                    </a:cxn>
                    <a:cxn ang="0">
                      <a:pos x="8" y="18"/>
                    </a:cxn>
                    <a:cxn ang="0">
                      <a:pos x="9" y="17"/>
                    </a:cxn>
                    <a:cxn ang="0">
                      <a:pos x="9" y="16"/>
                    </a:cxn>
                    <a:cxn ang="0">
                      <a:pos x="10" y="14"/>
                    </a:cxn>
                    <a:cxn ang="0">
                      <a:pos x="10" y="13"/>
                    </a:cxn>
                    <a:cxn ang="0">
                      <a:pos x="12" y="13"/>
                    </a:cxn>
                    <a:cxn ang="0">
                      <a:pos x="12" y="12"/>
                    </a:cxn>
                    <a:cxn ang="0">
                      <a:pos x="13" y="10"/>
                    </a:cxn>
                    <a:cxn ang="0">
                      <a:pos x="13" y="9"/>
                    </a:cxn>
                    <a:cxn ang="0">
                      <a:pos x="13" y="9"/>
                    </a:cxn>
                    <a:cxn ang="0">
                      <a:pos x="14" y="8"/>
                    </a:cxn>
                    <a:cxn ang="0">
                      <a:pos x="14" y="6"/>
                    </a:cxn>
                    <a:cxn ang="0">
                      <a:pos x="16" y="6"/>
                    </a:cxn>
                    <a:cxn ang="0">
                      <a:pos x="16" y="5"/>
                    </a:cxn>
                    <a:cxn ang="0">
                      <a:pos x="17" y="5"/>
                    </a:cxn>
                    <a:cxn ang="0">
                      <a:pos x="17" y="4"/>
                    </a:cxn>
                    <a:cxn ang="0">
                      <a:pos x="0" y="4"/>
                    </a:cxn>
                    <a:cxn ang="0">
                      <a:pos x="0" y="0"/>
                    </a:cxn>
                    <a:cxn ang="0">
                      <a:pos x="21" y="0"/>
                    </a:cxn>
                    <a:cxn ang="0">
                      <a:pos x="21" y="4"/>
                    </a:cxn>
                    <a:cxn ang="0">
                      <a:pos x="21" y="4"/>
                    </a:cxn>
                    <a:cxn ang="0">
                      <a:pos x="21" y="5"/>
                    </a:cxn>
                    <a:cxn ang="0">
                      <a:pos x="19" y="6"/>
                    </a:cxn>
                    <a:cxn ang="0">
                      <a:pos x="19" y="6"/>
                    </a:cxn>
                    <a:cxn ang="0">
                      <a:pos x="18" y="8"/>
                    </a:cxn>
                    <a:cxn ang="0">
                      <a:pos x="18" y="8"/>
                    </a:cxn>
                    <a:cxn ang="0">
                      <a:pos x="18" y="9"/>
                    </a:cxn>
                    <a:cxn ang="0">
                      <a:pos x="17" y="9"/>
                    </a:cxn>
                    <a:cxn ang="0">
                      <a:pos x="17" y="9"/>
                    </a:cxn>
                    <a:cxn ang="0">
                      <a:pos x="17" y="10"/>
                    </a:cxn>
                    <a:cxn ang="0">
                      <a:pos x="16" y="10"/>
                    </a:cxn>
                    <a:cxn ang="0">
                      <a:pos x="16" y="12"/>
                    </a:cxn>
                    <a:cxn ang="0">
                      <a:pos x="16" y="12"/>
                    </a:cxn>
                    <a:cxn ang="0">
                      <a:pos x="16" y="13"/>
                    </a:cxn>
                    <a:cxn ang="0">
                      <a:pos x="14" y="13"/>
                    </a:cxn>
                    <a:cxn ang="0">
                      <a:pos x="14" y="14"/>
                    </a:cxn>
                    <a:cxn ang="0">
                      <a:pos x="14" y="16"/>
                    </a:cxn>
                    <a:cxn ang="0">
                      <a:pos x="13" y="16"/>
                    </a:cxn>
                    <a:cxn ang="0">
                      <a:pos x="13" y="17"/>
                    </a:cxn>
                    <a:cxn ang="0">
                      <a:pos x="13" y="18"/>
                    </a:cxn>
                    <a:cxn ang="0">
                      <a:pos x="12" y="18"/>
                    </a:cxn>
                    <a:cxn ang="0">
                      <a:pos x="12" y="20"/>
                    </a:cxn>
                    <a:cxn ang="0">
                      <a:pos x="12" y="21"/>
                    </a:cxn>
                    <a:cxn ang="0">
                      <a:pos x="10" y="21"/>
                    </a:cxn>
                    <a:cxn ang="0">
                      <a:pos x="10" y="22"/>
                    </a:cxn>
                    <a:cxn ang="0">
                      <a:pos x="10" y="24"/>
                    </a:cxn>
                    <a:cxn ang="0">
                      <a:pos x="10" y="25"/>
                    </a:cxn>
                    <a:cxn ang="0">
                      <a:pos x="9" y="26"/>
                    </a:cxn>
                    <a:cxn ang="0">
                      <a:pos x="9" y="27"/>
                    </a:cxn>
                    <a:cxn ang="0">
                      <a:pos x="9" y="29"/>
                    </a:cxn>
                    <a:cxn ang="0">
                      <a:pos x="9" y="30"/>
                    </a:cxn>
                    <a:cxn ang="0">
                      <a:pos x="8" y="31"/>
                    </a:cxn>
                    <a:cxn ang="0">
                      <a:pos x="4" y="31"/>
                    </a:cxn>
                  </a:cxnLst>
                  <a:rect l="0" t="0" r="r" b="b"/>
                  <a:pathLst>
                    <a:path w="21" h="31">
                      <a:moveTo>
                        <a:pt x="4" y="31"/>
                      </a:moveTo>
                      <a:lnTo>
                        <a:pt x="4" y="30"/>
                      </a:lnTo>
                      <a:lnTo>
                        <a:pt x="5" y="29"/>
                      </a:lnTo>
                      <a:lnTo>
                        <a:pt x="5" y="27"/>
                      </a:lnTo>
                      <a:lnTo>
                        <a:pt x="5" y="26"/>
                      </a:lnTo>
                      <a:lnTo>
                        <a:pt x="5" y="24"/>
                      </a:lnTo>
                      <a:lnTo>
                        <a:pt x="6" y="22"/>
                      </a:lnTo>
                      <a:lnTo>
                        <a:pt x="6" y="21"/>
                      </a:lnTo>
                      <a:lnTo>
                        <a:pt x="8" y="20"/>
                      </a:lnTo>
                      <a:lnTo>
                        <a:pt x="8" y="18"/>
                      </a:lnTo>
                      <a:lnTo>
                        <a:pt x="9" y="17"/>
                      </a:lnTo>
                      <a:lnTo>
                        <a:pt x="9" y="16"/>
                      </a:lnTo>
                      <a:lnTo>
                        <a:pt x="10" y="14"/>
                      </a:lnTo>
                      <a:lnTo>
                        <a:pt x="10" y="13"/>
                      </a:lnTo>
                      <a:lnTo>
                        <a:pt x="12" y="13"/>
                      </a:lnTo>
                      <a:lnTo>
                        <a:pt x="12" y="12"/>
                      </a:lnTo>
                      <a:lnTo>
                        <a:pt x="13" y="10"/>
                      </a:lnTo>
                      <a:lnTo>
                        <a:pt x="13" y="9"/>
                      </a:lnTo>
                      <a:lnTo>
                        <a:pt x="13" y="9"/>
                      </a:lnTo>
                      <a:lnTo>
                        <a:pt x="14" y="8"/>
                      </a:lnTo>
                      <a:lnTo>
                        <a:pt x="14" y="6"/>
                      </a:lnTo>
                      <a:lnTo>
                        <a:pt x="16" y="6"/>
                      </a:lnTo>
                      <a:lnTo>
                        <a:pt x="16" y="5"/>
                      </a:lnTo>
                      <a:lnTo>
                        <a:pt x="17" y="5"/>
                      </a:lnTo>
                      <a:lnTo>
                        <a:pt x="17" y="4"/>
                      </a:lnTo>
                      <a:lnTo>
                        <a:pt x="0" y="4"/>
                      </a:lnTo>
                      <a:lnTo>
                        <a:pt x="0" y="0"/>
                      </a:lnTo>
                      <a:lnTo>
                        <a:pt x="21" y="0"/>
                      </a:lnTo>
                      <a:lnTo>
                        <a:pt x="21" y="4"/>
                      </a:lnTo>
                      <a:lnTo>
                        <a:pt x="21" y="4"/>
                      </a:lnTo>
                      <a:lnTo>
                        <a:pt x="21" y="5"/>
                      </a:lnTo>
                      <a:lnTo>
                        <a:pt x="19" y="6"/>
                      </a:lnTo>
                      <a:lnTo>
                        <a:pt x="19" y="6"/>
                      </a:lnTo>
                      <a:lnTo>
                        <a:pt x="18" y="8"/>
                      </a:lnTo>
                      <a:lnTo>
                        <a:pt x="18" y="8"/>
                      </a:lnTo>
                      <a:lnTo>
                        <a:pt x="18" y="9"/>
                      </a:lnTo>
                      <a:lnTo>
                        <a:pt x="17" y="9"/>
                      </a:lnTo>
                      <a:lnTo>
                        <a:pt x="17" y="9"/>
                      </a:lnTo>
                      <a:lnTo>
                        <a:pt x="17" y="10"/>
                      </a:lnTo>
                      <a:lnTo>
                        <a:pt x="16" y="10"/>
                      </a:lnTo>
                      <a:lnTo>
                        <a:pt x="16" y="12"/>
                      </a:lnTo>
                      <a:lnTo>
                        <a:pt x="16" y="12"/>
                      </a:lnTo>
                      <a:lnTo>
                        <a:pt x="16" y="13"/>
                      </a:lnTo>
                      <a:lnTo>
                        <a:pt x="14" y="13"/>
                      </a:lnTo>
                      <a:lnTo>
                        <a:pt x="14" y="14"/>
                      </a:lnTo>
                      <a:lnTo>
                        <a:pt x="14" y="16"/>
                      </a:lnTo>
                      <a:lnTo>
                        <a:pt x="13" y="16"/>
                      </a:lnTo>
                      <a:lnTo>
                        <a:pt x="13" y="17"/>
                      </a:lnTo>
                      <a:lnTo>
                        <a:pt x="13" y="18"/>
                      </a:lnTo>
                      <a:lnTo>
                        <a:pt x="12" y="18"/>
                      </a:lnTo>
                      <a:lnTo>
                        <a:pt x="12" y="20"/>
                      </a:lnTo>
                      <a:lnTo>
                        <a:pt x="12" y="21"/>
                      </a:lnTo>
                      <a:lnTo>
                        <a:pt x="10" y="21"/>
                      </a:lnTo>
                      <a:lnTo>
                        <a:pt x="10" y="22"/>
                      </a:lnTo>
                      <a:lnTo>
                        <a:pt x="10" y="24"/>
                      </a:lnTo>
                      <a:lnTo>
                        <a:pt x="10" y="25"/>
                      </a:lnTo>
                      <a:lnTo>
                        <a:pt x="9" y="26"/>
                      </a:lnTo>
                      <a:lnTo>
                        <a:pt x="9" y="27"/>
                      </a:lnTo>
                      <a:lnTo>
                        <a:pt x="9" y="29"/>
                      </a:lnTo>
                      <a:lnTo>
                        <a:pt x="9" y="30"/>
                      </a:lnTo>
                      <a:lnTo>
                        <a:pt x="8" y="31"/>
                      </a:lnTo>
                      <a:lnTo>
                        <a:pt x="4" y="31"/>
                      </a:lnTo>
                      <a:close/>
                    </a:path>
                  </a:pathLst>
                </a:custGeom>
                <a:solidFill>
                  <a:srgbClr val="000000"/>
                </a:solidFill>
                <a:ln w="9525">
                  <a:noFill/>
                  <a:round/>
                  <a:headEnd/>
                  <a:tailEnd/>
                </a:ln>
              </p:spPr>
              <p:txBody>
                <a:bodyPr/>
                <a:lstStyle/>
                <a:p>
                  <a:endParaRPr lang="en-US"/>
                </a:p>
              </p:txBody>
            </p:sp>
            <p:sp>
              <p:nvSpPr>
                <p:cNvPr id="10610" name="Freeform 370"/>
                <p:cNvSpPr>
                  <a:spLocks noEditPoints="1"/>
                </p:cNvSpPr>
                <p:nvPr/>
              </p:nvSpPr>
              <p:spPr bwMode="auto">
                <a:xfrm>
                  <a:off x="2474" y="2992"/>
                  <a:ext cx="11" cy="17"/>
                </a:xfrm>
                <a:custGeom>
                  <a:avLst/>
                  <a:gdLst/>
                  <a:ahLst/>
                  <a:cxnLst>
                    <a:cxn ang="0">
                      <a:pos x="5" y="25"/>
                    </a:cxn>
                    <a:cxn ang="0">
                      <a:pos x="5" y="26"/>
                    </a:cxn>
                    <a:cxn ang="0">
                      <a:pos x="8" y="27"/>
                    </a:cxn>
                    <a:cxn ang="0">
                      <a:pos x="9" y="29"/>
                    </a:cxn>
                    <a:cxn ang="0">
                      <a:pos x="12" y="29"/>
                    </a:cxn>
                    <a:cxn ang="0">
                      <a:pos x="15" y="27"/>
                    </a:cxn>
                    <a:cxn ang="0">
                      <a:pos x="17" y="26"/>
                    </a:cxn>
                    <a:cxn ang="0">
                      <a:pos x="19" y="22"/>
                    </a:cxn>
                    <a:cxn ang="0">
                      <a:pos x="17" y="18"/>
                    </a:cxn>
                    <a:cxn ang="0">
                      <a:pos x="16" y="16"/>
                    </a:cxn>
                    <a:cxn ang="0">
                      <a:pos x="13" y="14"/>
                    </a:cxn>
                    <a:cxn ang="0">
                      <a:pos x="9" y="14"/>
                    </a:cxn>
                    <a:cxn ang="0">
                      <a:pos x="8" y="16"/>
                    </a:cxn>
                    <a:cxn ang="0">
                      <a:pos x="7" y="17"/>
                    </a:cxn>
                    <a:cxn ang="0">
                      <a:pos x="5" y="20"/>
                    </a:cxn>
                    <a:cxn ang="0">
                      <a:pos x="5" y="22"/>
                    </a:cxn>
                    <a:cxn ang="0">
                      <a:pos x="0" y="14"/>
                    </a:cxn>
                    <a:cxn ang="0">
                      <a:pos x="0" y="12"/>
                    </a:cxn>
                    <a:cxn ang="0">
                      <a:pos x="1" y="8"/>
                    </a:cxn>
                    <a:cxn ang="0">
                      <a:pos x="3" y="5"/>
                    </a:cxn>
                    <a:cxn ang="0">
                      <a:pos x="5" y="2"/>
                    </a:cxn>
                    <a:cxn ang="0">
                      <a:pos x="8" y="0"/>
                    </a:cxn>
                    <a:cxn ang="0">
                      <a:pos x="13" y="0"/>
                    </a:cxn>
                    <a:cxn ang="0">
                      <a:pos x="16" y="0"/>
                    </a:cxn>
                    <a:cxn ang="0">
                      <a:pos x="19" y="1"/>
                    </a:cxn>
                    <a:cxn ang="0">
                      <a:pos x="20" y="4"/>
                    </a:cxn>
                    <a:cxn ang="0">
                      <a:pos x="21" y="6"/>
                    </a:cxn>
                    <a:cxn ang="0">
                      <a:pos x="17" y="8"/>
                    </a:cxn>
                    <a:cxn ang="0">
                      <a:pos x="16" y="5"/>
                    </a:cxn>
                    <a:cxn ang="0">
                      <a:pos x="15" y="4"/>
                    </a:cxn>
                    <a:cxn ang="0">
                      <a:pos x="12" y="2"/>
                    </a:cxn>
                    <a:cxn ang="0">
                      <a:pos x="9" y="4"/>
                    </a:cxn>
                    <a:cxn ang="0">
                      <a:pos x="7" y="5"/>
                    </a:cxn>
                    <a:cxn ang="0">
                      <a:pos x="5" y="8"/>
                    </a:cxn>
                    <a:cxn ang="0">
                      <a:pos x="4" y="12"/>
                    </a:cxn>
                    <a:cxn ang="0">
                      <a:pos x="4" y="14"/>
                    </a:cxn>
                    <a:cxn ang="0">
                      <a:pos x="7" y="13"/>
                    </a:cxn>
                    <a:cxn ang="0">
                      <a:pos x="9" y="12"/>
                    </a:cxn>
                    <a:cxn ang="0">
                      <a:pos x="12" y="12"/>
                    </a:cxn>
                    <a:cxn ang="0">
                      <a:pos x="16" y="12"/>
                    </a:cxn>
                    <a:cxn ang="0">
                      <a:pos x="19" y="13"/>
                    </a:cxn>
                    <a:cxn ang="0">
                      <a:pos x="21" y="16"/>
                    </a:cxn>
                    <a:cxn ang="0">
                      <a:pos x="23" y="18"/>
                    </a:cxn>
                    <a:cxn ang="0">
                      <a:pos x="23" y="22"/>
                    </a:cxn>
                    <a:cxn ang="0">
                      <a:pos x="21" y="25"/>
                    </a:cxn>
                    <a:cxn ang="0">
                      <a:pos x="20" y="29"/>
                    </a:cxn>
                    <a:cxn ang="0">
                      <a:pos x="17" y="31"/>
                    </a:cxn>
                    <a:cxn ang="0">
                      <a:pos x="15" y="31"/>
                    </a:cxn>
                    <a:cxn ang="0">
                      <a:pos x="11" y="33"/>
                    </a:cxn>
                    <a:cxn ang="0">
                      <a:pos x="8" y="31"/>
                    </a:cxn>
                    <a:cxn ang="0">
                      <a:pos x="5" y="30"/>
                    </a:cxn>
                    <a:cxn ang="0">
                      <a:pos x="3" y="29"/>
                    </a:cxn>
                    <a:cxn ang="0">
                      <a:pos x="1" y="26"/>
                    </a:cxn>
                    <a:cxn ang="0">
                      <a:pos x="0" y="22"/>
                    </a:cxn>
                    <a:cxn ang="0">
                      <a:pos x="0" y="18"/>
                    </a:cxn>
                    <a:cxn ang="0">
                      <a:pos x="0" y="18"/>
                    </a:cxn>
                    <a:cxn ang="0">
                      <a:pos x="0" y="17"/>
                    </a:cxn>
                    <a:cxn ang="0">
                      <a:pos x="0" y="17"/>
                    </a:cxn>
                  </a:cxnLst>
                  <a:rect l="0" t="0" r="r" b="b"/>
                  <a:pathLst>
                    <a:path w="23" h="33">
                      <a:moveTo>
                        <a:pt x="5" y="22"/>
                      </a:moveTo>
                      <a:lnTo>
                        <a:pt x="5" y="24"/>
                      </a:lnTo>
                      <a:lnTo>
                        <a:pt x="5" y="24"/>
                      </a:lnTo>
                      <a:lnTo>
                        <a:pt x="5" y="24"/>
                      </a:lnTo>
                      <a:lnTo>
                        <a:pt x="5" y="25"/>
                      </a:lnTo>
                      <a:lnTo>
                        <a:pt x="5" y="25"/>
                      </a:lnTo>
                      <a:lnTo>
                        <a:pt x="5" y="25"/>
                      </a:lnTo>
                      <a:lnTo>
                        <a:pt x="5" y="25"/>
                      </a:lnTo>
                      <a:lnTo>
                        <a:pt x="5" y="26"/>
                      </a:lnTo>
                      <a:lnTo>
                        <a:pt x="5" y="26"/>
                      </a:lnTo>
                      <a:lnTo>
                        <a:pt x="7" y="26"/>
                      </a:lnTo>
                      <a:lnTo>
                        <a:pt x="7" y="27"/>
                      </a:lnTo>
                      <a:lnTo>
                        <a:pt x="7" y="27"/>
                      </a:lnTo>
                      <a:lnTo>
                        <a:pt x="7" y="27"/>
                      </a:lnTo>
                      <a:lnTo>
                        <a:pt x="8" y="27"/>
                      </a:lnTo>
                      <a:lnTo>
                        <a:pt x="8" y="27"/>
                      </a:lnTo>
                      <a:lnTo>
                        <a:pt x="8" y="29"/>
                      </a:lnTo>
                      <a:lnTo>
                        <a:pt x="9" y="29"/>
                      </a:lnTo>
                      <a:lnTo>
                        <a:pt x="9" y="29"/>
                      </a:lnTo>
                      <a:lnTo>
                        <a:pt x="9" y="29"/>
                      </a:lnTo>
                      <a:lnTo>
                        <a:pt x="11" y="29"/>
                      </a:lnTo>
                      <a:lnTo>
                        <a:pt x="11" y="29"/>
                      </a:lnTo>
                      <a:lnTo>
                        <a:pt x="11" y="29"/>
                      </a:lnTo>
                      <a:lnTo>
                        <a:pt x="12" y="29"/>
                      </a:lnTo>
                      <a:lnTo>
                        <a:pt x="12" y="29"/>
                      </a:lnTo>
                      <a:lnTo>
                        <a:pt x="12" y="29"/>
                      </a:lnTo>
                      <a:lnTo>
                        <a:pt x="13" y="29"/>
                      </a:lnTo>
                      <a:lnTo>
                        <a:pt x="13" y="29"/>
                      </a:lnTo>
                      <a:lnTo>
                        <a:pt x="15" y="29"/>
                      </a:lnTo>
                      <a:lnTo>
                        <a:pt x="15" y="27"/>
                      </a:lnTo>
                      <a:lnTo>
                        <a:pt x="15" y="27"/>
                      </a:lnTo>
                      <a:lnTo>
                        <a:pt x="16" y="27"/>
                      </a:lnTo>
                      <a:lnTo>
                        <a:pt x="16" y="27"/>
                      </a:lnTo>
                      <a:lnTo>
                        <a:pt x="16" y="26"/>
                      </a:lnTo>
                      <a:lnTo>
                        <a:pt x="17" y="26"/>
                      </a:lnTo>
                      <a:lnTo>
                        <a:pt x="17" y="25"/>
                      </a:lnTo>
                      <a:lnTo>
                        <a:pt x="17" y="25"/>
                      </a:lnTo>
                      <a:lnTo>
                        <a:pt x="17" y="25"/>
                      </a:lnTo>
                      <a:lnTo>
                        <a:pt x="17" y="24"/>
                      </a:lnTo>
                      <a:lnTo>
                        <a:pt x="19" y="22"/>
                      </a:lnTo>
                      <a:lnTo>
                        <a:pt x="19" y="22"/>
                      </a:lnTo>
                      <a:lnTo>
                        <a:pt x="19" y="21"/>
                      </a:lnTo>
                      <a:lnTo>
                        <a:pt x="17" y="20"/>
                      </a:lnTo>
                      <a:lnTo>
                        <a:pt x="17" y="20"/>
                      </a:lnTo>
                      <a:lnTo>
                        <a:pt x="17" y="18"/>
                      </a:lnTo>
                      <a:lnTo>
                        <a:pt x="17" y="18"/>
                      </a:lnTo>
                      <a:lnTo>
                        <a:pt x="17" y="17"/>
                      </a:lnTo>
                      <a:lnTo>
                        <a:pt x="16" y="17"/>
                      </a:lnTo>
                      <a:lnTo>
                        <a:pt x="16" y="17"/>
                      </a:lnTo>
                      <a:lnTo>
                        <a:pt x="16" y="16"/>
                      </a:lnTo>
                      <a:lnTo>
                        <a:pt x="15" y="16"/>
                      </a:lnTo>
                      <a:lnTo>
                        <a:pt x="15" y="16"/>
                      </a:lnTo>
                      <a:lnTo>
                        <a:pt x="15" y="14"/>
                      </a:lnTo>
                      <a:lnTo>
                        <a:pt x="13" y="14"/>
                      </a:lnTo>
                      <a:lnTo>
                        <a:pt x="13" y="14"/>
                      </a:lnTo>
                      <a:lnTo>
                        <a:pt x="12" y="14"/>
                      </a:lnTo>
                      <a:lnTo>
                        <a:pt x="12" y="14"/>
                      </a:lnTo>
                      <a:lnTo>
                        <a:pt x="11" y="14"/>
                      </a:lnTo>
                      <a:lnTo>
                        <a:pt x="11" y="14"/>
                      </a:lnTo>
                      <a:lnTo>
                        <a:pt x="9" y="14"/>
                      </a:lnTo>
                      <a:lnTo>
                        <a:pt x="9" y="14"/>
                      </a:lnTo>
                      <a:lnTo>
                        <a:pt x="9" y="14"/>
                      </a:lnTo>
                      <a:lnTo>
                        <a:pt x="8" y="16"/>
                      </a:lnTo>
                      <a:lnTo>
                        <a:pt x="8" y="16"/>
                      </a:lnTo>
                      <a:lnTo>
                        <a:pt x="8" y="16"/>
                      </a:lnTo>
                      <a:lnTo>
                        <a:pt x="8" y="16"/>
                      </a:lnTo>
                      <a:lnTo>
                        <a:pt x="7" y="16"/>
                      </a:lnTo>
                      <a:lnTo>
                        <a:pt x="7" y="16"/>
                      </a:lnTo>
                      <a:lnTo>
                        <a:pt x="7" y="17"/>
                      </a:lnTo>
                      <a:lnTo>
                        <a:pt x="7" y="17"/>
                      </a:lnTo>
                      <a:lnTo>
                        <a:pt x="5" y="17"/>
                      </a:lnTo>
                      <a:lnTo>
                        <a:pt x="5" y="18"/>
                      </a:lnTo>
                      <a:lnTo>
                        <a:pt x="5" y="18"/>
                      </a:lnTo>
                      <a:lnTo>
                        <a:pt x="5" y="18"/>
                      </a:lnTo>
                      <a:lnTo>
                        <a:pt x="5" y="20"/>
                      </a:lnTo>
                      <a:lnTo>
                        <a:pt x="5" y="20"/>
                      </a:lnTo>
                      <a:lnTo>
                        <a:pt x="5" y="20"/>
                      </a:lnTo>
                      <a:lnTo>
                        <a:pt x="5" y="21"/>
                      </a:lnTo>
                      <a:lnTo>
                        <a:pt x="5" y="21"/>
                      </a:lnTo>
                      <a:lnTo>
                        <a:pt x="5" y="22"/>
                      </a:lnTo>
                      <a:lnTo>
                        <a:pt x="5" y="22"/>
                      </a:lnTo>
                      <a:close/>
                      <a:moveTo>
                        <a:pt x="0" y="17"/>
                      </a:moveTo>
                      <a:lnTo>
                        <a:pt x="0" y="16"/>
                      </a:lnTo>
                      <a:lnTo>
                        <a:pt x="0" y="16"/>
                      </a:lnTo>
                      <a:lnTo>
                        <a:pt x="0" y="14"/>
                      </a:lnTo>
                      <a:lnTo>
                        <a:pt x="0" y="14"/>
                      </a:lnTo>
                      <a:lnTo>
                        <a:pt x="0" y="13"/>
                      </a:lnTo>
                      <a:lnTo>
                        <a:pt x="0" y="13"/>
                      </a:lnTo>
                      <a:lnTo>
                        <a:pt x="0" y="12"/>
                      </a:lnTo>
                      <a:lnTo>
                        <a:pt x="0" y="12"/>
                      </a:lnTo>
                      <a:lnTo>
                        <a:pt x="0" y="10"/>
                      </a:lnTo>
                      <a:lnTo>
                        <a:pt x="1" y="10"/>
                      </a:lnTo>
                      <a:lnTo>
                        <a:pt x="1" y="9"/>
                      </a:lnTo>
                      <a:lnTo>
                        <a:pt x="1" y="9"/>
                      </a:lnTo>
                      <a:lnTo>
                        <a:pt x="1" y="8"/>
                      </a:lnTo>
                      <a:lnTo>
                        <a:pt x="1" y="8"/>
                      </a:lnTo>
                      <a:lnTo>
                        <a:pt x="1" y="6"/>
                      </a:lnTo>
                      <a:lnTo>
                        <a:pt x="3" y="6"/>
                      </a:lnTo>
                      <a:lnTo>
                        <a:pt x="3" y="5"/>
                      </a:lnTo>
                      <a:lnTo>
                        <a:pt x="3" y="5"/>
                      </a:lnTo>
                      <a:lnTo>
                        <a:pt x="3" y="4"/>
                      </a:lnTo>
                      <a:lnTo>
                        <a:pt x="4" y="4"/>
                      </a:lnTo>
                      <a:lnTo>
                        <a:pt x="4" y="2"/>
                      </a:lnTo>
                      <a:lnTo>
                        <a:pt x="4" y="2"/>
                      </a:lnTo>
                      <a:lnTo>
                        <a:pt x="5" y="2"/>
                      </a:lnTo>
                      <a:lnTo>
                        <a:pt x="5" y="1"/>
                      </a:lnTo>
                      <a:lnTo>
                        <a:pt x="7" y="1"/>
                      </a:lnTo>
                      <a:lnTo>
                        <a:pt x="7" y="1"/>
                      </a:lnTo>
                      <a:lnTo>
                        <a:pt x="8" y="0"/>
                      </a:lnTo>
                      <a:lnTo>
                        <a:pt x="8" y="0"/>
                      </a:lnTo>
                      <a:lnTo>
                        <a:pt x="9" y="0"/>
                      </a:lnTo>
                      <a:lnTo>
                        <a:pt x="11" y="0"/>
                      </a:lnTo>
                      <a:lnTo>
                        <a:pt x="11" y="0"/>
                      </a:lnTo>
                      <a:lnTo>
                        <a:pt x="12" y="0"/>
                      </a:lnTo>
                      <a:lnTo>
                        <a:pt x="13" y="0"/>
                      </a:lnTo>
                      <a:lnTo>
                        <a:pt x="13" y="0"/>
                      </a:lnTo>
                      <a:lnTo>
                        <a:pt x="13" y="0"/>
                      </a:lnTo>
                      <a:lnTo>
                        <a:pt x="15" y="0"/>
                      </a:lnTo>
                      <a:lnTo>
                        <a:pt x="15" y="0"/>
                      </a:lnTo>
                      <a:lnTo>
                        <a:pt x="16" y="0"/>
                      </a:lnTo>
                      <a:lnTo>
                        <a:pt x="16" y="0"/>
                      </a:lnTo>
                      <a:lnTo>
                        <a:pt x="16" y="1"/>
                      </a:lnTo>
                      <a:lnTo>
                        <a:pt x="17" y="1"/>
                      </a:lnTo>
                      <a:lnTo>
                        <a:pt x="17" y="1"/>
                      </a:lnTo>
                      <a:lnTo>
                        <a:pt x="19" y="1"/>
                      </a:lnTo>
                      <a:lnTo>
                        <a:pt x="19" y="1"/>
                      </a:lnTo>
                      <a:lnTo>
                        <a:pt x="19" y="2"/>
                      </a:lnTo>
                      <a:lnTo>
                        <a:pt x="20" y="2"/>
                      </a:lnTo>
                      <a:lnTo>
                        <a:pt x="20" y="2"/>
                      </a:lnTo>
                      <a:lnTo>
                        <a:pt x="20" y="4"/>
                      </a:lnTo>
                      <a:lnTo>
                        <a:pt x="20" y="4"/>
                      </a:lnTo>
                      <a:lnTo>
                        <a:pt x="21" y="5"/>
                      </a:lnTo>
                      <a:lnTo>
                        <a:pt x="21" y="5"/>
                      </a:lnTo>
                      <a:lnTo>
                        <a:pt x="21" y="5"/>
                      </a:lnTo>
                      <a:lnTo>
                        <a:pt x="21" y="6"/>
                      </a:lnTo>
                      <a:lnTo>
                        <a:pt x="21" y="6"/>
                      </a:lnTo>
                      <a:lnTo>
                        <a:pt x="21" y="8"/>
                      </a:lnTo>
                      <a:lnTo>
                        <a:pt x="21" y="8"/>
                      </a:lnTo>
                      <a:lnTo>
                        <a:pt x="17" y="8"/>
                      </a:lnTo>
                      <a:lnTo>
                        <a:pt x="17" y="8"/>
                      </a:lnTo>
                      <a:lnTo>
                        <a:pt x="17" y="6"/>
                      </a:lnTo>
                      <a:lnTo>
                        <a:pt x="17" y="6"/>
                      </a:lnTo>
                      <a:lnTo>
                        <a:pt x="17" y="6"/>
                      </a:lnTo>
                      <a:lnTo>
                        <a:pt x="17" y="5"/>
                      </a:lnTo>
                      <a:lnTo>
                        <a:pt x="16" y="5"/>
                      </a:lnTo>
                      <a:lnTo>
                        <a:pt x="16" y="5"/>
                      </a:lnTo>
                      <a:lnTo>
                        <a:pt x="16" y="4"/>
                      </a:lnTo>
                      <a:lnTo>
                        <a:pt x="15" y="4"/>
                      </a:lnTo>
                      <a:lnTo>
                        <a:pt x="15" y="4"/>
                      </a:lnTo>
                      <a:lnTo>
                        <a:pt x="15" y="4"/>
                      </a:lnTo>
                      <a:lnTo>
                        <a:pt x="13" y="4"/>
                      </a:lnTo>
                      <a:lnTo>
                        <a:pt x="13" y="2"/>
                      </a:lnTo>
                      <a:lnTo>
                        <a:pt x="13" y="2"/>
                      </a:lnTo>
                      <a:lnTo>
                        <a:pt x="12" y="2"/>
                      </a:lnTo>
                      <a:lnTo>
                        <a:pt x="12" y="2"/>
                      </a:lnTo>
                      <a:lnTo>
                        <a:pt x="12" y="2"/>
                      </a:lnTo>
                      <a:lnTo>
                        <a:pt x="11" y="2"/>
                      </a:lnTo>
                      <a:lnTo>
                        <a:pt x="11" y="2"/>
                      </a:lnTo>
                      <a:lnTo>
                        <a:pt x="11" y="4"/>
                      </a:lnTo>
                      <a:lnTo>
                        <a:pt x="9" y="4"/>
                      </a:lnTo>
                      <a:lnTo>
                        <a:pt x="9" y="4"/>
                      </a:lnTo>
                      <a:lnTo>
                        <a:pt x="8" y="4"/>
                      </a:lnTo>
                      <a:lnTo>
                        <a:pt x="8" y="4"/>
                      </a:lnTo>
                      <a:lnTo>
                        <a:pt x="8" y="5"/>
                      </a:lnTo>
                      <a:lnTo>
                        <a:pt x="7" y="5"/>
                      </a:lnTo>
                      <a:lnTo>
                        <a:pt x="7" y="5"/>
                      </a:lnTo>
                      <a:lnTo>
                        <a:pt x="7" y="6"/>
                      </a:lnTo>
                      <a:lnTo>
                        <a:pt x="7" y="6"/>
                      </a:lnTo>
                      <a:lnTo>
                        <a:pt x="5" y="6"/>
                      </a:lnTo>
                      <a:lnTo>
                        <a:pt x="5" y="8"/>
                      </a:lnTo>
                      <a:lnTo>
                        <a:pt x="5" y="8"/>
                      </a:lnTo>
                      <a:lnTo>
                        <a:pt x="5" y="9"/>
                      </a:lnTo>
                      <a:lnTo>
                        <a:pt x="5" y="9"/>
                      </a:lnTo>
                      <a:lnTo>
                        <a:pt x="4" y="10"/>
                      </a:lnTo>
                      <a:lnTo>
                        <a:pt x="4" y="12"/>
                      </a:lnTo>
                      <a:lnTo>
                        <a:pt x="4" y="12"/>
                      </a:lnTo>
                      <a:lnTo>
                        <a:pt x="4" y="13"/>
                      </a:lnTo>
                      <a:lnTo>
                        <a:pt x="4" y="14"/>
                      </a:lnTo>
                      <a:lnTo>
                        <a:pt x="4" y="16"/>
                      </a:lnTo>
                      <a:lnTo>
                        <a:pt x="4" y="14"/>
                      </a:lnTo>
                      <a:lnTo>
                        <a:pt x="5" y="14"/>
                      </a:lnTo>
                      <a:lnTo>
                        <a:pt x="5" y="14"/>
                      </a:lnTo>
                      <a:lnTo>
                        <a:pt x="5" y="13"/>
                      </a:lnTo>
                      <a:lnTo>
                        <a:pt x="5" y="13"/>
                      </a:lnTo>
                      <a:lnTo>
                        <a:pt x="7" y="13"/>
                      </a:lnTo>
                      <a:lnTo>
                        <a:pt x="7" y="13"/>
                      </a:lnTo>
                      <a:lnTo>
                        <a:pt x="7" y="12"/>
                      </a:lnTo>
                      <a:lnTo>
                        <a:pt x="8" y="12"/>
                      </a:lnTo>
                      <a:lnTo>
                        <a:pt x="8" y="12"/>
                      </a:lnTo>
                      <a:lnTo>
                        <a:pt x="9" y="12"/>
                      </a:lnTo>
                      <a:lnTo>
                        <a:pt x="9" y="12"/>
                      </a:lnTo>
                      <a:lnTo>
                        <a:pt x="9" y="12"/>
                      </a:lnTo>
                      <a:lnTo>
                        <a:pt x="11" y="12"/>
                      </a:lnTo>
                      <a:lnTo>
                        <a:pt x="11" y="12"/>
                      </a:lnTo>
                      <a:lnTo>
                        <a:pt x="12" y="12"/>
                      </a:lnTo>
                      <a:lnTo>
                        <a:pt x="13" y="12"/>
                      </a:lnTo>
                      <a:lnTo>
                        <a:pt x="13" y="12"/>
                      </a:lnTo>
                      <a:lnTo>
                        <a:pt x="15" y="12"/>
                      </a:lnTo>
                      <a:lnTo>
                        <a:pt x="15" y="12"/>
                      </a:lnTo>
                      <a:lnTo>
                        <a:pt x="16" y="12"/>
                      </a:lnTo>
                      <a:lnTo>
                        <a:pt x="16" y="12"/>
                      </a:lnTo>
                      <a:lnTo>
                        <a:pt x="16" y="12"/>
                      </a:lnTo>
                      <a:lnTo>
                        <a:pt x="17" y="13"/>
                      </a:lnTo>
                      <a:lnTo>
                        <a:pt x="17" y="13"/>
                      </a:lnTo>
                      <a:lnTo>
                        <a:pt x="19" y="13"/>
                      </a:lnTo>
                      <a:lnTo>
                        <a:pt x="19" y="14"/>
                      </a:lnTo>
                      <a:lnTo>
                        <a:pt x="20" y="14"/>
                      </a:lnTo>
                      <a:lnTo>
                        <a:pt x="20" y="14"/>
                      </a:lnTo>
                      <a:lnTo>
                        <a:pt x="20" y="16"/>
                      </a:lnTo>
                      <a:lnTo>
                        <a:pt x="21" y="16"/>
                      </a:lnTo>
                      <a:lnTo>
                        <a:pt x="21" y="17"/>
                      </a:lnTo>
                      <a:lnTo>
                        <a:pt x="21" y="17"/>
                      </a:lnTo>
                      <a:lnTo>
                        <a:pt x="21" y="17"/>
                      </a:lnTo>
                      <a:lnTo>
                        <a:pt x="21" y="18"/>
                      </a:lnTo>
                      <a:lnTo>
                        <a:pt x="23" y="18"/>
                      </a:lnTo>
                      <a:lnTo>
                        <a:pt x="23" y="20"/>
                      </a:lnTo>
                      <a:lnTo>
                        <a:pt x="23" y="20"/>
                      </a:lnTo>
                      <a:lnTo>
                        <a:pt x="23" y="21"/>
                      </a:lnTo>
                      <a:lnTo>
                        <a:pt x="23" y="21"/>
                      </a:lnTo>
                      <a:lnTo>
                        <a:pt x="23" y="22"/>
                      </a:lnTo>
                      <a:lnTo>
                        <a:pt x="23" y="24"/>
                      </a:lnTo>
                      <a:lnTo>
                        <a:pt x="23" y="24"/>
                      </a:lnTo>
                      <a:lnTo>
                        <a:pt x="23" y="25"/>
                      </a:lnTo>
                      <a:lnTo>
                        <a:pt x="21" y="25"/>
                      </a:lnTo>
                      <a:lnTo>
                        <a:pt x="21" y="25"/>
                      </a:lnTo>
                      <a:lnTo>
                        <a:pt x="21" y="26"/>
                      </a:lnTo>
                      <a:lnTo>
                        <a:pt x="21" y="26"/>
                      </a:lnTo>
                      <a:lnTo>
                        <a:pt x="21" y="27"/>
                      </a:lnTo>
                      <a:lnTo>
                        <a:pt x="20" y="27"/>
                      </a:lnTo>
                      <a:lnTo>
                        <a:pt x="20" y="29"/>
                      </a:lnTo>
                      <a:lnTo>
                        <a:pt x="20" y="29"/>
                      </a:lnTo>
                      <a:lnTo>
                        <a:pt x="19" y="30"/>
                      </a:lnTo>
                      <a:lnTo>
                        <a:pt x="19" y="30"/>
                      </a:lnTo>
                      <a:lnTo>
                        <a:pt x="19" y="30"/>
                      </a:lnTo>
                      <a:lnTo>
                        <a:pt x="17" y="31"/>
                      </a:lnTo>
                      <a:lnTo>
                        <a:pt x="17" y="31"/>
                      </a:lnTo>
                      <a:lnTo>
                        <a:pt x="16" y="31"/>
                      </a:lnTo>
                      <a:lnTo>
                        <a:pt x="16" y="31"/>
                      </a:lnTo>
                      <a:lnTo>
                        <a:pt x="15" y="31"/>
                      </a:lnTo>
                      <a:lnTo>
                        <a:pt x="15" y="31"/>
                      </a:lnTo>
                      <a:lnTo>
                        <a:pt x="13" y="31"/>
                      </a:lnTo>
                      <a:lnTo>
                        <a:pt x="13" y="33"/>
                      </a:lnTo>
                      <a:lnTo>
                        <a:pt x="12" y="33"/>
                      </a:lnTo>
                      <a:lnTo>
                        <a:pt x="12" y="33"/>
                      </a:lnTo>
                      <a:lnTo>
                        <a:pt x="11" y="33"/>
                      </a:lnTo>
                      <a:lnTo>
                        <a:pt x="11" y="31"/>
                      </a:lnTo>
                      <a:lnTo>
                        <a:pt x="9" y="31"/>
                      </a:lnTo>
                      <a:lnTo>
                        <a:pt x="9" y="31"/>
                      </a:lnTo>
                      <a:lnTo>
                        <a:pt x="8" y="31"/>
                      </a:lnTo>
                      <a:lnTo>
                        <a:pt x="8" y="31"/>
                      </a:lnTo>
                      <a:lnTo>
                        <a:pt x="7" y="31"/>
                      </a:lnTo>
                      <a:lnTo>
                        <a:pt x="7" y="31"/>
                      </a:lnTo>
                      <a:lnTo>
                        <a:pt x="7" y="31"/>
                      </a:lnTo>
                      <a:lnTo>
                        <a:pt x="5" y="30"/>
                      </a:lnTo>
                      <a:lnTo>
                        <a:pt x="5" y="30"/>
                      </a:lnTo>
                      <a:lnTo>
                        <a:pt x="4" y="30"/>
                      </a:lnTo>
                      <a:lnTo>
                        <a:pt x="4" y="30"/>
                      </a:lnTo>
                      <a:lnTo>
                        <a:pt x="4" y="29"/>
                      </a:lnTo>
                      <a:lnTo>
                        <a:pt x="3" y="29"/>
                      </a:lnTo>
                      <a:lnTo>
                        <a:pt x="3" y="29"/>
                      </a:lnTo>
                      <a:lnTo>
                        <a:pt x="3" y="27"/>
                      </a:lnTo>
                      <a:lnTo>
                        <a:pt x="3" y="27"/>
                      </a:lnTo>
                      <a:lnTo>
                        <a:pt x="1" y="26"/>
                      </a:lnTo>
                      <a:lnTo>
                        <a:pt x="1" y="26"/>
                      </a:lnTo>
                      <a:lnTo>
                        <a:pt x="1" y="26"/>
                      </a:lnTo>
                      <a:lnTo>
                        <a:pt x="1" y="25"/>
                      </a:lnTo>
                      <a:lnTo>
                        <a:pt x="1" y="25"/>
                      </a:lnTo>
                      <a:lnTo>
                        <a:pt x="0" y="24"/>
                      </a:lnTo>
                      <a:lnTo>
                        <a:pt x="0" y="22"/>
                      </a:lnTo>
                      <a:lnTo>
                        <a:pt x="0" y="22"/>
                      </a:lnTo>
                      <a:lnTo>
                        <a:pt x="0" y="21"/>
                      </a:lnTo>
                      <a:lnTo>
                        <a:pt x="0" y="21"/>
                      </a:lnTo>
                      <a:lnTo>
                        <a:pt x="0" y="20"/>
                      </a:lnTo>
                      <a:lnTo>
                        <a:pt x="0" y="20"/>
                      </a:lnTo>
                      <a:lnTo>
                        <a:pt x="0" y="18"/>
                      </a:lnTo>
                      <a:lnTo>
                        <a:pt x="0" y="18"/>
                      </a:lnTo>
                      <a:lnTo>
                        <a:pt x="0" y="18"/>
                      </a:lnTo>
                      <a:lnTo>
                        <a:pt x="0" y="18"/>
                      </a:lnTo>
                      <a:lnTo>
                        <a:pt x="0" y="18"/>
                      </a:lnTo>
                      <a:lnTo>
                        <a:pt x="0" y="18"/>
                      </a:lnTo>
                      <a:lnTo>
                        <a:pt x="0" y="18"/>
                      </a:lnTo>
                      <a:lnTo>
                        <a:pt x="0" y="18"/>
                      </a:lnTo>
                      <a:lnTo>
                        <a:pt x="0" y="17"/>
                      </a:lnTo>
                      <a:lnTo>
                        <a:pt x="0" y="17"/>
                      </a:lnTo>
                      <a:lnTo>
                        <a:pt x="0" y="17"/>
                      </a:lnTo>
                      <a:lnTo>
                        <a:pt x="0" y="17"/>
                      </a:lnTo>
                      <a:lnTo>
                        <a:pt x="0" y="17"/>
                      </a:lnTo>
                      <a:lnTo>
                        <a:pt x="0" y="17"/>
                      </a:lnTo>
                      <a:lnTo>
                        <a:pt x="0" y="17"/>
                      </a:lnTo>
                      <a:lnTo>
                        <a:pt x="0" y="17"/>
                      </a:lnTo>
                      <a:lnTo>
                        <a:pt x="0" y="17"/>
                      </a:lnTo>
                      <a:close/>
                    </a:path>
                  </a:pathLst>
                </a:custGeom>
                <a:solidFill>
                  <a:srgbClr val="000000"/>
                </a:solidFill>
                <a:ln w="9525">
                  <a:noFill/>
                  <a:round/>
                  <a:headEnd/>
                  <a:tailEnd/>
                </a:ln>
              </p:spPr>
              <p:txBody>
                <a:bodyPr/>
                <a:lstStyle/>
                <a:p>
                  <a:endParaRPr lang="en-US"/>
                </a:p>
              </p:txBody>
            </p:sp>
            <p:sp>
              <p:nvSpPr>
                <p:cNvPr id="10611" name="Freeform 371"/>
                <p:cNvSpPr>
                  <a:spLocks/>
                </p:cNvSpPr>
                <p:nvPr/>
              </p:nvSpPr>
              <p:spPr bwMode="auto">
                <a:xfrm>
                  <a:off x="2441" y="2992"/>
                  <a:ext cx="12" cy="17"/>
                </a:xfrm>
                <a:custGeom>
                  <a:avLst/>
                  <a:gdLst/>
                  <a:ahLst/>
                  <a:cxnLst>
                    <a:cxn ang="0">
                      <a:pos x="5" y="25"/>
                    </a:cxn>
                    <a:cxn ang="0">
                      <a:pos x="6" y="27"/>
                    </a:cxn>
                    <a:cxn ang="0">
                      <a:pos x="10" y="29"/>
                    </a:cxn>
                    <a:cxn ang="0">
                      <a:pos x="13" y="29"/>
                    </a:cxn>
                    <a:cxn ang="0">
                      <a:pos x="14" y="27"/>
                    </a:cxn>
                    <a:cxn ang="0">
                      <a:pos x="16" y="27"/>
                    </a:cxn>
                    <a:cxn ang="0">
                      <a:pos x="17" y="25"/>
                    </a:cxn>
                    <a:cxn ang="0">
                      <a:pos x="18" y="24"/>
                    </a:cxn>
                    <a:cxn ang="0">
                      <a:pos x="18" y="21"/>
                    </a:cxn>
                    <a:cxn ang="0">
                      <a:pos x="17" y="18"/>
                    </a:cxn>
                    <a:cxn ang="0">
                      <a:pos x="17" y="17"/>
                    </a:cxn>
                    <a:cxn ang="0">
                      <a:pos x="14" y="16"/>
                    </a:cxn>
                    <a:cxn ang="0">
                      <a:pos x="13" y="14"/>
                    </a:cxn>
                    <a:cxn ang="0">
                      <a:pos x="10" y="14"/>
                    </a:cxn>
                    <a:cxn ang="0">
                      <a:pos x="9" y="14"/>
                    </a:cxn>
                    <a:cxn ang="0">
                      <a:pos x="8" y="14"/>
                    </a:cxn>
                    <a:cxn ang="0">
                      <a:pos x="6" y="16"/>
                    </a:cxn>
                    <a:cxn ang="0">
                      <a:pos x="5" y="16"/>
                    </a:cxn>
                    <a:cxn ang="0">
                      <a:pos x="5" y="17"/>
                    </a:cxn>
                    <a:cxn ang="0">
                      <a:pos x="4" y="0"/>
                    </a:cxn>
                    <a:cxn ang="0">
                      <a:pos x="6" y="4"/>
                    </a:cxn>
                    <a:cxn ang="0">
                      <a:pos x="5" y="12"/>
                    </a:cxn>
                    <a:cxn ang="0">
                      <a:pos x="6" y="12"/>
                    </a:cxn>
                    <a:cxn ang="0">
                      <a:pos x="8" y="12"/>
                    </a:cxn>
                    <a:cxn ang="0">
                      <a:pos x="9" y="10"/>
                    </a:cxn>
                    <a:cxn ang="0">
                      <a:pos x="10" y="10"/>
                    </a:cxn>
                    <a:cxn ang="0">
                      <a:pos x="12" y="10"/>
                    </a:cxn>
                    <a:cxn ang="0">
                      <a:pos x="13" y="10"/>
                    </a:cxn>
                    <a:cxn ang="0">
                      <a:pos x="16" y="12"/>
                    </a:cxn>
                    <a:cxn ang="0">
                      <a:pos x="17" y="12"/>
                    </a:cxn>
                    <a:cxn ang="0">
                      <a:pos x="18" y="13"/>
                    </a:cxn>
                    <a:cxn ang="0">
                      <a:pos x="18" y="13"/>
                    </a:cxn>
                    <a:cxn ang="0">
                      <a:pos x="19" y="14"/>
                    </a:cxn>
                    <a:cxn ang="0">
                      <a:pos x="21" y="16"/>
                    </a:cxn>
                    <a:cxn ang="0">
                      <a:pos x="21" y="17"/>
                    </a:cxn>
                    <a:cxn ang="0">
                      <a:pos x="22" y="18"/>
                    </a:cxn>
                    <a:cxn ang="0">
                      <a:pos x="22" y="20"/>
                    </a:cxn>
                    <a:cxn ang="0">
                      <a:pos x="22" y="22"/>
                    </a:cxn>
                    <a:cxn ang="0">
                      <a:pos x="22" y="25"/>
                    </a:cxn>
                    <a:cxn ang="0">
                      <a:pos x="21" y="26"/>
                    </a:cxn>
                    <a:cxn ang="0">
                      <a:pos x="19" y="29"/>
                    </a:cxn>
                    <a:cxn ang="0">
                      <a:pos x="18" y="30"/>
                    </a:cxn>
                    <a:cxn ang="0">
                      <a:pos x="17" y="31"/>
                    </a:cxn>
                    <a:cxn ang="0">
                      <a:pos x="14" y="31"/>
                    </a:cxn>
                    <a:cxn ang="0">
                      <a:pos x="12" y="33"/>
                    </a:cxn>
                    <a:cxn ang="0">
                      <a:pos x="10" y="33"/>
                    </a:cxn>
                    <a:cxn ang="0">
                      <a:pos x="8" y="31"/>
                    </a:cxn>
                    <a:cxn ang="0">
                      <a:pos x="6" y="31"/>
                    </a:cxn>
                    <a:cxn ang="0">
                      <a:pos x="5" y="31"/>
                    </a:cxn>
                    <a:cxn ang="0">
                      <a:pos x="4" y="30"/>
                    </a:cxn>
                    <a:cxn ang="0">
                      <a:pos x="2" y="30"/>
                    </a:cxn>
                    <a:cxn ang="0">
                      <a:pos x="2" y="29"/>
                    </a:cxn>
                    <a:cxn ang="0">
                      <a:pos x="1" y="27"/>
                    </a:cxn>
                    <a:cxn ang="0">
                      <a:pos x="1" y="26"/>
                    </a:cxn>
                    <a:cxn ang="0">
                      <a:pos x="0" y="25"/>
                    </a:cxn>
                    <a:cxn ang="0">
                      <a:pos x="0" y="24"/>
                    </a:cxn>
                  </a:cxnLst>
                  <a:rect l="0" t="0" r="r" b="b"/>
                  <a:pathLst>
                    <a:path w="22" h="33">
                      <a:moveTo>
                        <a:pt x="0" y="24"/>
                      </a:moveTo>
                      <a:lnTo>
                        <a:pt x="4" y="24"/>
                      </a:lnTo>
                      <a:lnTo>
                        <a:pt x="5" y="25"/>
                      </a:lnTo>
                      <a:lnTo>
                        <a:pt x="5" y="26"/>
                      </a:lnTo>
                      <a:lnTo>
                        <a:pt x="5" y="26"/>
                      </a:lnTo>
                      <a:lnTo>
                        <a:pt x="6" y="27"/>
                      </a:lnTo>
                      <a:lnTo>
                        <a:pt x="8" y="27"/>
                      </a:lnTo>
                      <a:lnTo>
                        <a:pt x="9" y="29"/>
                      </a:lnTo>
                      <a:lnTo>
                        <a:pt x="10" y="29"/>
                      </a:lnTo>
                      <a:lnTo>
                        <a:pt x="12" y="29"/>
                      </a:lnTo>
                      <a:lnTo>
                        <a:pt x="12" y="29"/>
                      </a:lnTo>
                      <a:lnTo>
                        <a:pt x="13" y="29"/>
                      </a:lnTo>
                      <a:lnTo>
                        <a:pt x="13" y="29"/>
                      </a:lnTo>
                      <a:lnTo>
                        <a:pt x="13" y="29"/>
                      </a:lnTo>
                      <a:lnTo>
                        <a:pt x="14" y="27"/>
                      </a:lnTo>
                      <a:lnTo>
                        <a:pt x="14" y="27"/>
                      </a:lnTo>
                      <a:lnTo>
                        <a:pt x="16" y="27"/>
                      </a:lnTo>
                      <a:lnTo>
                        <a:pt x="16" y="27"/>
                      </a:lnTo>
                      <a:lnTo>
                        <a:pt x="16" y="26"/>
                      </a:lnTo>
                      <a:lnTo>
                        <a:pt x="17" y="26"/>
                      </a:lnTo>
                      <a:lnTo>
                        <a:pt x="17" y="25"/>
                      </a:lnTo>
                      <a:lnTo>
                        <a:pt x="17" y="25"/>
                      </a:lnTo>
                      <a:lnTo>
                        <a:pt x="17" y="25"/>
                      </a:lnTo>
                      <a:lnTo>
                        <a:pt x="18" y="24"/>
                      </a:lnTo>
                      <a:lnTo>
                        <a:pt x="18" y="24"/>
                      </a:lnTo>
                      <a:lnTo>
                        <a:pt x="18" y="22"/>
                      </a:lnTo>
                      <a:lnTo>
                        <a:pt x="18" y="21"/>
                      </a:lnTo>
                      <a:lnTo>
                        <a:pt x="18" y="20"/>
                      </a:lnTo>
                      <a:lnTo>
                        <a:pt x="18" y="20"/>
                      </a:lnTo>
                      <a:lnTo>
                        <a:pt x="17" y="18"/>
                      </a:lnTo>
                      <a:lnTo>
                        <a:pt x="17" y="18"/>
                      </a:lnTo>
                      <a:lnTo>
                        <a:pt x="17" y="17"/>
                      </a:lnTo>
                      <a:lnTo>
                        <a:pt x="17" y="17"/>
                      </a:lnTo>
                      <a:lnTo>
                        <a:pt x="16" y="17"/>
                      </a:lnTo>
                      <a:lnTo>
                        <a:pt x="16" y="16"/>
                      </a:lnTo>
                      <a:lnTo>
                        <a:pt x="14" y="16"/>
                      </a:lnTo>
                      <a:lnTo>
                        <a:pt x="14" y="16"/>
                      </a:lnTo>
                      <a:lnTo>
                        <a:pt x="13" y="14"/>
                      </a:lnTo>
                      <a:lnTo>
                        <a:pt x="13" y="14"/>
                      </a:lnTo>
                      <a:lnTo>
                        <a:pt x="12" y="14"/>
                      </a:lnTo>
                      <a:lnTo>
                        <a:pt x="12" y="14"/>
                      </a:lnTo>
                      <a:lnTo>
                        <a:pt x="10" y="14"/>
                      </a:lnTo>
                      <a:lnTo>
                        <a:pt x="10" y="14"/>
                      </a:lnTo>
                      <a:lnTo>
                        <a:pt x="10" y="14"/>
                      </a:lnTo>
                      <a:lnTo>
                        <a:pt x="9" y="14"/>
                      </a:lnTo>
                      <a:lnTo>
                        <a:pt x="9" y="14"/>
                      </a:lnTo>
                      <a:lnTo>
                        <a:pt x="9" y="14"/>
                      </a:lnTo>
                      <a:lnTo>
                        <a:pt x="8" y="14"/>
                      </a:lnTo>
                      <a:lnTo>
                        <a:pt x="8" y="14"/>
                      </a:lnTo>
                      <a:lnTo>
                        <a:pt x="8" y="16"/>
                      </a:lnTo>
                      <a:lnTo>
                        <a:pt x="6" y="16"/>
                      </a:lnTo>
                      <a:lnTo>
                        <a:pt x="6" y="16"/>
                      </a:lnTo>
                      <a:lnTo>
                        <a:pt x="6" y="16"/>
                      </a:lnTo>
                      <a:lnTo>
                        <a:pt x="5" y="16"/>
                      </a:lnTo>
                      <a:lnTo>
                        <a:pt x="5" y="16"/>
                      </a:lnTo>
                      <a:lnTo>
                        <a:pt x="5" y="17"/>
                      </a:lnTo>
                      <a:lnTo>
                        <a:pt x="5" y="17"/>
                      </a:lnTo>
                      <a:lnTo>
                        <a:pt x="5" y="17"/>
                      </a:lnTo>
                      <a:lnTo>
                        <a:pt x="1" y="17"/>
                      </a:lnTo>
                      <a:lnTo>
                        <a:pt x="4" y="0"/>
                      </a:lnTo>
                      <a:lnTo>
                        <a:pt x="21" y="0"/>
                      </a:lnTo>
                      <a:lnTo>
                        <a:pt x="21" y="4"/>
                      </a:lnTo>
                      <a:lnTo>
                        <a:pt x="6" y="4"/>
                      </a:lnTo>
                      <a:lnTo>
                        <a:pt x="5" y="13"/>
                      </a:lnTo>
                      <a:lnTo>
                        <a:pt x="5" y="13"/>
                      </a:lnTo>
                      <a:lnTo>
                        <a:pt x="5" y="12"/>
                      </a:lnTo>
                      <a:lnTo>
                        <a:pt x="6" y="12"/>
                      </a:lnTo>
                      <a:lnTo>
                        <a:pt x="6" y="12"/>
                      </a:lnTo>
                      <a:lnTo>
                        <a:pt x="6" y="12"/>
                      </a:lnTo>
                      <a:lnTo>
                        <a:pt x="6" y="12"/>
                      </a:lnTo>
                      <a:lnTo>
                        <a:pt x="8" y="12"/>
                      </a:lnTo>
                      <a:lnTo>
                        <a:pt x="8" y="12"/>
                      </a:lnTo>
                      <a:lnTo>
                        <a:pt x="8" y="12"/>
                      </a:lnTo>
                      <a:lnTo>
                        <a:pt x="9" y="10"/>
                      </a:lnTo>
                      <a:lnTo>
                        <a:pt x="9" y="10"/>
                      </a:lnTo>
                      <a:lnTo>
                        <a:pt x="9" y="10"/>
                      </a:lnTo>
                      <a:lnTo>
                        <a:pt x="10" y="10"/>
                      </a:lnTo>
                      <a:lnTo>
                        <a:pt x="10" y="10"/>
                      </a:lnTo>
                      <a:lnTo>
                        <a:pt x="10" y="10"/>
                      </a:lnTo>
                      <a:lnTo>
                        <a:pt x="12" y="10"/>
                      </a:lnTo>
                      <a:lnTo>
                        <a:pt x="12" y="10"/>
                      </a:lnTo>
                      <a:lnTo>
                        <a:pt x="13" y="10"/>
                      </a:lnTo>
                      <a:lnTo>
                        <a:pt x="13" y="10"/>
                      </a:lnTo>
                      <a:lnTo>
                        <a:pt x="13" y="10"/>
                      </a:lnTo>
                      <a:lnTo>
                        <a:pt x="14" y="10"/>
                      </a:lnTo>
                      <a:lnTo>
                        <a:pt x="14" y="12"/>
                      </a:lnTo>
                      <a:lnTo>
                        <a:pt x="16" y="12"/>
                      </a:lnTo>
                      <a:lnTo>
                        <a:pt x="16" y="12"/>
                      </a:lnTo>
                      <a:lnTo>
                        <a:pt x="16" y="12"/>
                      </a:lnTo>
                      <a:lnTo>
                        <a:pt x="17" y="12"/>
                      </a:lnTo>
                      <a:lnTo>
                        <a:pt x="17" y="12"/>
                      </a:lnTo>
                      <a:lnTo>
                        <a:pt x="17" y="13"/>
                      </a:lnTo>
                      <a:lnTo>
                        <a:pt x="18" y="13"/>
                      </a:lnTo>
                      <a:lnTo>
                        <a:pt x="18" y="13"/>
                      </a:lnTo>
                      <a:lnTo>
                        <a:pt x="18" y="13"/>
                      </a:lnTo>
                      <a:lnTo>
                        <a:pt x="18" y="13"/>
                      </a:lnTo>
                      <a:lnTo>
                        <a:pt x="19" y="14"/>
                      </a:lnTo>
                      <a:lnTo>
                        <a:pt x="19" y="14"/>
                      </a:lnTo>
                      <a:lnTo>
                        <a:pt x="19" y="14"/>
                      </a:lnTo>
                      <a:lnTo>
                        <a:pt x="19" y="16"/>
                      </a:lnTo>
                      <a:lnTo>
                        <a:pt x="21" y="16"/>
                      </a:lnTo>
                      <a:lnTo>
                        <a:pt x="21" y="16"/>
                      </a:lnTo>
                      <a:lnTo>
                        <a:pt x="21" y="16"/>
                      </a:lnTo>
                      <a:lnTo>
                        <a:pt x="21" y="17"/>
                      </a:lnTo>
                      <a:lnTo>
                        <a:pt x="21" y="17"/>
                      </a:lnTo>
                      <a:lnTo>
                        <a:pt x="22" y="17"/>
                      </a:lnTo>
                      <a:lnTo>
                        <a:pt x="22" y="18"/>
                      </a:lnTo>
                      <a:lnTo>
                        <a:pt x="22" y="18"/>
                      </a:lnTo>
                      <a:lnTo>
                        <a:pt x="22" y="20"/>
                      </a:lnTo>
                      <a:lnTo>
                        <a:pt x="22" y="20"/>
                      </a:lnTo>
                      <a:lnTo>
                        <a:pt x="22" y="20"/>
                      </a:lnTo>
                      <a:lnTo>
                        <a:pt x="22" y="21"/>
                      </a:lnTo>
                      <a:lnTo>
                        <a:pt x="22" y="21"/>
                      </a:lnTo>
                      <a:lnTo>
                        <a:pt x="22" y="22"/>
                      </a:lnTo>
                      <a:lnTo>
                        <a:pt x="22" y="24"/>
                      </a:lnTo>
                      <a:lnTo>
                        <a:pt x="22" y="24"/>
                      </a:lnTo>
                      <a:lnTo>
                        <a:pt x="22" y="25"/>
                      </a:lnTo>
                      <a:lnTo>
                        <a:pt x="22" y="25"/>
                      </a:lnTo>
                      <a:lnTo>
                        <a:pt x="21" y="26"/>
                      </a:lnTo>
                      <a:lnTo>
                        <a:pt x="21" y="26"/>
                      </a:lnTo>
                      <a:lnTo>
                        <a:pt x="21" y="27"/>
                      </a:lnTo>
                      <a:lnTo>
                        <a:pt x="21" y="27"/>
                      </a:lnTo>
                      <a:lnTo>
                        <a:pt x="19" y="29"/>
                      </a:lnTo>
                      <a:lnTo>
                        <a:pt x="19" y="29"/>
                      </a:lnTo>
                      <a:lnTo>
                        <a:pt x="19" y="29"/>
                      </a:lnTo>
                      <a:lnTo>
                        <a:pt x="18" y="30"/>
                      </a:lnTo>
                      <a:lnTo>
                        <a:pt x="18" y="30"/>
                      </a:lnTo>
                      <a:lnTo>
                        <a:pt x="17" y="30"/>
                      </a:lnTo>
                      <a:lnTo>
                        <a:pt x="17" y="31"/>
                      </a:lnTo>
                      <a:lnTo>
                        <a:pt x="16" y="31"/>
                      </a:lnTo>
                      <a:lnTo>
                        <a:pt x="16" y="31"/>
                      </a:lnTo>
                      <a:lnTo>
                        <a:pt x="14" y="31"/>
                      </a:lnTo>
                      <a:lnTo>
                        <a:pt x="13" y="31"/>
                      </a:lnTo>
                      <a:lnTo>
                        <a:pt x="13" y="31"/>
                      </a:lnTo>
                      <a:lnTo>
                        <a:pt x="12" y="33"/>
                      </a:lnTo>
                      <a:lnTo>
                        <a:pt x="10" y="33"/>
                      </a:lnTo>
                      <a:lnTo>
                        <a:pt x="10" y="33"/>
                      </a:lnTo>
                      <a:lnTo>
                        <a:pt x="10" y="33"/>
                      </a:lnTo>
                      <a:lnTo>
                        <a:pt x="9" y="31"/>
                      </a:lnTo>
                      <a:lnTo>
                        <a:pt x="9" y="31"/>
                      </a:lnTo>
                      <a:lnTo>
                        <a:pt x="8" y="31"/>
                      </a:lnTo>
                      <a:lnTo>
                        <a:pt x="8" y="31"/>
                      </a:lnTo>
                      <a:lnTo>
                        <a:pt x="8" y="31"/>
                      </a:lnTo>
                      <a:lnTo>
                        <a:pt x="6" y="31"/>
                      </a:lnTo>
                      <a:lnTo>
                        <a:pt x="6" y="31"/>
                      </a:lnTo>
                      <a:lnTo>
                        <a:pt x="5" y="31"/>
                      </a:lnTo>
                      <a:lnTo>
                        <a:pt x="5" y="31"/>
                      </a:lnTo>
                      <a:lnTo>
                        <a:pt x="5" y="31"/>
                      </a:lnTo>
                      <a:lnTo>
                        <a:pt x="4" y="30"/>
                      </a:lnTo>
                      <a:lnTo>
                        <a:pt x="4" y="30"/>
                      </a:lnTo>
                      <a:lnTo>
                        <a:pt x="4" y="30"/>
                      </a:lnTo>
                      <a:lnTo>
                        <a:pt x="4" y="30"/>
                      </a:lnTo>
                      <a:lnTo>
                        <a:pt x="2" y="30"/>
                      </a:lnTo>
                      <a:lnTo>
                        <a:pt x="2" y="29"/>
                      </a:lnTo>
                      <a:lnTo>
                        <a:pt x="2" y="29"/>
                      </a:lnTo>
                      <a:lnTo>
                        <a:pt x="2" y="29"/>
                      </a:lnTo>
                      <a:lnTo>
                        <a:pt x="1" y="29"/>
                      </a:lnTo>
                      <a:lnTo>
                        <a:pt x="1" y="27"/>
                      </a:lnTo>
                      <a:lnTo>
                        <a:pt x="1" y="27"/>
                      </a:lnTo>
                      <a:lnTo>
                        <a:pt x="1" y="27"/>
                      </a:lnTo>
                      <a:lnTo>
                        <a:pt x="1" y="26"/>
                      </a:lnTo>
                      <a:lnTo>
                        <a:pt x="1" y="26"/>
                      </a:lnTo>
                      <a:lnTo>
                        <a:pt x="0" y="26"/>
                      </a:lnTo>
                      <a:lnTo>
                        <a:pt x="0" y="25"/>
                      </a:lnTo>
                      <a:lnTo>
                        <a:pt x="0" y="25"/>
                      </a:lnTo>
                      <a:lnTo>
                        <a:pt x="0" y="25"/>
                      </a:lnTo>
                      <a:lnTo>
                        <a:pt x="0" y="24"/>
                      </a:lnTo>
                      <a:lnTo>
                        <a:pt x="0" y="24"/>
                      </a:lnTo>
                      <a:close/>
                    </a:path>
                  </a:pathLst>
                </a:custGeom>
                <a:solidFill>
                  <a:srgbClr val="000000"/>
                </a:solidFill>
                <a:ln w="9525">
                  <a:noFill/>
                  <a:round/>
                  <a:headEnd/>
                  <a:tailEnd/>
                </a:ln>
              </p:spPr>
              <p:txBody>
                <a:bodyPr/>
                <a:lstStyle/>
                <a:p>
                  <a:endParaRPr lang="en-US"/>
                </a:p>
              </p:txBody>
            </p:sp>
            <p:sp>
              <p:nvSpPr>
                <p:cNvPr id="10612" name="Freeform 372"/>
                <p:cNvSpPr>
                  <a:spLocks noEditPoints="1"/>
                </p:cNvSpPr>
                <p:nvPr/>
              </p:nvSpPr>
              <p:spPr bwMode="auto">
                <a:xfrm>
                  <a:off x="2409" y="2992"/>
                  <a:ext cx="12" cy="16"/>
                </a:xfrm>
                <a:custGeom>
                  <a:avLst/>
                  <a:gdLst/>
                  <a:ahLst/>
                  <a:cxnLst>
                    <a:cxn ang="0">
                      <a:pos x="4" y="20"/>
                    </a:cxn>
                    <a:cxn ang="0">
                      <a:pos x="15" y="20"/>
                    </a:cxn>
                    <a:cxn ang="0">
                      <a:pos x="15" y="5"/>
                    </a:cxn>
                    <a:cxn ang="0">
                      <a:pos x="4" y="20"/>
                    </a:cxn>
                    <a:cxn ang="0">
                      <a:pos x="0" y="20"/>
                    </a:cxn>
                    <a:cxn ang="0">
                      <a:pos x="16" y="0"/>
                    </a:cxn>
                    <a:cxn ang="0">
                      <a:pos x="19" y="0"/>
                    </a:cxn>
                    <a:cxn ang="0">
                      <a:pos x="19" y="20"/>
                    </a:cxn>
                    <a:cxn ang="0">
                      <a:pos x="24" y="20"/>
                    </a:cxn>
                    <a:cxn ang="0">
                      <a:pos x="24" y="24"/>
                    </a:cxn>
                    <a:cxn ang="0">
                      <a:pos x="19" y="24"/>
                    </a:cxn>
                    <a:cxn ang="0">
                      <a:pos x="19" y="31"/>
                    </a:cxn>
                    <a:cxn ang="0">
                      <a:pos x="15" y="31"/>
                    </a:cxn>
                    <a:cxn ang="0">
                      <a:pos x="15" y="24"/>
                    </a:cxn>
                    <a:cxn ang="0">
                      <a:pos x="0" y="24"/>
                    </a:cxn>
                    <a:cxn ang="0">
                      <a:pos x="0" y="20"/>
                    </a:cxn>
                  </a:cxnLst>
                  <a:rect l="0" t="0" r="r" b="b"/>
                  <a:pathLst>
                    <a:path w="24" h="31">
                      <a:moveTo>
                        <a:pt x="4" y="20"/>
                      </a:moveTo>
                      <a:lnTo>
                        <a:pt x="15" y="20"/>
                      </a:lnTo>
                      <a:lnTo>
                        <a:pt x="15" y="5"/>
                      </a:lnTo>
                      <a:lnTo>
                        <a:pt x="4" y="20"/>
                      </a:lnTo>
                      <a:close/>
                      <a:moveTo>
                        <a:pt x="0" y="20"/>
                      </a:moveTo>
                      <a:lnTo>
                        <a:pt x="16" y="0"/>
                      </a:lnTo>
                      <a:lnTo>
                        <a:pt x="19" y="0"/>
                      </a:lnTo>
                      <a:lnTo>
                        <a:pt x="19" y="20"/>
                      </a:lnTo>
                      <a:lnTo>
                        <a:pt x="24" y="20"/>
                      </a:lnTo>
                      <a:lnTo>
                        <a:pt x="24" y="24"/>
                      </a:lnTo>
                      <a:lnTo>
                        <a:pt x="19" y="24"/>
                      </a:lnTo>
                      <a:lnTo>
                        <a:pt x="19" y="31"/>
                      </a:lnTo>
                      <a:lnTo>
                        <a:pt x="15" y="31"/>
                      </a:lnTo>
                      <a:lnTo>
                        <a:pt x="15" y="24"/>
                      </a:lnTo>
                      <a:lnTo>
                        <a:pt x="0" y="24"/>
                      </a:lnTo>
                      <a:lnTo>
                        <a:pt x="0" y="20"/>
                      </a:lnTo>
                      <a:close/>
                    </a:path>
                  </a:pathLst>
                </a:custGeom>
                <a:solidFill>
                  <a:srgbClr val="000000"/>
                </a:solidFill>
                <a:ln w="9525">
                  <a:noFill/>
                  <a:round/>
                  <a:headEnd/>
                  <a:tailEnd/>
                </a:ln>
              </p:spPr>
              <p:txBody>
                <a:bodyPr/>
                <a:lstStyle/>
                <a:p>
                  <a:endParaRPr lang="en-US"/>
                </a:p>
              </p:txBody>
            </p:sp>
            <p:sp>
              <p:nvSpPr>
                <p:cNvPr id="10613" name="Freeform 373"/>
                <p:cNvSpPr>
                  <a:spLocks/>
                </p:cNvSpPr>
                <p:nvPr/>
              </p:nvSpPr>
              <p:spPr bwMode="auto">
                <a:xfrm>
                  <a:off x="2378" y="2992"/>
                  <a:ext cx="11" cy="17"/>
                </a:xfrm>
                <a:custGeom>
                  <a:avLst/>
                  <a:gdLst/>
                  <a:ahLst/>
                  <a:cxnLst>
                    <a:cxn ang="0">
                      <a:pos x="19" y="24"/>
                    </a:cxn>
                    <a:cxn ang="0">
                      <a:pos x="19" y="22"/>
                    </a:cxn>
                    <a:cxn ang="0">
                      <a:pos x="19" y="20"/>
                    </a:cxn>
                    <a:cxn ang="0">
                      <a:pos x="17" y="18"/>
                    </a:cxn>
                    <a:cxn ang="0">
                      <a:pos x="15" y="17"/>
                    </a:cxn>
                    <a:cxn ang="0">
                      <a:pos x="11" y="17"/>
                    </a:cxn>
                    <a:cxn ang="0">
                      <a:pos x="9" y="13"/>
                    </a:cxn>
                    <a:cxn ang="0">
                      <a:pos x="11" y="13"/>
                    </a:cxn>
                    <a:cxn ang="0">
                      <a:pos x="11" y="13"/>
                    </a:cxn>
                    <a:cxn ang="0">
                      <a:pos x="13" y="13"/>
                    </a:cxn>
                    <a:cxn ang="0">
                      <a:pos x="16" y="12"/>
                    </a:cxn>
                    <a:cxn ang="0">
                      <a:pos x="17" y="9"/>
                    </a:cxn>
                    <a:cxn ang="0">
                      <a:pos x="17" y="8"/>
                    </a:cxn>
                    <a:cxn ang="0">
                      <a:pos x="17" y="6"/>
                    </a:cxn>
                    <a:cxn ang="0">
                      <a:pos x="16" y="5"/>
                    </a:cxn>
                    <a:cxn ang="0">
                      <a:pos x="15" y="4"/>
                    </a:cxn>
                    <a:cxn ang="0">
                      <a:pos x="13" y="4"/>
                    </a:cxn>
                    <a:cxn ang="0">
                      <a:pos x="12" y="2"/>
                    </a:cxn>
                    <a:cxn ang="0">
                      <a:pos x="11" y="2"/>
                    </a:cxn>
                    <a:cxn ang="0">
                      <a:pos x="9" y="4"/>
                    </a:cxn>
                    <a:cxn ang="0">
                      <a:pos x="8" y="4"/>
                    </a:cxn>
                    <a:cxn ang="0">
                      <a:pos x="7" y="5"/>
                    </a:cxn>
                    <a:cxn ang="0">
                      <a:pos x="6" y="6"/>
                    </a:cxn>
                    <a:cxn ang="0">
                      <a:pos x="6" y="8"/>
                    </a:cxn>
                    <a:cxn ang="0">
                      <a:pos x="2" y="9"/>
                    </a:cxn>
                    <a:cxn ang="0">
                      <a:pos x="2" y="6"/>
                    </a:cxn>
                    <a:cxn ang="0">
                      <a:pos x="3" y="5"/>
                    </a:cxn>
                    <a:cxn ang="0">
                      <a:pos x="4" y="2"/>
                    </a:cxn>
                    <a:cxn ang="0">
                      <a:pos x="6" y="1"/>
                    </a:cxn>
                    <a:cxn ang="0">
                      <a:pos x="8" y="0"/>
                    </a:cxn>
                    <a:cxn ang="0">
                      <a:pos x="12" y="0"/>
                    </a:cxn>
                    <a:cxn ang="0">
                      <a:pos x="15" y="0"/>
                    </a:cxn>
                    <a:cxn ang="0">
                      <a:pos x="16" y="1"/>
                    </a:cxn>
                    <a:cxn ang="0">
                      <a:pos x="19" y="1"/>
                    </a:cxn>
                    <a:cxn ang="0">
                      <a:pos x="20" y="4"/>
                    </a:cxn>
                    <a:cxn ang="0">
                      <a:pos x="21" y="5"/>
                    </a:cxn>
                    <a:cxn ang="0">
                      <a:pos x="21" y="6"/>
                    </a:cxn>
                    <a:cxn ang="0">
                      <a:pos x="20" y="12"/>
                    </a:cxn>
                    <a:cxn ang="0">
                      <a:pos x="17" y="14"/>
                    </a:cxn>
                    <a:cxn ang="0">
                      <a:pos x="20" y="16"/>
                    </a:cxn>
                    <a:cxn ang="0">
                      <a:pos x="21" y="17"/>
                    </a:cxn>
                    <a:cxn ang="0">
                      <a:pos x="23" y="20"/>
                    </a:cxn>
                    <a:cxn ang="0">
                      <a:pos x="23" y="24"/>
                    </a:cxn>
                    <a:cxn ang="0">
                      <a:pos x="23" y="25"/>
                    </a:cxn>
                    <a:cxn ang="0">
                      <a:pos x="21" y="27"/>
                    </a:cxn>
                    <a:cxn ang="0">
                      <a:pos x="20" y="29"/>
                    </a:cxn>
                    <a:cxn ang="0">
                      <a:pos x="17" y="31"/>
                    </a:cxn>
                    <a:cxn ang="0">
                      <a:pos x="15" y="31"/>
                    </a:cxn>
                    <a:cxn ang="0">
                      <a:pos x="11" y="33"/>
                    </a:cxn>
                    <a:cxn ang="0">
                      <a:pos x="7" y="31"/>
                    </a:cxn>
                    <a:cxn ang="0">
                      <a:pos x="4" y="30"/>
                    </a:cxn>
                    <a:cxn ang="0">
                      <a:pos x="2" y="26"/>
                    </a:cxn>
                    <a:cxn ang="0">
                      <a:pos x="0" y="21"/>
                    </a:cxn>
                    <a:cxn ang="0">
                      <a:pos x="4" y="24"/>
                    </a:cxn>
                    <a:cxn ang="0">
                      <a:pos x="6" y="26"/>
                    </a:cxn>
                    <a:cxn ang="0">
                      <a:pos x="7" y="27"/>
                    </a:cxn>
                    <a:cxn ang="0">
                      <a:pos x="8" y="29"/>
                    </a:cxn>
                    <a:cxn ang="0">
                      <a:pos x="9" y="29"/>
                    </a:cxn>
                    <a:cxn ang="0">
                      <a:pos x="11" y="29"/>
                    </a:cxn>
                    <a:cxn ang="0">
                      <a:pos x="13" y="29"/>
                    </a:cxn>
                    <a:cxn ang="0">
                      <a:pos x="16" y="27"/>
                    </a:cxn>
                    <a:cxn ang="0">
                      <a:pos x="17" y="26"/>
                    </a:cxn>
                    <a:cxn ang="0">
                      <a:pos x="19" y="25"/>
                    </a:cxn>
                  </a:cxnLst>
                  <a:rect l="0" t="0" r="r" b="b"/>
                  <a:pathLst>
                    <a:path w="23" h="33">
                      <a:moveTo>
                        <a:pt x="19" y="24"/>
                      </a:moveTo>
                      <a:lnTo>
                        <a:pt x="19" y="24"/>
                      </a:lnTo>
                      <a:lnTo>
                        <a:pt x="19" y="24"/>
                      </a:lnTo>
                      <a:lnTo>
                        <a:pt x="19" y="24"/>
                      </a:lnTo>
                      <a:lnTo>
                        <a:pt x="19" y="24"/>
                      </a:lnTo>
                      <a:lnTo>
                        <a:pt x="19" y="24"/>
                      </a:lnTo>
                      <a:lnTo>
                        <a:pt x="19" y="24"/>
                      </a:lnTo>
                      <a:lnTo>
                        <a:pt x="19" y="22"/>
                      </a:lnTo>
                      <a:lnTo>
                        <a:pt x="19" y="22"/>
                      </a:lnTo>
                      <a:lnTo>
                        <a:pt x="19" y="21"/>
                      </a:lnTo>
                      <a:lnTo>
                        <a:pt x="19" y="21"/>
                      </a:lnTo>
                      <a:lnTo>
                        <a:pt x="19" y="20"/>
                      </a:lnTo>
                      <a:lnTo>
                        <a:pt x="17" y="20"/>
                      </a:lnTo>
                      <a:lnTo>
                        <a:pt x="17" y="18"/>
                      </a:lnTo>
                      <a:lnTo>
                        <a:pt x="17" y="18"/>
                      </a:lnTo>
                      <a:lnTo>
                        <a:pt x="17" y="18"/>
                      </a:lnTo>
                      <a:lnTo>
                        <a:pt x="16" y="17"/>
                      </a:lnTo>
                      <a:lnTo>
                        <a:pt x="16" y="17"/>
                      </a:lnTo>
                      <a:lnTo>
                        <a:pt x="15" y="17"/>
                      </a:lnTo>
                      <a:lnTo>
                        <a:pt x="15" y="17"/>
                      </a:lnTo>
                      <a:lnTo>
                        <a:pt x="13" y="17"/>
                      </a:lnTo>
                      <a:lnTo>
                        <a:pt x="13" y="17"/>
                      </a:lnTo>
                      <a:lnTo>
                        <a:pt x="12" y="17"/>
                      </a:lnTo>
                      <a:lnTo>
                        <a:pt x="11" y="17"/>
                      </a:lnTo>
                      <a:lnTo>
                        <a:pt x="11" y="17"/>
                      </a:lnTo>
                      <a:lnTo>
                        <a:pt x="9" y="17"/>
                      </a:lnTo>
                      <a:lnTo>
                        <a:pt x="9" y="13"/>
                      </a:lnTo>
                      <a:lnTo>
                        <a:pt x="9" y="13"/>
                      </a:lnTo>
                      <a:lnTo>
                        <a:pt x="9" y="13"/>
                      </a:lnTo>
                      <a:lnTo>
                        <a:pt x="9" y="13"/>
                      </a:lnTo>
                      <a:lnTo>
                        <a:pt x="9" y="13"/>
                      </a:lnTo>
                      <a:lnTo>
                        <a:pt x="11" y="13"/>
                      </a:lnTo>
                      <a:lnTo>
                        <a:pt x="11" y="13"/>
                      </a:lnTo>
                      <a:lnTo>
                        <a:pt x="11" y="13"/>
                      </a:lnTo>
                      <a:lnTo>
                        <a:pt x="11" y="13"/>
                      </a:lnTo>
                      <a:lnTo>
                        <a:pt x="11" y="13"/>
                      </a:lnTo>
                      <a:lnTo>
                        <a:pt x="12" y="13"/>
                      </a:lnTo>
                      <a:lnTo>
                        <a:pt x="13" y="13"/>
                      </a:lnTo>
                      <a:lnTo>
                        <a:pt x="13" y="13"/>
                      </a:lnTo>
                      <a:lnTo>
                        <a:pt x="13" y="13"/>
                      </a:lnTo>
                      <a:lnTo>
                        <a:pt x="15" y="13"/>
                      </a:lnTo>
                      <a:lnTo>
                        <a:pt x="15" y="12"/>
                      </a:lnTo>
                      <a:lnTo>
                        <a:pt x="16" y="12"/>
                      </a:lnTo>
                      <a:lnTo>
                        <a:pt x="16" y="12"/>
                      </a:lnTo>
                      <a:lnTo>
                        <a:pt x="16" y="12"/>
                      </a:lnTo>
                      <a:lnTo>
                        <a:pt x="16" y="10"/>
                      </a:lnTo>
                      <a:lnTo>
                        <a:pt x="16" y="10"/>
                      </a:lnTo>
                      <a:lnTo>
                        <a:pt x="17" y="9"/>
                      </a:lnTo>
                      <a:lnTo>
                        <a:pt x="17" y="9"/>
                      </a:lnTo>
                      <a:lnTo>
                        <a:pt x="17" y="9"/>
                      </a:lnTo>
                      <a:lnTo>
                        <a:pt x="17" y="8"/>
                      </a:lnTo>
                      <a:lnTo>
                        <a:pt x="17" y="8"/>
                      </a:lnTo>
                      <a:lnTo>
                        <a:pt x="17" y="8"/>
                      </a:lnTo>
                      <a:lnTo>
                        <a:pt x="17" y="8"/>
                      </a:lnTo>
                      <a:lnTo>
                        <a:pt x="17" y="6"/>
                      </a:lnTo>
                      <a:lnTo>
                        <a:pt x="17" y="6"/>
                      </a:lnTo>
                      <a:lnTo>
                        <a:pt x="16" y="6"/>
                      </a:lnTo>
                      <a:lnTo>
                        <a:pt x="16" y="5"/>
                      </a:lnTo>
                      <a:lnTo>
                        <a:pt x="16" y="5"/>
                      </a:lnTo>
                      <a:lnTo>
                        <a:pt x="16" y="5"/>
                      </a:lnTo>
                      <a:lnTo>
                        <a:pt x="16" y="5"/>
                      </a:lnTo>
                      <a:lnTo>
                        <a:pt x="16" y="5"/>
                      </a:lnTo>
                      <a:lnTo>
                        <a:pt x="16" y="4"/>
                      </a:lnTo>
                      <a:lnTo>
                        <a:pt x="15" y="4"/>
                      </a:lnTo>
                      <a:lnTo>
                        <a:pt x="15" y="4"/>
                      </a:lnTo>
                      <a:lnTo>
                        <a:pt x="15" y="4"/>
                      </a:lnTo>
                      <a:lnTo>
                        <a:pt x="15" y="4"/>
                      </a:lnTo>
                      <a:lnTo>
                        <a:pt x="13" y="4"/>
                      </a:lnTo>
                      <a:lnTo>
                        <a:pt x="13" y="4"/>
                      </a:lnTo>
                      <a:lnTo>
                        <a:pt x="13" y="2"/>
                      </a:lnTo>
                      <a:lnTo>
                        <a:pt x="12" y="2"/>
                      </a:lnTo>
                      <a:lnTo>
                        <a:pt x="12" y="2"/>
                      </a:lnTo>
                      <a:lnTo>
                        <a:pt x="12" y="2"/>
                      </a:lnTo>
                      <a:lnTo>
                        <a:pt x="12" y="2"/>
                      </a:lnTo>
                      <a:lnTo>
                        <a:pt x="11" y="2"/>
                      </a:lnTo>
                      <a:lnTo>
                        <a:pt x="11" y="2"/>
                      </a:lnTo>
                      <a:lnTo>
                        <a:pt x="11" y="2"/>
                      </a:lnTo>
                      <a:lnTo>
                        <a:pt x="9" y="2"/>
                      </a:lnTo>
                      <a:lnTo>
                        <a:pt x="9" y="4"/>
                      </a:lnTo>
                      <a:lnTo>
                        <a:pt x="9" y="4"/>
                      </a:lnTo>
                      <a:lnTo>
                        <a:pt x="8" y="4"/>
                      </a:lnTo>
                      <a:lnTo>
                        <a:pt x="8" y="4"/>
                      </a:lnTo>
                      <a:lnTo>
                        <a:pt x="8" y="4"/>
                      </a:lnTo>
                      <a:lnTo>
                        <a:pt x="8" y="4"/>
                      </a:lnTo>
                      <a:lnTo>
                        <a:pt x="7" y="4"/>
                      </a:lnTo>
                      <a:lnTo>
                        <a:pt x="7" y="5"/>
                      </a:lnTo>
                      <a:lnTo>
                        <a:pt x="7" y="5"/>
                      </a:lnTo>
                      <a:lnTo>
                        <a:pt x="7" y="5"/>
                      </a:lnTo>
                      <a:lnTo>
                        <a:pt x="7" y="5"/>
                      </a:lnTo>
                      <a:lnTo>
                        <a:pt x="6" y="6"/>
                      </a:lnTo>
                      <a:lnTo>
                        <a:pt x="6" y="6"/>
                      </a:lnTo>
                      <a:lnTo>
                        <a:pt x="6" y="6"/>
                      </a:lnTo>
                      <a:lnTo>
                        <a:pt x="6" y="6"/>
                      </a:lnTo>
                      <a:lnTo>
                        <a:pt x="6" y="8"/>
                      </a:lnTo>
                      <a:lnTo>
                        <a:pt x="6" y="8"/>
                      </a:lnTo>
                      <a:lnTo>
                        <a:pt x="6" y="8"/>
                      </a:lnTo>
                      <a:lnTo>
                        <a:pt x="6" y="9"/>
                      </a:lnTo>
                      <a:lnTo>
                        <a:pt x="6" y="9"/>
                      </a:lnTo>
                      <a:lnTo>
                        <a:pt x="6" y="9"/>
                      </a:lnTo>
                      <a:lnTo>
                        <a:pt x="2" y="9"/>
                      </a:lnTo>
                      <a:lnTo>
                        <a:pt x="2" y="9"/>
                      </a:lnTo>
                      <a:lnTo>
                        <a:pt x="2" y="8"/>
                      </a:lnTo>
                      <a:lnTo>
                        <a:pt x="2" y="8"/>
                      </a:lnTo>
                      <a:lnTo>
                        <a:pt x="2" y="6"/>
                      </a:lnTo>
                      <a:lnTo>
                        <a:pt x="2" y="6"/>
                      </a:lnTo>
                      <a:lnTo>
                        <a:pt x="2" y="5"/>
                      </a:lnTo>
                      <a:lnTo>
                        <a:pt x="2" y="5"/>
                      </a:lnTo>
                      <a:lnTo>
                        <a:pt x="3" y="5"/>
                      </a:lnTo>
                      <a:lnTo>
                        <a:pt x="3" y="4"/>
                      </a:lnTo>
                      <a:lnTo>
                        <a:pt x="3" y="4"/>
                      </a:lnTo>
                      <a:lnTo>
                        <a:pt x="3" y="2"/>
                      </a:lnTo>
                      <a:lnTo>
                        <a:pt x="4" y="2"/>
                      </a:lnTo>
                      <a:lnTo>
                        <a:pt x="4" y="2"/>
                      </a:lnTo>
                      <a:lnTo>
                        <a:pt x="4" y="1"/>
                      </a:lnTo>
                      <a:lnTo>
                        <a:pt x="6" y="1"/>
                      </a:lnTo>
                      <a:lnTo>
                        <a:pt x="6" y="1"/>
                      </a:lnTo>
                      <a:lnTo>
                        <a:pt x="7" y="0"/>
                      </a:lnTo>
                      <a:lnTo>
                        <a:pt x="7" y="0"/>
                      </a:lnTo>
                      <a:lnTo>
                        <a:pt x="8" y="0"/>
                      </a:lnTo>
                      <a:lnTo>
                        <a:pt x="8" y="0"/>
                      </a:lnTo>
                      <a:lnTo>
                        <a:pt x="9" y="0"/>
                      </a:lnTo>
                      <a:lnTo>
                        <a:pt x="9" y="0"/>
                      </a:lnTo>
                      <a:lnTo>
                        <a:pt x="11" y="0"/>
                      </a:lnTo>
                      <a:lnTo>
                        <a:pt x="12" y="0"/>
                      </a:lnTo>
                      <a:lnTo>
                        <a:pt x="12" y="0"/>
                      </a:lnTo>
                      <a:lnTo>
                        <a:pt x="13" y="0"/>
                      </a:lnTo>
                      <a:lnTo>
                        <a:pt x="13" y="0"/>
                      </a:lnTo>
                      <a:lnTo>
                        <a:pt x="15" y="0"/>
                      </a:lnTo>
                      <a:lnTo>
                        <a:pt x="15" y="0"/>
                      </a:lnTo>
                      <a:lnTo>
                        <a:pt x="16" y="0"/>
                      </a:lnTo>
                      <a:lnTo>
                        <a:pt x="16" y="0"/>
                      </a:lnTo>
                      <a:lnTo>
                        <a:pt x="16" y="1"/>
                      </a:lnTo>
                      <a:lnTo>
                        <a:pt x="17" y="1"/>
                      </a:lnTo>
                      <a:lnTo>
                        <a:pt x="17" y="1"/>
                      </a:lnTo>
                      <a:lnTo>
                        <a:pt x="19" y="1"/>
                      </a:lnTo>
                      <a:lnTo>
                        <a:pt x="19" y="1"/>
                      </a:lnTo>
                      <a:lnTo>
                        <a:pt x="19" y="2"/>
                      </a:lnTo>
                      <a:lnTo>
                        <a:pt x="20" y="2"/>
                      </a:lnTo>
                      <a:lnTo>
                        <a:pt x="20" y="2"/>
                      </a:lnTo>
                      <a:lnTo>
                        <a:pt x="20" y="4"/>
                      </a:lnTo>
                      <a:lnTo>
                        <a:pt x="20" y="4"/>
                      </a:lnTo>
                      <a:lnTo>
                        <a:pt x="20" y="4"/>
                      </a:lnTo>
                      <a:lnTo>
                        <a:pt x="21" y="5"/>
                      </a:lnTo>
                      <a:lnTo>
                        <a:pt x="21" y="5"/>
                      </a:lnTo>
                      <a:lnTo>
                        <a:pt x="21" y="5"/>
                      </a:lnTo>
                      <a:lnTo>
                        <a:pt x="21" y="6"/>
                      </a:lnTo>
                      <a:lnTo>
                        <a:pt x="21" y="6"/>
                      </a:lnTo>
                      <a:lnTo>
                        <a:pt x="21" y="6"/>
                      </a:lnTo>
                      <a:lnTo>
                        <a:pt x="21" y="9"/>
                      </a:lnTo>
                      <a:lnTo>
                        <a:pt x="21" y="10"/>
                      </a:lnTo>
                      <a:lnTo>
                        <a:pt x="21" y="10"/>
                      </a:lnTo>
                      <a:lnTo>
                        <a:pt x="20" y="12"/>
                      </a:lnTo>
                      <a:lnTo>
                        <a:pt x="20" y="13"/>
                      </a:lnTo>
                      <a:lnTo>
                        <a:pt x="19" y="13"/>
                      </a:lnTo>
                      <a:lnTo>
                        <a:pt x="19" y="14"/>
                      </a:lnTo>
                      <a:lnTo>
                        <a:pt x="17" y="14"/>
                      </a:lnTo>
                      <a:lnTo>
                        <a:pt x="17" y="14"/>
                      </a:lnTo>
                      <a:lnTo>
                        <a:pt x="19" y="14"/>
                      </a:lnTo>
                      <a:lnTo>
                        <a:pt x="19" y="16"/>
                      </a:lnTo>
                      <a:lnTo>
                        <a:pt x="20" y="16"/>
                      </a:lnTo>
                      <a:lnTo>
                        <a:pt x="20" y="16"/>
                      </a:lnTo>
                      <a:lnTo>
                        <a:pt x="21" y="17"/>
                      </a:lnTo>
                      <a:lnTo>
                        <a:pt x="21" y="17"/>
                      </a:lnTo>
                      <a:lnTo>
                        <a:pt x="21" y="17"/>
                      </a:lnTo>
                      <a:lnTo>
                        <a:pt x="21" y="18"/>
                      </a:lnTo>
                      <a:lnTo>
                        <a:pt x="23" y="18"/>
                      </a:lnTo>
                      <a:lnTo>
                        <a:pt x="23" y="20"/>
                      </a:lnTo>
                      <a:lnTo>
                        <a:pt x="23" y="20"/>
                      </a:lnTo>
                      <a:lnTo>
                        <a:pt x="23" y="21"/>
                      </a:lnTo>
                      <a:lnTo>
                        <a:pt x="23" y="22"/>
                      </a:lnTo>
                      <a:lnTo>
                        <a:pt x="23" y="22"/>
                      </a:lnTo>
                      <a:lnTo>
                        <a:pt x="23" y="24"/>
                      </a:lnTo>
                      <a:lnTo>
                        <a:pt x="23" y="24"/>
                      </a:lnTo>
                      <a:lnTo>
                        <a:pt x="23" y="25"/>
                      </a:lnTo>
                      <a:lnTo>
                        <a:pt x="23" y="25"/>
                      </a:lnTo>
                      <a:lnTo>
                        <a:pt x="23" y="25"/>
                      </a:lnTo>
                      <a:lnTo>
                        <a:pt x="23" y="26"/>
                      </a:lnTo>
                      <a:lnTo>
                        <a:pt x="23" y="26"/>
                      </a:lnTo>
                      <a:lnTo>
                        <a:pt x="21" y="26"/>
                      </a:lnTo>
                      <a:lnTo>
                        <a:pt x="21" y="27"/>
                      </a:lnTo>
                      <a:lnTo>
                        <a:pt x="21" y="27"/>
                      </a:lnTo>
                      <a:lnTo>
                        <a:pt x="21" y="29"/>
                      </a:lnTo>
                      <a:lnTo>
                        <a:pt x="20" y="29"/>
                      </a:lnTo>
                      <a:lnTo>
                        <a:pt x="20" y="29"/>
                      </a:lnTo>
                      <a:lnTo>
                        <a:pt x="20" y="30"/>
                      </a:lnTo>
                      <a:lnTo>
                        <a:pt x="19" y="30"/>
                      </a:lnTo>
                      <a:lnTo>
                        <a:pt x="19" y="30"/>
                      </a:lnTo>
                      <a:lnTo>
                        <a:pt x="17" y="31"/>
                      </a:lnTo>
                      <a:lnTo>
                        <a:pt x="17" y="31"/>
                      </a:lnTo>
                      <a:lnTo>
                        <a:pt x="16" y="31"/>
                      </a:lnTo>
                      <a:lnTo>
                        <a:pt x="16" y="31"/>
                      </a:lnTo>
                      <a:lnTo>
                        <a:pt x="15" y="31"/>
                      </a:lnTo>
                      <a:lnTo>
                        <a:pt x="13" y="31"/>
                      </a:lnTo>
                      <a:lnTo>
                        <a:pt x="13" y="31"/>
                      </a:lnTo>
                      <a:lnTo>
                        <a:pt x="12" y="33"/>
                      </a:lnTo>
                      <a:lnTo>
                        <a:pt x="11" y="33"/>
                      </a:lnTo>
                      <a:lnTo>
                        <a:pt x="9" y="33"/>
                      </a:lnTo>
                      <a:lnTo>
                        <a:pt x="9" y="31"/>
                      </a:lnTo>
                      <a:lnTo>
                        <a:pt x="8" y="31"/>
                      </a:lnTo>
                      <a:lnTo>
                        <a:pt x="7" y="31"/>
                      </a:lnTo>
                      <a:lnTo>
                        <a:pt x="6" y="31"/>
                      </a:lnTo>
                      <a:lnTo>
                        <a:pt x="6" y="31"/>
                      </a:lnTo>
                      <a:lnTo>
                        <a:pt x="4" y="30"/>
                      </a:lnTo>
                      <a:lnTo>
                        <a:pt x="4" y="30"/>
                      </a:lnTo>
                      <a:lnTo>
                        <a:pt x="3" y="29"/>
                      </a:lnTo>
                      <a:lnTo>
                        <a:pt x="3" y="29"/>
                      </a:lnTo>
                      <a:lnTo>
                        <a:pt x="2" y="27"/>
                      </a:lnTo>
                      <a:lnTo>
                        <a:pt x="2" y="26"/>
                      </a:lnTo>
                      <a:lnTo>
                        <a:pt x="2" y="26"/>
                      </a:lnTo>
                      <a:lnTo>
                        <a:pt x="0" y="25"/>
                      </a:lnTo>
                      <a:lnTo>
                        <a:pt x="0" y="24"/>
                      </a:lnTo>
                      <a:lnTo>
                        <a:pt x="0" y="21"/>
                      </a:lnTo>
                      <a:lnTo>
                        <a:pt x="4" y="21"/>
                      </a:lnTo>
                      <a:lnTo>
                        <a:pt x="4" y="22"/>
                      </a:lnTo>
                      <a:lnTo>
                        <a:pt x="4" y="22"/>
                      </a:lnTo>
                      <a:lnTo>
                        <a:pt x="4" y="24"/>
                      </a:lnTo>
                      <a:lnTo>
                        <a:pt x="6" y="24"/>
                      </a:lnTo>
                      <a:lnTo>
                        <a:pt x="6" y="25"/>
                      </a:lnTo>
                      <a:lnTo>
                        <a:pt x="6" y="25"/>
                      </a:lnTo>
                      <a:lnTo>
                        <a:pt x="6" y="26"/>
                      </a:lnTo>
                      <a:lnTo>
                        <a:pt x="6" y="26"/>
                      </a:lnTo>
                      <a:lnTo>
                        <a:pt x="6" y="26"/>
                      </a:lnTo>
                      <a:lnTo>
                        <a:pt x="7" y="26"/>
                      </a:lnTo>
                      <a:lnTo>
                        <a:pt x="7" y="27"/>
                      </a:lnTo>
                      <a:lnTo>
                        <a:pt x="7" y="27"/>
                      </a:lnTo>
                      <a:lnTo>
                        <a:pt x="7" y="27"/>
                      </a:lnTo>
                      <a:lnTo>
                        <a:pt x="8" y="27"/>
                      </a:lnTo>
                      <a:lnTo>
                        <a:pt x="8" y="29"/>
                      </a:lnTo>
                      <a:lnTo>
                        <a:pt x="8" y="29"/>
                      </a:lnTo>
                      <a:lnTo>
                        <a:pt x="9" y="29"/>
                      </a:lnTo>
                      <a:lnTo>
                        <a:pt x="9" y="29"/>
                      </a:lnTo>
                      <a:lnTo>
                        <a:pt x="9" y="29"/>
                      </a:lnTo>
                      <a:lnTo>
                        <a:pt x="9" y="29"/>
                      </a:lnTo>
                      <a:lnTo>
                        <a:pt x="11" y="29"/>
                      </a:lnTo>
                      <a:lnTo>
                        <a:pt x="11" y="29"/>
                      </a:lnTo>
                      <a:lnTo>
                        <a:pt x="11" y="29"/>
                      </a:lnTo>
                      <a:lnTo>
                        <a:pt x="11" y="29"/>
                      </a:lnTo>
                      <a:lnTo>
                        <a:pt x="12" y="29"/>
                      </a:lnTo>
                      <a:lnTo>
                        <a:pt x="12" y="29"/>
                      </a:lnTo>
                      <a:lnTo>
                        <a:pt x="13" y="29"/>
                      </a:lnTo>
                      <a:lnTo>
                        <a:pt x="13" y="29"/>
                      </a:lnTo>
                      <a:lnTo>
                        <a:pt x="15" y="29"/>
                      </a:lnTo>
                      <a:lnTo>
                        <a:pt x="15" y="27"/>
                      </a:lnTo>
                      <a:lnTo>
                        <a:pt x="16" y="27"/>
                      </a:lnTo>
                      <a:lnTo>
                        <a:pt x="16" y="27"/>
                      </a:lnTo>
                      <a:lnTo>
                        <a:pt x="16" y="27"/>
                      </a:lnTo>
                      <a:lnTo>
                        <a:pt x="17" y="26"/>
                      </a:lnTo>
                      <a:lnTo>
                        <a:pt x="17" y="26"/>
                      </a:lnTo>
                      <a:lnTo>
                        <a:pt x="17" y="26"/>
                      </a:lnTo>
                      <a:lnTo>
                        <a:pt x="17" y="25"/>
                      </a:lnTo>
                      <a:lnTo>
                        <a:pt x="19" y="25"/>
                      </a:lnTo>
                      <a:lnTo>
                        <a:pt x="19" y="25"/>
                      </a:lnTo>
                      <a:lnTo>
                        <a:pt x="19" y="24"/>
                      </a:lnTo>
                      <a:close/>
                    </a:path>
                  </a:pathLst>
                </a:custGeom>
                <a:solidFill>
                  <a:srgbClr val="000000"/>
                </a:solidFill>
                <a:ln w="9525">
                  <a:noFill/>
                  <a:round/>
                  <a:headEnd/>
                  <a:tailEnd/>
                </a:ln>
              </p:spPr>
              <p:txBody>
                <a:bodyPr/>
                <a:lstStyle/>
                <a:p>
                  <a:endParaRPr lang="en-US"/>
                </a:p>
              </p:txBody>
            </p:sp>
            <p:sp>
              <p:nvSpPr>
                <p:cNvPr id="10614" name="Freeform 374"/>
                <p:cNvSpPr>
                  <a:spLocks/>
                </p:cNvSpPr>
                <p:nvPr/>
              </p:nvSpPr>
              <p:spPr bwMode="auto">
                <a:xfrm>
                  <a:off x="2345" y="2992"/>
                  <a:ext cx="12" cy="16"/>
                </a:xfrm>
                <a:custGeom>
                  <a:avLst/>
                  <a:gdLst/>
                  <a:ahLst/>
                  <a:cxnLst>
                    <a:cxn ang="0">
                      <a:pos x="0" y="29"/>
                    </a:cxn>
                    <a:cxn ang="0">
                      <a:pos x="1" y="26"/>
                    </a:cxn>
                    <a:cxn ang="0">
                      <a:pos x="3" y="24"/>
                    </a:cxn>
                    <a:cxn ang="0">
                      <a:pos x="5" y="21"/>
                    </a:cxn>
                    <a:cxn ang="0">
                      <a:pos x="8" y="18"/>
                    </a:cxn>
                    <a:cxn ang="0">
                      <a:pos x="10" y="17"/>
                    </a:cxn>
                    <a:cxn ang="0">
                      <a:pos x="14" y="16"/>
                    </a:cxn>
                    <a:cxn ang="0">
                      <a:pos x="16" y="14"/>
                    </a:cxn>
                    <a:cxn ang="0">
                      <a:pos x="17" y="13"/>
                    </a:cxn>
                    <a:cxn ang="0">
                      <a:pos x="18" y="10"/>
                    </a:cxn>
                    <a:cxn ang="0">
                      <a:pos x="18" y="9"/>
                    </a:cxn>
                    <a:cxn ang="0">
                      <a:pos x="18" y="8"/>
                    </a:cxn>
                    <a:cxn ang="0">
                      <a:pos x="17" y="5"/>
                    </a:cxn>
                    <a:cxn ang="0">
                      <a:pos x="16" y="4"/>
                    </a:cxn>
                    <a:cxn ang="0">
                      <a:pos x="14" y="4"/>
                    </a:cxn>
                    <a:cxn ang="0">
                      <a:pos x="13" y="2"/>
                    </a:cxn>
                    <a:cxn ang="0">
                      <a:pos x="9" y="4"/>
                    </a:cxn>
                    <a:cxn ang="0">
                      <a:pos x="6" y="6"/>
                    </a:cxn>
                    <a:cxn ang="0">
                      <a:pos x="5" y="10"/>
                    </a:cxn>
                    <a:cxn ang="0">
                      <a:pos x="1" y="9"/>
                    </a:cxn>
                    <a:cxn ang="0">
                      <a:pos x="1" y="8"/>
                    </a:cxn>
                    <a:cxn ang="0">
                      <a:pos x="3" y="5"/>
                    </a:cxn>
                    <a:cxn ang="0">
                      <a:pos x="4" y="4"/>
                    </a:cxn>
                    <a:cxn ang="0">
                      <a:pos x="5" y="1"/>
                    </a:cxn>
                    <a:cxn ang="0">
                      <a:pos x="6" y="0"/>
                    </a:cxn>
                    <a:cxn ang="0">
                      <a:pos x="9" y="0"/>
                    </a:cxn>
                    <a:cxn ang="0">
                      <a:pos x="12" y="0"/>
                    </a:cxn>
                    <a:cxn ang="0">
                      <a:pos x="13" y="0"/>
                    </a:cxn>
                    <a:cxn ang="0">
                      <a:pos x="16" y="0"/>
                    </a:cxn>
                    <a:cxn ang="0">
                      <a:pos x="17" y="0"/>
                    </a:cxn>
                    <a:cxn ang="0">
                      <a:pos x="18" y="1"/>
                    </a:cxn>
                    <a:cxn ang="0">
                      <a:pos x="20" y="2"/>
                    </a:cxn>
                    <a:cxn ang="0">
                      <a:pos x="21" y="4"/>
                    </a:cxn>
                    <a:cxn ang="0">
                      <a:pos x="22" y="6"/>
                    </a:cxn>
                    <a:cxn ang="0">
                      <a:pos x="22" y="9"/>
                    </a:cxn>
                    <a:cxn ang="0">
                      <a:pos x="22" y="12"/>
                    </a:cxn>
                    <a:cxn ang="0">
                      <a:pos x="21" y="13"/>
                    </a:cxn>
                    <a:cxn ang="0">
                      <a:pos x="20" y="16"/>
                    </a:cxn>
                    <a:cxn ang="0">
                      <a:pos x="18" y="17"/>
                    </a:cxn>
                    <a:cxn ang="0">
                      <a:pos x="16" y="18"/>
                    </a:cxn>
                    <a:cxn ang="0">
                      <a:pos x="13" y="21"/>
                    </a:cxn>
                    <a:cxn ang="0">
                      <a:pos x="10" y="22"/>
                    </a:cxn>
                    <a:cxn ang="0">
                      <a:pos x="8" y="24"/>
                    </a:cxn>
                    <a:cxn ang="0">
                      <a:pos x="6" y="25"/>
                    </a:cxn>
                    <a:cxn ang="0">
                      <a:pos x="5" y="26"/>
                    </a:cxn>
                    <a:cxn ang="0">
                      <a:pos x="5" y="27"/>
                    </a:cxn>
                    <a:cxn ang="0">
                      <a:pos x="0" y="31"/>
                    </a:cxn>
                  </a:cxnLst>
                  <a:rect l="0" t="0" r="r" b="b"/>
                  <a:pathLst>
                    <a:path w="22" h="31">
                      <a:moveTo>
                        <a:pt x="0" y="31"/>
                      </a:moveTo>
                      <a:lnTo>
                        <a:pt x="0" y="30"/>
                      </a:lnTo>
                      <a:lnTo>
                        <a:pt x="0" y="29"/>
                      </a:lnTo>
                      <a:lnTo>
                        <a:pt x="1" y="27"/>
                      </a:lnTo>
                      <a:lnTo>
                        <a:pt x="1" y="26"/>
                      </a:lnTo>
                      <a:lnTo>
                        <a:pt x="1" y="26"/>
                      </a:lnTo>
                      <a:lnTo>
                        <a:pt x="1" y="25"/>
                      </a:lnTo>
                      <a:lnTo>
                        <a:pt x="3" y="24"/>
                      </a:lnTo>
                      <a:lnTo>
                        <a:pt x="3" y="24"/>
                      </a:lnTo>
                      <a:lnTo>
                        <a:pt x="4" y="22"/>
                      </a:lnTo>
                      <a:lnTo>
                        <a:pt x="4" y="21"/>
                      </a:lnTo>
                      <a:lnTo>
                        <a:pt x="5" y="21"/>
                      </a:lnTo>
                      <a:lnTo>
                        <a:pt x="6" y="20"/>
                      </a:lnTo>
                      <a:lnTo>
                        <a:pt x="6" y="20"/>
                      </a:lnTo>
                      <a:lnTo>
                        <a:pt x="8" y="18"/>
                      </a:lnTo>
                      <a:lnTo>
                        <a:pt x="9" y="18"/>
                      </a:lnTo>
                      <a:lnTo>
                        <a:pt x="10" y="17"/>
                      </a:lnTo>
                      <a:lnTo>
                        <a:pt x="10" y="17"/>
                      </a:lnTo>
                      <a:lnTo>
                        <a:pt x="12" y="16"/>
                      </a:lnTo>
                      <a:lnTo>
                        <a:pt x="13" y="16"/>
                      </a:lnTo>
                      <a:lnTo>
                        <a:pt x="14" y="16"/>
                      </a:lnTo>
                      <a:lnTo>
                        <a:pt x="14" y="14"/>
                      </a:lnTo>
                      <a:lnTo>
                        <a:pt x="16" y="14"/>
                      </a:lnTo>
                      <a:lnTo>
                        <a:pt x="16" y="14"/>
                      </a:lnTo>
                      <a:lnTo>
                        <a:pt x="16" y="13"/>
                      </a:lnTo>
                      <a:lnTo>
                        <a:pt x="17" y="13"/>
                      </a:lnTo>
                      <a:lnTo>
                        <a:pt x="17" y="13"/>
                      </a:lnTo>
                      <a:lnTo>
                        <a:pt x="17" y="12"/>
                      </a:lnTo>
                      <a:lnTo>
                        <a:pt x="18" y="12"/>
                      </a:lnTo>
                      <a:lnTo>
                        <a:pt x="18" y="10"/>
                      </a:lnTo>
                      <a:lnTo>
                        <a:pt x="18" y="10"/>
                      </a:lnTo>
                      <a:lnTo>
                        <a:pt x="18" y="9"/>
                      </a:lnTo>
                      <a:lnTo>
                        <a:pt x="18" y="9"/>
                      </a:lnTo>
                      <a:lnTo>
                        <a:pt x="18" y="8"/>
                      </a:lnTo>
                      <a:lnTo>
                        <a:pt x="18" y="8"/>
                      </a:lnTo>
                      <a:lnTo>
                        <a:pt x="18" y="8"/>
                      </a:lnTo>
                      <a:lnTo>
                        <a:pt x="18" y="6"/>
                      </a:lnTo>
                      <a:lnTo>
                        <a:pt x="17" y="6"/>
                      </a:lnTo>
                      <a:lnTo>
                        <a:pt x="17" y="5"/>
                      </a:lnTo>
                      <a:lnTo>
                        <a:pt x="17" y="5"/>
                      </a:lnTo>
                      <a:lnTo>
                        <a:pt x="16" y="5"/>
                      </a:lnTo>
                      <a:lnTo>
                        <a:pt x="16" y="4"/>
                      </a:lnTo>
                      <a:lnTo>
                        <a:pt x="16" y="4"/>
                      </a:lnTo>
                      <a:lnTo>
                        <a:pt x="14" y="4"/>
                      </a:lnTo>
                      <a:lnTo>
                        <a:pt x="14" y="4"/>
                      </a:lnTo>
                      <a:lnTo>
                        <a:pt x="13" y="4"/>
                      </a:lnTo>
                      <a:lnTo>
                        <a:pt x="13" y="2"/>
                      </a:lnTo>
                      <a:lnTo>
                        <a:pt x="13" y="2"/>
                      </a:lnTo>
                      <a:lnTo>
                        <a:pt x="12" y="2"/>
                      </a:lnTo>
                      <a:lnTo>
                        <a:pt x="10" y="2"/>
                      </a:lnTo>
                      <a:lnTo>
                        <a:pt x="9" y="4"/>
                      </a:lnTo>
                      <a:lnTo>
                        <a:pt x="8" y="4"/>
                      </a:lnTo>
                      <a:lnTo>
                        <a:pt x="6" y="5"/>
                      </a:lnTo>
                      <a:lnTo>
                        <a:pt x="6" y="6"/>
                      </a:lnTo>
                      <a:lnTo>
                        <a:pt x="5" y="8"/>
                      </a:lnTo>
                      <a:lnTo>
                        <a:pt x="5" y="9"/>
                      </a:lnTo>
                      <a:lnTo>
                        <a:pt x="5" y="10"/>
                      </a:lnTo>
                      <a:lnTo>
                        <a:pt x="1" y="10"/>
                      </a:lnTo>
                      <a:lnTo>
                        <a:pt x="1" y="10"/>
                      </a:lnTo>
                      <a:lnTo>
                        <a:pt x="1" y="9"/>
                      </a:lnTo>
                      <a:lnTo>
                        <a:pt x="1" y="9"/>
                      </a:lnTo>
                      <a:lnTo>
                        <a:pt x="1" y="8"/>
                      </a:lnTo>
                      <a:lnTo>
                        <a:pt x="1" y="8"/>
                      </a:lnTo>
                      <a:lnTo>
                        <a:pt x="1" y="6"/>
                      </a:lnTo>
                      <a:lnTo>
                        <a:pt x="3" y="5"/>
                      </a:lnTo>
                      <a:lnTo>
                        <a:pt x="3" y="5"/>
                      </a:lnTo>
                      <a:lnTo>
                        <a:pt x="3" y="4"/>
                      </a:lnTo>
                      <a:lnTo>
                        <a:pt x="3" y="4"/>
                      </a:lnTo>
                      <a:lnTo>
                        <a:pt x="4" y="4"/>
                      </a:lnTo>
                      <a:lnTo>
                        <a:pt x="4" y="2"/>
                      </a:lnTo>
                      <a:lnTo>
                        <a:pt x="4" y="2"/>
                      </a:lnTo>
                      <a:lnTo>
                        <a:pt x="5" y="1"/>
                      </a:lnTo>
                      <a:lnTo>
                        <a:pt x="5" y="1"/>
                      </a:lnTo>
                      <a:lnTo>
                        <a:pt x="6" y="1"/>
                      </a:lnTo>
                      <a:lnTo>
                        <a:pt x="6" y="0"/>
                      </a:lnTo>
                      <a:lnTo>
                        <a:pt x="8" y="0"/>
                      </a:lnTo>
                      <a:lnTo>
                        <a:pt x="8" y="0"/>
                      </a:lnTo>
                      <a:lnTo>
                        <a:pt x="9" y="0"/>
                      </a:lnTo>
                      <a:lnTo>
                        <a:pt x="9" y="0"/>
                      </a:lnTo>
                      <a:lnTo>
                        <a:pt x="10" y="0"/>
                      </a:lnTo>
                      <a:lnTo>
                        <a:pt x="12" y="0"/>
                      </a:lnTo>
                      <a:lnTo>
                        <a:pt x="12" y="0"/>
                      </a:lnTo>
                      <a:lnTo>
                        <a:pt x="13" y="0"/>
                      </a:lnTo>
                      <a:lnTo>
                        <a:pt x="13" y="0"/>
                      </a:lnTo>
                      <a:lnTo>
                        <a:pt x="14" y="0"/>
                      </a:lnTo>
                      <a:lnTo>
                        <a:pt x="14" y="0"/>
                      </a:lnTo>
                      <a:lnTo>
                        <a:pt x="16" y="0"/>
                      </a:lnTo>
                      <a:lnTo>
                        <a:pt x="16" y="0"/>
                      </a:lnTo>
                      <a:lnTo>
                        <a:pt x="17" y="0"/>
                      </a:lnTo>
                      <a:lnTo>
                        <a:pt x="17" y="0"/>
                      </a:lnTo>
                      <a:lnTo>
                        <a:pt x="18" y="1"/>
                      </a:lnTo>
                      <a:lnTo>
                        <a:pt x="18" y="1"/>
                      </a:lnTo>
                      <a:lnTo>
                        <a:pt x="18" y="1"/>
                      </a:lnTo>
                      <a:lnTo>
                        <a:pt x="20" y="1"/>
                      </a:lnTo>
                      <a:lnTo>
                        <a:pt x="20" y="2"/>
                      </a:lnTo>
                      <a:lnTo>
                        <a:pt x="20" y="2"/>
                      </a:lnTo>
                      <a:lnTo>
                        <a:pt x="21" y="2"/>
                      </a:lnTo>
                      <a:lnTo>
                        <a:pt x="21" y="4"/>
                      </a:lnTo>
                      <a:lnTo>
                        <a:pt x="21" y="4"/>
                      </a:lnTo>
                      <a:lnTo>
                        <a:pt x="21" y="5"/>
                      </a:lnTo>
                      <a:lnTo>
                        <a:pt x="22" y="5"/>
                      </a:lnTo>
                      <a:lnTo>
                        <a:pt x="22" y="6"/>
                      </a:lnTo>
                      <a:lnTo>
                        <a:pt x="22" y="6"/>
                      </a:lnTo>
                      <a:lnTo>
                        <a:pt x="22" y="8"/>
                      </a:lnTo>
                      <a:lnTo>
                        <a:pt x="22" y="9"/>
                      </a:lnTo>
                      <a:lnTo>
                        <a:pt x="22" y="9"/>
                      </a:lnTo>
                      <a:lnTo>
                        <a:pt x="22" y="10"/>
                      </a:lnTo>
                      <a:lnTo>
                        <a:pt x="22" y="12"/>
                      </a:lnTo>
                      <a:lnTo>
                        <a:pt x="22" y="12"/>
                      </a:lnTo>
                      <a:lnTo>
                        <a:pt x="22" y="13"/>
                      </a:lnTo>
                      <a:lnTo>
                        <a:pt x="21" y="13"/>
                      </a:lnTo>
                      <a:lnTo>
                        <a:pt x="21" y="14"/>
                      </a:lnTo>
                      <a:lnTo>
                        <a:pt x="21" y="14"/>
                      </a:lnTo>
                      <a:lnTo>
                        <a:pt x="20" y="16"/>
                      </a:lnTo>
                      <a:lnTo>
                        <a:pt x="20" y="16"/>
                      </a:lnTo>
                      <a:lnTo>
                        <a:pt x="18" y="17"/>
                      </a:lnTo>
                      <a:lnTo>
                        <a:pt x="18" y="17"/>
                      </a:lnTo>
                      <a:lnTo>
                        <a:pt x="17" y="18"/>
                      </a:lnTo>
                      <a:lnTo>
                        <a:pt x="17" y="18"/>
                      </a:lnTo>
                      <a:lnTo>
                        <a:pt x="16" y="18"/>
                      </a:lnTo>
                      <a:lnTo>
                        <a:pt x="14" y="20"/>
                      </a:lnTo>
                      <a:lnTo>
                        <a:pt x="13" y="20"/>
                      </a:lnTo>
                      <a:lnTo>
                        <a:pt x="13" y="21"/>
                      </a:lnTo>
                      <a:lnTo>
                        <a:pt x="12" y="21"/>
                      </a:lnTo>
                      <a:lnTo>
                        <a:pt x="10" y="22"/>
                      </a:lnTo>
                      <a:lnTo>
                        <a:pt x="10" y="22"/>
                      </a:lnTo>
                      <a:lnTo>
                        <a:pt x="9" y="22"/>
                      </a:lnTo>
                      <a:lnTo>
                        <a:pt x="9" y="24"/>
                      </a:lnTo>
                      <a:lnTo>
                        <a:pt x="8" y="24"/>
                      </a:lnTo>
                      <a:lnTo>
                        <a:pt x="8" y="24"/>
                      </a:lnTo>
                      <a:lnTo>
                        <a:pt x="6" y="24"/>
                      </a:lnTo>
                      <a:lnTo>
                        <a:pt x="6" y="25"/>
                      </a:lnTo>
                      <a:lnTo>
                        <a:pt x="6" y="25"/>
                      </a:lnTo>
                      <a:lnTo>
                        <a:pt x="6" y="25"/>
                      </a:lnTo>
                      <a:lnTo>
                        <a:pt x="5" y="26"/>
                      </a:lnTo>
                      <a:lnTo>
                        <a:pt x="5" y="26"/>
                      </a:lnTo>
                      <a:lnTo>
                        <a:pt x="5" y="27"/>
                      </a:lnTo>
                      <a:lnTo>
                        <a:pt x="5" y="27"/>
                      </a:lnTo>
                      <a:lnTo>
                        <a:pt x="22" y="27"/>
                      </a:lnTo>
                      <a:lnTo>
                        <a:pt x="22" y="31"/>
                      </a:lnTo>
                      <a:lnTo>
                        <a:pt x="0" y="31"/>
                      </a:lnTo>
                      <a:close/>
                    </a:path>
                  </a:pathLst>
                </a:custGeom>
                <a:solidFill>
                  <a:srgbClr val="000000"/>
                </a:solidFill>
                <a:ln w="9525">
                  <a:noFill/>
                  <a:round/>
                  <a:headEnd/>
                  <a:tailEnd/>
                </a:ln>
              </p:spPr>
              <p:txBody>
                <a:bodyPr/>
                <a:lstStyle/>
                <a:p>
                  <a:endParaRPr lang="en-US"/>
                </a:p>
              </p:txBody>
            </p:sp>
            <p:sp>
              <p:nvSpPr>
                <p:cNvPr id="10615" name="Freeform 375"/>
                <p:cNvSpPr>
                  <a:spLocks/>
                </p:cNvSpPr>
                <p:nvPr/>
              </p:nvSpPr>
              <p:spPr bwMode="auto">
                <a:xfrm>
                  <a:off x="2315" y="2992"/>
                  <a:ext cx="6" cy="16"/>
                </a:xfrm>
                <a:custGeom>
                  <a:avLst/>
                  <a:gdLst/>
                  <a:ahLst/>
                  <a:cxnLst>
                    <a:cxn ang="0">
                      <a:pos x="8" y="31"/>
                    </a:cxn>
                    <a:cxn ang="0">
                      <a:pos x="8" y="9"/>
                    </a:cxn>
                    <a:cxn ang="0">
                      <a:pos x="0" y="9"/>
                    </a:cxn>
                    <a:cxn ang="0">
                      <a:pos x="0" y="5"/>
                    </a:cxn>
                    <a:cxn ang="0">
                      <a:pos x="0" y="5"/>
                    </a:cxn>
                    <a:cxn ang="0">
                      <a:pos x="2" y="5"/>
                    </a:cxn>
                    <a:cxn ang="0">
                      <a:pos x="2" y="5"/>
                    </a:cxn>
                    <a:cxn ang="0">
                      <a:pos x="2" y="5"/>
                    </a:cxn>
                    <a:cxn ang="0">
                      <a:pos x="2" y="5"/>
                    </a:cxn>
                    <a:cxn ang="0">
                      <a:pos x="3" y="5"/>
                    </a:cxn>
                    <a:cxn ang="0">
                      <a:pos x="3" y="5"/>
                    </a:cxn>
                    <a:cxn ang="0">
                      <a:pos x="3" y="5"/>
                    </a:cxn>
                    <a:cxn ang="0">
                      <a:pos x="3" y="5"/>
                    </a:cxn>
                    <a:cxn ang="0">
                      <a:pos x="4" y="5"/>
                    </a:cxn>
                    <a:cxn ang="0">
                      <a:pos x="4" y="5"/>
                    </a:cxn>
                    <a:cxn ang="0">
                      <a:pos x="4" y="5"/>
                    </a:cxn>
                    <a:cxn ang="0">
                      <a:pos x="6" y="5"/>
                    </a:cxn>
                    <a:cxn ang="0">
                      <a:pos x="6" y="5"/>
                    </a:cxn>
                    <a:cxn ang="0">
                      <a:pos x="6" y="5"/>
                    </a:cxn>
                    <a:cxn ang="0">
                      <a:pos x="6" y="5"/>
                    </a:cxn>
                    <a:cxn ang="0">
                      <a:pos x="7" y="4"/>
                    </a:cxn>
                    <a:cxn ang="0">
                      <a:pos x="7" y="4"/>
                    </a:cxn>
                    <a:cxn ang="0">
                      <a:pos x="7" y="4"/>
                    </a:cxn>
                    <a:cxn ang="0">
                      <a:pos x="7" y="4"/>
                    </a:cxn>
                    <a:cxn ang="0">
                      <a:pos x="7" y="4"/>
                    </a:cxn>
                    <a:cxn ang="0">
                      <a:pos x="8" y="4"/>
                    </a:cxn>
                    <a:cxn ang="0">
                      <a:pos x="8" y="2"/>
                    </a:cxn>
                    <a:cxn ang="0">
                      <a:pos x="8" y="2"/>
                    </a:cxn>
                    <a:cxn ang="0">
                      <a:pos x="8" y="2"/>
                    </a:cxn>
                    <a:cxn ang="0">
                      <a:pos x="8" y="2"/>
                    </a:cxn>
                    <a:cxn ang="0">
                      <a:pos x="8" y="1"/>
                    </a:cxn>
                    <a:cxn ang="0">
                      <a:pos x="10" y="1"/>
                    </a:cxn>
                    <a:cxn ang="0">
                      <a:pos x="10" y="1"/>
                    </a:cxn>
                    <a:cxn ang="0">
                      <a:pos x="10" y="0"/>
                    </a:cxn>
                    <a:cxn ang="0">
                      <a:pos x="10" y="0"/>
                    </a:cxn>
                    <a:cxn ang="0">
                      <a:pos x="10" y="0"/>
                    </a:cxn>
                    <a:cxn ang="0">
                      <a:pos x="12" y="0"/>
                    </a:cxn>
                    <a:cxn ang="0">
                      <a:pos x="12" y="31"/>
                    </a:cxn>
                    <a:cxn ang="0">
                      <a:pos x="8" y="31"/>
                    </a:cxn>
                  </a:cxnLst>
                  <a:rect l="0" t="0" r="r" b="b"/>
                  <a:pathLst>
                    <a:path w="12" h="31">
                      <a:moveTo>
                        <a:pt x="8" y="31"/>
                      </a:moveTo>
                      <a:lnTo>
                        <a:pt x="8" y="9"/>
                      </a:lnTo>
                      <a:lnTo>
                        <a:pt x="0" y="9"/>
                      </a:lnTo>
                      <a:lnTo>
                        <a:pt x="0" y="5"/>
                      </a:lnTo>
                      <a:lnTo>
                        <a:pt x="0" y="5"/>
                      </a:lnTo>
                      <a:lnTo>
                        <a:pt x="2" y="5"/>
                      </a:lnTo>
                      <a:lnTo>
                        <a:pt x="2" y="5"/>
                      </a:lnTo>
                      <a:lnTo>
                        <a:pt x="2" y="5"/>
                      </a:lnTo>
                      <a:lnTo>
                        <a:pt x="2" y="5"/>
                      </a:lnTo>
                      <a:lnTo>
                        <a:pt x="3" y="5"/>
                      </a:lnTo>
                      <a:lnTo>
                        <a:pt x="3" y="5"/>
                      </a:lnTo>
                      <a:lnTo>
                        <a:pt x="3" y="5"/>
                      </a:lnTo>
                      <a:lnTo>
                        <a:pt x="3" y="5"/>
                      </a:lnTo>
                      <a:lnTo>
                        <a:pt x="4" y="5"/>
                      </a:lnTo>
                      <a:lnTo>
                        <a:pt x="4" y="5"/>
                      </a:lnTo>
                      <a:lnTo>
                        <a:pt x="4" y="5"/>
                      </a:lnTo>
                      <a:lnTo>
                        <a:pt x="6" y="5"/>
                      </a:lnTo>
                      <a:lnTo>
                        <a:pt x="6" y="5"/>
                      </a:lnTo>
                      <a:lnTo>
                        <a:pt x="6" y="5"/>
                      </a:lnTo>
                      <a:lnTo>
                        <a:pt x="6" y="5"/>
                      </a:lnTo>
                      <a:lnTo>
                        <a:pt x="7" y="4"/>
                      </a:lnTo>
                      <a:lnTo>
                        <a:pt x="7" y="4"/>
                      </a:lnTo>
                      <a:lnTo>
                        <a:pt x="7" y="4"/>
                      </a:lnTo>
                      <a:lnTo>
                        <a:pt x="7" y="4"/>
                      </a:lnTo>
                      <a:lnTo>
                        <a:pt x="7" y="4"/>
                      </a:lnTo>
                      <a:lnTo>
                        <a:pt x="8" y="4"/>
                      </a:lnTo>
                      <a:lnTo>
                        <a:pt x="8" y="2"/>
                      </a:lnTo>
                      <a:lnTo>
                        <a:pt x="8" y="2"/>
                      </a:lnTo>
                      <a:lnTo>
                        <a:pt x="8" y="2"/>
                      </a:lnTo>
                      <a:lnTo>
                        <a:pt x="8" y="2"/>
                      </a:lnTo>
                      <a:lnTo>
                        <a:pt x="8" y="1"/>
                      </a:lnTo>
                      <a:lnTo>
                        <a:pt x="10" y="1"/>
                      </a:lnTo>
                      <a:lnTo>
                        <a:pt x="10" y="1"/>
                      </a:lnTo>
                      <a:lnTo>
                        <a:pt x="10" y="0"/>
                      </a:lnTo>
                      <a:lnTo>
                        <a:pt x="10" y="0"/>
                      </a:lnTo>
                      <a:lnTo>
                        <a:pt x="10" y="0"/>
                      </a:lnTo>
                      <a:lnTo>
                        <a:pt x="12" y="0"/>
                      </a:lnTo>
                      <a:lnTo>
                        <a:pt x="12" y="31"/>
                      </a:lnTo>
                      <a:lnTo>
                        <a:pt x="8" y="31"/>
                      </a:lnTo>
                      <a:close/>
                    </a:path>
                  </a:pathLst>
                </a:custGeom>
                <a:solidFill>
                  <a:srgbClr val="000000"/>
                </a:solidFill>
                <a:ln w="9525">
                  <a:noFill/>
                  <a:round/>
                  <a:headEnd/>
                  <a:tailEnd/>
                </a:ln>
              </p:spPr>
              <p:txBody>
                <a:bodyPr/>
                <a:lstStyle/>
                <a:p>
                  <a:endParaRPr lang="en-US"/>
                </a:p>
              </p:txBody>
            </p:sp>
          </p:grpSp>
          <p:sp>
            <p:nvSpPr>
              <p:cNvPr id="10618" name="Text Box 378"/>
              <p:cNvSpPr txBox="1">
                <a:spLocks noChangeArrowheads="1"/>
              </p:cNvSpPr>
              <p:nvPr/>
            </p:nvSpPr>
            <p:spPr bwMode="auto">
              <a:xfrm>
                <a:off x="1872" y="2678"/>
                <a:ext cx="715" cy="154"/>
              </a:xfrm>
              <a:prstGeom prst="rect">
                <a:avLst/>
              </a:prstGeom>
              <a:noFill/>
              <a:ln w="9525">
                <a:noFill/>
                <a:miter lim="800000"/>
                <a:headEnd/>
                <a:tailEnd/>
              </a:ln>
              <a:effectLst/>
            </p:spPr>
            <p:txBody>
              <a:bodyPr wrap="none">
                <a:spAutoFit/>
              </a:bodyPr>
              <a:lstStyle/>
              <a:p>
                <a:r>
                  <a:rPr lang="en-US" sz="1000" b="1">
                    <a:solidFill>
                      <a:schemeClr val="bg2"/>
                    </a:solidFill>
                  </a:rPr>
                  <a:t>Attendance Sheet</a:t>
                </a:r>
              </a:p>
            </p:txBody>
          </p:sp>
        </p:grpSp>
      </p:grpSp>
      <p:grpSp>
        <p:nvGrpSpPr>
          <p:cNvPr id="5" name="Group 249"/>
          <p:cNvGrpSpPr>
            <a:grpSpLocks/>
          </p:cNvGrpSpPr>
          <p:nvPr/>
        </p:nvGrpSpPr>
        <p:grpSpPr bwMode="auto">
          <a:xfrm>
            <a:off x="152400" y="2743200"/>
            <a:ext cx="1905000" cy="2971800"/>
            <a:chOff x="2736" y="2352"/>
            <a:chExt cx="1200" cy="1872"/>
          </a:xfrm>
        </p:grpSpPr>
        <p:sp>
          <p:nvSpPr>
            <p:cNvPr id="10313" name="Rectangle 73"/>
            <p:cNvSpPr>
              <a:spLocks noChangeArrowheads="1"/>
            </p:cNvSpPr>
            <p:nvPr/>
          </p:nvSpPr>
          <p:spPr bwMode="auto">
            <a:xfrm>
              <a:off x="2736" y="2352"/>
              <a:ext cx="1200" cy="1872"/>
            </a:xfrm>
            <a:prstGeom prst="rect">
              <a:avLst/>
            </a:prstGeom>
            <a:solidFill>
              <a:schemeClr val="tx1"/>
            </a:solidFill>
            <a:ln w="9525">
              <a:noFill/>
              <a:miter lim="800000"/>
              <a:headEnd/>
              <a:tailEnd/>
            </a:ln>
            <a:effectLst/>
          </p:spPr>
          <p:txBody>
            <a:bodyPr wrap="none" anchor="ctr"/>
            <a:lstStyle/>
            <a:p>
              <a:pPr algn="ctr"/>
              <a:endParaRPr lang="en-GB"/>
            </a:p>
          </p:txBody>
        </p:sp>
        <p:grpSp>
          <p:nvGrpSpPr>
            <p:cNvPr id="6" name="Group 247"/>
            <p:cNvGrpSpPr>
              <a:grpSpLocks/>
            </p:cNvGrpSpPr>
            <p:nvPr/>
          </p:nvGrpSpPr>
          <p:grpSpPr bwMode="auto">
            <a:xfrm>
              <a:off x="2786" y="2448"/>
              <a:ext cx="1102" cy="1020"/>
              <a:chOff x="2642" y="2532"/>
              <a:chExt cx="1102" cy="1020"/>
            </a:xfrm>
          </p:grpSpPr>
          <p:sp>
            <p:nvSpPr>
              <p:cNvPr id="10335" name="Rectangle 95"/>
              <p:cNvSpPr>
                <a:spLocks noChangeArrowheads="1"/>
              </p:cNvSpPr>
              <p:nvPr/>
            </p:nvSpPr>
            <p:spPr bwMode="auto">
              <a:xfrm>
                <a:off x="2643" y="2925"/>
                <a:ext cx="53" cy="200"/>
              </a:xfrm>
              <a:prstGeom prst="rect">
                <a:avLst/>
              </a:prstGeom>
              <a:solidFill>
                <a:srgbClr val="7F7F7F"/>
              </a:solidFill>
              <a:ln w="9525">
                <a:noFill/>
                <a:miter lim="800000"/>
                <a:headEnd/>
                <a:tailEnd/>
              </a:ln>
            </p:spPr>
            <p:txBody>
              <a:bodyPr/>
              <a:lstStyle/>
              <a:p>
                <a:endParaRPr lang="en-US"/>
              </a:p>
            </p:txBody>
          </p:sp>
          <p:sp>
            <p:nvSpPr>
              <p:cNvPr id="10336" name="Rectangle 96"/>
              <p:cNvSpPr>
                <a:spLocks noChangeArrowheads="1"/>
              </p:cNvSpPr>
              <p:nvPr/>
            </p:nvSpPr>
            <p:spPr bwMode="auto">
              <a:xfrm>
                <a:off x="2643" y="2925"/>
                <a:ext cx="53" cy="200"/>
              </a:xfrm>
              <a:prstGeom prst="rect">
                <a:avLst/>
              </a:prstGeom>
              <a:noFill/>
              <a:ln w="0">
                <a:solidFill>
                  <a:srgbClr val="000000"/>
                </a:solidFill>
                <a:miter lim="800000"/>
                <a:headEnd/>
                <a:tailEnd/>
              </a:ln>
            </p:spPr>
            <p:txBody>
              <a:bodyPr/>
              <a:lstStyle/>
              <a:p>
                <a:endParaRPr lang="en-US"/>
              </a:p>
            </p:txBody>
          </p:sp>
          <p:sp>
            <p:nvSpPr>
              <p:cNvPr id="10337" name="Freeform 97"/>
              <p:cNvSpPr>
                <a:spLocks noEditPoints="1"/>
              </p:cNvSpPr>
              <p:nvPr/>
            </p:nvSpPr>
            <p:spPr bwMode="auto">
              <a:xfrm>
                <a:off x="2659" y="2996"/>
                <a:ext cx="22" cy="69"/>
              </a:xfrm>
              <a:custGeom>
                <a:avLst/>
                <a:gdLst/>
                <a:ahLst/>
                <a:cxnLst>
                  <a:cxn ang="0">
                    <a:pos x="44" y="19"/>
                  </a:cxn>
                  <a:cxn ang="0">
                    <a:pos x="41" y="16"/>
                  </a:cxn>
                  <a:cxn ang="0">
                    <a:pos x="36" y="15"/>
                  </a:cxn>
                  <a:cxn ang="0">
                    <a:pos x="33" y="13"/>
                  </a:cxn>
                  <a:cxn ang="0">
                    <a:pos x="26" y="16"/>
                  </a:cxn>
                  <a:cxn ang="0">
                    <a:pos x="22" y="22"/>
                  </a:cxn>
                  <a:cxn ang="0">
                    <a:pos x="22" y="34"/>
                  </a:cxn>
                  <a:cxn ang="0">
                    <a:pos x="31" y="44"/>
                  </a:cxn>
                  <a:cxn ang="0">
                    <a:pos x="42" y="41"/>
                  </a:cxn>
                  <a:cxn ang="0">
                    <a:pos x="64" y="39"/>
                  </a:cxn>
                  <a:cxn ang="0">
                    <a:pos x="59" y="47"/>
                  </a:cxn>
                  <a:cxn ang="0">
                    <a:pos x="52" y="54"/>
                  </a:cxn>
                  <a:cxn ang="0">
                    <a:pos x="42" y="57"/>
                  </a:cxn>
                  <a:cxn ang="0">
                    <a:pos x="31" y="57"/>
                  </a:cxn>
                  <a:cxn ang="0">
                    <a:pos x="21" y="56"/>
                  </a:cxn>
                  <a:cxn ang="0">
                    <a:pos x="12" y="52"/>
                  </a:cxn>
                  <a:cxn ang="0">
                    <a:pos x="6" y="46"/>
                  </a:cxn>
                  <a:cxn ang="0">
                    <a:pos x="2" y="39"/>
                  </a:cxn>
                  <a:cxn ang="0">
                    <a:pos x="0" y="30"/>
                  </a:cxn>
                  <a:cxn ang="0">
                    <a:pos x="2" y="20"/>
                  </a:cxn>
                  <a:cxn ang="0">
                    <a:pos x="6" y="11"/>
                  </a:cxn>
                  <a:cxn ang="0">
                    <a:pos x="13" y="6"/>
                  </a:cxn>
                  <a:cxn ang="0">
                    <a:pos x="21" y="2"/>
                  </a:cxn>
                  <a:cxn ang="0">
                    <a:pos x="29" y="1"/>
                  </a:cxn>
                  <a:cxn ang="0">
                    <a:pos x="46" y="2"/>
                  </a:cxn>
                  <a:cxn ang="0">
                    <a:pos x="58" y="11"/>
                  </a:cxn>
                  <a:cxn ang="0">
                    <a:pos x="64" y="22"/>
                  </a:cxn>
                  <a:cxn ang="0">
                    <a:pos x="42" y="125"/>
                  </a:cxn>
                  <a:cxn ang="0">
                    <a:pos x="39" y="114"/>
                  </a:cxn>
                  <a:cxn ang="0">
                    <a:pos x="35" y="177"/>
                  </a:cxn>
                  <a:cxn ang="0">
                    <a:pos x="41" y="175"/>
                  </a:cxn>
                  <a:cxn ang="0">
                    <a:pos x="42" y="173"/>
                  </a:cxn>
                  <a:cxn ang="0">
                    <a:pos x="42" y="169"/>
                  </a:cxn>
                  <a:cxn ang="0">
                    <a:pos x="39" y="166"/>
                  </a:cxn>
                  <a:cxn ang="0">
                    <a:pos x="35" y="165"/>
                  </a:cxn>
                  <a:cxn ang="0">
                    <a:pos x="41" y="153"/>
                  </a:cxn>
                  <a:cxn ang="0">
                    <a:pos x="52" y="155"/>
                  </a:cxn>
                  <a:cxn ang="0">
                    <a:pos x="59" y="159"/>
                  </a:cxn>
                  <a:cxn ang="0">
                    <a:pos x="62" y="164"/>
                  </a:cxn>
                  <a:cxn ang="0">
                    <a:pos x="62" y="170"/>
                  </a:cxn>
                  <a:cxn ang="0">
                    <a:pos x="59" y="177"/>
                  </a:cxn>
                  <a:cxn ang="0">
                    <a:pos x="54" y="180"/>
                  </a:cxn>
                  <a:cxn ang="0">
                    <a:pos x="55" y="183"/>
                  </a:cxn>
                  <a:cxn ang="0">
                    <a:pos x="58" y="184"/>
                  </a:cxn>
                  <a:cxn ang="0">
                    <a:pos x="61" y="188"/>
                  </a:cxn>
                  <a:cxn ang="0">
                    <a:pos x="62" y="193"/>
                  </a:cxn>
                  <a:cxn ang="0">
                    <a:pos x="62" y="202"/>
                  </a:cxn>
                  <a:cxn ang="0">
                    <a:pos x="62" y="204"/>
                  </a:cxn>
                  <a:cxn ang="0">
                    <a:pos x="64" y="205"/>
                  </a:cxn>
                  <a:cxn ang="0">
                    <a:pos x="42" y="205"/>
                  </a:cxn>
                  <a:cxn ang="0">
                    <a:pos x="42" y="200"/>
                  </a:cxn>
                  <a:cxn ang="0">
                    <a:pos x="42" y="197"/>
                  </a:cxn>
                  <a:cxn ang="0">
                    <a:pos x="42" y="193"/>
                  </a:cxn>
                  <a:cxn ang="0">
                    <a:pos x="41" y="190"/>
                  </a:cxn>
                  <a:cxn ang="0">
                    <a:pos x="38" y="189"/>
                  </a:cxn>
                  <a:cxn ang="0">
                    <a:pos x="29" y="188"/>
                  </a:cxn>
                </a:cxnLst>
                <a:rect l="0" t="0" r="r" b="b"/>
                <a:pathLst>
                  <a:path w="65" h="207">
                    <a:moveTo>
                      <a:pt x="44" y="22"/>
                    </a:moveTo>
                    <a:lnTo>
                      <a:pt x="44" y="22"/>
                    </a:lnTo>
                    <a:lnTo>
                      <a:pt x="44" y="21"/>
                    </a:lnTo>
                    <a:lnTo>
                      <a:pt x="44" y="20"/>
                    </a:lnTo>
                    <a:lnTo>
                      <a:pt x="44" y="20"/>
                    </a:lnTo>
                    <a:lnTo>
                      <a:pt x="44" y="19"/>
                    </a:lnTo>
                    <a:lnTo>
                      <a:pt x="42" y="19"/>
                    </a:lnTo>
                    <a:lnTo>
                      <a:pt x="42" y="17"/>
                    </a:lnTo>
                    <a:lnTo>
                      <a:pt x="42" y="17"/>
                    </a:lnTo>
                    <a:lnTo>
                      <a:pt x="42" y="17"/>
                    </a:lnTo>
                    <a:lnTo>
                      <a:pt x="41" y="16"/>
                    </a:lnTo>
                    <a:lnTo>
                      <a:pt x="41" y="16"/>
                    </a:lnTo>
                    <a:lnTo>
                      <a:pt x="39" y="16"/>
                    </a:lnTo>
                    <a:lnTo>
                      <a:pt x="39" y="15"/>
                    </a:lnTo>
                    <a:lnTo>
                      <a:pt x="39" y="15"/>
                    </a:lnTo>
                    <a:lnTo>
                      <a:pt x="38" y="15"/>
                    </a:lnTo>
                    <a:lnTo>
                      <a:pt x="38" y="15"/>
                    </a:lnTo>
                    <a:lnTo>
                      <a:pt x="36" y="15"/>
                    </a:lnTo>
                    <a:lnTo>
                      <a:pt x="36" y="15"/>
                    </a:lnTo>
                    <a:lnTo>
                      <a:pt x="36" y="15"/>
                    </a:lnTo>
                    <a:lnTo>
                      <a:pt x="35" y="13"/>
                    </a:lnTo>
                    <a:lnTo>
                      <a:pt x="35" y="13"/>
                    </a:lnTo>
                    <a:lnTo>
                      <a:pt x="35" y="13"/>
                    </a:lnTo>
                    <a:lnTo>
                      <a:pt x="33" y="13"/>
                    </a:lnTo>
                    <a:lnTo>
                      <a:pt x="33" y="13"/>
                    </a:lnTo>
                    <a:lnTo>
                      <a:pt x="32" y="13"/>
                    </a:lnTo>
                    <a:lnTo>
                      <a:pt x="31" y="13"/>
                    </a:lnTo>
                    <a:lnTo>
                      <a:pt x="29" y="15"/>
                    </a:lnTo>
                    <a:lnTo>
                      <a:pt x="28" y="15"/>
                    </a:lnTo>
                    <a:lnTo>
                      <a:pt x="26" y="16"/>
                    </a:lnTo>
                    <a:lnTo>
                      <a:pt x="26" y="16"/>
                    </a:lnTo>
                    <a:lnTo>
                      <a:pt x="25" y="17"/>
                    </a:lnTo>
                    <a:lnTo>
                      <a:pt x="25" y="19"/>
                    </a:lnTo>
                    <a:lnTo>
                      <a:pt x="23" y="20"/>
                    </a:lnTo>
                    <a:lnTo>
                      <a:pt x="23" y="21"/>
                    </a:lnTo>
                    <a:lnTo>
                      <a:pt x="22" y="22"/>
                    </a:lnTo>
                    <a:lnTo>
                      <a:pt x="22" y="24"/>
                    </a:lnTo>
                    <a:lnTo>
                      <a:pt x="22" y="25"/>
                    </a:lnTo>
                    <a:lnTo>
                      <a:pt x="22" y="26"/>
                    </a:lnTo>
                    <a:lnTo>
                      <a:pt x="22" y="29"/>
                    </a:lnTo>
                    <a:lnTo>
                      <a:pt x="22" y="30"/>
                    </a:lnTo>
                    <a:lnTo>
                      <a:pt x="22" y="34"/>
                    </a:lnTo>
                    <a:lnTo>
                      <a:pt x="22" y="36"/>
                    </a:lnTo>
                    <a:lnTo>
                      <a:pt x="23" y="39"/>
                    </a:lnTo>
                    <a:lnTo>
                      <a:pt x="25" y="41"/>
                    </a:lnTo>
                    <a:lnTo>
                      <a:pt x="26" y="42"/>
                    </a:lnTo>
                    <a:lnTo>
                      <a:pt x="28" y="44"/>
                    </a:lnTo>
                    <a:lnTo>
                      <a:pt x="31" y="44"/>
                    </a:lnTo>
                    <a:lnTo>
                      <a:pt x="33" y="45"/>
                    </a:lnTo>
                    <a:lnTo>
                      <a:pt x="36" y="44"/>
                    </a:lnTo>
                    <a:lnTo>
                      <a:pt x="38" y="44"/>
                    </a:lnTo>
                    <a:lnTo>
                      <a:pt x="39" y="44"/>
                    </a:lnTo>
                    <a:lnTo>
                      <a:pt x="41" y="42"/>
                    </a:lnTo>
                    <a:lnTo>
                      <a:pt x="42" y="41"/>
                    </a:lnTo>
                    <a:lnTo>
                      <a:pt x="44" y="40"/>
                    </a:lnTo>
                    <a:lnTo>
                      <a:pt x="44" y="37"/>
                    </a:lnTo>
                    <a:lnTo>
                      <a:pt x="44" y="35"/>
                    </a:lnTo>
                    <a:lnTo>
                      <a:pt x="64" y="35"/>
                    </a:lnTo>
                    <a:lnTo>
                      <a:pt x="64" y="37"/>
                    </a:lnTo>
                    <a:lnTo>
                      <a:pt x="64" y="39"/>
                    </a:lnTo>
                    <a:lnTo>
                      <a:pt x="62" y="40"/>
                    </a:lnTo>
                    <a:lnTo>
                      <a:pt x="62" y="41"/>
                    </a:lnTo>
                    <a:lnTo>
                      <a:pt x="62" y="42"/>
                    </a:lnTo>
                    <a:lnTo>
                      <a:pt x="61" y="45"/>
                    </a:lnTo>
                    <a:lnTo>
                      <a:pt x="61" y="46"/>
                    </a:lnTo>
                    <a:lnTo>
                      <a:pt x="59" y="47"/>
                    </a:lnTo>
                    <a:lnTo>
                      <a:pt x="58" y="49"/>
                    </a:lnTo>
                    <a:lnTo>
                      <a:pt x="56" y="50"/>
                    </a:lnTo>
                    <a:lnTo>
                      <a:pt x="56" y="50"/>
                    </a:lnTo>
                    <a:lnTo>
                      <a:pt x="55" y="51"/>
                    </a:lnTo>
                    <a:lnTo>
                      <a:pt x="54" y="52"/>
                    </a:lnTo>
                    <a:lnTo>
                      <a:pt x="52" y="54"/>
                    </a:lnTo>
                    <a:lnTo>
                      <a:pt x="51" y="54"/>
                    </a:lnTo>
                    <a:lnTo>
                      <a:pt x="49" y="55"/>
                    </a:lnTo>
                    <a:lnTo>
                      <a:pt x="48" y="56"/>
                    </a:lnTo>
                    <a:lnTo>
                      <a:pt x="46" y="56"/>
                    </a:lnTo>
                    <a:lnTo>
                      <a:pt x="44" y="56"/>
                    </a:lnTo>
                    <a:lnTo>
                      <a:pt x="42" y="57"/>
                    </a:lnTo>
                    <a:lnTo>
                      <a:pt x="41" y="57"/>
                    </a:lnTo>
                    <a:lnTo>
                      <a:pt x="38" y="57"/>
                    </a:lnTo>
                    <a:lnTo>
                      <a:pt x="36" y="57"/>
                    </a:lnTo>
                    <a:lnTo>
                      <a:pt x="33" y="57"/>
                    </a:lnTo>
                    <a:lnTo>
                      <a:pt x="32" y="57"/>
                    </a:lnTo>
                    <a:lnTo>
                      <a:pt x="31" y="57"/>
                    </a:lnTo>
                    <a:lnTo>
                      <a:pt x="29" y="57"/>
                    </a:lnTo>
                    <a:lnTo>
                      <a:pt x="26" y="57"/>
                    </a:lnTo>
                    <a:lnTo>
                      <a:pt x="25" y="57"/>
                    </a:lnTo>
                    <a:lnTo>
                      <a:pt x="23" y="56"/>
                    </a:lnTo>
                    <a:lnTo>
                      <a:pt x="22" y="56"/>
                    </a:lnTo>
                    <a:lnTo>
                      <a:pt x="21" y="56"/>
                    </a:lnTo>
                    <a:lnTo>
                      <a:pt x="19" y="56"/>
                    </a:lnTo>
                    <a:lnTo>
                      <a:pt x="18" y="55"/>
                    </a:lnTo>
                    <a:lnTo>
                      <a:pt x="16" y="55"/>
                    </a:lnTo>
                    <a:lnTo>
                      <a:pt x="15" y="54"/>
                    </a:lnTo>
                    <a:lnTo>
                      <a:pt x="13" y="52"/>
                    </a:lnTo>
                    <a:lnTo>
                      <a:pt x="12" y="52"/>
                    </a:lnTo>
                    <a:lnTo>
                      <a:pt x="10" y="51"/>
                    </a:lnTo>
                    <a:lnTo>
                      <a:pt x="10" y="50"/>
                    </a:lnTo>
                    <a:lnTo>
                      <a:pt x="9" y="50"/>
                    </a:lnTo>
                    <a:lnTo>
                      <a:pt x="8" y="49"/>
                    </a:lnTo>
                    <a:lnTo>
                      <a:pt x="8" y="47"/>
                    </a:lnTo>
                    <a:lnTo>
                      <a:pt x="6" y="46"/>
                    </a:lnTo>
                    <a:lnTo>
                      <a:pt x="5" y="45"/>
                    </a:lnTo>
                    <a:lnTo>
                      <a:pt x="5" y="44"/>
                    </a:lnTo>
                    <a:lnTo>
                      <a:pt x="3" y="42"/>
                    </a:lnTo>
                    <a:lnTo>
                      <a:pt x="3" y="41"/>
                    </a:lnTo>
                    <a:lnTo>
                      <a:pt x="3" y="40"/>
                    </a:lnTo>
                    <a:lnTo>
                      <a:pt x="2" y="39"/>
                    </a:lnTo>
                    <a:lnTo>
                      <a:pt x="2" y="37"/>
                    </a:lnTo>
                    <a:lnTo>
                      <a:pt x="2" y="36"/>
                    </a:lnTo>
                    <a:lnTo>
                      <a:pt x="2" y="35"/>
                    </a:lnTo>
                    <a:lnTo>
                      <a:pt x="0" y="32"/>
                    </a:lnTo>
                    <a:lnTo>
                      <a:pt x="0" y="31"/>
                    </a:lnTo>
                    <a:lnTo>
                      <a:pt x="0" y="30"/>
                    </a:lnTo>
                    <a:lnTo>
                      <a:pt x="0" y="27"/>
                    </a:lnTo>
                    <a:lnTo>
                      <a:pt x="0" y="26"/>
                    </a:lnTo>
                    <a:lnTo>
                      <a:pt x="2" y="25"/>
                    </a:lnTo>
                    <a:lnTo>
                      <a:pt x="2" y="22"/>
                    </a:lnTo>
                    <a:lnTo>
                      <a:pt x="2" y="21"/>
                    </a:lnTo>
                    <a:lnTo>
                      <a:pt x="2" y="20"/>
                    </a:lnTo>
                    <a:lnTo>
                      <a:pt x="3" y="19"/>
                    </a:lnTo>
                    <a:lnTo>
                      <a:pt x="3" y="16"/>
                    </a:lnTo>
                    <a:lnTo>
                      <a:pt x="5" y="15"/>
                    </a:lnTo>
                    <a:lnTo>
                      <a:pt x="5" y="13"/>
                    </a:lnTo>
                    <a:lnTo>
                      <a:pt x="6" y="12"/>
                    </a:lnTo>
                    <a:lnTo>
                      <a:pt x="6" y="11"/>
                    </a:lnTo>
                    <a:lnTo>
                      <a:pt x="8" y="10"/>
                    </a:lnTo>
                    <a:lnTo>
                      <a:pt x="9" y="10"/>
                    </a:lnTo>
                    <a:lnTo>
                      <a:pt x="9" y="8"/>
                    </a:lnTo>
                    <a:lnTo>
                      <a:pt x="10" y="7"/>
                    </a:lnTo>
                    <a:lnTo>
                      <a:pt x="12" y="6"/>
                    </a:lnTo>
                    <a:lnTo>
                      <a:pt x="13" y="6"/>
                    </a:lnTo>
                    <a:lnTo>
                      <a:pt x="15" y="5"/>
                    </a:lnTo>
                    <a:lnTo>
                      <a:pt x="16" y="3"/>
                    </a:lnTo>
                    <a:lnTo>
                      <a:pt x="18" y="3"/>
                    </a:lnTo>
                    <a:lnTo>
                      <a:pt x="19" y="3"/>
                    </a:lnTo>
                    <a:lnTo>
                      <a:pt x="19" y="2"/>
                    </a:lnTo>
                    <a:lnTo>
                      <a:pt x="21" y="2"/>
                    </a:lnTo>
                    <a:lnTo>
                      <a:pt x="22" y="2"/>
                    </a:lnTo>
                    <a:lnTo>
                      <a:pt x="23" y="1"/>
                    </a:lnTo>
                    <a:lnTo>
                      <a:pt x="25" y="1"/>
                    </a:lnTo>
                    <a:lnTo>
                      <a:pt x="26" y="1"/>
                    </a:lnTo>
                    <a:lnTo>
                      <a:pt x="28" y="1"/>
                    </a:lnTo>
                    <a:lnTo>
                      <a:pt x="29" y="1"/>
                    </a:lnTo>
                    <a:lnTo>
                      <a:pt x="31" y="0"/>
                    </a:lnTo>
                    <a:lnTo>
                      <a:pt x="32" y="0"/>
                    </a:lnTo>
                    <a:lnTo>
                      <a:pt x="36" y="1"/>
                    </a:lnTo>
                    <a:lnTo>
                      <a:pt x="39" y="1"/>
                    </a:lnTo>
                    <a:lnTo>
                      <a:pt x="44" y="1"/>
                    </a:lnTo>
                    <a:lnTo>
                      <a:pt x="46" y="2"/>
                    </a:lnTo>
                    <a:lnTo>
                      <a:pt x="49" y="3"/>
                    </a:lnTo>
                    <a:lnTo>
                      <a:pt x="51" y="5"/>
                    </a:lnTo>
                    <a:lnTo>
                      <a:pt x="54" y="6"/>
                    </a:lnTo>
                    <a:lnTo>
                      <a:pt x="55" y="7"/>
                    </a:lnTo>
                    <a:lnTo>
                      <a:pt x="56" y="8"/>
                    </a:lnTo>
                    <a:lnTo>
                      <a:pt x="58" y="11"/>
                    </a:lnTo>
                    <a:lnTo>
                      <a:pt x="59" y="12"/>
                    </a:lnTo>
                    <a:lnTo>
                      <a:pt x="61" y="13"/>
                    </a:lnTo>
                    <a:lnTo>
                      <a:pt x="61" y="16"/>
                    </a:lnTo>
                    <a:lnTo>
                      <a:pt x="62" y="19"/>
                    </a:lnTo>
                    <a:lnTo>
                      <a:pt x="64" y="21"/>
                    </a:lnTo>
                    <a:lnTo>
                      <a:pt x="64" y="22"/>
                    </a:lnTo>
                    <a:lnTo>
                      <a:pt x="44" y="22"/>
                    </a:lnTo>
                    <a:close/>
                    <a:moveTo>
                      <a:pt x="22" y="77"/>
                    </a:moveTo>
                    <a:lnTo>
                      <a:pt x="44" y="77"/>
                    </a:lnTo>
                    <a:lnTo>
                      <a:pt x="65" y="131"/>
                    </a:lnTo>
                    <a:lnTo>
                      <a:pt x="45" y="131"/>
                    </a:lnTo>
                    <a:lnTo>
                      <a:pt x="42" y="125"/>
                    </a:lnTo>
                    <a:lnTo>
                      <a:pt x="22" y="125"/>
                    </a:lnTo>
                    <a:lnTo>
                      <a:pt x="21" y="131"/>
                    </a:lnTo>
                    <a:lnTo>
                      <a:pt x="0" y="131"/>
                    </a:lnTo>
                    <a:lnTo>
                      <a:pt x="22" y="77"/>
                    </a:lnTo>
                    <a:close/>
                    <a:moveTo>
                      <a:pt x="26" y="114"/>
                    </a:moveTo>
                    <a:lnTo>
                      <a:pt x="39" y="114"/>
                    </a:lnTo>
                    <a:lnTo>
                      <a:pt x="32" y="94"/>
                    </a:lnTo>
                    <a:lnTo>
                      <a:pt x="26" y="114"/>
                    </a:lnTo>
                    <a:close/>
                    <a:moveTo>
                      <a:pt x="25" y="165"/>
                    </a:moveTo>
                    <a:lnTo>
                      <a:pt x="25" y="177"/>
                    </a:lnTo>
                    <a:lnTo>
                      <a:pt x="33" y="177"/>
                    </a:lnTo>
                    <a:lnTo>
                      <a:pt x="35" y="177"/>
                    </a:lnTo>
                    <a:lnTo>
                      <a:pt x="36" y="177"/>
                    </a:lnTo>
                    <a:lnTo>
                      <a:pt x="36" y="177"/>
                    </a:lnTo>
                    <a:lnTo>
                      <a:pt x="38" y="175"/>
                    </a:lnTo>
                    <a:lnTo>
                      <a:pt x="39" y="175"/>
                    </a:lnTo>
                    <a:lnTo>
                      <a:pt x="39" y="175"/>
                    </a:lnTo>
                    <a:lnTo>
                      <a:pt x="41" y="175"/>
                    </a:lnTo>
                    <a:lnTo>
                      <a:pt x="41" y="175"/>
                    </a:lnTo>
                    <a:lnTo>
                      <a:pt x="41" y="174"/>
                    </a:lnTo>
                    <a:lnTo>
                      <a:pt x="42" y="174"/>
                    </a:lnTo>
                    <a:lnTo>
                      <a:pt x="42" y="174"/>
                    </a:lnTo>
                    <a:lnTo>
                      <a:pt x="42" y="173"/>
                    </a:lnTo>
                    <a:lnTo>
                      <a:pt x="42" y="173"/>
                    </a:lnTo>
                    <a:lnTo>
                      <a:pt x="42" y="171"/>
                    </a:lnTo>
                    <a:lnTo>
                      <a:pt x="42" y="171"/>
                    </a:lnTo>
                    <a:lnTo>
                      <a:pt x="42" y="170"/>
                    </a:lnTo>
                    <a:lnTo>
                      <a:pt x="42" y="170"/>
                    </a:lnTo>
                    <a:lnTo>
                      <a:pt x="42" y="170"/>
                    </a:lnTo>
                    <a:lnTo>
                      <a:pt x="42" y="169"/>
                    </a:lnTo>
                    <a:lnTo>
                      <a:pt x="42" y="169"/>
                    </a:lnTo>
                    <a:lnTo>
                      <a:pt x="42" y="168"/>
                    </a:lnTo>
                    <a:lnTo>
                      <a:pt x="41" y="168"/>
                    </a:lnTo>
                    <a:lnTo>
                      <a:pt x="41" y="168"/>
                    </a:lnTo>
                    <a:lnTo>
                      <a:pt x="41" y="166"/>
                    </a:lnTo>
                    <a:lnTo>
                      <a:pt x="39" y="166"/>
                    </a:lnTo>
                    <a:lnTo>
                      <a:pt x="39" y="166"/>
                    </a:lnTo>
                    <a:lnTo>
                      <a:pt x="38" y="166"/>
                    </a:lnTo>
                    <a:lnTo>
                      <a:pt x="38" y="165"/>
                    </a:lnTo>
                    <a:lnTo>
                      <a:pt x="36" y="165"/>
                    </a:lnTo>
                    <a:lnTo>
                      <a:pt x="36" y="165"/>
                    </a:lnTo>
                    <a:lnTo>
                      <a:pt x="35" y="165"/>
                    </a:lnTo>
                    <a:lnTo>
                      <a:pt x="35" y="165"/>
                    </a:lnTo>
                    <a:lnTo>
                      <a:pt x="25" y="165"/>
                    </a:lnTo>
                    <a:close/>
                    <a:moveTo>
                      <a:pt x="3" y="153"/>
                    </a:moveTo>
                    <a:lnTo>
                      <a:pt x="35" y="153"/>
                    </a:lnTo>
                    <a:lnTo>
                      <a:pt x="38" y="153"/>
                    </a:lnTo>
                    <a:lnTo>
                      <a:pt x="41" y="153"/>
                    </a:lnTo>
                    <a:lnTo>
                      <a:pt x="42" y="153"/>
                    </a:lnTo>
                    <a:lnTo>
                      <a:pt x="45" y="153"/>
                    </a:lnTo>
                    <a:lnTo>
                      <a:pt x="46" y="154"/>
                    </a:lnTo>
                    <a:lnTo>
                      <a:pt x="49" y="154"/>
                    </a:lnTo>
                    <a:lnTo>
                      <a:pt x="51" y="154"/>
                    </a:lnTo>
                    <a:lnTo>
                      <a:pt x="52" y="155"/>
                    </a:lnTo>
                    <a:lnTo>
                      <a:pt x="54" y="155"/>
                    </a:lnTo>
                    <a:lnTo>
                      <a:pt x="55" y="155"/>
                    </a:lnTo>
                    <a:lnTo>
                      <a:pt x="56" y="156"/>
                    </a:lnTo>
                    <a:lnTo>
                      <a:pt x="56" y="158"/>
                    </a:lnTo>
                    <a:lnTo>
                      <a:pt x="58" y="158"/>
                    </a:lnTo>
                    <a:lnTo>
                      <a:pt x="59" y="159"/>
                    </a:lnTo>
                    <a:lnTo>
                      <a:pt x="59" y="159"/>
                    </a:lnTo>
                    <a:lnTo>
                      <a:pt x="59" y="160"/>
                    </a:lnTo>
                    <a:lnTo>
                      <a:pt x="61" y="161"/>
                    </a:lnTo>
                    <a:lnTo>
                      <a:pt x="61" y="161"/>
                    </a:lnTo>
                    <a:lnTo>
                      <a:pt x="61" y="163"/>
                    </a:lnTo>
                    <a:lnTo>
                      <a:pt x="62" y="164"/>
                    </a:lnTo>
                    <a:lnTo>
                      <a:pt x="62" y="165"/>
                    </a:lnTo>
                    <a:lnTo>
                      <a:pt x="62" y="166"/>
                    </a:lnTo>
                    <a:lnTo>
                      <a:pt x="62" y="166"/>
                    </a:lnTo>
                    <a:lnTo>
                      <a:pt x="62" y="168"/>
                    </a:lnTo>
                    <a:lnTo>
                      <a:pt x="62" y="169"/>
                    </a:lnTo>
                    <a:lnTo>
                      <a:pt x="62" y="170"/>
                    </a:lnTo>
                    <a:lnTo>
                      <a:pt x="62" y="171"/>
                    </a:lnTo>
                    <a:lnTo>
                      <a:pt x="61" y="173"/>
                    </a:lnTo>
                    <a:lnTo>
                      <a:pt x="61" y="174"/>
                    </a:lnTo>
                    <a:lnTo>
                      <a:pt x="61" y="175"/>
                    </a:lnTo>
                    <a:lnTo>
                      <a:pt x="59" y="177"/>
                    </a:lnTo>
                    <a:lnTo>
                      <a:pt x="59" y="177"/>
                    </a:lnTo>
                    <a:lnTo>
                      <a:pt x="58" y="178"/>
                    </a:lnTo>
                    <a:lnTo>
                      <a:pt x="58" y="178"/>
                    </a:lnTo>
                    <a:lnTo>
                      <a:pt x="56" y="179"/>
                    </a:lnTo>
                    <a:lnTo>
                      <a:pt x="55" y="179"/>
                    </a:lnTo>
                    <a:lnTo>
                      <a:pt x="55" y="180"/>
                    </a:lnTo>
                    <a:lnTo>
                      <a:pt x="54" y="180"/>
                    </a:lnTo>
                    <a:lnTo>
                      <a:pt x="52" y="182"/>
                    </a:lnTo>
                    <a:lnTo>
                      <a:pt x="51" y="182"/>
                    </a:lnTo>
                    <a:lnTo>
                      <a:pt x="52" y="182"/>
                    </a:lnTo>
                    <a:lnTo>
                      <a:pt x="54" y="182"/>
                    </a:lnTo>
                    <a:lnTo>
                      <a:pt x="55" y="183"/>
                    </a:lnTo>
                    <a:lnTo>
                      <a:pt x="55" y="183"/>
                    </a:lnTo>
                    <a:lnTo>
                      <a:pt x="56" y="183"/>
                    </a:lnTo>
                    <a:lnTo>
                      <a:pt x="56" y="183"/>
                    </a:lnTo>
                    <a:lnTo>
                      <a:pt x="58" y="184"/>
                    </a:lnTo>
                    <a:lnTo>
                      <a:pt x="58" y="184"/>
                    </a:lnTo>
                    <a:lnTo>
                      <a:pt x="58" y="184"/>
                    </a:lnTo>
                    <a:lnTo>
                      <a:pt x="58" y="184"/>
                    </a:lnTo>
                    <a:lnTo>
                      <a:pt x="59" y="185"/>
                    </a:lnTo>
                    <a:lnTo>
                      <a:pt x="59" y="185"/>
                    </a:lnTo>
                    <a:lnTo>
                      <a:pt x="59" y="185"/>
                    </a:lnTo>
                    <a:lnTo>
                      <a:pt x="61" y="187"/>
                    </a:lnTo>
                    <a:lnTo>
                      <a:pt x="61" y="187"/>
                    </a:lnTo>
                    <a:lnTo>
                      <a:pt x="61" y="188"/>
                    </a:lnTo>
                    <a:lnTo>
                      <a:pt x="61" y="189"/>
                    </a:lnTo>
                    <a:lnTo>
                      <a:pt x="61" y="189"/>
                    </a:lnTo>
                    <a:lnTo>
                      <a:pt x="62" y="190"/>
                    </a:lnTo>
                    <a:lnTo>
                      <a:pt x="62" y="192"/>
                    </a:lnTo>
                    <a:lnTo>
                      <a:pt x="62" y="192"/>
                    </a:lnTo>
                    <a:lnTo>
                      <a:pt x="62" y="193"/>
                    </a:lnTo>
                    <a:lnTo>
                      <a:pt x="62" y="194"/>
                    </a:lnTo>
                    <a:lnTo>
                      <a:pt x="62" y="195"/>
                    </a:lnTo>
                    <a:lnTo>
                      <a:pt x="62" y="200"/>
                    </a:lnTo>
                    <a:lnTo>
                      <a:pt x="62" y="200"/>
                    </a:lnTo>
                    <a:lnTo>
                      <a:pt x="62" y="202"/>
                    </a:lnTo>
                    <a:lnTo>
                      <a:pt x="62" y="202"/>
                    </a:lnTo>
                    <a:lnTo>
                      <a:pt x="62" y="203"/>
                    </a:lnTo>
                    <a:lnTo>
                      <a:pt x="62" y="203"/>
                    </a:lnTo>
                    <a:lnTo>
                      <a:pt x="62" y="203"/>
                    </a:lnTo>
                    <a:lnTo>
                      <a:pt x="62" y="204"/>
                    </a:lnTo>
                    <a:lnTo>
                      <a:pt x="62" y="204"/>
                    </a:lnTo>
                    <a:lnTo>
                      <a:pt x="62" y="204"/>
                    </a:lnTo>
                    <a:lnTo>
                      <a:pt x="64" y="204"/>
                    </a:lnTo>
                    <a:lnTo>
                      <a:pt x="64" y="204"/>
                    </a:lnTo>
                    <a:lnTo>
                      <a:pt x="64" y="205"/>
                    </a:lnTo>
                    <a:lnTo>
                      <a:pt x="64" y="205"/>
                    </a:lnTo>
                    <a:lnTo>
                      <a:pt x="64" y="205"/>
                    </a:lnTo>
                    <a:lnTo>
                      <a:pt x="64" y="205"/>
                    </a:lnTo>
                    <a:lnTo>
                      <a:pt x="64" y="205"/>
                    </a:lnTo>
                    <a:lnTo>
                      <a:pt x="64" y="207"/>
                    </a:lnTo>
                    <a:lnTo>
                      <a:pt x="44" y="207"/>
                    </a:lnTo>
                    <a:lnTo>
                      <a:pt x="44" y="207"/>
                    </a:lnTo>
                    <a:lnTo>
                      <a:pt x="44" y="205"/>
                    </a:lnTo>
                    <a:lnTo>
                      <a:pt x="42" y="205"/>
                    </a:lnTo>
                    <a:lnTo>
                      <a:pt x="42" y="204"/>
                    </a:lnTo>
                    <a:lnTo>
                      <a:pt x="42" y="204"/>
                    </a:lnTo>
                    <a:lnTo>
                      <a:pt x="42" y="203"/>
                    </a:lnTo>
                    <a:lnTo>
                      <a:pt x="42" y="203"/>
                    </a:lnTo>
                    <a:lnTo>
                      <a:pt x="42" y="202"/>
                    </a:lnTo>
                    <a:lnTo>
                      <a:pt x="42" y="200"/>
                    </a:lnTo>
                    <a:lnTo>
                      <a:pt x="42" y="200"/>
                    </a:lnTo>
                    <a:lnTo>
                      <a:pt x="42" y="199"/>
                    </a:lnTo>
                    <a:lnTo>
                      <a:pt x="42" y="199"/>
                    </a:lnTo>
                    <a:lnTo>
                      <a:pt x="42" y="198"/>
                    </a:lnTo>
                    <a:lnTo>
                      <a:pt x="42" y="197"/>
                    </a:lnTo>
                    <a:lnTo>
                      <a:pt x="42" y="197"/>
                    </a:lnTo>
                    <a:lnTo>
                      <a:pt x="42" y="195"/>
                    </a:lnTo>
                    <a:lnTo>
                      <a:pt x="42" y="195"/>
                    </a:lnTo>
                    <a:lnTo>
                      <a:pt x="42" y="194"/>
                    </a:lnTo>
                    <a:lnTo>
                      <a:pt x="42" y="194"/>
                    </a:lnTo>
                    <a:lnTo>
                      <a:pt x="42" y="193"/>
                    </a:lnTo>
                    <a:lnTo>
                      <a:pt x="42" y="193"/>
                    </a:lnTo>
                    <a:lnTo>
                      <a:pt x="42" y="192"/>
                    </a:lnTo>
                    <a:lnTo>
                      <a:pt x="41" y="192"/>
                    </a:lnTo>
                    <a:lnTo>
                      <a:pt x="41" y="192"/>
                    </a:lnTo>
                    <a:lnTo>
                      <a:pt x="41" y="190"/>
                    </a:lnTo>
                    <a:lnTo>
                      <a:pt x="41" y="190"/>
                    </a:lnTo>
                    <a:lnTo>
                      <a:pt x="41" y="190"/>
                    </a:lnTo>
                    <a:lnTo>
                      <a:pt x="41" y="190"/>
                    </a:lnTo>
                    <a:lnTo>
                      <a:pt x="39" y="189"/>
                    </a:lnTo>
                    <a:lnTo>
                      <a:pt x="39" y="189"/>
                    </a:lnTo>
                    <a:lnTo>
                      <a:pt x="39" y="189"/>
                    </a:lnTo>
                    <a:lnTo>
                      <a:pt x="38" y="189"/>
                    </a:lnTo>
                    <a:lnTo>
                      <a:pt x="38" y="189"/>
                    </a:lnTo>
                    <a:lnTo>
                      <a:pt x="36" y="188"/>
                    </a:lnTo>
                    <a:lnTo>
                      <a:pt x="35" y="188"/>
                    </a:lnTo>
                    <a:lnTo>
                      <a:pt x="33" y="188"/>
                    </a:lnTo>
                    <a:lnTo>
                      <a:pt x="33" y="188"/>
                    </a:lnTo>
                    <a:lnTo>
                      <a:pt x="32" y="188"/>
                    </a:lnTo>
                    <a:lnTo>
                      <a:pt x="29" y="188"/>
                    </a:lnTo>
                    <a:lnTo>
                      <a:pt x="28" y="188"/>
                    </a:lnTo>
                    <a:lnTo>
                      <a:pt x="25" y="188"/>
                    </a:lnTo>
                    <a:lnTo>
                      <a:pt x="25" y="207"/>
                    </a:lnTo>
                    <a:lnTo>
                      <a:pt x="3" y="207"/>
                    </a:lnTo>
                    <a:lnTo>
                      <a:pt x="3" y="153"/>
                    </a:lnTo>
                    <a:close/>
                  </a:path>
                </a:pathLst>
              </a:custGeom>
              <a:solidFill>
                <a:srgbClr val="FFFFFF"/>
              </a:solidFill>
              <a:ln w="9525">
                <a:noFill/>
                <a:round/>
                <a:headEnd/>
                <a:tailEnd/>
              </a:ln>
            </p:spPr>
            <p:txBody>
              <a:bodyPr/>
              <a:lstStyle/>
              <a:p>
                <a:endParaRPr lang="en-US"/>
              </a:p>
            </p:txBody>
          </p:sp>
          <p:sp>
            <p:nvSpPr>
              <p:cNvPr id="10338" name="Freeform 98"/>
              <p:cNvSpPr>
                <a:spLocks/>
              </p:cNvSpPr>
              <p:nvPr/>
            </p:nvSpPr>
            <p:spPr bwMode="auto">
              <a:xfrm>
                <a:off x="2659" y="2996"/>
                <a:ext cx="21" cy="19"/>
              </a:xfrm>
              <a:custGeom>
                <a:avLst/>
                <a:gdLst/>
                <a:ahLst/>
                <a:cxnLst>
                  <a:cxn ang="0">
                    <a:pos x="44" y="20"/>
                  </a:cxn>
                  <a:cxn ang="0">
                    <a:pos x="42" y="17"/>
                  </a:cxn>
                  <a:cxn ang="0">
                    <a:pos x="39" y="15"/>
                  </a:cxn>
                  <a:cxn ang="0">
                    <a:pos x="35" y="13"/>
                  </a:cxn>
                  <a:cxn ang="0">
                    <a:pos x="31" y="13"/>
                  </a:cxn>
                  <a:cxn ang="0">
                    <a:pos x="26" y="16"/>
                  </a:cxn>
                  <a:cxn ang="0">
                    <a:pos x="23" y="20"/>
                  </a:cxn>
                  <a:cxn ang="0">
                    <a:pos x="22" y="24"/>
                  </a:cxn>
                  <a:cxn ang="0">
                    <a:pos x="22" y="29"/>
                  </a:cxn>
                  <a:cxn ang="0">
                    <a:pos x="22" y="36"/>
                  </a:cxn>
                  <a:cxn ang="0">
                    <a:pos x="26" y="42"/>
                  </a:cxn>
                  <a:cxn ang="0">
                    <a:pos x="33" y="45"/>
                  </a:cxn>
                  <a:cxn ang="0">
                    <a:pos x="39" y="44"/>
                  </a:cxn>
                  <a:cxn ang="0">
                    <a:pos x="44" y="40"/>
                  </a:cxn>
                  <a:cxn ang="0">
                    <a:pos x="64" y="35"/>
                  </a:cxn>
                  <a:cxn ang="0">
                    <a:pos x="62" y="40"/>
                  </a:cxn>
                  <a:cxn ang="0">
                    <a:pos x="61" y="45"/>
                  </a:cxn>
                  <a:cxn ang="0">
                    <a:pos x="58" y="49"/>
                  </a:cxn>
                  <a:cxn ang="0">
                    <a:pos x="54" y="52"/>
                  </a:cxn>
                  <a:cxn ang="0">
                    <a:pos x="49" y="55"/>
                  </a:cxn>
                  <a:cxn ang="0">
                    <a:pos x="44" y="56"/>
                  </a:cxn>
                  <a:cxn ang="0">
                    <a:pos x="38" y="57"/>
                  </a:cxn>
                  <a:cxn ang="0">
                    <a:pos x="32" y="57"/>
                  </a:cxn>
                  <a:cxn ang="0">
                    <a:pos x="26" y="57"/>
                  </a:cxn>
                  <a:cxn ang="0">
                    <a:pos x="22" y="56"/>
                  </a:cxn>
                  <a:cxn ang="0">
                    <a:pos x="18" y="55"/>
                  </a:cxn>
                  <a:cxn ang="0">
                    <a:pos x="13" y="52"/>
                  </a:cxn>
                  <a:cxn ang="0">
                    <a:pos x="10" y="50"/>
                  </a:cxn>
                  <a:cxn ang="0">
                    <a:pos x="8" y="47"/>
                  </a:cxn>
                  <a:cxn ang="0">
                    <a:pos x="5" y="44"/>
                  </a:cxn>
                  <a:cxn ang="0">
                    <a:pos x="3" y="40"/>
                  </a:cxn>
                  <a:cxn ang="0">
                    <a:pos x="2" y="36"/>
                  </a:cxn>
                  <a:cxn ang="0">
                    <a:pos x="0" y="31"/>
                  </a:cxn>
                  <a:cxn ang="0">
                    <a:pos x="0" y="26"/>
                  </a:cxn>
                  <a:cxn ang="0">
                    <a:pos x="2" y="21"/>
                  </a:cxn>
                  <a:cxn ang="0">
                    <a:pos x="3" y="16"/>
                  </a:cxn>
                  <a:cxn ang="0">
                    <a:pos x="6" y="12"/>
                  </a:cxn>
                  <a:cxn ang="0">
                    <a:pos x="9" y="10"/>
                  </a:cxn>
                  <a:cxn ang="0">
                    <a:pos x="12" y="6"/>
                  </a:cxn>
                  <a:cxn ang="0">
                    <a:pos x="16" y="3"/>
                  </a:cxn>
                  <a:cxn ang="0">
                    <a:pos x="19" y="2"/>
                  </a:cxn>
                  <a:cxn ang="0">
                    <a:pos x="23" y="1"/>
                  </a:cxn>
                  <a:cxn ang="0">
                    <a:pos x="28" y="1"/>
                  </a:cxn>
                  <a:cxn ang="0">
                    <a:pos x="32" y="0"/>
                  </a:cxn>
                  <a:cxn ang="0">
                    <a:pos x="44" y="1"/>
                  </a:cxn>
                  <a:cxn ang="0">
                    <a:pos x="51" y="5"/>
                  </a:cxn>
                  <a:cxn ang="0">
                    <a:pos x="56" y="8"/>
                  </a:cxn>
                  <a:cxn ang="0">
                    <a:pos x="61" y="13"/>
                  </a:cxn>
                  <a:cxn ang="0">
                    <a:pos x="64" y="21"/>
                  </a:cxn>
                </a:cxnLst>
                <a:rect l="0" t="0" r="r" b="b"/>
                <a:pathLst>
                  <a:path w="64" h="57">
                    <a:moveTo>
                      <a:pt x="44" y="22"/>
                    </a:moveTo>
                    <a:lnTo>
                      <a:pt x="44" y="21"/>
                    </a:lnTo>
                    <a:lnTo>
                      <a:pt x="44" y="20"/>
                    </a:lnTo>
                    <a:lnTo>
                      <a:pt x="44" y="19"/>
                    </a:lnTo>
                    <a:lnTo>
                      <a:pt x="42" y="19"/>
                    </a:lnTo>
                    <a:lnTo>
                      <a:pt x="42" y="17"/>
                    </a:lnTo>
                    <a:lnTo>
                      <a:pt x="41" y="16"/>
                    </a:lnTo>
                    <a:lnTo>
                      <a:pt x="39" y="16"/>
                    </a:lnTo>
                    <a:lnTo>
                      <a:pt x="39" y="15"/>
                    </a:lnTo>
                    <a:lnTo>
                      <a:pt x="38" y="15"/>
                    </a:lnTo>
                    <a:lnTo>
                      <a:pt x="36" y="15"/>
                    </a:lnTo>
                    <a:lnTo>
                      <a:pt x="35" y="13"/>
                    </a:lnTo>
                    <a:lnTo>
                      <a:pt x="33" y="13"/>
                    </a:lnTo>
                    <a:lnTo>
                      <a:pt x="32" y="13"/>
                    </a:lnTo>
                    <a:lnTo>
                      <a:pt x="31" y="13"/>
                    </a:lnTo>
                    <a:lnTo>
                      <a:pt x="29" y="15"/>
                    </a:lnTo>
                    <a:lnTo>
                      <a:pt x="28" y="15"/>
                    </a:lnTo>
                    <a:lnTo>
                      <a:pt x="26" y="16"/>
                    </a:lnTo>
                    <a:lnTo>
                      <a:pt x="25" y="17"/>
                    </a:lnTo>
                    <a:lnTo>
                      <a:pt x="25" y="19"/>
                    </a:lnTo>
                    <a:lnTo>
                      <a:pt x="23" y="20"/>
                    </a:lnTo>
                    <a:lnTo>
                      <a:pt x="23" y="21"/>
                    </a:lnTo>
                    <a:lnTo>
                      <a:pt x="22" y="22"/>
                    </a:lnTo>
                    <a:lnTo>
                      <a:pt x="22" y="24"/>
                    </a:lnTo>
                    <a:lnTo>
                      <a:pt x="22" y="25"/>
                    </a:lnTo>
                    <a:lnTo>
                      <a:pt x="22" y="26"/>
                    </a:lnTo>
                    <a:lnTo>
                      <a:pt x="22" y="29"/>
                    </a:lnTo>
                    <a:lnTo>
                      <a:pt x="22" y="30"/>
                    </a:lnTo>
                    <a:lnTo>
                      <a:pt x="22" y="34"/>
                    </a:lnTo>
                    <a:lnTo>
                      <a:pt x="22" y="36"/>
                    </a:lnTo>
                    <a:lnTo>
                      <a:pt x="23" y="39"/>
                    </a:lnTo>
                    <a:lnTo>
                      <a:pt x="25" y="41"/>
                    </a:lnTo>
                    <a:lnTo>
                      <a:pt x="26" y="42"/>
                    </a:lnTo>
                    <a:lnTo>
                      <a:pt x="28" y="44"/>
                    </a:lnTo>
                    <a:lnTo>
                      <a:pt x="31" y="44"/>
                    </a:lnTo>
                    <a:lnTo>
                      <a:pt x="33" y="45"/>
                    </a:lnTo>
                    <a:lnTo>
                      <a:pt x="36" y="44"/>
                    </a:lnTo>
                    <a:lnTo>
                      <a:pt x="38" y="44"/>
                    </a:lnTo>
                    <a:lnTo>
                      <a:pt x="39" y="44"/>
                    </a:lnTo>
                    <a:lnTo>
                      <a:pt x="41" y="42"/>
                    </a:lnTo>
                    <a:lnTo>
                      <a:pt x="42" y="41"/>
                    </a:lnTo>
                    <a:lnTo>
                      <a:pt x="44" y="40"/>
                    </a:lnTo>
                    <a:lnTo>
                      <a:pt x="44" y="37"/>
                    </a:lnTo>
                    <a:lnTo>
                      <a:pt x="44" y="35"/>
                    </a:lnTo>
                    <a:lnTo>
                      <a:pt x="64" y="35"/>
                    </a:lnTo>
                    <a:lnTo>
                      <a:pt x="64" y="37"/>
                    </a:lnTo>
                    <a:lnTo>
                      <a:pt x="64" y="39"/>
                    </a:lnTo>
                    <a:lnTo>
                      <a:pt x="62" y="40"/>
                    </a:lnTo>
                    <a:lnTo>
                      <a:pt x="62" y="41"/>
                    </a:lnTo>
                    <a:lnTo>
                      <a:pt x="62" y="42"/>
                    </a:lnTo>
                    <a:lnTo>
                      <a:pt x="61" y="45"/>
                    </a:lnTo>
                    <a:lnTo>
                      <a:pt x="61" y="46"/>
                    </a:lnTo>
                    <a:lnTo>
                      <a:pt x="59" y="47"/>
                    </a:lnTo>
                    <a:lnTo>
                      <a:pt x="58" y="49"/>
                    </a:lnTo>
                    <a:lnTo>
                      <a:pt x="56" y="50"/>
                    </a:lnTo>
                    <a:lnTo>
                      <a:pt x="55" y="51"/>
                    </a:lnTo>
                    <a:lnTo>
                      <a:pt x="54" y="52"/>
                    </a:lnTo>
                    <a:lnTo>
                      <a:pt x="52" y="54"/>
                    </a:lnTo>
                    <a:lnTo>
                      <a:pt x="51" y="54"/>
                    </a:lnTo>
                    <a:lnTo>
                      <a:pt x="49" y="55"/>
                    </a:lnTo>
                    <a:lnTo>
                      <a:pt x="48" y="56"/>
                    </a:lnTo>
                    <a:lnTo>
                      <a:pt x="46" y="56"/>
                    </a:lnTo>
                    <a:lnTo>
                      <a:pt x="44" y="56"/>
                    </a:lnTo>
                    <a:lnTo>
                      <a:pt x="42" y="57"/>
                    </a:lnTo>
                    <a:lnTo>
                      <a:pt x="41" y="57"/>
                    </a:lnTo>
                    <a:lnTo>
                      <a:pt x="38" y="57"/>
                    </a:lnTo>
                    <a:lnTo>
                      <a:pt x="36" y="57"/>
                    </a:lnTo>
                    <a:lnTo>
                      <a:pt x="33" y="57"/>
                    </a:lnTo>
                    <a:lnTo>
                      <a:pt x="32" y="57"/>
                    </a:lnTo>
                    <a:lnTo>
                      <a:pt x="31" y="57"/>
                    </a:lnTo>
                    <a:lnTo>
                      <a:pt x="29" y="57"/>
                    </a:lnTo>
                    <a:lnTo>
                      <a:pt x="26" y="57"/>
                    </a:lnTo>
                    <a:lnTo>
                      <a:pt x="25" y="57"/>
                    </a:lnTo>
                    <a:lnTo>
                      <a:pt x="23" y="56"/>
                    </a:lnTo>
                    <a:lnTo>
                      <a:pt x="22" y="56"/>
                    </a:lnTo>
                    <a:lnTo>
                      <a:pt x="21" y="56"/>
                    </a:lnTo>
                    <a:lnTo>
                      <a:pt x="19" y="56"/>
                    </a:lnTo>
                    <a:lnTo>
                      <a:pt x="18" y="55"/>
                    </a:lnTo>
                    <a:lnTo>
                      <a:pt x="16" y="55"/>
                    </a:lnTo>
                    <a:lnTo>
                      <a:pt x="15" y="54"/>
                    </a:lnTo>
                    <a:lnTo>
                      <a:pt x="13" y="52"/>
                    </a:lnTo>
                    <a:lnTo>
                      <a:pt x="12" y="52"/>
                    </a:lnTo>
                    <a:lnTo>
                      <a:pt x="10" y="51"/>
                    </a:lnTo>
                    <a:lnTo>
                      <a:pt x="10" y="50"/>
                    </a:lnTo>
                    <a:lnTo>
                      <a:pt x="9" y="50"/>
                    </a:lnTo>
                    <a:lnTo>
                      <a:pt x="8" y="49"/>
                    </a:lnTo>
                    <a:lnTo>
                      <a:pt x="8" y="47"/>
                    </a:lnTo>
                    <a:lnTo>
                      <a:pt x="6" y="46"/>
                    </a:lnTo>
                    <a:lnTo>
                      <a:pt x="5" y="45"/>
                    </a:lnTo>
                    <a:lnTo>
                      <a:pt x="5" y="44"/>
                    </a:lnTo>
                    <a:lnTo>
                      <a:pt x="3" y="42"/>
                    </a:lnTo>
                    <a:lnTo>
                      <a:pt x="3" y="41"/>
                    </a:lnTo>
                    <a:lnTo>
                      <a:pt x="3" y="40"/>
                    </a:lnTo>
                    <a:lnTo>
                      <a:pt x="2" y="39"/>
                    </a:lnTo>
                    <a:lnTo>
                      <a:pt x="2" y="37"/>
                    </a:lnTo>
                    <a:lnTo>
                      <a:pt x="2" y="36"/>
                    </a:lnTo>
                    <a:lnTo>
                      <a:pt x="2" y="35"/>
                    </a:lnTo>
                    <a:lnTo>
                      <a:pt x="0" y="32"/>
                    </a:lnTo>
                    <a:lnTo>
                      <a:pt x="0" y="31"/>
                    </a:lnTo>
                    <a:lnTo>
                      <a:pt x="0" y="30"/>
                    </a:lnTo>
                    <a:lnTo>
                      <a:pt x="0" y="27"/>
                    </a:lnTo>
                    <a:lnTo>
                      <a:pt x="0" y="26"/>
                    </a:lnTo>
                    <a:lnTo>
                      <a:pt x="2" y="25"/>
                    </a:lnTo>
                    <a:lnTo>
                      <a:pt x="2" y="22"/>
                    </a:lnTo>
                    <a:lnTo>
                      <a:pt x="2" y="21"/>
                    </a:lnTo>
                    <a:lnTo>
                      <a:pt x="2" y="20"/>
                    </a:lnTo>
                    <a:lnTo>
                      <a:pt x="3" y="19"/>
                    </a:lnTo>
                    <a:lnTo>
                      <a:pt x="3" y="16"/>
                    </a:lnTo>
                    <a:lnTo>
                      <a:pt x="5" y="15"/>
                    </a:lnTo>
                    <a:lnTo>
                      <a:pt x="5" y="13"/>
                    </a:lnTo>
                    <a:lnTo>
                      <a:pt x="6" y="12"/>
                    </a:lnTo>
                    <a:lnTo>
                      <a:pt x="6" y="11"/>
                    </a:lnTo>
                    <a:lnTo>
                      <a:pt x="8" y="10"/>
                    </a:lnTo>
                    <a:lnTo>
                      <a:pt x="9" y="10"/>
                    </a:lnTo>
                    <a:lnTo>
                      <a:pt x="9" y="8"/>
                    </a:lnTo>
                    <a:lnTo>
                      <a:pt x="10" y="7"/>
                    </a:lnTo>
                    <a:lnTo>
                      <a:pt x="12" y="6"/>
                    </a:lnTo>
                    <a:lnTo>
                      <a:pt x="13" y="6"/>
                    </a:lnTo>
                    <a:lnTo>
                      <a:pt x="15" y="5"/>
                    </a:lnTo>
                    <a:lnTo>
                      <a:pt x="16" y="3"/>
                    </a:lnTo>
                    <a:lnTo>
                      <a:pt x="18" y="3"/>
                    </a:lnTo>
                    <a:lnTo>
                      <a:pt x="19" y="3"/>
                    </a:lnTo>
                    <a:lnTo>
                      <a:pt x="19" y="2"/>
                    </a:lnTo>
                    <a:lnTo>
                      <a:pt x="21" y="2"/>
                    </a:lnTo>
                    <a:lnTo>
                      <a:pt x="22" y="2"/>
                    </a:lnTo>
                    <a:lnTo>
                      <a:pt x="23" y="1"/>
                    </a:lnTo>
                    <a:lnTo>
                      <a:pt x="25" y="1"/>
                    </a:lnTo>
                    <a:lnTo>
                      <a:pt x="26" y="1"/>
                    </a:lnTo>
                    <a:lnTo>
                      <a:pt x="28" y="1"/>
                    </a:lnTo>
                    <a:lnTo>
                      <a:pt x="29" y="1"/>
                    </a:lnTo>
                    <a:lnTo>
                      <a:pt x="31" y="0"/>
                    </a:lnTo>
                    <a:lnTo>
                      <a:pt x="32" y="0"/>
                    </a:lnTo>
                    <a:lnTo>
                      <a:pt x="36" y="1"/>
                    </a:lnTo>
                    <a:lnTo>
                      <a:pt x="39" y="1"/>
                    </a:lnTo>
                    <a:lnTo>
                      <a:pt x="44" y="1"/>
                    </a:lnTo>
                    <a:lnTo>
                      <a:pt x="46" y="2"/>
                    </a:lnTo>
                    <a:lnTo>
                      <a:pt x="49" y="3"/>
                    </a:lnTo>
                    <a:lnTo>
                      <a:pt x="51" y="5"/>
                    </a:lnTo>
                    <a:lnTo>
                      <a:pt x="54" y="6"/>
                    </a:lnTo>
                    <a:lnTo>
                      <a:pt x="55" y="7"/>
                    </a:lnTo>
                    <a:lnTo>
                      <a:pt x="56" y="8"/>
                    </a:lnTo>
                    <a:lnTo>
                      <a:pt x="58" y="11"/>
                    </a:lnTo>
                    <a:lnTo>
                      <a:pt x="59" y="12"/>
                    </a:lnTo>
                    <a:lnTo>
                      <a:pt x="61" y="13"/>
                    </a:lnTo>
                    <a:lnTo>
                      <a:pt x="61" y="16"/>
                    </a:lnTo>
                    <a:lnTo>
                      <a:pt x="62" y="19"/>
                    </a:lnTo>
                    <a:lnTo>
                      <a:pt x="64" y="21"/>
                    </a:lnTo>
                    <a:lnTo>
                      <a:pt x="64" y="22"/>
                    </a:lnTo>
                    <a:lnTo>
                      <a:pt x="44" y="22"/>
                    </a:lnTo>
                  </a:path>
                </a:pathLst>
              </a:custGeom>
              <a:noFill/>
              <a:ln w="0">
                <a:solidFill>
                  <a:srgbClr val="000000"/>
                </a:solidFill>
                <a:prstDash val="solid"/>
                <a:round/>
                <a:headEnd/>
                <a:tailEnd/>
              </a:ln>
            </p:spPr>
            <p:txBody>
              <a:bodyPr/>
              <a:lstStyle/>
              <a:p>
                <a:endParaRPr lang="en-US"/>
              </a:p>
            </p:txBody>
          </p:sp>
          <p:sp>
            <p:nvSpPr>
              <p:cNvPr id="10339" name="Freeform 99"/>
              <p:cNvSpPr>
                <a:spLocks/>
              </p:cNvSpPr>
              <p:nvPr/>
            </p:nvSpPr>
            <p:spPr bwMode="auto">
              <a:xfrm>
                <a:off x="2659" y="3021"/>
                <a:ext cx="22" cy="18"/>
              </a:xfrm>
              <a:custGeom>
                <a:avLst/>
                <a:gdLst/>
                <a:ahLst/>
                <a:cxnLst>
                  <a:cxn ang="0">
                    <a:pos x="22" y="0"/>
                  </a:cxn>
                  <a:cxn ang="0">
                    <a:pos x="44" y="0"/>
                  </a:cxn>
                  <a:cxn ang="0">
                    <a:pos x="65" y="54"/>
                  </a:cxn>
                  <a:cxn ang="0">
                    <a:pos x="45" y="54"/>
                  </a:cxn>
                  <a:cxn ang="0">
                    <a:pos x="42" y="48"/>
                  </a:cxn>
                  <a:cxn ang="0">
                    <a:pos x="22" y="48"/>
                  </a:cxn>
                  <a:cxn ang="0">
                    <a:pos x="21" y="54"/>
                  </a:cxn>
                  <a:cxn ang="0">
                    <a:pos x="0" y="54"/>
                  </a:cxn>
                  <a:cxn ang="0">
                    <a:pos x="22" y="0"/>
                  </a:cxn>
                </a:cxnLst>
                <a:rect l="0" t="0" r="r" b="b"/>
                <a:pathLst>
                  <a:path w="65" h="54">
                    <a:moveTo>
                      <a:pt x="22" y="0"/>
                    </a:moveTo>
                    <a:lnTo>
                      <a:pt x="44" y="0"/>
                    </a:lnTo>
                    <a:lnTo>
                      <a:pt x="65" y="54"/>
                    </a:lnTo>
                    <a:lnTo>
                      <a:pt x="45" y="54"/>
                    </a:lnTo>
                    <a:lnTo>
                      <a:pt x="42" y="48"/>
                    </a:lnTo>
                    <a:lnTo>
                      <a:pt x="22" y="48"/>
                    </a:lnTo>
                    <a:lnTo>
                      <a:pt x="21" y="54"/>
                    </a:lnTo>
                    <a:lnTo>
                      <a:pt x="0" y="54"/>
                    </a:lnTo>
                    <a:lnTo>
                      <a:pt x="22" y="0"/>
                    </a:lnTo>
                  </a:path>
                </a:pathLst>
              </a:custGeom>
              <a:noFill/>
              <a:ln w="0">
                <a:solidFill>
                  <a:srgbClr val="000000"/>
                </a:solidFill>
                <a:prstDash val="solid"/>
                <a:round/>
                <a:headEnd/>
                <a:tailEnd/>
              </a:ln>
            </p:spPr>
            <p:txBody>
              <a:bodyPr/>
              <a:lstStyle/>
              <a:p>
                <a:endParaRPr lang="en-US"/>
              </a:p>
            </p:txBody>
          </p:sp>
          <p:sp>
            <p:nvSpPr>
              <p:cNvPr id="10340" name="Freeform 100"/>
              <p:cNvSpPr>
                <a:spLocks/>
              </p:cNvSpPr>
              <p:nvPr/>
            </p:nvSpPr>
            <p:spPr bwMode="auto">
              <a:xfrm>
                <a:off x="2668" y="3027"/>
                <a:ext cx="4" cy="7"/>
              </a:xfrm>
              <a:custGeom>
                <a:avLst/>
                <a:gdLst/>
                <a:ahLst/>
                <a:cxnLst>
                  <a:cxn ang="0">
                    <a:pos x="0" y="20"/>
                  </a:cxn>
                  <a:cxn ang="0">
                    <a:pos x="13" y="20"/>
                  </a:cxn>
                  <a:cxn ang="0">
                    <a:pos x="6" y="0"/>
                  </a:cxn>
                  <a:cxn ang="0">
                    <a:pos x="0" y="20"/>
                  </a:cxn>
                </a:cxnLst>
                <a:rect l="0" t="0" r="r" b="b"/>
                <a:pathLst>
                  <a:path w="13" h="20">
                    <a:moveTo>
                      <a:pt x="0" y="20"/>
                    </a:moveTo>
                    <a:lnTo>
                      <a:pt x="13" y="20"/>
                    </a:lnTo>
                    <a:lnTo>
                      <a:pt x="6" y="0"/>
                    </a:lnTo>
                    <a:lnTo>
                      <a:pt x="0" y="20"/>
                    </a:lnTo>
                  </a:path>
                </a:pathLst>
              </a:custGeom>
              <a:noFill/>
              <a:ln w="0">
                <a:solidFill>
                  <a:srgbClr val="000000"/>
                </a:solidFill>
                <a:prstDash val="solid"/>
                <a:round/>
                <a:headEnd/>
                <a:tailEnd/>
              </a:ln>
            </p:spPr>
            <p:txBody>
              <a:bodyPr/>
              <a:lstStyle/>
              <a:p>
                <a:endParaRPr lang="en-US"/>
              </a:p>
            </p:txBody>
          </p:sp>
          <p:sp>
            <p:nvSpPr>
              <p:cNvPr id="10341" name="Freeform 101"/>
              <p:cNvSpPr>
                <a:spLocks/>
              </p:cNvSpPr>
              <p:nvPr/>
            </p:nvSpPr>
            <p:spPr bwMode="auto">
              <a:xfrm>
                <a:off x="2667" y="3051"/>
                <a:ext cx="6" cy="4"/>
              </a:xfrm>
              <a:custGeom>
                <a:avLst/>
                <a:gdLst/>
                <a:ahLst/>
                <a:cxnLst>
                  <a:cxn ang="0">
                    <a:pos x="0" y="0"/>
                  </a:cxn>
                  <a:cxn ang="0">
                    <a:pos x="0" y="12"/>
                  </a:cxn>
                  <a:cxn ang="0">
                    <a:pos x="8" y="12"/>
                  </a:cxn>
                  <a:cxn ang="0">
                    <a:pos x="10" y="12"/>
                  </a:cxn>
                  <a:cxn ang="0">
                    <a:pos x="11" y="12"/>
                  </a:cxn>
                  <a:cxn ang="0">
                    <a:pos x="13" y="10"/>
                  </a:cxn>
                  <a:cxn ang="0">
                    <a:pos x="14" y="10"/>
                  </a:cxn>
                  <a:cxn ang="0">
                    <a:pos x="16" y="10"/>
                  </a:cxn>
                  <a:cxn ang="0">
                    <a:pos x="16" y="9"/>
                  </a:cxn>
                  <a:cxn ang="0">
                    <a:pos x="17" y="9"/>
                  </a:cxn>
                  <a:cxn ang="0">
                    <a:pos x="17" y="8"/>
                  </a:cxn>
                  <a:cxn ang="0">
                    <a:pos x="17" y="6"/>
                  </a:cxn>
                  <a:cxn ang="0">
                    <a:pos x="17" y="5"/>
                  </a:cxn>
                  <a:cxn ang="0">
                    <a:pos x="17" y="4"/>
                  </a:cxn>
                  <a:cxn ang="0">
                    <a:pos x="17" y="3"/>
                  </a:cxn>
                  <a:cxn ang="0">
                    <a:pos x="16" y="3"/>
                  </a:cxn>
                  <a:cxn ang="0">
                    <a:pos x="16" y="1"/>
                  </a:cxn>
                  <a:cxn ang="0">
                    <a:pos x="14" y="1"/>
                  </a:cxn>
                  <a:cxn ang="0">
                    <a:pos x="13" y="1"/>
                  </a:cxn>
                  <a:cxn ang="0">
                    <a:pos x="13" y="0"/>
                  </a:cxn>
                  <a:cxn ang="0">
                    <a:pos x="11" y="0"/>
                  </a:cxn>
                  <a:cxn ang="0">
                    <a:pos x="10" y="0"/>
                  </a:cxn>
                  <a:cxn ang="0">
                    <a:pos x="0" y="0"/>
                  </a:cxn>
                </a:cxnLst>
                <a:rect l="0" t="0" r="r" b="b"/>
                <a:pathLst>
                  <a:path w="17" h="12">
                    <a:moveTo>
                      <a:pt x="0" y="0"/>
                    </a:moveTo>
                    <a:lnTo>
                      <a:pt x="0" y="12"/>
                    </a:lnTo>
                    <a:lnTo>
                      <a:pt x="8" y="12"/>
                    </a:lnTo>
                    <a:lnTo>
                      <a:pt x="10" y="12"/>
                    </a:lnTo>
                    <a:lnTo>
                      <a:pt x="11" y="12"/>
                    </a:lnTo>
                    <a:lnTo>
                      <a:pt x="13" y="10"/>
                    </a:lnTo>
                    <a:lnTo>
                      <a:pt x="14" y="10"/>
                    </a:lnTo>
                    <a:lnTo>
                      <a:pt x="16" y="10"/>
                    </a:lnTo>
                    <a:lnTo>
                      <a:pt x="16" y="9"/>
                    </a:lnTo>
                    <a:lnTo>
                      <a:pt x="17" y="9"/>
                    </a:lnTo>
                    <a:lnTo>
                      <a:pt x="17" y="8"/>
                    </a:lnTo>
                    <a:lnTo>
                      <a:pt x="17" y="6"/>
                    </a:lnTo>
                    <a:lnTo>
                      <a:pt x="17" y="5"/>
                    </a:lnTo>
                    <a:lnTo>
                      <a:pt x="17" y="4"/>
                    </a:lnTo>
                    <a:lnTo>
                      <a:pt x="17" y="3"/>
                    </a:lnTo>
                    <a:lnTo>
                      <a:pt x="16" y="3"/>
                    </a:lnTo>
                    <a:lnTo>
                      <a:pt x="16" y="1"/>
                    </a:lnTo>
                    <a:lnTo>
                      <a:pt x="14" y="1"/>
                    </a:lnTo>
                    <a:lnTo>
                      <a:pt x="13" y="1"/>
                    </a:lnTo>
                    <a:lnTo>
                      <a:pt x="13" y="0"/>
                    </a:lnTo>
                    <a:lnTo>
                      <a:pt x="11" y="0"/>
                    </a:lnTo>
                    <a:lnTo>
                      <a:pt x="10" y="0"/>
                    </a:lnTo>
                    <a:lnTo>
                      <a:pt x="0" y="0"/>
                    </a:lnTo>
                  </a:path>
                </a:pathLst>
              </a:custGeom>
              <a:noFill/>
              <a:ln w="0">
                <a:solidFill>
                  <a:srgbClr val="000000"/>
                </a:solidFill>
                <a:prstDash val="solid"/>
                <a:round/>
                <a:headEnd/>
                <a:tailEnd/>
              </a:ln>
            </p:spPr>
            <p:txBody>
              <a:bodyPr/>
              <a:lstStyle/>
              <a:p>
                <a:endParaRPr lang="en-US"/>
              </a:p>
            </p:txBody>
          </p:sp>
          <p:sp>
            <p:nvSpPr>
              <p:cNvPr id="10342" name="Freeform 102"/>
              <p:cNvSpPr>
                <a:spLocks/>
              </p:cNvSpPr>
              <p:nvPr/>
            </p:nvSpPr>
            <p:spPr bwMode="auto">
              <a:xfrm>
                <a:off x="2660" y="3047"/>
                <a:ext cx="20" cy="18"/>
              </a:xfrm>
              <a:custGeom>
                <a:avLst/>
                <a:gdLst/>
                <a:ahLst/>
                <a:cxnLst>
                  <a:cxn ang="0">
                    <a:pos x="32" y="0"/>
                  </a:cxn>
                  <a:cxn ang="0">
                    <a:pos x="38" y="0"/>
                  </a:cxn>
                  <a:cxn ang="0">
                    <a:pos x="42" y="0"/>
                  </a:cxn>
                  <a:cxn ang="0">
                    <a:pos x="46" y="1"/>
                  </a:cxn>
                  <a:cxn ang="0">
                    <a:pos x="49" y="2"/>
                  </a:cxn>
                  <a:cxn ang="0">
                    <a:pos x="52" y="2"/>
                  </a:cxn>
                  <a:cxn ang="0">
                    <a:pos x="53" y="5"/>
                  </a:cxn>
                  <a:cxn ang="0">
                    <a:pos x="56" y="6"/>
                  </a:cxn>
                  <a:cxn ang="0">
                    <a:pos x="58" y="8"/>
                  </a:cxn>
                  <a:cxn ang="0">
                    <a:pos x="59" y="11"/>
                  </a:cxn>
                  <a:cxn ang="0">
                    <a:pos x="59" y="13"/>
                  </a:cxn>
                  <a:cxn ang="0">
                    <a:pos x="59" y="16"/>
                  </a:cxn>
                  <a:cxn ang="0">
                    <a:pos x="59" y="18"/>
                  </a:cxn>
                  <a:cxn ang="0">
                    <a:pos x="58" y="21"/>
                  </a:cxn>
                  <a:cxn ang="0">
                    <a:pos x="56" y="24"/>
                  </a:cxn>
                  <a:cxn ang="0">
                    <a:pos x="53" y="26"/>
                  </a:cxn>
                  <a:cxn ang="0">
                    <a:pos x="52" y="27"/>
                  </a:cxn>
                  <a:cxn ang="0">
                    <a:pos x="49" y="29"/>
                  </a:cxn>
                  <a:cxn ang="0">
                    <a:pos x="49" y="29"/>
                  </a:cxn>
                  <a:cxn ang="0">
                    <a:pos x="52" y="30"/>
                  </a:cxn>
                  <a:cxn ang="0">
                    <a:pos x="55" y="31"/>
                  </a:cxn>
                  <a:cxn ang="0">
                    <a:pos x="58" y="34"/>
                  </a:cxn>
                  <a:cxn ang="0">
                    <a:pos x="58" y="36"/>
                  </a:cxn>
                  <a:cxn ang="0">
                    <a:pos x="59" y="39"/>
                  </a:cxn>
                  <a:cxn ang="0">
                    <a:pos x="59" y="41"/>
                  </a:cxn>
                  <a:cxn ang="0">
                    <a:pos x="59" y="47"/>
                  </a:cxn>
                  <a:cxn ang="0">
                    <a:pos x="59" y="50"/>
                  </a:cxn>
                  <a:cxn ang="0">
                    <a:pos x="61" y="51"/>
                  </a:cxn>
                  <a:cxn ang="0">
                    <a:pos x="61" y="54"/>
                  </a:cxn>
                  <a:cxn ang="0">
                    <a:pos x="41" y="52"/>
                  </a:cxn>
                  <a:cxn ang="0">
                    <a:pos x="39" y="51"/>
                  </a:cxn>
                  <a:cxn ang="0">
                    <a:pos x="39" y="49"/>
                  </a:cxn>
                  <a:cxn ang="0">
                    <a:pos x="39" y="46"/>
                  </a:cxn>
                  <a:cxn ang="0">
                    <a:pos x="39" y="44"/>
                  </a:cxn>
                  <a:cxn ang="0">
                    <a:pos x="39" y="41"/>
                  </a:cxn>
                  <a:cxn ang="0">
                    <a:pos x="39" y="39"/>
                  </a:cxn>
                  <a:cxn ang="0">
                    <a:pos x="38" y="37"/>
                  </a:cxn>
                  <a:cxn ang="0">
                    <a:pos x="35" y="36"/>
                  </a:cxn>
                  <a:cxn ang="0">
                    <a:pos x="32" y="35"/>
                  </a:cxn>
                  <a:cxn ang="0">
                    <a:pos x="29" y="35"/>
                  </a:cxn>
                  <a:cxn ang="0">
                    <a:pos x="25" y="35"/>
                  </a:cxn>
                  <a:cxn ang="0">
                    <a:pos x="22" y="54"/>
                  </a:cxn>
                  <a:cxn ang="0">
                    <a:pos x="0" y="0"/>
                  </a:cxn>
                </a:cxnLst>
                <a:rect l="0" t="0" r="r" b="b"/>
                <a:pathLst>
                  <a:path w="61" h="54">
                    <a:moveTo>
                      <a:pt x="0" y="0"/>
                    </a:moveTo>
                    <a:lnTo>
                      <a:pt x="32" y="0"/>
                    </a:lnTo>
                    <a:lnTo>
                      <a:pt x="35" y="0"/>
                    </a:lnTo>
                    <a:lnTo>
                      <a:pt x="38" y="0"/>
                    </a:lnTo>
                    <a:lnTo>
                      <a:pt x="39" y="0"/>
                    </a:lnTo>
                    <a:lnTo>
                      <a:pt x="42" y="0"/>
                    </a:lnTo>
                    <a:lnTo>
                      <a:pt x="43" y="1"/>
                    </a:lnTo>
                    <a:lnTo>
                      <a:pt x="46" y="1"/>
                    </a:lnTo>
                    <a:lnTo>
                      <a:pt x="48" y="1"/>
                    </a:lnTo>
                    <a:lnTo>
                      <a:pt x="49" y="2"/>
                    </a:lnTo>
                    <a:lnTo>
                      <a:pt x="51" y="2"/>
                    </a:lnTo>
                    <a:lnTo>
                      <a:pt x="52" y="2"/>
                    </a:lnTo>
                    <a:lnTo>
                      <a:pt x="53" y="3"/>
                    </a:lnTo>
                    <a:lnTo>
                      <a:pt x="53" y="5"/>
                    </a:lnTo>
                    <a:lnTo>
                      <a:pt x="55" y="5"/>
                    </a:lnTo>
                    <a:lnTo>
                      <a:pt x="56" y="6"/>
                    </a:lnTo>
                    <a:lnTo>
                      <a:pt x="56" y="7"/>
                    </a:lnTo>
                    <a:lnTo>
                      <a:pt x="58" y="8"/>
                    </a:lnTo>
                    <a:lnTo>
                      <a:pt x="58" y="10"/>
                    </a:lnTo>
                    <a:lnTo>
                      <a:pt x="59" y="11"/>
                    </a:lnTo>
                    <a:lnTo>
                      <a:pt x="59" y="12"/>
                    </a:lnTo>
                    <a:lnTo>
                      <a:pt x="59" y="13"/>
                    </a:lnTo>
                    <a:lnTo>
                      <a:pt x="59" y="15"/>
                    </a:lnTo>
                    <a:lnTo>
                      <a:pt x="59" y="16"/>
                    </a:lnTo>
                    <a:lnTo>
                      <a:pt x="59" y="17"/>
                    </a:lnTo>
                    <a:lnTo>
                      <a:pt x="59" y="18"/>
                    </a:lnTo>
                    <a:lnTo>
                      <a:pt x="58" y="20"/>
                    </a:lnTo>
                    <a:lnTo>
                      <a:pt x="58" y="21"/>
                    </a:lnTo>
                    <a:lnTo>
                      <a:pt x="58" y="22"/>
                    </a:lnTo>
                    <a:lnTo>
                      <a:pt x="56" y="24"/>
                    </a:lnTo>
                    <a:lnTo>
                      <a:pt x="55" y="25"/>
                    </a:lnTo>
                    <a:lnTo>
                      <a:pt x="53" y="26"/>
                    </a:lnTo>
                    <a:lnTo>
                      <a:pt x="52" y="26"/>
                    </a:lnTo>
                    <a:lnTo>
                      <a:pt x="52" y="27"/>
                    </a:lnTo>
                    <a:lnTo>
                      <a:pt x="51" y="27"/>
                    </a:lnTo>
                    <a:lnTo>
                      <a:pt x="49" y="29"/>
                    </a:lnTo>
                    <a:lnTo>
                      <a:pt x="48" y="29"/>
                    </a:lnTo>
                    <a:lnTo>
                      <a:pt x="49" y="29"/>
                    </a:lnTo>
                    <a:lnTo>
                      <a:pt x="51" y="29"/>
                    </a:lnTo>
                    <a:lnTo>
                      <a:pt x="52" y="30"/>
                    </a:lnTo>
                    <a:lnTo>
                      <a:pt x="53" y="30"/>
                    </a:lnTo>
                    <a:lnTo>
                      <a:pt x="55" y="31"/>
                    </a:lnTo>
                    <a:lnTo>
                      <a:pt x="56" y="32"/>
                    </a:lnTo>
                    <a:lnTo>
                      <a:pt x="58" y="34"/>
                    </a:lnTo>
                    <a:lnTo>
                      <a:pt x="58" y="35"/>
                    </a:lnTo>
                    <a:lnTo>
                      <a:pt x="58" y="36"/>
                    </a:lnTo>
                    <a:lnTo>
                      <a:pt x="59" y="37"/>
                    </a:lnTo>
                    <a:lnTo>
                      <a:pt x="59" y="39"/>
                    </a:lnTo>
                    <a:lnTo>
                      <a:pt x="59" y="40"/>
                    </a:lnTo>
                    <a:lnTo>
                      <a:pt x="59" y="41"/>
                    </a:lnTo>
                    <a:lnTo>
                      <a:pt x="59" y="42"/>
                    </a:lnTo>
                    <a:lnTo>
                      <a:pt x="59" y="47"/>
                    </a:lnTo>
                    <a:lnTo>
                      <a:pt x="59" y="49"/>
                    </a:lnTo>
                    <a:lnTo>
                      <a:pt x="59" y="50"/>
                    </a:lnTo>
                    <a:lnTo>
                      <a:pt x="59" y="51"/>
                    </a:lnTo>
                    <a:lnTo>
                      <a:pt x="61" y="51"/>
                    </a:lnTo>
                    <a:lnTo>
                      <a:pt x="61" y="52"/>
                    </a:lnTo>
                    <a:lnTo>
                      <a:pt x="61" y="54"/>
                    </a:lnTo>
                    <a:lnTo>
                      <a:pt x="41" y="54"/>
                    </a:lnTo>
                    <a:lnTo>
                      <a:pt x="41" y="52"/>
                    </a:lnTo>
                    <a:lnTo>
                      <a:pt x="39" y="52"/>
                    </a:lnTo>
                    <a:lnTo>
                      <a:pt x="39" y="51"/>
                    </a:lnTo>
                    <a:lnTo>
                      <a:pt x="39" y="50"/>
                    </a:lnTo>
                    <a:lnTo>
                      <a:pt x="39" y="49"/>
                    </a:lnTo>
                    <a:lnTo>
                      <a:pt x="39" y="47"/>
                    </a:lnTo>
                    <a:lnTo>
                      <a:pt x="39" y="46"/>
                    </a:lnTo>
                    <a:lnTo>
                      <a:pt x="39" y="45"/>
                    </a:lnTo>
                    <a:lnTo>
                      <a:pt x="39" y="44"/>
                    </a:lnTo>
                    <a:lnTo>
                      <a:pt x="39" y="42"/>
                    </a:lnTo>
                    <a:lnTo>
                      <a:pt x="39" y="41"/>
                    </a:lnTo>
                    <a:lnTo>
                      <a:pt x="39" y="40"/>
                    </a:lnTo>
                    <a:lnTo>
                      <a:pt x="39" y="39"/>
                    </a:lnTo>
                    <a:lnTo>
                      <a:pt x="38" y="39"/>
                    </a:lnTo>
                    <a:lnTo>
                      <a:pt x="38" y="37"/>
                    </a:lnTo>
                    <a:lnTo>
                      <a:pt x="36" y="36"/>
                    </a:lnTo>
                    <a:lnTo>
                      <a:pt x="35" y="36"/>
                    </a:lnTo>
                    <a:lnTo>
                      <a:pt x="33" y="35"/>
                    </a:lnTo>
                    <a:lnTo>
                      <a:pt x="32" y="35"/>
                    </a:lnTo>
                    <a:lnTo>
                      <a:pt x="30" y="35"/>
                    </a:lnTo>
                    <a:lnTo>
                      <a:pt x="29" y="35"/>
                    </a:lnTo>
                    <a:lnTo>
                      <a:pt x="26" y="35"/>
                    </a:lnTo>
                    <a:lnTo>
                      <a:pt x="25" y="35"/>
                    </a:lnTo>
                    <a:lnTo>
                      <a:pt x="22" y="35"/>
                    </a:lnTo>
                    <a:lnTo>
                      <a:pt x="22" y="54"/>
                    </a:lnTo>
                    <a:lnTo>
                      <a:pt x="0" y="54"/>
                    </a:lnTo>
                    <a:lnTo>
                      <a:pt x="0" y="0"/>
                    </a:lnTo>
                  </a:path>
                </a:pathLst>
              </a:custGeom>
              <a:noFill/>
              <a:ln w="0">
                <a:solidFill>
                  <a:srgbClr val="000000"/>
                </a:solidFill>
                <a:prstDash val="solid"/>
                <a:round/>
                <a:headEnd/>
                <a:tailEnd/>
              </a:ln>
            </p:spPr>
            <p:txBody>
              <a:bodyPr/>
              <a:lstStyle/>
              <a:p>
                <a:endParaRPr lang="en-US"/>
              </a:p>
            </p:txBody>
          </p:sp>
          <p:sp>
            <p:nvSpPr>
              <p:cNvPr id="10343" name="Line 103"/>
              <p:cNvSpPr>
                <a:spLocks noChangeShapeType="1"/>
              </p:cNvSpPr>
              <p:nvPr/>
            </p:nvSpPr>
            <p:spPr bwMode="auto">
              <a:xfrm>
                <a:off x="2696" y="2925"/>
                <a:ext cx="1047" cy="1"/>
              </a:xfrm>
              <a:prstGeom prst="line">
                <a:avLst/>
              </a:prstGeom>
              <a:noFill/>
              <a:ln w="0">
                <a:solidFill>
                  <a:srgbClr val="000000"/>
                </a:solidFill>
                <a:round/>
                <a:headEnd/>
                <a:tailEnd/>
              </a:ln>
            </p:spPr>
            <p:txBody>
              <a:bodyPr/>
              <a:lstStyle/>
              <a:p>
                <a:endParaRPr lang="en-US"/>
              </a:p>
            </p:txBody>
          </p:sp>
          <p:sp>
            <p:nvSpPr>
              <p:cNvPr id="10344" name="Line 104"/>
              <p:cNvSpPr>
                <a:spLocks noChangeShapeType="1"/>
              </p:cNvSpPr>
              <p:nvPr/>
            </p:nvSpPr>
            <p:spPr bwMode="auto">
              <a:xfrm>
                <a:off x="2696" y="2953"/>
                <a:ext cx="1047" cy="1"/>
              </a:xfrm>
              <a:prstGeom prst="line">
                <a:avLst/>
              </a:prstGeom>
              <a:noFill/>
              <a:ln w="0">
                <a:solidFill>
                  <a:srgbClr val="000000"/>
                </a:solidFill>
                <a:round/>
                <a:headEnd/>
                <a:tailEnd/>
              </a:ln>
            </p:spPr>
            <p:txBody>
              <a:bodyPr/>
              <a:lstStyle/>
              <a:p>
                <a:endParaRPr lang="en-US"/>
              </a:p>
            </p:txBody>
          </p:sp>
          <p:sp>
            <p:nvSpPr>
              <p:cNvPr id="10345" name="Line 105"/>
              <p:cNvSpPr>
                <a:spLocks noChangeShapeType="1"/>
              </p:cNvSpPr>
              <p:nvPr/>
            </p:nvSpPr>
            <p:spPr bwMode="auto">
              <a:xfrm>
                <a:off x="2696" y="2982"/>
                <a:ext cx="1047" cy="1"/>
              </a:xfrm>
              <a:prstGeom prst="line">
                <a:avLst/>
              </a:prstGeom>
              <a:noFill/>
              <a:ln w="0">
                <a:solidFill>
                  <a:srgbClr val="000000"/>
                </a:solidFill>
                <a:round/>
                <a:headEnd/>
                <a:tailEnd/>
              </a:ln>
            </p:spPr>
            <p:txBody>
              <a:bodyPr/>
              <a:lstStyle/>
              <a:p>
                <a:endParaRPr lang="en-US"/>
              </a:p>
            </p:txBody>
          </p:sp>
          <p:sp>
            <p:nvSpPr>
              <p:cNvPr id="10346" name="Line 106"/>
              <p:cNvSpPr>
                <a:spLocks noChangeShapeType="1"/>
              </p:cNvSpPr>
              <p:nvPr/>
            </p:nvSpPr>
            <p:spPr bwMode="auto">
              <a:xfrm>
                <a:off x="2696" y="3011"/>
                <a:ext cx="1047" cy="1"/>
              </a:xfrm>
              <a:prstGeom prst="line">
                <a:avLst/>
              </a:prstGeom>
              <a:noFill/>
              <a:ln w="0">
                <a:solidFill>
                  <a:srgbClr val="000000"/>
                </a:solidFill>
                <a:round/>
                <a:headEnd/>
                <a:tailEnd/>
              </a:ln>
            </p:spPr>
            <p:txBody>
              <a:bodyPr/>
              <a:lstStyle/>
              <a:p>
                <a:endParaRPr lang="en-US"/>
              </a:p>
            </p:txBody>
          </p:sp>
          <p:sp>
            <p:nvSpPr>
              <p:cNvPr id="10347" name="Line 107"/>
              <p:cNvSpPr>
                <a:spLocks noChangeShapeType="1"/>
              </p:cNvSpPr>
              <p:nvPr/>
            </p:nvSpPr>
            <p:spPr bwMode="auto">
              <a:xfrm>
                <a:off x="2696" y="3039"/>
                <a:ext cx="1047" cy="1"/>
              </a:xfrm>
              <a:prstGeom prst="line">
                <a:avLst/>
              </a:prstGeom>
              <a:noFill/>
              <a:ln w="0">
                <a:solidFill>
                  <a:srgbClr val="000000"/>
                </a:solidFill>
                <a:round/>
                <a:headEnd/>
                <a:tailEnd/>
              </a:ln>
            </p:spPr>
            <p:txBody>
              <a:bodyPr/>
              <a:lstStyle/>
              <a:p>
                <a:endParaRPr lang="en-US"/>
              </a:p>
            </p:txBody>
          </p:sp>
          <p:sp>
            <p:nvSpPr>
              <p:cNvPr id="10348" name="Line 108"/>
              <p:cNvSpPr>
                <a:spLocks noChangeShapeType="1"/>
              </p:cNvSpPr>
              <p:nvPr/>
            </p:nvSpPr>
            <p:spPr bwMode="auto">
              <a:xfrm>
                <a:off x="2696" y="3068"/>
                <a:ext cx="1047" cy="1"/>
              </a:xfrm>
              <a:prstGeom prst="line">
                <a:avLst/>
              </a:prstGeom>
              <a:noFill/>
              <a:ln w="0">
                <a:solidFill>
                  <a:srgbClr val="000000"/>
                </a:solidFill>
                <a:round/>
                <a:headEnd/>
                <a:tailEnd/>
              </a:ln>
            </p:spPr>
            <p:txBody>
              <a:bodyPr/>
              <a:lstStyle/>
              <a:p>
                <a:endParaRPr lang="en-US"/>
              </a:p>
            </p:txBody>
          </p:sp>
          <p:sp>
            <p:nvSpPr>
              <p:cNvPr id="10349" name="Line 109"/>
              <p:cNvSpPr>
                <a:spLocks noChangeShapeType="1"/>
              </p:cNvSpPr>
              <p:nvPr/>
            </p:nvSpPr>
            <p:spPr bwMode="auto">
              <a:xfrm>
                <a:off x="2696" y="3097"/>
                <a:ext cx="1047" cy="1"/>
              </a:xfrm>
              <a:prstGeom prst="line">
                <a:avLst/>
              </a:prstGeom>
              <a:noFill/>
              <a:ln w="0">
                <a:solidFill>
                  <a:srgbClr val="000000"/>
                </a:solidFill>
                <a:round/>
                <a:headEnd/>
                <a:tailEnd/>
              </a:ln>
            </p:spPr>
            <p:txBody>
              <a:bodyPr/>
              <a:lstStyle/>
              <a:p>
                <a:endParaRPr lang="en-US"/>
              </a:p>
            </p:txBody>
          </p:sp>
          <p:sp>
            <p:nvSpPr>
              <p:cNvPr id="10350" name="Line 110"/>
              <p:cNvSpPr>
                <a:spLocks noChangeShapeType="1"/>
              </p:cNvSpPr>
              <p:nvPr/>
            </p:nvSpPr>
            <p:spPr bwMode="auto">
              <a:xfrm>
                <a:off x="2696" y="3126"/>
                <a:ext cx="1047" cy="1"/>
              </a:xfrm>
              <a:prstGeom prst="line">
                <a:avLst/>
              </a:prstGeom>
              <a:noFill/>
              <a:ln w="0">
                <a:solidFill>
                  <a:srgbClr val="000000"/>
                </a:solidFill>
                <a:round/>
                <a:headEnd/>
                <a:tailEnd/>
              </a:ln>
            </p:spPr>
            <p:txBody>
              <a:bodyPr/>
              <a:lstStyle/>
              <a:p>
                <a:endParaRPr lang="en-US"/>
              </a:p>
            </p:txBody>
          </p:sp>
          <p:sp>
            <p:nvSpPr>
              <p:cNvPr id="10351" name="Freeform 111"/>
              <p:cNvSpPr>
                <a:spLocks noEditPoints="1"/>
              </p:cNvSpPr>
              <p:nvPr/>
            </p:nvSpPr>
            <p:spPr bwMode="auto">
              <a:xfrm>
                <a:off x="2733" y="2931"/>
                <a:ext cx="73" cy="16"/>
              </a:xfrm>
              <a:custGeom>
                <a:avLst/>
                <a:gdLst/>
                <a:ahLst/>
                <a:cxnLst>
                  <a:cxn ang="0">
                    <a:pos x="27" y="0"/>
                  </a:cxn>
                  <a:cxn ang="0">
                    <a:pos x="33" y="2"/>
                  </a:cxn>
                  <a:cxn ang="0">
                    <a:pos x="39" y="3"/>
                  </a:cxn>
                  <a:cxn ang="0">
                    <a:pos x="43" y="4"/>
                  </a:cxn>
                  <a:cxn ang="0">
                    <a:pos x="47" y="7"/>
                  </a:cxn>
                  <a:cxn ang="0">
                    <a:pos x="50" y="10"/>
                  </a:cxn>
                  <a:cxn ang="0">
                    <a:pos x="53" y="15"/>
                  </a:cxn>
                  <a:cxn ang="0">
                    <a:pos x="55" y="20"/>
                  </a:cxn>
                  <a:cxn ang="0">
                    <a:pos x="55" y="27"/>
                  </a:cxn>
                  <a:cxn ang="0">
                    <a:pos x="53" y="32"/>
                  </a:cxn>
                  <a:cxn ang="0">
                    <a:pos x="52" y="37"/>
                  </a:cxn>
                  <a:cxn ang="0">
                    <a:pos x="49" y="42"/>
                  </a:cxn>
                  <a:cxn ang="0">
                    <a:pos x="44" y="44"/>
                  </a:cxn>
                  <a:cxn ang="0">
                    <a:pos x="40" y="47"/>
                  </a:cxn>
                  <a:cxn ang="0">
                    <a:pos x="34" y="48"/>
                  </a:cxn>
                  <a:cxn ang="0">
                    <a:pos x="29" y="49"/>
                  </a:cxn>
                  <a:cxn ang="0">
                    <a:pos x="0" y="49"/>
                  </a:cxn>
                  <a:cxn ang="0">
                    <a:pos x="19" y="38"/>
                  </a:cxn>
                  <a:cxn ang="0">
                    <a:pos x="26" y="38"/>
                  </a:cxn>
                  <a:cxn ang="0">
                    <a:pos x="29" y="37"/>
                  </a:cxn>
                  <a:cxn ang="0">
                    <a:pos x="32" y="34"/>
                  </a:cxn>
                  <a:cxn ang="0">
                    <a:pos x="34" y="32"/>
                  </a:cxn>
                  <a:cxn ang="0">
                    <a:pos x="34" y="28"/>
                  </a:cxn>
                  <a:cxn ang="0">
                    <a:pos x="36" y="24"/>
                  </a:cxn>
                  <a:cxn ang="0">
                    <a:pos x="36" y="22"/>
                  </a:cxn>
                  <a:cxn ang="0">
                    <a:pos x="34" y="19"/>
                  </a:cxn>
                  <a:cxn ang="0">
                    <a:pos x="34" y="18"/>
                  </a:cxn>
                  <a:cxn ang="0">
                    <a:pos x="33" y="17"/>
                  </a:cxn>
                  <a:cxn ang="0">
                    <a:pos x="33" y="15"/>
                  </a:cxn>
                  <a:cxn ang="0">
                    <a:pos x="32" y="14"/>
                  </a:cxn>
                  <a:cxn ang="0">
                    <a:pos x="30" y="13"/>
                  </a:cxn>
                  <a:cxn ang="0">
                    <a:pos x="29" y="13"/>
                  </a:cxn>
                  <a:cxn ang="0">
                    <a:pos x="26" y="13"/>
                  </a:cxn>
                  <a:cxn ang="0">
                    <a:pos x="23" y="13"/>
                  </a:cxn>
                  <a:cxn ang="0">
                    <a:pos x="76" y="0"/>
                  </a:cxn>
                  <a:cxn ang="0">
                    <a:pos x="96" y="49"/>
                  </a:cxn>
                  <a:cxn ang="0">
                    <a:pos x="75" y="49"/>
                  </a:cxn>
                  <a:cxn ang="0">
                    <a:pos x="79" y="33"/>
                  </a:cxn>
                  <a:cxn ang="0">
                    <a:pos x="79" y="33"/>
                  </a:cxn>
                  <a:cxn ang="0">
                    <a:pos x="162" y="14"/>
                  </a:cxn>
                  <a:cxn ang="0">
                    <a:pos x="128" y="49"/>
                  </a:cxn>
                  <a:cxn ang="0">
                    <a:pos x="111" y="0"/>
                  </a:cxn>
                  <a:cxn ang="0">
                    <a:pos x="217" y="13"/>
                  </a:cxn>
                  <a:cxn ang="0">
                    <a:pos x="212" y="19"/>
                  </a:cxn>
                  <a:cxn ang="0">
                    <a:pos x="189" y="38"/>
                  </a:cxn>
                  <a:cxn ang="0">
                    <a:pos x="171" y="49"/>
                  </a:cxn>
                </a:cxnLst>
                <a:rect l="0" t="0" r="r" b="b"/>
                <a:pathLst>
                  <a:path w="218" h="49">
                    <a:moveTo>
                      <a:pt x="0" y="0"/>
                    </a:moveTo>
                    <a:lnTo>
                      <a:pt x="24" y="0"/>
                    </a:lnTo>
                    <a:lnTo>
                      <a:pt x="27" y="0"/>
                    </a:lnTo>
                    <a:lnTo>
                      <a:pt x="29" y="0"/>
                    </a:lnTo>
                    <a:lnTo>
                      <a:pt x="32" y="2"/>
                    </a:lnTo>
                    <a:lnTo>
                      <a:pt x="33" y="2"/>
                    </a:lnTo>
                    <a:lnTo>
                      <a:pt x="34" y="2"/>
                    </a:lnTo>
                    <a:lnTo>
                      <a:pt x="36" y="2"/>
                    </a:lnTo>
                    <a:lnTo>
                      <a:pt x="39" y="3"/>
                    </a:lnTo>
                    <a:lnTo>
                      <a:pt x="40" y="3"/>
                    </a:lnTo>
                    <a:lnTo>
                      <a:pt x="42" y="4"/>
                    </a:lnTo>
                    <a:lnTo>
                      <a:pt x="43" y="4"/>
                    </a:lnTo>
                    <a:lnTo>
                      <a:pt x="44" y="5"/>
                    </a:lnTo>
                    <a:lnTo>
                      <a:pt x="46" y="7"/>
                    </a:lnTo>
                    <a:lnTo>
                      <a:pt x="47" y="7"/>
                    </a:lnTo>
                    <a:lnTo>
                      <a:pt x="49" y="8"/>
                    </a:lnTo>
                    <a:lnTo>
                      <a:pt x="49" y="9"/>
                    </a:lnTo>
                    <a:lnTo>
                      <a:pt x="50" y="10"/>
                    </a:lnTo>
                    <a:lnTo>
                      <a:pt x="52" y="12"/>
                    </a:lnTo>
                    <a:lnTo>
                      <a:pt x="52" y="13"/>
                    </a:lnTo>
                    <a:lnTo>
                      <a:pt x="53" y="15"/>
                    </a:lnTo>
                    <a:lnTo>
                      <a:pt x="53" y="17"/>
                    </a:lnTo>
                    <a:lnTo>
                      <a:pt x="53" y="18"/>
                    </a:lnTo>
                    <a:lnTo>
                      <a:pt x="55" y="20"/>
                    </a:lnTo>
                    <a:lnTo>
                      <a:pt x="55" y="22"/>
                    </a:lnTo>
                    <a:lnTo>
                      <a:pt x="55" y="24"/>
                    </a:lnTo>
                    <a:lnTo>
                      <a:pt x="55" y="27"/>
                    </a:lnTo>
                    <a:lnTo>
                      <a:pt x="55" y="28"/>
                    </a:lnTo>
                    <a:lnTo>
                      <a:pt x="53" y="30"/>
                    </a:lnTo>
                    <a:lnTo>
                      <a:pt x="53" y="32"/>
                    </a:lnTo>
                    <a:lnTo>
                      <a:pt x="53" y="34"/>
                    </a:lnTo>
                    <a:lnTo>
                      <a:pt x="52" y="35"/>
                    </a:lnTo>
                    <a:lnTo>
                      <a:pt x="52" y="37"/>
                    </a:lnTo>
                    <a:lnTo>
                      <a:pt x="50" y="39"/>
                    </a:lnTo>
                    <a:lnTo>
                      <a:pt x="49" y="40"/>
                    </a:lnTo>
                    <a:lnTo>
                      <a:pt x="49" y="42"/>
                    </a:lnTo>
                    <a:lnTo>
                      <a:pt x="47" y="43"/>
                    </a:lnTo>
                    <a:lnTo>
                      <a:pt x="46" y="43"/>
                    </a:lnTo>
                    <a:lnTo>
                      <a:pt x="44" y="44"/>
                    </a:lnTo>
                    <a:lnTo>
                      <a:pt x="43" y="45"/>
                    </a:lnTo>
                    <a:lnTo>
                      <a:pt x="42" y="47"/>
                    </a:lnTo>
                    <a:lnTo>
                      <a:pt x="40" y="47"/>
                    </a:lnTo>
                    <a:lnTo>
                      <a:pt x="39" y="48"/>
                    </a:lnTo>
                    <a:lnTo>
                      <a:pt x="37" y="48"/>
                    </a:lnTo>
                    <a:lnTo>
                      <a:pt x="34" y="48"/>
                    </a:lnTo>
                    <a:lnTo>
                      <a:pt x="33" y="49"/>
                    </a:lnTo>
                    <a:lnTo>
                      <a:pt x="30" y="49"/>
                    </a:lnTo>
                    <a:lnTo>
                      <a:pt x="29" y="49"/>
                    </a:lnTo>
                    <a:lnTo>
                      <a:pt x="26" y="49"/>
                    </a:lnTo>
                    <a:lnTo>
                      <a:pt x="24" y="49"/>
                    </a:lnTo>
                    <a:lnTo>
                      <a:pt x="0" y="49"/>
                    </a:lnTo>
                    <a:lnTo>
                      <a:pt x="0" y="0"/>
                    </a:lnTo>
                    <a:close/>
                    <a:moveTo>
                      <a:pt x="19" y="13"/>
                    </a:moveTo>
                    <a:lnTo>
                      <a:pt x="19" y="38"/>
                    </a:lnTo>
                    <a:lnTo>
                      <a:pt x="23" y="38"/>
                    </a:lnTo>
                    <a:lnTo>
                      <a:pt x="24" y="38"/>
                    </a:lnTo>
                    <a:lnTo>
                      <a:pt x="26" y="38"/>
                    </a:lnTo>
                    <a:lnTo>
                      <a:pt x="27" y="38"/>
                    </a:lnTo>
                    <a:lnTo>
                      <a:pt x="29" y="37"/>
                    </a:lnTo>
                    <a:lnTo>
                      <a:pt x="29" y="37"/>
                    </a:lnTo>
                    <a:lnTo>
                      <a:pt x="30" y="35"/>
                    </a:lnTo>
                    <a:lnTo>
                      <a:pt x="32" y="35"/>
                    </a:lnTo>
                    <a:lnTo>
                      <a:pt x="32" y="34"/>
                    </a:lnTo>
                    <a:lnTo>
                      <a:pt x="33" y="34"/>
                    </a:lnTo>
                    <a:lnTo>
                      <a:pt x="33" y="33"/>
                    </a:lnTo>
                    <a:lnTo>
                      <a:pt x="34" y="32"/>
                    </a:lnTo>
                    <a:lnTo>
                      <a:pt x="34" y="30"/>
                    </a:lnTo>
                    <a:lnTo>
                      <a:pt x="34" y="29"/>
                    </a:lnTo>
                    <a:lnTo>
                      <a:pt x="34" y="28"/>
                    </a:lnTo>
                    <a:lnTo>
                      <a:pt x="36" y="27"/>
                    </a:lnTo>
                    <a:lnTo>
                      <a:pt x="36" y="24"/>
                    </a:lnTo>
                    <a:lnTo>
                      <a:pt x="36" y="24"/>
                    </a:lnTo>
                    <a:lnTo>
                      <a:pt x="36" y="23"/>
                    </a:lnTo>
                    <a:lnTo>
                      <a:pt x="36" y="22"/>
                    </a:lnTo>
                    <a:lnTo>
                      <a:pt x="36" y="22"/>
                    </a:lnTo>
                    <a:lnTo>
                      <a:pt x="34" y="20"/>
                    </a:lnTo>
                    <a:lnTo>
                      <a:pt x="34" y="20"/>
                    </a:lnTo>
                    <a:lnTo>
                      <a:pt x="34" y="19"/>
                    </a:lnTo>
                    <a:lnTo>
                      <a:pt x="34" y="19"/>
                    </a:lnTo>
                    <a:lnTo>
                      <a:pt x="34" y="18"/>
                    </a:lnTo>
                    <a:lnTo>
                      <a:pt x="34" y="18"/>
                    </a:lnTo>
                    <a:lnTo>
                      <a:pt x="34" y="17"/>
                    </a:lnTo>
                    <a:lnTo>
                      <a:pt x="34" y="17"/>
                    </a:lnTo>
                    <a:lnTo>
                      <a:pt x="33" y="17"/>
                    </a:lnTo>
                    <a:lnTo>
                      <a:pt x="33" y="15"/>
                    </a:lnTo>
                    <a:lnTo>
                      <a:pt x="33" y="15"/>
                    </a:lnTo>
                    <a:lnTo>
                      <a:pt x="33" y="15"/>
                    </a:lnTo>
                    <a:lnTo>
                      <a:pt x="33" y="14"/>
                    </a:lnTo>
                    <a:lnTo>
                      <a:pt x="32" y="14"/>
                    </a:lnTo>
                    <a:lnTo>
                      <a:pt x="32" y="14"/>
                    </a:lnTo>
                    <a:lnTo>
                      <a:pt x="32" y="14"/>
                    </a:lnTo>
                    <a:lnTo>
                      <a:pt x="30" y="14"/>
                    </a:lnTo>
                    <a:lnTo>
                      <a:pt x="30" y="13"/>
                    </a:lnTo>
                    <a:lnTo>
                      <a:pt x="29" y="13"/>
                    </a:lnTo>
                    <a:lnTo>
                      <a:pt x="29" y="13"/>
                    </a:lnTo>
                    <a:lnTo>
                      <a:pt x="29" y="13"/>
                    </a:lnTo>
                    <a:lnTo>
                      <a:pt x="27" y="13"/>
                    </a:lnTo>
                    <a:lnTo>
                      <a:pt x="27" y="13"/>
                    </a:lnTo>
                    <a:lnTo>
                      <a:pt x="26" y="13"/>
                    </a:lnTo>
                    <a:lnTo>
                      <a:pt x="24" y="13"/>
                    </a:lnTo>
                    <a:lnTo>
                      <a:pt x="24" y="13"/>
                    </a:lnTo>
                    <a:lnTo>
                      <a:pt x="23" y="13"/>
                    </a:lnTo>
                    <a:lnTo>
                      <a:pt x="22" y="13"/>
                    </a:lnTo>
                    <a:lnTo>
                      <a:pt x="19" y="13"/>
                    </a:lnTo>
                    <a:close/>
                    <a:moveTo>
                      <a:pt x="76" y="0"/>
                    </a:moveTo>
                    <a:lnTo>
                      <a:pt x="95" y="0"/>
                    </a:lnTo>
                    <a:lnTo>
                      <a:pt x="115" y="49"/>
                    </a:lnTo>
                    <a:lnTo>
                      <a:pt x="96" y="49"/>
                    </a:lnTo>
                    <a:lnTo>
                      <a:pt x="95" y="43"/>
                    </a:lnTo>
                    <a:lnTo>
                      <a:pt x="76" y="43"/>
                    </a:lnTo>
                    <a:lnTo>
                      <a:pt x="75" y="49"/>
                    </a:lnTo>
                    <a:lnTo>
                      <a:pt x="56" y="49"/>
                    </a:lnTo>
                    <a:lnTo>
                      <a:pt x="76" y="0"/>
                    </a:lnTo>
                    <a:close/>
                    <a:moveTo>
                      <a:pt x="79" y="33"/>
                    </a:moveTo>
                    <a:lnTo>
                      <a:pt x="92" y="33"/>
                    </a:lnTo>
                    <a:lnTo>
                      <a:pt x="86" y="15"/>
                    </a:lnTo>
                    <a:lnTo>
                      <a:pt x="79" y="33"/>
                    </a:lnTo>
                    <a:close/>
                    <a:moveTo>
                      <a:pt x="111" y="0"/>
                    </a:moveTo>
                    <a:lnTo>
                      <a:pt x="162" y="0"/>
                    </a:lnTo>
                    <a:lnTo>
                      <a:pt x="162" y="14"/>
                    </a:lnTo>
                    <a:lnTo>
                      <a:pt x="146" y="14"/>
                    </a:lnTo>
                    <a:lnTo>
                      <a:pt x="146" y="49"/>
                    </a:lnTo>
                    <a:lnTo>
                      <a:pt x="128" y="49"/>
                    </a:lnTo>
                    <a:lnTo>
                      <a:pt x="128" y="14"/>
                    </a:lnTo>
                    <a:lnTo>
                      <a:pt x="111" y="14"/>
                    </a:lnTo>
                    <a:lnTo>
                      <a:pt x="111" y="0"/>
                    </a:lnTo>
                    <a:close/>
                    <a:moveTo>
                      <a:pt x="171" y="0"/>
                    </a:moveTo>
                    <a:lnTo>
                      <a:pt x="217" y="0"/>
                    </a:lnTo>
                    <a:lnTo>
                      <a:pt x="217" y="13"/>
                    </a:lnTo>
                    <a:lnTo>
                      <a:pt x="189" y="13"/>
                    </a:lnTo>
                    <a:lnTo>
                      <a:pt x="189" y="19"/>
                    </a:lnTo>
                    <a:lnTo>
                      <a:pt x="212" y="19"/>
                    </a:lnTo>
                    <a:lnTo>
                      <a:pt x="212" y="30"/>
                    </a:lnTo>
                    <a:lnTo>
                      <a:pt x="189" y="30"/>
                    </a:lnTo>
                    <a:lnTo>
                      <a:pt x="189" y="38"/>
                    </a:lnTo>
                    <a:lnTo>
                      <a:pt x="218" y="38"/>
                    </a:lnTo>
                    <a:lnTo>
                      <a:pt x="218" y="49"/>
                    </a:lnTo>
                    <a:lnTo>
                      <a:pt x="171" y="49"/>
                    </a:lnTo>
                    <a:lnTo>
                      <a:pt x="171" y="0"/>
                    </a:lnTo>
                    <a:close/>
                  </a:path>
                </a:pathLst>
              </a:custGeom>
              <a:solidFill>
                <a:srgbClr val="000000"/>
              </a:solidFill>
              <a:ln w="9525">
                <a:noFill/>
                <a:round/>
                <a:headEnd/>
                <a:tailEnd/>
              </a:ln>
            </p:spPr>
            <p:txBody>
              <a:bodyPr/>
              <a:lstStyle/>
              <a:p>
                <a:endParaRPr lang="en-US"/>
              </a:p>
            </p:txBody>
          </p:sp>
          <p:sp>
            <p:nvSpPr>
              <p:cNvPr id="10352" name="Freeform 112"/>
              <p:cNvSpPr>
                <a:spLocks noEditPoints="1"/>
              </p:cNvSpPr>
              <p:nvPr/>
            </p:nvSpPr>
            <p:spPr bwMode="auto">
              <a:xfrm>
                <a:off x="3313" y="2930"/>
                <a:ext cx="129" cy="17"/>
              </a:xfrm>
              <a:custGeom>
                <a:avLst/>
                <a:gdLst/>
                <a:ahLst/>
                <a:cxnLst>
                  <a:cxn ang="0">
                    <a:pos x="63" y="50"/>
                  </a:cxn>
                  <a:cxn ang="0">
                    <a:pos x="47" y="46"/>
                  </a:cxn>
                  <a:cxn ang="0">
                    <a:pos x="47" y="43"/>
                  </a:cxn>
                  <a:cxn ang="0">
                    <a:pos x="47" y="39"/>
                  </a:cxn>
                  <a:cxn ang="0">
                    <a:pos x="47" y="36"/>
                  </a:cxn>
                  <a:cxn ang="0">
                    <a:pos x="47" y="34"/>
                  </a:cxn>
                  <a:cxn ang="0">
                    <a:pos x="47" y="30"/>
                  </a:cxn>
                  <a:cxn ang="0">
                    <a:pos x="49" y="19"/>
                  </a:cxn>
                  <a:cxn ang="0">
                    <a:pos x="16" y="26"/>
                  </a:cxn>
                  <a:cxn ang="0">
                    <a:pos x="17" y="34"/>
                  </a:cxn>
                  <a:cxn ang="0">
                    <a:pos x="0" y="50"/>
                  </a:cxn>
                  <a:cxn ang="0">
                    <a:pos x="93" y="50"/>
                  </a:cxn>
                  <a:cxn ang="0">
                    <a:pos x="124" y="39"/>
                  </a:cxn>
                  <a:cxn ang="0">
                    <a:pos x="157" y="1"/>
                  </a:cxn>
                  <a:cxn ang="0">
                    <a:pos x="198" y="20"/>
                  </a:cxn>
                  <a:cxn ang="0">
                    <a:pos x="204" y="50"/>
                  </a:cxn>
                  <a:cxn ang="0">
                    <a:pos x="266" y="50"/>
                  </a:cxn>
                  <a:cxn ang="0">
                    <a:pos x="207" y="50"/>
                  </a:cxn>
                  <a:cxn ang="0">
                    <a:pos x="231" y="34"/>
                  </a:cxn>
                  <a:cxn ang="0">
                    <a:pos x="315" y="50"/>
                  </a:cxn>
                  <a:cxn ang="0">
                    <a:pos x="307" y="50"/>
                  </a:cxn>
                  <a:cxn ang="0">
                    <a:pos x="296" y="51"/>
                  </a:cxn>
                  <a:cxn ang="0">
                    <a:pos x="286" y="50"/>
                  </a:cxn>
                  <a:cxn ang="0">
                    <a:pos x="279" y="46"/>
                  </a:cxn>
                  <a:cxn ang="0">
                    <a:pos x="273" y="40"/>
                  </a:cxn>
                  <a:cxn ang="0">
                    <a:pos x="270" y="31"/>
                  </a:cxn>
                  <a:cxn ang="0">
                    <a:pos x="270" y="24"/>
                  </a:cxn>
                  <a:cxn ang="0">
                    <a:pos x="271" y="18"/>
                  </a:cxn>
                  <a:cxn ang="0">
                    <a:pos x="274" y="13"/>
                  </a:cxn>
                  <a:cxn ang="0">
                    <a:pos x="279" y="8"/>
                  </a:cxn>
                  <a:cxn ang="0">
                    <a:pos x="284" y="4"/>
                  </a:cxn>
                  <a:cxn ang="0">
                    <a:pos x="292" y="1"/>
                  </a:cxn>
                  <a:cxn ang="0">
                    <a:pos x="300" y="0"/>
                  </a:cxn>
                  <a:cxn ang="0">
                    <a:pos x="306" y="0"/>
                  </a:cxn>
                  <a:cxn ang="0">
                    <a:pos x="312" y="3"/>
                  </a:cxn>
                  <a:cxn ang="0">
                    <a:pos x="316" y="4"/>
                  </a:cxn>
                  <a:cxn ang="0">
                    <a:pos x="320" y="8"/>
                  </a:cxn>
                  <a:cxn ang="0">
                    <a:pos x="323" y="11"/>
                  </a:cxn>
                  <a:cxn ang="0">
                    <a:pos x="326" y="16"/>
                  </a:cxn>
                  <a:cxn ang="0">
                    <a:pos x="309" y="18"/>
                  </a:cxn>
                  <a:cxn ang="0">
                    <a:pos x="306" y="15"/>
                  </a:cxn>
                  <a:cxn ang="0">
                    <a:pos x="303" y="13"/>
                  </a:cxn>
                  <a:cxn ang="0">
                    <a:pos x="299" y="13"/>
                  </a:cxn>
                  <a:cxn ang="0">
                    <a:pos x="293" y="14"/>
                  </a:cxn>
                  <a:cxn ang="0">
                    <a:pos x="290" y="19"/>
                  </a:cxn>
                  <a:cxn ang="0">
                    <a:pos x="289" y="26"/>
                  </a:cxn>
                  <a:cxn ang="0">
                    <a:pos x="289" y="31"/>
                  </a:cxn>
                  <a:cxn ang="0">
                    <a:pos x="290" y="35"/>
                  </a:cxn>
                  <a:cxn ang="0">
                    <a:pos x="293" y="38"/>
                  </a:cxn>
                  <a:cxn ang="0">
                    <a:pos x="296" y="39"/>
                  </a:cxn>
                  <a:cxn ang="0">
                    <a:pos x="302" y="40"/>
                  </a:cxn>
                  <a:cxn ang="0">
                    <a:pos x="304" y="39"/>
                  </a:cxn>
                  <a:cxn ang="0">
                    <a:pos x="307" y="36"/>
                  </a:cxn>
                  <a:cxn ang="0">
                    <a:pos x="309" y="34"/>
                  </a:cxn>
                  <a:cxn ang="0">
                    <a:pos x="356" y="14"/>
                  </a:cxn>
                  <a:cxn ang="0">
                    <a:pos x="356" y="39"/>
                  </a:cxn>
                </a:cxnLst>
                <a:rect l="0" t="0" r="r" b="b"/>
                <a:pathLst>
                  <a:path w="385" h="51">
                    <a:moveTo>
                      <a:pt x="23" y="1"/>
                    </a:moveTo>
                    <a:lnTo>
                      <a:pt x="32" y="33"/>
                    </a:lnTo>
                    <a:lnTo>
                      <a:pt x="42" y="1"/>
                    </a:lnTo>
                    <a:lnTo>
                      <a:pt x="63" y="1"/>
                    </a:lnTo>
                    <a:lnTo>
                      <a:pt x="63" y="50"/>
                    </a:lnTo>
                    <a:lnTo>
                      <a:pt x="47" y="50"/>
                    </a:lnTo>
                    <a:lnTo>
                      <a:pt x="47" y="49"/>
                    </a:lnTo>
                    <a:lnTo>
                      <a:pt x="47" y="49"/>
                    </a:lnTo>
                    <a:lnTo>
                      <a:pt x="47" y="48"/>
                    </a:lnTo>
                    <a:lnTo>
                      <a:pt x="47" y="46"/>
                    </a:lnTo>
                    <a:lnTo>
                      <a:pt x="47" y="45"/>
                    </a:lnTo>
                    <a:lnTo>
                      <a:pt x="47" y="45"/>
                    </a:lnTo>
                    <a:lnTo>
                      <a:pt x="47" y="44"/>
                    </a:lnTo>
                    <a:lnTo>
                      <a:pt x="47" y="43"/>
                    </a:lnTo>
                    <a:lnTo>
                      <a:pt x="47" y="43"/>
                    </a:lnTo>
                    <a:lnTo>
                      <a:pt x="47" y="41"/>
                    </a:lnTo>
                    <a:lnTo>
                      <a:pt x="47" y="40"/>
                    </a:lnTo>
                    <a:lnTo>
                      <a:pt x="47" y="40"/>
                    </a:lnTo>
                    <a:lnTo>
                      <a:pt x="47" y="39"/>
                    </a:lnTo>
                    <a:lnTo>
                      <a:pt x="47" y="39"/>
                    </a:lnTo>
                    <a:lnTo>
                      <a:pt x="47" y="39"/>
                    </a:lnTo>
                    <a:lnTo>
                      <a:pt x="47" y="38"/>
                    </a:lnTo>
                    <a:lnTo>
                      <a:pt x="47" y="38"/>
                    </a:lnTo>
                    <a:lnTo>
                      <a:pt x="47" y="38"/>
                    </a:lnTo>
                    <a:lnTo>
                      <a:pt x="47" y="36"/>
                    </a:lnTo>
                    <a:lnTo>
                      <a:pt x="47" y="36"/>
                    </a:lnTo>
                    <a:lnTo>
                      <a:pt x="47" y="35"/>
                    </a:lnTo>
                    <a:lnTo>
                      <a:pt x="47" y="35"/>
                    </a:lnTo>
                    <a:lnTo>
                      <a:pt x="47" y="34"/>
                    </a:lnTo>
                    <a:lnTo>
                      <a:pt x="47" y="34"/>
                    </a:lnTo>
                    <a:lnTo>
                      <a:pt x="47" y="33"/>
                    </a:lnTo>
                    <a:lnTo>
                      <a:pt x="47" y="31"/>
                    </a:lnTo>
                    <a:lnTo>
                      <a:pt x="47" y="31"/>
                    </a:lnTo>
                    <a:lnTo>
                      <a:pt x="47" y="30"/>
                    </a:lnTo>
                    <a:lnTo>
                      <a:pt x="47" y="30"/>
                    </a:lnTo>
                    <a:lnTo>
                      <a:pt x="47" y="29"/>
                    </a:lnTo>
                    <a:lnTo>
                      <a:pt x="47" y="29"/>
                    </a:lnTo>
                    <a:lnTo>
                      <a:pt x="47" y="28"/>
                    </a:lnTo>
                    <a:lnTo>
                      <a:pt x="49" y="19"/>
                    </a:lnTo>
                    <a:lnTo>
                      <a:pt x="49" y="19"/>
                    </a:lnTo>
                    <a:lnTo>
                      <a:pt x="39" y="50"/>
                    </a:lnTo>
                    <a:lnTo>
                      <a:pt x="26" y="50"/>
                    </a:lnTo>
                    <a:lnTo>
                      <a:pt x="16" y="19"/>
                    </a:lnTo>
                    <a:lnTo>
                      <a:pt x="16" y="19"/>
                    </a:lnTo>
                    <a:lnTo>
                      <a:pt x="16" y="26"/>
                    </a:lnTo>
                    <a:lnTo>
                      <a:pt x="16" y="28"/>
                    </a:lnTo>
                    <a:lnTo>
                      <a:pt x="17" y="29"/>
                    </a:lnTo>
                    <a:lnTo>
                      <a:pt x="17" y="30"/>
                    </a:lnTo>
                    <a:lnTo>
                      <a:pt x="17" y="31"/>
                    </a:lnTo>
                    <a:lnTo>
                      <a:pt x="17" y="34"/>
                    </a:lnTo>
                    <a:lnTo>
                      <a:pt x="17" y="35"/>
                    </a:lnTo>
                    <a:lnTo>
                      <a:pt x="17" y="38"/>
                    </a:lnTo>
                    <a:lnTo>
                      <a:pt x="17" y="40"/>
                    </a:lnTo>
                    <a:lnTo>
                      <a:pt x="17" y="50"/>
                    </a:lnTo>
                    <a:lnTo>
                      <a:pt x="0" y="50"/>
                    </a:lnTo>
                    <a:lnTo>
                      <a:pt x="0" y="1"/>
                    </a:lnTo>
                    <a:lnTo>
                      <a:pt x="23" y="1"/>
                    </a:lnTo>
                    <a:close/>
                    <a:moveTo>
                      <a:pt x="75" y="1"/>
                    </a:moveTo>
                    <a:lnTo>
                      <a:pt x="93" y="1"/>
                    </a:lnTo>
                    <a:lnTo>
                      <a:pt x="93" y="50"/>
                    </a:lnTo>
                    <a:lnTo>
                      <a:pt x="75" y="50"/>
                    </a:lnTo>
                    <a:lnTo>
                      <a:pt x="75" y="1"/>
                    </a:lnTo>
                    <a:close/>
                    <a:moveTo>
                      <a:pt x="105" y="1"/>
                    </a:moveTo>
                    <a:lnTo>
                      <a:pt x="124" y="1"/>
                    </a:lnTo>
                    <a:lnTo>
                      <a:pt x="124" y="39"/>
                    </a:lnTo>
                    <a:lnTo>
                      <a:pt x="149" y="39"/>
                    </a:lnTo>
                    <a:lnTo>
                      <a:pt x="149" y="50"/>
                    </a:lnTo>
                    <a:lnTo>
                      <a:pt x="105" y="50"/>
                    </a:lnTo>
                    <a:lnTo>
                      <a:pt x="105" y="1"/>
                    </a:lnTo>
                    <a:close/>
                    <a:moveTo>
                      <a:pt x="157" y="1"/>
                    </a:moveTo>
                    <a:lnTo>
                      <a:pt x="203" y="1"/>
                    </a:lnTo>
                    <a:lnTo>
                      <a:pt x="203" y="14"/>
                    </a:lnTo>
                    <a:lnTo>
                      <a:pt x="175" y="14"/>
                    </a:lnTo>
                    <a:lnTo>
                      <a:pt x="175" y="20"/>
                    </a:lnTo>
                    <a:lnTo>
                      <a:pt x="198" y="20"/>
                    </a:lnTo>
                    <a:lnTo>
                      <a:pt x="198" y="31"/>
                    </a:lnTo>
                    <a:lnTo>
                      <a:pt x="175" y="31"/>
                    </a:lnTo>
                    <a:lnTo>
                      <a:pt x="175" y="39"/>
                    </a:lnTo>
                    <a:lnTo>
                      <a:pt x="204" y="39"/>
                    </a:lnTo>
                    <a:lnTo>
                      <a:pt x="204" y="50"/>
                    </a:lnTo>
                    <a:lnTo>
                      <a:pt x="157" y="50"/>
                    </a:lnTo>
                    <a:lnTo>
                      <a:pt x="157" y="1"/>
                    </a:lnTo>
                    <a:close/>
                    <a:moveTo>
                      <a:pt x="227" y="1"/>
                    </a:moveTo>
                    <a:lnTo>
                      <a:pt x="246" y="1"/>
                    </a:lnTo>
                    <a:lnTo>
                      <a:pt x="266" y="50"/>
                    </a:lnTo>
                    <a:lnTo>
                      <a:pt x="248" y="50"/>
                    </a:lnTo>
                    <a:lnTo>
                      <a:pt x="246" y="44"/>
                    </a:lnTo>
                    <a:lnTo>
                      <a:pt x="227" y="44"/>
                    </a:lnTo>
                    <a:lnTo>
                      <a:pt x="226" y="50"/>
                    </a:lnTo>
                    <a:lnTo>
                      <a:pt x="207" y="50"/>
                    </a:lnTo>
                    <a:lnTo>
                      <a:pt x="227" y="1"/>
                    </a:lnTo>
                    <a:close/>
                    <a:moveTo>
                      <a:pt x="231" y="34"/>
                    </a:moveTo>
                    <a:lnTo>
                      <a:pt x="243" y="34"/>
                    </a:lnTo>
                    <a:lnTo>
                      <a:pt x="237" y="16"/>
                    </a:lnTo>
                    <a:lnTo>
                      <a:pt x="231" y="34"/>
                    </a:lnTo>
                    <a:close/>
                    <a:moveTo>
                      <a:pt x="302" y="34"/>
                    </a:moveTo>
                    <a:lnTo>
                      <a:pt x="302" y="24"/>
                    </a:lnTo>
                    <a:lnTo>
                      <a:pt x="326" y="24"/>
                    </a:lnTo>
                    <a:lnTo>
                      <a:pt x="326" y="50"/>
                    </a:lnTo>
                    <a:lnTo>
                      <a:pt x="315" y="50"/>
                    </a:lnTo>
                    <a:lnTo>
                      <a:pt x="315" y="46"/>
                    </a:lnTo>
                    <a:lnTo>
                      <a:pt x="313" y="48"/>
                    </a:lnTo>
                    <a:lnTo>
                      <a:pt x="312" y="49"/>
                    </a:lnTo>
                    <a:lnTo>
                      <a:pt x="309" y="49"/>
                    </a:lnTo>
                    <a:lnTo>
                      <a:pt x="307" y="50"/>
                    </a:lnTo>
                    <a:lnTo>
                      <a:pt x="304" y="51"/>
                    </a:lnTo>
                    <a:lnTo>
                      <a:pt x="303" y="51"/>
                    </a:lnTo>
                    <a:lnTo>
                      <a:pt x="300" y="51"/>
                    </a:lnTo>
                    <a:lnTo>
                      <a:pt x="297" y="51"/>
                    </a:lnTo>
                    <a:lnTo>
                      <a:pt x="296" y="51"/>
                    </a:lnTo>
                    <a:lnTo>
                      <a:pt x="293" y="51"/>
                    </a:lnTo>
                    <a:lnTo>
                      <a:pt x="292" y="51"/>
                    </a:lnTo>
                    <a:lnTo>
                      <a:pt x="289" y="51"/>
                    </a:lnTo>
                    <a:lnTo>
                      <a:pt x="287" y="50"/>
                    </a:lnTo>
                    <a:lnTo>
                      <a:pt x="286" y="50"/>
                    </a:lnTo>
                    <a:lnTo>
                      <a:pt x="284" y="49"/>
                    </a:lnTo>
                    <a:lnTo>
                      <a:pt x="283" y="49"/>
                    </a:lnTo>
                    <a:lnTo>
                      <a:pt x="281" y="48"/>
                    </a:lnTo>
                    <a:lnTo>
                      <a:pt x="280" y="46"/>
                    </a:lnTo>
                    <a:lnTo>
                      <a:pt x="279" y="46"/>
                    </a:lnTo>
                    <a:lnTo>
                      <a:pt x="277" y="45"/>
                    </a:lnTo>
                    <a:lnTo>
                      <a:pt x="276" y="44"/>
                    </a:lnTo>
                    <a:lnTo>
                      <a:pt x="274" y="43"/>
                    </a:lnTo>
                    <a:lnTo>
                      <a:pt x="274" y="41"/>
                    </a:lnTo>
                    <a:lnTo>
                      <a:pt x="273" y="40"/>
                    </a:lnTo>
                    <a:lnTo>
                      <a:pt x="273" y="38"/>
                    </a:lnTo>
                    <a:lnTo>
                      <a:pt x="271" y="36"/>
                    </a:lnTo>
                    <a:lnTo>
                      <a:pt x="271" y="35"/>
                    </a:lnTo>
                    <a:lnTo>
                      <a:pt x="271" y="34"/>
                    </a:lnTo>
                    <a:lnTo>
                      <a:pt x="270" y="31"/>
                    </a:lnTo>
                    <a:lnTo>
                      <a:pt x="270" y="30"/>
                    </a:lnTo>
                    <a:lnTo>
                      <a:pt x="270" y="29"/>
                    </a:lnTo>
                    <a:lnTo>
                      <a:pt x="270" y="26"/>
                    </a:lnTo>
                    <a:lnTo>
                      <a:pt x="270" y="25"/>
                    </a:lnTo>
                    <a:lnTo>
                      <a:pt x="270" y="24"/>
                    </a:lnTo>
                    <a:lnTo>
                      <a:pt x="270" y="23"/>
                    </a:lnTo>
                    <a:lnTo>
                      <a:pt x="270" y="21"/>
                    </a:lnTo>
                    <a:lnTo>
                      <a:pt x="271" y="20"/>
                    </a:lnTo>
                    <a:lnTo>
                      <a:pt x="271" y="19"/>
                    </a:lnTo>
                    <a:lnTo>
                      <a:pt x="271" y="18"/>
                    </a:lnTo>
                    <a:lnTo>
                      <a:pt x="271" y="16"/>
                    </a:lnTo>
                    <a:lnTo>
                      <a:pt x="273" y="15"/>
                    </a:lnTo>
                    <a:lnTo>
                      <a:pt x="273" y="14"/>
                    </a:lnTo>
                    <a:lnTo>
                      <a:pt x="273" y="13"/>
                    </a:lnTo>
                    <a:lnTo>
                      <a:pt x="274" y="13"/>
                    </a:lnTo>
                    <a:lnTo>
                      <a:pt x="274" y="11"/>
                    </a:lnTo>
                    <a:lnTo>
                      <a:pt x="276" y="10"/>
                    </a:lnTo>
                    <a:lnTo>
                      <a:pt x="276" y="9"/>
                    </a:lnTo>
                    <a:lnTo>
                      <a:pt x="277" y="8"/>
                    </a:lnTo>
                    <a:lnTo>
                      <a:pt x="279" y="8"/>
                    </a:lnTo>
                    <a:lnTo>
                      <a:pt x="279" y="6"/>
                    </a:lnTo>
                    <a:lnTo>
                      <a:pt x="280" y="5"/>
                    </a:lnTo>
                    <a:lnTo>
                      <a:pt x="281" y="5"/>
                    </a:lnTo>
                    <a:lnTo>
                      <a:pt x="283" y="4"/>
                    </a:lnTo>
                    <a:lnTo>
                      <a:pt x="284" y="4"/>
                    </a:lnTo>
                    <a:lnTo>
                      <a:pt x="286" y="3"/>
                    </a:lnTo>
                    <a:lnTo>
                      <a:pt x="287" y="3"/>
                    </a:lnTo>
                    <a:lnTo>
                      <a:pt x="287" y="1"/>
                    </a:lnTo>
                    <a:lnTo>
                      <a:pt x="289" y="1"/>
                    </a:lnTo>
                    <a:lnTo>
                      <a:pt x="292" y="1"/>
                    </a:lnTo>
                    <a:lnTo>
                      <a:pt x="293" y="1"/>
                    </a:lnTo>
                    <a:lnTo>
                      <a:pt x="294" y="0"/>
                    </a:lnTo>
                    <a:lnTo>
                      <a:pt x="296" y="0"/>
                    </a:lnTo>
                    <a:lnTo>
                      <a:pt x="297" y="0"/>
                    </a:lnTo>
                    <a:lnTo>
                      <a:pt x="300" y="0"/>
                    </a:lnTo>
                    <a:lnTo>
                      <a:pt x="300" y="0"/>
                    </a:lnTo>
                    <a:lnTo>
                      <a:pt x="302" y="0"/>
                    </a:lnTo>
                    <a:lnTo>
                      <a:pt x="303" y="0"/>
                    </a:lnTo>
                    <a:lnTo>
                      <a:pt x="304" y="0"/>
                    </a:lnTo>
                    <a:lnTo>
                      <a:pt x="306" y="0"/>
                    </a:lnTo>
                    <a:lnTo>
                      <a:pt x="307" y="1"/>
                    </a:lnTo>
                    <a:lnTo>
                      <a:pt x="309" y="1"/>
                    </a:lnTo>
                    <a:lnTo>
                      <a:pt x="309" y="1"/>
                    </a:lnTo>
                    <a:lnTo>
                      <a:pt x="310" y="1"/>
                    </a:lnTo>
                    <a:lnTo>
                      <a:pt x="312" y="3"/>
                    </a:lnTo>
                    <a:lnTo>
                      <a:pt x="313" y="3"/>
                    </a:lnTo>
                    <a:lnTo>
                      <a:pt x="313" y="3"/>
                    </a:lnTo>
                    <a:lnTo>
                      <a:pt x="315" y="4"/>
                    </a:lnTo>
                    <a:lnTo>
                      <a:pt x="316" y="4"/>
                    </a:lnTo>
                    <a:lnTo>
                      <a:pt x="316" y="4"/>
                    </a:lnTo>
                    <a:lnTo>
                      <a:pt x="317" y="5"/>
                    </a:lnTo>
                    <a:lnTo>
                      <a:pt x="317" y="5"/>
                    </a:lnTo>
                    <a:lnTo>
                      <a:pt x="319" y="6"/>
                    </a:lnTo>
                    <a:lnTo>
                      <a:pt x="320" y="6"/>
                    </a:lnTo>
                    <a:lnTo>
                      <a:pt x="320" y="8"/>
                    </a:lnTo>
                    <a:lnTo>
                      <a:pt x="322" y="9"/>
                    </a:lnTo>
                    <a:lnTo>
                      <a:pt x="322" y="9"/>
                    </a:lnTo>
                    <a:lnTo>
                      <a:pt x="322" y="10"/>
                    </a:lnTo>
                    <a:lnTo>
                      <a:pt x="323" y="10"/>
                    </a:lnTo>
                    <a:lnTo>
                      <a:pt x="323" y="11"/>
                    </a:lnTo>
                    <a:lnTo>
                      <a:pt x="325" y="13"/>
                    </a:lnTo>
                    <a:lnTo>
                      <a:pt x="325" y="14"/>
                    </a:lnTo>
                    <a:lnTo>
                      <a:pt x="325" y="14"/>
                    </a:lnTo>
                    <a:lnTo>
                      <a:pt x="325" y="15"/>
                    </a:lnTo>
                    <a:lnTo>
                      <a:pt x="326" y="16"/>
                    </a:lnTo>
                    <a:lnTo>
                      <a:pt x="326" y="18"/>
                    </a:lnTo>
                    <a:lnTo>
                      <a:pt x="326" y="18"/>
                    </a:lnTo>
                    <a:lnTo>
                      <a:pt x="309" y="18"/>
                    </a:lnTo>
                    <a:lnTo>
                      <a:pt x="309" y="18"/>
                    </a:lnTo>
                    <a:lnTo>
                      <a:pt x="309" y="18"/>
                    </a:lnTo>
                    <a:lnTo>
                      <a:pt x="307" y="16"/>
                    </a:lnTo>
                    <a:lnTo>
                      <a:pt x="307" y="16"/>
                    </a:lnTo>
                    <a:lnTo>
                      <a:pt x="307" y="15"/>
                    </a:lnTo>
                    <a:lnTo>
                      <a:pt x="307" y="15"/>
                    </a:lnTo>
                    <a:lnTo>
                      <a:pt x="306" y="15"/>
                    </a:lnTo>
                    <a:lnTo>
                      <a:pt x="306" y="14"/>
                    </a:lnTo>
                    <a:lnTo>
                      <a:pt x="304" y="14"/>
                    </a:lnTo>
                    <a:lnTo>
                      <a:pt x="304" y="14"/>
                    </a:lnTo>
                    <a:lnTo>
                      <a:pt x="303" y="13"/>
                    </a:lnTo>
                    <a:lnTo>
                      <a:pt x="303" y="13"/>
                    </a:lnTo>
                    <a:lnTo>
                      <a:pt x="302" y="13"/>
                    </a:lnTo>
                    <a:lnTo>
                      <a:pt x="302" y="13"/>
                    </a:lnTo>
                    <a:lnTo>
                      <a:pt x="300" y="13"/>
                    </a:lnTo>
                    <a:lnTo>
                      <a:pt x="300" y="13"/>
                    </a:lnTo>
                    <a:lnTo>
                      <a:pt x="299" y="13"/>
                    </a:lnTo>
                    <a:lnTo>
                      <a:pt x="297" y="13"/>
                    </a:lnTo>
                    <a:lnTo>
                      <a:pt x="296" y="13"/>
                    </a:lnTo>
                    <a:lnTo>
                      <a:pt x="294" y="14"/>
                    </a:lnTo>
                    <a:lnTo>
                      <a:pt x="294" y="14"/>
                    </a:lnTo>
                    <a:lnTo>
                      <a:pt x="293" y="14"/>
                    </a:lnTo>
                    <a:lnTo>
                      <a:pt x="293" y="15"/>
                    </a:lnTo>
                    <a:lnTo>
                      <a:pt x="292" y="16"/>
                    </a:lnTo>
                    <a:lnTo>
                      <a:pt x="292" y="16"/>
                    </a:lnTo>
                    <a:lnTo>
                      <a:pt x="290" y="18"/>
                    </a:lnTo>
                    <a:lnTo>
                      <a:pt x="290" y="19"/>
                    </a:lnTo>
                    <a:lnTo>
                      <a:pt x="290" y="20"/>
                    </a:lnTo>
                    <a:lnTo>
                      <a:pt x="289" y="21"/>
                    </a:lnTo>
                    <a:lnTo>
                      <a:pt x="289" y="24"/>
                    </a:lnTo>
                    <a:lnTo>
                      <a:pt x="289" y="25"/>
                    </a:lnTo>
                    <a:lnTo>
                      <a:pt x="289" y="26"/>
                    </a:lnTo>
                    <a:lnTo>
                      <a:pt x="289" y="28"/>
                    </a:lnTo>
                    <a:lnTo>
                      <a:pt x="289" y="29"/>
                    </a:lnTo>
                    <a:lnTo>
                      <a:pt x="289" y="29"/>
                    </a:lnTo>
                    <a:lnTo>
                      <a:pt x="289" y="30"/>
                    </a:lnTo>
                    <a:lnTo>
                      <a:pt x="289" y="31"/>
                    </a:lnTo>
                    <a:lnTo>
                      <a:pt x="290" y="31"/>
                    </a:lnTo>
                    <a:lnTo>
                      <a:pt x="290" y="33"/>
                    </a:lnTo>
                    <a:lnTo>
                      <a:pt x="290" y="34"/>
                    </a:lnTo>
                    <a:lnTo>
                      <a:pt x="290" y="34"/>
                    </a:lnTo>
                    <a:lnTo>
                      <a:pt x="290" y="35"/>
                    </a:lnTo>
                    <a:lnTo>
                      <a:pt x="292" y="35"/>
                    </a:lnTo>
                    <a:lnTo>
                      <a:pt x="292" y="36"/>
                    </a:lnTo>
                    <a:lnTo>
                      <a:pt x="292" y="36"/>
                    </a:lnTo>
                    <a:lnTo>
                      <a:pt x="293" y="38"/>
                    </a:lnTo>
                    <a:lnTo>
                      <a:pt x="293" y="38"/>
                    </a:lnTo>
                    <a:lnTo>
                      <a:pt x="293" y="38"/>
                    </a:lnTo>
                    <a:lnTo>
                      <a:pt x="294" y="39"/>
                    </a:lnTo>
                    <a:lnTo>
                      <a:pt x="294" y="39"/>
                    </a:lnTo>
                    <a:lnTo>
                      <a:pt x="296" y="39"/>
                    </a:lnTo>
                    <a:lnTo>
                      <a:pt x="296" y="39"/>
                    </a:lnTo>
                    <a:lnTo>
                      <a:pt x="297" y="39"/>
                    </a:lnTo>
                    <a:lnTo>
                      <a:pt x="299" y="40"/>
                    </a:lnTo>
                    <a:lnTo>
                      <a:pt x="299" y="40"/>
                    </a:lnTo>
                    <a:lnTo>
                      <a:pt x="300" y="40"/>
                    </a:lnTo>
                    <a:lnTo>
                      <a:pt x="302" y="40"/>
                    </a:lnTo>
                    <a:lnTo>
                      <a:pt x="302" y="40"/>
                    </a:lnTo>
                    <a:lnTo>
                      <a:pt x="303" y="39"/>
                    </a:lnTo>
                    <a:lnTo>
                      <a:pt x="303" y="39"/>
                    </a:lnTo>
                    <a:lnTo>
                      <a:pt x="304" y="39"/>
                    </a:lnTo>
                    <a:lnTo>
                      <a:pt x="304" y="39"/>
                    </a:lnTo>
                    <a:lnTo>
                      <a:pt x="306" y="39"/>
                    </a:lnTo>
                    <a:lnTo>
                      <a:pt x="306" y="38"/>
                    </a:lnTo>
                    <a:lnTo>
                      <a:pt x="307" y="38"/>
                    </a:lnTo>
                    <a:lnTo>
                      <a:pt x="307" y="38"/>
                    </a:lnTo>
                    <a:lnTo>
                      <a:pt x="307" y="36"/>
                    </a:lnTo>
                    <a:lnTo>
                      <a:pt x="309" y="36"/>
                    </a:lnTo>
                    <a:lnTo>
                      <a:pt x="309" y="35"/>
                    </a:lnTo>
                    <a:lnTo>
                      <a:pt x="309" y="35"/>
                    </a:lnTo>
                    <a:lnTo>
                      <a:pt x="309" y="35"/>
                    </a:lnTo>
                    <a:lnTo>
                      <a:pt x="309" y="34"/>
                    </a:lnTo>
                    <a:lnTo>
                      <a:pt x="302" y="34"/>
                    </a:lnTo>
                    <a:close/>
                    <a:moveTo>
                      <a:pt x="337" y="1"/>
                    </a:moveTo>
                    <a:lnTo>
                      <a:pt x="383" y="1"/>
                    </a:lnTo>
                    <a:lnTo>
                      <a:pt x="383" y="14"/>
                    </a:lnTo>
                    <a:lnTo>
                      <a:pt x="356" y="14"/>
                    </a:lnTo>
                    <a:lnTo>
                      <a:pt x="356" y="20"/>
                    </a:lnTo>
                    <a:lnTo>
                      <a:pt x="379" y="20"/>
                    </a:lnTo>
                    <a:lnTo>
                      <a:pt x="379" y="31"/>
                    </a:lnTo>
                    <a:lnTo>
                      <a:pt x="356" y="31"/>
                    </a:lnTo>
                    <a:lnTo>
                      <a:pt x="356" y="39"/>
                    </a:lnTo>
                    <a:lnTo>
                      <a:pt x="385" y="39"/>
                    </a:lnTo>
                    <a:lnTo>
                      <a:pt x="385" y="50"/>
                    </a:lnTo>
                    <a:lnTo>
                      <a:pt x="337" y="50"/>
                    </a:lnTo>
                    <a:lnTo>
                      <a:pt x="337" y="1"/>
                    </a:lnTo>
                    <a:close/>
                  </a:path>
                </a:pathLst>
              </a:custGeom>
              <a:solidFill>
                <a:srgbClr val="000000"/>
              </a:solidFill>
              <a:ln w="9525">
                <a:noFill/>
                <a:round/>
                <a:headEnd/>
                <a:tailEnd/>
              </a:ln>
            </p:spPr>
            <p:txBody>
              <a:bodyPr/>
              <a:lstStyle/>
              <a:p>
                <a:endParaRPr lang="en-US"/>
              </a:p>
            </p:txBody>
          </p:sp>
          <p:sp>
            <p:nvSpPr>
              <p:cNvPr id="10353" name="Freeform 113"/>
              <p:cNvSpPr>
                <a:spLocks noEditPoints="1"/>
              </p:cNvSpPr>
              <p:nvPr/>
            </p:nvSpPr>
            <p:spPr bwMode="auto">
              <a:xfrm>
                <a:off x="3460" y="2930"/>
                <a:ext cx="129" cy="17"/>
              </a:xfrm>
              <a:custGeom>
                <a:avLst/>
                <a:gdLst/>
                <a:ahLst/>
                <a:cxnLst>
                  <a:cxn ang="0">
                    <a:pos x="36" y="3"/>
                  </a:cxn>
                  <a:cxn ang="0">
                    <a:pos x="44" y="5"/>
                  </a:cxn>
                  <a:cxn ang="0">
                    <a:pos x="49" y="10"/>
                  </a:cxn>
                  <a:cxn ang="0">
                    <a:pos x="52" y="16"/>
                  </a:cxn>
                  <a:cxn ang="0">
                    <a:pos x="50" y="24"/>
                  </a:cxn>
                  <a:cxn ang="0">
                    <a:pos x="47" y="29"/>
                  </a:cxn>
                  <a:cxn ang="0">
                    <a:pos x="41" y="33"/>
                  </a:cxn>
                  <a:cxn ang="0">
                    <a:pos x="31" y="35"/>
                  </a:cxn>
                  <a:cxn ang="0">
                    <a:pos x="20" y="24"/>
                  </a:cxn>
                  <a:cxn ang="0">
                    <a:pos x="31" y="23"/>
                  </a:cxn>
                  <a:cxn ang="0">
                    <a:pos x="34" y="19"/>
                  </a:cxn>
                  <a:cxn ang="0">
                    <a:pos x="27" y="14"/>
                  </a:cxn>
                  <a:cxn ang="0">
                    <a:pos x="67" y="44"/>
                  </a:cxn>
                  <a:cxn ang="0">
                    <a:pos x="131" y="14"/>
                  </a:cxn>
                  <a:cxn ang="0">
                    <a:pos x="143" y="23"/>
                  </a:cxn>
                  <a:cxn ang="0">
                    <a:pos x="146" y="19"/>
                  </a:cxn>
                  <a:cxn ang="0">
                    <a:pos x="145" y="15"/>
                  </a:cxn>
                  <a:cxn ang="0">
                    <a:pos x="141" y="14"/>
                  </a:cxn>
                  <a:cxn ang="0">
                    <a:pos x="146" y="3"/>
                  </a:cxn>
                  <a:cxn ang="0">
                    <a:pos x="158" y="5"/>
                  </a:cxn>
                  <a:cxn ang="0">
                    <a:pos x="162" y="11"/>
                  </a:cxn>
                  <a:cxn ang="0">
                    <a:pos x="164" y="19"/>
                  </a:cxn>
                  <a:cxn ang="0">
                    <a:pos x="158" y="25"/>
                  </a:cxn>
                  <a:cxn ang="0">
                    <a:pos x="156" y="29"/>
                  </a:cxn>
                  <a:cxn ang="0">
                    <a:pos x="161" y="31"/>
                  </a:cxn>
                  <a:cxn ang="0">
                    <a:pos x="162" y="35"/>
                  </a:cxn>
                  <a:cxn ang="0">
                    <a:pos x="164" y="45"/>
                  </a:cxn>
                  <a:cxn ang="0">
                    <a:pos x="164" y="49"/>
                  </a:cxn>
                  <a:cxn ang="0">
                    <a:pos x="146" y="50"/>
                  </a:cxn>
                  <a:cxn ang="0">
                    <a:pos x="145" y="45"/>
                  </a:cxn>
                  <a:cxn ang="0">
                    <a:pos x="145" y="40"/>
                  </a:cxn>
                  <a:cxn ang="0">
                    <a:pos x="145" y="36"/>
                  </a:cxn>
                  <a:cxn ang="0">
                    <a:pos x="142" y="34"/>
                  </a:cxn>
                  <a:cxn ang="0">
                    <a:pos x="132" y="34"/>
                  </a:cxn>
                  <a:cxn ang="0">
                    <a:pos x="208" y="1"/>
                  </a:cxn>
                  <a:cxn ang="0">
                    <a:pos x="172" y="50"/>
                  </a:cxn>
                  <a:cxn ang="0">
                    <a:pos x="284" y="1"/>
                  </a:cxn>
                  <a:cxn ang="0">
                    <a:pos x="286" y="35"/>
                  </a:cxn>
                  <a:cxn ang="0">
                    <a:pos x="375" y="50"/>
                  </a:cxn>
                  <a:cxn ang="0">
                    <a:pos x="360" y="51"/>
                  </a:cxn>
                  <a:cxn ang="0">
                    <a:pos x="344" y="49"/>
                  </a:cxn>
                  <a:cxn ang="0">
                    <a:pos x="334" y="41"/>
                  </a:cxn>
                  <a:cxn ang="0">
                    <a:pos x="330" y="29"/>
                  </a:cxn>
                  <a:cxn ang="0">
                    <a:pos x="332" y="18"/>
                  </a:cxn>
                  <a:cxn ang="0">
                    <a:pos x="336" y="9"/>
                  </a:cxn>
                  <a:cxn ang="0">
                    <a:pos x="344" y="3"/>
                  </a:cxn>
                  <a:cxn ang="0">
                    <a:pos x="357" y="0"/>
                  </a:cxn>
                  <a:cxn ang="0">
                    <a:pos x="367" y="1"/>
                  </a:cxn>
                  <a:cxn ang="0">
                    <a:pos x="376" y="4"/>
                  </a:cxn>
                  <a:cxn ang="0">
                    <a:pos x="382" y="10"/>
                  </a:cxn>
                  <a:cxn ang="0">
                    <a:pos x="386" y="18"/>
                  </a:cxn>
                  <a:cxn ang="0">
                    <a:pos x="366" y="15"/>
                  </a:cxn>
                  <a:cxn ang="0">
                    <a:pos x="362" y="13"/>
                  </a:cxn>
                  <a:cxn ang="0">
                    <a:pos x="353" y="14"/>
                  </a:cxn>
                  <a:cxn ang="0">
                    <a:pos x="349" y="24"/>
                  </a:cxn>
                  <a:cxn ang="0">
                    <a:pos x="349" y="31"/>
                  </a:cxn>
                  <a:cxn ang="0">
                    <a:pos x="352" y="38"/>
                  </a:cxn>
                  <a:cxn ang="0">
                    <a:pos x="357" y="40"/>
                  </a:cxn>
                  <a:cxn ang="0">
                    <a:pos x="365" y="39"/>
                  </a:cxn>
                  <a:cxn ang="0">
                    <a:pos x="369" y="35"/>
                  </a:cxn>
                </a:cxnLst>
                <a:rect l="0" t="0" r="r" b="b"/>
                <a:pathLst>
                  <a:path w="386" h="51">
                    <a:moveTo>
                      <a:pt x="0" y="1"/>
                    </a:moveTo>
                    <a:lnTo>
                      <a:pt x="27" y="1"/>
                    </a:lnTo>
                    <a:lnTo>
                      <a:pt x="29" y="1"/>
                    </a:lnTo>
                    <a:lnTo>
                      <a:pt x="30" y="1"/>
                    </a:lnTo>
                    <a:lnTo>
                      <a:pt x="31" y="1"/>
                    </a:lnTo>
                    <a:lnTo>
                      <a:pt x="33" y="3"/>
                    </a:lnTo>
                    <a:lnTo>
                      <a:pt x="34" y="3"/>
                    </a:lnTo>
                    <a:lnTo>
                      <a:pt x="36" y="3"/>
                    </a:lnTo>
                    <a:lnTo>
                      <a:pt x="37" y="3"/>
                    </a:lnTo>
                    <a:lnTo>
                      <a:pt x="37" y="3"/>
                    </a:lnTo>
                    <a:lnTo>
                      <a:pt x="39" y="3"/>
                    </a:lnTo>
                    <a:lnTo>
                      <a:pt x="40" y="4"/>
                    </a:lnTo>
                    <a:lnTo>
                      <a:pt x="41" y="4"/>
                    </a:lnTo>
                    <a:lnTo>
                      <a:pt x="41" y="4"/>
                    </a:lnTo>
                    <a:lnTo>
                      <a:pt x="43" y="5"/>
                    </a:lnTo>
                    <a:lnTo>
                      <a:pt x="44" y="5"/>
                    </a:lnTo>
                    <a:lnTo>
                      <a:pt x="44" y="5"/>
                    </a:lnTo>
                    <a:lnTo>
                      <a:pt x="46" y="6"/>
                    </a:lnTo>
                    <a:lnTo>
                      <a:pt x="46" y="6"/>
                    </a:lnTo>
                    <a:lnTo>
                      <a:pt x="47" y="8"/>
                    </a:lnTo>
                    <a:lnTo>
                      <a:pt x="47" y="8"/>
                    </a:lnTo>
                    <a:lnTo>
                      <a:pt x="49" y="9"/>
                    </a:lnTo>
                    <a:lnTo>
                      <a:pt x="49" y="9"/>
                    </a:lnTo>
                    <a:lnTo>
                      <a:pt x="49" y="10"/>
                    </a:lnTo>
                    <a:lnTo>
                      <a:pt x="50" y="10"/>
                    </a:lnTo>
                    <a:lnTo>
                      <a:pt x="50" y="11"/>
                    </a:lnTo>
                    <a:lnTo>
                      <a:pt x="50" y="13"/>
                    </a:lnTo>
                    <a:lnTo>
                      <a:pt x="50" y="13"/>
                    </a:lnTo>
                    <a:lnTo>
                      <a:pt x="50" y="14"/>
                    </a:lnTo>
                    <a:lnTo>
                      <a:pt x="50" y="15"/>
                    </a:lnTo>
                    <a:lnTo>
                      <a:pt x="52" y="16"/>
                    </a:lnTo>
                    <a:lnTo>
                      <a:pt x="52" y="16"/>
                    </a:lnTo>
                    <a:lnTo>
                      <a:pt x="52" y="18"/>
                    </a:lnTo>
                    <a:lnTo>
                      <a:pt x="52" y="19"/>
                    </a:lnTo>
                    <a:lnTo>
                      <a:pt x="52" y="20"/>
                    </a:lnTo>
                    <a:lnTo>
                      <a:pt x="52" y="20"/>
                    </a:lnTo>
                    <a:lnTo>
                      <a:pt x="52" y="21"/>
                    </a:lnTo>
                    <a:lnTo>
                      <a:pt x="52" y="21"/>
                    </a:lnTo>
                    <a:lnTo>
                      <a:pt x="50" y="23"/>
                    </a:lnTo>
                    <a:lnTo>
                      <a:pt x="50" y="24"/>
                    </a:lnTo>
                    <a:lnTo>
                      <a:pt x="50" y="24"/>
                    </a:lnTo>
                    <a:lnTo>
                      <a:pt x="50" y="25"/>
                    </a:lnTo>
                    <a:lnTo>
                      <a:pt x="50" y="25"/>
                    </a:lnTo>
                    <a:lnTo>
                      <a:pt x="50" y="26"/>
                    </a:lnTo>
                    <a:lnTo>
                      <a:pt x="49" y="28"/>
                    </a:lnTo>
                    <a:lnTo>
                      <a:pt x="49" y="28"/>
                    </a:lnTo>
                    <a:lnTo>
                      <a:pt x="49" y="29"/>
                    </a:lnTo>
                    <a:lnTo>
                      <a:pt x="47" y="29"/>
                    </a:lnTo>
                    <a:lnTo>
                      <a:pt x="47" y="30"/>
                    </a:lnTo>
                    <a:lnTo>
                      <a:pt x="46" y="30"/>
                    </a:lnTo>
                    <a:lnTo>
                      <a:pt x="46" y="31"/>
                    </a:lnTo>
                    <a:lnTo>
                      <a:pt x="44" y="31"/>
                    </a:lnTo>
                    <a:lnTo>
                      <a:pt x="44" y="31"/>
                    </a:lnTo>
                    <a:lnTo>
                      <a:pt x="43" y="33"/>
                    </a:lnTo>
                    <a:lnTo>
                      <a:pt x="43" y="33"/>
                    </a:lnTo>
                    <a:lnTo>
                      <a:pt x="41" y="33"/>
                    </a:lnTo>
                    <a:lnTo>
                      <a:pt x="40" y="34"/>
                    </a:lnTo>
                    <a:lnTo>
                      <a:pt x="40" y="34"/>
                    </a:lnTo>
                    <a:lnTo>
                      <a:pt x="39" y="34"/>
                    </a:lnTo>
                    <a:lnTo>
                      <a:pt x="37" y="34"/>
                    </a:lnTo>
                    <a:lnTo>
                      <a:pt x="36" y="35"/>
                    </a:lnTo>
                    <a:lnTo>
                      <a:pt x="34" y="35"/>
                    </a:lnTo>
                    <a:lnTo>
                      <a:pt x="33" y="35"/>
                    </a:lnTo>
                    <a:lnTo>
                      <a:pt x="31" y="35"/>
                    </a:lnTo>
                    <a:lnTo>
                      <a:pt x="30" y="35"/>
                    </a:lnTo>
                    <a:lnTo>
                      <a:pt x="29" y="35"/>
                    </a:lnTo>
                    <a:lnTo>
                      <a:pt x="20" y="35"/>
                    </a:lnTo>
                    <a:lnTo>
                      <a:pt x="20" y="50"/>
                    </a:lnTo>
                    <a:lnTo>
                      <a:pt x="0" y="50"/>
                    </a:lnTo>
                    <a:lnTo>
                      <a:pt x="0" y="1"/>
                    </a:lnTo>
                    <a:close/>
                    <a:moveTo>
                      <a:pt x="20" y="14"/>
                    </a:moveTo>
                    <a:lnTo>
                      <a:pt x="20" y="24"/>
                    </a:lnTo>
                    <a:lnTo>
                      <a:pt x="27" y="24"/>
                    </a:lnTo>
                    <a:lnTo>
                      <a:pt x="27" y="24"/>
                    </a:lnTo>
                    <a:lnTo>
                      <a:pt x="29" y="24"/>
                    </a:lnTo>
                    <a:lnTo>
                      <a:pt x="29" y="24"/>
                    </a:lnTo>
                    <a:lnTo>
                      <a:pt x="30" y="23"/>
                    </a:lnTo>
                    <a:lnTo>
                      <a:pt x="30" y="23"/>
                    </a:lnTo>
                    <a:lnTo>
                      <a:pt x="30" y="23"/>
                    </a:lnTo>
                    <a:lnTo>
                      <a:pt x="31" y="23"/>
                    </a:lnTo>
                    <a:lnTo>
                      <a:pt x="31" y="23"/>
                    </a:lnTo>
                    <a:lnTo>
                      <a:pt x="33" y="21"/>
                    </a:lnTo>
                    <a:lnTo>
                      <a:pt x="33" y="21"/>
                    </a:lnTo>
                    <a:lnTo>
                      <a:pt x="33" y="21"/>
                    </a:lnTo>
                    <a:lnTo>
                      <a:pt x="33" y="20"/>
                    </a:lnTo>
                    <a:lnTo>
                      <a:pt x="33" y="20"/>
                    </a:lnTo>
                    <a:lnTo>
                      <a:pt x="34" y="20"/>
                    </a:lnTo>
                    <a:lnTo>
                      <a:pt x="34" y="19"/>
                    </a:lnTo>
                    <a:lnTo>
                      <a:pt x="34" y="18"/>
                    </a:lnTo>
                    <a:lnTo>
                      <a:pt x="34" y="18"/>
                    </a:lnTo>
                    <a:lnTo>
                      <a:pt x="33" y="16"/>
                    </a:lnTo>
                    <a:lnTo>
                      <a:pt x="33" y="15"/>
                    </a:lnTo>
                    <a:lnTo>
                      <a:pt x="31" y="15"/>
                    </a:lnTo>
                    <a:lnTo>
                      <a:pt x="30" y="14"/>
                    </a:lnTo>
                    <a:lnTo>
                      <a:pt x="29" y="14"/>
                    </a:lnTo>
                    <a:lnTo>
                      <a:pt x="27" y="14"/>
                    </a:lnTo>
                    <a:lnTo>
                      <a:pt x="24" y="14"/>
                    </a:lnTo>
                    <a:lnTo>
                      <a:pt x="20" y="14"/>
                    </a:lnTo>
                    <a:close/>
                    <a:moveTo>
                      <a:pt x="67" y="1"/>
                    </a:moveTo>
                    <a:lnTo>
                      <a:pt x="86" y="1"/>
                    </a:lnTo>
                    <a:lnTo>
                      <a:pt x="106" y="50"/>
                    </a:lnTo>
                    <a:lnTo>
                      <a:pt x="87" y="50"/>
                    </a:lnTo>
                    <a:lnTo>
                      <a:pt x="86" y="44"/>
                    </a:lnTo>
                    <a:lnTo>
                      <a:pt x="67" y="44"/>
                    </a:lnTo>
                    <a:lnTo>
                      <a:pt x="64" y="50"/>
                    </a:lnTo>
                    <a:lnTo>
                      <a:pt x="47" y="50"/>
                    </a:lnTo>
                    <a:lnTo>
                      <a:pt x="67" y="1"/>
                    </a:lnTo>
                    <a:close/>
                    <a:moveTo>
                      <a:pt x="70" y="34"/>
                    </a:moveTo>
                    <a:lnTo>
                      <a:pt x="82" y="34"/>
                    </a:lnTo>
                    <a:lnTo>
                      <a:pt x="76" y="16"/>
                    </a:lnTo>
                    <a:lnTo>
                      <a:pt x="70" y="34"/>
                    </a:lnTo>
                    <a:close/>
                    <a:moveTo>
                      <a:pt x="131" y="14"/>
                    </a:moveTo>
                    <a:lnTo>
                      <a:pt x="131" y="23"/>
                    </a:lnTo>
                    <a:lnTo>
                      <a:pt x="138" y="23"/>
                    </a:lnTo>
                    <a:lnTo>
                      <a:pt x="139" y="23"/>
                    </a:lnTo>
                    <a:lnTo>
                      <a:pt x="141" y="23"/>
                    </a:lnTo>
                    <a:lnTo>
                      <a:pt x="141" y="23"/>
                    </a:lnTo>
                    <a:lnTo>
                      <a:pt x="142" y="23"/>
                    </a:lnTo>
                    <a:lnTo>
                      <a:pt x="142" y="23"/>
                    </a:lnTo>
                    <a:lnTo>
                      <a:pt x="143" y="23"/>
                    </a:lnTo>
                    <a:lnTo>
                      <a:pt x="143" y="21"/>
                    </a:lnTo>
                    <a:lnTo>
                      <a:pt x="145" y="21"/>
                    </a:lnTo>
                    <a:lnTo>
                      <a:pt x="145" y="21"/>
                    </a:lnTo>
                    <a:lnTo>
                      <a:pt x="145" y="21"/>
                    </a:lnTo>
                    <a:lnTo>
                      <a:pt x="145" y="20"/>
                    </a:lnTo>
                    <a:lnTo>
                      <a:pt x="145" y="20"/>
                    </a:lnTo>
                    <a:lnTo>
                      <a:pt x="146" y="20"/>
                    </a:lnTo>
                    <a:lnTo>
                      <a:pt x="146" y="19"/>
                    </a:lnTo>
                    <a:lnTo>
                      <a:pt x="146" y="19"/>
                    </a:lnTo>
                    <a:lnTo>
                      <a:pt x="146" y="18"/>
                    </a:lnTo>
                    <a:lnTo>
                      <a:pt x="146" y="18"/>
                    </a:lnTo>
                    <a:lnTo>
                      <a:pt x="146" y="18"/>
                    </a:lnTo>
                    <a:lnTo>
                      <a:pt x="146" y="16"/>
                    </a:lnTo>
                    <a:lnTo>
                      <a:pt x="145" y="16"/>
                    </a:lnTo>
                    <a:lnTo>
                      <a:pt x="145" y="16"/>
                    </a:lnTo>
                    <a:lnTo>
                      <a:pt x="145" y="15"/>
                    </a:lnTo>
                    <a:lnTo>
                      <a:pt x="145" y="15"/>
                    </a:lnTo>
                    <a:lnTo>
                      <a:pt x="143" y="14"/>
                    </a:lnTo>
                    <a:lnTo>
                      <a:pt x="143" y="14"/>
                    </a:lnTo>
                    <a:lnTo>
                      <a:pt x="143" y="14"/>
                    </a:lnTo>
                    <a:lnTo>
                      <a:pt x="142" y="14"/>
                    </a:lnTo>
                    <a:lnTo>
                      <a:pt x="142" y="14"/>
                    </a:lnTo>
                    <a:lnTo>
                      <a:pt x="141" y="14"/>
                    </a:lnTo>
                    <a:lnTo>
                      <a:pt x="141" y="14"/>
                    </a:lnTo>
                    <a:lnTo>
                      <a:pt x="139" y="14"/>
                    </a:lnTo>
                    <a:lnTo>
                      <a:pt x="139" y="14"/>
                    </a:lnTo>
                    <a:lnTo>
                      <a:pt x="131" y="14"/>
                    </a:lnTo>
                    <a:close/>
                    <a:moveTo>
                      <a:pt x="110" y="1"/>
                    </a:moveTo>
                    <a:lnTo>
                      <a:pt x="139" y="1"/>
                    </a:lnTo>
                    <a:lnTo>
                      <a:pt x="141" y="1"/>
                    </a:lnTo>
                    <a:lnTo>
                      <a:pt x="143" y="1"/>
                    </a:lnTo>
                    <a:lnTo>
                      <a:pt x="146" y="3"/>
                    </a:lnTo>
                    <a:lnTo>
                      <a:pt x="148" y="3"/>
                    </a:lnTo>
                    <a:lnTo>
                      <a:pt x="149" y="3"/>
                    </a:lnTo>
                    <a:lnTo>
                      <a:pt x="151" y="3"/>
                    </a:lnTo>
                    <a:lnTo>
                      <a:pt x="152" y="3"/>
                    </a:lnTo>
                    <a:lnTo>
                      <a:pt x="153" y="4"/>
                    </a:lnTo>
                    <a:lnTo>
                      <a:pt x="155" y="4"/>
                    </a:lnTo>
                    <a:lnTo>
                      <a:pt x="156" y="5"/>
                    </a:lnTo>
                    <a:lnTo>
                      <a:pt x="158" y="5"/>
                    </a:lnTo>
                    <a:lnTo>
                      <a:pt x="159" y="6"/>
                    </a:lnTo>
                    <a:lnTo>
                      <a:pt x="159" y="6"/>
                    </a:lnTo>
                    <a:lnTo>
                      <a:pt x="161" y="8"/>
                    </a:lnTo>
                    <a:lnTo>
                      <a:pt x="161" y="8"/>
                    </a:lnTo>
                    <a:lnTo>
                      <a:pt x="162" y="9"/>
                    </a:lnTo>
                    <a:lnTo>
                      <a:pt x="162" y="9"/>
                    </a:lnTo>
                    <a:lnTo>
                      <a:pt x="162" y="10"/>
                    </a:lnTo>
                    <a:lnTo>
                      <a:pt x="162" y="11"/>
                    </a:lnTo>
                    <a:lnTo>
                      <a:pt x="162" y="11"/>
                    </a:lnTo>
                    <a:lnTo>
                      <a:pt x="164" y="13"/>
                    </a:lnTo>
                    <a:lnTo>
                      <a:pt x="164" y="14"/>
                    </a:lnTo>
                    <a:lnTo>
                      <a:pt x="164" y="15"/>
                    </a:lnTo>
                    <a:lnTo>
                      <a:pt x="164" y="15"/>
                    </a:lnTo>
                    <a:lnTo>
                      <a:pt x="164" y="16"/>
                    </a:lnTo>
                    <a:lnTo>
                      <a:pt x="164" y="18"/>
                    </a:lnTo>
                    <a:lnTo>
                      <a:pt x="164" y="19"/>
                    </a:lnTo>
                    <a:lnTo>
                      <a:pt x="162" y="20"/>
                    </a:lnTo>
                    <a:lnTo>
                      <a:pt x="162" y="21"/>
                    </a:lnTo>
                    <a:lnTo>
                      <a:pt x="162" y="21"/>
                    </a:lnTo>
                    <a:lnTo>
                      <a:pt x="161" y="23"/>
                    </a:lnTo>
                    <a:lnTo>
                      <a:pt x="161" y="24"/>
                    </a:lnTo>
                    <a:lnTo>
                      <a:pt x="159" y="24"/>
                    </a:lnTo>
                    <a:lnTo>
                      <a:pt x="159" y="25"/>
                    </a:lnTo>
                    <a:lnTo>
                      <a:pt x="158" y="25"/>
                    </a:lnTo>
                    <a:lnTo>
                      <a:pt x="158" y="26"/>
                    </a:lnTo>
                    <a:lnTo>
                      <a:pt x="156" y="26"/>
                    </a:lnTo>
                    <a:lnTo>
                      <a:pt x="155" y="26"/>
                    </a:lnTo>
                    <a:lnTo>
                      <a:pt x="155" y="28"/>
                    </a:lnTo>
                    <a:lnTo>
                      <a:pt x="153" y="28"/>
                    </a:lnTo>
                    <a:lnTo>
                      <a:pt x="155" y="28"/>
                    </a:lnTo>
                    <a:lnTo>
                      <a:pt x="155" y="28"/>
                    </a:lnTo>
                    <a:lnTo>
                      <a:pt x="156" y="29"/>
                    </a:lnTo>
                    <a:lnTo>
                      <a:pt x="156" y="29"/>
                    </a:lnTo>
                    <a:lnTo>
                      <a:pt x="158" y="29"/>
                    </a:lnTo>
                    <a:lnTo>
                      <a:pt x="158" y="29"/>
                    </a:lnTo>
                    <a:lnTo>
                      <a:pt x="159" y="30"/>
                    </a:lnTo>
                    <a:lnTo>
                      <a:pt x="159" y="30"/>
                    </a:lnTo>
                    <a:lnTo>
                      <a:pt x="159" y="30"/>
                    </a:lnTo>
                    <a:lnTo>
                      <a:pt x="161" y="30"/>
                    </a:lnTo>
                    <a:lnTo>
                      <a:pt x="161" y="31"/>
                    </a:lnTo>
                    <a:lnTo>
                      <a:pt x="161" y="31"/>
                    </a:lnTo>
                    <a:lnTo>
                      <a:pt x="161" y="31"/>
                    </a:lnTo>
                    <a:lnTo>
                      <a:pt x="162" y="33"/>
                    </a:lnTo>
                    <a:lnTo>
                      <a:pt x="162" y="33"/>
                    </a:lnTo>
                    <a:lnTo>
                      <a:pt x="162" y="34"/>
                    </a:lnTo>
                    <a:lnTo>
                      <a:pt x="162" y="34"/>
                    </a:lnTo>
                    <a:lnTo>
                      <a:pt x="162" y="35"/>
                    </a:lnTo>
                    <a:lnTo>
                      <a:pt x="162" y="35"/>
                    </a:lnTo>
                    <a:lnTo>
                      <a:pt x="164" y="36"/>
                    </a:lnTo>
                    <a:lnTo>
                      <a:pt x="164" y="38"/>
                    </a:lnTo>
                    <a:lnTo>
                      <a:pt x="164" y="38"/>
                    </a:lnTo>
                    <a:lnTo>
                      <a:pt x="164" y="39"/>
                    </a:lnTo>
                    <a:lnTo>
                      <a:pt x="164" y="40"/>
                    </a:lnTo>
                    <a:lnTo>
                      <a:pt x="164" y="44"/>
                    </a:lnTo>
                    <a:lnTo>
                      <a:pt x="164" y="45"/>
                    </a:lnTo>
                    <a:lnTo>
                      <a:pt x="164" y="45"/>
                    </a:lnTo>
                    <a:lnTo>
                      <a:pt x="164" y="46"/>
                    </a:lnTo>
                    <a:lnTo>
                      <a:pt x="164" y="46"/>
                    </a:lnTo>
                    <a:lnTo>
                      <a:pt x="164" y="46"/>
                    </a:lnTo>
                    <a:lnTo>
                      <a:pt x="164" y="48"/>
                    </a:lnTo>
                    <a:lnTo>
                      <a:pt x="164" y="48"/>
                    </a:lnTo>
                    <a:lnTo>
                      <a:pt x="164" y="48"/>
                    </a:lnTo>
                    <a:lnTo>
                      <a:pt x="164" y="48"/>
                    </a:lnTo>
                    <a:lnTo>
                      <a:pt x="164" y="49"/>
                    </a:lnTo>
                    <a:lnTo>
                      <a:pt x="164" y="49"/>
                    </a:lnTo>
                    <a:lnTo>
                      <a:pt x="165" y="49"/>
                    </a:lnTo>
                    <a:lnTo>
                      <a:pt x="165" y="49"/>
                    </a:lnTo>
                    <a:lnTo>
                      <a:pt x="165" y="49"/>
                    </a:lnTo>
                    <a:lnTo>
                      <a:pt x="165" y="49"/>
                    </a:lnTo>
                    <a:lnTo>
                      <a:pt x="165" y="49"/>
                    </a:lnTo>
                    <a:lnTo>
                      <a:pt x="165" y="50"/>
                    </a:lnTo>
                    <a:lnTo>
                      <a:pt x="146" y="50"/>
                    </a:lnTo>
                    <a:lnTo>
                      <a:pt x="146" y="50"/>
                    </a:lnTo>
                    <a:lnTo>
                      <a:pt x="146" y="49"/>
                    </a:lnTo>
                    <a:lnTo>
                      <a:pt x="146" y="49"/>
                    </a:lnTo>
                    <a:lnTo>
                      <a:pt x="146" y="48"/>
                    </a:lnTo>
                    <a:lnTo>
                      <a:pt x="146" y="48"/>
                    </a:lnTo>
                    <a:lnTo>
                      <a:pt x="146" y="46"/>
                    </a:lnTo>
                    <a:lnTo>
                      <a:pt x="145" y="46"/>
                    </a:lnTo>
                    <a:lnTo>
                      <a:pt x="145" y="45"/>
                    </a:lnTo>
                    <a:lnTo>
                      <a:pt x="145" y="45"/>
                    </a:lnTo>
                    <a:lnTo>
                      <a:pt x="145" y="44"/>
                    </a:lnTo>
                    <a:lnTo>
                      <a:pt x="145" y="44"/>
                    </a:lnTo>
                    <a:lnTo>
                      <a:pt x="145" y="43"/>
                    </a:lnTo>
                    <a:lnTo>
                      <a:pt x="145" y="43"/>
                    </a:lnTo>
                    <a:lnTo>
                      <a:pt x="145" y="41"/>
                    </a:lnTo>
                    <a:lnTo>
                      <a:pt x="145" y="41"/>
                    </a:lnTo>
                    <a:lnTo>
                      <a:pt x="145" y="40"/>
                    </a:lnTo>
                    <a:lnTo>
                      <a:pt x="145" y="40"/>
                    </a:lnTo>
                    <a:lnTo>
                      <a:pt x="145" y="39"/>
                    </a:lnTo>
                    <a:lnTo>
                      <a:pt x="145" y="39"/>
                    </a:lnTo>
                    <a:lnTo>
                      <a:pt x="145" y="38"/>
                    </a:lnTo>
                    <a:lnTo>
                      <a:pt x="145" y="38"/>
                    </a:lnTo>
                    <a:lnTo>
                      <a:pt x="145" y="38"/>
                    </a:lnTo>
                    <a:lnTo>
                      <a:pt x="145" y="36"/>
                    </a:lnTo>
                    <a:lnTo>
                      <a:pt x="145" y="36"/>
                    </a:lnTo>
                    <a:lnTo>
                      <a:pt x="143" y="36"/>
                    </a:lnTo>
                    <a:lnTo>
                      <a:pt x="143" y="35"/>
                    </a:lnTo>
                    <a:lnTo>
                      <a:pt x="143" y="35"/>
                    </a:lnTo>
                    <a:lnTo>
                      <a:pt x="143" y="35"/>
                    </a:lnTo>
                    <a:lnTo>
                      <a:pt x="143" y="35"/>
                    </a:lnTo>
                    <a:lnTo>
                      <a:pt x="142" y="35"/>
                    </a:lnTo>
                    <a:lnTo>
                      <a:pt x="142" y="35"/>
                    </a:lnTo>
                    <a:lnTo>
                      <a:pt x="142" y="34"/>
                    </a:lnTo>
                    <a:lnTo>
                      <a:pt x="141" y="34"/>
                    </a:lnTo>
                    <a:lnTo>
                      <a:pt x="141" y="34"/>
                    </a:lnTo>
                    <a:lnTo>
                      <a:pt x="139" y="34"/>
                    </a:lnTo>
                    <a:lnTo>
                      <a:pt x="138" y="34"/>
                    </a:lnTo>
                    <a:lnTo>
                      <a:pt x="136" y="34"/>
                    </a:lnTo>
                    <a:lnTo>
                      <a:pt x="136" y="34"/>
                    </a:lnTo>
                    <a:lnTo>
                      <a:pt x="135" y="34"/>
                    </a:lnTo>
                    <a:lnTo>
                      <a:pt x="132" y="34"/>
                    </a:lnTo>
                    <a:lnTo>
                      <a:pt x="131" y="34"/>
                    </a:lnTo>
                    <a:lnTo>
                      <a:pt x="131" y="50"/>
                    </a:lnTo>
                    <a:lnTo>
                      <a:pt x="110" y="50"/>
                    </a:lnTo>
                    <a:lnTo>
                      <a:pt x="110" y="1"/>
                    </a:lnTo>
                    <a:close/>
                    <a:moveTo>
                      <a:pt x="172" y="1"/>
                    </a:moveTo>
                    <a:lnTo>
                      <a:pt x="192" y="1"/>
                    </a:lnTo>
                    <a:lnTo>
                      <a:pt x="192" y="18"/>
                    </a:lnTo>
                    <a:lnTo>
                      <a:pt x="208" y="1"/>
                    </a:lnTo>
                    <a:lnTo>
                      <a:pt x="230" y="1"/>
                    </a:lnTo>
                    <a:lnTo>
                      <a:pt x="209" y="20"/>
                    </a:lnTo>
                    <a:lnTo>
                      <a:pt x="231" y="50"/>
                    </a:lnTo>
                    <a:lnTo>
                      <a:pt x="209" y="50"/>
                    </a:lnTo>
                    <a:lnTo>
                      <a:pt x="197" y="31"/>
                    </a:lnTo>
                    <a:lnTo>
                      <a:pt x="192" y="35"/>
                    </a:lnTo>
                    <a:lnTo>
                      <a:pt x="192" y="50"/>
                    </a:lnTo>
                    <a:lnTo>
                      <a:pt x="172" y="50"/>
                    </a:lnTo>
                    <a:lnTo>
                      <a:pt x="172" y="1"/>
                    </a:lnTo>
                    <a:close/>
                    <a:moveTo>
                      <a:pt x="237" y="1"/>
                    </a:moveTo>
                    <a:lnTo>
                      <a:pt x="257" y="1"/>
                    </a:lnTo>
                    <a:lnTo>
                      <a:pt x="257" y="50"/>
                    </a:lnTo>
                    <a:lnTo>
                      <a:pt x="237" y="50"/>
                    </a:lnTo>
                    <a:lnTo>
                      <a:pt x="237" y="1"/>
                    </a:lnTo>
                    <a:close/>
                    <a:moveTo>
                      <a:pt x="267" y="1"/>
                    </a:moveTo>
                    <a:lnTo>
                      <a:pt x="284" y="1"/>
                    </a:lnTo>
                    <a:lnTo>
                      <a:pt x="304" y="28"/>
                    </a:lnTo>
                    <a:lnTo>
                      <a:pt x="304" y="18"/>
                    </a:lnTo>
                    <a:lnTo>
                      <a:pt x="304" y="1"/>
                    </a:lnTo>
                    <a:lnTo>
                      <a:pt x="323" y="1"/>
                    </a:lnTo>
                    <a:lnTo>
                      <a:pt x="323" y="50"/>
                    </a:lnTo>
                    <a:lnTo>
                      <a:pt x="304" y="50"/>
                    </a:lnTo>
                    <a:lnTo>
                      <a:pt x="284" y="24"/>
                    </a:lnTo>
                    <a:lnTo>
                      <a:pt x="286" y="35"/>
                    </a:lnTo>
                    <a:lnTo>
                      <a:pt x="286" y="50"/>
                    </a:lnTo>
                    <a:lnTo>
                      <a:pt x="267" y="50"/>
                    </a:lnTo>
                    <a:lnTo>
                      <a:pt x="267" y="1"/>
                    </a:lnTo>
                    <a:close/>
                    <a:moveTo>
                      <a:pt x="362" y="34"/>
                    </a:moveTo>
                    <a:lnTo>
                      <a:pt x="362" y="24"/>
                    </a:lnTo>
                    <a:lnTo>
                      <a:pt x="386" y="24"/>
                    </a:lnTo>
                    <a:lnTo>
                      <a:pt x="386" y="50"/>
                    </a:lnTo>
                    <a:lnTo>
                      <a:pt x="375" y="50"/>
                    </a:lnTo>
                    <a:lnTo>
                      <a:pt x="375" y="46"/>
                    </a:lnTo>
                    <a:lnTo>
                      <a:pt x="372" y="48"/>
                    </a:lnTo>
                    <a:lnTo>
                      <a:pt x="370" y="49"/>
                    </a:lnTo>
                    <a:lnTo>
                      <a:pt x="369" y="49"/>
                    </a:lnTo>
                    <a:lnTo>
                      <a:pt x="367" y="50"/>
                    </a:lnTo>
                    <a:lnTo>
                      <a:pt x="365" y="51"/>
                    </a:lnTo>
                    <a:lnTo>
                      <a:pt x="362" y="51"/>
                    </a:lnTo>
                    <a:lnTo>
                      <a:pt x="360" y="51"/>
                    </a:lnTo>
                    <a:lnTo>
                      <a:pt x="357" y="51"/>
                    </a:lnTo>
                    <a:lnTo>
                      <a:pt x="354" y="51"/>
                    </a:lnTo>
                    <a:lnTo>
                      <a:pt x="353" y="51"/>
                    </a:lnTo>
                    <a:lnTo>
                      <a:pt x="352" y="51"/>
                    </a:lnTo>
                    <a:lnTo>
                      <a:pt x="349" y="51"/>
                    </a:lnTo>
                    <a:lnTo>
                      <a:pt x="347" y="50"/>
                    </a:lnTo>
                    <a:lnTo>
                      <a:pt x="346" y="50"/>
                    </a:lnTo>
                    <a:lnTo>
                      <a:pt x="344" y="49"/>
                    </a:lnTo>
                    <a:lnTo>
                      <a:pt x="343" y="49"/>
                    </a:lnTo>
                    <a:lnTo>
                      <a:pt x="342" y="48"/>
                    </a:lnTo>
                    <a:lnTo>
                      <a:pt x="340" y="46"/>
                    </a:lnTo>
                    <a:lnTo>
                      <a:pt x="339" y="46"/>
                    </a:lnTo>
                    <a:lnTo>
                      <a:pt x="337" y="45"/>
                    </a:lnTo>
                    <a:lnTo>
                      <a:pt x="336" y="44"/>
                    </a:lnTo>
                    <a:lnTo>
                      <a:pt x="334" y="43"/>
                    </a:lnTo>
                    <a:lnTo>
                      <a:pt x="334" y="41"/>
                    </a:lnTo>
                    <a:lnTo>
                      <a:pt x="333" y="40"/>
                    </a:lnTo>
                    <a:lnTo>
                      <a:pt x="332" y="38"/>
                    </a:lnTo>
                    <a:lnTo>
                      <a:pt x="332" y="36"/>
                    </a:lnTo>
                    <a:lnTo>
                      <a:pt x="332" y="35"/>
                    </a:lnTo>
                    <a:lnTo>
                      <a:pt x="330" y="34"/>
                    </a:lnTo>
                    <a:lnTo>
                      <a:pt x="330" y="31"/>
                    </a:lnTo>
                    <a:lnTo>
                      <a:pt x="330" y="30"/>
                    </a:lnTo>
                    <a:lnTo>
                      <a:pt x="330" y="29"/>
                    </a:lnTo>
                    <a:lnTo>
                      <a:pt x="330" y="26"/>
                    </a:lnTo>
                    <a:lnTo>
                      <a:pt x="330" y="25"/>
                    </a:lnTo>
                    <a:lnTo>
                      <a:pt x="330" y="24"/>
                    </a:lnTo>
                    <a:lnTo>
                      <a:pt x="330" y="23"/>
                    </a:lnTo>
                    <a:lnTo>
                      <a:pt x="330" y="21"/>
                    </a:lnTo>
                    <a:lnTo>
                      <a:pt x="330" y="20"/>
                    </a:lnTo>
                    <a:lnTo>
                      <a:pt x="332" y="19"/>
                    </a:lnTo>
                    <a:lnTo>
                      <a:pt x="332" y="18"/>
                    </a:lnTo>
                    <a:lnTo>
                      <a:pt x="332" y="16"/>
                    </a:lnTo>
                    <a:lnTo>
                      <a:pt x="332" y="15"/>
                    </a:lnTo>
                    <a:lnTo>
                      <a:pt x="333" y="14"/>
                    </a:lnTo>
                    <a:lnTo>
                      <a:pt x="333" y="13"/>
                    </a:lnTo>
                    <a:lnTo>
                      <a:pt x="334" y="13"/>
                    </a:lnTo>
                    <a:lnTo>
                      <a:pt x="334" y="11"/>
                    </a:lnTo>
                    <a:lnTo>
                      <a:pt x="336" y="10"/>
                    </a:lnTo>
                    <a:lnTo>
                      <a:pt x="336" y="9"/>
                    </a:lnTo>
                    <a:lnTo>
                      <a:pt x="337" y="8"/>
                    </a:lnTo>
                    <a:lnTo>
                      <a:pt x="337" y="8"/>
                    </a:lnTo>
                    <a:lnTo>
                      <a:pt x="339" y="6"/>
                    </a:lnTo>
                    <a:lnTo>
                      <a:pt x="340" y="5"/>
                    </a:lnTo>
                    <a:lnTo>
                      <a:pt x="342" y="5"/>
                    </a:lnTo>
                    <a:lnTo>
                      <a:pt x="343" y="4"/>
                    </a:lnTo>
                    <a:lnTo>
                      <a:pt x="343" y="4"/>
                    </a:lnTo>
                    <a:lnTo>
                      <a:pt x="344" y="3"/>
                    </a:lnTo>
                    <a:lnTo>
                      <a:pt x="346" y="3"/>
                    </a:lnTo>
                    <a:lnTo>
                      <a:pt x="347" y="1"/>
                    </a:lnTo>
                    <a:lnTo>
                      <a:pt x="349" y="1"/>
                    </a:lnTo>
                    <a:lnTo>
                      <a:pt x="350" y="1"/>
                    </a:lnTo>
                    <a:lnTo>
                      <a:pt x="352" y="1"/>
                    </a:lnTo>
                    <a:lnTo>
                      <a:pt x="354" y="0"/>
                    </a:lnTo>
                    <a:lnTo>
                      <a:pt x="356" y="0"/>
                    </a:lnTo>
                    <a:lnTo>
                      <a:pt x="357" y="0"/>
                    </a:lnTo>
                    <a:lnTo>
                      <a:pt x="359" y="0"/>
                    </a:lnTo>
                    <a:lnTo>
                      <a:pt x="360" y="0"/>
                    </a:lnTo>
                    <a:lnTo>
                      <a:pt x="362" y="0"/>
                    </a:lnTo>
                    <a:lnTo>
                      <a:pt x="363" y="0"/>
                    </a:lnTo>
                    <a:lnTo>
                      <a:pt x="365" y="0"/>
                    </a:lnTo>
                    <a:lnTo>
                      <a:pt x="366" y="0"/>
                    </a:lnTo>
                    <a:lnTo>
                      <a:pt x="367" y="1"/>
                    </a:lnTo>
                    <a:lnTo>
                      <a:pt x="367" y="1"/>
                    </a:lnTo>
                    <a:lnTo>
                      <a:pt x="369" y="1"/>
                    </a:lnTo>
                    <a:lnTo>
                      <a:pt x="370" y="1"/>
                    </a:lnTo>
                    <a:lnTo>
                      <a:pt x="372" y="3"/>
                    </a:lnTo>
                    <a:lnTo>
                      <a:pt x="372" y="3"/>
                    </a:lnTo>
                    <a:lnTo>
                      <a:pt x="373" y="3"/>
                    </a:lnTo>
                    <a:lnTo>
                      <a:pt x="375" y="4"/>
                    </a:lnTo>
                    <a:lnTo>
                      <a:pt x="375" y="4"/>
                    </a:lnTo>
                    <a:lnTo>
                      <a:pt x="376" y="4"/>
                    </a:lnTo>
                    <a:lnTo>
                      <a:pt x="377" y="5"/>
                    </a:lnTo>
                    <a:lnTo>
                      <a:pt x="377" y="5"/>
                    </a:lnTo>
                    <a:lnTo>
                      <a:pt x="379" y="6"/>
                    </a:lnTo>
                    <a:lnTo>
                      <a:pt x="379" y="6"/>
                    </a:lnTo>
                    <a:lnTo>
                      <a:pt x="380" y="8"/>
                    </a:lnTo>
                    <a:lnTo>
                      <a:pt x="380" y="9"/>
                    </a:lnTo>
                    <a:lnTo>
                      <a:pt x="382" y="9"/>
                    </a:lnTo>
                    <a:lnTo>
                      <a:pt x="382" y="10"/>
                    </a:lnTo>
                    <a:lnTo>
                      <a:pt x="383" y="10"/>
                    </a:lnTo>
                    <a:lnTo>
                      <a:pt x="383" y="11"/>
                    </a:lnTo>
                    <a:lnTo>
                      <a:pt x="383" y="13"/>
                    </a:lnTo>
                    <a:lnTo>
                      <a:pt x="385" y="14"/>
                    </a:lnTo>
                    <a:lnTo>
                      <a:pt x="385" y="14"/>
                    </a:lnTo>
                    <a:lnTo>
                      <a:pt x="385" y="15"/>
                    </a:lnTo>
                    <a:lnTo>
                      <a:pt x="385" y="16"/>
                    </a:lnTo>
                    <a:lnTo>
                      <a:pt x="386" y="18"/>
                    </a:lnTo>
                    <a:lnTo>
                      <a:pt x="386" y="18"/>
                    </a:lnTo>
                    <a:lnTo>
                      <a:pt x="369" y="18"/>
                    </a:lnTo>
                    <a:lnTo>
                      <a:pt x="369" y="18"/>
                    </a:lnTo>
                    <a:lnTo>
                      <a:pt x="367" y="18"/>
                    </a:lnTo>
                    <a:lnTo>
                      <a:pt x="367" y="16"/>
                    </a:lnTo>
                    <a:lnTo>
                      <a:pt x="367" y="16"/>
                    </a:lnTo>
                    <a:lnTo>
                      <a:pt x="367" y="15"/>
                    </a:lnTo>
                    <a:lnTo>
                      <a:pt x="366" y="15"/>
                    </a:lnTo>
                    <a:lnTo>
                      <a:pt x="366" y="15"/>
                    </a:lnTo>
                    <a:lnTo>
                      <a:pt x="366" y="14"/>
                    </a:lnTo>
                    <a:lnTo>
                      <a:pt x="365" y="14"/>
                    </a:lnTo>
                    <a:lnTo>
                      <a:pt x="365" y="14"/>
                    </a:lnTo>
                    <a:lnTo>
                      <a:pt x="363" y="13"/>
                    </a:lnTo>
                    <a:lnTo>
                      <a:pt x="363" y="13"/>
                    </a:lnTo>
                    <a:lnTo>
                      <a:pt x="362" y="13"/>
                    </a:lnTo>
                    <a:lnTo>
                      <a:pt x="362" y="13"/>
                    </a:lnTo>
                    <a:lnTo>
                      <a:pt x="360" y="13"/>
                    </a:lnTo>
                    <a:lnTo>
                      <a:pt x="359" y="13"/>
                    </a:lnTo>
                    <a:lnTo>
                      <a:pt x="357" y="13"/>
                    </a:lnTo>
                    <a:lnTo>
                      <a:pt x="357" y="13"/>
                    </a:lnTo>
                    <a:lnTo>
                      <a:pt x="356" y="13"/>
                    </a:lnTo>
                    <a:lnTo>
                      <a:pt x="354" y="14"/>
                    </a:lnTo>
                    <a:lnTo>
                      <a:pt x="354" y="14"/>
                    </a:lnTo>
                    <a:lnTo>
                      <a:pt x="353" y="14"/>
                    </a:lnTo>
                    <a:lnTo>
                      <a:pt x="352" y="15"/>
                    </a:lnTo>
                    <a:lnTo>
                      <a:pt x="352" y="16"/>
                    </a:lnTo>
                    <a:lnTo>
                      <a:pt x="350" y="16"/>
                    </a:lnTo>
                    <a:lnTo>
                      <a:pt x="350" y="18"/>
                    </a:lnTo>
                    <a:lnTo>
                      <a:pt x="350" y="19"/>
                    </a:lnTo>
                    <a:lnTo>
                      <a:pt x="349" y="20"/>
                    </a:lnTo>
                    <a:lnTo>
                      <a:pt x="349" y="21"/>
                    </a:lnTo>
                    <a:lnTo>
                      <a:pt x="349" y="24"/>
                    </a:lnTo>
                    <a:lnTo>
                      <a:pt x="349" y="25"/>
                    </a:lnTo>
                    <a:lnTo>
                      <a:pt x="349" y="26"/>
                    </a:lnTo>
                    <a:lnTo>
                      <a:pt x="349" y="28"/>
                    </a:lnTo>
                    <a:lnTo>
                      <a:pt x="349" y="29"/>
                    </a:lnTo>
                    <a:lnTo>
                      <a:pt x="349" y="29"/>
                    </a:lnTo>
                    <a:lnTo>
                      <a:pt x="349" y="30"/>
                    </a:lnTo>
                    <a:lnTo>
                      <a:pt x="349" y="31"/>
                    </a:lnTo>
                    <a:lnTo>
                      <a:pt x="349" y="31"/>
                    </a:lnTo>
                    <a:lnTo>
                      <a:pt x="350" y="33"/>
                    </a:lnTo>
                    <a:lnTo>
                      <a:pt x="350" y="34"/>
                    </a:lnTo>
                    <a:lnTo>
                      <a:pt x="350" y="34"/>
                    </a:lnTo>
                    <a:lnTo>
                      <a:pt x="350" y="35"/>
                    </a:lnTo>
                    <a:lnTo>
                      <a:pt x="350" y="35"/>
                    </a:lnTo>
                    <a:lnTo>
                      <a:pt x="352" y="36"/>
                    </a:lnTo>
                    <a:lnTo>
                      <a:pt x="352" y="36"/>
                    </a:lnTo>
                    <a:lnTo>
                      <a:pt x="352" y="38"/>
                    </a:lnTo>
                    <a:lnTo>
                      <a:pt x="353" y="38"/>
                    </a:lnTo>
                    <a:lnTo>
                      <a:pt x="353" y="38"/>
                    </a:lnTo>
                    <a:lnTo>
                      <a:pt x="354" y="39"/>
                    </a:lnTo>
                    <a:lnTo>
                      <a:pt x="354" y="39"/>
                    </a:lnTo>
                    <a:lnTo>
                      <a:pt x="356" y="39"/>
                    </a:lnTo>
                    <a:lnTo>
                      <a:pt x="356" y="39"/>
                    </a:lnTo>
                    <a:lnTo>
                      <a:pt x="357" y="39"/>
                    </a:lnTo>
                    <a:lnTo>
                      <a:pt x="357" y="40"/>
                    </a:lnTo>
                    <a:lnTo>
                      <a:pt x="359" y="40"/>
                    </a:lnTo>
                    <a:lnTo>
                      <a:pt x="360" y="40"/>
                    </a:lnTo>
                    <a:lnTo>
                      <a:pt x="360" y="40"/>
                    </a:lnTo>
                    <a:lnTo>
                      <a:pt x="362" y="40"/>
                    </a:lnTo>
                    <a:lnTo>
                      <a:pt x="363" y="39"/>
                    </a:lnTo>
                    <a:lnTo>
                      <a:pt x="363" y="39"/>
                    </a:lnTo>
                    <a:lnTo>
                      <a:pt x="363" y="39"/>
                    </a:lnTo>
                    <a:lnTo>
                      <a:pt x="365" y="39"/>
                    </a:lnTo>
                    <a:lnTo>
                      <a:pt x="365" y="39"/>
                    </a:lnTo>
                    <a:lnTo>
                      <a:pt x="366" y="38"/>
                    </a:lnTo>
                    <a:lnTo>
                      <a:pt x="366" y="38"/>
                    </a:lnTo>
                    <a:lnTo>
                      <a:pt x="367" y="38"/>
                    </a:lnTo>
                    <a:lnTo>
                      <a:pt x="367" y="36"/>
                    </a:lnTo>
                    <a:lnTo>
                      <a:pt x="367" y="36"/>
                    </a:lnTo>
                    <a:lnTo>
                      <a:pt x="369" y="35"/>
                    </a:lnTo>
                    <a:lnTo>
                      <a:pt x="369" y="35"/>
                    </a:lnTo>
                    <a:lnTo>
                      <a:pt x="369" y="35"/>
                    </a:lnTo>
                    <a:lnTo>
                      <a:pt x="369" y="34"/>
                    </a:lnTo>
                    <a:lnTo>
                      <a:pt x="362" y="34"/>
                    </a:lnTo>
                    <a:close/>
                  </a:path>
                </a:pathLst>
              </a:custGeom>
              <a:solidFill>
                <a:srgbClr val="000000"/>
              </a:solidFill>
              <a:ln w="9525">
                <a:noFill/>
                <a:round/>
                <a:headEnd/>
                <a:tailEnd/>
              </a:ln>
            </p:spPr>
            <p:txBody>
              <a:bodyPr/>
              <a:lstStyle/>
              <a:p>
                <a:endParaRPr lang="en-US"/>
              </a:p>
            </p:txBody>
          </p:sp>
          <p:sp>
            <p:nvSpPr>
              <p:cNvPr id="10354" name="Freeform 114"/>
              <p:cNvSpPr>
                <a:spLocks noEditPoints="1"/>
              </p:cNvSpPr>
              <p:nvPr/>
            </p:nvSpPr>
            <p:spPr bwMode="auto">
              <a:xfrm>
                <a:off x="3621" y="2930"/>
                <a:ext cx="93" cy="17"/>
              </a:xfrm>
              <a:custGeom>
                <a:avLst/>
                <a:gdLst/>
                <a:ahLst/>
                <a:cxnLst>
                  <a:cxn ang="0">
                    <a:pos x="36" y="15"/>
                  </a:cxn>
                  <a:cxn ang="0">
                    <a:pos x="0" y="15"/>
                  </a:cxn>
                  <a:cxn ang="0">
                    <a:pos x="91" y="0"/>
                  </a:cxn>
                  <a:cxn ang="0">
                    <a:pos x="99" y="3"/>
                  </a:cxn>
                  <a:cxn ang="0">
                    <a:pos x="105" y="5"/>
                  </a:cxn>
                  <a:cxn ang="0">
                    <a:pos x="111" y="10"/>
                  </a:cxn>
                  <a:cxn ang="0">
                    <a:pos x="114" y="16"/>
                  </a:cxn>
                  <a:cxn ang="0">
                    <a:pos x="115" y="23"/>
                  </a:cxn>
                  <a:cxn ang="0">
                    <a:pos x="117" y="28"/>
                  </a:cxn>
                  <a:cxn ang="0">
                    <a:pos x="115" y="33"/>
                  </a:cxn>
                  <a:cxn ang="0">
                    <a:pos x="112" y="38"/>
                  </a:cxn>
                  <a:cxn ang="0">
                    <a:pos x="109" y="43"/>
                  </a:cxn>
                  <a:cxn ang="0">
                    <a:pos x="107" y="46"/>
                  </a:cxn>
                  <a:cxn ang="0">
                    <a:pos x="102" y="49"/>
                  </a:cxn>
                  <a:cxn ang="0">
                    <a:pos x="96" y="50"/>
                  </a:cxn>
                  <a:cxn ang="0">
                    <a:pos x="91" y="51"/>
                  </a:cxn>
                  <a:cxn ang="0">
                    <a:pos x="82" y="51"/>
                  </a:cxn>
                  <a:cxn ang="0">
                    <a:pos x="73" y="49"/>
                  </a:cxn>
                  <a:cxn ang="0">
                    <a:pos x="66" y="46"/>
                  </a:cxn>
                  <a:cxn ang="0">
                    <a:pos x="62" y="41"/>
                  </a:cxn>
                  <a:cxn ang="0">
                    <a:pos x="59" y="35"/>
                  </a:cxn>
                  <a:cxn ang="0">
                    <a:pos x="58" y="29"/>
                  </a:cxn>
                  <a:cxn ang="0">
                    <a:pos x="58" y="23"/>
                  </a:cxn>
                  <a:cxn ang="0">
                    <a:pos x="58" y="19"/>
                  </a:cxn>
                  <a:cxn ang="0">
                    <a:pos x="61" y="14"/>
                  </a:cxn>
                  <a:cxn ang="0">
                    <a:pos x="63" y="10"/>
                  </a:cxn>
                  <a:cxn ang="0">
                    <a:pos x="66" y="6"/>
                  </a:cxn>
                  <a:cxn ang="0">
                    <a:pos x="71" y="4"/>
                  </a:cxn>
                  <a:cxn ang="0">
                    <a:pos x="76" y="1"/>
                  </a:cxn>
                  <a:cxn ang="0">
                    <a:pos x="84" y="0"/>
                  </a:cxn>
                  <a:cxn ang="0">
                    <a:pos x="86" y="13"/>
                  </a:cxn>
                  <a:cxn ang="0">
                    <a:pos x="84" y="13"/>
                  </a:cxn>
                  <a:cxn ang="0">
                    <a:pos x="81" y="14"/>
                  </a:cxn>
                  <a:cxn ang="0">
                    <a:pos x="78" y="16"/>
                  </a:cxn>
                  <a:cxn ang="0">
                    <a:pos x="76" y="19"/>
                  </a:cxn>
                  <a:cxn ang="0">
                    <a:pos x="76" y="23"/>
                  </a:cxn>
                  <a:cxn ang="0">
                    <a:pos x="76" y="28"/>
                  </a:cxn>
                  <a:cxn ang="0">
                    <a:pos x="78" y="33"/>
                  </a:cxn>
                  <a:cxn ang="0">
                    <a:pos x="79" y="38"/>
                  </a:cxn>
                  <a:cxn ang="0">
                    <a:pos x="84" y="39"/>
                  </a:cxn>
                  <a:cxn ang="0">
                    <a:pos x="88" y="40"/>
                  </a:cxn>
                  <a:cxn ang="0">
                    <a:pos x="92" y="38"/>
                  </a:cxn>
                  <a:cxn ang="0">
                    <a:pos x="95" y="35"/>
                  </a:cxn>
                  <a:cxn ang="0">
                    <a:pos x="96" y="30"/>
                  </a:cxn>
                  <a:cxn ang="0">
                    <a:pos x="96" y="25"/>
                  </a:cxn>
                  <a:cxn ang="0">
                    <a:pos x="96" y="20"/>
                  </a:cxn>
                  <a:cxn ang="0">
                    <a:pos x="94" y="15"/>
                  </a:cxn>
                  <a:cxn ang="0">
                    <a:pos x="91" y="13"/>
                  </a:cxn>
                  <a:cxn ang="0">
                    <a:pos x="121" y="1"/>
                  </a:cxn>
                  <a:cxn ang="0">
                    <a:pos x="157" y="50"/>
                  </a:cxn>
                  <a:cxn ang="0">
                    <a:pos x="121" y="1"/>
                  </a:cxn>
                  <a:cxn ang="0">
                    <a:pos x="210" y="50"/>
                  </a:cxn>
                  <a:cxn ang="0">
                    <a:pos x="170" y="50"/>
                  </a:cxn>
                  <a:cxn ang="0">
                    <a:pos x="200" y="16"/>
                  </a:cxn>
                  <a:cxn ang="0">
                    <a:pos x="254" y="39"/>
                  </a:cxn>
                  <a:cxn ang="0">
                    <a:pos x="234" y="1"/>
                  </a:cxn>
                </a:cxnLst>
                <a:rect l="0" t="0" r="r" b="b"/>
                <a:pathLst>
                  <a:path w="279" h="51">
                    <a:moveTo>
                      <a:pt x="0" y="1"/>
                    </a:moveTo>
                    <a:lnTo>
                      <a:pt x="52" y="1"/>
                    </a:lnTo>
                    <a:lnTo>
                      <a:pt x="52" y="15"/>
                    </a:lnTo>
                    <a:lnTo>
                      <a:pt x="36" y="15"/>
                    </a:lnTo>
                    <a:lnTo>
                      <a:pt x="36" y="50"/>
                    </a:lnTo>
                    <a:lnTo>
                      <a:pt x="18" y="50"/>
                    </a:lnTo>
                    <a:lnTo>
                      <a:pt x="18" y="15"/>
                    </a:lnTo>
                    <a:lnTo>
                      <a:pt x="0" y="15"/>
                    </a:lnTo>
                    <a:lnTo>
                      <a:pt x="0" y="1"/>
                    </a:lnTo>
                    <a:close/>
                    <a:moveTo>
                      <a:pt x="86" y="0"/>
                    </a:moveTo>
                    <a:lnTo>
                      <a:pt x="89" y="0"/>
                    </a:lnTo>
                    <a:lnTo>
                      <a:pt x="91" y="0"/>
                    </a:lnTo>
                    <a:lnTo>
                      <a:pt x="94" y="0"/>
                    </a:lnTo>
                    <a:lnTo>
                      <a:pt x="95" y="1"/>
                    </a:lnTo>
                    <a:lnTo>
                      <a:pt x="98" y="1"/>
                    </a:lnTo>
                    <a:lnTo>
                      <a:pt x="99" y="3"/>
                    </a:lnTo>
                    <a:lnTo>
                      <a:pt x="101" y="3"/>
                    </a:lnTo>
                    <a:lnTo>
                      <a:pt x="102" y="4"/>
                    </a:lnTo>
                    <a:lnTo>
                      <a:pt x="104" y="5"/>
                    </a:lnTo>
                    <a:lnTo>
                      <a:pt x="105" y="5"/>
                    </a:lnTo>
                    <a:lnTo>
                      <a:pt x="107" y="6"/>
                    </a:lnTo>
                    <a:lnTo>
                      <a:pt x="108" y="8"/>
                    </a:lnTo>
                    <a:lnTo>
                      <a:pt x="109" y="9"/>
                    </a:lnTo>
                    <a:lnTo>
                      <a:pt x="111" y="10"/>
                    </a:lnTo>
                    <a:lnTo>
                      <a:pt x="112" y="11"/>
                    </a:lnTo>
                    <a:lnTo>
                      <a:pt x="112" y="13"/>
                    </a:lnTo>
                    <a:lnTo>
                      <a:pt x="114" y="14"/>
                    </a:lnTo>
                    <a:lnTo>
                      <a:pt x="114" y="16"/>
                    </a:lnTo>
                    <a:lnTo>
                      <a:pt x="115" y="18"/>
                    </a:lnTo>
                    <a:lnTo>
                      <a:pt x="115" y="19"/>
                    </a:lnTo>
                    <a:lnTo>
                      <a:pt x="115" y="20"/>
                    </a:lnTo>
                    <a:lnTo>
                      <a:pt x="115" y="23"/>
                    </a:lnTo>
                    <a:lnTo>
                      <a:pt x="117" y="24"/>
                    </a:lnTo>
                    <a:lnTo>
                      <a:pt x="117" y="25"/>
                    </a:lnTo>
                    <a:lnTo>
                      <a:pt x="117" y="26"/>
                    </a:lnTo>
                    <a:lnTo>
                      <a:pt x="117" y="28"/>
                    </a:lnTo>
                    <a:lnTo>
                      <a:pt x="115" y="29"/>
                    </a:lnTo>
                    <a:lnTo>
                      <a:pt x="115" y="30"/>
                    </a:lnTo>
                    <a:lnTo>
                      <a:pt x="115" y="31"/>
                    </a:lnTo>
                    <a:lnTo>
                      <a:pt x="115" y="33"/>
                    </a:lnTo>
                    <a:lnTo>
                      <a:pt x="114" y="34"/>
                    </a:lnTo>
                    <a:lnTo>
                      <a:pt x="114" y="35"/>
                    </a:lnTo>
                    <a:lnTo>
                      <a:pt x="114" y="36"/>
                    </a:lnTo>
                    <a:lnTo>
                      <a:pt x="112" y="38"/>
                    </a:lnTo>
                    <a:lnTo>
                      <a:pt x="112" y="39"/>
                    </a:lnTo>
                    <a:lnTo>
                      <a:pt x="112" y="40"/>
                    </a:lnTo>
                    <a:lnTo>
                      <a:pt x="111" y="41"/>
                    </a:lnTo>
                    <a:lnTo>
                      <a:pt x="109" y="43"/>
                    </a:lnTo>
                    <a:lnTo>
                      <a:pt x="109" y="43"/>
                    </a:lnTo>
                    <a:lnTo>
                      <a:pt x="108" y="44"/>
                    </a:lnTo>
                    <a:lnTo>
                      <a:pt x="108" y="45"/>
                    </a:lnTo>
                    <a:lnTo>
                      <a:pt x="107" y="46"/>
                    </a:lnTo>
                    <a:lnTo>
                      <a:pt x="105" y="46"/>
                    </a:lnTo>
                    <a:lnTo>
                      <a:pt x="105" y="48"/>
                    </a:lnTo>
                    <a:lnTo>
                      <a:pt x="104" y="48"/>
                    </a:lnTo>
                    <a:lnTo>
                      <a:pt x="102" y="49"/>
                    </a:lnTo>
                    <a:lnTo>
                      <a:pt x="101" y="49"/>
                    </a:lnTo>
                    <a:lnTo>
                      <a:pt x="99" y="50"/>
                    </a:lnTo>
                    <a:lnTo>
                      <a:pt x="98" y="50"/>
                    </a:lnTo>
                    <a:lnTo>
                      <a:pt x="96" y="50"/>
                    </a:lnTo>
                    <a:lnTo>
                      <a:pt x="95" y="51"/>
                    </a:lnTo>
                    <a:lnTo>
                      <a:pt x="94" y="51"/>
                    </a:lnTo>
                    <a:lnTo>
                      <a:pt x="92" y="51"/>
                    </a:lnTo>
                    <a:lnTo>
                      <a:pt x="91" y="51"/>
                    </a:lnTo>
                    <a:lnTo>
                      <a:pt x="88" y="51"/>
                    </a:lnTo>
                    <a:lnTo>
                      <a:pt x="86" y="51"/>
                    </a:lnTo>
                    <a:lnTo>
                      <a:pt x="84" y="51"/>
                    </a:lnTo>
                    <a:lnTo>
                      <a:pt x="82" y="51"/>
                    </a:lnTo>
                    <a:lnTo>
                      <a:pt x="79" y="51"/>
                    </a:lnTo>
                    <a:lnTo>
                      <a:pt x="78" y="50"/>
                    </a:lnTo>
                    <a:lnTo>
                      <a:pt x="75" y="50"/>
                    </a:lnTo>
                    <a:lnTo>
                      <a:pt x="73" y="49"/>
                    </a:lnTo>
                    <a:lnTo>
                      <a:pt x="72" y="49"/>
                    </a:lnTo>
                    <a:lnTo>
                      <a:pt x="69" y="48"/>
                    </a:lnTo>
                    <a:lnTo>
                      <a:pt x="68" y="46"/>
                    </a:lnTo>
                    <a:lnTo>
                      <a:pt x="66" y="46"/>
                    </a:lnTo>
                    <a:lnTo>
                      <a:pt x="65" y="45"/>
                    </a:lnTo>
                    <a:lnTo>
                      <a:pt x="63" y="44"/>
                    </a:lnTo>
                    <a:lnTo>
                      <a:pt x="63" y="43"/>
                    </a:lnTo>
                    <a:lnTo>
                      <a:pt x="62" y="41"/>
                    </a:lnTo>
                    <a:lnTo>
                      <a:pt x="61" y="40"/>
                    </a:lnTo>
                    <a:lnTo>
                      <a:pt x="61" y="38"/>
                    </a:lnTo>
                    <a:lnTo>
                      <a:pt x="59" y="36"/>
                    </a:lnTo>
                    <a:lnTo>
                      <a:pt x="59" y="35"/>
                    </a:lnTo>
                    <a:lnTo>
                      <a:pt x="58" y="34"/>
                    </a:lnTo>
                    <a:lnTo>
                      <a:pt x="58" y="33"/>
                    </a:lnTo>
                    <a:lnTo>
                      <a:pt x="58" y="30"/>
                    </a:lnTo>
                    <a:lnTo>
                      <a:pt x="58" y="29"/>
                    </a:lnTo>
                    <a:lnTo>
                      <a:pt x="58" y="28"/>
                    </a:lnTo>
                    <a:lnTo>
                      <a:pt x="58" y="25"/>
                    </a:lnTo>
                    <a:lnTo>
                      <a:pt x="58" y="24"/>
                    </a:lnTo>
                    <a:lnTo>
                      <a:pt x="58" y="23"/>
                    </a:lnTo>
                    <a:lnTo>
                      <a:pt x="58" y="21"/>
                    </a:lnTo>
                    <a:lnTo>
                      <a:pt x="58" y="20"/>
                    </a:lnTo>
                    <a:lnTo>
                      <a:pt x="58" y="19"/>
                    </a:lnTo>
                    <a:lnTo>
                      <a:pt x="58" y="19"/>
                    </a:lnTo>
                    <a:lnTo>
                      <a:pt x="59" y="18"/>
                    </a:lnTo>
                    <a:lnTo>
                      <a:pt x="59" y="16"/>
                    </a:lnTo>
                    <a:lnTo>
                      <a:pt x="59" y="15"/>
                    </a:lnTo>
                    <a:lnTo>
                      <a:pt x="61" y="14"/>
                    </a:lnTo>
                    <a:lnTo>
                      <a:pt x="61" y="13"/>
                    </a:lnTo>
                    <a:lnTo>
                      <a:pt x="62" y="11"/>
                    </a:lnTo>
                    <a:lnTo>
                      <a:pt x="62" y="10"/>
                    </a:lnTo>
                    <a:lnTo>
                      <a:pt x="63" y="10"/>
                    </a:lnTo>
                    <a:lnTo>
                      <a:pt x="63" y="9"/>
                    </a:lnTo>
                    <a:lnTo>
                      <a:pt x="65" y="8"/>
                    </a:lnTo>
                    <a:lnTo>
                      <a:pt x="65" y="6"/>
                    </a:lnTo>
                    <a:lnTo>
                      <a:pt x="66" y="6"/>
                    </a:lnTo>
                    <a:lnTo>
                      <a:pt x="68" y="5"/>
                    </a:lnTo>
                    <a:lnTo>
                      <a:pt x="69" y="5"/>
                    </a:lnTo>
                    <a:lnTo>
                      <a:pt x="69" y="4"/>
                    </a:lnTo>
                    <a:lnTo>
                      <a:pt x="71" y="4"/>
                    </a:lnTo>
                    <a:lnTo>
                      <a:pt x="72" y="3"/>
                    </a:lnTo>
                    <a:lnTo>
                      <a:pt x="73" y="3"/>
                    </a:lnTo>
                    <a:lnTo>
                      <a:pt x="75" y="1"/>
                    </a:lnTo>
                    <a:lnTo>
                      <a:pt x="76" y="1"/>
                    </a:lnTo>
                    <a:lnTo>
                      <a:pt x="78" y="1"/>
                    </a:lnTo>
                    <a:lnTo>
                      <a:pt x="79" y="1"/>
                    </a:lnTo>
                    <a:lnTo>
                      <a:pt x="81" y="0"/>
                    </a:lnTo>
                    <a:lnTo>
                      <a:pt x="84" y="0"/>
                    </a:lnTo>
                    <a:lnTo>
                      <a:pt x="85" y="0"/>
                    </a:lnTo>
                    <a:lnTo>
                      <a:pt x="86" y="0"/>
                    </a:lnTo>
                    <a:close/>
                    <a:moveTo>
                      <a:pt x="86" y="13"/>
                    </a:moveTo>
                    <a:lnTo>
                      <a:pt x="86" y="13"/>
                    </a:lnTo>
                    <a:lnTo>
                      <a:pt x="85" y="13"/>
                    </a:lnTo>
                    <a:lnTo>
                      <a:pt x="85" y="13"/>
                    </a:lnTo>
                    <a:lnTo>
                      <a:pt x="84" y="13"/>
                    </a:lnTo>
                    <a:lnTo>
                      <a:pt x="84" y="13"/>
                    </a:lnTo>
                    <a:lnTo>
                      <a:pt x="82" y="13"/>
                    </a:lnTo>
                    <a:lnTo>
                      <a:pt x="82" y="14"/>
                    </a:lnTo>
                    <a:lnTo>
                      <a:pt x="81" y="14"/>
                    </a:lnTo>
                    <a:lnTo>
                      <a:pt x="81" y="14"/>
                    </a:lnTo>
                    <a:lnTo>
                      <a:pt x="79" y="15"/>
                    </a:lnTo>
                    <a:lnTo>
                      <a:pt x="79" y="15"/>
                    </a:lnTo>
                    <a:lnTo>
                      <a:pt x="79" y="16"/>
                    </a:lnTo>
                    <a:lnTo>
                      <a:pt x="78" y="16"/>
                    </a:lnTo>
                    <a:lnTo>
                      <a:pt x="78" y="18"/>
                    </a:lnTo>
                    <a:lnTo>
                      <a:pt x="78" y="18"/>
                    </a:lnTo>
                    <a:lnTo>
                      <a:pt x="78" y="19"/>
                    </a:lnTo>
                    <a:lnTo>
                      <a:pt x="76" y="19"/>
                    </a:lnTo>
                    <a:lnTo>
                      <a:pt x="76" y="20"/>
                    </a:lnTo>
                    <a:lnTo>
                      <a:pt x="76" y="21"/>
                    </a:lnTo>
                    <a:lnTo>
                      <a:pt x="76" y="21"/>
                    </a:lnTo>
                    <a:lnTo>
                      <a:pt x="76" y="23"/>
                    </a:lnTo>
                    <a:lnTo>
                      <a:pt x="76" y="24"/>
                    </a:lnTo>
                    <a:lnTo>
                      <a:pt x="76" y="25"/>
                    </a:lnTo>
                    <a:lnTo>
                      <a:pt x="76" y="26"/>
                    </a:lnTo>
                    <a:lnTo>
                      <a:pt x="76" y="28"/>
                    </a:lnTo>
                    <a:lnTo>
                      <a:pt x="76" y="29"/>
                    </a:lnTo>
                    <a:lnTo>
                      <a:pt x="76" y="30"/>
                    </a:lnTo>
                    <a:lnTo>
                      <a:pt x="76" y="33"/>
                    </a:lnTo>
                    <a:lnTo>
                      <a:pt x="78" y="33"/>
                    </a:lnTo>
                    <a:lnTo>
                      <a:pt x="78" y="34"/>
                    </a:lnTo>
                    <a:lnTo>
                      <a:pt x="78" y="35"/>
                    </a:lnTo>
                    <a:lnTo>
                      <a:pt x="79" y="36"/>
                    </a:lnTo>
                    <a:lnTo>
                      <a:pt x="79" y="38"/>
                    </a:lnTo>
                    <a:lnTo>
                      <a:pt x="81" y="38"/>
                    </a:lnTo>
                    <a:lnTo>
                      <a:pt x="81" y="39"/>
                    </a:lnTo>
                    <a:lnTo>
                      <a:pt x="82" y="39"/>
                    </a:lnTo>
                    <a:lnTo>
                      <a:pt x="84" y="39"/>
                    </a:lnTo>
                    <a:lnTo>
                      <a:pt x="85" y="39"/>
                    </a:lnTo>
                    <a:lnTo>
                      <a:pt x="85" y="40"/>
                    </a:lnTo>
                    <a:lnTo>
                      <a:pt x="86" y="40"/>
                    </a:lnTo>
                    <a:lnTo>
                      <a:pt x="88" y="40"/>
                    </a:lnTo>
                    <a:lnTo>
                      <a:pt x="89" y="39"/>
                    </a:lnTo>
                    <a:lnTo>
                      <a:pt x="91" y="39"/>
                    </a:lnTo>
                    <a:lnTo>
                      <a:pt x="91" y="39"/>
                    </a:lnTo>
                    <a:lnTo>
                      <a:pt x="92" y="38"/>
                    </a:lnTo>
                    <a:lnTo>
                      <a:pt x="94" y="38"/>
                    </a:lnTo>
                    <a:lnTo>
                      <a:pt x="94" y="36"/>
                    </a:lnTo>
                    <a:lnTo>
                      <a:pt x="95" y="36"/>
                    </a:lnTo>
                    <a:lnTo>
                      <a:pt x="95" y="35"/>
                    </a:lnTo>
                    <a:lnTo>
                      <a:pt x="95" y="34"/>
                    </a:lnTo>
                    <a:lnTo>
                      <a:pt x="96" y="33"/>
                    </a:lnTo>
                    <a:lnTo>
                      <a:pt x="96" y="31"/>
                    </a:lnTo>
                    <a:lnTo>
                      <a:pt x="96" y="30"/>
                    </a:lnTo>
                    <a:lnTo>
                      <a:pt x="96" y="29"/>
                    </a:lnTo>
                    <a:lnTo>
                      <a:pt x="96" y="28"/>
                    </a:lnTo>
                    <a:lnTo>
                      <a:pt x="96" y="26"/>
                    </a:lnTo>
                    <a:lnTo>
                      <a:pt x="96" y="25"/>
                    </a:lnTo>
                    <a:lnTo>
                      <a:pt x="96" y="24"/>
                    </a:lnTo>
                    <a:lnTo>
                      <a:pt x="96" y="23"/>
                    </a:lnTo>
                    <a:lnTo>
                      <a:pt x="96" y="21"/>
                    </a:lnTo>
                    <a:lnTo>
                      <a:pt x="96" y="20"/>
                    </a:lnTo>
                    <a:lnTo>
                      <a:pt x="95" y="19"/>
                    </a:lnTo>
                    <a:lnTo>
                      <a:pt x="95" y="18"/>
                    </a:lnTo>
                    <a:lnTo>
                      <a:pt x="95" y="16"/>
                    </a:lnTo>
                    <a:lnTo>
                      <a:pt x="94" y="15"/>
                    </a:lnTo>
                    <a:lnTo>
                      <a:pt x="94" y="15"/>
                    </a:lnTo>
                    <a:lnTo>
                      <a:pt x="92" y="14"/>
                    </a:lnTo>
                    <a:lnTo>
                      <a:pt x="91" y="14"/>
                    </a:lnTo>
                    <a:lnTo>
                      <a:pt x="91" y="13"/>
                    </a:lnTo>
                    <a:lnTo>
                      <a:pt x="89" y="13"/>
                    </a:lnTo>
                    <a:lnTo>
                      <a:pt x="88" y="13"/>
                    </a:lnTo>
                    <a:lnTo>
                      <a:pt x="86" y="13"/>
                    </a:lnTo>
                    <a:close/>
                    <a:moveTo>
                      <a:pt x="121" y="1"/>
                    </a:moveTo>
                    <a:lnTo>
                      <a:pt x="173" y="1"/>
                    </a:lnTo>
                    <a:lnTo>
                      <a:pt x="173" y="15"/>
                    </a:lnTo>
                    <a:lnTo>
                      <a:pt x="157" y="15"/>
                    </a:lnTo>
                    <a:lnTo>
                      <a:pt x="157" y="50"/>
                    </a:lnTo>
                    <a:lnTo>
                      <a:pt x="138" y="50"/>
                    </a:lnTo>
                    <a:lnTo>
                      <a:pt x="138" y="15"/>
                    </a:lnTo>
                    <a:lnTo>
                      <a:pt x="121" y="15"/>
                    </a:lnTo>
                    <a:lnTo>
                      <a:pt x="121" y="1"/>
                    </a:lnTo>
                    <a:close/>
                    <a:moveTo>
                      <a:pt x="190" y="1"/>
                    </a:moveTo>
                    <a:lnTo>
                      <a:pt x="208" y="1"/>
                    </a:lnTo>
                    <a:lnTo>
                      <a:pt x="229" y="50"/>
                    </a:lnTo>
                    <a:lnTo>
                      <a:pt x="210" y="50"/>
                    </a:lnTo>
                    <a:lnTo>
                      <a:pt x="208" y="44"/>
                    </a:lnTo>
                    <a:lnTo>
                      <a:pt x="190" y="44"/>
                    </a:lnTo>
                    <a:lnTo>
                      <a:pt x="187" y="50"/>
                    </a:lnTo>
                    <a:lnTo>
                      <a:pt x="170" y="50"/>
                    </a:lnTo>
                    <a:lnTo>
                      <a:pt x="190" y="1"/>
                    </a:lnTo>
                    <a:close/>
                    <a:moveTo>
                      <a:pt x="193" y="34"/>
                    </a:moveTo>
                    <a:lnTo>
                      <a:pt x="204" y="34"/>
                    </a:lnTo>
                    <a:lnTo>
                      <a:pt x="200" y="16"/>
                    </a:lnTo>
                    <a:lnTo>
                      <a:pt x="193" y="34"/>
                    </a:lnTo>
                    <a:close/>
                    <a:moveTo>
                      <a:pt x="234" y="1"/>
                    </a:moveTo>
                    <a:lnTo>
                      <a:pt x="254" y="1"/>
                    </a:lnTo>
                    <a:lnTo>
                      <a:pt x="254" y="39"/>
                    </a:lnTo>
                    <a:lnTo>
                      <a:pt x="279" y="39"/>
                    </a:lnTo>
                    <a:lnTo>
                      <a:pt x="279" y="50"/>
                    </a:lnTo>
                    <a:lnTo>
                      <a:pt x="234" y="50"/>
                    </a:lnTo>
                    <a:lnTo>
                      <a:pt x="234" y="1"/>
                    </a:lnTo>
                    <a:close/>
                  </a:path>
                </a:pathLst>
              </a:custGeom>
              <a:solidFill>
                <a:srgbClr val="000000"/>
              </a:solidFill>
              <a:ln w="9525">
                <a:noFill/>
                <a:round/>
                <a:headEnd/>
                <a:tailEnd/>
              </a:ln>
            </p:spPr>
            <p:txBody>
              <a:bodyPr/>
              <a:lstStyle/>
              <a:p>
                <a:endParaRPr lang="en-US"/>
              </a:p>
            </p:txBody>
          </p:sp>
          <p:sp>
            <p:nvSpPr>
              <p:cNvPr id="10355" name="Freeform 115"/>
              <p:cNvSpPr>
                <a:spLocks noEditPoints="1"/>
              </p:cNvSpPr>
              <p:nvPr/>
            </p:nvSpPr>
            <p:spPr bwMode="auto">
              <a:xfrm>
                <a:off x="3206" y="2930"/>
                <a:ext cx="59" cy="17"/>
              </a:xfrm>
              <a:custGeom>
                <a:avLst/>
                <a:gdLst/>
                <a:ahLst/>
                <a:cxnLst>
                  <a:cxn ang="0">
                    <a:pos x="44" y="47"/>
                  </a:cxn>
                  <a:cxn ang="0">
                    <a:pos x="28" y="51"/>
                  </a:cxn>
                  <a:cxn ang="0">
                    <a:pos x="15" y="49"/>
                  </a:cxn>
                  <a:cxn ang="0">
                    <a:pos x="5" y="42"/>
                  </a:cxn>
                  <a:cxn ang="0">
                    <a:pos x="0" y="31"/>
                  </a:cxn>
                  <a:cxn ang="0">
                    <a:pos x="0" y="21"/>
                  </a:cxn>
                  <a:cxn ang="0">
                    <a:pos x="3" y="12"/>
                  </a:cxn>
                  <a:cxn ang="0">
                    <a:pos x="9" y="6"/>
                  </a:cxn>
                  <a:cxn ang="0">
                    <a:pos x="18" y="1"/>
                  </a:cxn>
                  <a:cxn ang="0">
                    <a:pos x="29" y="0"/>
                  </a:cxn>
                  <a:cxn ang="0">
                    <a:pos x="39" y="1"/>
                  </a:cxn>
                  <a:cxn ang="0">
                    <a:pos x="46" y="4"/>
                  </a:cxn>
                  <a:cxn ang="0">
                    <a:pos x="51" y="7"/>
                  </a:cxn>
                  <a:cxn ang="0">
                    <a:pos x="55" y="14"/>
                  </a:cxn>
                  <a:cxn ang="0">
                    <a:pos x="38" y="16"/>
                  </a:cxn>
                  <a:cxn ang="0">
                    <a:pos x="35" y="14"/>
                  </a:cxn>
                  <a:cxn ang="0">
                    <a:pos x="29" y="11"/>
                  </a:cxn>
                  <a:cxn ang="0">
                    <a:pos x="23" y="15"/>
                  </a:cxn>
                  <a:cxn ang="0">
                    <a:pos x="19" y="22"/>
                  </a:cxn>
                  <a:cxn ang="0">
                    <a:pos x="19" y="30"/>
                  </a:cxn>
                  <a:cxn ang="0">
                    <a:pos x="22" y="35"/>
                  </a:cxn>
                  <a:cxn ang="0">
                    <a:pos x="26" y="39"/>
                  </a:cxn>
                  <a:cxn ang="0">
                    <a:pos x="32" y="39"/>
                  </a:cxn>
                  <a:cxn ang="0">
                    <a:pos x="36" y="37"/>
                  </a:cxn>
                  <a:cxn ang="0">
                    <a:pos x="39" y="34"/>
                  </a:cxn>
                  <a:cxn ang="0">
                    <a:pos x="82" y="44"/>
                  </a:cxn>
                  <a:cxn ang="0">
                    <a:pos x="85" y="34"/>
                  </a:cxn>
                  <a:cxn ang="0">
                    <a:pos x="151" y="11"/>
                  </a:cxn>
                  <a:cxn ang="0">
                    <a:pos x="144" y="12"/>
                  </a:cxn>
                  <a:cxn ang="0">
                    <a:pos x="144" y="15"/>
                  </a:cxn>
                  <a:cxn ang="0">
                    <a:pos x="145" y="16"/>
                  </a:cxn>
                  <a:cxn ang="0">
                    <a:pos x="148" y="19"/>
                  </a:cxn>
                  <a:cxn ang="0">
                    <a:pos x="153" y="19"/>
                  </a:cxn>
                  <a:cxn ang="0">
                    <a:pos x="156" y="20"/>
                  </a:cxn>
                  <a:cxn ang="0">
                    <a:pos x="166" y="22"/>
                  </a:cxn>
                  <a:cxn ang="0">
                    <a:pos x="173" y="26"/>
                  </a:cxn>
                  <a:cxn ang="0">
                    <a:pos x="176" y="31"/>
                  </a:cxn>
                  <a:cxn ang="0">
                    <a:pos x="174" y="40"/>
                  </a:cxn>
                  <a:cxn ang="0">
                    <a:pos x="168" y="47"/>
                  </a:cxn>
                  <a:cxn ang="0">
                    <a:pos x="160" y="50"/>
                  </a:cxn>
                  <a:cxn ang="0">
                    <a:pos x="147" y="51"/>
                  </a:cxn>
                  <a:cxn ang="0">
                    <a:pos x="137" y="50"/>
                  </a:cxn>
                  <a:cxn ang="0">
                    <a:pos x="128" y="44"/>
                  </a:cxn>
                  <a:cxn ang="0">
                    <a:pos x="124" y="37"/>
                  </a:cxn>
                  <a:cxn ang="0">
                    <a:pos x="144" y="37"/>
                  </a:cxn>
                  <a:cxn ang="0">
                    <a:pos x="147" y="40"/>
                  </a:cxn>
                  <a:cxn ang="0">
                    <a:pos x="154" y="40"/>
                  </a:cxn>
                  <a:cxn ang="0">
                    <a:pos x="157" y="36"/>
                  </a:cxn>
                  <a:cxn ang="0">
                    <a:pos x="154" y="34"/>
                  </a:cxn>
                  <a:cxn ang="0">
                    <a:pos x="148" y="31"/>
                  </a:cxn>
                  <a:cxn ang="0">
                    <a:pos x="140" y="29"/>
                  </a:cxn>
                  <a:cxn ang="0">
                    <a:pos x="134" y="27"/>
                  </a:cxn>
                  <a:cxn ang="0">
                    <a:pos x="130" y="24"/>
                  </a:cxn>
                  <a:cxn ang="0">
                    <a:pos x="125" y="19"/>
                  </a:cxn>
                  <a:cxn ang="0">
                    <a:pos x="125" y="12"/>
                  </a:cxn>
                  <a:cxn ang="0">
                    <a:pos x="128" y="6"/>
                  </a:cxn>
                  <a:cxn ang="0">
                    <a:pos x="137" y="1"/>
                  </a:cxn>
                  <a:cxn ang="0">
                    <a:pos x="148" y="0"/>
                  </a:cxn>
                  <a:cxn ang="0">
                    <a:pos x="157" y="0"/>
                  </a:cxn>
                  <a:cxn ang="0">
                    <a:pos x="163" y="2"/>
                  </a:cxn>
                  <a:cxn ang="0">
                    <a:pos x="168" y="5"/>
                  </a:cxn>
                  <a:cxn ang="0">
                    <a:pos x="173" y="11"/>
                  </a:cxn>
                </a:cxnLst>
                <a:rect l="0" t="0" r="r" b="b"/>
                <a:pathLst>
                  <a:path w="176" h="51">
                    <a:moveTo>
                      <a:pt x="32" y="34"/>
                    </a:moveTo>
                    <a:lnTo>
                      <a:pt x="32" y="22"/>
                    </a:lnTo>
                    <a:lnTo>
                      <a:pt x="56" y="22"/>
                    </a:lnTo>
                    <a:lnTo>
                      <a:pt x="56" y="50"/>
                    </a:lnTo>
                    <a:lnTo>
                      <a:pt x="45" y="50"/>
                    </a:lnTo>
                    <a:lnTo>
                      <a:pt x="45" y="46"/>
                    </a:lnTo>
                    <a:lnTo>
                      <a:pt x="44" y="47"/>
                    </a:lnTo>
                    <a:lnTo>
                      <a:pt x="41" y="47"/>
                    </a:lnTo>
                    <a:lnTo>
                      <a:pt x="39" y="49"/>
                    </a:lnTo>
                    <a:lnTo>
                      <a:pt x="38" y="50"/>
                    </a:lnTo>
                    <a:lnTo>
                      <a:pt x="35" y="50"/>
                    </a:lnTo>
                    <a:lnTo>
                      <a:pt x="34" y="51"/>
                    </a:lnTo>
                    <a:lnTo>
                      <a:pt x="31" y="51"/>
                    </a:lnTo>
                    <a:lnTo>
                      <a:pt x="28" y="51"/>
                    </a:lnTo>
                    <a:lnTo>
                      <a:pt x="25" y="51"/>
                    </a:lnTo>
                    <a:lnTo>
                      <a:pt x="23" y="51"/>
                    </a:lnTo>
                    <a:lnTo>
                      <a:pt x="22" y="51"/>
                    </a:lnTo>
                    <a:lnTo>
                      <a:pt x="19" y="50"/>
                    </a:lnTo>
                    <a:lnTo>
                      <a:pt x="18" y="50"/>
                    </a:lnTo>
                    <a:lnTo>
                      <a:pt x="16" y="50"/>
                    </a:lnTo>
                    <a:lnTo>
                      <a:pt x="15" y="49"/>
                    </a:lnTo>
                    <a:lnTo>
                      <a:pt x="13" y="49"/>
                    </a:lnTo>
                    <a:lnTo>
                      <a:pt x="12" y="47"/>
                    </a:lnTo>
                    <a:lnTo>
                      <a:pt x="11" y="46"/>
                    </a:lnTo>
                    <a:lnTo>
                      <a:pt x="9" y="45"/>
                    </a:lnTo>
                    <a:lnTo>
                      <a:pt x="8" y="44"/>
                    </a:lnTo>
                    <a:lnTo>
                      <a:pt x="6" y="44"/>
                    </a:lnTo>
                    <a:lnTo>
                      <a:pt x="5" y="42"/>
                    </a:lnTo>
                    <a:lnTo>
                      <a:pt x="5" y="41"/>
                    </a:lnTo>
                    <a:lnTo>
                      <a:pt x="3" y="39"/>
                    </a:lnTo>
                    <a:lnTo>
                      <a:pt x="3" y="37"/>
                    </a:lnTo>
                    <a:lnTo>
                      <a:pt x="2" y="36"/>
                    </a:lnTo>
                    <a:lnTo>
                      <a:pt x="2" y="35"/>
                    </a:lnTo>
                    <a:lnTo>
                      <a:pt x="2" y="34"/>
                    </a:lnTo>
                    <a:lnTo>
                      <a:pt x="0" y="31"/>
                    </a:lnTo>
                    <a:lnTo>
                      <a:pt x="0" y="30"/>
                    </a:lnTo>
                    <a:lnTo>
                      <a:pt x="0" y="29"/>
                    </a:lnTo>
                    <a:lnTo>
                      <a:pt x="0" y="26"/>
                    </a:lnTo>
                    <a:lnTo>
                      <a:pt x="0" y="25"/>
                    </a:lnTo>
                    <a:lnTo>
                      <a:pt x="0" y="24"/>
                    </a:lnTo>
                    <a:lnTo>
                      <a:pt x="0" y="22"/>
                    </a:lnTo>
                    <a:lnTo>
                      <a:pt x="0" y="21"/>
                    </a:lnTo>
                    <a:lnTo>
                      <a:pt x="0" y="20"/>
                    </a:lnTo>
                    <a:lnTo>
                      <a:pt x="2" y="19"/>
                    </a:lnTo>
                    <a:lnTo>
                      <a:pt x="2" y="17"/>
                    </a:lnTo>
                    <a:lnTo>
                      <a:pt x="2" y="16"/>
                    </a:lnTo>
                    <a:lnTo>
                      <a:pt x="3" y="15"/>
                    </a:lnTo>
                    <a:lnTo>
                      <a:pt x="3" y="14"/>
                    </a:lnTo>
                    <a:lnTo>
                      <a:pt x="3" y="12"/>
                    </a:lnTo>
                    <a:lnTo>
                      <a:pt x="5" y="11"/>
                    </a:lnTo>
                    <a:lnTo>
                      <a:pt x="5" y="11"/>
                    </a:lnTo>
                    <a:lnTo>
                      <a:pt x="6" y="10"/>
                    </a:lnTo>
                    <a:lnTo>
                      <a:pt x="6" y="9"/>
                    </a:lnTo>
                    <a:lnTo>
                      <a:pt x="8" y="7"/>
                    </a:lnTo>
                    <a:lnTo>
                      <a:pt x="9" y="7"/>
                    </a:lnTo>
                    <a:lnTo>
                      <a:pt x="9" y="6"/>
                    </a:lnTo>
                    <a:lnTo>
                      <a:pt x="11" y="5"/>
                    </a:lnTo>
                    <a:lnTo>
                      <a:pt x="12" y="5"/>
                    </a:lnTo>
                    <a:lnTo>
                      <a:pt x="13" y="4"/>
                    </a:lnTo>
                    <a:lnTo>
                      <a:pt x="15" y="4"/>
                    </a:lnTo>
                    <a:lnTo>
                      <a:pt x="15" y="2"/>
                    </a:lnTo>
                    <a:lnTo>
                      <a:pt x="16" y="2"/>
                    </a:lnTo>
                    <a:lnTo>
                      <a:pt x="18" y="1"/>
                    </a:lnTo>
                    <a:lnTo>
                      <a:pt x="19" y="1"/>
                    </a:lnTo>
                    <a:lnTo>
                      <a:pt x="21" y="1"/>
                    </a:lnTo>
                    <a:lnTo>
                      <a:pt x="22" y="0"/>
                    </a:lnTo>
                    <a:lnTo>
                      <a:pt x="25" y="0"/>
                    </a:lnTo>
                    <a:lnTo>
                      <a:pt x="26" y="0"/>
                    </a:lnTo>
                    <a:lnTo>
                      <a:pt x="28" y="0"/>
                    </a:lnTo>
                    <a:lnTo>
                      <a:pt x="29" y="0"/>
                    </a:lnTo>
                    <a:lnTo>
                      <a:pt x="31" y="0"/>
                    </a:lnTo>
                    <a:lnTo>
                      <a:pt x="32" y="0"/>
                    </a:lnTo>
                    <a:lnTo>
                      <a:pt x="34" y="0"/>
                    </a:lnTo>
                    <a:lnTo>
                      <a:pt x="35" y="0"/>
                    </a:lnTo>
                    <a:lnTo>
                      <a:pt x="36" y="0"/>
                    </a:lnTo>
                    <a:lnTo>
                      <a:pt x="38" y="0"/>
                    </a:lnTo>
                    <a:lnTo>
                      <a:pt x="39" y="1"/>
                    </a:lnTo>
                    <a:lnTo>
                      <a:pt x="39" y="1"/>
                    </a:lnTo>
                    <a:lnTo>
                      <a:pt x="41" y="1"/>
                    </a:lnTo>
                    <a:lnTo>
                      <a:pt x="42" y="1"/>
                    </a:lnTo>
                    <a:lnTo>
                      <a:pt x="44" y="2"/>
                    </a:lnTo>
                    <a:lnTo>
                      <a:pt x="44" y="2"/>
                    </a:lnTo>
                    <a:lnTo>
                      <a:pt x="45" y="2"/>
                    </a:lnTo>
                    <a:lnTo>
                      <a:pt x="46" y="4"/>
                    </a:lnTo>
                    <a:lnTo>
                      <a:pt x="46" y="4"/>
                    </a:lnTo>
                    <a:lnTo>
                      <a:pt x="48" y="5"/>
                    </a:lnTo>
                    <a:lnTo>
                      <a:pt x="48" y="5"/>
                    </a:lnTo>
                    <a:lnTo>
                      <a:pt x="49" y="6"/>
                    </a:lnTo>
                    <a:lnTo>
                      <a:pt x="49" y="6"/>
                    </a:lnTo>
                    <a:lnTo>
                      <a:pt x="51" y="7"/>
                    </a:lnTo>
                    <a:lnTo>
                      <a:pt x="51" y="7"/>
                    </a:lnTo>
                    <a:lnTo>
                      <a:pt x="52" y="9"/>
                    </a:lnTo>
                    <a:lnTo>
                      <a:pt x="52" y="10"/>
                    </a:lnTo>
                    <a:lnTo>
                      <a:pt x="54" y="10"/>
                    </a:lnTo>
                    <a:lnTo>
                      <a:pt x="54" y="11"/>
                    </a:lnTo>
                    <a:lnTo>
                      <a:pt x="54" y="12"/>
                    </a:lnTo>
                    <a:lnTo>
                      <a:pt x="55" y="12"/>
                    </a:lnTo>
                    <a:lnTo>
                      <a:pt x="55" y="14"/>
                    </a:lnTo>
                    <a:lnTo>
                      <a:pt x="55" y="15"/>
                    </a:lnTo>
                    <a:lnTo>
                      <a:pt x="56" y="16"/>
                    </a:lnTo>
                    <a:lnTo>
                      <a:pt x="56" y="17"/>
                    </a:lnTo>
                    <a:lnTo>
                      <a:pt x="56" y="17"/>
                    </a:lnTo>
                    <a:lnTo>
                      <a:pt x="39" y="17"/>
                    </a:lnTo>
                    <a:lnTo>
                      <a:pt x="39" y="17"/>
                    </a:lnTo>
                    <a:lnTo>
                      <a:pt x="38" y="16"/>
                    </a:lnTo>
                    <a:lnTo>
                      <a:pt x="38" y="16"/>
                    </a:lnTo>
                    <a:lnTo>
                      <a:pt x="38" y="16"/>
                    </a:lnTo>
                    <a:lnTo>
                      <a:pt x="38" y="15"/>
                    </a:lnTo>
                    <a:lnTo>
                      <a:pt x="36" y="15"/>
                    </a:lnTo>
                    <a:lnTo>
                      <a:pt x="36" y="14"/>
                    </a:lnTo>
                    <a:lnTo>
                      <a:pt x="36" y="14"/>
                    </a:lnTo>
                    <a:lnTo>
                      <a:pt x="35" y="14"/>
                    </a:lnTo>
                    <a:lnTo>
                      <a:pt x="35" y="12"/>
                    </a:lnTo>
                    <a:lnTo>
                      <a:pt x="34" y="12"/>
                    </a:lnTo>
                    <a:lnTo>
                      <a:pt x="34" y="12"/>
                    </a:lnTo>
                    <a:lnTo>
                      <a:pt x="32" y="12"/>
                    </a:lnTo>
                    <a:lnTo>
                      <a:pt x="32" y="12"/>
                    </a:lnTo>
                    <a:lnTo>
                      <a:pt x="31" y="12"/>
                    </a:lnTo>
                    <a:lnTo>
                      <a:pt x="29" y="11"/>
                    </a:lnTo>
                    <a:lnTo>
                      <a:pt x="29" y="12"/>
                    </a:lnTo>
                    <a:lnTo>
                      <a:pt x="28" y="12"/>
                    </a:lnTo>
                    <a:lnTo>
                      <a:pt x="26" y="12"/>
                    </a:lnTo>
                    <a:lnTo>
                      <a:pt x="25" y="12"/>
                    </a:lnTo>
                    <a:lnTo>
                      <a:pt x="25" y="14"/>
                    </a:lnTo>
                    <a:lnTo>
                      <a:pt x="23" y="14"/>
                    </a:lnTo>
                    <a:lnTo>
                      <a:pt x="23" y="15"/>
                    </a:lnTo>
                    <a:lnTo>
                      <a:pt x="22" y="15"/>
                    </a:lnTo>
                    <a:lnTo>
                      <a:pt x="22" y="16"/>
                    </a:lnTo>
                    <a:lnTo>
                      <a:pt x="21" y="17"/>
                    </a:lnTo>
                    <a:lnTo>
                      <a:pt x="21" y="19"/>
                    </a:lnTo>
                    <a:lnTo>
                      <a:pt x="19" y="20"/>
                    </a:lnTo>
                    <a:lnTo>
                      <a:pt x="19" y="21"/>
                    </a:lnTo>
                    <a:lnTo>
                      <a:pt x="19" y="22"/>
                    </a:lnTo>
                    <a:lnTo>
                      <a:pt x="19" y="25"/>
                    </a:lnTo>
                    <a:lnTo>
                      <a:pt x="19" y="26"/>
                    </a:lnTo>
                    <a:lnTo>
                      <a:pt x="19" y="27"/>
                    </a:lnTo>
                    <a:lnTo>
                      <a:pt x="19" y="27"/>
                    </a:lnTo>
                    <a:lnTo>
                      <a:pt x="19" y="29"/>
                    </a:lnTo>
                    <a:lnTo>
                      <a:pt x="19" y="30"/>
                    </a:lnTo>
                    <a:lnTo>
                      <a:pt x="19" y="30"/>
                    </a:lnTo>
                    <a:lnTo>
                      <a:pt x="19" y="31"/>
                    </a:lnTo>
                    <a:lnTo>
                      <a:pt x="21" y="32"/>
                    </a:lnTo>
                    <a:lnTo>
                      <a:pt x="21" y="32"/>
                    </a:lnTo>
                    <a:lnTo>
                      <a:pt x="21" y="34"/>
                    </a:lnTo>
                    <a:lnTo>
                      <a:pt x="21" y="34"/>
                    </a:lnTo>
                    <a:lnTo>
                      <a:pt x="21" y="35"/>
                    </a:lnTo>
                    <a:lnTo>
                      <a:pt x="22" y="35"/>
                    </a:lnTo>
                    <a:lnTo>
                      <a:pt x="22" y="36"/>
                    </a:lnTo>
                    <a:lnTo>
                      <a:pt x="22" y="36"/>
                    </a:lnTo>
                    <a:lnTo>
                      <a:pt x="23" y="37"/>
                    </a:lnTo>
                    <a:lnTo>
                      <a:pt x="23" y="37"/>
                    </a:lnTo>
                    <a:lnTo>
                      <a:pt x="25" y="39"/>
                    </a:lnTo>
                    <a:lnTo>
                      <a:pt x="25" y="39"/>
                    </a:lnTo>
                    <a:lnTo>
                      <a:pt x="26" y="39"/>
                    </a:lnTo>
                    <a:lnTo>
                      <a:pt x="26" y="39"/>
                    </a:lnTo>
                    <a:lnTo>
                      <a:pt x="28" y="39"/>
                    </a:lnTo>
                    <a:lnTo>
                      <a:pt x="29" y="39"/>
                    </a:lnTo>
                    <a:lnTo>
                      <a:pt x="29" y="39"/>
                    </a:lnTo>
                    <a:lnTo>
                      <a:pt x="31" y="39"/>
                    </a:lnTo>
                    <a:lnTo>
                      <a:pt x="32" y="39"/>
                    </a:lnTo>
                    <a:lnTo>
                      <a:pt x="32" y="39"/>
                    </a:lnTo>
                    <a:lnTo>
                      <a:pt x="34" y="39"/>
                    </a:lnTo>
                    <a:lnTo>
                      <a:pt x="34" y="39"/>
                    </a:lnTo>
                    <a:lnTo>
                      <a:pt x="35" y="39"/>
                    </a:lnTo>
                    <a:lnTo>
                      <a:pt x="35" y="39"/>
                    </a:lnTo>
                    <a:lnTo>
                      <a:pt x="35" y="39"/>
                    </a:lnTo>
                    <a:lnTo>
                      <a:pt x="36" y="37"/>
                    </a:lnTo>
                    <a:lnTo>
                      <a:pt x="36" y="37"/>
                    </a:lnTo>
                    <a:lnTo>
                      <a:pt x="38" y="36"/>
                    </a:lnTo>
                    <a:lnTo>
                      <a:pt x="38" y="36"/>
                    </a:lnTo>
                    <a:lnTo>
                      <a:pt x="39" y="36"/>
                    </a:lnTo>
                    <a:lnTo>
                      <a:pt x="39" y="35"/>
                    </a:lnTo>
                    <a:lnTo>
                      <a:pt x="39" y="35"/>
                    </a:lnTo>
                    <a:lnTo>
                      <a:pt x="39" y="34"/>
                    </a:lnTo>
                    <a:lnTo>
                      <a:pt x="39" y="34"/>
                    </a:lnTo>
                    <a:lnTo>
                      <a:pt x="32" y="34"/>
                    </a:lnTo>
                    <a:close/>
                    <a:moveTo>
                      <a:pt x="82" y="1"/>
                    </a:moveTo>
                    <a:lnTo>
                      <a:pt x="101" y="1"/>
                    </a:lnTo>
                    <a:lnTo>
                      <a:pt x="121" y="50"/>
                    </a:lnTo>
                    <a:lnTo>
                      <a:pt x="102" y="50"/>
                    </a:lnTo>
                    <a:lnTo>
                      <a:pt x="101" y="44"/>
                    </a:lnTo>
                    <a:lnTo>
                      <a:pt x="82" y="44"/>
                    </a:lnTo>
                    <a:lnTo>
                      <a:pt x="81" y="50"/>
                    </a:lnTo>
                    <a:lnTo>
                      <a:pt x="62" y="50"/>
                    </a:lnTo>
                    <a:lnTo>
                      <a:pt x="82" y="1"/>
                    </a:lnTo>
                    <a:close/>
                    <a:moveTo>
                      <a:pt x="85" y="34"/>
                    </a:moveTo>
                    <a:lnTo>
                      <a:pt x="98" y="34"/>
                    </a:lnTo>
                    <a:lnTo>
                      <a:pt x="92" y="16"/>
                    </a:lnTo>
                    <a:lnTo>
                      <a:pt x="85" y="34"/>
                    </a:lnTo>
                    <a:close/>
                    <a:moveTo>
                      <a:pt x="156" y="15"/>
                    </a:moveTo>
                    <a:lnTo>
                      <a:pt x="156" y="15"/>
                    </a:lnTo>
                    <a:lnTo>
                      <a:pt x="156" y="14"/>
                    </a:lnTo>
                    <a:lnTo>
                      <a:pt x="154" y="14"/>
                    </a:lnTo>
                    <a:lnTo>
                      <a:pt x="154" y="12"/>
                    </a:lnTo>
                    <a:lnTo>
                      <a:pt x="153" y="12"/>
                    </a:lnTo>
                    <a:lnTo>
                      <a:pt x="151" y="11"/>
                    </a:lnTo>
                    <a:lnTo>
                      <a:pt x="150" y="11"/>
                    </a:lnTo>
                    <a:lnTo>
                      <a:pt x="148" y="11"/>
                    </a:lnTo>
                    <a:lnTo>
                      <a:pt x="147" y="11"/>
                    </a:lnTo>
                    <a:lnTo>
                      <a:pt x="147" y="11"/>
                    </a:lnTo>
                    <a:lnTo>
                      <a:pt x="145" y="11"/>
                    </a:lnTo>
                    <a:lnTo>
                      <a:pt x="145" y="12"/>
                    </a:lnTo>
                    <a:lnTo>
                      <a:pt x="144" y="12"/>
                    </a:lnTo>
                    <a:lnTo>
                      <a:pt x="144" y="12"/>
                    </a:lnTo>
                    <a:lnTo>
                      <a:pt x="144" y="14"/>
                    </a:lnTo>
                    <a:lnTo>
                      <a:pt x="144" y="14"/>
                    </a:lnTo>
                    <a:lnTo>
                      <a:pt x="144" y="15"/>
                    </a:lnTo>
                    <a:lnTo>
                      <a:pt x="144" y="15"/>
                    </a:lnTo>
                    <a:lnTo>
                      <a:pt x="144" y="15"/>
                    </a:lnTo>
                    <a:lnTo>
                      <a:pt x="144" y="15"/>
                    </a:lnTo>
                    <a:lnTo>
                      <a:pt x="144" y="15"/>
                    </a:lnTo>
                    <a:lnTo>
                      <a:pt x="144" y="16"/>
                    </a:lnTo>
                    <a:lnTo>
                      <a:pt x="144" y="16"/>
                    </a:lnTo>
                    <a:lnTo>
                      <a:pt x="144" y="16"/>
                    </a:lnTo>
                    <a:lnTo>
                      <a:pt x="145" y="16"/>
                    </a:lnTo>
                    <a:lnTo>
                      <a:pt x="145" y="16"/>
                    </a:lnTo>
                    <a:lnTo>
                      <a:pt x="145" y="16"/>
                    </a:lnTo>
                    <a:lnTo>
                      <a:pt x="145" y="17"/>
                    </a:lnTo>
                    <a:lnTo>
                      <a:pt x="145" y="17"/>
                    </a:lnTo>
                    <a:lnTo>
                      <a:pt x="147" y="17"/>
                    </a:lnTo>
                    <a:lnTo>
                      <a:pt x="147" y="17"/>
                    </a:lnTo>
                    <a:lnTo>
                      <a:pt x="147" y="17"/>
                    </a:lnTo>
                    <a:lnTo>
                      <a:pt x="148" y="17"/>
                    </a:lnTo>
                    <a:lnTo>
                      <a:pt x="148" y="19"/>
                    </a:lnTo>
                    <a:lnTo>
                      <a:pt x="148" y="19"/>
                    </a:lnTo>
                    <a:lnTo>
                      <a:pt x="150" y="19"/>
                    </a:lnTo>
                    <a:lnTo>
                      <a:pt x="150" y="19"/>
                    </a:lnTo>
                    <a:lnTo>
                      <a:pt x="151" y="19"/>
                    </a:lnTo>
                    <a:lnTo>
                      <a:pt x="151" y="19"/>
                    </a:lnTo>
                    <a:lnTo>
                      <a:pt x="151" y="19"/>
                    </a:lnTo>
                    <a:lnTo>
                      <a:pt x="153" y="19"/>
                    </a:lnTo>
                    <a:lnTo>
                      <a:pt x="153" y="19"/>
                    </a:lnTo>
                    <a:lnTo>
                      <a:pt x="153" y="19"/>
                    </a:lnTo>
                    <a:lnTo>
                      <a:pt x="154" y="19"/>
                    </a:lnTo>
                    <a:lnTo>
                      <a:pt x="154" y="19"/>
                    </a:lnTo>
                    <a:lnTo>
                      <a:pt x="156" y="20"/>
                    </a:lnTo>
                    <a:lnTo>
                      <a:pt x="156" y="20"/>
                    </a:lnTo>
                    <a:lnTo>
                      <a:pt x="156" y="20"/>
                    </a:lnTo>
                    <a:lnTo>
                      <a:pt x="157" y="20"/>
                    </a:lnTo>
                    <a:lnTo>
                      <a:pt x="160" y="20"/>
                    </a:lnTo>
                    <a:lnTo>
                      <a:pt x="161" y="21"/>
                    </a:lnTo>
                    <a:lnTo>
                      <a:pt x="161" y="21"/>
                    </a:lnTo>
                    <a:lnTo>
                      <a:pt x="163" y="21"/>
                    </a:lnTo>
                    <a:lnTo>
                      <a:pt x="164" y="22"/>
                    </a:lnTo>
                    <a:lnTo>
                      <a:pt x="166" y="22"/>
                    </a:lnTo>
                    <a:lnTo>
                      <a:pt x="167" y="22"/>
                    </a:lnTo>
                    <a:lnTo>
                      <a:pt x="168" y="24"/>
                    </a:lnTo>
                    <a:lnTo>
                      <a:pt x="168" y="24"/>
                    </a:lnTo>
                    <a:lnTo>
                      <a:pt x="170" y="25"/>
                    </a:lnTo>
                    <a:lnTo>
                      <a:pt x="171" y="25"/>
                    </a:lnTo>
                    <a:lnTo>
                      <a:pt x="171" y="26"/>
                    </a:lnTo>
                    <a:lnTo>
                      <a:pt x="173" y="26"/>
                    </a:lnTo>
                    <a:lnTo>
                      <a:pt x="173" y="27"/>
                    </a:lnTo>
                    <a:lnTo>
                      <a:pt x="173" y="27"/>
                    </a:lnTo>
                    <a:lnTo>
                      <a:pt x="174" y="29"/>
                    </a:lnTo>
                    <a:lnTo>
                      <a:pt x="174" y="29"/>
                    </a:lnTo>
                    <a:lnTo>
                      <a:pt x="174" y="30"/>
                    </a:lnTo>
                    <a:lnTo>
                      <a:pt x="176" y="31"/>
                    </a:lnTo>
                    <a:lnTo>
                      <a:pt x="176" y="31"/>
                    </a:lnTo>
                    <a:lnTo>
                      <a:pt x="176" y="32"/>
                    </a:lnTo>
                    <a:lnTo>
                      <a:pt x="176" y="34"/>
                    </a:lnTo>
                    <a:lnTo>
                      <a:pt x="176" y="35"/>
                    </a:lnTo>
                    <a:lnTo>
                      <a:pt x="176" y="36"/>
                    </a:lnTo>
                    <a:lnTo>
                      <a:pt x="176" y="37"/>
                    </a:lnTo>
                    <a:lnTo>
                      <a:pt x="176" y="39"/>
                    </a:lnTo>
                    <a:lnTo>
                      <a:pt x="174" y="40"/>
                    </a:lnTo>
                    <a:lnTo>
                      <a:pt x="174" y="41"/>
                    </a:lnTo>
                    <a:lnTo>
                      <a:pt x="174" y="42"/>
                    </a:lnTo>
                    <a:lnTo>
                      <a:pt x="173" y="44"/>
                    </a:lnTo>
                    <a:lnTo>
                      <a:pt x="171" y="45"/>
                    </a:lnTo>
                    <a:lnTo>
                      <a:pt x="171" y="45"/>
                    </a:lnTo>
                    <a:lnTo>
                      <a:pt x="170" y="46"/>
                    </a:lnTo>
                    <a:lnTo>
                      <a:pt x="168" y="47"/>
                    </a:lnTo>
                    <a:lnTo>
                      <a:pt x="167" y="47"/>
                    </a:lnTo>
                    <a:lnTo>
                      <a:pt x="166" y="49"/>
                    </a:lnTo>
                    <a:lnTo>
                      <a:pt x="166" y="49"/>
                    </a:lnTo>
                    <a:lnTo>
                      <a:pt x="164" y="49"/>
                    </a:lnTo>
                    <a:lnTo>
                      <a:pt x="163" y="50"/>
                    </a:lnTo>
                    <a:lnTo>
                      <a:pt x="161" y="50"/>
                    </a:lnTo>
                    <a:lnTo>
                      <a:pt x="160" y="50"/>
                    </a:lnTo>
                    <a:lnTo>
                      <a:pt x="157" y="50"/>
                    </a:lnTo>
                    <a:lnTo>
                      <a:pt x="156" y="51"/>
                    </a:lnTo>
                    <a:lnTo>
                      <a:pt x="154" y="51"/>
                    </a:lnTo>
                    <a:lnTo>
                      <a:pt x="153" y="51"/>
                    </a:lnTo>
                    <a:lnTo>
                      <a:pt x="151" y="51"/>
                    </a:lnTo>
                    <a:lnTo>
                      <a:pt x="150" y="51"/>
                    </a:lnTo>
                    <a:lnTo>
                      <a:pt x="147" y="51"/>
                    </a:lnTo>
                    <a:lnTo>
                      <a:pt x="145" y="51"/>
                    </a:lnTo>
                    <a:lnTo>
                      <a:pt x="144" y="51"/>
                    </a:lnTo>
                    <a:lnTo>
                      <a:pt x="143" y="51"/>
                    </a:lnTo>
                    <a:lnTo>
                      <a:pt x="141" y="50"/>
                    </a:lnTo>
                    <a:lnTo>
                      <a:pt x="140" y="50"/>
                    </a:lnTo>
                    <a:lnTo>
                      <a:pt x="138" y="50"/>
                    </a:lnTo>
                    <a:lnTo>
                      <a:pt x="137" y="50"/>
                    </a:lnTo>
                    <a:lnTo>
                      <a:pt x="135" y="49"/>
                    </a:lnTo>
                    <a:lnTo>
                      <a:pt x="134" y="49"/>
                    </a:lnTo>
                    <a:lnTo>
                      <a:pt x="133" y="47"/>
                    </a:lnTo>
                    <a:lnTo>
                      <a:pt x="133" y="46"/>
                    </a:lnTo>
                    <a:lnTo>
                      <a:pt x="131" y="46"/>
                    </a:lnTo>
                    <a:lnTo>
                      <a:pt x="130" y="45"/>
                    </a:lnTo>
                    <a:lnTo>
                      <a:pt x="128" y="44"/>
                    </a:lnTo>
                    <a:lnTo>
                      <a:pt x="128" y="44"/>
                    </a:lnTo>
                    <a:lnTo>
                      <a:pt x="127" y="42"/>
                    </a:lnTo>
                    <a:lnTo>
                      <a:pt x="127" y="41"/>
                    </a:lnTo>
                    <a:lnTo>
                      <a:pt x="125" y="40"/>
                    </a:lnTo>
                    <a:lnTo>
                      <a:pt x="125" y="39"/>
                    </a:lnTo>
                    <a:lnTo>
                      <a:pt x="125" y="39"/>
                    </a:lnTo>
                    <a:lnTo>
                      <a:pt x="124" y="37"/>
                    </a:lnTo>
                    <a:lnTo>
                      <a:pt x="124" y="36"/>
                    </a:lnTo>
                    <a:lnTo>
                      <a:pt x="124" y="35"/>
                    </a:lnTo>
                    <a:lnTo>
                      <a:pt x="143" y="35"/>
                    </a:lnTo>
                    <a:lnTo>
                      <a:pt x="143" y="35"/>
                    </a:lnTo>
                    <a:lnTo>
                      <a:pt x="143" y="36"/>
                    </a:lnTo>
                    <a:lnTo>
                      <a:pt x="143" y="36"/>
                    </a:lnTo>
                    <a:lnTo>
                      <a:pt x="144" y="37"/>
                    </a:lnTo>
                    <a:lnTo>
                      <a:pt x="144" y="37"/>
                    </a:lnTo>
                    <a:lnTo>
                      <a:pt x="144" y="39"/>
                    </a:lnTo>
                    <a:lnTo>
                      <a:pt x="144" y="39"/>
                    </a:lnTo>
                    <a:lnTo>
                      <a:pt x="145" y="39"/>
                    </a:lnTo>
                    <a:lnTo>
                      <a:pt x="145" y="39"/>
                    </a:lnTo>
                    <a:lnTo>
                      <a:pt x="147" y="40"/>
                    </a:lnTo>
                    <a:lnTo>
                      <a:pt x="147" y="40"/>
                    </a:lnTo>
                    <a:lnTo>
                      <a:pt x="148" y="40"/>
                    </a:lnTo>
                    <a:lnTo>
                      <a:pt x="148" y="40"/>
                    </a:lnTo>
                    <a:lnTo>
                      <a:pt x="150" y="40"/>
                    </a:lnTo>
                    <a:lnTo>
                      <a:pt x="150" y="40"/>
                    </a:lnTo>
                    <a:lnTo>
                      <a:pt x="150" y="40"/>
                    </a:lnTo>
                    <a:lnTo>
                      <a:pt x="153" y="40"/>
                    </a:lnTo>
                    <a:lnTo>
                      <a:pt x="154" y="40"/>
                    </a:lnTo>
                    <a:lnTo>
                      <a:pt x="154" y="39"/>
                    </a:lnTo>
                    <a:lnTo>
                      <a:pt x="156" y="39"/>
                    </a:lnTo>
                    <a:lnTo>
                      <a:pt x="157" y="39"/>
                    </a:lnTo>
                    <a:lnTo>
                      <a:pt x="157" y="37"/>
                    </a:lnTo>
                    <a:lnTo>
                      <a:pt x="157" y="37"/>
                    </a:lnTo>
                    <a:lnTo>
                      <a:pt x="157" y="36"/>
                    </a:lnTo>
                    <a:lnTo>
                      <a:pt x="157" y="36"/>
                    </a:lnTo>
                    <a:lnTo>
                      <a:pt x="157" y="35"/>
                    </a:lnTo>
                    <a:lnTo>
                      <a:pt x="157" y="35"/>
                    </a:lnTo>
                    <a:lnTo>
                      <a:pt x="157" y="35"/>
                    </a:lnTo>
                    <a:lnTo>
                      <a:pt x="157" y="34"/>
                    </a:lnTo>
                    <a:lnTo>
                      <a:pt x="156" y="34"/>
                    </a:lnTo>
                    <a:lnTo>
                      <a:pt x="156" y="34"/>
                    </a:lnTo>
                    <a:lnTo>
                      <a:pt x="154" y="34"/>
                    </a:lnTo>
                    <a:lnTo>
                      <a:pt x="154" y="34"/>
                    </a:lnTo>
                    <a:lnTo>
                      <a:pt x="154" y="32"/>
                    </a:lnTo>
                    <a:lnTo>
                      <a:pt x="153" y="32"/>
                    </a:lnTo>
                    <a:lnTo>
                      <a:pt x="151" y="32"/>
                    </a:lnTo>
                    <a:lnTo>
                      <a:pt x="151" y="32"/>
                    </a:lnTo>
                    <a:lnTo>
                      <a:pt x="150" y="31"/>
                    </a:lnTo>
                    <a:lnTo>
                      <a:pt x="148" y="31"/>
                    </a:lnTo>
                    <a:lnTo>
                      <a:pt x="147" y="31"/>
                    </a:lnTo>
                    <a:lnTo>
                      <a:pt x="145" y="31"/>
                    </a:lnTo>
                    <a:lnTo>
                      <a:pt x="144" y="30"/>
                    </a:lnTo>
                    <a:lnTo>
                      <a:pt x="144" y="30"/>
                    </a:lnTo>
                    <a:lnTo>
                      <a:pt x="143" y="30"/>
                    </a:lnTo>
                    <a:lnTo>
                      <a:pt x="141" y="30"/>
                    </a:lnTo>
                    <a:lnTo>
                      <a:pt x="140" y="29"/>
                    </a:lnTo>
                    <a:lnTo>
                      <a:pt x="138" y="29"/>
                    </a:lnTo>
                    <a:lnTo>
                      <a:pt x="138" y="29"/>
                    </a:lnTo>
                    <a:lnTo>
                      <a:pt x="137" y="29"/>
                    </a:lnTo>
                    <a:lnTo>
                      <a:pt x="137" y="29"/>
                    </a:lnTo>
                    <a:lnTo>
                      <a:pt x="135" y="27"/>
                    </a:lnTo>
                    <a:lnTo>
                      <a:pt x="134" y="27"/>
                    </a:lnTo>
                    <a:lnTo>
                      <a:pt x="134" y="27"/>
                    </a:lnTo>
                    <a:lnTo>
                      <a:pt x="133" y="27"/>
                    </a:lnTo>
                    <a:lnTo>
                      <a:pt x="133" y="26"/>
                    </a:lnTo>
                    <a:lnTo>
                      <a:pt x="131" y="26"/>
                    </a:lnTo>
                    <a:lnTo>
                      <a:pt x="131" y="26"/>
                    </a:lnTo>
                    <a:lnTo>
                      <a:pt x="130" y="25"/>
                    </a:lnTo>
                    <a:lnTo>
                      <a:pt x="130" y="25"/>
                    </a:lnTo>
                    <a:lnTo>
                      <a:pt x="130" y="24"/>
                    </a:lnTo>
                    <a:lnTo>
                      <a:pt x="128" y="24"/>
                    </a:lnTo>
                    <a:lnTo>
                      <a:pt x="128" y="22"/>
                    </a:lnTo>
                    <a:lnTo>
                      <a:pt x="127" y="22"/>
                    </a:lnTo>
                    <a:lnTo>
                      <a:pt x="127" y="21"/>
                    </a:lnTo>
                    <a:lnTo>
                      <a:pt x="127" y="21"/>
                    </a:lnTo>
                    <a:lnTo>
                      <a:pt x="127" y="20"/>
                    </a:lnTo>
                    <a:lnTo>
                      <a:pt x="125" y="19"/>
                    </a:lnTo>
                    <a:lnTo>
                      <a:pt x="125" y="19"/>
                    </a:lnTo>
                    <a:lnTo>
                      <a:pt x="125" y="17"/>
                    </a:lnTo>
                    <a:lnTo>
                      <a:pt x="125" y="16"/>
                    </a:lnTo>
                    <a:lnTo>
                      <a:pt x="125" y="15"/>
                    </a:lnTo>
                    <a:lnTo>
                      <a:pt x="125" y="15"/>
                    </a:lnTo>
                    <a:lnTo>
                      <a:pt x="125" y="14"/>
                    </a:lnTo>
                    <a:lnTo>
                      <a:pt x="125" y="12"/>
                    </a:lnTo>
                    <a:lnTo>
                      <a:pt x="125" y="11"/>
                    </a:lnTo>
                    <a:lnTo>
                      <a:pt x="127" y="10"/>
                    </a:lnTo>
                    <a:lnTo>
                      <a:pt x="127" y="10"/>
                    </a:lnTo>
                    <a:lnTo>
                      <a:pt x="127" y="9"/>
                    </a:lnTo>
                    <a:lnTo>
                      <a:pt x="127" y="7"/>
                    </a:lnTo>
                    <a:lnTo>
                      <a:pt x="128" y="7"/>
                    </a:lnTo>
                    <a:lnTo>
                      <a:pt x="128" y="6"/>
                    </a:lnTo>
                    <a:lnTo>
                      <a:pt x="130" y="5"/>
                    </a:lnTo>
                    <a:lnTo>
                      <a:pt x="131" y="5"/>
                    </a:lnTo>
                    <a:lnTo>
                      <a:pt x="133" y="4"/>
                    </a:lnTo>
                    <a:lnTo>
                      <a:pt x="133" y="4"/>
                    </a:lnTo>
                    <a:lnTo>
                      <a:pt x="134" y="2"/>
                    </a:lnTo>
                    <a:lnTo>
                      <a:pt x="135" y="2"/>
                    </a:lnTo>
                    <a:lnTo>
                      <a:pt x="137" y="1"/>
                    </a:lnTo>
                    <a:lnTo>
                      <a:pt x="138" y="1"/>
                    </a:lnTo>
                    <a:lnTo>
                      <a:pt x="140" y="1"/>
                    </a:lnTo>
                    <a:lnTo>
                      <a:pt x="141" y="1"/>
                    </a:lnTo>
                    <a:lnTo>
                      <a:pt x="143" y="0"/>
                    </a:lnTo>
                    <a:lnTo>
                      <a:pt x="144" y="0"/>
                    </a:lnTo>
                    <a:lnTo>
                      <a:pt x="147" y="0"/>
                    </a:lnTo>
                    <a:lnTo>
                      <a:pt x="148" y="0"/>
                    </a:lnTo>
                    <a:lnTo>
                      <a:pt x="150" y="0"/>
                    </a:lnTo>
                    <a:lnTo>
                      <a:pt x="151" y="0"/>
                    </a:lnTo>
                    <a:lnTo>
                      <a:pt x="153" y="0"/>
                    </a:lnTo>
                    <a:lnTo>
                      <a:pt x="153" y="0"/>
                    </a:lnTo>
                    <a:lnTo>
                      <a:pt x="154" y="0"/>
                    </a:lnTo>
                    <a:lnTo>
                      <a:pt x="156" y="0"/>
                    </a:lnTo>
                    <a:lnTo>
                      <a:pt x="157" y="0"/>
                    </a:lnTo>
                    <a:lnTo>
                      <a:pt x="157" y="0"/>
                    </a:lnTo>
                    <a:lnTo>
                      <a:pt x="158" y="0"/>
                    </a:lnTo>
                    <a:lnTo>
                      <a:pt x="160" y="1"/>
                    </a:lnTo>
                    <a:lnTo>
                      <a:pt x="160" y="1"/>
                    </a:lnTo>
                    <a:lnTo>
                      <a:pt x="161" y="1"/>
                    </a:lnTo>
                    <a:lnTo>
                      <a:pt x="163" y="1"/>
                    </a:lnTo>
                    <a:lnTo>
                      <a:pt x="163" y="2"/>
                    </a:lnTo>
                    <a:lnTo>
                      <a:pt x="164" y="2"/>
                    </a:lnTo>
                    <a:lnTo>
                      <a:pt x="164" y="2"/>
                    </a:lnTo>
                    <a:lnTo>
                      <a:pt x="166" y="4"/>
                    </a:lnTo>
                    <a:lnTo>
                      <a:pt x="167" y="4"/>
                    </a:lnTo>
                    <a:lnTo>
                      <a:pt x="167" y="4"/>
                    </a:lnTo>
                    <a:lnTo>
                      <a:pt x="168" y="5"/>
                    </a:lnTo>
                    <a:lnTo>
                      <a:pt x="168" y="5"/>
                    </a:lnTo>
                    <a:lnTo>
                      <a:pt x="170" y="6"/>
                    </a:lnTo>
                    <a:lnTo>
                      <a:pt x="170" y="6"/>
                    </a:lnTo>
                    <a:lnTo>
                      <a:pt x="170" y="7"/>
                    </a:lnTo>
                    <a:lnTo>
                      <a:pt x="171" y="7"/>
                    </a:lnTo>
                    <a:lnTo>
                      <a:pt x="171" y="9"/>
                    </a:lnTo>
                    <a:lnTo>
                      <a:pt x="173" y="10"/>
                    </a:lnTo>
                    <a:lnTo>
                      <a:pt x="173" y="11"/>
                    </a:lnTo>
                    <a:lnTo>
                      <a:pt x="173" y="11"/>
                    </a:lnTo>
                    <a:lnTo>
                      <a:pt x="173" y="12"/>
                    </a:lnTo>
                    <a:lnTo>
                      <a:pt x="174" y="14"/>
                    </a:lnTo>
                    <a:lnTo>
                      <a:pt x="174" y="15"/>
                    </a:lnTo>
                    <a:lnTo>
                      <a:pt x="174" y="15"/>
                    </a:lnTo>
                    <a:lnTo>
                      <a:pt x="156" y="15"/>
                    </a:lnTo>
                    <a:close/>
                  </a:path>
                </a:pathLst>
              </a:custGeom>
              <a:solidFill>
                <a:srgbClr val="000000"/>
              </a:solidFill>
              <a:ln w="9525">
                <a:noFill/>
                <a:round/>
                <a:headEnd/>
                <a:tailEnd/>
              </a:ln>
            </p:spPr>
            <p:txBody>
              <a:bodyPr/>
              <a:lstStyle/>
              <a:p>
                <a:endParaRPr lang="en-US"/>
              </a:p>
            </p:txBody>
          </p:sp>
          <p:sp>
            <p:nvSpPr>
              <p:cNvPr id="10356" name="Freeform 116"/>
              <p:cNvSpPr>
                <a:spLocks noEditPoints="1"/>
              </p:cNvSpPr>
              <p:nvPr/>
            </p:nvSpPr>
            <p:spPr bwMode="auto">
              <a:xfrm>
                <a:off x="2966" y="2930"/>
                <a:ext cx="112" cy="17"/>
              </a:xfrm>
              <a:custGeom>
                <a:avLst/>
                <a:gdLst/>
                <a:ahLst/>
                <a:cxnLst>
                  <a:cxn ang="0">
                    <a:pos x="28" y="21"/>
                  </a:cxn>
                  <a:cxn ang="0">
                    <a:pos x="31" y="21"/>
                  </a:cxn>
                  <a:cxn ang="0">
                    <a:pos x="34" y="20"/>
                  </a:cxn>
                  <a:cxn ang="0">
                    <a:pos x="34" y="19"/>
                  </a:cxn>
                  <a:cxn ang="0">
                    <a:pos x="34" y="16"/>
                  </a:cxn>
                  <a:cxn ang="0">
                    <a:pos x="34" y="15"/>
                  </a:cxn>
                  <a:cxn ang="0">
                    <a:pos x="33" y="13"/>
                  </a:cxn>
                  <a:cxn ang="0">
                    <a:pos x="30" y="13"/>
                  </a:cxn>
                  <a:cxn ang="0">
                    <a:pos x="18" y="13"/>
                  </a:cxn>
                  <a:cxn ang="0">
                    <a:pos x="33" y="0"/>
                  </a:cxn>
                  <a:cxn ang="0">
                    <a:pos x="40" y="1"/>
                  </a:cxn>
                  <a:cxn ang="0">
                    <a:pos x="46" y="4"/>
                  </a:cxn>
                  <a:cxn ang="0">
                    <a:pos x="50" y="6"/>
                  </a:cxn>
                  <a:cxn ang="0">
                    <a:pos x="51" y="9"/>
                  </a:cxn>
                  <a:cxn ang="0">
                    <a:pos x="51" y="13"/>
                  </a:cxn>
                  <a:cxn ang="0">
                    <a:pos x="51" y="16"/>
                  </a:cxn>
                  <a:cxn ang="0">
                    <a:pos x="50" y="21"/>
                  </a:cxn>
                  <a:cxn ang="0">
                    <a:pos x="49" y="24"/>
                  </a:cxn>
                  <a:cxn ang="0">
                    <a:pos x="44" y="26"/>
                  </a:cxn>
                  <a:cxn ang="0">
                    <a:pos x="44" y="28"/>
                  </a:cxn>
                  <a:cxn ang="0">
                    <a:pos x="47" y="28"/>
                  </a:cxn>
                  <a:cxn ang="0">
                    <a:pos x="49" y="29"/>
                  </a:cxn>
                  <a:cxn ang="0">
                    <a:pos x="50" y="31"/>
                  </a:cxn>
                  <a:cxn ang="0">
                    <a:pos x="51" y="34"/>
                  </a:cxn>
                  <a:cxn ang="0">
                    <a:pos x="51" y="38"/>
                  </a:cxn>
                  <a:cxn ang="0">
                    <a:pos x="53" y="44"/>
                  </a:cxn>
                  <a:cxn ang="0">
                    <a:pos x="53" y="45"/>
                  </a:cxn>
                  <a:cxn ang="0">
                    <a:pos x="53" y="48"/>
                  </a:cxn>
                  <a:cxn ang="0">
                    <a:pos x="53" y="48"/>
                  </a:cxn>
                  <a:cxn ang="0">
                    <a:pos x="54" y="49"/>
                  </a:cxn>
                  <a:cxn ang="0">
                    <a:pos x="34" y="48"/>
                  </a:cxn>
                  <a:cxn ang="0">
                    <a:pos x="34" y="45"/>
                  </a:cxn>
                  <a:cxn ang="0">
                    <a:pos x="34" y="43"/>
                  </a:cxn>
                  <a:cxn ang="0">
                    <a:pos x="34" y="40"/>
                  </a:cxn>
                  <a:cxn ang="0">
                    <a:pos x="34" y="38"/>
                  </a:cxn>
                  <a:cxn ang="0">
                    <a:pos x="33" y="35"/>
                  </a:cxn>
                  <a:cxn ang="0">
                    <a:pos x="33" y="34"/>
                  </a:cxn>
                  <a:cxn ang="0">
                    <a:pos x="31" y="34"/>
                  </a:cxn>
                  <a:cxn ang="0">
                    <a:pos x="28" y="33"/>
                  </a:cxn>
                  <a:cxn ang="0">
                    <a:pos x="23" y="33"/>
                  </a:cxn>
                  <a:cxn ang="0">
                    <a:pos x="0" y="49"/>
                  </a:cxn>
                  <a:cxn ang="0">
                    <a:pos x="109" y="13"/>
                  </a:cxn>
                  <a:cxn ang="0">
                    <a:pos x="105" y="30"/>
                  </a:cxn>
                  <a:cxn ang="0">
                    <a:pos x="109" y="49"/>
                  </a:cxn>
                  <a:cxn ang="0">
                    <a:pos x="135" y="0"/>
                  </a:cxn>
                  <a:cxn ang="0">
                    <a:pos x="172" y="0"/>
                  </a:cxn>
                  <a:cxn ang="0">
                    <a:pos x="135" y="34"/>
                  </a:cxn>
                  <a:cxn ang="0">
                    <a:pos x="179" y="0"/>
                  </a:cxn>
                  <a:cxn ang="0">
                    <a:pos x="215" y="49"/>
                  </a:cxn>
                  <a:cxn ang="0">
                    <a:pos x="179" y="0"/>
                  </a:cxn>
                  <a:cxn ang="0">
                    <a:pos x="268" y="49"/>
                  </a:cxn>
                  <a:cxn ang="0">
                    <a:pos x="228" y="49"/>
                  </a:cxn>
                  <a:cxn ang="0">
                    <a:pos x="257" y="15"/>
                  </a:cxn>
                  <a:cxn ang="0">
                    <a:pos x="311" y="38"/>
                  </a:cxn>
                  <a:cxn ang="0">
                    <a:pos x="293" y="0"/>
                  </a:cxn>
                </a:cxnLst>
                <a:rect l="0" t="0" r="r" b="b"/>
                <a:pathLst>
                  <a:path w="337" h="49">
                    <a:moveTo>
                      <a:pt x="18" y="13"/>
                    </a:moveTo>
                    <a:lnTo>
                      <a:pt x="18" y="21"/>
                    </a:lnTo>
                    <a:lnTo>
                      <a:pt x="27" y="21"/>
                    </a:lnTo>
                    <a:lnTo>
                      <a:pt x="28" y="21"/>
                    </a:lnTo>
                    <a:lnTo>
                      <a:pt x="28" y="21"/>
                    </a:lnTo>
                    <a:lnTo>
                      <a:pt x="30" y="21"/>
                    </a:lnTo>
                    <a:lnTo>
                      <a:pt x="30" y="21"/>
                    </a:lnTo>
                    <a:lnTo>
                      <a:pt x="31" y="21"/>
                    </a:lnTo>
                    <a:lnTo>
                      <a:pt x="33" y="21"/>
                    </a:lnTo>
                    <a:lnTo>
                      <a:pt x="33" y="21"/>
                    </a:lnTo>
                    <a:lnTo>
                      <a:pt x="33" y="20"/>
                    </a:lnTo>
                    <a:lnTo>
                      <a:pt x="34" y="20"/>
                    </a:lnTo>
                    <a:lnTo>
                      <a:pt x="34" y="20"/>
                    </a:lnTo>
                    <a:lnTo>
                      <a:pt x="34" y="19"/>
                    </a:lnTo>
                    <a:lnTo>
                      <a:pt x="34" y="19"/>
                    </a:lnTo>
                    <a:lnTo>
                      <a:pt x="34" y="19"/>
                    </a:lnTo>
                    <a:lnTo>
                      <a:pt x="34" y="18"/>
                    </a:lnTo>
                    <a:lnTo>
                      <a:pt x="34" y="18"/>
                    </a:lnTo>
                    <a:lnTo>
                      <a:pt x="36" y="18"/>
                    </a:lnTo>
                    <a:lnTo>
                      <a:pt x="34" y="16"/>
                    </a:lnTo>
                    <a:lnTo>
                      <a:pt x="34" y="16"/>
                    </a:lnTo>
                    <a:lnTo>
                      <a:pt x="34" y="15"/>
                    </a:lnTo>
                    <a:lnTo>
                      <a:pt x="34" y="15"/>
                    </a:lnTo>
                    <a:lnTo>
                      <a:pt x="34" y="15"/>
                    </a:lnTo>
                    <a:lnTo>
                      <a:pt x="34" y="14"/>
                    </a:lnTo>
                    <a:lnTo>
                      <a:pt x="33" y="14"/>
                    </a:lnTo>
                    <a:lnTo>
                      <a:pt x="33" y="14"/>
                    </a:lnTo>
                    <a:lnTo>
                      <a:pt x="33" y="13"/>
                    </a:lnTo>
                    <a:lnTo>
                      <a:pt x="31" y="13"/>
                    </a:lnTo>
                    <a:lnTo>
                      <a:pt x="31" y="13"/>
                    </a:lnTo>
                    <a:lnTo>
                      <a:pt x="30" y="13"/>
                    </a:lnTo>
                    <a:lnTo>
                      <a:pt x="30" y="13"/>
                    </a:lnTo>
                    <a:lnTo>
                      <a:pt x="28" y="13"/>
                    </a:lnTo>
                    <a:lnTo>
                      <a:pt x="28" y="13"/>
                    </a:lnTo>
                    <a:lnTo>
                      <a:pt x="27" y="13"/>
                    </a:lnTo>
                    <a:lnTo>
                      <a:pt x="18" y="13"/>
                    </a:lnTo>
                    <a:close/>
                    <a:moveTo>
                      <a:pt x="0" y="0"/>
                    </a:moveTo>
                    <a:lnTo>
                      <a:pt x="27" y="0"/>
                    </a:lnTo>
                    <a:lnTo>
                      <a:pt x="30" y="0"/>
                    </a:lnTo>
                    <a:lnTo>
                      <a:pt x="33" y="0"/>
                    </a:lnTo>
                    <a:lnTo>
                      <a:pt x="34" y="1"/>
                    </a:lnTo>
                    <a:lnTo>
                      <a:pt x="37" y="1"/>
                    </a:lnTo>
                    <a:lnTo>
                      <a:pt x="39" y="1"/>
                    </a:lnTo>
                    <a:lnTo>
                      <a:pt x="40" y="1"/>
                    </a:lnTo>
                    <a:lnTo>
                      <a:pt x="41" y="3"/>
                    </a:lnTo>
                    <a:lnTo>
                      <a:pt x="43" y="3"/>
                    </a:lnTo>
                    <a:lnTo>
                      <a:pt x="44" y="3"/>
                    </a:lnTo>
                    <a:lnTo>
                      <a:pt x="46" y="4"/>
                    </a:lnTo>
                    <a:lnTo>
                      <a:pt x="47" y="4"/>
                    </a:lnTo>
                    <a:lnTo>
                      <a:pt x="47" y="5"/>
                    </a:lnTo>
                    <a:lnTo>
                      <a:pt x="49" y="5"/>
                    </a:lnTo>
                    <a:lnTo>
                      <a:pt x="50" y="6"/>
                    </a:lnTo>
                    <a:lnTo>
                      <a:pt x="50" y="6"/>
                    </a:lnTo>
                    <a:lnTo>
                      <a:pt x="50" y="8"/>
                    </a:lnTo>
                    <a:lnTo>
                      <a:pt x="51" y="8"/>
                    </a:lnTo>
                    <a:lnTo>
                      <a:pt x="51" y="9"/>
                    </a:lnTo>
                    <a:lnTo>
                      <a:pt x="51" y="10"/>
                    </a:lnTo>
                    <a:lnTo>
                      <a:pt x="51" y="10"/>
                    </a:lnTo>
                    <a:lnTo>
                      <a:pt x="51" y="11"/>
                    </a:lnTo>
                    <a:lnTo>
                      <a:pt x="51" y="13"/>
                    </a:lnTo>
                    <a:lnTo>
                      <a:pt x="51" y="14"/>
                    </a:lnTo>
                    <a:lnTo>
                      <a:pt x="53" y="14"/>
                    </a:lnTo>
                    <a:lnTo>
                      <a:pt x="51" y="15"/>
                    </a:lnTo>
                    <a:lnTo>
                      <a:pt x="51" y="16"/>
                    </a:lnTo>
                    <a:lnTo>
                      <a:pt x="51" y="18"/>
                    </a:lnTo>
                    <a:lnTo>
                      <a:pt x="51" y="19"/>
                    </a:lnTo>
                    <a:lnTo>
                      <a:pt x="51" y="20"/>
                    </a:lnTo>
                    <a:lnTo>
                      <a:pt x="50" y="21"/>
                    </a:lnTo>
                    <a:lnTo>
                      <a:pt x="50" y="21"/>
                    </a:lnTo>
                    <a:lnTo>
                      <a:pt x="50" y="23"/>
                    </a:lnTo>
                    <a:lnTo>
                      <a:pt x="49" y="23"/>
                    </a:lnTo>
                    <a:lnTo>
                      <a:pt x="49" y="24"/>
                    </a:lnTo>
                    <a:lnTo>
                      <a:pt x="47" y="24"/>
                    </a:lnTo>
                    <a:lnTo>
                      <a:pt x="47" y="25"/>
                    </a:lnTo>
                    <a:lnTo>
                      <a:pt x="46" y="25"/>
                    </a:lnTo>
                    <a:lnTo>
                      <a:pt x="44" y="26"/>
                    </a:lnTo>
                    <a:lnTo>
                      <a:pt x="44" y="26"/>
                    </a:lnTo>
                    <a:lnTo>
                      <a:pt x="43" y="26"/>
                    </a:lnTo>
                    <a:lnTo>
                      <a:pt x="44" y="26"/>
                    </a:lnTo>
                    <a:lnTo>
                      <a:pt x="44" y="28"/>
                    </a:lnTo>
                    <a:lnTo>
                      <a:pt x="46" y="28"/>
                    </a:lnTo>
                    <a:lnTo>
                      <a:pt x="46" y="28"/>
                    </a:lnTo>
                    <a:lnTo>
                      <a:pt x="47" y="28"/>
                    </a:lnTo>
                    <a:lnTo>
                      <a:pt x="47" y="28"/>
                    </a:lnTo>
                    <a:lnTo>
                      <a:pt x="47" y="29"/>
                    </a:lnTo>
                    <a:lnTo>
                      <a:pt x="49" y="29"/>
                    </a:lnTo>
                    <a:lnTo>
                      <a:pt x="49" y="29"/>
                    </a:lnTo>
                    <a:lnTo>
                      <a:pt x="49" y="29"/>
                    </a:lnTo>
                    <a:lnTo>
                      <a:pt x="50" y="30"/>
                    </a:lnTo>
                    <a:lnTo>
                      <a:pt x="50" y="30"/>
                    </a:lnTo>
                    <a:lnTo>
                      <a:pt x="50" y="30"/>
                    </a:lnTo>
                    <a:lnTo>
                      <a:pt x="50" y="31"/>
                    </a:lnTo>
                    <a:lnTo>
                      <a:pt x="51" y="31"/>
                    </a:lnTo>
                    <a:lnTo>
                      <a:pt x="51" y="33"/>
                    </a:lnTo>
                    <a:lnTo>
                      <a:pt x="51" y="33"/>
                    </a:lnTo>
                    <a:lnTo>
                      <a:pt x="51" y="34"/>
                    </a:lnTo>
                    <a:lnTo>
                      <a:pt x="51" y="34"/>
                    </a:lnTo>
                    <a:lnTo>
                      <a:pt x="51" y="35"/>
                    </a:lnTo>
                    <a:lnTo>
                      <a:pt x="51" y="36"/>
                    </a:lnTo>
                    <a:lnTo>
                      <a:pt x="51" y="38"/>
                    </a:lnTo>
                    <a:lnTo>
                      <a:pt x="51" y="38"/>
                    </a:lnTo>
                    <a:lnTo>
                      <a:pt x="53" y="39"/>
                    </a:lnTo>
                    <a:lnTo>
                      <a:pt x="53" y="43"/>
                    </a:lnTo>
                    <a:lnTo>
                      <a:pt x="53" y="44"/>
                    </a:lnTo>
                    <a:lnTo>
                      <a:pt x="53" y="44"/>
                    </a:lnTo>
                    <a:lnTo>
                      <a:pt x="53" y="45"/>
                    </a:lnTo>
                    <a:lnTo>
                      <a:pt x="53" y="45"/>
                    </a:lnTo>
                    <a:lnTo>
                      <a:pt x="53" y="45"/>
                    </a:lnTo>
                    <a:lnTo>
                      <a:pt x="53" y="46"/>
                    </a:lnTo>
                    <a:lnTo>
                      <a:pt x="53" y="46"/>
                    </a:lnTo>
                    <a:lnTo>
                      <a:pt x="53" y="46"/>
                    </a:lnTo>
                    <a:lnTo>
                      <a:pt x="53" y="48"/>
                    </a:lnTo>
                    <a:lnTo>
                      <a:pt x="53" y="48"/>
                    </a:lnTo>
                    <a:lnTo>
                      <a:pt x="53" y="48"/>
                    </a:lnTo>
                    <a:lnTo>
                      <a:pt x="53" y="48"/>
                    </a:lnTo>
                    <a:lnTo>
                      <a:pt x="53" y="48"/>
                    </a:lnTo>
                    <a:lnTo>
                      <a:pt x="54" y="48"/>
                    </a:lnTo>
                    <a:lnTo>
                      <a:pt x="54" y="48"/>
                    </a:lnTo>
                    <a:lnTo>
                      <a:pt x="54" y="48"/>
                    </a:lnTo>
                    <a:lnTo>
                      <a:pt x="54" y="49"/>
                    </a:lnTo>
                    <a:lnTo>
                      <a:pt x="36" y="49"/>
                    </a:lnTo>
                    <a:lnTo>
                      <a:pt x="36" y="49"/>
                    </a:lnTo>
                    <a:lnTo>
                      <a:pt x="36" y="48"/>
                    </a:lnTo>
                    <a:lnTo>
                      <a:pt x="34" y="48"/>
                    </a:lnTo>
                    <a:lnTo>
                      <a:pt x="34" y="48"/>
                    </a:lnTo>
                    <a:lnTo>
                      <a:pt x="34" y="46"/>
                    </a:lnTo>
                    <a:lnTo>
                      <a:pt x="34" y="46"/>
                    </a:lnTo>
                    <a:lnTo>
                      <a:pt x="34" y="45"/>
                    </a:lnTo>
                    <a:lnTo>
                      <a:pt x="34" y="45"/>
                    </a:lnTo>
                    <a:lnTo>
                      <a:pt x="34" y="44"/>
                    </a:lnTo>
                    <a:lnTo>
                      <a:pt x="34" y="43"/>
                    </a:lnTo>
                    <a:lnTo>
                      <a:pt x="34" y="43"/>
                    </a:lnTo>
                    <a:lnTo>
                      <a:pt x="34" y="41"/>
                    </a:lnTo>
                    <a:lnTo>
                      <a:pt x="34" y="41"/>
                    </a:lnTo>
                    <a:lnTo>
                      <a:pt x="34" y="40"/>
                    </a:lnTo>
                    <a:lnTo>
                      <a:pt x="34" y="40"/>
                    </a:lnTo>
                    <a:lnTo>
                      <a:pt x="34" y="39"/>
                    </a:lnTo>
                    <a:lnTo>
                      <a:pt x="34" y="39"/>
                    </a:lnTo>
                    <a:lnTo>
                      <a:pt x="34" y="38"/>
                    </a:lnTo>
                    <a:lnTo>
                      <a:pt x="34" y="38"/>
                    </a:lnTo>
                    <a:lnTo>
                      <a:pt x="34" y="38"/>
                    </a:lnTo>
                    <a:lnTo>
                      <a:pt x="34" y="36"/>
                    </a:lnTo>
                    <a:lnTo>
                      <a:pt x="34" y="36"/>
                    </a:lnTo>
                    <a:lnTo>
                      <a:pt x="33" y="35"/>
                    </a:lnTo>
                    <a:lnTo>
                      <a:pt x="33" y="35"/>
                    </a:lnTo>
                    <a:lnTo>
                      <a:pt x="33" y="35"/>
                    </a:lnTo>
                    <a:lnTo>
                      <a:pt x="33" y="35"/>
                    </a:lnTo>
                    <a:lnTo>
                      <a:pt x="33" y="34"/>
                    </a:lnTo>
                    <a:lnTo>
                      <a:pt x="33" y="34"/>
                    </a:lnTo>
                    <a:lnTo>
                      <a:pt x="31" y="34"/>
                    </a:lnTo>
                    <a:lnTo>
                      <a:pt x="31" y="34"/>
                    </a:lnTo>
                    <a:lnTo>
                      <a:pt x="31" y="34"/>
                    </a:lnTo>
                    <a:lnTo>
                      <a:pt x="30" y="34"/>
                    </a:lnTo>
                    <a:lnTo>
                      <a:pt x="30" y="33"/>
                    </a:lnTo>
                    <a:lnTo>
                      <a:pt x="28" y="33"/>
                    </a:lnTo>
                    <a:lnTo>
                      <a:pt x="28" y="33"/>
                    </a:lnTo>
                    <a:lnTo>
                      <a:pt x="27" y="33"/>
                    </a:lnTo>
                    <a:lnTo>
                      <a:pt x="26" y="33"/>
                    </a:lnTo>
                    <a:lnTo>
                      <a:pt x="24" y="33"/>
                    </a:lnTo>
                    <a:lnTo>
                      <a:pt x="23" y="33"/>
                    </a:lnTo>
                    <a:lnTo>
                      <a:pt x="21" y="33"/>
                    </a:lnTo>
                    <a:lnTo>
                      <a:pt x="18" y="33"/>
                    </a:lnTo>
                    <a:lnTo>
                      <a:pt x="18" y="49"/>
                    </a:lnTo>
                    <a:lnTo>
                      <a:pt x="0" y="49"/>
                    </a:lnTo>
                    <a:lnTo>
                      <a:pt x="0" y="0"/>
                    </a:lnTo>
                    <a:close/>
                    <a:moveTo>
                      <a:pt x="61" y="0"/>
                    </a:moveTo>
                    <a:lnTo>
                      <a:pt x="109" y="0"/>
                    </a:lnTo>
                    <a:lnTo>
                      <a:pt x="109" y="13"/>
                    </a:lnTo>
                    <a:lnTo>
                      <a:pt x="80" y="13"/>
                    </a:lnTo>
                    <a:lnTo>
                      <a:pt x="80" y="19"/>
                    </a:lnTo>
                    <a:lnTo>
                      <a:pt x="105" y="19"/>
                    </a:lnTo>
                    <a:lnTo>
                      <a:pt x="105" y="30"/>
                    </a:lnTo>
                    <a:lnTo>
                      <a:pt x="80" y="30"/>
                    </a:lnTo>
                    <a:lnTo>
                      <a:pt x="80" y="38"/>
                    </a:lnTo>
                    <a:lnTo>
                      <a:pt x="109" y="38"/>
                    </a:lnTo>
                    <a:lnTo>
                      <a:pt x="109" y="49"/>
                    </a:lnTo>
                    <a:lnTo>
                      <a:pt x="61" y="49"/>
                    </a:lnTo>
                    <a:lnTo>
                      <a:pt x="61" y="0"/>
                    </a:lnTo>
                    <a:close/>
                    <a:moveTo>
                      <a:pt x="117" y="0"/>
                    </a:moveTo>
                    <a:lnTo>
                      <a:pt x="135" y="0"/>
                    </a:lnTo>
                    <a:lnTo>
                      <a:pt x="155" y="26"/>
                    </a:lnTo>
                    <a:lnTo>
                      <a:pt x="155" y="16"/>
                    </a:lnTo>
                    <a:lnTo>
                      <a:pt x="155" y="0"/>
                    </a:lnTo>
                    <a:lnTo>
                      <a:pt x="172" y="0"/>
                    </a:lnTo>
                    <a:lnTo>
                      <a:pt x="172" y="49"/>
                    </a:lnTo>
                    <a:lnTo>
                      <a:pt x="155" y="49"/>
                    </a:lnTo>
                    <a:lnTo>
                      <a:pt x="135" y="23"/>
                    </a:lnTo>
                    <a:lnTo>
                      <a:pt x="135" y="34"/>
                    </a:lnTo>
                    <a:lnTo>
                      <a:pt x="135" y="49"/>
                    </a:lnTo>
                    <a:lnTo>
                      <a:pt x="117" y="49"/>
                    </a:lnTo>
                    <a:lnTo>
                      <a:pt x="117" y="0"/>
                    </a:lnTo>
                    <a:close/>
                    <a:moveTo>
                      <a:pt x="179" y="0"/>
                    </a:moveTo>
                    <a:lnTo>
                      <a:pt x="231" y="0"/>
                    </a:lnTo>
                    <a:lnTo>
                      <a:pt x="231" y="14"/>
                    </a:lnTo>
                    <a:lnTo>
                      <a:pt x="215" y="14"/>
                    </a:lnTo>
                    <a:lnTo>
                      <a:pt x="215" y="49"/>
                    </a:lnTo>
                    <a:lnTo>
                      <a:pt x="195" y="49"/>
                    </a:lnTo>
                    <a:lnTo>
                      <a:pt x="195" y="14"/>
                    </a:lnTo>
                    <a:lnTo>
                      <a:pt x="179" y="14"/>
                    </a:lnTo>
                    <a:lnTo>
                      <a:pt x="179" y="0"/>
                    </a:lnTo>
                    <a:close/>
                    <a:moveTo>
                      <a:pt x="248" y="0"/>
                    </a:moveTo>
                    <a:lnTo>
                      <a:pt x="267" y="0"/>
                    </a:lnTo>
                    <a:lnTo>
                      <a:pt x="287" y="49"/>
                    </a:lnTo>
                    <a:lnTo>
                      <a:pt x="268" y="49"/>
                    </a:lnTo>
                    <a:lnTo>
                      <a:pt x="267" y="43"/>
                    </a:lnTo>
                    <a:lnTo>
                      <a:pt x="248" y="43"/>
                    </a:lnTo>
                    <a:lnTo>
                      <a:pt x="245" y="49"/>
                    </a:lnTo>
                    <a:lnTo>
                      <a:pt x="228" y="49"/>
                    </a:lnTo>
                    <a:lnTo>
                      <a:pt x="248" y="0"/>
                    </a:lnTo>
                    <a:close/>
                    <a:moveTo>
                      <a:pt x="251" y="33"/>
                    </a:moveTo>
                    <a:lnTo>
                      <a:pt x="262" y="33"/>
                    </a:lnTo>
                    <a:lnTo>
                      <a:pt x="257" y="15"/>
                    </a:lnTo>
                    <a:lnTo>
                      <a:pt x="251" y="33"/>
                    </a:lnTo>
                    <a:close/>
                    <a:moveTo>
                      <a:pt x="293" y="0"/>
                    </a:moveTo>
                    <a:lnTo>
                      <a:pt x="311" y="0"/>
                    </a:lnTo>
                    <a:lnTo>
                      <a:pt x="311" y="38"/>
                    </a:lnTo>
                    <a:lnTo>
                      <a:pt x="337" y="38"/>
                    </a:lnTo>
                    <a:lnTo>
                      <a:pt x="337" y="49"/>
                    </a:lnTo>
                    <a:lnTo>
                      <a:pt x="293" y="49"/>
                    </a:lnTo>
                    <a:lnTo>
                      <a:pt x="293" y="0"/>
                    </a:lnTo>
                    <a:close/>
                  </a:path>
                </a:pathLst>
              </a:custGeom>
              <a:solidFill>
                <a:srgbClr val="000000"/>
              </a:solidFill>
              <a:ln w="9525">
                <a:noFill/>
                <a:round/>
                <a:headEnd/>
                <a:tailEnd/>
              </a:ln>
            </p:spPr>
            <p:txBody>
              <a:bodyPr/>
              <a:lstStyle/>
              <a:p>
                <a:endParaRPr lang="en-US"/>
              </a:p>
            </p:txBody>
          </p:sp>
          <p:sp>
            <p:nvSpPr>
              <p:cNvPr id="10357" name="Freeform 117"/>
              <p:cNvSpPr>
                <a:spLocks noEditPoints="1"/>
              </p:cNvSpPr>
              <p:nvPr/>
            </p:nvSpPr>
            <p:spPr bwMode="auto">
              <a:xfrm>
                <a:off x="3211" y="3104"/>
                <a:ext cx="93" cy="17"/>
              </a:xfrm>
              <a:custGeom>
                <a:avLst/>
                <a:gdLst/>
                <a:ahLst/>
                <a:cxnLst>
                  <a:cxn ang="0">
                    <a:pos x="35" y="14"/>
                  </a:cxn>
                  <a:cxn ang="0">
                    <a:pos x="0" y="14"/>
                  </a:cxn>
                  <a:cxn ang="0">
                    <a:pos x="91" y="0"/>
                  </a:cxn>
                  <a:cxn ang="0">
                    <a:pos x="99" y="1"/>
                  </a:cxn>
                  <a:cxn ang="0">
                    <a:pos x="105" y="5"/>
                  </a:cxn>
                  <a:cxn ang="0">
                    <a:pos x="111" y="10"/>
                  </a:cxn>
                  <a:cxn ang="0">
                    <a:pos x="114" y="15"/>
                  </a:cxn>
                  <a:cxn ang="0">
                    <a:pos x="115" y="21"/>
                  </a:cxn>
                  <a:cxn ang="0">
                    <a:pos x="115" y="27"/>
                  </a:cxn>
                  <a:cxn ang="0">
                    <a:pos x="114" y="32"/>
                  </a:cxn>
                  <a:cxn ang="0">
                    <a:pos x="112" y="37"/>
                  </a:cxn>
                  <a:cxn ang="0">
                    <a:pos x="109" y="41"/>
                  </a:cxn>
                  <a:cxn ang="0">
                    <a:pos x="107" y="45"/>
                  </a:cxn>
                  <a:cxn ang="0">
                    <a:pos x="101" y="47"/>
                  </a:cxn>
                  <a:cxn ang="0">
                    <a:pos x="96" y="50"/>
                  </a:cxn>
                  <a:cxn ang="0">
                    <a:pos x="89" y="51"/>
                  </a:cxn>
                  <a:cxn ang="0">
                    <a:pos x="81" y="50"/>
                  </a:cxn>
                  <a:cxn ang="0">
                    <a:pos x="73" y="49"/>
                  </a:cxn>
                  <a:cxn ang="0">
                    <a:pos x="66" y="45"/>
                  </a:cxn>
                  <a:cxn ang="0">
                    <a:pos x="62" y="40"/>
                  </a:cxn>
                  <a:cxn ang="0">
                    <a:pos x="58" y="34"/>
                  </a:cxn>
                  <a:cxn ang="0">
                    <a:pos x="58" y="27"/>
                  </a:cxn>
                  <a:cxn ang="0">
                    <a:pos x="58" y="22"/>
                  </a:cxn>
                  <a:cxn ang="0">
                    <a:pos x="58" y="17"/>
                  </a:cxn>
                  <a:cxn ang="0">
                    <a:pos x="59" y="12"/>
                  </a:cxn>
                  <a:cxn ang="0">
                    <a:pos x="62" y="9"/>
                  </a:cxn>
                  <a:cxn ang="0">
                    <a:pos x="66" y="5"/>
                  </a:cxn>
                  <a:cxn ang="0">
                    <a:pos x="71" y="2"/>
                  </a:cxn>
                  <a:cxn ang="0">
                    <a:pos x="76" y="1"/>
                  </a:cxn>
                  <a:cxn ang="0">
                    <a:pos x="82" y="0"/>
                  </a:cxn>
                  <a:cxn ang="0">
                    <a:pos x="85" y="11"/>
                  </a:cxn>
                  <a:cxn ang="0">
                    <a:pos x="82" y="12"/>
                  </a:cxn>
                  <a:cxn ang="0">
                    <a:pos x="81" y="14"/>
                  </a:cxn>
                  <a:cxn ang="0">
                    <a:pos x="78" y="15"/>
                  </a:cxn>
                  <a:cxn ang="0">
                    <a:pos x="76" y="19"/>
                  </a:cxn>
                  <a:cxn ang="0">
                    <a:pos x="75" y="22"/>
                  </a:cxn>
                  <a:cxn ang="0">
                    <a:pos x="75" y="27"/>
                  </a:cxn>
                  <a:cxn ang="0">
                    <a:pos x="76" y="32"/>
                  </a:cxn>
                  <a:cxn ang="0">
                    <a:pos x="79" y="36"/>
                  </a:cxn>
                  <a:cxn ang="0">
                    <a:pos x="82" y="39"/>
                  </a:cxn>
                  <a:cxn ang="0">
                    <a:pos x="88" y="39"/>
                  </a:cxn>
                  <a:cxn ang="0">
                    <a:pos x="92" y="37"/>
                  </a:cxn>
                  <a:cxn ang="0">
                    <a:pos x="95" y="34"/>
                  </a:cxn>
                  <a:cxn ang="0">
                    <a:pos x="96" y="30"/>
                  </a:cxn>
                  <a:cxn ang="0">
                    <a:pos x="96" y="24"/>
                  </a:cxn>
                  <a:cxn ang="0">
                    <a:pos x="95" y="19"/>
                  </a:cxn>
                  <a:cxn ang="0">
                    <a:pos x="94" y="15"/>
                  </a:cxn>
                  <a:cxn ang="0">
                    <a:pos x="89" y="12"/>
                  </a:cxn>
                  <a:cxn ang="0">
                    <a:pos x="121" y="1"/>
                  </a:cxn>
                  <a:cxn ang="0">
                    <a:pos x="155" y="49"/>
                  </a:cxn>
                  <a:cxn ang="0">
                    <a:pos x="121" y="1"/>
                  </a:cxn>
                  <a:cxn ang="0">
                    <a:pos x="210" y="49"/>
                  </a:cxn>
                  <a:cxn ang="0">
                    <a:pos x="170" y="49"/>
                  </a:cxn>
                  <a:cxn ang="0">
                    <a:pos x="198" y="15"/>
                  </a:cxn>
                  <a:cxn ang="0">
                    <a:pos x="253" y="37"/>
                  </a:cxn>
                  <a:cxn ang="0">
                    <a:pos x="234" y="1"/>
                  </a:cxn>
                </a:cxnLst>
                <a:rect l="0" t="0" r="r" b="b"/>
                <a:pathLst>
                  <a:path w="279" h="51">
                    <a:moveTo>
                      <a:pt x="0" y="1"/>
                    </a:moveTo>
                    <a:lnTo>
                      <a:pt x="52" y="1"/>
                    </a:lnTo>
                    <a:lnTo>
                      <a:pt x="52" y="14"/>
                    </a:lnTo>
                    <a:lnTo>
                      <a:pt x="35" y="14"/>
                    </a:lnTo>
                    <a:lnTo>
                      <a:pt x="35" y="49"/>
                    </a:lnTo>
                    <a:lnTo>
                      <a:pt x="16" y="49"/>
                    </a:lnTo>
                    <a:lnTo>
                      <a:pt x="16" y="14"/>
                    </a:lnTo>
                    <a:lnTo>
                      <a:pt x="0" y="14"/>
                    </a:lnTo>
                    <a:lnTo>
                      <a:pt x="0" y="1"/>
                    </a:lnTo>
                    <a:close/>
                    <a:moveTo>
                      <a:pt x="86" y="0"/>
                    </a:moveTo>
                    <a:lnTo>
                      <a:pt x="88" y="0"/>
                    </a:lnTo>
                    <a:lnTo>
                      <a:pt x="91" y="0"/>
                    </a:lnTo>
                    <a:lnTo>
                      <a:pt x="92" y="0"/>
                    </a:lnTo>
                    <a:lnTo>
                      <a:pt x="95" y="0"/>
                    </a:lnTo>
                    <a:lnTo>
                      <a:pt x="96" y="1"/>
                    </a:lnTo>
                    <a:lnTo>
                      <a:pt x="99" y="1"/>
                    </a:lnTo>
                    <a:lnTo>
                      <a:pt x="101" y="2"/>
                    </a:lnTo>
                    <a:lnTo>
                      <a:pt x="102" y="2"/>
                    </a:lnTo>
                    <a:lnTo>
                      <a:pt x="104" y="3"/>
                    </a:lnTo>
                    <a:lnTo>
                      <a:pt x="105" y="5"/>
                    </a:lnTo>
                    <a:lnTo>
                      <a:pt x="107" y="6"/>
                    </a:lnTo>
                    <a:lnTo>
                      <a:pt x="108" y="7"/>
                    </a:lnTo>
                    <a:lnTo>
                      <a:pt x="109" y="9"/>
                    </a:lnTo>
                    <a:lnTo>
                      <a:pt x="111" y="10"/>
                    </a:lnTo>
                    <a:lnTo>
                      <a:pt x="111" y="11"/>
                    </a:lnTo>
                    <a:lnTo>
                      <a:pt x="112" y="12"/>
                    </a:lnTo>
                    <a:lnTo>
                      <a:pt x="112" y="14"/>
                    </a:lnTo>
                    <a:lnTo>
                      <a:pt x="114" y="15"/>
                    </a:lnTo>
                    <a:lnTo>
                      <a:pt x="114" y="16"/>
                    </a:lnTo>
                    <a:lnTo>
                      <a:pt x="115" y="17"/>
                    </a:lnTo>
                    <a:lnTo>
                      <a:pt x="115" y="20"/>
                    </a:lnTo>
                    <a:lnTo>
                      <a:pt x="115" y="21"/>
                    </a:lnTo>
                    <a:lnTo>
                      <a:pt x="115" y="22"/>
                    </a:lnTo>
                    <a:lnTo>
                      <a:pt x="115" y="25"/>
                    </a:lnTo>
                    <a:lnTo>
                      <a:pt x="115" y="26"/>
                    </a:lnTo>
                    <a:lnTo>
                      <a:pt x="115" y="27"/>
                    </a:lnTo>
                    <a:lnTo>
                      <a:pt x="115" y="29"/>
                    </a:lnTo>
                    <a:lnTo>
                      <a:pt x="115" y="30"/>
                    </a:lnTo>
                    <a:lnTo>
                      <a:pt x="115" y="31"/>
                    </a:lnTo>
                    <a:lnTo>
                      <a:pt x="114" y="32"/>
                    </a:lnTo>
                    <a:lnTo>
                      <a:pt x="114" y="34"/>
                    </a:lnTo>
                    <a:lnTo>
                      <a:pt x="114" y="35"/>
                    </a:lnTo>
                    <a:lnTo>
                      <a:pt x="114" y="36"/>
                    </a:lnTo>
                    <a:lnTo>
                      <a:pt x="112" y="37"/>
                    </a:lnTo>
                    <a:lnTo>
                      <a:pt x="112" y="39"/>
                    </a:lnTo>
                    <a:lnTo>
                      <a:pt x="111" y="39"/>
                    </a:lnTo>
                    <a:lnTo>
                      <a:pt x="111" y="40"/>
                    </a:lnTo>
                    <a:lnTo>
                      <a:pt x="109" y="41"/>
                    </a:lnTo>
                    <a:lnTo>
                      <a:pt x="109" y="42"/>
                    </a:lnTo>
                    <a:lnTo>
                      <a:pt x="108" y="44"/>
                    </a:lnTo>
                    <a:lnTo>
                      <a:pt x="107" y="44"/>
                    </a:lnTo>
                    <a:lnTo>
                      <a:pt x="107" y="45"/>
                    </a:lnTo>
                    <a:lnTo>
                      <a:pt x="105" y="46"/>
                    </a:lnTo>
                    <a:lnTo>
                      <a:pt x="104" y="46"/>
                    </a:lnTo>
                    <a:lnTo>
                      <a:pt x="102" y="47"/>
                    </a:lnTo>
                    <a:lnTo>
                      <a:pt x="101" y="47"/>
                    </a:lnTo>
                    <a:lnTo>
                      <a:pt x="101" y="49"/>
                    </a:lnTo>
                    <a:lnTo>
                      <a:pt x="99" y="49"/>
                    </a:lnTo>
                    <a:lnTo>
                      <a:pt x="98" y="49"/>
                    </a:lnTo>
                    <a:lnTo>
                      <a:pt x="96" y="50"/>
                    </a:lnTo>
                    <a:lnTo>
                      <a:pt x="95" y="50"/>
                    </a:lnTo>
                    <a:lnTo>
                      <a:pt x="94" y="50"/>
                    </a:lnTo>
                    <a:lnTo>
                      <a:pt x="91" y="50"/>
                    </a:lnTo>
                    <a:lnTo>
                      <a:pt x="89" y="51"/>
                    </a:lnTo>
                    <a:lnTo>
                      <a:pt x="88" y="51"/>
                    </a:lnTo>
                    <a:lnTo>
                      <a:pt x="86" y="51"/>
                    </a:lnTo>
                    <a:lnTo>
                      <a:pt x="84" y="51"/>
                    </a:lnTo>
                    <a:lnTo>
                      <a:pt x="81" y="50"/>
                    </a:lnTo>
                    <a:lnTo>
                      <a:pt x="79" y="50"/>
                    </a:lnTo>
                    <a:lnTo>
                      <a:pt x="76" y="50"/>
                    </a:lnTo>
                    <a:lnTo>
                      <a:pt x="75" y="49"/>
                    </a:lnTo>
                    <a:lnTo>
                      <a:pt x="73" y="49"/>
                    </a:lnTo>
                    <a:lnTo>
                      <a:pt x="71" y="47"/>
                    </a:lnTo>
                    <a:lnTo>
                      <a:pt x="69" y="47"/>
                    </a:lnTo>
                    <a:lnTo>
                      <a:pt x="68" y="46"/>
                    </a:lnTo>
                    <a:lnTo>
                      <a:pt x="66" y="45"/>
                    </a:lnTo>
                    <a:lnTo>
                      <a:pt x="65" y="44"/>
                    </a:lnTo>
                    <a:lnTo>
                      <a:pt x="63" y="42"/>
                    </a:lnTo>
                    <a:lnTo>
                      <a:pt x="62" y="41"/>
                    </a:lnTo>
                    <a:lnTo>
                      <a:pt x="62" y="40"/>
                    </a:lnTo>
                    <a:lnTo>
                      <a:pt x="61" y="39"/>
                    </a:lnTo>
                    <a:lnTo>
                      <a:pt x="59" y="37"/>
                    </a:lnTo>
                    <a:lnTo>
                      <a:pt x="59" y="36"/>
                    </a:lnTo>
                    <a:lnTo>
                      <a:pt x="58" y="34"/>
                    </a:lnTo>
                    <a:lnTo>
                      <a:pt x="58" y="32"/>
                    </a:lnTo>
                    <a:lnTo>
                      <a:pt x="58" y="31"/>
                    </a:lnTo>
                    <a:lnTo>
                      <a:pt x="58" y="30"/>
                    </a:lnTo>
                    <a:lnTo>
                      <a:pt x="58" y="27"/>
                    </a:lnTo>
                    <a:lnTo>
                      <a:pt x="56" y="26"/>
                    </a:lnTo>
                    <a:lnTo>
                      <a:pt x="56" y="25"/>
                    </a:lnTo>
                    <a:lnTo>
                      <a:pt x="56" y="24"/>
                    </a:lnTo>
                    <a:lnTo>
                      <a:pt x="58" y="22"/>
                    </a:lnTo>
                    <a:lnTo>
                      <a:pt x="58" y="21"/>
                    </a:lnTo>
                    <a:lnTo>
                      <a:pt x="58" y="20"/>
                    </a:lnTo>
                    <a:lnTo>
                      <a:pt x="58" y="19"/>
                    </a:lnTo>
                    <a:lnTo>
                      <a:pt x="58" y="17"/>
                    </a:lnTo>
                    <a:lnTo>
                      <a:pt x="58" y="16"/>
                    </a:lnTo>
                    <a:lnTo>
                      <a:pt x="59" y="15"/>
                    </a:lnTo>
                    <a:lnTo>
                      <a:pt x="59" y="14"/>
                    </a:lnTo>
                    <a:lnTo>
                      <a:pt x="59" y="12"/>
                    </a:lnTo>
                    <a:lnTo>
                      <a:pt x="61" y="12"/>
                    </a:lnTo>
                    <a:lnTo>
                      <a:pt x="61" y="11"/>
                    </a:lnTo>
                    <a:lnTo>
                      <a:pt x="62" y="10"/>
                    </a:lnTo>
                    <a:lnTo>
                      <a:pt x="62" y="9"/>
                    </a:lnTo>
                    <a:lnTo>
                      <a:pt x="63" y="7"/>
                    </a:lnTo>
                    <a:lnTo>
                      <a:pt x="65" y="7"/>
                    </a:lnTo>
                    <a:lnTo>
                      <a:pt x="65" y="6"/>
                    </a:lnTo>
                    <a:lnTo>
                      <a:pt x="66" y="5"/>
                    </a:lnTo>
                    <a:lnTo>
                      <a:pt x="68" y="5"/>
                    </a:lnTo>
                    <a:lnTo>
                      <a:pt x="68" y="3"/>
                    </a:lnTo>
                    <a:lnTo>
                      <a:pt x="69" y="3"/>
                    </a:lnTo>
                    <a:lnTo>
                      <a:pt x="71" y="2"/>
                    </a:lnTo>
                    <a:lnTo>
                      <a:pt x="72" y="2"/>
                    </a:lnTo>
                    <a:lnTo>
                      <a:pt x="73" y="1"/>
                    </a:lnTo>
                    <a:lnTo>
                      <a:pt x="75" y="1"/>
                    </a:lnTo>
                    <a:lnTo>
                      <a:pt x="76" y="1"/>
                    </a:lnTo>
                    <a:lnTo>
                      <a:pt x="78" y="0"/>
                    </a:lnTo>
                    <a:lnTo>
                      <a:pt x="79" y="0"/>
                    </a:lnTo>
                    <a:lnTo>
                      <a:pt x="81" y="0"/>
                    </a:lnTo>
                    <a:lnTo>
                      <a:pt x="82" y="0"/>
                    </a:lnTo>
                    <a:lnTo>
                      <a:pt x="85" y="0"/>
                    </a:lnTo>
                    <a:lnTo>
                      <a:pt x="86" y="0"/>
                    </a:lnTo>
                    <a:close/>
                    <a:moveTo>
                      <a:pt x="86" y="11"/>
                    </a:moveTo>
                    <a:lnTo>
                      <a:pt x="85" y="11"/>
                    </a:lnTo>
                    <a:lnTo>
                      <a:pt x="85" y="11"/>
                    </a:lnTo>
                    <a:lnTo>
                      <a:pt x="84" y="11"/>
                    </a:lnTo>
                    <a:lnTo>
                      <a:pt x="84" y="11"/>
                    </a:lnTo>
                    <a:lnTo>
                      <a:pt x="82" y="12"/>
                    </a:lnTo>
                    <a:lnTo>
                      <a:pt x="82" y="12"/>
                    </a:lnTo>
                    <a:lnTo>
                      <a:pt x="81" y="12"/>
                    </a:lnTo>
                    <a:lnTo>
                      <a:pt x="81" y="12"/>
                    </a:lnTo>
                    <a:lnTo>
                      <a:pt x="81" y="14"/>
                    </a:lnTo>
                    <a:lnTo>
                      <a:pt x="79" y="14"/>
                    </a:lnTo>
                    <a:lnTo>
                      <a:pt x="79" y="14"/>
                    </a:lnTo>
                    <a:lnTo>
                      <a:pt x="78" y="15"/>
                    </a:lnTo>
                    <a:lnTo>
                      <a:pt x="78" y="15"/>
                    </a:lnTo>
                    <a:lnTo>
                      <a:pt x="78" y="16"/>
                    </a:lnTo>
                    <a:lnTo>
                      <a:pt x="78" y="17"/>
                    </a:lnTo>
                    <a:lnTo>
                      <a:pt x="76" y="17"/>
                    </a:lnTo>
                    <a:lnTo>
                      <a:pt x="76" y="19"/>
                    </a:lnTo>
                    <a:lnTo>
                      <a:pt x="76" y="19"/>
                    </a:lnTo>
                    <a:lnTo>
                      <a:pt x="76" y="20"/>
                    </a:lnTo>
                    <a:lnTo>
                      <a:pt x="76" y="21"/>
                    </a:lnTo>
                    <a:lnTo>
                      <a:pt x="75" y="22"/>
                    </a:lnTo>
                    <a:lnTo>
                      <a:pt x="75" y="22"/>
                    </a:lnTo>
                    <a:lnTo>
                      <a:pt x="75" y="24"/>
                    </a:lnTo>
                    <a:lnTo>
                      <a:pt x="75" y="25"/>
                    </a:lnTo>
                    <a:lnTo>
                      <a:pt x="75" y="27"/>
                    </a:lnTo>
                    <a:lnTo>
                      <a:pt x="76" y="29"/>
                    </a:lnTo>
                    <a:lnTo>
                      <a:pt x="76" y="30"/>
                    </a:lnTo>
                    <a:lnTo>
                      <a:pt x="76" y="31"/>
                    </a:lnTo>
                    <a:lnTo>
                      <a:pt x="76" y="32"/>
                    </a:lnTo>
                    <a:lnTo>
                      <a:pt x="78" y="34"/>
                    </a:lnTo>
                    <a:lnTo>
                      <a:pt x="78" y="35"/>
                    </a:lnTo>
                    <a:lnTo>
                      <a:pt x="78" y="35"/>
                    </a:lnTo>
                    <a:lnTo>
                      <a:pt x="79" y="36"/>
                    </a:lnTo>
                    <a:lnTo>
                      <a:pt x="79" y="36"/>
                    </a:lnTo>
                    <a:lnTo>
                      <a:pt x="81" y="37"/>
                    </a:lnTo>
                    <a:lnTo>
                      <a:pt x="82" y="37"/>
                    </a:lnTo>
                    <a:lnTo>
                      <a:pt x="82" y="39"/>
                    </a:lnTo>
                    <a:lnTo>
                      <a:pt x="84" y="39"/>
                    </a:lnTo>
                    <a:lnTo>
                      <a:pt x="85" y="39"/>
                    </a:lnTo>
                    <a:lnTo>
                      <a:pt x="86" y="39"/>
                    </a:lnTo>
                    <a:lnTo>
                      <a:pt x="88" y="39"/>
                    </a:lnTo>
                    <a:lnTo>
                      <a:pt x="89" y="39"/>
                    </a:lnTo>
                    <a:lnTo>
                      <a:pt x="89" y="39"/>
                    </a:lnTo>
                    <a:lnTo>
                      <a:pt x="91" y="37"/>
                    </a:lnTo>
                    <a:lnTo>
                      <a:pt x="92" y="37"/>
                    </a:lnTo>
                    <a:lnTo>
                      <a:pt x="92" y="36"/>
                    </a:lnTo>
                    <a:lnTo>
                      <a:pt x="94" y="36"/>
                    </a:lnTo>
                    <a:lnTo>
                      <a:pt x="94" y="35"/>
                    </a:lnTo>
                    <a:lnTo>
                      <a:pt x="95" y="34"/>
                    </a:lnTo>
                    <a:lnTo>
                      <a:pt x="95" y="34"/>
                    </a:lnTo>
                    <a:lnTo>
                      <a:pt x="95" y="32"/>
                    </a:lnTo>
                    <a:lnTo>
                      <a:pt x="96" y="31"/>
                    </a:lnTo>
                    <a:lnTo>
                      <a:pt x="96" y="30"/>
                    </a:lnTo>
                    <a:lnTo>
                      <a:pt x="96" y="29"/>
                    </a:lnTo>
                    <a:lnTo>
                      <a:pt x="96" y="27"/>
                    </a:lnTo>
                    <a:lnTo>
                      <a:pt x="96" y="26"/>
                    </a:lnTo>
                    <a:lnTo>
                      <a:pt x="96" y="24"/>
                    </a:lnTo>
                    <a:lnTo>
                      <a:pt x="96" y="22"/>
                    </a:lnTo>
                    <a:lnTo>
                      <a:pt x="96" y="21"/>
                    </a:lnTo>
                    <a:lnTo>
                      <a:pt x="96" y="20"/>
                    </a:lnTo>
                    <a:lnTo>
                      <a:pt x="95" y="19"/>
                    </a:lnTo>
                    <a:lnTo>
                      <a:pt x="95" y="17"/>
                    </a:lnTo>
                    <a:lnTo>
                      <a:pt x="95" y="16"/>
                    </a:lnTo>
                    <a:lnTo>
                      <a:pt x="94" y="15"/>
                    </a:lnTo>
                    <a:lnTo>
                      <a:pt x="94" y="15"/>
                    </a:lnTo>
                    <a:lnTo>
                      <a:pt x="92" y="14"/>
                    </a:lnTo>
                    <a:lnTo>
                      <a:pt x="92" y="12"/>
                    </a:lnTo>
                    <a:lnTo>
                      <a:pt x="91" y="12"/>
                    </a:lnTo>
                    <a:lnTo>
                      <a:pt x="89" y="12"/>
                    </a:lnTo>
                    <a:lnTo>
                      <a:pt x="89" y="11"/>
                    </a:lnTo>
                    <a:lnTo>
                      <a:pt x="88" y="11"/>
                    </a:lnTo>
                    <a:lnTo>
                      <a:pt x="86" y="11"/>
                    </a:lnTo>
                    <a:close/>
                    <a:moveTo>
                      <a:pt x="121" y="1"/>
                    </a:moveTo>
                    <a:lnTo>
                      <a:pt x="173" y="1"/>
                    </a:lnTo>
                    <a:lnTo>
                      <a:pt x="173" y="14"/>
                    </a:lnTo>
                    <a:lnTo>
                      <a:pt x="155" y="14"/>
                    </a:lnTo>
                    <a:lnTo>
                      <a:pt x="155" y="49"/>
                    </a:lnTo>
                    <a:lnTo>
                      <a:pt x="137" y="49"/>
                    </a:lnTo>
                    <a:lnTo>
                      <a:pt x="137" y="14"/>
                    </a:lnTo>
                    <a:lnTo>
                      <a:pt x="121" y="14"/>
                    </a:lnTo>
                    <a:lnTo>
                      <a:pt x="121" y="1"/>
                    </a:lnTo>
                    <a:close/>
                    <a:moveTo>
                      <a:pt x="190" y="1"/>
                    </a:moveTo>
                    <a:lnTo>
                      <a:pt x="208" y="1"/>
                    </a:lnTo>
                    <a:lnTo>
                      <a:pt x="229" y="49"/>
                    </a:lnTo>
                    <a:lnTo>
                      <a:pt x="210" y="49"/>
                    </a:lnTo>
                    <a:lnTo>
                      <a:pt x="208" y="44"/>
                    </a:lnTo>
                    <a:lnTo>
                      <a:pt x="190" y="44"/>
                    </a:lnTo>
                    <a:lnTo>
                      <a:pt x="187" y="49"/>
                    </a:lnTo>
                    <a:lnTo>
                      <a:pt x="170" y="49"/>
                    </a:lnTo>
                    <a:lnTo>
                      <a:pt x="190" y="1"/>
                    </a:lnTo>
                    <a:close/>
                    <a:moveTo>
                      <a:pt x="193" y="34"/>
                    </a:moveTo>
                    <a:lnTo>
                      <a:pt x="204" y="34"/>
                    </a:lnTo>
                    <a:lnTo>
                      <a:pt x="198" y="15"/>
                    </a:lnTo>
                    <a:lnTo>
                      <a:pt x="193" y="34"/>
                    </a:lnTo>
                    <a:close/>
                    <a:moveTo>
                      <a:pt x="234" y="1"/>
                    </a:moveTo>
                    <a:lnTo>
                      <a:pt x="253" y="1"/>
                    </a:lnTo>
                    <a:lnTo>
                      <a:pt x="253" y="37"/>
                    </a:lnTo>
                    <a:lnTo>
                      <a:pt x="279" y="37"/>
                    </a:lnTo>
                    <a:lnTo>
                      <a:pt x="279" y="49"/>
                    </a:lnTo>
                    <a:lnTo>
                      <a:pt x="234" y="49"/>
                    </a:lnTo>
                    <a:lnTo>
                      <a:pt x="234" y="1"/>
                    </a:lnTo>
                    <a:close/>
                  </a:path>
                </a:pathLst>
              </a:custGeom>
              <a:solidFill>
                <a:srgbClr val="000000"/>
              </a:solidFill>
              <a:ln w="9525">
                <a:noFill/>
                <a:round/>
                <a:headEnd/>
                <a:tailEnd/>
              </a:ln>
            </p:spPr>
            <p:txBody>
              <a:bodyPr/>
              <a:lstStyle/>
              <a:p>
                <a:endParaRPr lang="en-US"/>
              </a:p>
            </p:txBody>
          </p:sp>
          <p:sp>
            <p:nvSpPr>
              <p:cNvPr id="10358" name="Line 118"/>
              <p:cNvSpPr>
                <a:spLocks noChangeShapeType="1"/>
              </p:cNvSpPr>
              <p:nvPr/>
            </p:nvSpPr>
            <p:spPr bwMode="auto">
              <a:xfrm>
                <a:off x="2865" y="2925"/>
                <a:ext cx="1" cy="172"/>
              </a:xfrm>
              <a:prstGeom prst="line">
                <a:avLst/>
              </a:prstGeom>
              <a:noFill/>
              <a:ln w="0">
                <a:solidFill>
                  <a:srgbClr val="000000"/>
                </a:solidFill>
                <a:round/>
                <a:headEnd/>
                <a:tailEnd/>
              </a:ln>
            </p:spPr>
            <p:txBody>
              <a:bodyPr/>
              <a:lstStyle/>
              <a:p>
                <a:endParaRPr lang="en-US"/>
              </a:p>
            </p:txBody>
          </p:sp>
          <p:sp>
            <p:nvSpPr>
              <p:cNvPr id="10359" name="Line 119"/>
              <p:cNvSpPr>
                <a:spLocks noChangeShapeType="1"/>
              </p:cNvSpPr>
              <p:nvPr/>
            </p:nvSpPr>
            <p:spPr bwMode="auto">
              <a:xfrm>
                <a:off x="3175" y="2925"/>
                <a:ext cx="1" cy="172"/>
              </a:xfrm>
              <a:prstGeom prst="line">
                <a:avLst/>
              </a:prstGeom>
              <a:noFill/>
              <a:ln w="0">
                <a:solidFill>
                  <a:srgbClr val="000000"/>
                </a:solidFill>
                <a:round/>
                <a:headEnd/>
                <a:tailEnd/>
              </a:ln>
            </p:spPr>
            <p:txBody>
              <a:bodyPr/>
              <a:lstStyle/>
              <a:p>
                <a:endParaRPr lang="en-US"/>
              </a:p>
            </p:txBody>
          </p:sp>
          <p:sp>
            <p:nvSpPr>
              <p:cNvPr id="10360" name="Line 120"/>
              <p:cNvSpPr>
                <a:spLocks noChangeShapeType="1"/>
              </p:cNvSpPr>
              <p:nvPr/>
            </p:nvSpPr>
            <p:spPr bwMode="auto">
              <a:xfrm>
                <a:off x="3306" y="2925"/>
                <a:ext cx="1" cy="200"/>
              </a:xfrm>
              <a:prstGeom prst="line">
                <a:avLst/>
              </a:prstGeom>
              <a:noFill/>
              <a:ln w="0">
                <a:solidFill>
                  <a:srgbClr val="000000"/>
                </a:solidFill>
                <a:round/>
                <a:headEnd/>
                <a:tailEnd/>
              </a:ln>
            </p:spPr>
            <p:txBody>
              <a:bodyPr/>
              <a:lstStyle/>
              <a:p>
                <a:endParaRPr lang="en-US"/>
              </a:p>
            </p:txBody>
          </p:sp>
          <p:sp>
            <p:nvSpPr>
              <p:cNvPr id="10361" name="Line 121"/>
              <p:cNvSpPr>
                <a:spLocks noChangeShapeType="1"/>
              </p:cNvSpPr>
              <p:nvPr/>
            </p:nvSpPr>
            <p:spPr bwMode="auto">
              <a:xfrm>
                <a:off x="3449" y="2925"/>
                <a:ext cx="1" cy="200"/>
              </a:xfrm>
              <a:prstGeom prst="line">
                <a:avLst/>
              </a:prstGeom>
              <a:noFill/>
              <a:ln w="0">
                <a:solidFill>
                  <a:srgbClr val="000000"/>
                </a:solidFill>
                <a:round/>
                <a:headEnd/>
                <a:tailEnd/>
              </a:ln>
            </p:spPr>
            <p:txBody>
              <a:bodyPr/>
              <a:lstStyle/>
              <a:p>
                <a:endParaRPr lang="en-US"/>
              </a:p>
            </p:txBody>
          </p:sp>
          <p:sp>
            <p:nvSpPr>
              <p:cNvPr id="10362" name="Line 122"/>
              <p:cNvSpPr>
                <a:spLocks noChangeShapeType="1"/>
              </p:cNvSpPr>
              <p:nvPr/>
            </p:nvSpPr>
            <p:spPr bwMode="auto">
              <a:xfrm>
                <a:off x="3593" y="2925"/>
                <a:ext cx="1" cy="200"/>
              </a:xfrm>
              <a:prstGeom prst="line">
                <a:avLst/>
              </a:prstGeom>
              <a:noFill/>
              <a:ln w="0">
                <a:solidFill>
                  <a:srgbClr val="000000"/>
                </a:solidFill>
                <a:round/>
                <a:headEnd/>
                <a:tailEnd/>
              </a:ln>
            </p:spPr>
            <p:txBody>
              <a:bodyPr/>
              <a:lstStyle/>
              <a:p>
                <a:endParaRPr lang="en-US"/>
              </a:p>
            </p:txBody>
          </p:sp>
          <p:sp>
            <p:nvSpPr>
              <p:cNvPr id="10363" name="Line 123"/>
              <p:cNvSpPr>
                <a:spLocks noChangeShapeType="1"/>
              </p:cNvSpPr>
              <p:nvPr/>
            </p:nvSpPr>
            <p:spPr bwMode="auto">
              <a:xfrm>
                <a:off x="3743" y="2925"/>
                <a:ext cx="1" cy="200"/>
              </a:xfrm>
              <a:prstGeom prst="line">
                <a:avLst/>
              </a:prstGeom>
              <a:noFill/>
              <a:ln w="0">
                <a:solidFill>
                  <a:srgbClr val="000000"/>
                </a:solidFill>
                <a:round/>
                <a:headEnd/>
                <a:tailEnd/>
              </a:ln>
            </p:spPr>
            <p:txBody>
              <a:bodyPr/>
              <a:lstStyle/>
              <a:p>
                <a:endParaRPr lang="en-US"/>
              </a:p>
            </p:txBody>
          </p:sp>
          <p:sp>
            <p:nvSpPr>
              <p:cNvPr id="10364" name="Line 124"/>
              <p:cNvSpPr>
                <a:spLocks noChangeShapeType="1"/>
              </p:cNvSpPr>
              <p:nvPr/>
            </p:nvSpPr>
            <p:spPr bwMode="auto">
              <a:xfrm>
                <a:off x="2643" y="2532"/>
                <a:ext cx="1100" cy="1"/>
              </a:xfrm>
              <a:prstGeom prst="line">
                <a:avLst/>
              </a:prstGeom>
              <a:noFill/>
              <a:ln w="0">
                <a:solidFill>
                  <a:srgbClr val="000000"/>
                </a:solidFill>
                <a:round/>
                <a:headEnd/>
                <a:tailEnd/>
              </a:ln>
            </p:spPr>
            <p:txBody>
              <a:bodyPr/>
              <a:lstStyle/>
              <a:p>
                <a:endParaRPr lang="en-US"/>
              </a:p>
            </p:txBody>
          </p:sp>
          <p:sp>
            <p:nvSpPr>
              <p:cNvPr id="10365" name="Line 125"/>
              <p:cNvSpPr>
                <a:spLocks noChangeShapeType="1"/>
              </p:cNvSpPr>
              <p:nvPr/>
            </p:nvSpPr>
            <p:spPr bwMode="auto">
              <a:xfrm>
                <a:off x="2643" y="2568"/>
                <a:ext cx="1100" cy="1"/>
              </a:xfrm>
              <a:prstGeom prst="line">
                <a:avLst/>
              </a:prstGeom>
              <a:noFill/>
              <a:ln w="0">
                <a:solidFill>
                  <a:srgbClr val="000000"/>
                </a:solidFill>
                <a:round/>
                <a:headEnd/>
                <a:tailEnd/>
              </a:ln>
            </p:spPr>
            <p:txBody>
              <a:bodyPr/>
              <a:lstStyle/>
              <a:p>
                <a:endParaRPr lang="en-US"/>
              </a:p>
            </p:txBody>
          </p:sp>
          <p:sp>
            <p:nvSpPr>
              <p:cNvPr id="10366" name="Line 126"/>
              <p:cNvSpPr>
                <a:spLocks noChangeShapeType="1"/>
              </p:cNvSpPr>
              <p:nvPr/>
            </p:nvSpPr>
            <p:spPr bwMode="auto">
              <a:xfrm>
                <a:off x="2643" y="2605"/>
                <a:ext cx="1100" cy="1"/>
              </a:xfrm>
              <a:prstGeom prst="line">
                <a:avLst/>
              </a:prstGeom>
              <a:noFill/>
              <a:ln w="0">
                <a:solidFill>
                  <a:srgbClr val="000000"/>
                </a:solidFill>
                <a:round/>
                <a:headEnd/>
                <a:tailEnd/>
              </a:ln>
            </p:spPr>
            <p:txBody>
              <a:bodyPr/>
              <a:lstStyle/>
              <a:p>
                <a:endParaRPr lang="en-US"/>
              </a:p>
            </p:txBody>
          </p:sp>
          <p:sp>
            <p:nvSpPr>
              <p:cNvPr id="10367" name="Line 127"/>
              <p:cNvSpPr>
                <a:spLocks noChangeShapeType="1"/>
              </p:cNvSpPr>
              <p:nvPr/>
            </p:nvSpPr>
            <p:spPr bwMode="auto">
              <a:xfrm>
                <a:off x="2643" y="2532"/>
                <a:ext cx="1" cy="73"/>
              </a:xfrm>
              <a:prstGeom prst="line">
                <a:avLst/>
              </a:prstGeom>
              <a:noFill/>
              <a:ln w="0">
                <a:solidFill>
                  <a:srgbClr val="000000"/>
                </a:solidFill>
                <a:round/>
                <a:headEnd/>
                <a:tailEnd/>
              </a:ln>
            </p:spPr>
            <p:txBody>
              <a:bodyPr/>
              <a:lstStyle/>
              <a:p>
                <a:endParaRPr lang="en-US"/>
              </a:p>
            </p:txBody>
          </p:sp>
          <p:sp>
            <p:nvSpPr>
              <p:cNvPr id="10368" name="Line 128"/>
              <p:cNvSpPr>
                <a:spLocks noChangeShapeType="1"/>
              </p:cNvSpPr>
              <p:nvPr/>
            </p:nvSpPr>
            <p:spPr bwMode="auto">
              <a:xfrm>
                <a:off x="3743" y="2532"/>
                <a:ext cx="1" cy="73"/>
              </a:xfrm>
              <a:prstGeom prst="line">
                <a:avLst/>
              </a:prstGeom>
              <a:noFill/>
              <a:ln w="0">
                <a:solidFill>
                  <a:srgbClr val="000000"/>
                </a:solidFill>
                <a:round/>
                <a:headEnd/>
                <a:tailEnd/>
              </a:ln>
            </p:spPr>
            <p:txBody>
              <a:bodyPr/>
              <a:lstStyle/>
              <a:p>
                <a:endParaRPr lang="en-US"/>
              </a:p>
            </p:txBody>
          </p:sp>
          <p:sp>
            <p:nvSpPr>
              <p:cNvPr id="10369" name="Freeform 129"/>
              <p:cNvSpPr>
                <a:spLocks noEditPoints="1"/>
              </p:cNvSpPr>
              <p:nvPr/>
            </p:nvSpPr>
            <p:spPr bwMode="auto">
              <a:xfrm>
                <a:off x="2686" y="2544"/>
                <a:ext cx="57" cy="16"/>
              </a:xfrm>
              <a:custGeom>
                <a:avLst/>
                <a:gdLst/>
                <a:ahLst/>
                <a:cxnLst>
                  <a:cxn ang="0">
                    <a:pos x="34" y="4"/>
                  </a:cxn>
                  <a:cxn ang="0">
                    <a:pos x="44" y="16"/>
                  </a:cxn>
                  <a:cxn ang="0">
                    <a:pos x="43" y="34"/>
                  </a:cxn>
                  <a:cxn ang="0">
                    <a:pos x="33" y="47"/>
                  </a:cxn>
                  <a:cxn ang="0">
                    <a:pos x="24" y="44"/>
                  </a:cxn>
                  <a:cxn ang="0">
                    <a:pos x="34" y="38"/>
                  </a:cxn>
                  <a:cxn ang="0">
                    <a:pos x="39" y="25"/>
                  </a:cxn>
                  <a:cxn ang="0">
                    <a:pos x="36" y="16"/>
                  </a:cxn>
                  <a:cxn ang="0">
                    <a:pos x="31" y="9"/>
                  </a:cxn>
                  <a:cxn ang="0">
                    <a:pos x="21" y="6"/>
                  </a:cxn>
                  <a:cxn ang="0">
                    <a:pos x="53" y="35"/>
                  </a:cxn>
                  <a:cxn ang="0">
                    <a:pos x="60" y="30"/>
                  </a:cxn>
                  <a:cxn ang="0">
                    <a:pos x="69" y="29"/>
                  </a:cxn>
                  <a:cxn ang="0">
                    <a:pos x="74" y="28"/>
                  </a:cxn>
                  <a:cxn ang="0">
                    <a:pos x="79" y="25"/>
                  </a:cxn>
                  <a:cxn ang="0">
                    <a:pos x="72" y="18"/>
                  </a:cxn>
                  <a:cxn ang="0">
                    <a:pos x="53" y="24"/>
                  </a:cxn>
                  <a:cxn ang="0">
                    <a:pos x="57" y="16"/>
                  </a:cxn>
                  <a:cxn ang="0">
                    <a:pos x="69" y="13"/>
                  </a:cxn>
                  <a:cxn ang="0">
                    <a:pos x="79" y="14"/>
                  </a:cxn>
                  <a:cxn ang="0">
                    <a:pos x="85" y="20"/>
                  </a:cxn>
                  <a:cxn ang="0">
                    <a:pos x="86" y="44"/>
                  </a:cxn>
                  <a:cxn ang="0">
                    <a:pos x="87" y="45"/>
                  </a:cxn>
                  <a:cxn ang="0">
                    <a:pos x="87" y="49"/>
                  </a:cxn>
                  <a:cxn ang="0">
                    <a:pos x="79" y="45"/>
                  </a:cxn>
                  <a:cxn ang="0">
                    <a:pos x="63" y="50"/>
                  </a:cxn>
                  <a:cxn ang="0">
                    <a:pos x="54" y="47"/>
                  </a:cxn>
                  <a:cxn ang="0">
                    <a:pos x="52" y="40"/>
                  </a:cxn>
                  <a:cxn ang="0">
                    <a:pos x="79" y="32"/>
                  </a:cxn>
                  <a:cxn ang="0">
                    <a:pos x="72" y="33"/>
                  </a:cxn>
                  <a:cxn ang="0">
                    <a:pos x="62" y="37"/>
                  </a:cxn>
                  <a:cxn ang="0">
                    <a:pos x="60" y="43"/>
                  </a:cxn>
                  <a:cxn ang="0">
                    <a:pos x="70" y="45"/>
                  </a:cxn>
                  <a:cxn ang="0">
                    <a:pos x="77" y="42"/>
                  </a:cxn>
                  <a:cxn ang="0">
                    <a:pos x="93" y="20"/>
                  </a:cxn>
                  <a:cxn ang="0">
                    <a:pos x="105" y="43"/>
                  </a:cxn>
                  <a:cxn ang="0">
                    <a:pos x="108" y="45"/>
                  </a:cxn>
                  <a:cxn ang="0">
                    <a:pos x="112" y="45"/>
                  </a:cxn>
                  <a:cxn ang="0">
                    <a:pos x="105" y="50"/>
                  </a:cxn>
                  <a:cxn ang="0">
                    <a:pos x="99" y="48"/>
                  </a:cxn>
                  <a:cxn ang="0">
                    <a:pos x="152" y="42"/>
                  </a:cxn>
                  <a:cxn ang="0">
                    <a:pos x="145" y="48"/>
                  </a:cxn>
                  <a:cxn ang="0">
                    <a:pos x="139" y="50"/>
                  </a:cxn>
                  <a:cxn ang="0">
                    <a:pos x="128" y="49"/>
                  </a:cxn>
                  <a:cxn ang="0">
                    <a:pos x="119" y="42"/>
                  </a:cxn>
                  <a:cxn ang="0">
                    <a:pos x="118" y="26"/>
                  </a:cxn>
                  <a:cxn ang="0">
                    <a:pos x="122" y="18"/>
                  </a:cxn>
                  <a:cxn ang="0">
                    <a:pos x="132" y="13"/>
                  </a:cxn>
                  <a:cxn ang="0">
                    <a:pos x="141" y="13"/>
                  </a:cxn>
                  <a:cxn ang="0">
                    <a:pos x="148" y="16"/>
                  </a:cxn>
                  <a:cxn ang="0">
                    <a:pos x="153" y="26"/>
                  </a:cxn>
                  <a:cxn ang="0">
                    <a:pos x="126" y="40"/>
                  </a:cxn>
                  <a:cxn ang="0">
                    <a:pos x="136" y="45"/>
                  </a:cxn>
                  <a:cxn ang="0">
                    <a:pos x="143" y="43"/>
                  </a:cxn>
                  <a:cxn ang="0">
                    <a:pos x="146" y="39"/>
                  </a:cxn>
                  <a:cxn ang="0">
                    <a:pos x="143" y="21"/>
                  </a:cxn>
                  <a:cxn ang="0">
                    <a:pos x="133" y="19"/>
                  </a:cxn>
                  <a:cxn ang="0">
                    <a:pos x="126" y="23"/>
                  </a:cxn>
                  <a:cxn ang="0">
                    <a:pos x="171" y="43"/>
                  </a:cxn>
                </a:cxnLst>
                <a:rect l="0" t="0" r="r" b="b"/>
                <a:pathLst>
                  <a:path w="171" h="50">
                    <a:moveTo>
                      <a:pt x="0" y="0"/>
                    </a:moveTo>
                    <a:lnTo>
                      <a:pt x="23" y="0"/>
                    </a:lnTo>
                    <a:lnTo>
                      <a:pt x="24" y="0"/>
                    </a:lnTo>
                    <a:lnTo>
                      <a:pt x="26" y="0"/>
                    </a:lnTo>
                    <a:lnTo>
                      <a:pt x="27" y="1"/>
                    </a:lnTo>
                    <a:lnTo>
                      <a:pt x="29" y="1"/>
                    </a:lnTo>
                    <a:lnTo>
                      <a:pt x="30" y="1"/>
                    </a:lnTo>
                    <a:lnTo>
                      <a:pt x="30" y="1"/>
                    </a:lnTo>
                    <a:lnTo>
                      <a:pt x="31" y="3"/>
                    </a:lnTo>
                    <a:lnTo>
                      <a:pt x="33" y="3"/>
                    </a:lnTo>
                    <a:lnTo>
                      <a:pt x="34" y="4"/>
                    </a:lnTo>
                    <a:lnTo>
                      <a:pt x="36" y="4"/>
                    </a:lnTo>
                    <a:lnTo>
                      <a:pt x="37" y="5"/>
                    </a:lnTo>
                    <a:lnTo>
                      <a:pt x="37" y="6"/>
                    </a:lnTo>
                    <a:lnTo>
                      <a:pt x="39" y="8"/>
                    </a:lnTo>
                    <a:lnTo>
                      <a:pt x="40" y="9"/>
                    </a:lnTo>
                    <a:lnTo>
                      <a:pt x="40" y="9"/>
                    </a:lnTo>
                    <a:lnTo>
                      <a:pt x="41" y="10"/>
                    </a:lnTo>
                    <a:lnTo>
                      <a:pt x="43" y="11"/>
                    </a:lnTo>
                    <a:lnTo>
                      <a:pt x="43" y="14"/>
                    </a:lnTo>
                    <a:lnTo>
                      <a:pt x="43" y="15"/>
                    </a:lnTo>
                    <a:lnTo>
                      <a:pt x="44" y="16"/>
                    </a:lnTo>
                    <a:lnTo>
                      <a:pt x="44" y="18"/>
                    </a:lnTo>
                    <a:lnTo>
                      <a:pt x="44" y="20"/>
                    </a:lnTo>
                    <a:lnTo>
                      <a:pt x="44" y="21"/>
                    </a:lnTo>
                    <a:lnTo>
                      <a:pt x="44" y="23"/>
                    </a:lnTo>
                    <a:lnTo>
                      <a:pt x="44" y="25"/>
                    </a:lnTo>
                    <a:lnTo>
                      <a:pt x="44" y="26"/>
                    </a:lnTo>
                    <a:lnTo>
                      <a:pt x="44" y="28"/>
                    </a:lnTo>
                    <a:lnTo>
                      <a:pt x="44" y="30"/>
                    </a:lnTo>
                    <a:lnTo>
                      <a:pt x="44" y="32"/>
                    </a:lnTo>
                    <a:lnTo>
                      <a:pt x="44" y="33"/>
                    </a:lnTo>
                    <a:lnTo>
                      <a:pt x="43" y="34"/>
                    </a:lnTo>
                    <a:lnTo>
                      <a:pt x="43" y="35"/>
                    </a:lnTo>
                    <a:lnTo>
                      <a:pt x="41" y="37"/>
                    </a:lnTo>
                    <a:lnTo>
                      <a:pt x="41" y="39"/>
                    </a:lnTo>
                    <a:lnTo>
                      <a:pt x="40" y="40"/>
                    </a:lnTo>
                    <a:lnTo>
                      <a:pt x="40" y="42"/>
                    </a:lnTo>
                    <a:lnTo>
                      <a:pt x="39" y="43"/>
                    </a:lnTo>
                    <a:lnTo>
                      <a:pt x="37" y="44"/>
                    </a:lnTo>
                    <a:lnTo>
                      <a:pt x="36" y="44"/>
                    </a:lnTo>
                    <a:lnTo>
                      <a:pt x="36" y="45"/>
                    </a:lnTo>
                    <a:lnTo>
                      <a:pt x="34" y="47"/>
                    </a:lnTo>
                    <a:lnTo>
                      <a:pt x="33" y="47"/>
                    </a:lnTo>
                    <a:lnTo>
                      <a:pt x="31" y="48"/>
                    </a:lnTo>
                    <a:lnTo>
                      <a:pt x="30" y="48"/>
                    </a:lnTo>
                    <a:lnTo>
                      <a:pt x="29" y="49"/>
                    </a:lnTo>
                    <a:lnTo>
                      <a:pt x="27" y="49"/>
                    </a:lnTo>
                    <a:lnTo>
                      <a:pt x="24" y="49"/>
                    </a:lnTo>
                    <a:lnTo>
                      <a:pt x="23" y="49"/>
                    </a:lnTo>
                    <a:lnTo>
                      <a:pt x="0" y="49"/>
                    </a:lnTo>
                    <a:lnTo>
                      <a:pt x="0" y="0"/>
                    </a:lnTo>
                    <a:close/>
                    <a:moveTo>
                      <a:pt x="7" y="44"/>
                    </a:moveTo>
                    <a:lnTo>
                      <a:pt x="23" y="44"/>
                    </a:lnTo>
                    <a:lnTo>
                      <a:pt x="24" y="44"/>
                    </a:lnTo>
                    <a:lnTo>
                      <a:pt x="26" y="44"/>
                    </a:lnTo>
                    <a:lnTo>
                      <a:pt x="26" y="44"/>
                    </a:lnTo>
                    <a:lnTo>
                      <a:pt x="27" y="43"/>
                    </a:lnTo>
                    <a:lnTo>
                      <a:pt x="29" y="43"/>
                    </a:lnTo>
                    <a:lnTo>
                      <a:pt x="29" y="43"/>
                    </a:lnTo>
                    <a:lnTo>
                      <a:pt x="30" y="42"/>
                    </a:lnTo>
                    <a:lnTo>
                      <a:pt x="31" y="42"/>
                    </a:lnTo>
                    <a:lnTo>
                      <a:pt x="31" y="40"/>
                    </a:lnTo>
                    <a:lnTo>
                      <a:pt x="33" y="40"/>
                    </a:lnTo>
                    <a:lnTo>
                      <a:pt x="33" y="39"/>
                    </a:lnTo>
                    <a:lnTo>
                      <a:pt x="34" y="38"/>
                    </a:lnTo>
                    <a:lnTo>
                      <a:pt x="34" y="37"/>
                    </a:lnTo>
                    <a:lnTo>
                      <a:pt x="36" y="35"/>
                    </a:lnTo>
                    <a:lnTo>
                      <a:pt x="36" y="35"/>
                    </a:lnTo>
                    <a:lnTo>
                      <a:pt x="36" y="34"/>
                    </a:lnTo>
                    <a:lnTo>
                      <a:pt x="37" y="33"/>
                    </a:lnTo>
                    <a:lnTo>
                      <a:pt x="37" y="32"/>
                    </a:lnTo>
                    <a:lnTo>
                      <a:pt x="37" y="30"/>
                    </a:lnTo>
                    <a:lnTo>
                      <a:pt x="37" y="29"/>
                    </a:lnTo>
                    <a:lnTo>
                      <a:pt x="37" y="28"/>
                    </a:lnTo>
                    <a:lnTo>
                      <a:pt x="39" y="26"/>
                    </a:lnTo>
                    <a:lnTo>
                      <a:pt x="39" y="25"/>
                    </a:lnTo>
                    <a:lnTo>
                      <a:pt x="39" y="24"/>
                    </a:lnTo>
                    <a:lnTo>
                      <a:pt x="39" y="23"/>
                    </a:lnTo>
                    <a:lnTo>
                      <a:pt x="39" y="23"/>
                    </a:lnTo>
                    <a:lnTo>
                      <a:pt x="37" y="21"/>
                    </a:lnTo>
                    <a:lnTo>
                      <a:pt x="37" y="20"/>
                    </a:lnTo>
                    <a:lnTo>
                      <a:pt x="37" y="20"/>
                    </a:lnTo>
                    <a:lnTo>
                      <a:pt x="37" y="19"/>
                    </a:lnTo>
                    <a:lnTo>
                      <a:pt x="37" y="18"/>
                    </a:lnTo>
                    <a:lnTo>
                      <a:pt x="37" y="18"/>
                    </a:lnTo>
                    <a:lnTo>
                      <a:pt x="37" y="16"/>
                    </a:lnTo>
                    <a:lnTo>
                      <a:pt x="36" y="16"/>
                    </a:lnTo>
                    <a:lnTo>
                      <a:pt x="36" y="15"/>
                    </a:lnTo>
                    <a:lnTo>
                      <a:pt x="36" y="14"/>
                    </a:lnTo>
                    <a:lnTo>
                      <a:pt x="36" y="14"/>
                    </a:lnTo>
                    <a:lnTo>
                      <a:pt x="36" y="13"/>
                    </a:lnTo>
                    <a:lnTo>
                      <a:pt x="34" y="13"/>
                    </a:lnTo>
                    <a:lnTo>
                      <a:pt x="34" y="11"/>
                    </a:lnTo>
                    <a:lnTo>
                      <a:pt x="34" y="11"/>
                    </a:lnTo>
                    <a:lnTo>
                      <a:pt x="33" y="10"/>
                    </a:lnTo>
                    <a:lnTo>
                      <a:pt x="33" y="10"/>
                    </a:lnTo>
                    <a:lnTo>
                      <a:pt x="31" y="9"/>
                    </a:lnTo>
                    <a:lnTo>
                      <a:pt x="31" y="9"/>
                    </a:lnTo>
                    <a:lnTo>
                      <a:pt x="30" y="9"/>
                    </a:lnTo>
                    <a:lnTo>
                      <a:pt x="30" y="8"/>
                    </a:lnTo>
                    <a:lnTo>
                      <a:pt x="29" y="8"/>
                    </a:lnTo>
                    <a:lnTo>
                      <a:pt x="29" y="8"/>
                    </a:lnTo>
                    <a:lnTo>
                      <a:pt x="27" y="8"/>
                    </a:lnTo>
                    <a:lnTo>
                      <a:pt x="27" y="6"/>
                    </a:lnTo>
                    <a:lnTo>
                      <a:pt x="26" y="6"/>
                    </a:lnTo>
                    <a:lnTo>
                      <a:pt x="24" y="6"/>
                    </a:lnTo>
                    <a:lnTo>
                      <a:pt x="24" y="6"/>
                    </a:lnTo>
                    <a:lnTo>
                      <a:pt x="23" y="6"/>
                    </a:lnTo>
                    <a:lnTo>
                      <a:pt x="21" y="6"/>
                    </a:lnTo>
                    <a:lnTo>
                      <a:pt x="7" y="6"/>
                    </a:lnTo>
                    <a:lnTo>
                      <a:pt x="7" y="44"/>
                    </a:lnTo>
                    <a:close/>
                    <a:moveTo>
                      <a:pt x="52" y="40"/>
                    </a:moveTo>
                    <a:lnTo>
                      <a:pt x="52" y="39"/>
                    </a:lnTo>
                    <a:lnTo>
                      <a:pt x="52" y="38"/>
                    </a:lnTo>
                    <a:lnTo>
                      <a:pt x="52" y="38"/>
                    </a:lnTo>
                    <a:lnTo>
                      <a:pt x="52" y="37"/>
                    </a:lnTo>
                    <a:lnTo>
                      <a:pt x="53" y="37"/>
                    </a:lnTo>
                    <a:lnTo>
                      <a:pt x="53" y="37"/>
                    </a:lnTo>
                    <a:lnTo>
                      <a:pt x="53" y="35"/>
                    </a:lnTo>
                    <a:lnTo>
                      <a:pt x="53" y="35"/>
                    </a:lnTo>
                    <a:lnTo>
                      <a:pt x="53" y="34"/>
                    </a:lnTo>
                    <a:lnTo>
                      <a:pt x="54" y="34"/>
                    </a:lnTo>
                    <a:lnTo>
                      <a:pt x="54" y="33"/>
                    </a:lnTo>
                    <a:lnTo>
                      <a:pt x="54" y="33"/>
                    </a:lnTo>
                    <a:lnTo>
                      <a:pt x="56" y="33"/>
                    </a:lnTo>
                    <a:lnTo>
                      <a:pt x="56" y="32"/>
                    </a:lnTo>
                    <a:lnTo>
                      <a:pt x="57" y="32"/>
                    </a:lnTo>
                    <a:lnTo>
                      <a:pt x="57" y="32"/>
                    </a:lnTo>
                    <a:lnTo>
                      <a:pt x="59" y="30"/>
                    </a:lnTo>
                    <a:lnTo>
                      <a:pt x="59" y="30"/>
                    </a:lnTo>
                    <a:lnTo>
                      <a:pt x="60" y="30"/>
                    </a:lnTo>
                    <a:lnTo>
                      <a:pt x="62" y="30"/>
                    </a:lnTo>
                    <a:lnTo>
                      <a:pt x="62" y="29"/>
                    </a:lnTo>
                    <a:lnTo>
                      <a:pt x="63" y="29"/>
                    </a:lnTo>
                    <a:lnTo>
                      <a:pt x="64" y="29"/>
                    </a:lnTo>
                    <a:lnTo>
                      <a:pt x="66" y="29"/>
                    </a:lnTo>
                    <a:lnTo>
                      <a:pt x="66" y="29"/>
                    </a:lnTo>
                    <a:lnTo>
                      <a:pt x="66" y="29"/>
                    </a:lnTo>
                    <a:lnTo>
                      <a:pt x="67" y="29"/>
                    </a:lnTo>
                    <a:lnTo>
                      <a:pt x="67" y="29"/>
                    </a:lnTo>
                    <a:lnTo>
                      <a:pt x="67" y="29"/>
                    </a:lnTo>
                    <a:lnTo>
                      <a:pt x="69" y="29"/>
                    </a:lnTo>
                    <a:lnTo>
                      <a:pt x="69" y="29"/>
                    </a:lnTo>
                    <a:lnTo>
                      <a:pt x="70" y="29"/>
                    </a:lnTo>
                    <a:lnTo>
                      <a:pt x="70" y="29"/>
                    </a:lnTo>
                    <a:lnTo>
                      <a:pt x="70" y="28"/>
                    </a:lnTo>
                    <a:lnTo>
                      <a:pt x="72" y="28"/>
                    </a:lnTo>
                    <a:lnTo>
                      <a:pt x="72" y="28"/>
                    </a:lnTo>
                    <a:lnTo>
                      <a:pt x="73" y="28"/>
                    </a:lnTo>
                    <a:lnTo>
                      <a:pt x="73" y="28"/>
                    </a:lnTo>
                    <a:lnTo>
                      <a:pt x="73" y="28"/>
                    </a:lnTo>
                    <a:lnTo>
                      <a:pt x="74" y="28"/>
                    </a:lnTo>
                    <a:lnTo>
                      <a:pt x="74" y="28"/>
                    </a:lnTo>
                    <a:lnTo>
                      <a:pt x="74" y="28"/>
                    </a:lnTo>
                    <a:lnTo>
                      <a:pt x="76" y="28"/>
                    </a:lnTo>
                    <a:lnTo>
                      <a:pt x="76" y="28"/>
                    </a:lnTo>
                    <a:lnTo>
                      <a:pt x="76" y="28"/>
                    </a:lnTo>
                    <a:lnTo>
                      <a:pt x="77" y="28"/>
                    </a:lnTo>
                    <a:lnTo>
                      <a:pt x="77" y="26"/>
                    </a:lnTo>
                    <a:lnTo>
                      <a:pt x="77" y="26"/>
                    </a:lnTo>
                    <a:lnTo>
                      <a:pt x="77" y="26"/>
                    </a:lnTo>
                    <a:lnTo>
                      <a:pt x="79" y="26"/>
                    </a:lnTo>
                    <a:lnTo>
                      <a:pt x="79" y="26"/>
                    </a:lnTo>
                    <a:lnTo>
                      <a:pt x="79" y="25"/>
                    </a:lnTo>
                    <a:lnTo>
                      <a:pt x="79" y="25"/>
                    </a:lnTo>
                    <a:lnTo>
                      <a:pt x="79" y="25"/>
                    </a:lnTo>
                    <a:lnTo>
                      <a:pt x="79" y="24"/>
                    </a:lnTo>
                    <a:lnTo>
                      <a:pt x="79" y="24"/>
                    </a:lnTo>
                    <a:lnTo>
                      <a:pt x="79" y="23"/>
                    </a:lnTo>
                    <a:lnTo>
                      <a:pt x="79" y="21"/>
                    </a:lnTo>
                    <a:lnTo>
                      <a:pt x="77" y="20"/>
                    </a:lnTo>
                    <a:lnTo>
                      <a:pt x="76" y="19"/>
                    </a:lnTo>
                    <a:lnTo>
                      <a:pt x="74" y="19"/>
                    </a:lnTo>
                    <a:lnTo>
                      <a:pt x="73" y="18"/>
                    </a:lnTo>
                    <a:lnTo>
                      <a:pt x="72" y="18"/>
                    </a:lnTo>
                    <a:lnTo>
                      <a:pt x="70" y="18"/>
                    </a:lnTo>
                    <a:lnTo>
                      <a:pt x="67" y="18"/>
                    </a:lnTo>
                    <a:lnTo>
                      <a:pt x="66" y="18"/>
                    </a:lnTo>
                    <a:lnTo>
                      <a:pt x="64" y="19"/>
                    </a:lnTo>
                    <a:lnTo>
                      <a:pt x="63" y="19"/>
                    </a:lnTo>
                    <a:lnTo>
                      <a:pt x="62" y="20"/>
                    </a:lnTo>
                    <a:lnTo>
                      <a:pt x="60" y="21"/>
                    </a:lnTo>
                    <a:lnTo>
                      <a:pt x="60" y="23"/>
                    </a:lnTo>
                    <a:lnTo>
                      <a:pt x="60" y="25"/>
                    </a:lnTo>
                    <a:lnTo>
                      <a:pt x="53" y="25"/>
                    </a:lnTo>
                    <a:lnTo>
                      <a:pt x="53" y="24"/>
                    </a:lnTo>
                    <a:lnTo>
                      <a:pt x="54" y="23"/>
                    </a:lnTo>
                    <a:lnTo>
                      <a:pt x="54" y="23"/>
                    </a:lnTo>
                    <a:lnTo>
                      <a:pt x="54" y="21"/>
                    </a:lnTo>
                    <a:lnTo>
                      <a:pt x="54" y="20"/>
                    </a:lnTo>
                    <a:lnTo>
                      <a:pt x="54" y="20"/>
                    </a:lnTo>
                    <a:lnTo>
                      <a:pt x="56" y="19"/>
                    </a:lnTo>
                    <a:lnTo>
                      <a:pt x="56" y="19"/>
                    </a:lnTo>
                    <a:lnTo>
                      <a:pt x="56" y="18"/>
                    </a:lnTo>
                    <a:lnTo>
                      <a:pt x="56" y="18"/>
                    </a:lnTo>
                    <a:lnTo>
                      <a:pt x="57" y="16"/>
                    </a:lnTo>
                    <a:lnTo>
                      <a:pt x="57" y="16"/>
                    </a:lnTo>
                    <a:lnTo>
                      <a:pt x="59" y="16"/>
                    </a:lnTo>
                    <a:lnTo>
                      <a:pt x="59" y="15"/>
                    </a:lnTo>
                    <a:lnTo>
                      <a:pt x="60" y="15"/>
                    </a:lnTo>
                    <a:lnTo>
                      <a:pt x="62" y="14"/>
                    </a:lnTo>
                    <a:lnTo>
                      <a:pt x="62" y="14"/>
                    </a:lnTo>
                    <a:lnTo>
                      <a:pt x="63" y="14"/>
                    </a:lnTo>
                    <a:lnTo>
                      <a:pt x="64" y="14"/>
                    </a:lnTo>
                    <a:lnTo>
                      <a:pt x="64" y="13"/>
                    </a:lnTo>
                    <a:lnTo>
                      <a:pt x="66" y="13"/>
                    </a:lnTo>
                    <a:lnTo>
                      <a:pt x="67" y="13"/>
                    </a:lnTo>
                    <a:lnTo>
                      <a:pt x="69" y="13"/>
                    </a:lnTo>
                    <a:lnTo>
                      <a:pt x="70" y="13"/>
                    </a:lnTo>
                    <a:lnTo>
                      <a:pt x="70" y="13"/>
                    </a:lnTo>
                    <a:lnTo>
                      <a:pt x="72" y="13"/>
                    </a:lnTo>
                    <a:lnTo>
                      <a:pt x="73" y="13"/>
                    </a:lnTo>
                    <a:lnTo>
                      <a:pt x="74" y="13"/>
                    </a:lnTo>
                    <a:lnTo>
                      <a:pt x="74" y="13"/>
                    </a:lnTo>
                    <a:lnTo>
                      <a:pt x="76" y="13"/>
                    </a:lnTo>
                    <a:lnTo>
                      <a:pt x="77" y="14"/>
                    </a:lnTo>
                    <a:lnTo>
                      <a:pt x="77" y="14"/>
                    </a:lnTo>
                    <a:lnTo>
                      <a:pt x="79" y="14"/>
                    </a:lnTo>
                    <a:lnTo>
                      <a:pt x="79" y="14"/>
                    </a:lnTo>
                    <a:lnTo>
                      <a:pt x="80" y="15"/>
                    </a:lnTo>
                    <a:lnTo>
                      <a:pt x="80" y="15"/>
                    </a:lnTo>
                    <a:lnTo>
                      <a:pt x="82" y="15"/>
                    </a:lnTo>
                    <a:lnTo>
                      <a:pt x="82" y="15"/>
                    </a:lnTo>
                    <a:lnTo>
                      <a:pt x="83" y="16"/>
                    </a:lnTo>
                    <a:lnTo>
                      <a:pt x="83" y="16"/>
                    </a:lnTo>
                    <a:lnTo>
                      <a:pt x="83" y="18"/>
                    </a:lnTo>
                    <a:lnTo>
                      <a:pt x="85" y="18"/>
                    </a:lnTo>
                    <a:lnTo>
                      <a:pt x="85" y="19"/>
                    </a:lnTo>
                    <a:lnTo>
                      <a:pt x="85" y="19"/>
                    </a:lnTo>
                    <a:lnTo>
                      <a:pt x="85" y="20"/>
                    </a:lnTo>
                    <a:lnTo>
                      <a:pt x="86" y="20"/>
                    </a:lnTo>
                    <a:lnTo>
                      <a:pt x="86" y="21"/>
                    </a:lnTo>
                    <a:lnTo>
                      <a:pt x="86" y="21"/>
                    </a:lnTo>
                    <a:lnTo>
                      <a:pt x="86" y="43"/>
                    </a:lnTo>
                    <a:lnTo>
                      <a:pt x="86" y="43"/>
                    </a:lnTo>
                    <a:lnTo>
                      <a:pt x="86" y="43"/>
                    </a:lnTo>
                    <a:lnTo>
                      <a:pt x="86" y="44"/>
                    </a:lnTo>
                    <a:lnTo>
                      <a:pt x="86" y="44"/>
                    </a:lnTo>
                    <a:lnTo>
                      <a:pt x="86" y="44"/>
                    </a:lnTo>
                    <a:lnTo>
                      <a:pt x="86" y="44"/>
                    </a:lnTo>
                    <a:lnTo>
                      <a:pt x="86" y="44"/>
                    </a:lnTo>
                    <a:lnTo>
                      <a:pt x="86" y="44"/>
                    </a:lnTo>
                    <a:lnTo>
                      <a:pt x="86" y="45"/>
                    </a:lnTo>
                    <a:lnTo>
                      <a:pt x="86" y="45"/>
                    </a:lnTo>
                    <a:lnTo>
                      <a:pt x="86" y="45"/>
                    </a:lnTo>
                    <a:lnTo>
                      <a:pt x="86" y="45"/>
                    </a:lnTo>
                    <a:lnTo>
                      <a:pt x="86" y="45"/>
                    </a:lnTo>
                    <a:lnTo>
                      <a:pt x="87" y="45"/>
                    </a:lnTo>
                    <a:lnTo>
                      <a:pt x="87" y="45"/>
                    </a:lnTo>
                    <a:lnTo>
                      <a:pt x="87" y="45"/>
                    </a:lnTo>
                    <a:lnTo>
                      <a:pt x="87" y="45"/>
                    </a:lnTo>
                    <a:lnTo>
                      <a:pt x="87" y="45"/>
                    </a:lnTo>
                    <a:lnTo>
                      <a:pt x="89" y="45"/>
                    </a:lnTo>
                    <a:lnTo>
                      <a:pt x="89" y="45"/>
                    </a:lnTo>
                    <a:lnTo>
                      <a:pt x="89" y="45"/>
                    </a:lnTo>
                    <a:lnTo>
                      <a:pt x="89" y="45"/>
                    </a:lnTo>
                    <a:lnTo>
                      <a:pt x="90" y="45"/>
                    </a:lnTo>
                    <a:lnTo>
                      <a:pt x="90" y="45"/>
                    </a:lnTo>
                    <a:lnTo>
                      <a:pt x="90" y="49"/>
                    </a:lnTo>
                    <a:lnTo>
                      <a:pt x="89" y="49"/>
                    </a:lnTo>
                    <a:lnTo>
                      <a:pt x="89" y="49"/>
                    </a:lnTo>
                    <a:lnTo>
                      <a:pt x="89" y="49"/>
                    </a:lnTo>
                    <a:lnTo>
                      <a:pt x="87" y="49"/>
                    </a:lnTo>
                    <a:lnTo>
                      <a:pt x="87" y="49"/>
                    </a:lnTo>
                    <a:lnTo>
                      <a:pt x="87" y="49"/>
                    </a:lnTo>
                    <a:lnTo>
                      <a:pt x="86" y="49"/>
                    </a:lnTo>
                    <a:lnTo>
                      <a:pt x="86" y="49"/>
                    </a:lnTo>
                    <a:lnTo>
                      <a:pt x="85" y="49"/>
                    </a:lnTo>
                    <a:lnTo>
                      <a:pt x="83" y="49"/>
                    </a:lnTo>
                    <a:lnTo>
                      <a:pt x="82" y="49"/>
                    </a:lnTo>
                    <a:lnTo>
                      <a:pt x="80" y="48"/>
                    </a:lnTo>
                    <a:lnTo>
                      <a:pt x="80" y="48"/>
                    </a:lnTo>
                    <a:lnTo>
                      <a:pt x="80" y="47"/>
                    </a:lnTo>
                    <a:lnTo>
                      <a:pt x="79" y="45"/>
                    </a:lnTo>
                    <a:lnTo>
                      <a:pt x="79" y="44"/>
                    </a:lnTo>
                    <a:lnTo>
                      <a:pt x="77" y="45"/>
                    </a:lnTo>
                    <a:lnTo>
                      <a:pt x="76" y="47"/>
                    </a:lnTo>
                    <a:lnTo>
                      <a:pt x="74" y="48"/>
                    </a:lnTo>
                    <a:lnTo>
                      <a:pt x="73" y="49"/>
                    </a:lnTo>
                    <a:lnTo>
                      <a:pt x="70" y="49"/>
                    </a:lnTo>
                    <a:lnTo>
                      <a:pt x="69" y="49"/>
                    </a:lnTo>
                    <a:lnTo>
                      <a:pt x="67" y="50"/>
                    </a:lnTo>
                    <a:lnTo>
                      <a:pt x="64" y="50"/>
                    </a:lnTo>
                    <a:lnTo>
                      <a:pt x="64" y="50"/>
                    </a:lnTo>
                    <a:lnTo>
                      <a:pt x="63" y="50"/>
                    </a:lnTo>
                    <a:lnTo>
                      <a:pt x="62" y="50"/>
                    </a:lnTo>
                    <a:lnTo>
                      <a:pt x="62" y="49"/>
                    </a:lnTo>
                    <a:lnTo>
                      <a:pt x="60" y="49"/>
                    </a:lnTo>
                    <a:lnTo>
                      <a:pt x="60" y="49"/>
                    </a:lnTo>
                    <a:lnTo>
                      <a:pt x="59" y="49"/>
                    </a:lnTo>
                    <a:lnTo>
                      <a:pt x="57" y="49"/>
                    </a:lnTo>
                    <a:lnTo>
                      <a:pt x="57" y="49"/>
                    </a:lnTo>
                    <a:lnTo>
                      <a:pt x="57" y="48"/>
                    </a:lnTo>
                    <a:lnTo>
                      <a:pt x="56" y="48"/>
                    </a:lnTo>
                    <a:lnTo>
                      <a:pt x="56" y="48"/>
                    </a:lnTo>
                    <a:lnTo>
                      <a:pt x="54" y="47"/>
                    </a:lnTo>
                    <a:lnTo>
                      <a:pt x="54" y="47"/>
                    </a:lnTo>
                    <a:lnTo>
                      <a:pt x="54" y="45"/>
                    </a:lnTo>
                    <a:lnTo>
                      <a:pt x="53" y="45"/>
                    </a:lnTo>
                    <a:lnTo>
                      <a:pt x="53" y="45"/>
                    </a:lnTo>
                    <a:lnTo>
                      <a:pt x="53" y="44"/>
                    </a:lnTo>
                    <a:lnTo>
                      <a:pt x="53" y="44"/>
                    </a:lnTo>
                    <a:lnTo>
                      <a:pt x="52" y="43"/>
                    </a:lnTo>
                    <a:lnTo>
                      <a:pt x="52" y="43"/>
                    </a:lnTo>
                    <a:lnTo>
                      <a:pt x="52" y="42"/>
                    </a:lnTo>
                    <a:lnTo>
                      <a:pt x="52" y="42"/>
                    </a:lnTo>
                    <a:lnTo>
                      <a:pt x="52" y="40"/>
                    </a:lnTo>
                    <a:lnTo>
                      <a:pt x="52" y="40"/>
                    </a:lnTo>
                    <a:lnTo>
                      <a:pt x="52" y="40"/>
                    </a:lnTo>
                    <a:lnTo>
                      <a:pt x="52" y="40"/>
                    </a:lnTo>
                    <a:lnTo>
                      <a:pt x="52" y="40"/>
                    </a:lnTo>
                    <a:lnTo>
                      <a:pt x="52" y="40"/>
                    </a:lnTo>
                    <a:lnTo>
                      <a:pt x="52" y="40"/>
                    </a:lnTo>
                    <a:lnTo>
                      <a:pt x="52" y="40"/>
                    </a:lnTo>
                    <a:lnTo>
                      <a:pt x="52" y="40"/>
                    </a:lnTo>
                    <a:close/>
                    <a:moveTo>
                      <a:pt x="79" y="32"/>
                    </a:moveTo>
                    <a:lnTo>
                      <a:pt x="79" y="32"/>
                    </a:lnTo>
                    <a:lnTo>
                      <a:pt x="79" y="32"/>
                    </a:lnTo>
                    <a:lnTo>
                      <a:pt x="77" y="32"/>
                    </a:lnTo>
                    <a:lnTo>
                      <a:pt x="77" y="32"/>
                    </a:lnTo>
                    <a:lnTo>
                      <a:pt x="77" y="32"/>
                    </a:lnTo>
                    <a:lnTo>
                      <a:pt x="76" y="32"/>
                    </a:lnTo>
                    <a:lnTo>
                      <a:pt x="76" y="32"/>
                    </a:lnTo>
                    <a:lnTo>
                      <a:pt x="74" y="33"/>
                    </a:lnTo>
                    <a:lnTo>
                      <a:pt x="74" y="33"/>
                    </a:lnTo>
                    <a:lnTo>
                      <a:pt x="73" y="33"/>
                    </a:lnTo>
                    <a:lnTo>
                      <a:pt x="73" y="33"/>
                    </a:lnTo>
                    <a:lnTo>
                      <a:pt x="72" y="33"/>
                    </a:lnTo>
                    <a:lnTo>
                      <a:pt x="72" y="33"/>
                    </a:lnTo>
                    <a:lnTo>
                      <a:pt x="70" y="33"/>
                    </a:lnTo>
                    <a:lnTo>
                      <a:pt x="69" y="34"/>
                    </a:lnTo>
                    <a:lnTo>
                      <a:pt x="69" y="34"/>
                    </a:lnTo>
                    <a:lnTo>
                      <a:pt x="67" y="34"/>
                    </a:lnTo>
                    <a:lnTo>
                      <a:pt x="66" y="34"/>
                    </a:lnTo>
                    <a:lnTo>
                      <a:pt x="64" y="34"/>
                    </a:lnTo>
                    <a:lnTo>
                      <a:pt x="64" y="34"/>
                    </a:lnTo>
                    <a:lnTo>
                      <a:pt x="63" y="35"/>
                    </a:lnTo>
                    <a:lnTo>
                      <a:pt x="63" y="35"/>
                    </a:lnTo>
                    <a:lnTo>
                      <a:pt x="62" y="35"/>
                    </a:lnTo>
                    <a:lnTo>
                      <a:pt x="62" y="37"/>
                    </a:lnTo>
                    <a:lnTo>
                      <a:pt x="60" y="37"/>
                    </a:lnTo>
                    <a:lnTo>
                      <a:pt x="60" y="37"/>
                    </a:lnTo>
                    <a:lnTo>
                      <a:pt x="60" y="37"/>
                    </a:lnTo>
                    <a:lnTo>
                      <a:pt x="59" y="38"/>
                    </a:lnTo>
                    <a:lnTo>
                      <a:pt x="59" y="38"/>
                    </a:lnTo>
                    <a:lnTo>
                      <a:pt x="59" y="39"/>
                    </a:lnTo>
                    <a:lnTo>
                      <a:pt x="59" y="39"/>
                    </a:lnTo>
                    <a:lnTo>
                      <a:pt x="59" y="40"/>
                    </a:lnTo>
                    <a:lnTo>
                      <a:pt x="59" y="42"/>
                    </a:lnTo>
                    <a:lnTo>
                      <a:pt x="60" y="43"/>
                    </a:lnTo>
                    <a:lnTo>
                      <a:pt x="60" y="43"/>
                    </a:lnTo>
                    <a:lnTo>
                      <a:pt x="62" y="44"/>
                    </a:lnTo>
                    <a:lnTo>
                      <a:pt x="62" y="45"/>
                    </a:lnTo>
                    <a:lnTo>
                      <a:pt x="63" y="45"/>
                    </a:lnTo>
                    <a:lnTo>
                      <a:pt x="64" y="45"/>
                    </a:lnTo>
                    <a:lnTo>
                      <a:pt x="66" y="45"/>
                    </a:lnTo>
                    <a:lnTo>
                      <a:pt x="67" y="45"/>
                    </a:lnTo>
                    <a:lnTo>
                      <a:pt x="67" y="45"/>
                    </a:lnTo>
                    <a:lnTo>
                      <a:pt x="69" y="45"/>
                    </a:lnTo>
                    <a:lnTo>
                      <a:pt x="69" y="45"/>
                    </a:lnTo>
                    <a:lnTo>
                      <a:pt x="70" y="45"/>
                    </a:lnTo>
                    <a:lnTo>
                      <a:pt x="70" y="45"/>
                    </a:lnTo>
                    <a:lnTo>
                      <a:pt x="72" y="45"/>
                    </a:lnTo>
                    <a:lnTo>
                      <a:pt x="72" y="44"/>
                    </a:lnTo>
                    <a:lnTo>
                      <a:pt x="73" y="44"/>
                    </a:lnTo>
                    <a:lnTo>
                      <a:pt x="73" y="44"/>
                    </a:lnTo>
                    <a:lnTo>
                      <a:pt x="74" y="44"/>
                    </a:lnTo>
                    <a:lnTo>
                      <a:pt x="74" y="43"/>
                    </a:lnTo>
                    <a:lnTo>
                      <a:pt x="74" y="43"/>
                    </a:lnTo>
                    <a:lnTo>
                      <a:pt x="76" y="43"/>
                    </a:lnTo>
                    <a:lnTo>
                      <a:pt x="76" y="42"/>
                    </a:lnTo>
                    <a:lnTo>
                      <a:pt x="77" y="42"/>
                    </a:lnTo>
                    <a:lnTo>
                      <a:pt x="77" y="42"/>
                    </a:lnTo>
                    <a:lnTo>
                      <a:pt x="77" y="40"/>
                    </a:lnTo>
                    <a:lnTo>
                      <a:pt x="77" y="40"/>
                    </a:lnTo>
                    <a:lnTo>
                      <a:pt x="79" y="39"/>
                    </a:lnTo>
                    <a:lnTo>
                      <a:pt x="79" y="39"/>
                    </a:lnTo>
                    <a:lnTo>
                      <a:pt x="79" y="39"/>
                    </a:lnTo>
                    <a:lnTo>
                      <a:pt x="79" y="38"/>
                    </a:lnTo>
                    <a:lnTo>
                      <a:pt x="79" y="38"/>
                    </a:lnTo>
                    <a:lnTo>
                      <a:pt x="79" y="32"/>
                    </a:lnTo>
                    <a:close/>
                    <a:moveTo>
                      <a:pt x="99" y="45"/>
                    </a:moveTo>
                    <a:lnTo>
                      <a:pt x="99" y="20"/>
                    </a:lnTo>
                    <a:lnTo>
                      <a:pt x="93" y="20"/>
                    </a:lnTo>
                    <a:lnTo>
                      <a:pt x="93" y="14"/>
                    </a:lnTo>
                    <a:lnTo>
                      <a:pt x="99" y="14"/>
                    </a:lnTo>
                    <a:lnTo>
                      <a:pt x="99" y="4"/>
                    </a:lnTo>
                    <a:lnTo>
                      <a:pt x="105" y="4"/>
                    </a:lnTo>
                    <a:lnTo>
                      <a:pt x="105" y="14"/>
                    </a:lnTo>
                    <a:lnTo>
                      <a:pt x="112" y="14"/>
                    </a:lnTo>
                    <a:lnTo>
                      <a:pt x="112" y="20"/>
                    </a:lnTo>
                    <a:lnTo>
                      <a:pt x="105" y="20"/>
                    </a:lnTo>
                    <a:lnTo>
                      <a:pt x="105" y="42"/>
                    </a:lnTo>
                    <a:lnTo>
                      <a:pt x="105" y="43"/>
                    </a:lnTo>
                    <a:lnTo>
                      <a:pt x="105" y="43"/>
                    </a:lnTo>
                    <a:lnTo>
                      <a:pt x="105" y="43"/>
                    </a:lnTo>
                    <a:lnTo>
                      <a:pt x="105" y="44"/>
                    </a:lnTo>
                    <a:lnTo>
                      <a:pt x="105" y="44"/>
                    </a:lnTo>
                    <a:lnTo>
                      <a:pt x="106" y="44"/>
                    </a:lnTo>
                    <a:lnTo>
                      <a:pt x="106" y="44"/>
                    </a:lnTo>
                    <a:lnTo>
                      <a:pt x="106" y="44"/>
                    </a:lnTo>
                    <a:lnTo>
                      <a:pt x="106" y="45"/>
                    </a:lnTo>
                    <a:lnTo>
                      <a:pt x="106" y="45"/>
                    </a:lnTo>
                    <a:lnTo>
                      <a:pt x="106" y="45"/>
                    </a:lnTo>
                    <a:lnTo>
                      <a:pt x="106" y="45"/>
                    </a:lnTo>
                    <a:lnTo>
                      <a:pt x="108" y="45"/>
                    </a:lnTo>
                    <a:lnTo>
                      <a:pt x="108" y="45"/>
                    </a:lnTo>
                    <a:lnTo>
                      <a:pt x="108" y="45"/>
                    </a:lnTo>
                    <a:lnTo>
                      <a:pt x="108" y="45"/>
                    </a:lnTo>
                    <a:lnTo>
                      <a:pt x="109" y="45"/>
                    </a:lnTo>
                    <a:lnTo>
                      <a:pt x="109" y="45"/>
                    </a:lnTo>
                    <a:lnTo>
                      <a:pt x="109" y="45"/>
                    </a:lnTo>
                    <a:lnTo>
                      <a:pt x="110" y="45"/>
                    </a:lnTo>
                    <a:lnTo>
                      <a:pt x="110" y="45"/>
                    </a:lnTo>
                    <a:lnTo>
                      <a:pt x="110" y="45"/>
                    </a:lnTo>
                    <a:lnTo>
                      <a:pt x="112" y="45"/>
                    </a:lnTo>
                    <a:lnTo>
                      <a:pt x="112" y="45"/>
                    </a:lnTo>
                    <a:lnTo>
                      <a:pt x="112" y="50"/>
                    </a:lnTo>
                    <a:lnTo>
                      <a:pt x="110" y="50"/>
                    </a:lnTo>
                    <a:lnTo>
                      <a:pt x="110" y="50"/>
                    </a:lnTo>
                    <a:lnTo>
                      <a:pt x="109" y="50"/>
                    </a:lnTo>
                    <a:lnTo>
                      <a:pt x="109" y="50"/>
                    </a:lnTo>
                    <a:lnTo>
                      <a:pt x="108" y="50"/>
                    </a:lnTo>
                    <a:lnTo>
                      <a:pt x="108" y="50"/>
                    </a:lnTo>
                    <a:lnTo>
                      <a:pt x="108" y="50"/>
                    </a:lnTo>
                    <a:lnTo>
                      <a:pt x="106" y="50"/>
                    </a:lnTo>
                    <a:lnTo>
                      <a:pt x="106" y="50"/>
                    </a:lnTo>
                    <a:lnTo>
                      <a:pt x="105" y="50"/>
                    </a:lnTo>
                    <a:lnTo>
                      <a:pt x="105" y="50"/>
                    </a:lnTo>
                    <a:lnTo>
                      <a:pt x="103" y="50"/>
                    </a:lnTo>
                    <a:lnTo>
                      <a:pt x="103" y="50"/>
                    </a:lnTo>
                    <a:lnTo>
                      <a:pt x="102" y="50"/>
                    </a:lnTo>
                    <a:lnTo>
                      <a:pt x="102" y="49"/>
                    </a:lnTo>
                    <a:lnTo>
                      <a:pt x="100" y="49"/>
                    </a:lnTo>
                    <a:lnTo>
                      <a:pt x="100" y="49"/>
                    </a:lnTo>
                    <a:lnTo>
                      <a:pt x="100" y="49"/>
                    </a:lnTo>
                    <a:lnTo>
                      <a:pt x="99" y="48"/>
                    </a:lnTo>
                    <a:lnTo>
                      <a:pt x="99" y="48"/>
                    </a:lnTo>
                    <a:lnTo>
                      <a:pt x="99" y="48"/>
                    </a:lnTo>
                    <a:lnTo>
                      <a:pt x="99" y="47"/>
                    </a:lnTo>
                    <a:lnTo>
                      <a:pt x="99" y="47"/>
                    </a:lnTo>
                    <a:lnTo>
                      <a:pt x="99" y="45"/>
                    </a:lnTo>
                    <a:close/>
                    <a:moveTo>
                      <a:pt x="146" y="38"/>
                    </a:moveTo>
                    <a:lnTo>
                      <a:pt x="153" y="38"/>
                    </a:lnTo>
                    <a:lnTo>
                      <a:pt x="153" y="39"/>
                    </a:lnTo>
                    <a:lnTo>
                      <a:pt x="153" y="39"/>
                    </a:lnTo>
                    <a:lnTo>
                      <a:pt x="152" y="40"/>
                    </a:lnTo>
                    <a:lnTo>
                      <a:pt x="152" y="40"/>
                    </a:lnTo>
                    <a:lnTo>
                      <a:pt x="152" y="42"/>
                    </a:lnTo>
                    <a:lnTo>
                      <a:pt x="152" y="42"/>
                    </a:lnTo>
                    <a:lnTo>
                      <a:pt x="152" y="43"/>
                    </a:lnTo>
                    <a:lnTo>
                      <a:pt x="151" y="43"/>
                    </a:lnTo>
                    <a:lnTo>
                      <a:pt x="151" y="44"/>
                    </a:lnTo>
                    <a:lnTo>
                      <a:pt x="151" y="44"/>
                    </a:lnTo>
                    <a:lnTo>
                      <a:pt x="149" y="45"/>
                    </a:lnTo>
                    <a:lnTo>
                      <a:pt x="149" y="45"/>
                    </a:lnTo>
                    <a:lnTo>
                      <a:pt x="148" y="47"/>
                    </a:lnTo>
                    <a:lnTo>
                      <a:pt x="148" y="47"/>
                    </a:lnTo>
                    <a:lnTo>
                      <a:pt x="146" y="48"/>
                    </a:lnTo>
                    <a:lnTo>
                      <a:pt x="146" y="48"/>
                    </a:lnTo>
                    <a:lnTo>
                      <a:pt x="145" y="48"/>
                    </a:lnTo>
                    <a:lnTo>
                      <a:pt x="145" y="49"/>
                    </a:lnTo>
                    <a:lnTo>
                      <a:pt x="145" y="49"/>
                    </a:lnTo>
                    <a:lnTo>
                      <a:pt x="143" y="49"/>
                    </a:lnTo>
                    <a:lnTo>
                      <a:pt x="143" y="49"/>
                    </a:lnTo>
                    <a:lnTo>
                      <a:pt x="142" y="49"/>
                    </a:lnTo>
                    <a:lnTo>
                      <a:pt x="142" y="49"/>
                    </a:lnTo>
                    <a:lnTo>
                      <a:pt x="142" y="49"/>
                    </a:lnTo>
                    <a:lnTo>
                      <a:pt x="141" y="49"/>
                    </a:lnTo>
                    <a:lnTo>
                      <a:pt x="141" y="49"/>
                    </a:lnTo>
                    <a:lnTo>
                      <a:pt x="139" y="49"/>
                    </a:lnTo>
                    <a:lnTo>
                      <a:pt x="139" y="50"/>
                    </a:lnTo>
                    <a:lnTo>
                      <a:pt x="138" y="50"/>
                    </a:lnTo>
                    <a:lnTo>
                      <a:pt x="136" y="50"/>
                    </a:lnTo>
                    <a:lnTo>
                      <a:pt x="136" y="50"/>
                    </a:lnTo>
                    <a:lnTo>
                      <a:pt x="135" y="50"/>
                    </a:lnTo>
                    <a:lnTo>
                      <a:pt x="133" y="50"/>
                    </a:lnTo>
                    <a:lnTo>
                      <a:pt x="132" y="50"/>
                    </a:lnTo>
                    <a:lnTo>
                      <a:pt x="132" y="50"/>
                    </a:lnTo>
                    <a:lnTo>
                      <a:pt x="130" y="49"/>
                    </a:lnTo>
                    <a:lnTo>
                      <a:pt x="129" y="49"/>
                    </a:lnTo>
                    <a:lnTo>
                      <a:pt x="128" y="49"/>
                    </a:lnTo>
                    <a:lnTo>
                      <a:pt x="128" y="49"/>
                    </a:lnTo>
                    <a:lnTo>
                      <a:pt x="126" y="49"/>
                    </a:lnTo>
                    <a:lnTo>
                      <a:pt x="126" y="48"/>
                    </a:lnTo>
                    <a:lnTo>
                      <a:pt x="125" y="48"/>
                    </a:lnTo>
                    <a:lnTo>
                      <a:pt x="123" y="48"/>
                    </a:lnTo>
                    <a:lnTo>
                      <a:pt x="123" y="47"/>
                    </a:lnTo>
                    <a:lnTo>
                      <a:pt x="122" y="47"/>
                    </a:lnTo>
                    <a:lnTo>
                      <a:pt x="122" y="45"/>
                    </a:lnTo>
                    <a:lnTo>
                      <a:pt x="120" y="45"/>
                    </a:lnTo>
                    <a:lnTo>
                      <a:pt x="120" y="44"/>
                    </a:lnTo>
                    <a:lnTo>
                      <a:pt x="119" y="43"/>
                    </a:lnTo>
                    <a:lnTo>
                      <a:pt x="119" y="42"/>
                    </a:lnTo>
                    <a:lnTo>
                      <a:pt x="118" y="40"/>
                    </a:lnTo>
                    <a:lnTo>
                      <a:pt x="118" y="39"/>
                    </a:lnTo>
                    <a:lnTo>
                      <a:pt x="118" y="38"/>
                    </a:lnTo>
                    <a:lnTo>
                      <a:pt x="118" y="35"/>
                    </a:lnTo>
                    <a:lnTo>
                      <a:pt x="118" y="34"/>
                    </a:lnTo>
                    <a:lnTo>
                      <a:pt x="118" y="33"/>
                    </a:lnTo>
                    <a:lnTo>
                      <a:pt x="118" y="32"/>
                    </a:lnTo>
                    <a:lnTo>
                      <a:pt x="118" y="30"/>
                    </a:lnTo>
                    <a:lnTo>
                      <a:pt x="118" y="29"/>
                    </a:lnTo>
                    <a:lnTo>
                      <a:pt x="118" y="28"/>
                    </a:lnTo>
                    <a:lnTo>
                      <a:pt x="118" y="26"/>
                    </a:lnTo>
                    <a:lnTo>
                      <a:pt x="118" y="26"/>
                    </a:lnTo>
                    <a:lnTo>
                      <a:pt x="118" y="25"/>
                    </a:lnTo>
                    <a:lnTo>
                      <a:pt x="118" y="24"/>
                    </a:lnTo>
                    <a:lnTo>
                      <a:pt x="119" y="23"/>
                    </a:lnTo>
                    <a:lnTo>
                      <a:pt x="119" y="21"/>
                    </a:lnTo>
                    <a:lnTo>
                      <a:pt x="119" y="21"/>
                    </a:lnTo>
                    <a:lnTo>
                      <a:pt x="120" y="20"/>
                    </a:lnTo>
                    <a:lnTo>
                      <a:pt x="120" y="19"/>
                    </a:lnTo>
                    <a:lnTo>
                      <a:pt x="122" y="19"/>
                    </a:lnTo>
                    <a:lnTo>
                      <a:pt x="122" y="18"/>
                    </a:lnTo>
                    <a:lnTo>
                      <a:pt x="122" y="18"/>
                    </a:lnTo>
                    <a:lnTo>
                      <a:pt x="123" y="16"/>
                    </a:lnTo>
                    <a:lnTo>
                      <a:pt x="125" y="16"/>
                    </a:lnTo>
                    <a:lnTo>
                      <a:pt x="125" y="15"/>
                    </a:lnTo>
                    <a:lnTo>
                      <a:pt x="126" y="15"/>
                    </a:lnTo>
                    <a:lnTo>
                      <a:pt x="126" y="15"/>
                    </a:lnTo>
                    <a:lnTo>
                      <a:pt x="128" y="14"/>
                    </a:lnTo>
                    <a:lnTo>
                      <a:pt x="128" y="14"/>
                    </a:lnTo>
                    <a:lnTo>
                      <a:pt x="129" y="14"/>
                    </a:lnTo>
                    <a:lnTo>
                      <a:pt x="130" y="14"/>
                    </a:lnTo>
                    <a:lnTo>
                      <a:pt x="130" y="13"/>
                    </a:lnTo>
                    <a:lnTo>
                      <a:pt x="132" y="13"/>
                    </a:lnTo>
                    <a:lnTo>
                      <a:pt x="132" y="13"/>
                    </a:lnTo>
                    <a:lnTo>
                      <a:pt x="133" y="13"/>
                    </a:lnTo>
                    <a:lnTo>
                      <a:pt x="133" y="13"/>
                    </a:lnTo>
                    <a:lnTo>
                      <a:pt x="135" y="13"/>
                    </a:lnTo>
                    <a:lnTo>
                      <a:pt x="136" y="13"/>
                    </a:lnTo>
                    <a:lnTo>
                      <a:pt x="136" y="13"/>
                    </a:lnTo>
                    <a:lnTo>
                      <a:pt x="138" y="13"/>
                    </a:lnTo>
                    <a:lnTo>
                      <a:pt x="138" y="13"/>
                    </a:lnTo>
                    <a:lnTo>
                      <a:pt x="139" y="13"/>
                    </a:lnTo>
                    <a:lnTo>
                      <a:pt x="139" y="13"/>
                    </a:lnTo>
                    <a:lnTo>
                      <a:pt x="141" y="13"/>
                    </a:lnTo>
                    <a:lnTo>
                      <a:pt x="141" y="13"/>
                    </a:lnTo>
                    <a:lnTo>
                      <a:pt x="142" y="13"/>
                    </a:lnTo>
                    <a:lnTo>
                      <a:pt x="142" y="13"/>
                    </a:lnTo>
                    <a:lnTo>
                      <a:pt x="143" y="14"/>
                    </a:lnTo>
                    <a:lnTo>
                      <a:pt x="143" y="14"/>
                    </a:lnTo>
                    <a:lnTo>
                      <a:pt x="143" y="14"/>
                    </a:lnTo>
                    <a:lnTo>
                      <a:pt x="145" y="14"/>
                    </a:lnTo>
                    <a:lnTo>
                      <a:pt x="145" y="15"/>
                    </a:lnTo>
                    <a:lnTo>
                      <a:pt x="146" y="15"/>
                    </a:lnTo>
                    <a:lnTo>
                      <a:pt x="146" y="15"/>
                    </a:lnTo>
                    <a:lnTo>
                      <a:pt x="148" y="16"/>
                    </a:lnTo>
                    <a:lnTo>
                      <a:pt x="148" y="16"/>
                    </a:lnTo>
                    <a:lnTo>
                      <a:pt x="148" y="16"/>
                    </a:lnTo>
                    <a:lnTo>
                      <a:pt x="149" y="18"/>
                    </a:lnTo>
                    <a:lnTo>
                      <a:pt x="149" y="18"/>
                    </a:lnTo>
                    <a:lnTo>
                      <a:pt x="149" y="19"/>
                    </a:lnTo>
                    <a:lnTo>
                      <a:pt x="151" y="19"/>
                    </a:lnTo>
                    <a:lnTo>
                      <a:pt x="151" y="20"/>
                    </a:lnTo>
                    <a:lnTo>
                      <a:pt x="151" y="21"/>
                    </a:lnTo>
                    <a:lnTo>
                      <a:pt x="152" y="23"/>
                    </a:lnTo>
                    <a:lnTo>
                      <a:pt x="152" y="24"/>
                    </a:lnTo>
                    <a:lnTo>
                      <a:pt x="153" y="26"/>
                    </a:lnTo>
                    <a:lnTo>
                      <a:pt x="153" y="28"/>
                    </a:lnTo>
                    <a:lnTo>
                      <a:pt x="153" y="29"/>
                    </a:lnTo>
                    <a:lnTo>
                      <a:pt x="153" y="32"/>
                    </a:lnTo>
                    <a:lnTo>
                      <a:pt x="153" y="33"/>
                    </a:lnTo>
                    <a:lnTo>
                      <a:pt x="123" y="33"/>
                    </a:lnTo>
                    <a:lnTo>
                      <a:pt x="123" y="35"/>
                    </a:lnTo>
                    <a:lnTo>
                      <a:pt x="123" y="37"/>
                    </a:lnTo>
                    <a:lnTo>
                      <a:pt x="125" y="38"/>
                    </a:lnTo>
                    <a:lnTo>
                      <a:pt x="125" y="38"/>
                    </a:lnTo>
                    <a:lnTo>
                      <a:pt x="125" y="39"/>
                    </a:lnTo>
                    <a:lnTo>
                      <a:pt x="126" y="40"/>
                    </a:lnTo>
                    <a:lnTo>
                      <a:pt x="126" y="42"/>
                    </a:lnTo>
                    <a:lnTo>
                      <a:pt x="126" y="42"/>
                    </a:lnTo>
                    <a:lnTo>
                      <a:pt x="128" y="43"/>
                    </a:lnTo>
                    <a:lnTo>
                      <a:pt x="129" y="43"/>
                    </a:lnTo>
                    <a:lnTo>
                      <a:pt x="129" y="44"/>
                    </a:lnTo>
                    <a:lnTo>
                      <a:pt x="130" y="44"/>
                    </a:lnTo>
                    <a:lnTo>
                      <a:pt x="132" y="44"/>
                    </a:lnTo>
                    <a:lnTo>
                      <a:pt x="133" y="45"/>
                    </a:lnTo>
                    <a:lnTo>
                      <a:pt x="135" y="45"/>
                    </a:lnTo>
                    <a:lnTo>
                      <a:pt x="136" y="45"/>
                    </a:lnTo>
                    <a:lnTo>
                      <a:pt x="136" y="45"/>
                    </a:lnTo>
                    <a:lnTo>
                      <a:pt x="138" y="45"/>
                    </a:lnTo>
                    <a:lnTo>
                      <a:pt x="138" y="45"/>
                    </a:lnTo>
                    <a:lnTo>
                      <a:pt x="139" y="45"/>
                    </a:lnTo>
                    <a:lnTo>
                      <a:pt x="139" y="44"/>
                    </a:lnTo>
                    <a:lnTo>
                      <a:pt x="139" y="44"/>
                    </a:lnTo>
                    <a:lnTo>
                      <a:pt x="141" y="44"/>
                    </a:lnTo>
                    <a:lnTo>
                      <a:pt x="141" y="44"/>
                    </a:lnTo>
                    <a:lnTo>
                      <a:pt x="142" y="44"/>
                    </a:lnTo>
                    <a:lnTo>
                      <a:pt x="142" y="43"/>
                    </a:lnTo>
                    <a:lnTo>
                      <a:pt x="143" y="43"/>
                    </a:lnTo>
                    <a:lnTo>
                      <a:pt x="143" y="43"/>
                    </a:lnTo>
                    <a:lnTo>
                      <a:pt x="143" y="43"/>
                    </a:lnTo>
                    <a:lnTo>
                      <a:pt x="145" y="42"/>
                    </a:lnTo>
                    <a:lnTo>
                      <a:pt x="145" y="42"/>
                    </a:lnTo>
                    <a:lnTo>
                      <a:pt x="145" y="42"/>
                    </a:lnTo>
                    <a:lnTo>
                      <a:pt x="145" y="40"/>
                    </a:lnTo>
                    <a:lnTo>
                      <a:pt x="145" y="40"/>
                    </a:lnTo>
                    <a:lnTo>
                      <a:pt x="146" y="40"/>
                    </a:lnTo>
                    <a:lnTo>
                      <a:pt x="146" y="39"/>
                    </a:lnTo>
                    <a:lnTo>
                      <a:pt x="146" y="39"/>
                    </a:lnTo>
                    <a:lnTo>
                      <a:pt x="146" y="39"/>
                    </a:lnTo>
                    <a:lnTo>
                      <a:pt x="146" y="39"/>
                    </a:lnTo>
                    <a:lnTo>
                      <a:pt x="146" y="38"/>
                    </a:lnTo>
                    <a:close/>
                    <a:moveTo>
                      <a:pt x="123" y="29"/>
                    </a:moveTo>
                    <a:lnTo>
                      <a:pt x="146" y="29"/>
                    </a:lnTo>
                    <a:lnTo>
                      <a:pt x="146" y="28"/>
                    </a:lnTo>
                    <a:lnTo>
                      <a:pt x="146" y="26"/>
                    </a:lnTo>
                    <a:lnTo>
                      <a:pt x="146" y="25"/>
                    </a:lnTo>
                    <a:lnTo>
                      <a:pt x="146" y="24"/>
                    </a:lnTo>
                    <a:lnTo>
                      <a:pt x="145" y="24"/>
                    </a:lnTo>
                    <a:lnTo>
                      <a:pt x="145" y="23"/>
                    </a:lnTo>
                    <a:lnTo>
                      <a:pt x="145" y="21"/>
                    </a:lnTo>
                    <a:lnTo>
                      <a:pt x="143" y="21"/>
                    </a:lnTo>
                    <a:lnTo>
                      <a:pt x="143" y="20"/>
                    </a:lnTo>
                    <a:lnTo>
                      <a:pt x="142" y="20"/>
                    </a:lnTo>
                    <a:lnTo>
                      <a:pt x="141" y="19"/>
                    </a:lnTo>
                    <a:lnTo>
                      <a:pt x="141" y="19"/>
                    </a:lnTo>
                    <a:lnTo>
                      <a:pt x="139" y="19"/>
                    </a:lnTo>
                    <a:lnTo>
                      <a:pt x="138" y="19"/>
                    </a:lnTo>
                    <a:lnTo>
                      <a:pt x="136" y="18"/>
                    </a:lnTo>
                    <a:lnTo>
                      <a:pt x="135" y="18"/>
                    </a:lnTo>
                    <a:lnTo>
                      <a:pt x="135" y="18"/>
                    </a:lnTo>
                    <a:lnTo>
                      <a:pt x="133" y="18"/>
                    </a:lnTo>
                    <a:lnTo>
                      <a:pt x="133" y="19"/>
                    </a:lnTo>
                    <a:lnTo>
                      <a:pt x="132" y="19"/>
                    </a:lnTo>
                    <a:lnTo>
                      <a:pt x="132" y="19"/>
                    </a:lnTo>
                    <a:lnTo>
                      <a:pt x="130" y="19"/>
                    </a:lnTo>
                    <a:lnTo>
                      <a:pt x="130" y="19"/>
                    </a:lnTo>
                    <a:lnTo>
                      <a:pt x="129" y="19"/>
                    </a:lnTo>
                    <a:lnTo>
                      <a:pt x="129" y="20"/>
                    </a:lnTo>
                    <a:lnTo>
                      <a:pt x="128" y="20"/>
                    </a:lnTo>
                    <a:lnTo>
                      <a:pt x="128" y="20"/>
                    </a:lnTo>
                    <a:lnTo>
                      <a:pt x="128" y="21"/>
                    </a:lnTo>
                    <a:lnTo>
                      <a:pt x="126" y="21"/>
                    </a:lnTo>
                    <a:lnTo>
                      <a:pt x="126" y="23"/>
                    </a:lnTo>
                    <a:lnTo>
                      <a:pt x="126" y="23"/>
                    </a:lnTo>
                    <a:lnTo>
                      <a:pt x="126" y="24"/>
                    </a:lnTo>
                    <a:lnTo>
                      <a:pt x="125" y="24"/>
                    </a:lnTo>
                    <a:lnTo>
                      <a:pt x="125" y="25"/>
                    </a:lnTo>
                    <a:lnTo>
                      <a:pt x="125" y="25"/>
                    </a:lnTo>
                    <a:lnTo>
                      <a:pt x="125" y="26"/>
                    </a:lnTo>
                    <a:lnTo>
                      <a:pt x="125" y="26"/>
                    </a:lnTo>
                    <a:lnTo>
                      <a:pt x="123" y="28"/>
                    </a:lnTo>
                    <a:lnTo>
                      <a:pt x="123" y="28"/>
                    </a:lnTo>
                    <a:lnTo>
                      <a:pt x="123" y="29"/>
                    </a:lnTo>
                    <a:close/>
                    <a:moveTo>
                      <a:pt x="171" y="43"/>
                    </a:moveTo>
                    <a:lnTo>
                      <a:pt x="171" y="49"/>
                    </a:lnTo>
                    <a:lnTo>
                      <a:pt x="164" y="49"/>
                    </a:lnTo>
                    <a:lnTo>
                      <a:pt x="164" y="43"/>
                    </a:lnTo>
                    <a:lnTo>
                      <a:pt x="171" y="43"/>
                    </a:lnTo>
                    <a:close/>
                    <a:moveTo>
                      <a:pt x="171" y="14"/>
                    </a:moveTo>
                    <a:lnTo>
                      <a:pt x="171" y="21"/>
                    </a:lnTo>
                    <a:lnTo>
                      <a:pt x="164" y="21"/>
                    </a:lnTo>
                    <a:lnTo>
                      <a:pt x="164" y="14"/>
                    </a:lnTo>
                    <a:lnTo>
                      <a:pt x="171" y="14"/>
                    </a:lnTo>
                    <a:close/>
                  </a:path>
                </a:pathLst>
              </a:custGeom>
              <a:solidFill>
                <a:srgbClr val="000000"/>
              </a:solidFill>
              <a:ln w="9525">
                <a:noFill/>
                <a:round/>
                <a:headEnd/>
                <a:tailEnd/>
              </a:ln>
            </p:spPr>
            <p:txBody>
              <a:bodyPr/>
              <a:lstStyle/>
              <a:p>
                <a:endParaRPr lang="en-US"/>
              </a:p>
            </p:txBody>
          </p:sp>
          <p:sp>
            <p:nvSpPr>
              <p:cNvPr id="10370" name="Freeform 130"/>
              <p:cNvSpPr>
                <a:spLocks noEditPoints="1"/>
              </p:cNvSpPr>
              <p:nvPr/>
            </p:nvSpPr>
            <p:spPr bwMode="auto">
              <a:xfrm>
                <a:off x="3040" y="2543"/>
                <a:ext cx="318" cy="17"/>
              </a:xfrm>
              <a:custGeom>
                <a:avLst/>
                <a:gdLst/>
                <a:ahLst/>
                <a:cxnLst>
                  <a:cxn ang="0">
                    <a:pos x="72" y="30"/>
                  </a:cxn>
                  <a:cxn ang="0">
                    <a:pos x="111" y="50"/>
                  </a:cxn>
                  <a:cxn ang="0">
                    <a:pos x="145" y="12"/>
                  </a:cxn>
                  <a:cxn ang="0">
                    <a:pos x="132" y="30"/>
                  </a:cxn>
                  <a:cxn ang="0">
                    <a:pos x="214" y="50"/>
                  </a:cxn>
                  <a:cxn ang="0">
                    <a:pos x="287" y="6"/>
                  </a:cxn>
                  <a:cxn ang="0">
                    <a:pos x="270" y="16"/>
                  </a:cxn>
                  <a:cxn ang="0">
                    <a:pos x="305" y="40"/>
                  </a:cxn>
                  <a:cxn ang="0">
                    <a:pos x="277" y="51"/>
                  </a:cxn>
                  <a:cxn ang="0">
                    <a:pos x="270" y="43"/>
                  </a:cxn>
                  <a:cxn ang="0">
                    <a:pos x="290" y="45"/>
                  </a:cxn>
                  <a:cxn ang="0">
                    <a:pos x="296" y="34"/>
                  </a:cxn>
                  <a:cxn ang="0">
                    <a:pos x="276" y="27"/>
                  </a:cxn>
                  <a:cxn ang="0">
                    <a:pos x="262" y="15"/>
                  </a:cxn>
                  <a:cxn ang="0">
                    <a:pos x="283" y="0"/>
                  </a:cxn>
                  <a:cxn ang="0">
                    <a:pos x="356" y="45"/>
                  </a:cxn>
                  <a:cxn ang="0">
                    <a:pos x="430" y="9"/>
                  </a:cxn>
                  <a:cxn ang="0">
                    <a:pos x="460" y="16"/>
                  </a:cxn>
                  <a:cxn ang="0">
                    <a:pos x="491" y="1"/>
                  </a:cxn>
                  <a:cxn ang="0">
                    <a:pos x="498" y="11"/>
                  </a:cxn>
                  <a:cxn ang="0">
                    <a:pos x="481" y="6"/>
                  </a:cxn>
                  <a:cxn ang="0">
                    <a:pos x="467" y="22"/>
                  </a:cxn>
                  <a:cxn ang="0">
                    <a:pos x="476" y="44"/>
                  </a:cxn>
                  <a:cxn ang="0">
                    <a:pos x="493" y="45"/>
                  </a:cxn>
                  <a:cxn ang="0">
                    <a:pos x="501" y="46"/>
                  </a:cxn>
                  <a:cxn ang="0">
                    <a:pos x="468" y="48"/>
                  </a:cxn>
                  <a:cxn ang="0">
                    <a:pos x="514" y="26"/>
                  </a:cxn>
                  <a:cxn ang="0">
                    <a:pos x="520" y="10"/>
                  </a:cxn>
                  <a:cxn ang="0">
                    <a:pos x="554" y="4"/>
                  </a:cxn>
                  <a:cxn ang="0">
                    <a:pos x="549" y="7"/>
                  </a:cxn>
                  <a:cxn ang="0">
                    <a:pos x="536" y="7"/>
                  </a:cxn>
                  <a:cxn ang="0">
                    <a:pos x="523" y="29"/>
                  </a:cxn>
                  <a:cxn ang="0">
                    <a:pos x="534" y="45"/>
                  </a:cxn>
                  <a:cxn ang="0">
                    <a:pos x="554" y="40"/>
                  </a:cxn>
                  <a:cxn ang="0">
                    <a:pos x="552" y="50"/>
                  </a:cxn>
                  <a:cxn ang="0">
                    <a:pos x="520" y="44"/>
                  </a:cxn>
                  <a:cxn ang="0">
                    <a:pos x="615" y="16"/>
                  </a:cxn>
                  <a:cxn ang="0">
                    <a:pos x="587" y="9"/>
                  </a:cxn>
                  <a:cxn ang="0">
                    <a:pos x="580" y="36"/>
                  </a:cxn>
                  <a:cxn ang="0">
                    <a:pos x="608" y="44"/>
                  </a:cxn>
                  <a:cxn ang="0">
                    <a:pos x="623" y="34"/>
                  </a:cxn>
                  <a:cxn ang="0">
                    <a:pos x="599" y="51"/>
                  </a:cxn>
                  <a:cxn ang="0">
                    <a:pos x="573" y="36"/>
                  </a:cxn>
                  <a:cxn ang="0">
                    <a:pos x="576" y="10"/>
                  </a:cxn>
                  <a:cxn ang="0">
                    <a:pos x="609" y="2"/>
                  </a:cxn>
                  <a:cxn ang="0">
                    <a:pos x="625" y="25"/>
                  </a:cxn>
                  <a:cxn ang="0">
                    <a:pos x="651" y="45"/>
                  </a:cxn>
                  <a:cxn ang="0">
                    <a:pos x="669" y="38"/>
                  </a:cxn>
                  <a:cxn ang="0">
                    <a:pos x="666" y="50"/>
                  </a:cxn>
                  <a:cxn ang="0">
                    <a:pos x="636" y="44"/>
                  </a:cxn>
                  <a:cxn ang="0">
                    <a:pos x="767" y="7"/>
                  </a:cxn>
                  <a:cxn ang="0">
                    <a:pos x="869" y="7"/>
                  </a:cxn>
                  <a:cxn ang="0">
                    <a:pos x="843" y="20"/>
                  </a:cxn>
                  <a:cxn ang="0">
                    <a:pos x="855" y="45"/>
                  </a:cxn>
                  <a:cxn ang="0">
                    <a:pos x="880" y="33"/>
                  </a:cxn>
                  <a:cxn ang="0">
                    <a:pos x="880" y="45"/>
                  </a:cxn>
                  <a:cxn ang="0">
                    <a:pos x="846" y="48"/>
                  </a:cxn>
                  <a:cxn ang="0">
                    <a:pos x="834" y="24"/>
                  </a:cxn>
                  <a:cxn ang="0">
                    <a:pos x="852" y="2"/>
                  </a:cxn>
                  <a:cxn ang="0">
                    <a:pos x="883" y="11"/>
                  </a:cxn>
                  <a:cxn ang="0">
                    <a:pos x="934" y="27"/>
                  </a:cxn>
                </a:cxnLst>
                <a:rect l="0" t="0" r="r" b="b"/>
                <a:pathLst>
                  <a:path w="954" h="51">
                    <a:moveTo>
                      <a:pt x="42" y="45"/>
                    </a:moveTo>
                    <a:lnTo>
                      <a:pt x="42" y="50"/>
                    </a:lnTo>
                    <a:lnTo>
                      <a:pt x="0" y="50"/>
                    </a:lnTo>
                    <a:lnTo>
                      <a:pt x="0" y="1"/>
                    </a:lnTo>
                    <a:lnTo>
                      <a:pt x="42" y="1"/>
                    </a:lnTo>
                    <a:lnTo>
                      <a:pt x="42" y="7"/>
                    </a:lnTo>
                    <a:lnTo>
                      <a:pt x="7" y="7"/>
                    </a:lnTo>
                    <a:lnTo>
                      <a:pt x="7" y="22"/>
                    </a:lnTo>
                    <a:lnTo>
                      <a:pt x="39" y="22"/>
                    </a:lnTo>
                    <a:lnTo>
                      <a:pt x="39" y="27"/>
                    </a:lnTo>
                    <a:lnTo>
                      <a:pt x="7" y="27"/>
                    </a:lnTo>
                    <a:lnTo>
                      <a:pt x="7" y="45"/>
                    </a:lnTo>
                    <a:lnTo>
                      <a:pt x="42" y="45"/>
                    </a:lnTo>
                    <a:close/>
                    <a:moveTo>
                      <a:pt x="48" y="50"/>
                    </a:moveTo>
                    <a:lnTo>
                      <a:pt x="68" y="25"/>
                    </a:lnTo>
                    <a:lnTo>
                      <a:pt x="48" y="1"/>
                    </a:lnTo>
                    <a:lnTo>
                      <a:pt x="58" y="1"/>
                    </a:lnTo>
                    <a:lnTo>
                      <a:pt x="72" y="20"/>
                    </a:lnTo>
                    <a:lnTo>
                      <a:pt x="86" y="1"/>
                    </a:lnTo>
                    <a:lnTo>
                      <a:pt x="95" y="1"/>
                    </a:lnTo>
                    <a:lnTo>
                      <a:pt x="76" y="25"/>
                    </a:lnTo>
                    <a:lnTo>
                      <a:pt x="95" y="50"/>
                    </a:lnTo>
                    <a:lnTo>
                      <a:pt x="86" y="50"/>
                    </a:lnTo>
                    <a:lnTo>
                      <a:pt x="72" y="30"/>
                    </a:lnTo>
                    <a:lnTo>
                      <a:pt x="56" y="50"/>
                    </a:lnTo>
                    <a:lnTo>
                      <a:pt x="48" y="50"/>
                    </a:lnTo>
                    <a:close/>
                    <a:moveTo>
                      <a:pt x="111" y="7"/>
                    </a:moveTo>
                    <a:lnTo>
                      <a:pt x="111" y="25"/>
                    </a:lnTo>
                    <a:lnTo>
                      <a:pt x="127" y="25"/>
                    </a:lnTo>
                    <a:lnTo>
                      <a:pt x="129" y="25"/>
                    </a:lnTo>
                    <a:lnTo>
                      <a:pt x="131" y="24"/>
                    </a:lnTo>
                    <a:lnTo>
                      <a:pt x="134" y="24"/>
                    </a:lnTo>
                    <a:lnTo>
                      <a:pt x="135" y="22"/>
                    </a:lnTo>
                    <a:lnTo>
                      <a:pt x="137" y="21"/>
                    </a:lnTo>
                    <a:lnTo>
                      <a:pt x="137" y="20"/>
                    </a:lnTo>
                    <a:lnTo>
                      <a:pt x="138" y="17"/>
                    </a:lnTo>
                    <a:lnTo>
                      <a:pt x="138" y="15"/>
                    </a:lnTo>
                    <a:lnTo>
                      <a:pt x="138" y="14"/>
                    </a:lnTo>
                    <a:lnTo>
                      <a:pt x="137" y="12"/>
                    </a:lnTo>
                    <a:lnTo>
                      <a:pt x="137" y="11"/>
                    </a:lnTo>
                    <a:lnTo>
                      <a:pt x="135" y="10"/>
                    </a:lnTo>
                    <a:lnTo>
                      <a:pt x="134" y="9"/>
                    </a:lnTo>
                    <a:lnTo>
                      <a:pt x="131" y="9"/>
                    </a:lnTo>
                    <a:lnTo>
                      <a:pt x="129" y="7"/>
                    </a:lnTo>
                    <a:lnTo>
                      <a:pt x="127" y="7"/>
                    </a:lnTo>
                    <a:lnTo>
                      <a:pt x="111" y="7"/>
                    </a:lnTo>
                    <a:close/>
                    <a:moveTo>
                      <a:pt x="111" y="30"/>
                    </a:moveTo>
                    <a:lnTo>
                      <a:pt x="111" y="50"/>
                    </a:lnTo>
                    <a:lnTo>
                      <a:pt x="104" y="50"/>
                    </a:lnTo>
                    <a:lnTo>
                      <a:pt x="104" y="1"/>
                    </a:lnTo>
                    <a:lnTo>
                      <a:pt x="128" y="1"/>
                    </a:lnTo>
                    <a:lnTo>
                      <a:pt x="129" y="1"/>
                    </a:lnTo>
                    <a:lnTo>
                      <a:pt x="131" y="1"/>
                    </a:lnTo>
                    <a:lnTo>
                      <a:pt x="132" y="2"/>
                    </a:lnTo>
                    <a:lnTo>
                      <a:pt x="134" y="2"/>
                    </a:lnTo>
                    <a:lnTo>
                      <a:pt x="134" y="2"/>
                    </a:lnTo>
                    <a:lnTo>
                      <a:pt x="135" y="2"/>
                    </a:lnTo>
                    <a:lnTo>
                      <a:pt x="137" y="2"/>
                    </a:lnTo>
                    <a:lnTo>
                      <a:pt x="138" y="4"/>
                    </a:lnTo>
                    <a:lnTo>
                      <a:pt x="138" y="4"/>
                    </a:lnTo>
                    <a:lnTo>
                      <a:pt x="140" y="5"/>
                    </a:lnTo>
                    <a:lnTo>
                      <a:pt x="140" y="5"/>
                    </a:lnTo>
                    <a:lnTo>
                      <a:pt x="141" y="5"/>
                    </a:lnTo>
                    <a:lnTo>
                      <a:pt x="141" y="6"/>
                    </a:lnTo>
                    <a:lnTo>
                      <a:pt x="142" y="6"/>
                    </a:lnTo>
                    <a:lnTo>
                      <a:pt x="142" y="7"/>
                    </a:lnTo>
                    <a:lnTo>
                      <a:pt x="142" y="9"/>
                    </a:lnTo>
                    <a:lnTo>
                      <a:pt x="144" y="9"/>
                    </a:lnTo>
                    <a:lnTo>
                      <a:pt x="144" y="10"/>
                    </a:lnTo>
                    <a:lnTo>
                      <a:pt x="144" y="11"/>
                    </a:lnTo>
                    <a:lnTo>
                      <a:pt x="145" y="11"/>
                    </a:lnTo>
                    <a:lnTo>
                      <a:pt x="145" y="12"/>
                    </a:lnTo>
                    <a:lnTo>
                      <a:pt x="145" y="14"/>
                    </a:lnTo>
                    <a:lnTo>
                      <a:pt x="145" y="14"/>
                    </a:lnTo>
                    <a:lnTo>
                      <a:pt x="145" y="15"/>
                    </a:lnTo>
                    <a:lnTo>
                      <a:pt x="145" y="16"/>
                    </a:lnTo>
                    <a:lnTo>
                      <a:pt x="145" y="17"/>
                    </a:lnTo>
                    <a:lnTo>
                      <a:pt x="145" y="17"/>
                    </a:lnTo>
                    <a:lnTo>
                      <a:pt x="145" y="19"/>
                    </a:lnTo>
                    <a:lnTo>
                      <a:pt x="144" y="20"/>
                    </a:lnTo>
                    <a:lnTo>
                      <a:pt x="144" y="20"/>
                    </a:lnTo>
                    <a:lnTo>
                      <a:pt x="144" y="21"/>
                    </a:lnTo>
                    <a:lnTo>
                      <a:pt x="144" y="22"/>
                    </a:lnTo>
                    <a:lnTo>
                      <a:pt x="142" y="22"/>
                    </a:lnTo>
                    <a:lnTo>
                      <a:pt x="142" y="24"/>
                    </a:lnTo>
                    <a:lnTo>
                      <a:pt x="142" y="25"/>
                    </a:lnTo>
                    <a:lnTo>
                      <a:pt x="141" y="25"/>
                    </a:lnTo>
                    <a:lnTo>
                      <a:pt x="141" y="26"/>
                    </a:lnTo>
                    <a:lnTo>
                      <a:pt x="140" y="26"/>
                    </a:lnTo>
                    <a:lnTo>
                      <a:pt x="138" y="27"/>
                    </a:lnTo>
                    <a:lnTo>
                      <a:pt x="138" y="27"/>
                    </a:lnTo>
                    <a:lnTo>
                      <a:pt x="137" y="27"/>
                    </a:lnTo>
                    <a:lnTo>
                      <a:pt x="135" y="29"/>
                    </a:lnTo>
                    <a:lnTo>
                      <a:pt x="135" y="29"/>
                    </a:lnTo>
                    <a:lnTo>
                      <a:pt x="134" y="29"/>
                    </a:lnTo>
                    <a:lnTo>
                      <a:pt x="132" y="30"/>
                    </a:lnTo>
                    <a:lnTo>
                      <a:pt x="131" y="30"/>
                    </a:lnTo>
                    <a:lnTo>
                      <a:pt x="129" y="30"/>
                    </a:lnTo>
                    <a:lnTo>
                      <a:pt x="128" y="30"/>
                    </a:lnTo>
                    <a:lnTo>
                      <a:pt x="111" y="30"/>
                    </a:lnTo>
                    <a:close/>
                    <a:moveTo>
                      <a:pt x="197" y="45"/>
                    </a:moveTo>
                    <a:lnTo>
                      <a:pt x="197" y="50"/>
                    </a:lnTo>
                    <a:lnTo>
                      <a:pt x="155" y="50"/>
                    </a:lnTo>
                    <a:lnTo>
                      <a:pt x="155" y="1"/>
                    </a:lnTo>
                    <a:lnTo>
                      <a:pt x="197" y="1"/>
                    </a:lnTo>
                    <a:lnTo>
                      <a:pt x="197" y="7"/>
                    </a:lnTo>
                    <a:lnTo>
                      <a:pt x="163" y="7"/>
                    </a:lnTo>
                    <a:lnTo>
                      <a:pt x="163" y="22"/>
                    </a:lnTo>
                    <a:lnTo>
                      <a:pt x="194" y="22"/>
                    </a:lnTo>
                    <a:lnTo>
                      <a:pt x="194" y="27"/>
                    </a:lnTo>
                    <a:lnTo>
                      <a:pt x="163" y="27"/>
                    </a:lnTo>
                    <a:lnTo>
                      <a:pt x="163" y="45"/>
                    </a:lnTo>
                    <a:lnTo>
                      <a:pt x="197" y="45"/>
                    </a:lnTo>
                    <a:close/>
                    <a:moveTo>
                      <a:pt x="243" y="41"/>
                    </a:moveTo>
                    <a:lnTo>
                      <a:pt x="243" y="1"/>
                    </a:lnTo>
                    <a:lnTo>
                      <a:pt x="250" y="1"/>
                    </a:lnTo>
                    <a:lnTo>
                      <a:pt x="250" y="50"/>
                    </a:lnTo>
                    <a:lnTo>
                      <a:pt x="241" y="50"/>
                    </a:lnTo>
                    <a:lnTo>
                      <a:pt x="214" y="11"/>
                    </a:lnTo>
                    <a:lnTo>
                      <a:pt x="214" y="50"/>
                    </a:lnTo>
                    <a:lnTo>
                      <a:pt x="207" y="50"/>
                    </a:lnTo>
                    <a:lnTo>
                      <a:pt x="207" y="1"/>
                    </a:lnTo>
                    <a:lnTo>
                      <a:pt x="216" y="1"/>
                    </a:lnTo>
                    <a:lnTo>
                      <a:pt x="243" y="41"/>
                    </a:lnTo>
                    <a:close/>
                    <a:moveTo>
                      <a:pt x="303" y="16"/>
                    </a:moveTo>
                    <a:lnTo>
                      <a:pt x="296" y="16"/>
                    </a:lnTo>
                    <a:lnTo>
                      <a:pt x="296" y="15"/>
                    </a:lnTo>
                    <a:lnTo>
                      <a:pt x="296" y="14"/>
                    </a:lnTo>
                    <a:lnTo>
                      <a:pt x="296" y="14"/>
                    </a:lnTo>
                    <a:lnTo>
                      <a:pt x="296" y="12"/>
                    </a:lnTo>
                    <a:lnTo>
                      <a:pt x="295" y="11"/>
                    </a:lnTo>
                    <a:lnTo>
                      <a:pt x="295" y="11"/>
                    </a:lnTo>
                    <a:lnTo>
                      <a:pt x="295" y="10"/>
                    </a:lnTo>
                    <a:lnTo>
                      <a:pt x="293" y="10"/>
                    </a:lnTo>
                    <a:lnTo>
                      <a:pt x="293" y="10"/>
                    </a:lnTo>
                    <a:lnTo>
                      <a:pt x="293" y="9"/>
                    </a:lnTo>
                    <a:lnTo>
                      <a:pt x="292" y="9"/>
                    </a:lnTo>
                    <a:lnTo>
                      <a:pt x="292" y="9"/>
                    </a:lnTo>
                    <a:lnTo>
                      <a:pt x="290" y="7"/>
                    </a:lnTo>
                    <a:lnTo>
                      <a:pt x="290" y="7"/>
                    </a:lnTo>
                    <a:lnTo>
                      <a:pt x="289" y="7"/>
                    </a:lnTo>
                    <a:lnTo>
                      <a:pt x="289" y="7"/>
                    </a:lnTo>
                    <a:lnTo>
                      <a:pt x="287" y="6"/>
                    </a:lnTo>
                    <a:lnTo>
                      <a:pt x="287" y="6"/>
                    </a:lnTo>
                    <a:lnTo>
                      <a:pt x="286" y="6"/>
                    </a:lnTo>
                    <a:lnTo>
                      <a:pt x="286" y="6"/>
                    </a:lnTo>
                    <a:lnTo>
                      <a:pt x="285" y="6"/>
                    </a:lnTo>
                    <a:lnTo>
                      <a:pt x="283" y="6"/>
                    </a:lnTo>
                    <a:lnTo>
                      <a:pt x="283" y="6"/>
                    </a:lnTo>
                    <a:lnTo>
                      <a:pt x="282" y="6"/>
                    </a:lnTo>
                    <a:lnTo>
                      <a:pt x="280" y="6"/>
                    </a:lnTo>
                    <a:lnTo>
                      <a:pt x="280" y="6"/>
                    </a:lnTo>
                    <a:lnTo>
                      <a:pt x="279" y="6"/>
                    </a:lnTo>
                    <a:lnTo>
                      <a:pt x="277" y="6"/>
                    </a:lnTo>
                    <a:lnTo>
                      <a:pt x="276" y="6"/>
                    </a:lnTo>
                    <a:lnTo>
                      <a:pt x="275" y="7"/>
                    </a:lnTo>
                    <a:lnTo>
                      <a:pt x="275" y="7"/>
                    </a:lnTo>
                    <a:lnTo>
                      <a:pt x="273" y="7"/>
                    </a:lnTo>
                    <a:lnTo>
                      <a:pt x="272" y="9"/>
                    </a:lnTo>
                    <a:lnTo>
                      <a:pt x="272" y="9"/>
                    </a:lnTo>
                    <a:lnTo>
                      <a:pt x="270" y="10"/>
                    </a:lnTo>
                    <a:lnTo>
                      <a:pt x="270" y="10"/>
                    </a:lnTo>
                    <a:lnTo>
                      <a:pt x="270" y="11"/>
                    </a:lnTo>
                    <a:lnTo>
                      <a:pt x="270" y="12"/>
                    </a:lnTo>
                    <a:lnTo>
                      <a:pt x="269" y="14"/>
                    </a:lnTo>
                    <a:lnTo>
                      <a:pt x="269" y="15"/>
                    </a:lnTo>
                    <a:lnTo>
                      <a:pt x="269" y="15"/>
                    </a:lnTo>
                    <a:lnTo>
                      <a:pt x="270" y="16"/>
                    </a:lnTo>
                    <a:lnTo>
                      <a:pt x="270" y="17"/>
                    </a:lnTo>
                    <a:lnTo>
                      <a:pt x="272" y="19"/>
                    </a:lnTo>
                    <a:lnTo>
                      <a:pt x="272" y="19"/>
                    </a:lnTo>
                    <a:lnTo>
                      <a:pt x="273" y="20"/>
                    </a:lnTo>
                    <a:lnTo>
                      <a:pt x="275" y="20"/>
                    </a:lnTo>
                    <a:lnTo>
                      <a:pt x="276" y="20"/>
                    </a:lnTo>
                    <a:lnTo>
                      <a:pt x="279" y="21"/>
                    </a:lnTo>
                    <a:lnTo>
                      <a:pt x="282" y="21"/>
                    </a:lnTo>
                    <a:lnTo>
                      <a:pt x="283" y="22"/>
                    </a:lnTo>
                    <a:lnTo>
                      <a:pt x="286" y="22"/>
                    </a:lnTo>
                    <a:lnTo>
                      <a:pt x="287" y="22"/>
                    </a:lnTo>
                    <a:lnTo>
                      <a:pt x="289" y="24"/>
                    </a:lnTo>
                    <a:lnTo>
                      <a:pt x="290" y="24"/>
                    </a:lnTo>
                    <a:lnTo>
                      <a:pt x="292" y="24"/>
                    </a:lnTo>
                    <a:lnTo>
                      <a:pt x="295" y="25"/>
                    </a:lnTo>
                    <a:lnTo>
                      <a:pt x="297" y="26"/>
                    </a:lnTo>
                    <a:lnTo>
                      <a:pt x="299" y="27"/>
                    </a:lnTo>
                    <a:lnTo>
                      <a:pt x="302" y="29"/>
                    </a:lnTo>
                    <a:lnTo>
                      <a:pt x="303" y="30"/>
                    </a:lnTo>
                    <a:lnTo>
                      <a:pt x="303" y="33"/>
                    </a:lnTo>
                    <a:lnTo>
                      <a:pt x="305" y="35"/>
                    </a:lnTo>
                    <a:lnTo>
                      <a:pt x="305" y="38"/>
                    </a:lnTo>
                    <a:lnTo>
                      <a:pt x="305" y="39"/>
                    </a:lnTo>
                    <a:lnTo>
                      <a:pt x="305" y="40"/>
                    </a:lnTo>
                    <a:lnTo>
                      <a:pt x="305" y="41"/>
                    </a:lnTo>
                    <a:lnTo>
                      <a:pt x="303" y="43"/>
                    </a:lnTo>
                    <a:lnTo>
                      <a:pt x="303" y="43"/>
                    </a:lnTo>
                    <a:lnTo>
                      <a:pt x="303" y="44"/>
                    </a:lnTo>
                    <a:lnTo>
                      <a:pt x="302" y="45"/>
                    </a:lnTo>
                    <a:lnTo>
                      <a:pt x="302" y="46"/>
                    </a:lnTo>
                    <a:lnTo>
                      <a:pt x="300" y="46"/>
                    </a:lnTo>
                    <a:lnTo>
                      <a:pt x="299" y="48"/>
                    </a:lnTo>
                    <a:lnTo>
                      <a:pt x="299" y="48"/>
                    </a:lnTo>
                    <a:lnTo>
                      <a:pt x="297" y="49"/>
                    </a:lnTo>
                    <a:lnTo>
                      <a:pt x="296" y="49"/>
                    </a:lnTo>
                    <a:lnTo>
                      <a:pt x="296" y="50"/>
                    </a:lnTo>
                    <a:lnTo>
                      <a:pt x="295" y="50"/>
                    </a:lnTo>
                    <a:lnTo>
                      <a:pt x="293" y="50"/>
                    </a:lnTo>
                    <a:lnTo>
                      <a:pt x="292" y="50"/>
                    </a:lnTo>
                    <a:lnTo>
                      <a:pt x="290" y="50"/>
                    </a:lnTo>
                    <a:lnTo>
                      <a:pt x="289" y="51"/>
                    </a:lnTo>
                    <a:lnTo>
                      <a:pt x="287" y="51"/>
                    </a:lnTo>
                    <a:lnTo>
                      <a:pt x="286" y="51"/>
                    </a:lnTo>
                    <a:lnTo>
                      <a:pt x="285" y="51"/>
                    </a:lnTo>
                    <a:lnTo>
                      <a:pt x="285" y="51"/>
                    </a:lnTo>
                    <a:lnTo>
                      <a:pt x="283" y="51"/>
                    </a:lnTo>
                    <a:lnTo>
                      <a:pt x="280" y="51"/>
                    </a:lnTo>
                    <a:lnTo>
                      <a:pt x="277" y="51"/>
                    </a:lnTo>
                    <a:lnTo>
                      <a:pt x="276" y="51"/>
                    </a:lnTo>
                    <a:lnTo>
                      <a:pt x="273" y="50"/>
                    </a:lnTo>
                    <a:lnTo>
                      <a:pt x="272" y="50"/>
                    </a:lnTo>
                    <a:lnTo>
                      <a:pt x="269" y="49"/>
                    </a:lnTo>
                    <a:lnTo>
                      <a:pt x="267" y="49"/>
                    </a:lnTo>
                    <a:lnTo>
                      <a:pt x="266" y="48"/>
                    </a:lnTo>
                    <a:lnTo>
                      <a:pt x="264" y="46"/>
                    </a:lnTo>
                    <a:lnTo>
                      <a:pt x="263" y="45"/>
                    </a:lnTo>
                    <a:lnTo>
                      <a:pt x="263" y="44"/>
                    </a:lnTo>
                    <a:lnTo>
                      <a:pt x="262" y="43"/>
                    </a:lnTo>
                    <a:lnTo>
                      <a:pt x="262" y="40"/>
                    </a:lnTo>
                    <a:lnTo>
                      <a:pt x="260" y="39"/>
                    </a:lnTo>
                    <a:lnTo>
                      <a:pt x="260" y="36"/>
                    </a:lnTo>
                    <a:lnTo>
                      <a:pt x="260" y="35"/>
                    </a:lnTo>
                    <a:lnTo>
                      <a:pt x="267" y="35"/>
                    </a:lnTo>
                    <a:lnTo>
                      <a:pt x="267" y="36"/>
                    </a:lnTo>
                    <a:lnTo>
                      <a:pt x="267" y="36"/>
                    </a:lnTo>
                    <a:lnTo>
                      <a:pt x="267" y="38"/>
                    </a:lnTo>
                    <a:lnTo>
                      <a:pt x="267" y="39"/>
                    </a:lnTo>
                    <a:lnTo>
                      <a:pt x="267" y="39"/>
                    </a:lnTo>
                    <a:lnTo>
                      <a:pt x="269" y="40"/>
                    </a:lnTo>
                    <a:lnTo>
                      <a:pt x="269" y="41"/>
                    </a:lnTo>
                    <a:lnTo>
                      <a:pt x="269" y="41"/>
                    </a:lnTo>
                    <a:lnTo>
                      <a:pt x="270" y="43"/>
                    </a:lnTo>
                    <a:lnTo>
                      <a:pt x="270" y="43"/>
                    </a:lnTo>
                    <a:lnTo>
                      <a:pt x="272" y="43"/>
                    </a:lnTo>
                    <a:lnTo>
                      <a:pt x="272" y="44"/>
                    </a:lnTo>
                    <a:lnTo>
                      <a:pt x="273" y="44"/>
                    </a:lnTo>
                    <a:lnTo>
                      <a:pt x="273" y="44"/>
                    </a:lnTo>
                    <a:lnTo>
                      <a:pt x="275" y="45"/>
                    </a:lnTo>
                    <a:lnTo>
                      <a:pt x="276" y="45"/>
                    </a:lnTo>
                    <a:lnTo>
                      <a:pt x="276" y="45"/>
                    </a:lnTo>
                    <a:lnTo>
                      <a:pt x="277" y="45"/>
                    </a:lnTo>
                    <a:lnTo>
                      <a:pt x="277" y="45"/>
                    </a:lnTo>
                    <a:lnTo>
                      <a:pt x="279" y="46"/>
                    </a:lnTo>
                    <a:lnTo>
                      <a:pt x="280" y="46"/>
                    </a:lnTo>
                    <a:lnTo>
                      <a:pt x="280" y="46"/>
                    </a:lnTo>
                    <a:lnTo>
                      <a:pt x="282" y="46"/>
                    </a:lnTo>
                    <a:lnTo>
                      <a:pt x="283" y="46"/>
                    </a:lnTo>
                    <a:lnTo>
                      <a:pt x="283" y="46"/>
                    </a:lnTo>
                    <a:lnTo>
                      <a:pt x="285" y="46"/>
                    </a:lnTo>
                    <a:lnTo>
                      <a:pt x="285" y="46"/>
                    </a:lnTo>
                    <a:lnTo>
                      <a:pt x="286" y="46"/>
                    </a:lnTo>
                    <a:lnTo>
                      <a:pt x="286" y="46"/>
                    </a:lnTo>
                    <a:lnTo>
                      <a:pt x="287" y="45"/>
                    </a:lnTo>
                    <a:lnTo>
                      <a:pt x="289" y="45"/>
                    </a:lnTo>
                    <a:lnTo>
                      <a:pt x="289" y="45"/>
                    </a:lnTo>
                    <a:lnTo>
                      <a:pt x="290" y="45"/>
                    </a:lnTo>
                    <a:lnTo>
                      <a:pt x="290" y="45"/>
                    </a:lnTo>
                    <a:lnTo>
                      <a:pt x="292" y="45"/>
                    </a:lnTo>
                    <a:lnTo>
                      <a:pt x="292" y="44"/>
                    </a:lnTo>
                    <a:lnTo>
                      <a:pt x="293" y="44"/>
                    </a:lnTo>
                    <a:lnTo>
                      <a:pt x="293" y="44"/>
                    </a:lnTo>
                    <a:lnTo>
                      <a:pt x="295" y="44"/>
                    </a:lnTo>
                    <a:lnTo>
                      <a:pt x="295" y="43"/>
                    </a:lnTo>
                    <a:lnTo>
                      <a:pt x="295" y="43"/>
                    </a:lnTo>
                    <a:lnTo>
                      <a:pt x="296" y="43"/>
                    </a:lnTo>
                    <a:lnTo>
                      <a:pt x="296" y="41"/>
                    </a:lnTo>
                    <a:lnTo>
                      <a:pt x="296" y="41"/>
                    </a:lnTo>
                    <a:lnTo>
                      <a:pt x="297" y="40"/>
                    </a:lnTo>
                    <a:lnTo>
                      <a:pt x="297" y="39"/>
                    </a:lnTo>
                    <a:lnTo>
                      <a:pt x="297" y="39"/>
                    </a:lnTo>
                    <a:lnTo>
                      <a:pt x="297" y="38"/>
                    </a:lnTo>
                    <a:lnTo>
                      <a:pt x="297" y="38"/>
                    </a:lnTo>
                    <a:lnTo>
                      <a:pt x="297" y="36"/>
                    </a:lnTo>
                    <a:lnTo>
                      <a:pt x="297" y="36"/>
                    </a:lnTo>
                    <a:lnTo>
                      <a:pt x="297" y="35"/>
                    </a:lnTo>
                    <a:lnTo>
                      <a:pt x="297" y="35"/>
                    </a:lnTo>
                    <a:lnTo>
                      <a:pt x="296" y="35"/>
                    </a:lnTo>
                    <a:lnTo>
                      <a:pt x="296" y="34"/>
                    </a:lnTo>
                    <a:lnTo>
                      <a:pt x="296" y="34"/>
                    </a:lnTo>
                    <a:lnTo>
                      <a:pt x="296" y="34"/>
                    </a:lnTo>
                    <a:lnTo>
                      <a:pt x="296" y="33"/>
                    </a:lnTo>
                    <a:lnTo>
                      <a:pt x="295" y="33"/>
                    </a:lnTo>
                    <a:lnTo>
                      <a:pt x="295" y="33"/>
                    </a:lnTo>
                    <a:lnTo>
                      <a:pt x="295" y="33"/>
                    </a:lnTo>
                    <a:lnTo>
                      <a:pt x="293" y="31"/>
                    </a:lnTo>
                    <a:lnTo>
                      <a:pt x="293" y="31"/>
                    </a:lnTo>
                    <a:lnTo>
                      <a:pt x="293" y="31"/>
                    </a:lnTo>
                    <a:lnTo>
                      <a:pt x="292" y="31"/>
                    </a:lnTo>
                    <a:lnTo>
                      <a:pt x="292" y="31"/>
                    </a:lnTo>
                    <a:lnTo>
                      <a:pt x="290" y="30"/>
                    </a:lnTo>
                    <a:lnTo>
                      <a:pt x="289" y="30"/>
                    </a:lnTo>
                    <a:lnTo>
                      <a:pt x="289" y="30"/>
                    </a:lnTo>
                    <a:lnTo>
                      <a:pt x="287" y="30"/>
                    </a:lnTo>
                    <a:lnTo>
                      <a:pt x="286" y="29"/>
                    </a:lnTo>
                    <a:lnTo>
                      <a:pt x="285" y="29"/>
                    </a:lnTo>
                    <a:lnTo>
                      <a:pt x="285" y="29"/>
                    </a:lnTo>
                    <a:lnTo>
                      <a:pt x="283" y="29"/>
                    </a:lnTo>
                    <a:lnTo>
                      <a:pt x="282" y="29"/>
                    </a:lnTo>
                    <a:lnTo>
                      <a:pt x="282" y="29"/>
                    </a:lnTo>
                    <a:lnTo>
                      <a:pt x="280" y="29"/>
                    </a:lnTo>
                    <a:lnTo>
                      <a:pt x="279" y="27"/>
                    </a:lnTo>
                    <a:lnTo>
                      <a:pt x="277" y="27"/>
                    </a:lnTo>
                    <a:lnTo>
                      <a:pt x="277" y="27"/>
                    </a:lnTo>
                    <a:lnTo>
                      <a:pt x="276" y="27"/>
                    </a:lnTo>
                    <a:lnTo>
                      <a:pt x="275" y="27"/>
                    </a:lnTo>
                    <a:lnTo>
                      <a:pt x="275" y="27"/>
                    </a:lnTo>
                    <a:lnTo>
                      <a:pt x="273" y="26"/>
                    </a:lnTo>
                    <a:lnTo>
                      <a:pt x="272" y="26"/>
                    </a:lnTo>
                    <a:lnTo>
                      <a:pt x="272" y="26"/>
                    </a:lnTo>
                    <a:lnTo>
                      <a:pt x="270" y="26"/>
                    </a:lnTo>
                    <a:lnTo>
                      <a:pt x="270" y="26"/>
                    </a:lnTo>
                    <a:lnTo>
                      <a:pt x="269" y="25"/>
                    </a:lnTo>
                    <a:lnTo>
                      <a:pt x="269" y="25"/>
                    </a:lnTo>
                    <a:lnTo>
                      <a:pt x="267" y="24"/>
                    </a:lnTo>
                    <a:lnTo>
                      <a:pt x="266" y="24"/>
                    </a:lnTo>
                    <a:lnTo>
                      <a:pt x="266" y="24"/>
                    </a:lnTo>
                    <a:lnTo>
                      <a:pt x="266" y="22"/>
                    </a:lnTo>
                    <a:lnTo>
                      <a:pt x="264" y="22"/>
                    </a:lnTo>
                    <a:lnTo>
                      <a:pt x="264" y="22"/>
                    </a:lnTo>
                    <a:lnTo>
                      <a:pt x="263" y="21"/>
                    </a:lnTo>
                    <a:lnTo>
                      <a:pt x="263" y="20"/>
                    </a:lnTo>
                    <a:lnTo>
                      <a:pt x="263" y="20"/>
                    </a:lnTo>
                    <a:lnTo>
                      <a:pt x="263" y="19"/>
                    </a:lnTo>
                    <a:lnTo>
                      <a:pt x="262" y="19"/>
                    </a:lnTo>
                    <a:lnTo>
                      <a:pt x="262" y="17"/>
                    </a:lnTo>
                    <a:lnTo>
                      <a:pt x="262" y="16"/>
                    </a:lnTo>
                    <a:lnTo>
                      <a:pt x="262" y="15"/>
                    </a:lnTo>
                    <a:lnTo>
                      <a:pt x="262" y="15"/>
                    </a:lnTo>
                    <a:lnTo>
                      <a:pt x="262" y="14"/>
                    </a:lnTo>
                    <a:lnTo>
                      <a:pt x="262" y="12"/>
                    </a:lnTo>
                    <a:lnTo>
                      <a:pt x="263" y="11"/>
                    </a:lnTo>
                    <a:lnTo>
                      <a:pt x="263" y="11"/>
                    </a:lnTo>
                    <a:lnTo>
                      <a:pt x="263" y="10"/>
                    </a:lnTo>
                    <a:lnTo>
                      <a:pt x="263" y="9"/>
                    </a:lnTo>
                    <a:lnTo>
                      <a:pt x="264" y="7"/>
                    </a:lnTo>
                    <a:lnTo>
                      <a:pt x="264" y="7"/>
                    </a:lnTo>
                    <a:lnTo>
                      <a:pt x="266" y="6"/>
                    </a:lnTo>
                    <a:lnTo>
                      <a:pt x="266" y="6"/>
                    </a:lnTo>
                    <a:lnTo>
                      <a:pt x="267" y="5"/>
                    </a:lnTo>
                    <a:lnTo>
                      <a:pt x="267" y="4"/>
                    </a:lnTo>
                    <a:lnTo>
                      <a:pt x="269" y="4"/>
                    </a:lnTo>
                    <a:lnTo>
                      <a:pt x="269" y="4"/>
                    </a:lnTo>
                    <a:lnTo>
                      <a:pt x="270" y="2"/>
                    </a:lnTo>
                    <a:lnTo>
                      <a:pt x="272" y="2"/>
                    </a:lnTo>
                    <a:lnTo>
                      <a:pt x="273" y="1"/>
                    </a:lnTo>
                    <a:lnTo>
                      <a:pt x="275" y="1"/>
                    </a:lnTo>
                    <a:lnTo>
                      <a:pt x="276" y="1"/>
                    </a:lnTo>
                    <a:lnTo>
                      <a:pt x="277" y="1"/>
                    </a:lnTo>
                    <a:lnTo>
                      <a:pt x="279" y="1"/>
                    </a:lnTo>
                    <a:lnTo>
                      <a:pt x="280" y="0"/>
                    </a:lnTo>
                    <a:lnTo>
                      <a:pt x="282" y="0"/>
                    </a:lnTo>
                    <a:lnTo>
                      <a:pt x="283" y="0"/>
                    </a:lnTo>
                    <a:lnTo>
                      <a:pt x="286" y="1"/>
                    </a:lnTo>
                    <a:lnTo>
                      <a:pt x="287" y="1"/>
                    </a:lnTo>
                    <a:lnTo>
                      <a:pt x="289" y="1"/>
                    </a:lnTo>
                    <a:lnTo>
                      <a:pt x="290" y="1"/>
                    </a:lnTo>
                    <a:lnTo>
                      <a:pt x="292" y="2"/>
                    </a:lnTo>
                    <a:lnTo>
                      <a:pt x="293" y="2"/>
                    </a:lnTo>
                    <a:lnTo>
                      <a:pt x="295" y="4"/>
                    </a:lnTo>
                    <a:lnTo>
                      <a:pt x="296" y="4"/>
                    </a:lnTo>
                    <a:lnTo>
                      <a:pt x="297" y="5"/>
                    </a:lnTo>
                    <a:lnTo>
                      <a:pt x="297" y="5"/>
                    </a:lnTo>
                    <a:lnTo>
                      <a:pt x="299" y="6"/>
                    </a:lnTo>
                    <a:lnTo>
                      <a:pt x="300" y="6"/>
                    </a:lnTo>
                    <a:lnTo>
                      <a:pt x="300" y="7"/>
                    </a:lnTo>
                    <a:lnTo>
                      <a:pt x="300" y="7"/>
                    </a:lnTo>
                    <a:lnTo>
                      <a:pt x="302" y="9"/>
                    </a:lnTo>
                    <a:lnTo>
                      <a:pt x="302" y="10"/>
                    </a:lnTo>
                    <a:lnTo>
                      <a:pt x="302" y="10"/>
                    </a:lnTo>
                    <a:lnTo>
                      <a:pt x="302" y="11"/>
                    </a:lnTo>
                    <a:lnTo>
                      <a:pt x="302" y="12"/>
                    </a:lnTo>
                    <a:lnTo>
                      <a:pt x="303" y="12"/>
                    </a:lnTo>
                    <a:lnTo>
                      <a:pt x="303" y="14"/>
                    </a:lnTo>
                    <a:lnTo>
                      <a:pt x="303" y="15"/>
                    </a:lnTo>
                    <a:lnTo>
                      <a:pt x="303" y="16"/>
                    </a:lnTo>
                    <a:close/>
                    <a:moveTo>
                      <a:pt x="356" y="45"/>
                    </a:moveTo>
                    <a:lnTo>
                      <a:pt x="356" y="50"/>
                    </a:lnTo>
                    <a:lnTo>
                      <a:pt x="315" y="50"/>
                    </a:lnTo>
                    <a:lnTo>
                      <a:pt x="315" y="1"/>
                    </a:lnTo>
                    <a:lnTo>
                      <a:pt x="356" y="1"/>
                    </a:lnTo>
                    <a:lnTo>
                      <a:pt x="356" y="7"/>
                    </a:lnTo>
                    <a:lnTo>
                      <a:pt x="322" y="7"/>
                    </a:lnTo>
                    <a:lnTo>
                      <a:pt x="322" y="22"/>
                    </a:lnTo>
                    <a:lnTo>
                      <a:pt x="353" y="22"/>
                    </a:lnTo>
                    <a:lnTo>
                      <a:pt x="353" y="27"/>
                    </a:lnTo>
                    <a:lnTo>
                      <a:pt x="322" y="27"/>
                    </a:lnTo>
                    <a:lnTo>
                      <a:pt x="322" y="45"/>
                    </a:lnTo>
                    <a:lnTo>
                      <a:pt x="356" y="45"/>
                    </a:lnTo>
                    <a:close/>
                    <a:moveTo>
                      <a:pt x="405" y="50"/>
                    </a:moveTo>
                    <a:lnTo>
                      <a:pt x="425" y="1"/>
                    </a:lnTo>
                    <a:lnTo>
                      <a:pt x="434" y="1"/>
                    </a:lnTo>
                    <a:lnTo>
                      <a:pt x="454" y="50"/>
                    </a:lnTo>
                    <a:lnTo>
                      <a:pt x="445" y="50"/>
                    </a:lnTo>
                    <a:lnTo>
                      <a:pt x="441" y="36"/>
                    </a:lnTo>
                    <a:lnTo>
                      <a:pt x="418" y="36"/>
                    </a:lnTo>
                    <a:lnTo>
                      <a:pt x="412" y="50"/>
                    </a:lnTo>
                    <a:lnTo>
                      <a:pt x="405" y="50"/>
                    </a:lnTo>
                    <a:close/>
                    <a:moveTo>
                      <a:pt x="421" y="30"/>
                    </a:moveTo>
                    <a:lnTo>
                      <a:pt x="438" y="30"/>
                    </a:lnTo>
                    <a:lnTo>
                      <a:pt x="430" y="9"/>
                    </a:lnTo>
                    <a:lnTo>
                      <a:pt x="421" y="30"/>
                    </a:lnTo>
                    <a:close/>
                    <a:moveTo>
                      <a:pt x="458" y="26"/>
                    </a:moveTo>
                    <a:lnTo>
                      <a:pt x="458" y="26"/>
                    </a:lnTo>
                    <a:lnTo>
                      <a:pt x="458" y="26"/>
                    </a:lnTo>
                    <a:lnTo>
                      <a:pt x="458" y="26"/>
                    </a:lnTo>
                    <a:lnTo>
                      <a:pt x="458" y="26"/>
                    </a:lnTo>
                    <a:lnTo>
                      <a:pt x="458" y="26"/>
                    </a:lnTo>
                    <a:lnTo>
                      <a:pt x="458" y="26"/>
                    </a:lnTo>
                    <a:lnTo>
                      <a:pt x="458" y="26"/>
                    </a:lnTo>
                    <a:lnTo>
                      <a:pt x="458" y="26"/>
                    </a:lnTo>
                    <a:lnTo>
                      <a:pt x="458" y="26"/>
                    </a:lnTo>
                    <a:lnTo>
                      <a:pt x="458" y="25"/>
                    </a:lnTo>
                    <a:lnTo>
                      <a:pt x="458" y="25"/>
                    </a:lnTo>
                    <a:lnTo>
                      <a:pt x="458" y="25"/>
                    </a:lnTo>
                    <a:lnTo>
                      <a:pt x="458" y="25"/>
                    </a:lnTo>
                    <a:lnTo>
                      <a:pt x="458" y="25"/>
                    </a:lnTo>
                    <a:lnTo>
                      <a:pt x="458" y="25"/>
                    </a:lnTo>
                    <a:lnTo>
                      <a:pt x="458" y="25"/>
                    </a:lnTo>
                    <a:lnTo>
                      <a:pt x="458" y="24"/>
                    </a:lnTo>
                    <a:lnTo>
                      <a:pt x="460" y="22"/>
                    </a:lnTo>
                    <a:lnTo>
                      <a:pt x="460" y="21"/>
                    </a:lnTo>
                    <a:lnTo>
                      <a:pt x="460" y="19"/>
                    </a:lnTo>
                    <a:lnTo>
                      <a:pt x="460" y="17"/>
                    </a:lnTo>
                    <a:lnTo>
                      <a:pt x="460" y="16"/>
                    </a:lnTo>
                    <a:lnTo>
                      <a:pt x="461" y="15"/>
                    </a:lnTo>
                    <a:lnTo>
                      <a:pt x="461" y="14"/>
                    </a:lnTo>
                    <a:lnTo>
                      <a:pt x="463" y="12"/>
                    </a:lnTo>
                    <a:lnTo>
                      <a:pt x="463" y="11"/>
                    </a:lnTo>
                    <a:lnTo>
                      <a:pt x="464" y="10"/>
                    </a:lnTo>
                    <a:lnTo>
                      <a:pt x="465" y="9"/>
                    </a:lnTo>
                    <a:lnTo>
                      <a:pt x="465" y="7"/>
                    </a:lnTo>
                    <a:lnTo>
                      <a:pt x="467" y="6"/>
                    </a:lnTo>
                    <a:lnTo>
                      <a:pt x="468" y="5"/>
                    </a:lnTo>
                    <a:lnTo>
                      <a:pt x="470" y="5"/>
                    </a:lnTo>
                    <a:lnTo>
                      <a:pt x="471" y="4"/>
                    </a:lnTo>
                    <a:lnTo>
                      <a:pt x="473" y="2"/>
                    </a:lnTo>
                    <a:lnTo>
                      <a:pt x="474" y="2"/>
                    </a:lnTo>
                    <a:lnTo>
                      <a:pt x="477" y="1"/>
                    </a:lnTo>
                    <a:lnTo>
                      <a:pt x="478" y="1"/>
                    </a:lnTo>
                    <a:lnTo>
                      <a:pt x="480" y="1"/>
                    </a:lnTo>
                    <a:lnTo>
                      <a:pt x="483" y="1"/>
                    </a:lnTo>
                    <a:lnTo>
                      <a:pt x="484" y="0"/>
                    </a:lnTo>
                    <a:lnTo>
                      <a:pt x="486" y="0"/>
                    </a:lnTo>
                    <a:lnTo>
                      <a:pt x="487" y="1"/>
                    </a:lnTo>
                    <a:lnTo>
                      <a:pt x="488" y="1"/>
                    </a:lnTo>
                    <a:lnTo>
                      <a:pt x="490" y="1"/>
                    </a:lnTo>
                    <a:lnTo>
                      <a:pt x="490" y="1"/>
                    </a:lnTo>
                    <a:lnTo>
                      <a:pt x="491" y="1"/>
                    </a:lnTo>
                    <a:lnTo>
                      <a:pt x="493" y="1"/>
                    </a:lnTo>
                    <a:lnTo>
                      <a:pt x="494" y="2"/>
                    </a:lnTo>
                    <a:lnTo>
                      <a:pt x="496" y="2"/>
                    </a:lnTo>
                    <a:lnTo>
                      <a:pt x="497" y="2"/>
                    </a:lnTo>
                    <a:lnTo>
                      <a:pt x="498" y="4"/>
                    </a:lnTo>
                    <a:lnTo>
                      <a:pt x="498" y="4"/>
                    </a:lnTo>
                    <a:lnTo>
                      <a:pt x="500" y="5"/>
                    </a:lnTo>
                    <a:lnTo>
                      <a:pt x="501" y="5"/>
                    </a:lnTo>
                    <a:lnTo>
                      <a:pt x="503" y="6"/>
                    </a:lnTo>
                    <a:lnTo>
                      <a:pt x="503" y="7"/>
                    </a:lnTo>
                    <a:lnTo>
                      <a:pt x="504" y="7"/>
                    </a:lnTo>
                    <a:lnTo>
                      <a:pt x="506" y="9"/>
                    </a:lnTo>
                    <a:lnTo>
                      <a:pt x="506" y="10"/>
                    </a:lnTo>
                    <a:lnTo>
                      <a:pt x="507" y="11"/>
                    </a:lnTo>
                    <a:lnTo>
                      <a:pt x="507" y="12"/>
                    </a:lnTo>
                    <a:lnTo>
                      <a:pt x="507" y="14"/>
                    </a:lnTo>
                    <a:lnTo>
                      <a:pt x="507" y="15"/>
                    </a:lnTo>
                    <a:lnTo>
                      <a:pt x="509" y="16"/>
                    </a:lnTo>
                    <a:lnTo>
                      <a:pt x="501" y="16"/>
                    </a:lnTo>
                    <a:lnTo>
                      <a:pt x="500" y="15"/>
                    </a:lnTo>
                    <a:lnTo>
                      <a:pt x="500" y="14"/>
                    </a:lnTo>
                    <a:lnTo>
                      <a:pt x="500" y="12"/>
                    </a:lnTo>
                    <a:lnTo>
                      <a:pt x="498" y="12"/>
                    </a:lnTo>
                    <a:lnTo>
                      <a:pt x="498" y="11"/>
                    </a:lnTo>
                    <a:lnTo>
                      <a:pt x="497" y="10"/>
                    </a:lnTo>
                    <a:lnTo>
                      <a:pt x="497" y="10"/>
                    </a:lnTo>
                    <a:lnTo>
                      <a:pt x="496" y="9"/>
                    </a:lnTo>
                    <a:lnTo>
                      <a:pt x="494" y="9"/>
                    </a:lnTo>
                    <a:lnTo>
                      <a:pt x="493" y="7"/>
                    </a:lnTo>
                    <a:lnTo>
                      <a:pt x="493" y="7"/>
                    </a:lnTo>
                    <a:lnTo>
                      <a:pt x="491" y="7"/>
                    </a:lnTo>
                    <a:lnTo>
                      <a:pt x="490" y="6"/>
                    </a:lnTo>
                    <a:lnTo>
                      <a:pt x="488" y="6"/>
                    </a:lnTo>
                    <a:lnTo>
                      <a:pt x="487" y="6"/>
                    </a:lnTo>
                    <a:lnTo>
                      <a:pt x="486" y="6"/>
                    </a:lnTo>
                    <a:lnTo>
                      <a:pt x="486" y="6"/>
                    </a:lnTo>
                    <a:lnTo>
                      <a:pt x="486" y="6"/>
                    </a:lnTo>
                    <a:lnTo>
                      <a:pt x="486" y="6"/>
                    </a:lnTo>
                    <a:lnTo>
                      <a:pt x="484" y="6"/>
                    </a:lnTo>
                    <a:lnTo>
                      <a:pt x="484" y="6"/>
                    </a:lnTo>
                    <a:lnTo>
                      <a:pt x="484" y="6"/>
                    </a:lnTo>
                    <a:lnTo>
                      <a:pt x="484" y="6"/>
                    </a:lnTo>
                    <a:lnTo>
                      <a:pt x="484" y="6"/>
                    </a:lnTo>
                    <a:lnTo>
                      <a:pt x="483" y="6"/>
                    </a:lnTo>
                    <a:lnTo>
                      <a:pt x="483" y="6"/>
                    </a:lnTo>
                    <a:lnTo>
                      <a:pt x="483" y="6"/>
                    </a:lnTo>
                    <a:lnTo>
                      <a:pt x="483" y="6"/>
                    </a:lnTo>
                    <a:lnTo>
                      <a:pt x="481" y="6"/>
                    </a:lnTo>
                    <a:lnTo>
                      <a:pt x="481" y="6"/>
                    </a:lnTo>
                    <a:lnTo>
                      <a:pt x="481" y="7"/>
                    </a:lnTo>
                    <a:lnTo>
                      <a:pt x="481" y="7"/>
                    </a:lnTo>
                    <a:lnTo>
                      <a:pt x="480" y="7"/>
                    </a:lnTo>
                    <a:lnTo>
                      <a:pt x="480" y="7"/>
                    </a:lnTo>
                    <a:lnTo>
                      <a:pt x="478" y="7"/>
                    </a:lnTo>
                    <a:lnTo>
                      <a:pt x="477" y="7"/>
                    </a:lnTo>
                    <a:lnTo>
                      <a:pt x="476" y="9"/>
                    </a:lnTo>
                    <a:lnTo>
                      <a:pt x="476" y="9"/>
                    </a:lnTo>
                    <a:lnTo>
                      <a:pt x="474" y="9"/>
                    </a:lnTo>
                    <a:lnTo>
                      <a:pt x="474" y="10"/>
                    </a:lnTo>
                    <a:lnTo>
                      <a:pt x="473" y="10"/>
                    </a:lnTo>
                    <a:lnTo>
                      <a:pt x="473" y="11"/>
                    </a:lnTo>
                    <a:lnTo>
                      <a:pt x="471" y="12"/>
                    </a:lnTo>
                    <a:lnTo>
                      <a:pt x="471" y="12"/>
                    </a:lnTo>
                    <a:lnTo>
                      <a:pt x="470" y="14"/>
                    </a:lnTo>
                    <a:lnTo>
                      <a:pt x="470" y="15"/>
                    </a:lnTo>
                    <a:lnTo>
                      <a:pt x="468" y="16"/>
                    </a:lnTo>
                    <a:lnTo>
                      <a:pt x="468" y="16"/>
                    </a:lnTo>
                    <a:lnTo>
                      <a:pt x="468" y="17"/>
                    </a:lnTo>
                    <a:lnTo>
                      <a:pt x="467" y="19"/>
                    </a:lnTo>
                    <a:lnTo>
                      <a:pt x="467" y="20"/>
                    </a:lnTo>
                    <a:lnTo>
                      <a:pt x="467" y="21"/>
                    </a:lnTo>
                    <a:lnTo>
                      <a:pt x="467" y="22"/>
                    </a:lnTo>
                    <a:lnTo>
                      <a:pt x="467" y="24"/>
                    </a:lnTo>
                    <a:lnTo>
                      <a:pt x="467" y="25"/>
                    </a:lnTo>
                    <a:lnTo>
                      <a:pt x="467" y="26"/>
                    </a:lnTo>
                    <a:lnTo>
                      <a:pt x="467" y="27"/>
                    </a:lnTo>
                    <a:lnTo>
                      <a:pt x="467" y="29"/>
                    </a:lnTo>
                    <a:lnTo>
                      <a:pt x="467" y="30"/>
                    </a:lnTo>
                    <a:lnTo>
                      <a:pt x="467" y="31"/>
                    </a:lnTo>
                    <a:lnTo>
                      <a:pt x="467" y="33"/>
                    </a:lnTo>
                    <a:lnTo>
                      <a:pt x="467" y="33"/>
                    </a:lnTo>
                    <a:lnTo>
                      <a:pt x="468" y="34"/>
                    </a:lnTo>
                    <a:lnTo>
                      <a:pt x="468" y="35"/>
                    </a:lnTo>
                    <a:lnTo>
                      <a:pt x="468" y="36"/>
                    </a:lnTo>
                    <a:lnTo>
                      <a:pt x="468" y="38"/>
                    </a:lnTo>
                    <a:lnTo>
                      <a:pt x="470" y="38"/>
                    </a:lnTo>
                    <a:lnTo>
                      <a:pt x="470" y="39"/>
                    </a:lnTo>
                    <a:lnTo>
                      <a:pt x="470" y="39"/>
                    </a:lnTo>
                    <a:lnTo>
                      <a:pt x="471" y="40"/>
                    </a:lnTo>
                    <a:lnTo>
                      <a:pt x="471" y="41"/>
                    </a:lnTo>
                    <a:lnTo>
                      <a:pt x="471" y="41"/>
                    </a:lnTo>
                    <a:lnTo>
                      <a:pt x="473" y="43"/>
                    </a:lnTo>
                    <a:lnTo>
                      <a:pt x="473" y="43"/>
                    </a:lnTo>
                    <a:lnTo>
                      <a:pt x="474" y="43"/>
                    </a:lnTo>
                    <a:lnTo>
                      <a:pt x="474" y="44"/>
                    </a:lnTo>
                    <a:lnTo>
                      <a:pt x="476" y="44"/>
                    </a:lnTo>
                    <a:lnTo>
                      <a:pt x="476" y="44"/>
                    </a:lnTo>
                    <a:lnTo>
                      <a:pt x="477" y="45"/>
                    </a:lnTo>
                    <a:lnTo>
                      <a:pt x="477" y="45"/>
                    </a:lnTo>
                    <a:lnTo>
                      <a:pt x="478" y="45"/>
                    </a:lnTo>
                    <a:lnTo>
                      <a:pt x="478" y="45"/>
                    </a:lnTo>
                    <a:lnTo>
                      <a:pt x="480" y="45"/>
                    </a:lnTo>
                    <a:lnTo>
                      <a:pt x="480" y="46"/>
                    </a:lnTo>
                    <a:lnTo>
                      <a:pt x="481" y="46"/>
                    </a:lnTo>
                    <a:lnTo>
                      <a:pt x="481" y="46"/>
                    </a:lnTo>
                    <a:lnTo>
                      <a:pt x="483" y="46"/>
                    </a:lnTo>
                    <a:lnTo>
                      <a:pt x="484" y="46"/>
                    </a:lnTo>
                    <a:lnTo>
                      <a:pt x="484" y="46"/>
                    </a:lnTo>
                    <a:lnTo>
                      <a:pt x="484" y="46"/>
                    </a:lnTo>
                    <a:lnTo>
                      <a:pt x="484" y="46"/>
                    </a:lnTo>
                    <a:lnTo>
                      <a:pt x="484" y="46"/>
                    </a:lnTo>
                    <a:lnTo>
                      <a:pt x="484" y="46"/>
                    </a:lnTo>
                    <a:lnTo>
                      <a:pt x="484" y="46"/>
                    </a:lnTo>
                    <a:lnTo>
                      <a:pt x="484" y="46"/>
                    </a:lnTo>
                    <a:lnTo>
                      <a:pt x="484" y="46"/>
                    </a:lnTo>
                    <a:lnTo>
                      <a:pt x="486" y="46"/>
                    </a:lnTo>
                    <a:lnTo>
                      <a:pt x="487" y="46"/>
                    </a:lnTo>
                    <a:lnTo>
                      <a:pt x="490" y="45"/>
                    </a:lnTo>
                    <a:lnTo>
                      <a:pt x="491" y="45"/>
                    </a:lnTo>
                    <a:lnTo>
                      <a:pt x="493" y="45"/>
                    </a:lnTo>
                    <a:lnTo>
                      <a:pt x="494" y="44"/>
                    </a:lnTo>
                    <a:lnTo>
                      <a:pt x="494" y="44"/>
                    </a:lnTo>
                    <a:lnTo>
                      <a:pt x="496" y="43"/>
                    </a:lnTo>
                    <a:lnTo>
                      <a:pt x="497" y="41"/>
                    </a:lnTo>
                    <a:lnTo>
                      <a:pt x="498" y="40"/>
                    </a:lnTo>
                    <a:lnTo>
                      <a:pt x="498" y="40"/>
                    </a:lnTo>
                    <a:lnTo>
                      <a:pt x="500" y="39"/>
                    </a:lnTo>
                    <a:lnTo>
                      <a:pt x="500" y="38"/>
                    </a:lnTo>
                    <a:lnTo>
                      <a:pt x="500" y="36"/>
                    </a:lnTo>
                    <a:lnTo>
                      <a:pt x="501" y="34"/>
                    </a:lnTo>
                    <a:lnTo>
                      <a:pt x="501" y="33"/>
                    </a:lnTo>
                    <a:lnTo>
                      <a:pt x="509" y="33"/>
                    </a:lnTo>
                    <a:lnTo>
                      <a:pt x="509" y="34"/>
                    </a:lnTo>
                    <a:lnTo>
                      <a:pt x="509" y="35"/>
                    </a:lnTo>
                    <a:lnTo>
                      <a:pt x="509" y="36"/>
                    </a:lnTo>
                    <a:lnTo>
                      <a:pt x="507" y="38"/>
                    </a:lnTo>
                    <a:lnTo>
                      <a:pt x="507" y="39"/>
                    </a:lnTo>
                    <a:lnTo>
                      <a:pt x="507" y="40"/>
                    </a:lnTo>
                    <a:lnTo>
                      <a:pt x="506" y="41"/>
                    </a:lnTo>
                    <a:lnTo>
                      <a:pt x="506" y="43"/>
                    </a:lnTo>
                    <a:lnTo>
                      <a:pt x="504" y="44"/>
                    </a:lnTo>
                    <a:lnTo>
                      <a:pt x="503" y="44"/>
                    </a:lnTo>
                    <a:lnTo>
                      <a:pt x="503" y="45"/>
                    </a:lnTo>
                    <a:lnTo>
                      <a:pt x="501" y="46"/>
                    </a:lnTo>
                    <a:lnTo>
                      <a:pt x="500" y="48"/>
                    </a:lnTo>
                    <a:lnTo>
                      <a:pt x="500" y="48"/>
                    </a:lnTo>
                    <a:lnTo>
                      <a:pt x="498" y="49"/>
                    </a:lnTo>
                    <a:lnTo>
                      <a:pt x="497" y="49"/>
                    </a:lnTo>
                    <a:lnTo>
                      <a:pt x="496" y="50"/>
                    </a:lnTo>
                    <a:lnTo>
                      <a:pt x="494" y="50"/>
                    </a:lnTo>
                    <a:lnTo>
                      <a:pt x="493" y="50"/>
                    </a:lnTo>
                    <a:lnTo>
                      <a:pt x="491" y="51"/>
                    </a:lnTo>
                    <a:lnTo>
                      <a:pt x="490" y="51"/>
                    </a:lnTo>
                    <a:lnTo>
                      <a:pt x="488" y="51"/>
                    </a:lnTo>
                    <a:lnTo>
                      <a:pt x="487" y="51"/>
                    </a:lnTo>
                    <a:lnTo>
                      <a:pt x="484" y="51"/>
                    </a:lnTo>
                    <a:lnTo>
                      <a:pt x="483" y="51"/>
                    </a:lnTo>
                    <a:lnTo>
                      <a:pt x="481" y="51"/>
                    </a:lnTo>
                    <a:lnTo>
                      <a:pt x="480" y="51"/>
                    </a:lnTo>
                    <a:lnTo>
                      <a:pt x="478" y="51"/>
                    </a:lnTo>
                    <a:lnTo>
                      <a:pt x="477" y="51"/>
                    </a:lnTo>
                    <a:lnTo>
                      <a:pt x="476" y="50"/>
                    </a:lnTo>
                    <a:lnTo>
                      <a:pt x="474" y="50"/>
                    </a:lnTo>
                    <a:lnTo>
                      <a:pt x="473" y="50"/>
                    </a:lnTo>
                    <a:lnTo>
                      <a:pt x="473" y="50"/>
                    </a:lnTo>
                    <a:lnTo>
                      <a:pt x="471" y="49"/>
                    </a:lnTo>
                    <a:lnTo>
                      <a:pt x="470" y="49"/>
                    </a:lnTo>
                    <a:lnTo>
                      <a:pt x="468" y="48"/>
                    </a:lnTo>
                    <a:lnTo>
                      <a:pt x="468" y="46"/>
                    </a:lnTo>
                    <a:lnTo>
                      <a:pt x="467" y="46"/>
                    </a:lnTo>
                    <a:lnTo>
                      <a:pt x="467" y="45"/>
                    </a:lnTo>
                    <a:lnTo>
                      <a:pt x="465" y="45"/>
                    </a:lnTo>
                    <a:lnTo>
                      <a:pt x="464" y="44"/>
                    </a:lnTo>
                    <a:lnTo>
                      <a:pt x="464" y="43"/>
                    </a:lnTo>
                    <a:lnTo>
                      <a:pt x="463" y="41"/>
                    </a:lnTo>
                    <a:lnTo>
                      <a:pt x="463" y="41"/>
                    </a:lnTo>
                    <a:lnTo>
                      <a:pt x="463" y="40"/>
                    </a:lnTo>
                    <a:lnTo>
                      <a:pt x="461" y="39"/>
                    </a:lnTo>
                    <a:lnTo>
                      <a:pt x="461" y="38"/>
                    </a:lnTo>
                    <a:lnTo>
                      <a:pt x="461" y="36"/>
                    </a:lnTo>
                    <a:lnTo>
                      <a:pt x="460" y="35"/>
                    </a:lnTo>
                    <a:lnTo>
                      <a:pt x="460" y="34"/>
                    </a:lnTo>
                    <a:lnTo>
                      <a:pt x="460" y="33"/>
                    </a:lnTo>
                    <a:lnTo>
                      <a:pt x="460" y="31"/>
                    </a:lnTo>
                    <a:lnTo>
                      <a:pt x="460" y="30"/>
                    </a:lnTo>
                    <a:lnTo>
                      <a:pt x="460" y="29"/>
                    </a:lnTo>
                    <a:lnTo>
                      <a:pt x="458" y="27"/>
                    </a:lnTo>
                    <a:lnTo>
                      <a:pt x="458" y="26"/>
                    </a:lnTo>
                    <a:close/>
                    <a:moveTo>
                      <a:pt x="514" y="26"/>
                    </a:moveTo>
                    <a:lnTo>
                      <a:pt x="514" y="26"/>
                    </a:lnTo>
                    <a:lnTo>
                      <a:pt x="514" y="26"/>
                    </a:lnTo>
                    <a:lnTo>
                      <a:pt x="514" y="26"/>
                    </a:lnTo>
                    <a:lnTo>
                      <a:pt x="514" y="26"/>
                    </a:lnTo>
                    <a:lnTo>
                      <a:pt x="514" y="26"/>
                    </a:lnTo>
                    <a:lnTo>
                      <a:pt x="514" y="26"/>
                    </a:lnTo>
                    <a:lnTo>
                      <a:pt x="514" y="26"/>
                    </a:lnTo>
                    <a:lnTo>
                      <a:pt x="514" y="26"/>
                    </a:lnTo>
                    <a:lnTo>
                      <a:pt x="514" y="26"/>
                    </a:lnTo>
                    <a:lnTo>
                      <a:pt x="514" y="25"/>
                    </a:lnTo>
                    <a:lnTo>
                      <a:pt x="514" y="25"/>
                    </a:lnTo>
                    <a:lnTo>
                      <a:pt x="514" y="25"/>
                    </a:lnTo>
                    <a:lnTo>
                      <a:pt x="514" y="25"/>
                    </a:lnTo>
                    <a:lnTo>
                      <a:pt x="514" y="25"/>
                    </a:lnTo>
                    <a:lnTo>
                      <a:pt x="514" y="25"/>
                    </a:lnTo>
                    <a:lnTo>
                      <a:pt x="514" y="25"/>
                    </a:lnTo>
                    <a:lnTo>
                      <a:pt x="514" y="24"/>
                    </a:lnTo>
                    <a:lnTo>
                      <a:pt x="516" y="22"/>
                    </a:lnTo>
                    <a:lnTo>
                      <a:pt x="516" y="21"/>
                    </a:lnTo>
                    <a:lnTo>
                      <a:pt x="516" y="19"/>
                    </a:lnTo>
                    <a:lnTo>
                      <a:pt x="516" y="17"/>
                    </a:lnTo>
                    <a:lnTo>
                      <a:pt x="516" y="16"/>
                    </a:lnTo>
                    <a:lnTo>
                      <a:pt x="517" y="15"/>
                    </a:lnTo>
                    <a:lnTo>
                      <a:pt x="517" y="14"/>
                    </a:lnTo>
                    <a:lnTo>
                      <a:pt x="519" y="12"/>
                    </a:lnTo>
                    <a:lnTo>
                      <a:pt x="519" y="11"/>
                    </a:lnTo>
                    <a:lnTo>
                      <a:pt x="520" y="10"/>
                    </a:lnTo>
                    <a:lnTo>
                      <a:pt x="521" y="9"/>
                    </a:lnTo>
                    <a:lnTo>
                      <a:pt x="521" y="7"/>
                    </a:lnTo>
                    <a:lnTo>
                      <a:pt x="523" y="6"/>
                    </a:lnTo>
                    <a:lnTo>
                      <a:pt x="524" y="5"/>
                    </a:lnTo>
                    <a:lnTo>
                      <a:pt x="526" y="5"/>
                    </a:lnTo>
                    <a:lnTo>
                      <a:pt x="527" y="4"/>
                    </a:lnTo>
                    <a:lnTo>
                      <a:pt x="529" y="2"/>
                    </a:lnTo>
                    <a:lnTo>
                      <a:pt x="530" y="2"/>
                    </a:lnTo>
                    <a:lnTo>
                      <a:pt x="533" y="1"/>
                    </a:lnTo>
                    <a:lnTo>
                      <a:pt x="534" y="1"/>
                    </a:lnTo>
                    <a:lnTo>
                      <a:pt x="536" y="1"/>
                    </a:lnTo>
                    <a:lnTo>
                      <a:pt x="539" y="1"/>
                    </a:lnTo>
                    <a:lnTo>
                      <a:pt x="540" y="0"/>
                    </a:lnTo>
                    <a:lnTo>
                      <a:pt x="542" y="0"/>
                    </a:lnTo>
                    <a:lnTo>
                      <a:pt x="543" y="1"/>
                    </a:lnTo>
                    <a:lnTo>
                      <a:pt x="544" y="1"/>
                    </a:lnTo>
                    <a:lnTo>
                      <a:pt x="546" y="1"/>
                    </a:lnTo>
                    <a:lnTo>
                      <a:pt x="546" y="1"/>
                    </a:lnTo>
                    <a:lnTo>
                      <a:pt x="547" y="1"/>
                    </a:lnTo>
                    <a:lnTo>
                      <a:pt x="549" y="1"/>
                    </a:lnTo>
                    <a:lnTo>
                      <a:pt x="550" y="2"/>
                    </a:lnTo>
                    <a:lnTo>
                      <a:pt x="552" y="2"/>
                    </a:lnTo>
                    <a:lnTo>
                      <a:pt x="553" y="2"/>
                    </a:lnTo>
                    <a:lnTo>
                      <a:pt x="554" y="4"/>
                    </a:lnTo>
                    <a:lnTo>
                      <a:pt x="554" y="4"/>
                    </a:lnTo>
                    <a:lnTo>
                      <a:pt x="556" y="5"/>
                    </a:lnTo>
                    <a:lnTo>
                      <a:pt x="557" y="5"/>
                    </a:lnTo>
                    <a:lnTo>
                      <a:pt x="559" y="6"/>
                    </a:lnTo>
                    <a:lnTo>
                      <a:pt x="559" y="7"/>
                    </a:lnTo>
                    <a:lnTo>
                      <a:pt x="560" y="7"/>
                    </a:lnTo>
                    <a:lnTo>
                      <a:pt x="562" y="9"/>
                    </a:lnTo>
                    <a:lnTo>
                      <a:pt x="562" y="10"/>
                    </a:lnTo>
                    <a:lnTo>
                      <a:pt x="563" y="11"/>
                    </a:lnTo>
                    <a:lnTo>
                      <a:pt x="563" y="12"/>
                    </a:lnTo>
                    <a:lnTo>
                      <a:pt x="563" y="14"/>
                    </a:lnTo>
                    <a:lnTo>
                      <a:pt x="565" y="15"/>
                    </a:lnTo>
                    <a:lnTo>
                      <a:pt x="565" y="16"/>
                    </a:lnTo>
                    <a:lnTo>
                      <a:pt x="557" y="16"/>
                    </a:lnTo>
                    <a:lnTo>
                      <a:pt x="556" y="15"/>
                    </a:lnTo>
                    <a:lnTo>
                      <a:pt x="556" y="14"/>
                    </a:lnTo>
                    <a:lnTo>
                      <a:pt x="556" y="12"/>
                    </a:lnTo>
                    <a:lnTo>
                      <a:pt x="554" y="12"/>
                    </a:lnTo>
                    <a:lnTo>
                      <a:pt x="554" y="11"/>
                    </a:lnTo>
                    <a:lnTo>
                      <a:pt x="553" y="10"/>
                    </a:lnTo>
                    <a:lnTo>
                      <a:pt x="553" y="10"/>
                    </a:lnTo>
                    <a:lnTo>
                      <a:pt x="552" y="9"/>
                    </a:lnTo>
                    <a:lnTo>
                      <a:pt x="550" y="9"/>
                    </a:lnTo>
                    <a:lnTo>
                      <a:pt x="549" y="7"/>
                    </a:lnTo>
                    <a:lnTo>
                      <a:pt x="549" y="7"/>
                    </a:lnTo>
                    <a:lnTo>
                      <a:pt x="547" y="7"/>
                    </a:lnTo>
                    <a:lnTo>
                      <a:pt x="546" y="6"/>
                    </a:lnTo>
                    <a:lnTo>
                      <a:pt x="544" y="6"/>
                    </a:lnTo>
                    <a:lnTo>
                      <a:pt x="543" y="6"/>
                    </a:lnTo>
                    <a:lnTo>
                      <a:pt x="542" y="6"/>
                    </a:lnTo>
                    <a:lnTo>
                      <a:pt x="542" y="6"/>
                    </a:lnTo>
                    <a:lnTo>
                      <a:pt x="542" y="6"/>
                    </a:lnTo>
                    <a:lnTo>
                      <a:pt x="542" y="6"/>
                    </a:lnTo>
                    <a:lnTo>
                      <a:pt x="540" y="6"/>
                    </a:lnTo>
                    <a:lnTo>
                      <a:pt x="540" y="6"/>
                    </a:lnTo>
                    <a:lnTo>
                      <a:pt x="540" y="6"/>
                    </a:lnTo>
                    <a:lnTo>
                      <a:pt x="540" y="6"/>
                    </a:lnTo>
                    <a:lnTo>
                      <a:pt x="540" y="6"/>
                    </a:lnTo>
                    <a:lnTo>
                      <a:pt x="539" y="6"/>
                    </a:lnTo>
                    <a:lnTo>
                      <a:pt x="539" y="6"/>
                    </a:lnTo>
                    <a:lnTo>
                      <a:pt x="539" y="6"/>
                    </a:lnTo>
                    <a:lnTo>
                      <a:pt x="539" y="6"/>
                    </a:lnTo>
                    <a:lnTo>
                      <a:pt x="537" y="6"/>
                    </a:lnTo>
                    <a:lnTo>
                      <a:pt x="537" y="6"/>
                    </a:lnTo>
                    <a:lnTo>
                      <a:pt x="537" y="7"/>
                    </a:lnTo>
                    <a:lnTo>
                      <a:pt x="537" y="7"/>
                    </a:lnTo>
                    <a:lnTo>
                      <a:pt x="536" y="7"/>
                    </a:lnTo>
                    <a:lnTo>
                      <a:pt x="536" y="7"/>
                    </a:lnTo>
                    <a:lnTo>
                      <a:pt x="534" y="7"/>
                    </a:lnTo>
                    <a:lnTo>
                      <a:pt x="533" y="7"/>
                    </a:lnTo>
                    <a:lnTo>
                      <a:pt x="532" y="9"/>
                    </a:lnTo>
                    <a:lnTo>
                      <a:pt x="532" y="9"/>
                    </a:lnTo>
                    <a:lnTo>
                      <a:pt x="530" y="9"/>
                    </a:lnTo>
                    <a:lnTo>
                      <a:pt x="530" y="10"/>
                    </a:lnTo>
                    <a:lnTo>
                      <a:pt x="529" y="10"/>
                    </a:lnTo>
                    <a:lnTo>
                      <a:pt x="529" y="11"/>
                    </a:lnTo>
                    <a:lnTo>
                      <a:pt x="527" y="12"/>
                    </a:lnTo>
                    <a:lnTo>
                      <a:pt x="527" y="12"/>
                    </a:lnTo>
                    <a:lnTo>
                      <a:pt x="526" y="14"/>
                    </a:lnTo>
                    <a:lnTo>
                      <a:pt x="526" y="15"/>
                    </a:lnTo>
                    <a:lnTo>
                      <a:pt x="524" y="16"/>
                    </a:lnTo>
                    <a:lnTo>
                      <a:pt x="524" y="16"/>
                    </a:lnTo>
                    <a:lnTo>
                      <a:pt x="524" y="17"/>
                    </a:lnTo>
                    <a:lnTo>
                      <a:pt x="523" y="19"/>
                    </a:lnTo>
                    <a:lnTo>
                      <a:pt x="523" y="20"/>
                    </a:lnTo>
                    <a:lnTo>
                      <a:pt x="523" y="21"/>
                    </a:lnTo>
                    <a:lnTo>
                      <a:pt x="523" y="22"/>
                    </a:lnTo>
                    <a:lnTo>
                      <a:pt x="523" y="24"/>
                    </a:lnTo>
                    <a:lnTo>
                      <a:pt x="523" y="25"/>
                    </a:lnTo>
                    <a:lnTo>
                      <a:pt x="523" y="26"/>
                    </a:lnTo>
                    <a:lnTo>
                      <a:pt x="523" y="27"/>
                    </a:lnTo>
                    <a:lnTo>
                      <a:pt x="523" y="29"/>
                    </a:lnTo>
                    <a:lnTo>
                      <a:pt x="523" y="30"/>
                    </a:lnTo>
                    <a:lnTo>
                      <a:pt x="523" y="31"/>
                    </a:lnTo>
                    <a:lnTo>
                      <a:pt x="523" y="33"/>
                    </a:lnTo>
                    <a:lnTo>
                      <a:pt x="523" y="33"/>
                    </a:lnTo>
                    <a:lnTo>
                      <a:pt x="524" y="34"/>
                    </a:lnTo>
                    <a:lnTo>
                      <a:pt x="524" y="35"/>
                    </a:lnTo>
                    <a:lnTo>
                      <a:pt x="524" y="36"/>
                    </a:lnTo>
                    <a:lnTo>
                      <a:pt x="524" y="38"/>
                    </a:lnTo>
                    <a:lnTo>
                      <a:pt x="526" y="38"/>
                    </a:lnTo>
                    <a:lnTo>
                      <a:pt x="526" y="39"/>
                    </a:lnTo>
                    <a:lnTo>
                      <a:pt x="526" y="39"/>
                    </a:lnTo>
                    <a:lnTo>
                      <a:pt x="527" y="40"/>
                    </a:lnTo>
                    <a:lnTo>
                      <a:pt x="527" y="41"/>
                    </a:lnTo>
                    <a:lnTo>
                      <a:pt x="527" y="41"/>
                    </a:lnTo>
                    <a:lnTo>
                      <a:pt x="529" y="43"/>
                    </a:lnTo>
                    <a:lnTo>
                      <a:pt x="529" y="43"/>
                    </a:lnTo>
                    <a:lnTo>
                      <a:pt x="530" y="43"/>
                    </a:lnTo>
                    <a:lnTo>
                      <a:pt x="530" y="44"/>
                    </a:lnTo>
                    <a:lnTo>
                      <a:pt x="532" y="44"/>
                    </a:lnTo>
                    <a:lnTo>
                      <a:pt x="532" y="44"/>
                    </a:lnTo>
                    <a:lnTo>
                      <a:pt x="533" y="45"/>
                    </a:lnTo>
                    <a:lnTo>
                      <a:pt x="533" y="45"/>
                    </a:lnTo>
                    <a:lnTo>
                      <a:pt x="534" y="45"/>
                    </a:lnTo>
                    <a:lnTo>
                      <a:pt x="534" y="45"/>
                    </a:lnTo>
                    <a:lnTo>
                      <a:pt x="536" y="45"/>
                    </a:lnTo>
                    <a:lnTo>
                      <a:pt x="536" y="46"/>
                    </a:lnTo>
                    <a:lnTo>
                      <a:pt x="537" y="46"/>
                    </a:lnTo>
                    <a:lnTo>
                      <a:pt x="537" y="46"/>
                    </a:lnTo>
                    <a:lnTo>
                      <a:pt x="539" y="46"/>
                    </a:lnTo>
                    <a:lnTo>
                      <a:pt x="540" y="46"/>
                    </a:lnTo>
                    <a:lnTo>
                      <a:pt x="540" y="46"/>
                    </a:lnTo>
                    <a:lnTo>
                      <a:pt x="540" y="46"/>
                    </a:lnTo>
                    <a:lnTo>
                      <a:pt x="540" y="46"/>
                    </a:lnTo>
                    <a:lnTo>
                      <a:pt x="540" y="46"/>
                    </a:lnTo>
                    <a:lnTo>
                      <a:pt x="540" y="46"/>
                    </a:lnTo>
                    <a:lnTo>
                      <a:pt x="540" y="46"/>
                    </a:lnTo>
                    <a:lnTo>
                      <a:pt x="540" y="46"/>
                    </a:lnTo>
                    <a:lnTo>
                      <a:pt x="540" y="46"/>
                    </a:lnTo>
                    <a:lnTo>
                      <a:pt x="542" y="46"/>
                    </a:lnTo>
                    <a:lnTo>
                      <a:pt x="543" y="46"/>
                    </a:lnTo>
                    <a:lnTo>
                      <a:pt x="546" y="45"/>
                    </a:lnTo>
                    <a:lnTo>
                      <a:pt x="547" y="45"/>
                    </a:lnTo>
                    <a:lnTo>
                      <a:pt x="549" y="45"/>
                    </a:lnTo>
                    <a:lnTo>
                      <a:pt x="550" y="44"/>
                    </a:lnTo>
                    <a:lnTo>
                      <a:pt x="550" y="44"/>
                    </a:lnTo>
                    <a:lnTo>
                      <a:pt x="552" y="43"/>
                    </a:lnTo>
                    <a:lnTo>
                      <a:pt x="553" y="41"/>
                    </a:lnTo>
                    <a:lnTo>
                      <a:pt x="554" y="40"/>
                    </a:lnTo>
                    <a:lnTo>
                      <a:pt x="554" y="40"/>
                    </a:lnTo>
                    <a:lnTo>
                      <a:pt x="556" y="39"/>
                    </a:lnTo>
                    <a:lnTo>
                      <a:pt x="556" y="38"/>
                    </a:lnTo>
                    <a:lnTo>
                      <a:pt x="556" y="36"/>
                    </a:lnTo>
                    <a:lnTo>
                      <a:pt x="557" y="34"/>
                    </a:lnTo>
                    <a:lnTo>
                      <a:pt x="557" y="33"/>
                    </a:lnTo>
                    <a:lnTo>
                      <a:pt x="565" y="33"/>
                    </a:lnTo>
                    <a:lnTo>
                      <a:pt x="565" y="34"/>
                    </a:lnTo>
                    <a:lnTo>
                      <a:pt x="565" y="35"/>
                    </a:lnTo>
                    <a:lnTo>
                      <a:pt x="565" y="36"/>
                    </a:lnTo>
                    <a:lnTo>
                      <a:pt x="563" y="38"/>
                    </a:lnTo>
                    <a:lnTo>
                      <a:pt x="563" y="39"/>
                    </a:lnTo>
                    <a:lnTo>
                      <a:pt x="563" y="40"/>
                    </a:lnTo>
                    <a:lnTo>
                      <a:pt x="562" y="41"/>
                    </a:lnTo>
                    <a:lnTo>
                      <a:pt x="562" y="43"/>
                    </a:lnTo>
                    <a:lnTo>
                      <a:pt x="560" y="44"/>
                    </a:lnTo>
                    <a:lnTo>
                      <a:pt x="559" y="44"/>
                    </a:lnTo>
                    <a:lnTo>
                      <a:pt x="559" y="45"/>
                    </a:lnTo>
                    <a:lnTo>
                      <a:pt x="557" y="46"/>
                    </a:lnTo>
                    <a:lnTo>
                      <a:pt x="556" y="48"/>
                    </a:lnTo>
                    <a:lnTo>
                      <a:pt x="556" y="48"/>
                    </a:lnTo>
                    <a:lnTo>
                      <a:pt x="554" y="49"/>
                    </a:lnTo>
                    <a:lnTo>
                      <a:pt x="553" y="49"/>
                    </a:lnTo>
                    <a:lnTo>
                      <a:pt x="552" y="50"/>
                    </a:lnTo>
                    <a:lnTo>
                      <a:pt x="550" y="50"/>
                    </a:lnTo>
                    <a:lnTo>
                      <a:pt x="549" y="50"/>
                    </a:lnTo>
                    <a:lnTo>
                      <a:pt x="547" y="51"/>
                    </a:lnTo>
                    <a:lnTo>
                      <a:pt x="546" y="51"/>
                    </a:lnTo>
                    <a:lnTo>
                      <a:pt x="544" y="51"/>
                    </a:lnTo>
                    <a:lnTo>
                      <a:pt x="543" y="51"/>
                    </a:lnTo>
                    <a:lnTo>
                      <a:pt x="540" y="51"/>
                    </a:lnTo>
                    <a:lnTo>
                      <a:pt x="539" y="51"/>
                    </a:lnTo>
                    <a:lnTo>
                      <a:pt x="537" y="51"/>
                    </a:lnTo>
                    <a:lnTo>
                      <a:pt x="536" y="51"/>
                    </a:lnTo>
                    <a:lnTo>
                      <a:pt x="534" y="51"/>
                    </a:lnTo>
                    <a:lnTo>
                      <a:pt x="533" y="51"/>
                    </a:lnTo>
                    <a:lnTo>
                      <a:pt x="532" y="50"/>
                    </a:lnTo>
                    <a:lnTo>
                      <a:pt x="530" y="50"/>
                    </a:lnTo>
                    <a:lnTo>
                      <a:pt x="529" y="50"/>
                    </a:lnTo>
                    <a:lnTo>
                      <a:pt x="529" y="50"/>
                    </a:lnTo>
                    <a:lnTo>
                      <a:pt x="527" y="49"/>
                    </a:lnTo>
                    <a:lnTo>
                      <a:pt x="526" y="49"/>
                    </a:lnTo>
                    <a:lnTo>
                      <a:pt x="524" y="48"/>
                    </a:lnTo>
                    <a:lnTo>
                      <a:pt x="524" y="46"/>
                    </a:lnTo>
                    <a:lnTo>
                      <a:pt x="523" y="46"/>
                    </a:lnTo>
                    <a:lnTo>
                      <a:pt x="523" y="45"/>
                    </a:lnTo>
                    <a:lnTo>
                      <a:pt x="521" y="45"/>
                    </a:lnTo>
                    <a:lnTo>
                      <a:pt x="520" y="44"/>
                    </a:lnTo>
                    <a:lnTo>
                      <a:pt x="520" y="43"/>
                    </a:lnTo>
                    <a:lnTo>
                      <a:pt x="519" y="41"/>
                    </a:lnTo>
                    <a:lnTo>
                      <a:pt x="519" y="41"/>
                    </a:lnTo>
                    <a:lnTo>
                      <a:pt x="519" y="40"/>
                    </a:lnTo>
                    <a:lnTo>
                      <a:pt x="517" y="39"/>
                    </a:lnTo>
                    <a:lnTo>
                      <a:pt x="517" y="38"/>
                    </a:lnTo>
                    <a:lnTo>
                      <a:pt x="517" y="36"/>
                    </a:lnTo>
                    <a:lnTo>
                      <a:pt x="516" y="35"/>
                    </a:lnTo>
                    <a:lnTo>
                      <a:pt x="516" y="34"/>
                    </a:lnTo>
                    <a:lnTo>
                      <a:pt x="516" y="33"/>
                    </a:lnTo>
                    <a:lnTo>
                      <a:pt x="516" y="31"/>
                    </a:lnTo>
                    <a:lnTo>
                      <a:pt x="516" y="30"/>
                    </a:lnTo>
                    <a:lnTo>
                      <a:pt x="516" y="29"/>
                    </a:lnTo>
                    <a:lnTo>
                      <a:pt x="514" y="27"/>
                    </a:lnTo>
                    <a:lnTo>
                      <a:pt x="514" y="26"/>
                    </a:lnTo>
                    <a:close/>
                    <a:moveTo>
                      <a:pt x="618" y="26"/>
                    </a:moveTo>
                    <a:lnTo>
                      <a:pt x="618" y="25"/>
                    </a:lnTo>
                    <a:lnTo>
                      <a:pt x="618" y="24"/>
                    </a:lnTo>
                    <a:lnTo>
                      <a:pt x="618" y="22"/>
                    </a:lnTo>
                    <a:lnTo>
                      <a:pt x="616" y="21"/>
                    </a:lnTo>
                    <a:lnTo>
                      <a:pt x="616" y="20"/>
                    </a:lnTo>
                    <a:lnTo>
                      <a:pt x="616" y="19"/>
                    </a:lnTo>
                    <a:lnTo>
                      <a:pt x="616" y="17"/>
                    </a:lnTo>
                    <a:lnTo>
                      <a:pt x="615" y="16"/>
                    </a:lnTo>
                    <a:lnTo>
                      <a:pt x="615" y="15"/>
                    </a:lnTo>
                    <a:lnTo>
                      <a:pt x="613" y="14"/>
                    </a:lnTo>
                    <a:lnTo>
                      <a:pt x="613" y="12"/>
                    </a:lnTo>
                    <a:lnTo>
                      <a:pt x="612" y="12"/>
                    </a:lnTo>
                    <a:lnTo>
                      <a:pt x="610" y="11"/>
                    </a:lnTo>
                    <a:lnTo>
                      <a:pt x="610" y="10"/>
                    </a:lnTo>
                    <a:lnTo>
                      <a:pt x="609" y="10"/>
                    </a:lnTo>
                    <a:lnTo>
                      <a:pt x="608" y="9"/>
                    </a:lnTo>
                    <a:lnTo>
                      <a:pt x="608" y="9"/>
                    </a:lnTo>
                    <a:lnTo>
                      <a:pt x="606" y="7"/>
                    </a:lnTo>
                    <a:lnTo>
                      <a:pt x="605" y="7"/>
                    </a:lnTo>
                    <a:lnTo>
                      <a:pt x="603" y="7"/>
                    </a:lnTo>
                    <a:lnTo>
                      <a:pt x="602" y="6"/>
                    </a:lnTo>
                    <a:lnTo>
                      <a:pt x="600" y="6"/>
                    </a:lnTo>
                    <a:lnTo>
                      <a:pt x="599" y="6"/>
                    </a:lnTo>
                    <a:lnTo>
                      <a:pt x="598" y="6"/>
                    </a:lnTo>
                    <a:lnTo>
                      <a:pt x="596" y="6"/>
                    </a:lnTo>
                    <a:lnTo>
                      <a:pt x="595" y="6"/>
                    </a:lnTo>
                    <a:lnTo>
                      <a:pt x="593" y="6"/>
                    </a:lnTo>
                    <a:lnTo>
                      <a:pt x="592" y="7"/>
                    </a:lnTo>
                    <a:lnTo>
                      <a:pt x="590" y="7"/>
                    </a:lnTo>
                    <a:lnTo>
                      <a:pt x="590" y="7"/>
                    </a:lnTo>
                    <a:lnTo>
                      <a:pt x="589" y="9"/>
                    </a:lnTo>
                    <a:lnTo>
                      <a:pt x="587" y="9"/>
                    </a:lnTo>
                    <a:lnTo>
                      <a:pt x="586" y="10"/>
                    </a:lnTo>
                    <a:lnTo>
                      <a:pt x="585" y="10"/>
                    </a:lnTo>
                    <a:lnTo>
                      <a:pt x="585" y="11"/>
                    </a:lnTo>
                    <a:lnTo>
                      <a:pt x="583" y="12"/>
                    </a:lnTo>
                    <a:lnTo>
                      <a:pt x="583" y="12"/>
                    </a:lnTo>
                    <a:lnTo>
                      <a:pt x="582" y="14"/>
                    </a:lnTo>
                    <a:lnTo>
                      <a:pt x="582" y="15"/>
                    </a:lnTo>
                    <a:lnTo>
                      <a:pt x="580" y="16"/>
                    </a:lnTo>
                    <a:lnTo>
                      <a:pt x="580" y="17"/>
                    </a:lnTo>
                    <a:lnTo>
                      <a:pt x="579" y="19"/>
                    </a:lnTo>
                    <a:lnTo>
                      <a:pt x="579" y="20"/>
                    </a:lnTo>
                    <a:lnTo>
                      <a:pt x="579" y="21"/>
                    </a:lnTo>
                    <a:lnTo>
                      <a:pt x="579" y="22"/>
                    </a:lnTo>
                    <a:lnTo>
                      <a:pt x="577" y="24"/>
                    </a:lnTo>
                    <a:lnTo>
                      <a:pt x="577" y="25"/>
                    </a:lnTo>
                    <a:lnTo>
                      <a:pt x="577" y="26"/>
                    </a:lnTo>
                    <a:lnTo>
                      <a:pt x="577" y="27"/>
                    </a:lnTo>
                    <a:lnTo>
                      <a:pt x="577" y="29"/>
                    </a:lnTo>
                    <a:lnTo>
                      <a:pt x="579" y="30"/>
                    </a:lnTo>
                    <a:lnTo>
                      <a:pt x="579" y="31"/>
                    </a:lnTo>
                    <a:lnTo>
                      <a:pt x="579" y="33"/>
                    </a:lnTo>
                    <a:lnTo>
                      <a:pt x="579" y="34"/>
                    </a:lnTo>
                    <a:lnTo>
                      <a:pt x="580" y="35"/>
                    </a:lnTo>
                    <a:lnTo>
                      <a:pt x="580" y="36"/>
                    </a:lnTo>
                    <a:lnTo>
                      <a:pt x="582" y="38"/>
                    </a:lnTo>
                    <a:lnTo>
                      <a:pt x="582" y="39"/>
                    </a:lnTo>
                    <a:lnTo>
                      <a:pt x="583" y="40"/>
                    </a:lnTo>
                    <a:lnTo>
                      <a:pt x="583" y="40"/>
                    </a:lnTo>
                    <a:lnTo>
                      <a:pt x="585" y="41"/>
                    </a:lnTo>
                    <a:lnTo>
                      <a:pt x="585" y="43"/>
                    </a:lnTo>
                    <a:lnTo>
                      <a:pt x="586" y="43"/>
                    </a:lnTo>
                    <a:lnTo>
                      <a:pt x="587" y="44"/>
                    </a:lnTo>
                    <a:lnTo>
                      <a:pt x="589" y="44"/>
                    </a:lnTo>
                    <a:lnTo>
                      <a:pt x="590" y="45"/>
                    </a:lnTo>
                    <a:lnTo>
                      <a:pt x="590" y="45"/>
                    </a:lnTo>
                    <a:lnTo>
                      <a:pt x="592" y="45"/>
                    </a:lnTo>
                    <a:lnTo>
                      <a:pt x="593" y="45"/>
                    </a:lnTo>
                    <a:lnTo>
                      <a:pt x="595" y="46"/>
                    </a:lnTo>
                    <a:lnTo>
                      <a:pt x="596" y="46"/>
                    </a:lnTo>
                    <a:lnTo>
                      <a:pt x="598" y="46"/>
                    </a:lnTo>
                    <a:lnTo>
                      <a:pt x="599" y="46"/>
                    </a:lnTo>
                    <a:lnTo>
                      <a:pt x="600" y="46"/>
                    </a:lnTo>
                    <a:lnTo>
                      <a:pt x="602" y="45"/>
                    </a:lnTo>
                    <a:lnTo>
                      <a:pt x="603" y="45"/>
                    </a:lnTo>
                    <a:lnTo>
                      <a:pt x="605" y="45"/>
                    </a:lnTo>
                    <a:lnTo>
                      <a:pt x="606" y="45"/>
                    </a:lnTo>
                    <a:lnTo>
                      <a:pt x="606" y="44"/>
                    </a:lnTo>
                    <a:lnTo>
                      <a:pt x="608" y="44"/>
                    </a:lnTo>
                    <a:lnTo>
                      <a:pt x="609" y="43"/>
                    </a:lnTo>
                    <a:lnTo>
                      <a:pt x="610" y="43"/>
                    </a:lnTo>
                    <a:lnTo>
                      <a:pt x="610" y="41"/>
                    </a:lnTo>
                    <a:lnTo>
                      <a:pt x="612" y="40"/>
                    </a:lnTo>
                    <a:lnTo>
                      <a:pt x="613" y="40"/>
                    </a:lnTo>
                    <a:lnTo>
                      <a:pt x="613" y="39"/>
                    </a:lnTo>
                    <a:lnTo>
                      <a:pt x="615" y="38"/>
                    </a:lnTo>
                    <a:lnTo>
                      <a:pt x="615" y="36"/>
                    </a:lnTo>
                    <a:lnTo>
                      <a:pt x="616" y="35"/>
                    </a:lnTo>
                    <a:lnTo>
                      <a:pt x="616" y="34"/>
                    </a:lnTo>
                    <a:lnTo>
                      <a:pt x="616" y="33"/>
                    </a:lnTo>
                    <a:lnTo>
                      <a:pt x="616" y="31"/>
                    </a:lnTo>
                    <a:lnTo>
                      <a:pt x="618" y="30"/>
                    </a:lnTo>
                    <a:lnTo>
                      <a:pt x="618" y="29"/>
                    </a:lnTo>
                    <a:lnTo>
                      <a:pt x="618" y="27"/>
                    </a:lnTo>
                    <a:lnTo>
                      <a:pt x="618" y="26"/>
                    </a:lnTo>
                    <a:close/>
                    <a:moveTo>
                      <a:pt x="625" y="26"/>
                    </a:moveTo>
                    <a:lnTo>
                      <a:pt x="625" y="27"/>
                    </a:lnTo>
                    <a:lnTo>
                      <a:pt x="625" y="29"/>
                    </a:lnTo>
                    <a:lnTo>
                      <a:pt x="625" y="30"/>
                    </a:lnTo>
                    <a:lnTo>
                      <a:pt x="625" y="30"/>
                    </a:lnTo>
                    <a:lnTo>
                      <a:pt x="625" y="31"/>
                    </a:lnTo>
                    <a:lnTo>
                      <a:pt x="623" y="33"/>
                    </a:lnTo>
                    <a:lnTo>
                      <a:pt x="623" y="34"/>
                    </a:lnTo>
                    <a:lnTo>
                      <a:pt x="623" y="35"/>
                    </a:lnTo>
                    <a:lnTo>
                      <a:pt x="623" y="36"/>
                    </a:lnTo>
                    <a:lnTo>
                      <a:pt x="622" y="38"/>
                    </a:lnTo>
                    <a:lnTo>
                      <a:pt x="622" y="39"/>
                    </a:lnTo>
                    <a:lnTo>
                      <a:pt x="622" y="39"/>
                    </a:lnTo>
                    <a:lnTo>
                      <a:pt x="621" y="40"/>
                    </a:lnTo>
                    <a:lnTo>
                      <a:pt x="621" y="41"/>
                    </a:lnTo>
                    <a:lnTo>
                      <a:pt x="619" y="43"/>
                    </a:lnTo>
                    <a:lnTo>
                      <a:pt x="619" y="44"/>
                    </a:lnTo>
                    <a:lnTo>
                      <a:pt x="618" y="44"/>
                    </a:lnTo>
                    <a:lnTo>
                      <a:pt x="618" y="45"/>
                    </a:lnTo>
                    <a:lnTo>
                      <a:pt x="616" y="46"/>
                    </a:lnTo>
                    <a:lnTo>
                      <a:pt x="615" y="46"/>
                    </a:lnTo>
                    <a:lnTo>
                      <a:pt x="613" y="48"/>
                    </a:lnTo>
                    <a:lnTo>
                      <a:pt x="613" y="48"/>
                    </a:lnTo>
                    <a:lnTo>
                      <a:pt x="612" y="49"/>
                    </a:lnTo>
                    <a:lnTo>
                      <a:pt x="610" y="49"/>
                    </a:lnTo>
                    <a:lnTo>
                      <a:pt x="609" y="50"/>
                    </a:lnTo>
                    <a:lnTo>
                      <a:pt x="608" y="50"/>
                    </a:lnTo>
                    <a:lnTo>
                      <a:pt x="606" y="51"/>
                    </a:lnTo>
                    <a:lnTo>
                      <a:pt x="605" y="51"/>
                    </a:lnTo>
                    <a:lnTo>
                      <a:pt x="603" y="51"/>
                    </a:lnTo>
                    <a:lnTo>
                      <a:pt x="600" y="51"/>
                    </a:lnTo>
                    <a:lnTo>
                      <a:pt x="599" y="51"/>
                    </a:lnTo>
                    <a:lnTo>
                      <a:pt x="598" y="51"/>
                    </a:lnTo>
                    <a:lnTo>
                      <a:pt x="596" y="51"/>
                    </a:lnTo>
                    <a:lnTo>
                      <a:pt x="595" y="51"/>
                    </a:lnTo>
                    <a:lnTo>
                      <a:pt x="592" y="51"/>
                    </a:lnTo>
                    <a:lnTo>
                      <a:pt x="590" y="51"/>
                    </a:lnTo>
                    <a:lnTo>
                      <a:pt x="589" y="51"/>
                    </a:lnTo>
                    <a:lnTo>
                      <a:pt x="587" y="50"/>
                    </a:lnTo>
                    <a:lnTo>
                      <a:pt x="586" y="50"/>
                    </a:lnTo>
                    <a:lnTo>
                      <a:pt x="585" y="49"/>
                    </a:lnTo>
                    <a:lnTo>
                      <a:pt x="583" y="49"/>
                    </a:lnTo>
                    <a:lnTo>
                      <a:pt x="583" y="48"/>
                    </a:lnTo>
                    <a:lnTo>
                      <a:pt x="582" y="48"/>
                    </a:lnTo>
                    <a:lnTo>
                      <a:pt x="580" y="46"/>
                    </a:lnTo>
                    <a:lnTo>
                      <a:pt x="579" y="46"/>
                    </a:lnTo>
                    <a:lnTo>
                      <a:pt x="579" y="45"/>
                    </a:lnTo>
                    <a:lnTo>
                      <a:pt x="577" y="44"/>
                    </a:lnTo>
                    <a:lnTo>
                      <a:pt x="576" y="44"/>
                    </a:lnTo>
                    <a:lnTo>
                      <a:pt x="576" y="43"/>
                    </a:lnTo>
                    <a:lnTo>
                      <a:pt x="575" y="41"/>
                    </a:lnTo>
                    <a:lnTo>
                      <a:pt x="575" y="40"/>
                    </a:lnTo>
                    <a:lnTo>
                      <a:pt x="575" y="39"/>
                    </a:lnTo>
                    <a:lnTo>
                      <a:pt x="573" y="38"/>
                    </a:lnTo>
                    <a:lnTo>
                      <a:pt x="573" y="38"/>
                    </a:lnTo>
                    <a:lnTo>
                      <a:pt x="573" y="36"/>
                    </a:lnTo>
                    <a:lnTo>
                      <a:pt x="572" y="35"/>
                    </a:lnTo>
                    <a:lnTo>
                      <a:pt x="572" y="34"/>
                    </a:lnTo>
                    <a:lnTo>
                      <a:pt x="572" y="33"/>
                    </a:lnTo>
                    <a:lnTo>
                      <a:pt x="572" y="31"/>
                    </a:lnTo>
                    <a:lnTo>
                      <a:pt x="572" y="30"/>
                    </a:lnTo>
                    <a:lnTo>
                      <a:pt x="572" y="30"/>
                    </a:lnTo>
                    <a:lnTo>
                      <a:pt x="572" y="29"/>
                    </a:lnTo>
                    <a:lnTo>
                      <a:pt x="570" y="27"/>
                    </a:lnTo>
                    <a:lnTo>
                      <a:pt x="570" y="26"/>
                    </a:lnTo>
                    <a:lnTo>
                      <a:pt x="570" y="25"/>
                    </a:lnTo>
                    <a:lnTo>
                      <a:pt x="572" y="24"/>
                    </a:lnTo>
                    <a:lnTo>
                      <a:pt x="572" y="22"/>
                    </a:lnTo>
                    <a:lnTo>
                      <a:pt x="572" y="21"/>
                    </a:lnTo>
                    <a:lnTo>
                      <a:pt x="572" y="21"/>
                    </a:lnTo>
                    <a:lnTo>
                      <a:pt x="572" y="20"/>
                    </a:lnTo>
                    <a:lnTo>
                      <a:pt x="572" y="19"/>
                    </a:lnTo>
                    <a:lnTo>
                      <a:pt x="572" y="17"/>
                    </a:lnTo>
                    <a:lnTo>
                      <a:pt x="573" y="16"/>
                    </a:lnTo>
                    <a:lnTo>
                      <a:pt x="573" y="15"/>
                    </a:lnTo>
                    <a:lnTo>
                      <a:pt x="573" y="14"/>
                    </a:lnTo>
                    <a:lnTo>
                      <a:pt x="575" y="14"/>
                    </a:lnTo>
                    <a:lnTo>
                      <a:pt x="575" y="12"/>
                    </a:lnTo>
                    <a:lnTo>
                      <a:pt x="575" y="11"/>
                    </a:lnTo>
                    <a:lnTo>
                      <a:pt x="576" y="10"/>
                    </a:lnTo>
                    <a:lnTo>
                      <a:pt x="576" y="9"/>
                    </a:lnTo>
                    <a:lnTo>
                      <a:pt x="577" y="9"/>
                    </a:lnTo>
                    <a:lnTo>
                      <a:pt x="579" y="7"/>
                    </a:lnTo>
                    <a:lnTo>
                      <a:pt x="579" y="6"/>
                    </a:lnTo>
                    <a:lnTo>
                      <a:pt x="580" y="6"/>
                    </a:lnTo>
                    <a:lnTo>
                      <a:pt x="582" y="5"/>
                    </a:lnTo>
                    <a:lnTo>
                      <a:pt x="583" y="4"/>
                    </a:lnTo>
                    <a:lnTo>
                      <a:pt x="583" y="4"/>
                    </a:lnTo>
                    <a:lnTo>
                      <a:pt x="585" y="4"/>
                    </a:lnTo>
                    <a:lnTo>
                      <a:pt x="586" y="2"/>
                    </a:lnTo>
                    <a:lnTo>
                      <a:pt x="587" y="2"/>
                    </a:lnTo>
                    <a:lnTo>
                      <a:pt x="589" y="1"/>
                    </a:lnTo>
                    <a:lnTo>
                      <a:pt x="590" y="1"/>
                    </a:lnTo>
                    <a:lnTo>
                      <a:pt x="592" y="1"/>
                    </a:lnTo>
                    <a:lnTo>
                      <a:pt x="595" y="1"/>
                    </a:lnTo>
                    <a:lnTo>
                      <a:pt x="596" y="0"/>
                    </a:lnTo>
                    <a:lnTo>
                      <a:pt x="598" y="0"/>
                    </a:lnTo>
                    <a:lnTo>
                      <a:pt x="599" y="0"/>
                    </a:lnTo>
                    <a:lnTo>
                      <a:pt x="600" y="1"/>
                    </a:lnTo>
                    <a:lnTo>
                      <a:pt x="603" y="1"/>
                    </a:lnTo>
                    <a:lnTo>
                      <a:pt x="605" y="1"/>
                    </a:lnTo>
                    <a:lnTo>
                      <a:pt x="606" y="1"/>
                    </a:lnTo>
                    <a:lnTo>
                      <a:pt x="608" y="2"/>
                    </a:lnTo>
                    <a:lnTo>
                      <a:pt x="609" y="2"/>
                    </a:lnTo>
                    <a:lnTo>
                      <a:pt x="610" y="4"/>
                    </a:lnTo>
                    <a:lnTo>
                      <a:pt x="612" y="4"/>
                    </a:lnTo>
                    <a:lnTo>
                      <a:pt x="613" y="4"/>
                    </a:lnTo>
                    <a:lnTo>
                      <a:pt x="613" y="5"/>
                    </a:lnTo>
                    <a:lnTo>
                      <a:pt x="615" y="6"/>
                    </a:lnTo>
                    <a:lnTo>
                      <a:pt x="616" y="6"/>
                    </a:lnTo>
                    <a:lnTo>
                      <a:pt x="618" y="7"/>
                    </a:lnTo>
                    <a:lnTo>
                      <a:pt x="618" y="9"/>
                    </a:lnTo>
                    <a:lnTo>
                      <a:pt x="619" y="9"/>
                    </a:lnTo>
                    <a:lnTo>
                      <a:pt x="619" y="10"/>
                    </a:lnTo>
                    <a:lnTo>
                      <a:pt x="621" y="11"/>
                    </a:lnTo>
                    <a:lnTo>
                      <a:pt x="621" y="12"/>
                    </a:lnTo>
                    <a:lnTo>
                      <a:pt x="622" y="14"/>
                    </a:lnTo>
                    <a:lnTo>
                      <a:pt x="622" y="14"/>
                    </a:lnTo>
                    <a:lnTo>
                      <a:pt x="622" y="15"/>
                    </a:lnTo>
                    <a:lnTo>
                      <a:pt x="623" y="16"/>
                    </a:lnTo>
                    <a:lnTo>
                      <a:pt x="623" y="17"/>
                    </a:lnTo>
                    <a:lnTo>
                      <a:pt x="623" y="19"/>
                    </a:lnTo>
                    <a:lnTo>
                      <a:pt x="623" y="20"/>
                    </a:lnTo>
                    <a:lnTo>
                      <a:pt x="625" y="21"/>
                    </a:lnTo>
                    <a:lnTo>
                      <a:pt x="625" y="21"/>
                    </a:lnTo>
                    <a:lnTo>
                      <a:pt x="625" y="22"/>
                    </a:lnTo>
                    <a:lnTo>
                      <a:pt x="625" y="24"/>
                    </a:lnTo>
                    <a:lnTo>
                      <a:pt x="625" y="25"/>
                    </a:lnTo>
                    <a:lnTo>
                      <a:pt x="625" y="26"/>
                    </a:lnTo>
                    <a:close/>
                    <a:moveTo>
                      <a:pt x="635" y="35"/>
                    </a:moveTo>
                    <a:lnTo>
                      <a:pt x="635" y="1"/>
                    </a:lnTo>
                    <a:lnTo>
                      <a:pt x="641" y="1"/>
                    </a:lnTo>
                    <a:lnTo>
                      <a:pt x="641" y="34"/>
                    </a:lnTo>
                    <a:lnTo>
                      <a:pt x="641" y="35"/>
                    </a:lnTo>
                    <a:lnTo>
                      <a:pt x="641" y="35"/>
                    </a:lnTo>
                    <a:lnTo>
                      <a:pt x="642" y="36"/>
                    </a:lnTo>
                    <a:lnTo>
                      <a:pt x="642" y="36"/>
                    </a:lnTo>
                    <a:lnTo>
                      <a:pt x="642" y="38"/>
                    </a:lnTo>
                    <a:lnTo>
                      <a:pt x="642" y="39"/>
                    </a:lnTo>
                    <a:lnTo>
                      <a:pt x="642" y="39"/>
                    </a:lnTo>
                    <a:lnTo>
                      <a:pt x="643" y="40"/>
                    </a:lnTo>
                    <a:lnTo>
                      <a:pt x="643" y="40"/>
                    </a:lnTo>
                    <a:lnTo>
                      <a:pt x="643" y="41"/>
                    </a:lnTo>
                    <a:lnTo>
                      <a:pt x="645" y="41"/>
                    </a:lnTo>
                    <a:lnTo>
                      <a:pt x="645" y="43"/>
                    </a:lnTo>
                    <a:lnTo>
                      <a:pt x="645" y="43"/>
                    </a:lnTo>
                    <a:lnTo>
                      <a:pt x="646" y="44"/>
                    </a:lnTo>
                    <a:lnTo>
                      <a:pt x="646" y="44"/>
                    </a:lnTo>
                    <a:lnTo>
                      <a:pt x="648" y="45"/>
                    </a:lnTo>
                    <a:lnTo>
                      <a:pt x="648" y="45"/>
                    </a:lnTo>
                    <a:lnTo>
                      <a:pt x="649" y="45"/>
                    </a:lnTo>
                    <a:lnTo>
                      <a:pt x="651" y="45"/>
                    </a:lnTo>
                    <a:lnTo>
                      <a:pt x="651" y="45"/>
                    </a:lnTo>
                    <a:lnTo>
                      <a:pt x="652" y="46"/>
                    </a:lnTo>
                    <a:lnTo>
                      <a:pt x="654" y="46"/>
                    </a:lnTo>
                    <a:lnTo>
                      <a:pt x="655" y="46"/>
                    </a:lnTo>
                    <a:lnTo>
                      <a:pt x="656" y="46"/>
                    </a:lnTo>
                    <a:lnTo>
                      <a:pt x="656" y="46"/>
                    </a:lnTo>
                    <a:lnTo>
                      <a:pt x="658" y="46"/>
                    </a:lnTo>
                    <a:lnTo>
                      <a:pt x="659" y="46"/>
                    </a:lnTo>
                    <a:lnTo>
                      <a:pt x="661" y="45"/>
                    </a:lnTo>
                    <a:lnTo>
                      <a:pt x="661" y="45"/>
                    </a:lnTo>
                    <a:lnTo>
                      <a:pt x="662" y="45"/>
                    </a:lnTo>
                    <a:lnTo>
                      <a:pt x="662" y="45"/>
                    </a:lnTo>
                    <a:lnTo>
                      <a:pt x="664" y="45"/>
                    </a:lnTo>
                    <a:lnTo>
                      <a:pt x="665" y="44"/>
                    </a:lnTo>
                    <a:lnTo>
                      <a:pt x="665" y="44"/>
                    </a:lnTo>
                    <a:lnTo>
                      <a:pt x="666" y="43"/>
                    </a:lnTo>
                    <a:lnTo>
                      <a:pt x="666" y="43"/>
                    </a:lnTo>
                    <a:lnTo>
                      <a:pt x="666" y="41"/>
                    </a:lnTo>
                    <a:lnTo>
                      <a:pt x="668" y="41"/>
                    </a:lnTo>
                    <a:lnTo>
                      <a:pt x="668" y="40"/>
                    </a:lnTo>
                    <a:lnTo>
                      <a:pt x="669" y="40"/>
                    </a:lnTo>
                    <a:lnTo>
                      <a:pt x="669" y="39"/>
                    </a:lnTo>
                    <a:lnTo>
                      <a:pt x="669" y="39"/>
                    </a:lnTo>
                    <a:lnTo>
                      <a:pt x="669" y="38"/>
                    </a:lnTo>
                    <a:lnTo>
                      <a:pt x="671" y="38"/>
                    </a:lnTo>
                    <a:lnTo>
                      <a:pt x="671" y="36"/>
                    </a:lnTo>
                    <a:lnTo>
                      <a:pt x="671" y="35"/>
                    </a:lnTo>
                    <a:lnTo>
                      <a:pt x="671" y="35"/>
                    </a:lnTo>
                    <a:lnTo>
                      <a:pt x="671" y="34"/>
                    </a:lnTo>
                    <a:lnTo>
                      <a:pt x="671" y="1"/>
                    </a:lnTo>
                    <a:lnTo>
                      <a:pt x="678" y="1"/>
                    </a:lnTo>
                    <a:lnTo>
                      <a:pt x="678" y="34"/>
                    </a:lnTo>
                    <a:lnTo>
                      <a:pt x="678" y="35"/>
                    </a:lnTo>
                    <a:lnTo>
                      <a:pt x="678" y="36"/>
                    </a:lnTo>
                    <a:lnTo>
                      <a:pt x="678" y="38"/>
                    </a:lnTo>
                    <a:lnTo>
                      <a:pt x="677" y="39"/>
                    </a:lnTo>
                    <a:lnTo>
                      <a:pt x="677" y="40"/>
                    </a:lnTo>
                    <a:lnTo>
                      <a:pt x="677" y="41"/>
                    </a:lnTo>
                    <a:lnTo>
                      <a:pt x="675" y="43"/>
                    </a:lnTo>
                    <a:lnTo>
                      <a:pt x="675" y="44"/>
                    </a:lnTo>
                    <a:lnTo>
                      <a:pt x="674" y="44"/>
                    </a:lnTo>
                    <a:lnTo>
                      <a:pt x="674" y="45"/>
                    </a:lnTo>
                    <a:lnTo>
                      <a:pt x="672" y="46"/>
                    </a:lnTo>
                    <a:lnTo>
                      <a:pt x="672" y="48"/>
                    </a:lnTo>
                    <a:lnTo>
                      <a:pt x="671" y="48"/>
                    </a:lnTo>
                    <a:lnTo>
                      <a:pt x="669" y="49"/>
                    </a:lnTo>
                    <a:lnTo>
                      <a:pt x="668" y="49"/>
                    </a:lnTo>
                    <a:lnTo>
                      <a:pt x="666" y="50"/>
                    </a:lnTo>
                    <a:lnTo>
                      <a:pt x="665" y="50"/>
                    </a:lnTo>
                    <a:lnTo>
                      <a:pt x="665" y="50"/>
                    </a:lnTo>
                    <a:lnTo>
                      <a:pt x="664" y="51"/>
                    </a:lnTo>
                    <a:lnTo>
                      <a:pt x="662" y="51"/>
                    </a:lnTo>
                    <a:lnTo>
                      <a:pt x="659" y="51"/>
                    </a:lnTo>
                    <a:lnTo>
                      <a:pt x="658" y="51"/>
                    </a:lnTo>
                    <a:lnTo>
                      <a:pt x="656" y="51"/>
                    </a:lnTo>
                    <a:lnTo>
                      <a:pt x="655" y="51"/>
                    </a:lnTo>
                    <a:lnTo>
                      <a:pt x="654" y="51"/>
                    </a:lnTo>
                    <a:lnTo>
                      <a:pt x="652" y="51"/>
                    </a:lnTo>
                    <a:lnTo>
                      <a:pt x="651" y="51"/>
                    </a:lnTo>
                    <a:lnTo>
                      <a:pt x="649" y="51"/>
                    </a:lnTo>
                    <a:lnTo>
                      <a:pt x="648" y="51"/>
                    </a:lnTo>
                    <a:lnTo>
                      <a:pt x="648" y="50"/>
                    </a:lnTo>
                    <a:lnTo>
                      <a:pt x="646" y="50"/>
                    </a:lnTo>
                    <a:lnTo>
                      <a:pt x="645" y="50"/>
                    </a:lnTo>
                    <a:lnTo>
                      <a:pt x="643" y="49"/>
                    </a:lnTo>
                    <a:lnTo>
                      <a:pt x="642" y="49"/>
                    </a:lnTo>
                    <a:lnTo>
                      <a:pt x="642" y="48"/>
                    </a:lnTo>
                    <a:lnTo>
                      <a:pt x="641" y="48"/>
                    </a:lnTo>
                    <a:lnTo>
                      <a:pt x="639" y="46"/>
                    </a:lnTo>
                    <a:lnTo>
                      <a:pt x="639" y="46"/>
                    </a:lnTo>
                    <a:lnTo>
                      <a:pt x="638" y="45"/>
                    </a:lnTo>
                    <a:lnTo>
                      <a:pt x="636" y="44"/>
                    </a:lnTo>
                    <a:lnTo>
                      <a:pt x="636" y="43"/>
                    </a:lnTo>
                    <a:lnTo>
                      <a:pt x="636" y="43"/>
                    </a:lnTo>
                    <a:lnTo>
                      <a:pt x="635" y="41"/>
                    </a:lnTo>
                    <a:lnTo>
                      <a:pt x="635" y="40"/>
                    </a:lnTo>
                    <a:lnTo>
                      <a:pt x="635" y="39"/>
                    </a:lnTo>
                    <a:lnTo>
                      <a:pt x="635" y="38"/>
                    </a:lnTo>
                    <a:lnTo>
                      <a:pt x="635" y="36"/>
                    </a:lnTo>
                    <a:lnTo>
                      <a:pt x="635" y="35"/>
                    </a:lnTo>
                    <a:close/>
                    <a:moveTo>
                      <a:pt x="727" y="41"/>
                    </a:moveTo>
                    <a:lnTo>
                      <a:pt x="727" y="1"/>
                    </a:lnTo>
                    <a:lnTo>
                      <a:pt x="734" y="1"/>
                    </a:lnTo>
                    <a:lnTo>
                      <a:pt x="734" y="50"/>
                    </a:lnTo>
                    <a:lnTo>
                      <a:pt x="725" y="50"/>
                    </a:lnTo>
                    <a:lnTo>
                      <a:pt x="697" y="11"/>
                    </a:lnTo>
                    <a:lnTo>
                      <a:pt x="697" y="50"/>
                    </a:lnTo>
                    <a:lnTo>
                      <a:pt x="691" y="50"/>
                    </a:lnTo>
                    <a:lnTo>
                      <a:pt x="691" y="1"/>
                    </a:lnTo>
                    <a:lnTo>
                      <a:pt x="699" y="1"/>
                    </a:lnTo>
                    <a:lnTo>
                      <a:pt x="727" y="41"/>
                    </a:lnTo>
                    <a:close/>
                    <a:moveTo>
                      <a:pt x="741" y="7"/>
                    </a:moveTo>
                    <a:lnTo>
                      <a:pt x="741" y="1"/>
                    </a:lnTo>
                    <a:lnTo>
                      <a:pt x="787" y="1"/>
                    </a:lnTo>
                    <a:lnTo>
                      <a:pt x="787" y="7"/>
                    </a:lnTo>
                    <a:lnTo>
                      <a:pt x="767" y="7"/>
                    </a:lnTo>
                    <a:lnTo>
                      <a:pt x="767" y="50"/>
                    </a:lnTo>
                    <a:lnTo>
                      <a:pt x="760" y="50"/>
                    </a:lnTo>
                    <a:lnTo>
                      <a:pt x="760" y="7"/>
                    </a:lnTo>
                    <a:lnTo>
                      <a:pt x="741" y="7"/>
                    </a:lnTo>
                    <a:close/>
                    <a:moveTo>
                      <a:pt x="882" y="26"/>
                    </a:moveTo>
                    <a:lnTo>
                      <a:pt x="882" y="25"/>
                    </a:lnTo>
                    <a:lnTo>
                      <a:pt x="880" y="24"/>
                    </a:lnTo>
                    <a:lnTo>
                      <a:pt x="880" y="22"/>
                    </a:lnTo>
                    <a:lnTo>
                      <a:pt x="880" y="21"/>
                    </a:lnTo>
                    <a:lnTo>
                      <a:pt x="880" y="20"/>
                    </a:lnTo>
                    <a:lnTo>
                      <a:pt x="880" y="19"/>
                    </a:lnTo>
                    <a:lnTo>
                      <a:pt x="879" y="17"/>
                    </a:lnTo>
                    <a:lnTo>
                      <a:pt x="879" y="16"/>
                    </a:lnTo>
                    <a:lnTo>
                      <a:pt x="878" y="15"/>
                    </a:lnTo>
                    <a:lnTo>
                      <a:pt x="878" y="14"/>
                    </a:lnTo>
                    <a:lnTo>
                      <a:pt x="876" y="12"/>
                    </a:lnTo>
                    <a:lnTo>
                      <a:pt x="876" y="12"/>
                    </a:lnTo>
                    <a:lnTo>
                      <a:pt x="875" y="11"/>
                    </a:lnTo>
                    <a:lnTo>
                      <a:pt x="873" y="10"/>
                    </a:lnTo>
                    <a:lnTo>
                      <a:pt x="873" y="10"/>
                    </a:lnTo>
                    <a:lnTo>
                      <a:pt x="872" y="9"/>
                    </a:lnTo>
                    <a:lnTo>
                      <a:pt x="870" y="9"/>
                    </a:lnTo>
                    <a:lnTo>
                      <a:pt x="869" y="7"/>
                    </a:lnTo>
                    <a:lnTo>
                      <a:pt x="869" y="7"/>
                    </a:lnTo>
                    <a:lnTo>
                      <a:pt x="867" y="7"/>
                    </a:lnTo>
                    <a:lnTo>
                      <a:pt x="866" y="6"/>
                    </a:lnTo>
                    <a:lnTo>
                      <a:pt x="865" y="6"/>
                    </a:lnTo>
                    <a:lnTo>
                      <a:pt x="863" y="6"/>
                    </a:lnTo>
                    <a:lnTo>
                      <a:pt x="862" y="6"/>
                    </a:lnTo>
                    <a:lnTo>
                      <a:pt x="860" y="6"/>
                    </a:lnTo>
                    <a:lnTo>
                      <a:pt x="859" y="6"/>
                    </a:lnTo>
                    <a:lnTo>
                      <a:pt x="857" y="6"/>
                    </a:lnTo>
                    <a:lnTo>
                      <a:pt x="856" y="7"/>
                    </a:lnTo>
                    <a:lnTo>
                      <a:pt x="855" y="7"/>
                    </a:lnTo>
                    <a:lnTo>
                      <a:pt x="853" y="7"/>
                    </a:lnTo>
                    <a:lnTo>
                      <a:pt x="852" y="9"/>
                    </a:lnTo>
                    <a:lnTo>
                      <a:pt x="852" y="9"/>
                    </a:lnTo>
                    <a:lnTo>
                      <a:pt x="850" y="10"/>
                    </a:lnTo>
                    <a:lnTo>
                      <a:pt x="849" y="10"/>
                    </a:lnTo>
                    <a:lnTo>
                      <a:pt x="847" y="11"/>
                    </a:lnTo>
                    <a:lnTo>
                      <a:pt x="847" y="12"/>
                    </a:lnTo>
                    <a:lnTo>
                      <a:pt x="846" y="12"/>
                    </a:lnTo>
                    <a:lnTo>
                      <a:pt x="846" y="14"/>
                    </a:lnTo>
                    <a:lnTo>
                      <a:pt x="844" y="15"/>
                    </a:lnTo>
                    <a:lnTo>
                      <a:pt x="844" y="16"/>
                    </a:lnTo>
                    <a:lnTo>
                      <a:pt x="843" y="17"/>
                    </a:lnTo>
                    <a:lnTo>
                      <a:pt x="843" y="19"/>
                    </a:lnTo>
                    <a:lnTo>
                      <a:pt x="843" y="20"/>
                    </a:lnTo>
                    <a:lnTo>
                      <a:pt x="842" y="21"/>
                    </a:lnTo>
                    <a:lnTo>
                      <a:pt x="842" y="22"/>
                    </a:lnTo>
                    <a:lnTo>
                      <a:pt x="842" y="24"/>
                    </a:lnTo>
                    <a:lnTo>
                      <a:pt x="842" y="25"/>
                    </a:lnTo>
                    <a:lnTo>
                      <a:pt x="842" y="26"/>
                    </a:lnTo>
                    <a:lnTo>
                      <a:pt x="842" y="27"/>
                    </a:lnTo>
                    <a:lnTo>
                      <a:pt x="842" y="29"/>
                    </a:lnTo>
                    <a:lnTo>
                      <a:pt x="842" y="30"/>
                    </a:lnTo>
                    <a:lnTo>
                      <a:pt x="842" y="31"/>
                    </a:lnTo>
                    <a:lnTo>
                      <a:pt x="843" y="33"/>
                    </a:lnTo>
                    <a:lnTo>
                      <a:pt x="843" y="34"/>
                    </a:lnTo>
                    <a:lnTo>
                      <a:pt x="843" y="35"/>
                    </a:lnTo>
                    <a:lnTo>
                      <a:pt x="844" y="36"/>
                    </a:lnTo>
                    <a:lnTo>
                      <a:pt x="844" y="38"/>
                    </a:lnTo>
                    <a:lnTo>
                      <a:pt x="846" y="39"/>
                    </a:lnTo>
                    <a:lnTo>
                      <a:pt x="846" y="40"/>
                    </a:lnTo>
                    <a:lnTo>
                      <a:pt x="847" y="40"/>
                    </a:lnTo>
                    <a:lnTo>
                      <a:pt x="847" y="41"/>
                    </a:lnTo>
                    <a:lnTo>
                      <a:pt x="849" y="43"/>
                    </a:lnTo>
                    <a:lnTo>
                      <a:pt x="850" y="43"/>
                    </a:lnTo>
                    <a:lnTo>
                      <a:pt x="852" y="44"/>
                    </a:lnTo>
                    <a:lnTo>
                      <a:pt x="852" y="44"/>
                    </a:lnTo>
                    <a:lnTo>
                      <a:pt x="853" y="45"/>
                    </a:lnTo>
                    <a:lnTo>
                      <a:pt x="855" y="45"/>
                    </a:lnTo>
                    <a:lnTo>
                      <a:pt x="856" y="45"/>
                    </a:lnTo>
                    <a:lnTo>
                      <a:pt x="857" y="45"/>
                    </a:lnTo>
                    <a:lnTo>
                      <a:pt x="859" y="46"/>
                    </a:lnTo>
                    <a:lnTo>
                      <a:pt x="860" y="46"/>
                    </a:lnTo>
                    <a:lnTo>
                      <a:pt x="862" y="46"/>
                    </a:lnTo>
                    <a:lnTo>
                      <a:pt x="863" y="46"/>
                    </a:lnTo>
                    <a:lnTo>
                      <a:pt x="865" y="46"/>
                    </a:lnTo>
                    <a:lnTo>
                      <a:pt x="866" y="45"/>
                    </a:lnTo>
                    <a:lnTo>
                      <a:pt x="867" y="45"/>
                    </a:lnTo>
                    <a:lnTo>
                      <a:pt x="867" y="45"/>
                    </a:lnTo>
                    <a:lnTo>
                      <a:pt x="869" y="45"/>
                    </a:lnTo>
                    <a:lnTo>
                      <a:pt x="870" y="44"/>
                    </a:lnTo>
                    <a:lnTo>
                      <a:pt x="872" y="44"/>
                    </a:lnTo>
                    <a:lnTo>
                      <a:pt x="873" y="43"/>
                    </a:lnTo>
                    <a:lnTo>
                      <a:pt x="873" y="43"/>
                    </a:lnTo>
                    <a:lnTo>
                      <a:pt x="875" y="41"/>
                    </a:lnTo>
                    <a:lnTo>
                      <a:pt x="876" y="40"/>
                    </a:lnTo>
                    <a:lnTo>
                      <a:pt x="876" y="40"/>
                    </a:lnTo>
                    <a:lnTo>
                      <a:pt x="878" y="39"/>
                    </a:lnTo>
                    <a:lnTo>
                      <a:pt x="878" y="38"/>
                    </a:lnTo>
                    <a:lnTo>
                      <a:pt x="879" y="36"/>
                    </a:lnTo>
                    <a:lnTo>
                      <a:pt x="879" y="35"/>
                    </a:lnTo>
                    <a:lnTo>
                      <a:pt x="880" y="34"/>
                    </a:lnTo>
                    <a:lnTo>
                      <a:pt x="880" y="33"/>
                    </a:lnTo>
                    <a:lnTo>
                      <a:pt x="880" y="31"/>
                    </a:lnTo>
                    <a:lnTo>
                      <a:pt x="880" y="30"/>
                    </a:lnTo>
                    <a:lnTo>
                      <a:pt x="880" y="29"/>
                    </a:lnTo>
                    <a:lnTo>
                      <a:pt x="882" y="27"/>
                    </a:lnTo>
                    <a:lnTo>
                      <a:pt x="882" y="26"/>
                    </a:lnTo>
                    <a:close/>
                    <a:moveTo>
                      <a:pt x="889" y="26"/>
                    </a:moveTo>
                    <a:lnTo>
                      <a:pt x="889" y="27"/>
                    </a:lnTo>
                    <a:lnTo>
                      <a:pt x="889" y="29"/>
                    </a:lnTo>
                    <a:lnTo>
                      <a:pt x="889" y="30"/>
                    </a:lnTo>
                    <a:lnTo>
                      <a:pt x="888" y="30"/>
                    </a:lnTo>
                    <a:lnTo>
                      <a:pt x="888" y="31"/>
                    </a:lnTo>
                    <a:lnTo>
                      <a:pt x="888" y="33"/>
                    </a:lnTo>
                    <a:lnTo>
                      <a:pt x="888" y="34"/>
                    </a:lnTo>
                    <a:lnTo>
                      <a:pt x="886" y="35"/>
                    </a:lnTo>
                    <a:lnTo>
                      <a:pt x="886" y="36"/>
                    </a:lnTo>
                    <a:lnTo>
                      <a:pt x="886" y="38"/>
                    </a:lnTo>
                    <a:lnTo>
                      <a:pt x="886" y="39"/>
                    </a:lnTo>
                    <a:lnTo>
                      <a:pt x="885" y="39"/>
                    </a:lnTo>
                    <a:lnTo>
                      <a:pt x="885" y="40"/>
                    </a:lnTo>
                    <a:lnTo>
                      <a:pt x="883" y="41"/>
                    </a:lnTo>
                    <a:lnTo>
                      <a:pt x="883" y="43"/>
                    </a:lnTo>
                    <a:lnTo>
                      <a:pt x="882" y="44"/>
                    </a:lnTo>
                    <a:lnTo>
                      <a:pt x="882" y="44"/>
                    </a:lnTo>
                    <a:lnTo>
                      <a:pt x="880" y="45"/>
                    </a:lnTo>
                    <a:lnTo>
                      <a:pt x="880" y="46"/>
                    </a:lnTo>
                    <a:lnTo>
                      <a:pt x="879" y="46"/>
                    </a:lnTo>
                    <a:lnTo>
                      <a:pt x="878" y="48"/>
                    </a:lnTo>
                    <a:lnTo>
                      <a:pt x="876" y="48"/>
                    </a:lnTo>
                    <a:lnTo>
                      <a:pt x="875" y="49"/>
                    </a:lnTo>
                    <a:lnTo>
                      <a:pt x="873" y="49"/>
                    </a:lnTo>
                    <a:lnTo>
                      <a:pt x="873" y="50"/>
                    </a:lnTo>
                    <a:lnTo>
                      <a:pt x="872" y="50"/>
                    </a:lnTo>
                    <a:lnTo>
                      <a:pt x="870" y="51"/>
                    </a:lnTo>
                    <a:lnTo>
                      <a:pt x="867" y="51"/>
                    </a:lnTo>
                    <a:lnTo>
                      <a:pt x="866" y="51"/>
                    </a:lnTo>
                    <a:lnTo>
                      <a:pt x="865" y="51"/>
                    </a:lnTo>
                    <a:lnTo>
                      <a:pt x="863" y="51"/>
                    </a:lnTo>
                    <a:lnTo>
                      <a:pt x="862" y="51"/>
                    </a:lnTo>
                    <a:lnTo>
                      <a:pt x="860" y="51"/>
                    </a:lnTo>
                    <a:lnTo>
                      <a:pt x="857" y="51"/>
                    </a:lnTo>
                    <a:lnTo>
                      <a:pt x="856" y="51"/>
                    </a:lnTo>
                    <a:lnTo>
                      <a:pt x="855" y="51"/>
                    </a:lnTo>
                    <a:lnTo>
                      <a:pt x="853" y="51"/>
                    </a:lnTo>
                    <a:lnTo>
                      <a:pt x="852" y="50"/>
                    </a:lnTo>
                    <a:lnTo>
                      <a:pt x="850" y="50"/>
                    </a:lnTo>
                    <a:lnTo>
                      <a:pt x="849" y="49"/>
                    </a:lnTo>
                    <a:lnTo>
                      <a:pt x="847" y="49"/>
                    </a:lnTo>
                    <a:lnTo>
                      <a:pt x="846" y="48"/>
                    </a:lnTo>
                    <a:lnTo>
                      <a:pt x="844" y="48"/>
                    </a:lnTo>
                    <a:lnTo>
                      <a:pt x="844" y="46"/>
                    </a:lnTo>
                    <a:lnTo>
                      <a:pt x="843" y="46"/>
                    </a:lnTo>
                    <a:lnTo>
                      <a:pt x="842" y="45"/>
                    </a:lnTo>
                    <a:lnTo>
                      <a:pt x="842" y="44"/>
                    </a:lnTo>
                    <a:lnTo>
                      <a:pt x="840" y="44"/>
                    </a:lnTo>
                    <a:lnTo>
                      <a:pt x="840" y="43"/>
                    </a:lnTo>
                    <a:lnTo>
                      <a:pt x="839" y="41"/>
                    </a:lnTo>
                    <a:lnTo>
                      <a:pt x="839" y="40"/>
                    </a:lnTo>
                    <a:lnTo>
                      <a:pt x="837" y="39"/>
                    </a:lnTo>
                    <a:lnTo>
                      <a:pt x="837" y="38"/>
                    </a:lnTo>
                    <a:lnTo>
                      <a:pt x="837" y="38"/>
                    </a:lnTo>
                    <a:lnTo>
                      <a:pt x="836" y="36"/>
                    </a:lnTo>
                    <a:lnTo>
                      <a:pt x="836" y="35"/>
                    </a:lnTo>
                    <a:lnTo>
                      <a:pt x="836" y="34"/>
                    </a:lnTo>
                    <a:lnTo>
                      <a:pt x="836" y="33"/>
                    </a:lnTo>
                    <a:lnTo>
                      <a:pt x="836" y="31"/>
                    </a:lnTo>
                    <a:lnTo>
                      <a:pt x="834" y="30"/>
                    </a:lnTo>
                    <a:lnTo>
                      <a:pt x="834" y="30"/>
                    </a:lnTo>
                    <a:lnTo>
                      <a:pt x="834" y="29"/>
                    </a:lnTo>
                    <a:lnTo>
                      <a:pt x="834" y="27"/>
                    </a:lnTo>
                    <a:lnTo>
                      <a:pt x="834" y="26"/>
                    </a:lnTo>
                    <a:lnTo>
                      <a:pt x="834" y="25"/>
                    </a:lnTo>
                    <a:lnTo>
                      <a:pt x="834" y="24"/>
                    </a:lnTo>
                    <a:lnTo>
                      <a:pt x="834" y="22"/>
                    </a:lnTo>
                    <a:lnTo>
                      <a:pt x="834" y="21"/>
                    </a:lnTo>
                    <a:lnTo>
                      <a:pt x="836" y="21"/>
                    </a:lnTo>
                    <a:lnTo>
                      <a:pt x="836" y="20"/>
                    </a:lnTo>
                    <a:lnTo>
                      <a:pt x="836" y="19"/>
                    </a:lnTo>
                    <a:lnTo>
                      <a:pt x="836" y="17"/>
                    </a:lnTo>
                    <a:lnTo>
                      <a:pt x="836" y="16"/>
                    </a:lnTo>
                    <a:lnTo>
                      <a:pt x="837" y="15"/>
                    </a:lnTo>
                    <a:lnTo>
                      <a:pt x="837" y="14"/>
                    </a:lnTo>
                    <a:lnTo>
                      <a:pt x="837" y="14"/>
                    </a:lnTo>
                    <a:lnTo>
                      <a:pt x="839" y="12"/>
                    </a:lnTo>
                    <a:lnTo>
                      <a:pt x="839" y="11"/>
                    </a:lnTo>
                    <a:lnTo>
                      <a:pt x="840" y="10"/>
                    </a:lnTo>
                    <a:lnTo>
                      <a:pt x="840" y="9"/>
                    </a:lnTo>
                    <a:lnTo>
                      <a:pt x="842" y="9"/>
                    </a:lnTo>
                    <a:lnTo>
                      <a:pt x="842" y="7"/>
                    </a:lnTo>
                    <a:lnTo>
                      <a:pt x="843" y="6"/>
                    </a:lnTo>
                    <a:lnTo>
                      <a:pt x="844" y="6"/>
                    </a:lnTo>
                    <a:lnTo>
                      <a:pt x="844" y="5"/>
                    </a:lnTo>
                    <a:lnTo>
                      <a:pt x="846" y="4"/>
                    </a:lnTo>
                    <a:lnTo>
                      <a:pt x="847" y="4"/>
                    </a:lnTo>
                    <a:lnTo>
                      <a:pt x="849" y="4"/>
                    </a:lnTo>
                    <a:lnTo>
                      <a:pt x="850" y="2"/>
                    </a:lnTo>
                    <a:lnTo>
                      <a:pt x="852" y="2"/>
                    </a:lnTo>
                    <a:lnTo>
                      <a:pt x="853" y="1"/>
                    </a:lnTo>
                    <a:lnTo>
                      <a:pt x="855" y="1"/>
                    </a:lnTo>
                    <a:lnTo>
                      <a:pt x="856" y="1"/>
                    </a:lnTo>
                    <a:lnTo>
                      <a:pt x="857" y="1"/>
                    </a:lnTo>
                    <a:lnTo>
                      <a:pt x="860" y="0"/>
                    </a:lnTo>
                    <a:lnTo>
                      <a:pt x="862" y="0"/>
                    </a:lnTo>
                    <a:lnTo>
                      <a:pt x="863" y="0"/>
                    </a:lnTo>
                    <a:lnTo>
                      <a:pt x="865" y="1"/>
                    </a:lnTo>
                    <a:lnTo>
                      <a:pt x="866" y="1"/>
                    </a:lnTo>
                    <a:lnTo>
                      <a:pt x="867" y="1"/>
                    </a:lnTo>
                    <a:lnTo>
                      <a:pt x="870" y="1"/>
                    </a:lnTo>
                    <a:lnTo>
                      <a:pt x="872" y="2"/>
                    </a:lnTo>
                    <a:lnTo>
                      <a:pt x="873" y="2"/>
                    </a:lnTo>
                    <a:lnTo>
                      <a:pt x="873" y="4"/>
                    </a:lnTo>
                    <a:lnTo>
                      <a:pt x="875" y="4"/>
                    </a:lnTo>
                    <a:lnTo>
                      <a:pt x="876" y="4"/>
                    </a:lnTo>
                    <a:lnTo>
                      <a:pt x="878" y="5"/>
                    </a:lnTo>
                    <a:lnTo>
                      <a:pt x="879" y="6"/>
                    </a:lnTo>
                    <a:lnTo>
                      <a:pt x="880" y="6"/>
                    </a:lnTo>
                    <a:lnTo>
                      <a:pt x="880" y="7"/>
                    </a:lnTo>
                    <a:lnTo>
                      <a:pt x="882" y="9"/>
                    </a:lnTo>
                    <a:lnTo>
                      <a:pt x="882" y="9"/>
                    </a:lnTo>
                    <a:lnTo>
                      <a:pt x="883" y="10"/>
                    </a:lnTo>
                    <a:lnTo>
                      <a:pt x="883" y="11"/>
                    </a:lnTo>
                    <a:lnTo>
                      <a:pt x="885" y="12"/>
                    </a:lnTo>
                    <a:lnTo>
                      <a:pt x="885" y="14"/>
                    </a:lnTo>
                    <a:lnTo>
                      <a:pt x="886" y="14"/>
                    </a:lnTo>
                    <a:lnTo>
                      <a:pt x="886" y="15"/>
                    </a:lnTo>
                    <a:lnTo>
                      <a:pt x="886" y="16"/>
                    </a:lnTo>
                    <a:lnTo>
                      <a:pt x="886" y="17"/>
                    </a:lnTo>
                    <a:lnTo>
                      <a:pt x="888" y="19"/>
                    </a:lnTo>
                    <a:lnTo>
                      <a:pt x="888" y="20"/>
                    </a:lnTo>
                    <a:lnTo>
                      <a:pt x="888" y="21"/>
                    </a:lnTo>
                    <a:lnTo>
                      <a:pt x="888" y="21"/>
                    </a:lnTo>
                    <a:lnTo>
                      <a:pt x="889" y="22"/>
                    </a:lnTo>
                    <a:lnTo>
                      <a:pt x="889" y="24"/>
                    </a:lnTo>
                    <a:lnTo>
                      <a:pt x="889" y="25"/>
                    </a:lnTo>
                    <a:lnTo>
                      <a:pt x="889" y="26"/>
                    </a:lnTo>
                    <a:close/>
                    <a:moveTo>
                      <a:pt x="906" y="27"/>
                    </a:moveTo>
                    <a:lnTo>
                      <a:pt x="906" y="50"/>
                    </a:lnTo>
                    <a:lnTo>
                      <a:pt x="899" y="50"/>
                    </a:lnTo>
                    <a:lnTo>
                      <a:pt x="899" y="1"/>
                    </a:lnTo>
                    <a:lnTo>
                      <a:pt x="936" y="1"/>
                    </a:lnTo>
                    <a:lnTo>
                      <a:pt x="936" y="7"/>
                    </a:lnTo>
                    <a:lnTo>
                      <a:pt x="906" y="7"/>
                    </a:lnTo>
                    <a:lnTo>
                      <a:pt x="906" y="22"/>
                    </a:lnTo>
                    <a:lnTo>
                      <a:pt x="934" y="22"/>
                    </a:lnTo>
                    <a:lnTo>
                      <a:pt x="934" y="27"/>
                    </a:lnTo>
                    <a:lnTo>
                      <a:pt x="906" y="27"/>
                    </a:lnTo>
                    <a:close/>
                    <a:moveTo>
                      <a:pt x="954" y="44"/>
                    </a:moveTo>
                    <a:lnTo>
                      <a:pt x="954" y="50"/>
                    </a:lnTo>
                    <a:lnTo>
                      <a:pt x="946" y="50"/>
                    </a:lnTo>
                    <a:lnTo>
                      <a:pt x="946" y="44"/>
                    </a:lnTo>
                    <a:lnTo>
                      <a:pt x="954" y="44"/>
                    </a:lnTo>
                    <a:close/>
                    <a:moveTo>
                      <a:pt x="954" y="15"/>
                    </a:moveTo>
                    <a:lnTo>
                      <a:pt x="954" y="22"/>
                    </a:lnTo>
                    <a:lnTo>
                      <a:pt x="946" y="22"/>
                    </a:lnTo>
                    <a:lnTo>
                      <a:pt x="946" y="15"/>
                    </a:lnTo>
                    <a:lnTo>
                      <a:pt x="954" y="15"/>
                    </a:lnTo>
                    <a:close/>
                  </a:path>
                </a:pathLst>
              </a:custGeom>
              <a:solidFill>
                <a:srgbClr val="000000"/>
              </a:solidFill>
              <a:ln w="9525">
                <a:noFill/>
                <a:round/>
                <a:headEnd/>
                <a:tailEnd/>
              </a:ln>
            </p:spPr>
            <p:txBody>
              <a:bodyPr/>
              <a:lstStyle/>
              <a:p>
                <a:endParaRPr lang="en-US"/>
              </a:p>
            </p:txBody>
          </p:sp>
          <p:sp>
            <p:nvSpPr>
              <p:cNvPr id="10371" name="Freeform 131"/>
              <p:cNvSpPr>
                <a:spLocks noEditPoints="1"/>
              </p:cNvSpPr>
              <p:nvPr/>
            </p:nvSpPr>
            <p:spPr bwMode="auto">
              <a:xfrm>
                <a:off x="2686" y="2581"/>
                <a:ext cx="206" cy="16"/>
              </a:xfrm>
              <a:custGeom>
                <a:avLst/>
                <a:gdLst/>
                <a:ahLst/>
                <a:cxnLst>
                  <a:cxn ang="0">
                    <a:pos x="46" y="21"/>
                  </a:cxn>
                  <a:cxn ang="0">
                    <a:pos x="70" y="13"/>
                  </a:cxn>
                  <a:cxn ang="0">
                    <a:pos x="80" y="35"/>
                  </a:cxn>
                  <a:cxn ang="0">
                    <a:pos x="62" y="50"/>
                  </a:cxn>
                  <a:cxn ang="0">
                    <a:pos x="44" y="35"/>
                  </a:cxn>
                  <a:cxn ang="0">
                    <a:pos x="56" y="42"/>
                  </a:cxn>
                  <a:cxn ang="0">
                    <a:pos x="73" y="38"/>
                  </a:cxn>
                  <a:cxn ang="0">
                    <a:pos x="72" y="22"/>
                  </a:cxn>
                  <a:cxn ang="0">
                    <a:pos x="53" y="22"/>
                  </a:cxn>
                  <a:cxn ang="0">
                    <a:pos x="103" y="15"/>
                  </a:cxn>
                  <a:cxn ang="0">
                    <a:pos x="97" y="25"/>
                  </a:cxn>
                  <a:cxn ang="0">
                    <a:pos x="189" y="7"/>
                  </a:cxn>
                  <a:cxn ang="0">
                    <a:pos x="197" y="3"/>
                  </a:cxn>
                  <a:cxn ang="0">
                    <a:pos x="199" y="21"/>
                  </a:cxn>
                  <a:cxn ang="0">
                    <a:pos x="244" y="40"/>
                  </a:cxn>
                  <a:cxn ang="0">
                    <a:pos x="234" y="48"/>
                  </a:cxn>
                  <a:cxn ang="0">
                    <a:pos x="214" y="46"/>
                  </a:cxn>
                  <a:cxn ang="0">
                    <a:pos x="211" y="21"/>
                  </a:cxn>
                  <a:cxn ang="0">
                    <a:pos x="227" y="12"/>
                  </a:cxn>
                  <a:cxn ang="0">
                    <a:pos x="241" y="17"/>
                  </a:cxn>
                  <a:cxn ang="0">
                    <a:pos x="218" y="41"/>
                  </a:cxn>
                  <a:cxn ang="0">
                    <a:pos x="235" y="42"/>
                  </a:cxn>
                  <a:cxn ang="0">
                    <a:pos x="235" y="20"/>
                  </a:cxn>
                  <a:cxn ang="0">
                    <a:pos x="218" y="21"/>
                  </a:cxn>
                  <a:cxn ang="0">
                    <a:pos x="265" y="16"/>
                  </a:cxn>
                  <a:cxn ang="0">
                    <a:pos x="264" y="22"/>
                  </a:cxn>
                  <a:cxn ang="0">
                    <a:pos x="296" y="28"/>
                  </a:cxn>
                  <a:cxn ang="0">
                    <a:pos x="311" y="12"/>
                  </a:cxn>
                  <a:cxn ang="0">
                    <a:pos x="331" y="26"/>
                  </a:cxn>
                  <a:cxn ang="0">
                    <a:pos x="323" y="47"/>
                  </a:cxn>
                  <a:cxn ang="0">
                    <a:pos x="297" y="42"/>
                  </a:cxn>
                  <a:cxn ang="0">
                    <a:pos x="303" y="38"/>
                  </a:cxn>
                  <a:cxn ang="0">
                    <a:pos x="320" y="42"/>
                  </a:cxn>
                  <a:cxn ang="0">
                    <a:pos x="324" y="28"/>
                  </a:cxn>
                  <a:cxn ang="0">
                    <a:pos x="311" y="17"/>
                  </a:cxn>
                  <a:cxn ang="0">
                    <a:pos x="366" y="45"/>
                  </a:cxn>
                  <a:cxn ang="0">
                    <a:pos x="357" y="48"/>
                  </a:cxn>
                  <a:cxn ang="0">
                    <a:pos x="342" y="43"/>
                  </a:cxn>
                  <a:cxn ang="0">
                    <a:pos x="340" y="20"/>
                  </a:cxn>
                  <a:cxn ang="0">
                    <a:pos x="360" y="13"/>
                  </a:cxn>
                  <a:cxn ang="0">
                    <a:pos x="347" y="41"/>
                  </a:cxn>
                  <a:cxn ang="0">
                    <a:pos x="366" y="37"/>
                  </a:cxn>
                  <a:cxn ang="0">
                    <a:pos x="346" y="23"/>
                  </a:cxn>
                  <a:cxn ang="0">
                    <a:pos x="481" y="20"/>
                  </a:cxn>
                  <a:cxn ang="0">
                    <a:pos x="489" y="20"/>
                  </a:cxn>
                  <a:cxn ang="0">
                    <a:pos x="499" y="23"/>
                  </a:cxn>
                  <a:cxn ang="0">
                    <a:pos x="521" y="12"/>
                  </a:cxn>
                  <a:cxn ang="0">
                    <a:pos x="535" y="31"/>
                  </a:cxn>
                  <a:cxn ang="0">
                    <a:pos x="521" y="48"/>
                  </a:cxn>
                  <a:cxn ang="0">
                    <a:pos x="499" y="37"/>
                  </a:cxn>
                  <a:cxn ang="0">
                    <a:pos x="508" y="41"/>
                  </a:cxn>
                  <a:cxn ang="0">
                    <a:pos x="525" y="40"/>
                  </a:cxn>
                  <a:cxn ang="0">
                    <a:pos x="528" y="25"/>
                  </a:cxn>
                  <a:cxn ang="0">
                    <a:pos x="510" y="20"/>
                  </a:cxn>
                  <a:cxn ang="0">
                    <a:pos x="558" y="12"/>
                  </a:cxn>
                  <a:cxn ang="0">
                    <a:pos x="576" y="16"/>
                  </a:cxn>
                  <a:cxn ang="0">
                    <a:pos x="590" y="13"/>
                  </a:cxn>
                  <a:cxn ang="0">
                    <a:pos x="590" y="22"/>
                  </a:cxn>
                  <a:cxn ang="0">
                    <a:pos x="576" y="22"/>
                  </a:cxn>
                  <a:cxn ang="0">
                    <a:pos x="566" y="18"/>
                  </a:cxn>
                  <a:cxn ang="0">
                    <a:pos x="553" y="21"/>
                  </a:cxn>
                  <a:cxn ang="0">
                    <a:pos x="610" y="13"/>
                  </a:cxn>
                </a:cxnLst>
                <a:rect l="0" t="0" r="r" b="b"/>
                <a:pathLst>
                  <a:path w="617" h="50">
                    <a:moveTo>
                      <a:pt x="7" y="26"/>
                    </a:moveTo>
                    <a:lnTo>
                      <a:pt x="7" y="48"/>
                    </a:lnTo>
                    <a:lnTo>
                      <a:pt x="0" y="48"/>
                    </a:lnTo>
                    <a:lnTo>
                      <a:pt x="0" y="0"/>
                    </a:lnTo>
                    <a:lnTo>
                      <a:pt x="39" y="0"/>
                    </a:lnTo>
                    <a:lnTo>
                      <a:pt x="39" y="6"/>
                    </a:lnTo>
                    <a:lnTo>
                      <a:pt x="7" y="6"/>
                    </a:lnTo>
                    <a:lnTo>
                      <a:pt x="7" y="21"/>
                    </a:lnTo>
                    <a:lnTo>
                      <a:pt x="36" y="21"/>
                    </a:lnTo>
                    <a:lnTo>
                      <a:pt x="36" y="26"/>
                    </a:lnTo>
                    <a:lnTo>
                      <a:pt x="7" y="26"/>
                    </a:lnTo>
                    <a:close/>
                    <a:moveTo>
                      <a:pt x="44" y="31"/>
                    </a:moveTo>
                    <a:lnTo>
                      <a:pt x="44" y="30"/>
                    </a:lnTo>
                    <a:lnTo>
                      <a:pt x="44" y="28"/>
                    </a:lnTo>
                    <a:lnTo>
                      <a:pt x="44" y="27"/>
                    </a:lnTo>
                    <a:lnTo>
                      <a:pt x="44" y="26"/>
                    </a:lnTo>
                    <a:lnTo>
                      <a:pt x="44" y="25"/>
                    </a:lnTo>
                    <a:lnTo>
                      <a:pt x="44" y="23"/>
                    </a:lnTo>
                    <a:lnTo>
                      <a:pt x="46" y="23"/>
                    </a:lnTo>
                    <a:lnTo>
                      <a:pt x="46" y="22"/>
                    </a:lnTo>
                    <a:lnTo>
                      <a:pt x="46" y="21"/>
                    </a:lnTo>
                    <a:lnTo>
                      <a:pt x="47" y="20"/>
                    </a:lnTo>
                    <a:lnTo>
                      <a:pt x="47" y="18"/>
                    </a:lnTo>
                    <a:lnTo>
                      <a:pt x="49" y="18"/>
                    </a:lnTo>
                    <a:lnTo>
                      <a:pt x="49" y="17"/>
                    </a:lnTo>
                    <a:lnTo>
                      <a:pt x="50" y="16"/>
                    </a:lnTo>
                    <a:lnTo>
                      <a:pt x="52" y="16"/>
                    </a:lnTo>
                    <a:lnTo>
                      <a:pt x="53" y="15"/>
                    </a:lnTo>
                    <a:lnTo>
                      <a:pt x="53" y="15"/>
                    </a:lnTo>
                    <a:lnTo>
                      <a:pt x="54" y="13"/>
                    </a:lnTo>
                    <a:lnTo>
                      <a:pt x="56" y="13"/>
                    </a:lnTo>
                    <a:lnTo>
                      <a:pt x="57" y="13"/>
                    </a:lnTo>
                    <a:lnTo>
                      <a:pt x="59" y="12"/>
                    </a:lnTo>
                    <a:lnTo>
                      <a:pt x="59" y="12"/>
                    </a:lnTo>
                    <a:lnTo>
                      <a:pt x="60" y="12"/>
                    </a:lnTo>
                    <a:lnTo>
                      <a:pt x="62" y="12"/>
                    </a:lnTo>
                    <a:lnTo>
                      <a:pt x="64" y="12"/>
                    </a:lnTo>
                    <a:lnTo>
                      <a:pt x="66" y="12"/>
                    </a:lnTo>
                    <a:lnTo>
                      <a:pt x="67" y="12"/>
                    </a:lnTo>
                    <a:lnTo>
                      <a:pt x="67" y="13"/>
                    </a:lnTo>
                    <a:lnTo>
                      <a:pt x="69" y="13"/>
                    </a:lnTo>
                    <a:lnTo>
                      <a:pt x="70" y="13"/>
                    </a:lnTo>
                    <a:lnTo>
                      <a:pt x="72" y="15"/>
                    </a:lnTo>
                    <a:lnTo>
                      <a:pt x="73" y="15"/>
                    </a:lnTo>
                    <a:lnTo>
                      <a:pt x="73" y="16"/>
                    </a:lnTo>
                    <a:lnTo>
                      <a:pt x="74" y="16"/>
                    </a:lnTo>
                    <a:lnTo>
                      <a:pt x="76" y="17"/>
                    </a:lnTo>
                    <a:lnTo>
                      <a:pt x="76" y="18"/>
                    </a:lnTo>
                    <a:lnTo>
                      <a:pt x="77" y="18"/>
                    </a:lnTo>
                    <a:lnTo>
                      <a:pt x="77" y="20"/>
                    </a:lnTo>
                    <a:lnTo>
                      <a:pt x="79" y="21"/>
                    </a:lnTo>
                    <a:lnTo>
                      <a:pt x="79" y="22"/>
                    </a:lnTo>
                    <a:lnTo>
                      <a:pt x="79" y="23"/>
                    </a:lnTo>
                    <a:lnTo>
                      <a:pt x="80" y="23"/>
                    </a:lnTo>
                    <a:lnTo>
                      <a:pt x="80" y="25"/>
                    </a:lnTo>
                    <a:lnTo>
                      <a:pt x="80" y="26"/>
                    </a:lnTo>
                    <a:lnTo>
                      <a:pt x="80" y="27"/>
                    </a:lnTo>
                    <a:lnTo>
                      <a:pt x="80" y="28"/>
                    </a:lnTo>
                    <a:lnTo>
                      <a:pt x="80" y="30"/>
                    </a:lnTo>
                    <a:lnTo>
                      <a:pt x="80" y="31"/>
                    </a:lnTo>
                    <a:lnTo>
                      <a:pt x="80" y="32"/>
                    </a:lnTo>
                    <a:lnTo>
                      <a:pt x="80" y="33"/>
                    </a:lnTo>
                    <a:lnTo>
                      <a:pt x="80" y="35"/>
                    </a:lnTo>
                    <a:lnTo>
                      <a:pt x="80" y="36"/>
                    </a:lnTo>
                    <a:lnTo>
                      <a:pt x="80" y="37"/>
                    </a:lnTo>
                    <a:lnTo>
                      <a:pt x="80" y="37"/>
                    </a:lnTo>
                    <a:lnTo>
                      <a:pt x="79" y="38"/>
                    </a:lnTo>
                    <a:lnTo>
                      <a:pt x="79" y="40"/>
                    </a:lnTo>
                    <a:lnTo>
                      <a:pt x="79" y="41"/>
                    </a:lnTo>
                    <a:lnTo>
                      <a:pt x="77" y="42"/>
                    </a:lnTo>
                    <a:lnTo>
                      <a:pt x="77" y="43"/>
                    </a:lnTo>
                    <a:lnTo>
                      <a:pt x="76" y="43"/>
                    </a:lnTo>
                    <a:lnTo>
                      <a:pt x="76" y="45"/>
                    </a:lnTo>
                    <a:lnTo>
                      <a:pt x="74" y="46"/>
                    </a:lnTo>
                    <a:lnTo>
                      <a:pt x="73" y="46"/>
                    </a:lnTo>
                    <a:lnTo>
                      <a:pt x="73" y="47"/>
                    </a:lnTo>
                    <a:lnTo>
                      <a:pt x="72" y="47"/>
                    </a:lnTo>
                    <a:lnTo>
                      <a:pt x="70" y="48"/>
                    </a:lnTo>
                    <a:lnTo>
                      <a:pt x="69" y="48"/>
                    </a:lnTo>
                    <a:lnTo>
                      <a:pt x="67" y="48"/>
                    </a:lnTo>
                    <a:lnTo>
                      <a:pt x="67" y="48"/>
                    </a:lnTo>
                    <a:lnTo>
                      <a:pt x="66" y="48"/>
                    </a:lnTo>
                    <a:lnTo>
                      <a:pt x="64" y="50"/>
                    </a:lnTo>
                    <a:lnTo>
                      <a:pt x="62" y="50"/>
                    </a:lnTo>
                    <a:lnTo>
                      <a:pt x="60" y="50"/>
                    </a:lnTo>
                    <a:lnTo>
                      <a:pt x="59" y="48"/>
                    </a:lnTo>
                    <a:lnTo>
                      <a:pt x="59" y="48"/>
                    </a:lnTo>
                    <a:lnTo>
                      <a:pt x="57" y="48"/>
                    </a:lnTo>
                    <a:lnTo>
                      <a:pt x="56" y="48"/>
                    </a:lnTo>
                    <a:lnTo>
                      <a:pt x="54" y="48"/>
                    </a:lnTo>
                    <a:lnTo>
                      <a:pt x="53" y="47"/>
                    </a:lnTo>
                    <a:lnTo>
                      <a:pt x="53" y="47"/>
                    </a:lnTo>
                    <a:lnTo>
                      <a:pt x="52" y="46"/>
                    </a:lnTo>
                    <a:lnTo>
                      <a:pt x="50" y="46"/>
                    </a:lnTo>
                    <a:lnTo>
                      <a:pt x="49" y="45"/>
                    </a:lnTo>
                    <a:lnTo>
                      <a:pt x="49" y="43"/>
                    </a:lnTo>
                    <a:lnTo>
                      <a:pt x="47" y="43"/>
                    </a:lnTo>
                    <a:lnTo>
                      <a:pt x="47" y="42"/>
                    </a:lnTo>
                    <a:lnTo>
                      <a:pt x="46" y="41"/>
                    </a:lnTo>
                    <a:lnTo>
                      <a:pt x="46" y="40"/>
                    </a:lnTo>
                    <a:lnTo>
                      <a:pt x="46" y="38"/>
                    </a:lnTo>
                    <a:lnTo>
                      <a:pt x="44" y="37"/>
                    </a:lnTo>
                    <a:lnTo>
                      <a:pt x="44" y="37"/>
                    </a:lnTo>
                    <a:lnTo>
                      <a:pt x="44" y="36"/>
                    </a:lnTo>
                    <a:lnTo>
                      <a:pt x="44" y="35"/>
                    </a:lnTo>
                    <a:lnTo>
                      <a:pt x="44" y="33"/>
                    </a:lnTo>
                    <a:lnTo>
                      <a:pt x="44" y="32"/>
                    </a:lnTo>
                    <a:lnTo>
                      <a:pt x="44" y="31"/>
                    </a:lnTo>
                    <a:close/>
                    <a:moveTo>
                      <a:pt x="50" y="31"/>
                    </a:moveTo>
                    <a:lnTo>
                      <a:pt x="50" y="31"/>
                    </a:lnTo>
                    <a:lnTo>
                      <a:pt x="50" y="32"/>
                    </a:lnTo>
                    <a:lnTo>
                      <a:pt x="50" y="33"/>
                    </a:lnTo>
                    <a:lnTo>
                      <a:pt x="52" y="33"/>
                    </a:lnTo>
                    <a:lnTo>
                      <a:pt x="52" y="35"/>
                    </a:lnTo>
                    <a:lnTo>
                      <a:pt x="52" y="36"/>
                    </a:lnTo>
                    <a:lnTo>
                      <a:pt x="52" y="36"/>
                    </a:lnTo>
                    <a:lnTo>
                      <a:pt x="52" y="37"/>
                    </a:lnTo>
                    <a:lnTo>
                      <a:pt x="52" y="37"/>
                    </a:lnTo>
                    <a:lnTo>
                      <a:pt x="52" y="38"/>
                    </a:lnTo>
                    <a:lnTo>
                      <a:pt x="53" y="38"/>
                    </a:lnTo>
                    <a:lnTo>
                      <a:pt x="53" y="40"/>
                    </a:lnTo>
                    <a:lnTo>
                      <a:pt x="53" y="40"/>
                    </a:lnTo>
                    <a:lnTo>
                      <a:pt x="54" y="41"/>
                    </a:lnTo>
                    <a:lnTo>
                      <a:pt x="54" y="41"/>
                    </a:lnTo>
                    <a:lnTo>
                      <a:pt x="56" y="42"/>
                    </a:lnTo>
                    <a:lnTo>
                      <a:pt x="56" y="42"/>
                    </a:lnTo>
                    <a:lnTo>
                      <a:pt x="57" y="43"/>
                    </a:lnTo>
                    <a:lnTo>
                      <a:pt x="57" y="43"/>
                    </a:lnTo>
                    <a:lnTo>
                      <a:pt x="59" y="43"/>
                    </a:lnTo>
                    <a:lnTo>
                      <a:pt x="59" y="43"/>
                    </a:lnTo>
                    <a:lnTo>
                      <a:pt x="60" y="45"/>
                    </a:lnTo>
                    <a:lnTo>
                      <a:pt x="62" y="45"/>
                    </a:lnTo>
                    <a:lnTo>
                      <a:pt x="62" y="45"/>
                    </a:lnTo>
                    <a:lnTo>
                      <a:pt x="63" y="45"/>
                    </a:lnTo>
                    <a:lnTo>
                      <a:pt x="64" y="45"/>
                    </a:lnTo>
                    <a:lnTo>
                      <a:pt x="66" y="43"/>
                    </a:lnTo>
                    <a:lnTo>
                      <a:pt x="66" y="43"/>
                    </a:lnTo>
                    <a:lnTo>
                      <a:pt x="67" y="43"/>
                    </a:lnTo>
                    <a:lnTo>
                      <a:pt x="69" y="43"/>
                    </a:lnTo>
                    <a:lnTo>
                      <a:pt x="69" y="42"/>
                    </a:lnTo>
                    <a:lnTo>
                      <a:pt x="70" y="42"/>
                    </a:lnTo>
                    <a:lnTo>
                      <a:pt x="70" y="41"/>
                    </a:lnTo>
                    <a:lnTo>
                      <a:pt x="70" y="41"/>
                    </a:lnTo>
                    <a:lnTo>
                      <a:pt x="72" y="40"/>
                    </a:lnTo>
                    <a:lnTo>
                      <a:pt x="72" y="40"/>
                    </a:lnTo>
                    <a:lnTo>
                      <a:pt x="72" y="38"/>
                    </a:lnTo>
                    <a:lnTo>
                      <a:pt x="73" y="38"/>
                    </a:lnTo>
                    <a:lnTo>
                      <a:pt x="73" y="37"/>
                    </a:lnTo>
                    <a:lnTo>
                      <a:pt x="73" y="37"/>
                    </a:lnTo>
                    <a:lnTo>
                      <a:pt x="73" y="36"/>
                    </a:lnTo>
                    <a:lnTo>
                      <a:pt x="73" y="36"/>
                    </a:lnTo>
                    <a:lnTo>
                      <a:pt x="73" y="35"/>
                    </a:lnTo>
                    <a:lnTo>
                      <a:pt x="74" y="33"/>
                    </a:lnTo>
                    <a:lnTo>
                      <a:pt x="74" y="33"/>
                    </a:lnTo>
                    <a:lnTo>
                      <a:pt x="74" y="32"/>
                    </a:lnTo>
                    <a:lnTo>
                      <a:pt x="74" y="31"/>
                    </a:lnTo>
                    <a:lnTo>
                      <a:pt x="74" y="31"/>
                    </a:lnTo>
                    <a:lnTo>
                      <a:pt x="74" y="30"/>
                    </a:lnTo>
                    <a:lnTo>
                      <a:pt x="74" y="30"/>
                    </a:lnTo>
                    <a:lnTo>
                      <a:pt x="74" y="28"/>
                    </a:lnTo>
                    <a:lnTo>
                      <a:pt x="74" y="28"/>
                    </a:lnTo>
                    <a:lnTo>
                      <a:pt x="74" y="27"/>
                    </a:lnTo>
                    <a:lnTo>
                      <a:pt x="73" y="26"/>
                    </a:lnTo>
                    <a:lnTo>
                      <a:pt x="73" y="26"/>
                    </a:lnTo>
                    <a:lnTo>
                      <a:pt x="73" y="25"/>
                    </a:lnTo>
                    <a:lnTo>
                      <a:pt x="73" y="25"/>
                    </a:lnTo>
                    <a:lnTo>
                      <a:pt x="73" y="23"/>
                    </a:lnTo>
                    <a:lnTo>
                      <a:pt x="72" y="22"/>
                    </a:lnTo>
                    <a:lnTo>
                      <a:pt x="72" y="22"/>
                    </a:lnTo>
                    <a:lnTo>
                      <a:pt x="72" y="21"/>
                    </a:lnTo>
                    <a:lnTo>
                      <a:pt x="70" y="21"/>
                    </a:lnTo>
                    <a:lnTo>
                      <a:pt x="70" y="20"/>
                    </a:lnTo>
                    <a:lnTo>
                      <a:pt x="70" y="20"/>
                    </a:lnTo>
                    <a:lnTo>
                      <a:pt x="69" y="20"/>
                    </a:lnTo>
                    <a:lnTo>
                      <a:pt x="69" y="18"/>
                    </a:lnTo>
                    <a:lnTo>
                      <a:pt x="67" y="18"/>
                    </a:lnTo>
                    <a:lnTo>
                      <a:pt x="66" y="18"/>
                    </a:lnTo>
                    <a:lnTo>
                      <a:pt x="66" y="18"/>
                    </a:lnTo>
                    <a:lnTo>
                      <a:pt x="64" y="17"/>
                    </a:lnTo>
                    <a:lnTo>
                      <a:pt x="63" y="17"/>
                    </a:lnTo>
                    <a:lnTo>
                      <a:pt x="62" y="17"/>
                    </a:lnTo>
                    <a:lnTo>
                      <a:pt x="60" y="17"/>
                    </a:lnTo>
                    <a:lnTo>
                      <a:pt x="59" y="18"/>
                    </a:lnTo>
                    <a:lnTo>
                      <a:pt x="57" y="18"/>
                    </a:lnTo>
                    <a:lnTo>
                      <a:pt x="57" y="18"/>
                    </a:lnTo>
                    <a:lnTo>
                      <a:pt x="56" y="20"/>
                    </a:lnTo>
                    <a:lnTo>
                      <a:pt x="54" y="20"/>
                    </a:lnTo>
                    <a:lnTo>
                      <a:pt x="54" y="21"/>
                    </a:lnTo>
                    <a:lnTo>
                      <a:pt x="53" y="22"/>
                    </a:lnTo>
                    <a:lnTo>
                      <a:pt x="53" y="22"/>
                    </a:lnTo>
                    <a:lnTo>
                      <a:pt x="52" y="23"/>
                    </a:lnTo>
                    <a:lnTo>
                      <a:pt x="52" y="25"/>
                    </a:lnTo>
                    <a:lnTo>
                      <a:pt x="52" y="26"/>
                    </a:lnTo>
                    <a:lnTo>
                      <a:pt x="52" y="27"/>
                    </a:lnTo>
                    <a:lnTo>
                      <a:pt x="50" y="28"/>
                    </a:lnTo>
                    <a:lnTo>
                      <a:pt x="50" y="30"/>
                    </a:lnTo>
                    <a:lnTo>
                      <a:pt x="50" y="31"/>
                    </a:lnTo>
                    <a:close/>
                    <a:moveTo>
                      <a:pt x="90" y="48"/>
                    </a:moveTo>
                    <a:lnTo>
                      <a:pt x="90" y="13"/>
                    </a:lnTo>
                    <a:lnTo>
                      <a:pt x="96" y="13"/>
                    </a:lnTo>
                    <a:lnTo>
                      <a:pt x="96" y="20"/>
                    </a:lnTo>
                    <a:lnTo>
                      <a:pt x="97" y="18"/>
                    </a:lnTo>
                    <a:lnTo>
                      <a:pt x="97" y="18"/>
                    </a:lnTo>
                    <a:lnTo>
                      <a:pt x="97" y="17"/>
                    </a:lnTo>
                    <a:lnTo>
                      <a:pt x="99" y="17"/>
                    </a:lnTo>
                    <a:lnTo>
                      <a:pt x="99" y="16"/>
                    </a:lnTo>
                    <a:lnTo>
                      <a:pt x="100" y="16"/>
                    </a:lnTo>
                    <a:lnTo>
                      <a:pt x="100" y="15"/>
                    </a:lnTo>
                    <a:lnTo>
                      <a:pt x="102" y="15"/>
                    </a:lnTo>
                    <a:lnTo>
                      <a:pt x="103" y="15"/>
                    </a:lnTo>
                    <a:lnTo>
                      <a:pt x="103" y="13"/>
                    </a:lnTo>
                    <a:lnTo>
                      <a:pt x="105" y="13"/>
                    </a:lnTo>
                    <a:lnTo>
                      <a:pt x="105" y="13"/>
                    </a:lnTo>
                    <a:lnTo>
                      <a:pt x="106" y="13"/>
                    </a:lnTo>
                    <a:lnTo>
                      <a:pt x="108" y="13"/>
                    </a:lnTo>
                    <a:lnTo>
                      <a:pt x="109" y="12"/>
                    </a:lnTo>
                    <a:lnTo>
                      <a:pt x="110" y="12"/>
                    </a:lnTo>
                    <a:lnTo>
                      <a:pt x="110" y="20"/>
                    </a:lnTo>
                    <a:lnTo>
                      <a:pt x="109" y="20"/>
                    </a:lnTo>
                    <a:lnTo>
                      <a:pt x="108" y="20"/>
                    </a:lnTo>
                    <a:lnTo>
                      <a:pt x="106" y="20"/>
                    </a:lnTo>
                    <a:lnTo>
                      <a:pt x="105" y="20"/>
                    </a:lnTo>
                    <a:lnTo>
                      <a:pt x="103" y="20"/>
                    </a:lnTo>
                    <a:lnTo>
                      <a:pt x="102" y="21"/>
                    </a:lnTo>
                    <a:lnTo>
                      <a:pt x="102" y="21"/>
                    </a:lnTo>
                    <a:lnTo>
                      <a:pt x="100" y="21"/>
                    </a:lnTo>
                    <a:lnTo>
                      <a:pt x="99" y="22"/>
                    </a:lnTo>
                    <a:lnTo>
                      <a:pt x="99" y="22"/>
                    </a:lnTo>
                    <a:lnTo>
                      <a:pt x="97" y="23"/>
                    </a:lnTo>
                    <a:lnTo>
                      <a:pt x="97" y="25"/>
                    </a:lnTo>
                    <a:lnTo>
                      <a:pt x="97" y="25"/>
                    </a:lnTo>
                    <a:lnTo>
                      <a:pt x="97" y="26"/>
                    </a:lnTo>
                    <a:lnTo>
                      <a:pt x="96" y="27"/>
                    </a:lnTo>
                    <a:lnTo>
                      <a:pt x="96" y="27"/>
                    </a:lnTo>
                    <a:lnTo>
                      <a:pt x="96" y="48"/>
                    </a:lnTo>
                    <a:lnTo>
                      <a:pt x="90" y="48"/>
                    </a:lnTo>
                    <a:close/>
                    <a:moveTo>
                      <a:pt x="168" y="6"/>
                    </a:moveTo>
                    <a:lnTo>
                      <a:pt x="168" y="23"/>
                    </a:lnTo>
                    <a:lnTo>
                      <a:pt x="182" y="23"/>
                    </a:lnTo>
                    <a:lnTo>
                      <a:pt x="185" y="22"/>
                    </a:lnTo>
                    <a:lnTo>
                      <a:pt x="188" y="22"/>
                    </a:lnTo>
                    <a:lnTo>
                      <a:pt x="189" y="22"/>
                    </a:lnTo>
                    <a:lnTo>
                      <a:pt x="192" y="21"/>
                    </a:lnTo>
                    <a:lnTo>
                      <a:pt x="192" y="20"/>
                    </a:lnTo>
                    <a:lnTo>
                      <a:pt x="194" y="18"/>
                    </a:lnTo>
                    <a:lnTo>
                      <a:pt x="194" y="16"/>
                    </a:lnTo>
                    <a:lnTo>
                      <a:pt x="195" y="13"/>
                    </a:lnTo>
                    <a:lnTo>
                      <a:pt x="194" y="12"/>
                    </a:lnTo>
                    <a:lnTo>
                      <a:pt x="194" y="11"/>
                    </a:lnTo>
                    <a:lnTo>
                      <a:pt x="192" y="10"/>
                    </a:lnTo>
                    <a:lnTo>
                      <a:pt x="192" y="8"/>
                    </a:lnTo>
                    <a:lnTo>
                      <a:pt x="189" y="7"/>
                    </a:lnTo>
                    <a:lnTo>
                      <a:pt x="188" y="6"/>
                    </a:lnTo>
                    <a:lnTo>
                      <a:pt x="186" y="6"/>
                    </a:lnTo>
                    <a:lnTo>
                      <a:pt x="184" y="6"/>
                    </a:lnTo>
                    <a:lnTo>
                      <a:pt x="168" y="6"/>
                    </a:lnTo>
                    <a:close/>
                    <a:moveTo>
                      <a:pt x="168" y="28"/>
                    </a:moveTo>
                    <a:lnTo>
                      <a:pt x="168" y="48"/>
                    </a:lnTo>
                    <a:lnTo>
                      <a:pt x="161" y="48"/>
                    </a:lnTo>
                    <a:lnTo>
                      <a:pt x="161" y="0"/>
                    </a:lnTo>
                    <a:lnTo>
                      <a:pt x="185" y="0"/>
                    </a:lnTo>
                    <a:lnTo>
                      <a:pt x="186" y="0"/>
                    </a:lnTo>
                    <a:lnTo>
                      <a:pt x="188" y="0"/>
                    </a:lnTo>
                    <a:lnTo>
                      <a:pt x="189" y="1"/>
                    </a:lnTo>
                    <a:lnTo>
                      <a:pt x="189" y="1"/>
                    </a:lnTo>
                    <a:lnTo>
                      <a:pt x="191" y="1"/>
                    </a:lnTo>
                    <a:lnTo>
                      <a:pt x="192" y="1"/>
                    </a:lnTo>
                    <a:lnTo>
                      <a:pt x="194" y="1"/>
                    </a:lnTo>
                    <a:lnTo>
                      <a:pt x="194" y="2"/>
                    </a:lnTo>
                    <a:lnTo>
                      <a:pt x="195" y="2"/>
                    </a:lnTo>
                    <a:lnTo>
                      <a:pt x="195" y="3"/>
                    </a:lnTo>
                    <a:lnTo>
                      <a:pt x="197" y="3"/>
                    </a:lnTo>
                    <a:lnTo>
                      <a:pt x="197" y="3"/>
                    </a:lnTo>
                    <a:lnTo>
                      <a:pt x="198" y="5"/>
                    </a:lnTo>
                    <a:lnTo>
                      <a:pt x="198" y="5"/>
                    </a:lnTo>
                    <a:lnTo>
                      <a:pt x="199" y="6"/>
                    </a:lnTo>
                    <a:lnTo>
                      <a:pt x="199" y="7"/>
                    </a:lnTo>
                    <a:lnTo>
                      <a:pt x="199" y="7"/>
                    </a:lnTo>
                    <a:lnTo>
                      <a:pt x="201" y="8"/>
                    </a:lnTo>
                    <a:lnTo>
                      <a:pt x="201" y="10"/>
                    </a:lnTo>
                    <a:lnTo>
                      <a:pt x="201" y="10"/>
                    </a:lnTo>
                    <a:lnTo>
                      <a:pt x="201" y="11"/>
                    </a:lnTo>
                    <a:lnTo>
                      <a:pt x="202" y="12"/>
                    </a:lnTo>
                    <a:lnTo>
                      <a:pt x="202" y="12"/>
                    </a:lnTo>
                    <a:lnTo>
                      <a:pt x="202" y="13"/>
                    </a:lnTo>
                    <a:lnTo>
                      <a:pt x="202" y="15"/>
                    </a:lnTo>
                    <a:lnTo>
                      <a:pt x="202" y="16"/>
                    </a:lnTo>
                    <a:lnTo>
                      <a:pt x="201" y="16"/>
                    </a:lnTo>
                    <a:lnTo>
                      <a:pt x="201" y="17"/>
                    </a:lnTo>
                    <a:lnTo>
                      <a:pt x="201" y="18"/>
                    </a:lnTo>
                    <a:lnTo>
                      <a:pt x="201" y="18"/>
                    </a:lnTo>
                    <a:lnTo>
                      <a:pt x="201" y="20"/>
                    </a:lnTo>
                    <a:lnTo>
                      <a:pt x="199" y="21"/>
                    </a:lnTo>
                    <a:lnTo>
                      <a:pt x="199" y="21"/>
                    </a:lnTo>
                    <a:lnTo>
                      <a:pt x="199" y="22"/>
                    </a:lnTo>
                    <a:lnTo>
                      <a:pt x="198" y="23"/>
                    </a:lnTo>
                    <a:lnTo>
                      <a:pt x="198" y="23"/>
                    </a:lnTo>
                    <a:lnTo>
                      <a:pt x="197" y="25"/>
                    </a:lnTo>
                    <a:lnTo>
                      <a:pt x="197" y="25"/>
                    </a:lnTo>
                    <a:lnTo>
                      <a:pt x="195" y="26"/>
                    </a:lnTo>
                    <a:lnTo>
                      <a:pt x="195" y="26"/>
                    </a:lnTo>
                    <a:lnTo>
                      <a:pt x="194" y="26"/>
                    </a:lnTo>
                    <a:lnTo>
                      <a:pt x="192" y="27"/>
                    </a:lnTo>
                    <a:lnTo>
                      <a:pt x="191" y="27"/>
                    </a:lnTo>
                    <a:lnTo>
                      <a:pt x="191" y="27"/>
                    </a:lnTo>
                    <a:lnTo>
                      <a:pt x="189" y="28"/>
                    </a:lnTo>
                    <a:lnTo>
                      <a:pt x="188" y="28"/>
                    </a:lnTo>
                    <a:lnTo>
                      <a:pt x="186" y="28"/>
                    </a:lnTo>
                    <a:lnTo>
                      <a:pt x="185" y="28"/>
                    </a:lnTo>
                    <a:lnTo>
                      <a:pt x="168" y="28"/>
                    </a:lnTo>
                    <a:close/>
                    <a:moveTo>
                      <a:pt x="238" y="37"/>
                    </a:moveTo>
                    <a:lnTo>
                      <a:pt x="245" y="37"/>
                    </a:lnTo>
                    <a:lnTo>
                      <a:pt x="245" y="38"/>
                    </a:lnTo>
                    <a:lnTo>
                      <a:pt x="244" y="38"/>
                    </a:lnTo>
                    <a:lnTo>
                      <a:pt x="244" y="40"/>
                    </a:lnTo>
                    <a:lnTo>
                      <a:pt x="244" y="40"/>
                    </a:lnTo>
                    <a:lnTo>
                      <a:pt x="244" y="41"/>
                    </a:lnTo>
                    <a:lnTo>
                      <a:pt x="244" y="41"/>
                    </a:lnTo>
                    <a:lnTo>
                      <a:pt x="242" y="42"/>
                    </a:lnTo>
                    <a:lnTo>
                      <a:pt x="242" y="42"/>
                    </a:lnTo>
                    <a:lnTo>
                      <a:pt x="242" y="43"/>
                    </a:lnTo>
                    <a:lnTo>
                      <a:pt x="241" y="43"/>
                    </a:lnTo>
                    <a:lnTo>
                      <a:pt x="241" y="45"/>
                    </a:lnTo>
                    <a:lnTo>
                      <a:pt x="241" y="45"/>
                    </a:lnTo>
                    <a:lnTo>
                      <a:pt x="240" y="46"/>
                    </a:lnTo>
                    <a:lnTo>
                      <a:pt x="240" y="46"/>
                    </a:lnTo>
                    <a:lnTo>
                      <a:pt x="238" y="47"/>
                    </a:lnTo>
                    <a:lnTo>
                      <a:pt x="238" y="47"/>
                    </a:lnTo>
                    <a:lnTo>
                      <a:pt x="237" y="47"/>
                    </a:lnTo>
                    <a:lnTo>
                      <a:pt x="237" y="47"/>
                    </a:lnTo>
                    <a:lnTo>
                      <a:pt x="237" y="48"/>
                    </a:lnTo>
                    <a:lnTo>
                      <a:pt x="235" y="48"/>
                    </a:lnTo>
                    <a:lnTo>
                      <a:pt x="235" y="48"/>
                    </a:lnTo>
                    <a:lnTo>
                      <a:pt x="234" y="48"/>
                    </a:lnTo>
                    <a:lnTo>
                      <a:pt x="234" y="48"/>
                    </a:lnTo>
                    <a:lnTo>
                      <a:pt x="234" y="48"/>
                    </a:lnTo>
                    <a:lnTo>
                      <a:pt x="232" y="48"/>
                    </a:lnTo>
                    <a:lnTo>
                      <a:pt x="232" y="48"/>
                    </a:lnTo>
                    <a:lnTo>
                      <a:pt x="231" y="48"/>
                    </a:lnTo>
                    <a:lnTo>
                      <a:pt x="231" y="50"/>
                    </a:lnTo>
                    <a:lnTo>
                      <a:pt x="230" y="50"/>
                    </a:lnTo>
                    <a:lnTo>
                      <a:pt x="228" y="50"/>
                    </a:lnTo>
                    <a:lnTo>
                      <a:pt x="228" y="50"/>
                    </a:lnTo>
                    <a:lnTo>
                      <a:pt x="227" y="50"/>
                    </a:lnTo>
                    <a:lnTo>
                      <a:pt x="225" y="50"/>
                    </a:lnTo>
                    <a:lnTo>
                      <a:pt x="224" y="50"/>
                    </a:lnTo>
                    <a:lnTo>
                      <a:pt x="224" y="48"/>
                    </a:lnTo>
                    <a:lnTo>
                      <a:pt x="222" y="48"/>
                    </a:lnTo>
                    <a:lnTo>
                      <a:pt x="221" y="48"/>
                    </a:lnTo>
                    <a:lnTo>
                      <a:pt x="219" y="48"/>
                    </a:lnTo>
                    <a:lnTo>
                      <a:pt x="219" y="48"/>
                    </a:lnTo>
                    <a:lnTo>
                      <a:pt x="218" y="48"/>
                    </a:lnTo>
                    <a:lnTo>
                      <a:pt x="218" y="47"/>
                    </a:lnTo>
                    <a:lnTo>
                      <a:pt x="217" y="47"/>
                    </a:lnTo>
                    <a:lnTo>
                      <a:pt x="215" y="47"/>
                    </a:lnTo>
                    <a:lnTo>
                      <a:pt x="215" y="46"/>
                    </a:lnTo>
                    <a:lnTo>
                      <a:pt x="214" y="46"/>
                    </a:lnTo>
                    <a:lnTo>
                      <a:pt x="214" y="45"/>
                    </a:lnTo>
                    <a:lnTo>
                      <a:pt x="212" y="45"/>
                    </a:lnTo>
                    <a:lnTo>
                      <a:pt x="212" y="43"/>
                    </a:lnTo>
                    <a:lnTo>
                      <a:pt x="211" y="42"/>
                    </a:lnTo>
                    <a:lnTo>
                      <a:pt x="211" y="41"/>
                    </a:lnTo>
                    <a:lnTo>
                      <a:pt x="209" y="40"/>
                    </a:lnTo>
                    <a:lnTo>
                      <a:pt x="209" y="38"/>
                    </a:lnTo>
                    <a:lnTo>
                      <a:pt x="209" y="37"/>
                    </a:lnTo>
                    <a:lnTo>
                      <a:pt x="209" y="35"/>
                    </a:lnTo>
                    <a:lnTo>
                      <a:pt x="208" y="33"/>
                    </a:lnTo>
                    <a:lnTo>
                      <a:pt x="208" y="32"/>
                    </a:lnTo>
                    <a:lnTo>
                      <a:pt x="208" y="31"/>
                    </a:lnTo>
                    <a:lnTo>
                      <a:pt x="209" y="30"/>
                    </a:lnTo>
                    <a:lnTo>
                      <a:pt x="209" y="28"/>
                    </a:lnTo>
                    <a:lnTo>
                      <a:pt x="209" y="27"/>
                    </a:lnTo>
                    <a:lnTo>
                      <a:pt x="209" y="26"/>
                    </a:lnTo>
                    <a:lnTo>
                      <a:pt x="209" y="25"/>
                    </a:lnTo>
                    <a:lnTo>
                      <a:pt x="209" y="25"/>
                    </a:lnTo>
                    <a:lnTo>
                      <a:pt x="209" y="23"/>
                    </a:lnTo>
                    <a:lnTo>
                      <a:pt x="211" y="22"/>
                    </a:lnTo>
                    <a:lnTo>
                      <a:pt x="211" y="21"/>
                    </a:lnTo>
                    <a:lnTo>
                      <a:pt x="211" y="21"/>
                    </a:lnTo>
                    <a:lnTo>
                      <a:pt x="212" y="20"/>
                    </a:lnTo>
                    <a:lnTo>
                      <a:pt x="212" y="18"/>
                    </a:lnTo>
                    <a:lnTo>
                      <a:pt x="212" y="18"/>
                    </a:lnTo>
                    <a:lnTo>
                      <a:pt x="214" y="17"/>
                    </a:lnTo>
                    <a:lnTo>
                      <a:pt x="214" y="16"/>
                    </a:lnTo>
                    <a:lnTo>
                      <a:pt x="215" y="16"/>
                    </a:lnTo>
                    <a:lnTo>
                      <a:pt x="215" y="16"/>
                    </a:lnTo>
                    <a:lnTo>
                      <a:pt x="217" y="15"/>
                    </a:lnTo>
                    <a:lnTo>
                      <a:pt x="218" y="15"/>
                    </a:lnTo>
                    <a:lnTo>
                      <a:pt x="218" y="15"/>
                    </a:lnTo>
                    <a:lnTo>
                      <a:pt x="219" y="13"/>
                    </a:lnTo>
                    <a:lnTo>
                      <a:pt x="219" y="13"/>
                    </a:lnTo>
                    <a:lnTo>
                      <a:pt x="221" y="13"/>
                    </a:lnTo>
                    <a:lnTo>
                      <a:pt x="221" y="12"/>
                    </a:lnTo>
                    <a:lnTo>
                      <a:pt x="222" y="12"/>
                    </a:lnTo>
                    <a:lnTo>
                      <a:pt x="224" y="12"/>
                    </a:lnTo>
                    <a:lnTo>
                      <a:pt x="224" y="12"/>
                    </a:lnTo>
                    <a:lnTo>
                      <a:pt x="225" y="12"/>
                    </a:lnTo>
                    <a:lnTo>
                      <a:pt x="225" y="12"/>
                    </a:lnTo>
                    <a:lnTo>
                      <a:pt x="227" y="12"/>
                    </a:lnTo>
                    <a:lnTo>
                      <a:pt x="228" y="12"/>
                    </a:lnTo>
                    <a:lnTo>
                      <a:pt x="228" y="12"/>
                    </a:lnTo>
                    <a:lnTo>
                      <a:pt x="230" y="12"/>
                    </a:lnTo>
                    <a:lnTo>
                      <a:pt x="230" y="12"/>
                    </a:lnTo>
                    <a:lnTo>
                      <a:pt x="231" y="12"/>
                    </a:lnTo>
                    <a:lnTo>
                      <a:pt x="231" y="12"/>
                    </a:lnTo>
                    <a:lnTo>
                      <a:pt x="232" y="12"/>
                    </a:lnTo>
                    <a:lnTo>
                      <a:pt x="232" y="12"/>
                    </a:lnTo>
                    <a:lnTo>
                      <a:pt x="234" y="12"/>
                    </a:lnTo>
                    <a:lnTo>
                      <a:pt x="234" y="12"/>
                    </a:lnTo>
                    <a:lnTo>
                      <a:pt x="234" y="13"/>
                    </a:lnTo>
                    <a:lnTo>
                      <a:pt x="235" y="13"/>
                    </a:lnTo>
                    <a:lnTo>
                      <a:pt x="235" y="13"/>
                    </a:lnTo>
                    <a:lnTo>
                      <a:pt x="237" y="13"/>
                    </a:lnTo>
                    <a:lnTo>
                      <a:pt x="237" y="15"/>
                    </a:lnTo>
                    <a:lnTo>
                      <a:pt x="238" y="15"/>
                    </a:lnTo>
                    <a:lnTo>
                      <a:pt x="238" y="15"/>
                    </a:lnTo>
                    <a:lnTo>
                      <a:pt x="240" y="16"/>
                    </a:lnTo>
                    <a:lnTo>
                      <a:pt x="240" y="16"/>
                    </a:lnTo>
                    <a:lnTo>
                      <a:pt x="240" y="16"/>
                    </a:lnTo>
                    <a:lnTo>
                      <a:pt x="241" y="17"/>
                    </a:lnTo>
                    <a:lnTo>
                      <a:pt x="241" y="17"/>
                    </a:lnTo>
                    <a:lnTo>
                      <a:pt x="241" y="18"/>
                    </a:lnTo>
                    <a:lnTo>
                      <a:pt x="242" y="18"/>
                    </a:lnTo>
                    <a:lnTo>
                      <a:pt x="242" y="20"/>
                    </a:lnTo>
                    <a:lnTo>
                      <a:pt x="242" y="21"/>
                    </a:lnTo>
                    <a:lnTo>
                      <a:pt x="244" y="22"/>
                    </a:lnTo>
                    <a:lnTo>
                      <a:pt x="244" y="23"/>
                    </a:lnTo>
                    <a:lnTo>
                      <a:pt x="244" y="26"/>
                    </a:lnTo>
                    <a:lnTo>
                      <a:pt x="245" y="27"/>
                    </a:lnTo>
                    <a:lnTo>
                      <a:pt x="245" y="28"/>
                    </a:lnTo>
                    <a:lnTo>
                      <a:pt x="245" y="31"/>
                    </a:lnTo>
                    <a:lnTo>
                      <a:pt x="245" y="32"/>
                    </a:lnTo>
                    <a:lnTo>
                      <a:pt x="215" y="32"/>
                    </a:lnTo>
                    <a:lnTo>
                      <a:pt x="215" y="33"/>
                    </a:lnTo>
                    <a:lnTo>
                      <a:pt x="215" y="36"/>
                    </a:lnTo>
                    <a:lnTo>
                      <a:pt x="217" y="36"/>
                    </a:lnTo>
                    <a:lnTo>
                      <a:pt x="217" y="37"/>
                    </a:lnTo>
                    <a:lnTo>
                      <a:pt x="217" y="38"/>
                    </a:lnTo>
                    <a:lnTo>
                      <a:pt x="218" y="40"/>
                    </a:lnTo>
                    <a:lnTo>
                      <a:pt x="218" y="41"/>
                    </a:lnTo>
                    <a:lnTo>
                      <a:pt x="218" y="41"/>
                    </a:lnTo>
                    <a:lnTo>
                      <a:pt x="219" y="42"/>
                    </a:lnTo>
                    <a:lnTo>
                      <a:pt x="221" y="42"/>
                    </a:lnTo>
                    <a:lnTo>
                      <a:pt x="221" y="43"/>
                    </a:lnTo>
                    <a:lnTo>
                      <a:pt x="222" y="43"/>
                    </a:lnTo>
                    <a:lnTo>
                      <a:pt x="224" y="43"/>
                    </a:lnTo>
                    <a:lnTo>
                      <a:pt x="225" y="45"/>
                    </a:lnTo>
                    <a:lnTo>
                      <a:pt x="227" y="45"/>
                    </a:lnTo>
                    <a:lnTo>
                      <a:pt x="228" y="45"/>
                    </a:lnTo>
                    <a:lnTo>
                      <a:pt x="228" y="45"/>
                    </a:lnTo>
                    <a:lnTo>
                      <a:pt x="230" y="45"/>
                    </a:lnTo>
                    <a:lnTo>
                      <a:pt x="230" y="45"/>
                    </a:lnTo>
                    <a:lnTo>
                      <a:pt x="230" y="43"/>
                    </a:lnTo>
                    <a:lnTo>
                      <a:pt x="231" y="43"/>
                    </a:lnTo>
                    <a:lnTo>
                      <a:pt x="231" y="43"/>
                    </a:lnTo>
                    <a:lnTo>
                      <a:pt x="232" y="43"/>
                    </a:lnTo>
                    <a:lnTo>
                      <a:pt x="232" y="43"/>
                    </a:lnTo>
                    <a:lnTo>
                      <a:pt x="234" y="43"/>
                    </a:lnTo>
                    <a:lnTo>
                      <a:pt x="234" y="42"/>
                    </a:lnTo>
                    <a:lnTo>
                      <a:pt x="235" y="42"/>
                    </a:lnTo>
                    <a:lnTo>
                      <a:pt x="235" y="42"/>
                    </a:lnTo>
                    <a:lnTo>
                      <a:pt x="235" y="42"/>
                    </a:lnTo>
                    <a:lnTo>
                      <a:pt x="235" y="41"/>
                    </a:lnTo>
                    <a:lnTo>
                      <a:pt x="237" y="41"/>
                    </a:lnTo>
                    <a:lnTo>
                      <a:pt x="237" y="41"/>
                    </a:lnTo>
                    <a:lnTo>
                      <a:pt x="237" y="40"/>
                    </a:lnTo>
                    <a:lnTo>
                      <a:pt x="237" y="40"/>
                    </a:lnTo>
                    <a:lnTo>
                      <a:pt x="238" y="40"/>
                    </a:lnTo>
                    <a:lnTo>
                      <a:pt x="238" y="38"/>
                    </a:lnTo>
                    <a:lnTo>
                      <a:pt x="238" y="38"/>
                    </a:lnTo>
                    <a:lnTo>
                      <a:pt x="238" y="38"/>
                    </a:lnTo>
                    <a:lnTo>
                      <a:pt x="238" y="38"/>
                    </a:lnTo>
                    <a:lnTo>
                      <a:pt x="238" y="37"/>
                    </a:lnTo>
                    <a:close/>
                    <a:moveTo>
                      <a:pt x="215" y="28"/>
                    </a:moveTo>
                    <a:lnTo>
                      <a:pt x="238" y="28"/>
                    </a:lnTo>
                    <a:lnTo>
                      <a:pt x="238" y="27"/>
                    </a:lnTo>
                    <a:lnTo>
                      <a:pt x="238" y="26"/>
                    </a:lnTo>
                    <a:lnTo>
                      <a:pt x="238" y="25"/>
                    </a:lnTo>
                    <a:lnTo>
                      <a:pt x="237" y="23"/>
                    </a:lnTo>
                    <a:lnTo>
                      <a:pt x="237" y="23"/>
                    </a:lnTo>
                    <a:lnTo>
                      <a:pt x="237" y="22"/>
                    </a:lnTo>
                    <a:lnTo>
                      <a:pt x="237" y="21"/>
                    </a:lnTo>
                    <a:lnTo>
                      <a:pt x="235" y="20"/>
                    </a:lnTo>
                    <a:lnTo>
                      <a:pt x="235" y="20"/>
                    </a:lnTo>
                    <a:lnTo>
                      <a:pt x="234" y="20"/>
                    </a:lnTo>
                    <a:lnTo>
                      <a:pt x="232" y="18"/>
                    </a:lnTo>
                    <a:lnTo>
                      <a:pt x="232" y="18"/>
                    </a:lnTo>
                    <a:lnTo>
                      <a:pt x="231" y="18"/>
                    </a:lnTo>
                    <a:lnTo>
                      <a:pt x="230" y="17"/>
                    </a:lnTo>
                    <a:lnTo>
                      <a:pt x="228" y="17"/>
                    </a:lnTo>
                    <a:lnTo>
                      <a:pt x="227" y="17"/>
                    </a:lnTo>
                    <a:lnTo>
                      <a:pt x="227" y="17"/>
                    </a:lnTo>
                    <a:lnTo>
                      <a:pt x="225" y="17"/>
                    </a:lnTo>
                    <a:lnTo>
                      <a:pt x="225" y="17"/>
                    </a:lnTo>
                    <a:lnTo>
                      <a:pt x="224" y="18"/>
                    </a:lnTo>
                    <a:lnTo>
                      <a:pt x="224" y="18"/>
                    </a:lnTo>
                    <a:lnTo>
                      <a:pt x="222" y="18"/>
                    </a:lnTo>
                    <a:lnTo>
                      <a:pt x="222" y="18"/>
                    </a:lnTo>
                    <a:lnTo>
                      <a:pt x="221" y="18"/>
                    </a:lnTo>
                    <a:lnTo>
                      <a:pt x="221" y="20"/>
                    </a:lnTo>
                    <a:lnTo>
                      <a:pt x="219" y="20"/>
                    </a:lnTo>
                    <a:lnTo>
                      <a:pt x="219" y="20"/>
                    </a:lnTo>
                    <a:lnTo>
                      <a:pt x="219" y="21"/>
                    </a:lnTo>
                    <a:lnTo>
                      <a:pt x="218" y="21"/>
                    </a:lnTo>
                    <a:lnTo>
                      <a:pt x="218" y="22"/>
                    </a:lnTo>
                    <a:lnTo>
                      <a:pt x="218" y="22"/>
                    </a:lnTo>
                    <a:lnTo>
                      <a:pt x="217" y="23"/>
                    </a:lnTo>
                    <a:lnTo>
                      <a:pt x="217" y="23"/>
                    </a:lnTo>
                    <a:lnTo>
                      <a:pt x="217" y="25"/>
                    </a:lnTo>
                    <a:lnTo>
                      <a:pt x="217" y="25"/>
                    </a:lnTo>
                    <a:lnTo>
                      <a:pt x="217" y="26"/>
                    </a:lnTo>
                    <a:lnTo>
                      <a:pt x="215" y="26"/>
                    </a:lnTo>
                    <a:lnTo>
                      <a:pt x="215" y="27"/>
                    </a:lnTo>
                    <a:lnTo>
                      <a:pt x="215" y="27"/>
                    </a:lnTo>
                    <a:lnTo>
                      <a:pt x="215" y="28"/>
                    </a:lnTo>
                    <a:close/>
                    <a:moveTo>
                      <a:pt x="255" y="48"/>
                    </a:moveTo>
                    <a:lnTo>
                      <a:pt x="255" y="13"/>
                    </a:lnTo>
                    <a:lnTo>
                      <a:pt x="261" y="13"/>
                    </a:lnTo>
                    <a:lnTo>
                      <a:pt x="261" y="20"/>
                    </a:lnTo>
                    <a:lnTo>
                      <a:pt x="261" y="18"/>
                    </a:lnTo>
                    <a:lnTo>
                      <a:pt x="263" y="18"/>
                    </a:lnTo>
                    <a:lnTo>
                      <a:pt x="263" y="17"/>
                    </a:lnTo>
                    <a:lnTo>
                      <a:pt x="264" y="17"/>
                    </a:lnTo>
                    <a:lnTo>
                      <a:pt x="264" y="16"/>
                    </a:lnTo>
                    <a:lnTo>
                      <a:pt x="265" y="16"/>
                    </a:lnTo>
                    <a:lnTo>
                      <a:pt x="265" y="15"/>
                    </a:lnTo>
                    <a:lnTo>
                      <a:pt x="267" y="15"/>
                    </a:lnTo>
                    <a:lnTo>
                      <a:pt x="267" y="15"/>
                    </a:lnTo>
                    <a:lnTo>
                      <a:pt x="268" y="13"/>
                    </a:lnTo>
                    <a:lnTo>
                      <a:pt x="268" y="13"/>
                    </a:lnTo>
                    <a:lnTo>
                      <a:pt x="270" y="13"/>
                    </a:lnTo>
                    <a:lnTo>
                      <a:pt x="271" y="13"/>
                    </a:lnTo>
                    <a:lnTo>
                      <a:pt x="273" y="13"/>
                    </a:lnTo>
                    <a:lnTo>
                      <a:pt x="274" y="12"/>
                    </a:lnTo>
                    <a:lnTo>
                      <a:pt x="274" y="12"/>
                    </a:lnTo>
                    <a:lnTo>
                      <a:pt x="274" y="20"/>
                    </a:lnTo>
                    <a:lnTo>
                      <a:pt x="273" y="20"/>
                    </a:lnTo>
                    <a:lnTo>
                      <a:pt x="271" y="20"/>
                    </a:lnTo>
                    <a:lnTo>
                      <a:pt x="271" y="20"/>
                    </a:lnTo>
                    <a:lnTo>
                      <a:pt x="270" y="20"/>
                    </a:lnTo>
                    <a:lnTo>
                      <a:pt x="268" y="20"/>
                    </a:lnTo>
                    <a:lnTo>
                      <a:pt x="267" y="21"/>
                    </a:lnTo>
                    <a:lnTo>
                      <a:pt x="265" y="21"/>
                    </a:lnTo>
                    <a:lnTo>
                      <a:pt x="265" y="21"/>
                    </a:lnTo>
                    <a:lnTo>
                      <a:pt x="264" y="22"/>
                    </a:lnTo>
                    <a:lnTo>
                      <a:pt x="264" y="22"/>
                    </a:lnTo>
                    <a:lnTo>
                      <a:pt x="263" y="23"/>
                    </a:lnTo>
                    <a:lnTo>
                      <a:pt x="263" y="25"/>
                    </a:lnTo>
                    <a:lnTo>
                      <a:pt x="261" y="25"/>
                    </a:lnTo>
                    <a:lnTo>
                      <a:pt x="261" y="26"/>
                    </a:lnTo>
                    <a:lnTo>
                      <a:pt x="261" y="27"/>
                    </a:lnTo>
                    <a:lnTo>
                      <a:pt x="261" y="27"/>
                    </a:lnTo>
                    <a:lnTo>
                      <a:pt x="261" y="48"/>
                    </a:lnTo>
                    <a:lnTo>
                      <a:pt x="255" y="48"/>
                    </a:lnTo>
                    <a:close/>
                    <a:moveTo>
                      <a:pt x="280" y="0"/>
                    </a:moveTo>
                    <a:lnTo>
                      <a:pt x="286" y="0"/>
                    </a:lnTo>
                    <a:lnTo>
                      <a:pt x="286" y="7"/>
                    </a:lnTo>
                    <a:lnTo>
                      <a:pt x="280" y="7"/>
                    </a:lnTo>
                    <a:lnTo>
                      <a:pt x="280" y="0"/>
                    </a:lnTo>
                    <a:close/>
                    <a:moveTo>
                      <a:pt x="280" y="13"/>
                    </a:moveTo>
                    <a:lnTo>
                      <a:pt x="286" y="13"/>
                    </a:lnTo>
                    <a:lnTo>
                      <a:pt x="286" y="48"/>
                    </a:lnTo>
                    <a:lnTo>
                      <a:pt x="280" y="48"/>
                    </a:lnTo>
                    <a:lnTo>
                      <a:pt x="280" y="13"/>
                    </a:lnTo>
                    <a:close/>
                    <a:moveTo>
                      <a:pt x="296" y="31"/>
                    </a:moveTo>
                    <a:lnTo>
                      <a:pt x="296" y="30"/>
                    </a:lnTo>
                    <a:lnTo>
                      <a:pt x="296" y="28"/>
                    </a:lnTo>
                    <a:lnTo>
                      <a:pt x="296" y="27"/>
                    </a:lnTo>
                    <a:lnTo>
                      <a:pt x="296" y="26"/>
                    </a:lnTo>
                    <a:lnTo>
                      <a:pt x="296" y="25"/>
                    </a:lnTo>
                    <a:lnTo>
                      <a:pt x="296" y="23"/>
                    </a:lnTo>
                    <a:lnTo>
                      <a:pt x="296" y="23"/>
                    </a:lnTo>
                    <a:lnTo>
                      <a:pt x="297" y="22"/>
                    </a:lnTo>
                    <a:lnTo>
                      <a:pt x="297" y="21"/>
                    </a:lnTo>
                    <a:lnTo>
                      <a:pt x="297" y="20"/>
                    </a:lnTo>
                    <a:lnTo>
                      <a:pt x="298" y="18"/>
                    </a:lnTo>
                    <a:lnTo>
                      <a:pt x="300" y="18"/>
                    </a:lnTo>
                    <a:lnTo>
                      <a:pt x="300" y="17"/>
                    </a:lnTo>
                    <a:lnTo>
                      <a:pt x="301" y="16"/>
                    </a:lnTo>
                    <a:lnTo>
                      <a:pt x="301" y="16"/>
                    </a:lnTo>
                    <a:lnTo>
                      <a:pt x="303" y="15"/>
                    </a:lnTo>
                    <a:lnTo>
                      <a:pt x="304" y="15"/>
                    </a:lnTo>
                    <a:lnTo>
                      <a:pt x="306" y="13"/>
                    </a:lnTo>
                    <a:lnTo>
                      <a:pt x="306" y="13"/>
                    </a:lnTo>
                    <a:lnTo>
                      <a:pt x="307" y="13"/>
                    </a:lnTo>
                    <a:lnTo>
                      <a:pt x="309" y="12"/>
                    </a:lnTo>
                    <a:lnTo>
                      <a:pt x="310" y="12"/>
                    </a:lnTo>
                    <a:lnTo>
                      <a:pt x="311" y="12"/>
                    </a:lnTo>
                    <a:lnTo>
                      <a:pt x="313" y="12"/>
                    </a:lnTo>
                    <a:lnTo>
                      <a:pt x="314" y="12"/>
                    </a:lnTo>
                    <a:lnTo>
                      <a:pt x="316" y="12"/>
                    </a:lnTo>
                    <a:lnTo>
                      <a:pt x="317" y="12"/>
                    </a:lnTo>
                    <a:lnTo>
                      <a:pt x="319" y="13"/>
                    </a:lnTo>
                    <a:lnTo>
                      <a:pt x="320" y="13"/>
                    </a:lnTo>
                    <a:lnTo>
                      <a:pt x="321" y="13"/>
                    </a:lnTo>
                    <a:lnTo>
                      <a:pt x="323" y="15"/>
                    </a:lnTo>
                    <a:lnTo>
                      <a:pt x="323" y="15"/>
                    </a:lnTo>
                    <a:lnTo>
                      <a:pt x="324" y="16"/>
                    </a:lnTo>
                    <a:lnTo>
                      <a:pt x="326" y="16"/>
                    </a:lnTo>
                    <a:lnTo>
                      <a:pt x="326" y="17"/>
                    </a:lnTo>
                    <a:lnTo>
                      <a:pt x="327" y="18"/>
                    </a:lnTo>
                    <a:lnTo>
                      <a:pt x="327" y="18"/>
                    </a:lnTo>
                    <a:lnTo>
                      <a:pt x="329" y="20"/>
                    </a:lnTo>
                    <a:lnTo>
                      <a:pt x="329" y="21"/>
                    </a:lnTo>
                    <a:lnTo>
                      <a:pt x="330" y="22"/>
                    </a:lnTo>
                    <a:lnTo>
                      <a:pt x="330" y="23"/>
                    </a:lnTo>
                    <a:lnTo>
                      <a:pt x="330" y="23"/>
                    </a:lnTo>
                    <a:lnTo>
                      <a:pt x="331" y="25"/>
                    </a:lnTo>
                    <a:lnTo>
                      <a:pt x="331" y="26"/>
                    </a:lnTo>
                    <a:lnTo>
                      <a:pt x="331" y="27"/>
                    </a:lnTo>
                    <a:lnTo>
                      <a:pt x="331" y="28"/>
                    </a:lnTo>
                    <a:lnTo>
                      <a:pt x="331" y="30"/>
                    </a:lnTo>
                    <a:lnTo>
                      <a:pt x="331" y="31"/>
                    </a:lnTo>
                    <a:lnTo>
                      <a:pt x="331" y="32"/>
                    </a:lnTo>
                    <a:lnTo>
                      <a:pt x="331" y="33"/>
                    </a:lnTo>
                    <a:lnTo>
                      <a:pt x="331" y="35"/>
                    </a:lnTo>
                    <a:lnTo>
                      <a:pt x="331" y="36"/>
                    </a:lnTo>
                    <a:lnTo>
                      <a:pt x="331" y="37"/>
                    </a:lnTo>
                    <a:lnTo>
                      <a:pt x="330" y="37"/>
                    </a:lnTo>
                    <a:lnTo>
                      <a:pt x="330" y="38"/>
                    </a:lnTo>
                    <a:lnTo>
                      <a:pt x="330" y="40"/>
                    </a:lnTo>
                    <a:lnTo>
                      <a:pt x="329" y="41"/>
                    </a:lnTo>
                    <a:lnTo>
                      <a:pt x="329" y="42"/>
                    </a:lnTo>
                    <a:lnTo>
                      <a:pt x="327" y="43"/>
                    </a:lnTo>
                    <a:lnTo>
                      <a:pt x="327" y="43"/>
                    </a:lnTo>
                    <a:lnTo>
                      <a:pt x="326" y="45"/>
                    </a:lnTo>
                    <a:lnTo>
                      <a:pt x="326" y="46"/>
                    </a:lnTo>
                    <a:lnTo>
                      <a:pt x="324" y="46"/>
                    </a:lnTo>
                    <a:lnTo>
                      <a:pt x="323" y="47"/>
                    </a:lnTo>
                    <a:lnTo>
                      <a:pt x="323" y="47"/>
                    </a:lnTo>
                    <a:lnTo>
                      <a:pt x="321" y="48"/>
                    </a:lnTo>
                    <a:lnTo>
                      <a:pt x="320" y="48"/>
                    </a:lnTo>
                    <a:lnTo>
                      <a:pt x="319" y="48"/>
                    </a:lnTo>
                    <a:lnTo>
                      <a:pt x="317" y="48"/>
                    </a:lnTo>
                    <a:lnTo>
                      <a:pt x="316" y="48"/>
                    </a:lnTo>
                    <a:lnTo>
                      <a:pt x="314" y="50"/>
                    </a:lnTo>
                    <a:lnTo>
                      <a:pt x="313" y="50"/>
                    </a:lnTo>
                    <a:lnTo>
                      <a:pt x="311" y="50"/>
                    </a:lnTo>
                    <a:lnTo>
                      <a:pt x="310" y="48"/>
                    </a:lnTo>
                    <a:lnTo>
                      <a:pt x="309" y="48"/>
                    </a:lnTo>
                    <a:lnTo>
                      <a:pt x="307" y="48"/>
                    </a:lnTo>
                    <a:lnTo>
                      <a:pt x="306" y="48"/>
                    </a:lnTo>
                    <a:lnTo>
                      <a:pt x="306" y="48"/>
                    </a:lnTo>
                    <a:lnTo>
                      <a:pt x="304" y="47"/>
                    </a:lnTo>
                    <a:lnTo>
                      <a:pt x="303" y="47"/>
                    </a:lnTo>
                    <a:lnTo>
                      <a:pt x="301" y="46"/>
                    </a:lnTo>
                    <a:lnTo>
                      <a:pt x="301" y="46"/>
                    </a:lnTo>
                    <a:lnTo>
                      <a:pt x="300" y="45"/>
                    </a:lnTo>
                    <a:lnTo>
                      <a:pt x="300" y="43"/>
                    </a:lnTo>
                    <a:lnTo>
                      <a:pt x="298" y="43"/>
                    </a:lnTo>
                    <a:lnTo>
                      <a:pt x="297" y="42"/>
                    </a:lnTo>
                    <a:lnTo>
                      <a:pt x="297" y="41"/>
                    </a:lnTo>
                    <a:lnTo>
                      <a:pt x="297" y="40"/>
                    </a:lnTo>
                    <a:lnTo>
                      <a:pt x="296" y="38"/>
                    </a:lnTo>
                    <a:lnTo>
                      <a:pt x="296" y="37"/>
                    </a:lnTo>
                    <a:lnTo>
                      <a:pt x="296" y="37"/>
                    </a:lnTo>
                    <a:lnTo>
                      <a:pt x="296" y="36"/>
                    </a:lnTo>
                    <a:lnTo>
                      <a:pt x="296" y="35"/>
                    </a:lnTo>
                    <a:lnTo>
                      <a:pt x="296" y="33"/>
                    </a:lnTo>
                    <a:lnTo>
                      <a:pt x="296" y="32"/>
                    </a:lnTo>
                    <a:lnTo>
                      <a:pt x="296" y="31"/>
                    </a:lnTo>
                    <a:close/>
                    <a:moveTo>
                      <a:pt x="301" y="31"/>
                    </a:moveTo>
                    <a:lnTo>
                      <a:pt x="301" y="31"/>
                    </a:lnTo>
                    <a:lnTo>
                      <a:pt x="301" y="32"/>
                    </a:lnTo>
                    <a:lnTo>
                      <a:pt x="301" y="33"/>
                    </a:lnTo>
                    <a:lnTo>
                      <a:pt x="301" y="33"/>
                    </a:lnTo>
                    <a:lnTo>
                      <a:pt x="301" y="35"/>
                    </a:lnTo>
                    <a:lnTo>
                      <a:pt x="301" y="36"/>
                    </a:lnTo>
                    <a:lnTo>
                      <a:pt x="301" y="36"/>
                    </a:lnTo>
                    <a:lnTo>
                      <a:pt x="303" y="37"/>
                    </a:lnTo>
                    <a:lnTo>
                      <a:pt x="303" y="37"/>
                    </a:lnTo>
                    <a:lnTo>
                      <a:pt x="303" y="38"/>
                    </a:lnTo>
                    <a:lnTo>
                      <a:pt x="303" y="38"/>
                    </a:lnTo>
                    <a:lnTo>
                      <a:pt x="304" y="40"/>
                    </a:lnTo>
                    <a:lnTo>
                      <a:pt x="304" y="40"/>
                    </a:lnTo>
                    <a:lnTo>
                      <a:pt x="304" y="41"/>
                    </a:lnTo>
                    <a:lnTo>
                      <a:pt x="306" y="41"/>
                    </a:lnTo>
                    <a:lnTo>
                      <a:pt x="306" y="42"/>
                    </a:lnTo>
                    <a:lnTo>
                      <a:pt x="307" y="42"/>
                    </a:lnTo>
                    <a:lnTo>
                      <a:pt x="307" y="43"/>
                    </a:lnTo>
                    <a:lnTo>
                      <a:pt x="309" y="43"/>
                    </a:lnTo>
                    <a:lnTo>
                      <a:pt x="309" y="43"/>
                    </a:lnTo>
                    <a:lnTo>
                      <a:pt x="310" y="43"/>
                    </a:lnTo>
                    <a:lnTo>
                      <a:pt x="311" y="45"/>
                    </a:lnTo>
                    <a:lnTo>
                      <a:pt x="311" y="45"/>
                    </a:lnTo>
                    <a:lnTo>
                      <a:pt x="313" y="45"/>
                    </a:lnTo>
                    <a:lnTo>
                      <a:pt x="314" y="45"/>
                    </a:lnTo>
                    <a:lnTo>
                      <a:pt x="316" y="45"/>
                    </a:lnTo>
                    <a:lnTo>
                      <a:pt x="316" y="43"/>
                    </a:lnTo>
                    <a:lnTo>
                      <a:pt x="317" y="43"/>
                    </a:lnTo>
                    <a:lnTo>
                      <a:pt x="319" y="43"/>
                    </a:lnTo>
                    <a:lnTo>
                      <a:pt x="319" y="43"/>
                    </a:lnTo>
                    <a:lnTo>
                      <a:pt x="320" y="42"/>
                    </a:lnTo>
                    <a:lnTo>
                      <a:pt x="320" y="42"/>
                    </a:lnTo>
                    <a:lnTo>
                      <a:pt x="321" y="41"/>
                    </a:lnTo>
                    <a:lnTo>
                      <a:pt x="321" y="41"/>
                    </a:lnTo>
                    <a:lnTo>
                      <a:pt x="321" y="40"/>
                    </a:lnTo>
                    <a:lnTo>
                      <a:pt x="323" y="40"/>
                    </a:lnTo>
                    <a:lnTo>
                      <a:pt x="323" y="38"/>
                    </a:lnTo>
                    <a:lnTo>
                      <a:pt x="323" y="38"/>
                    </a:lnTo>
                    <a:lnTo>
                      <a:pt x="323" y="37"/>
                    </a:lnTo>
                    <a:lnTo>
                      <a:pt x="324" y="37"/>
                    </a:lnTo>
                    <a:lnTo>
                      <a:pt x="324" y="36"/>
                    </a:lnTo>
                    <a:lnTo>
                      <a:pt x="324" y="36"/>
                    </a:lnTo>
                    <a:lnTo>
                      <a:pt x="324" y="35"/>
                    </a:lnTo>
                    <a:lnTo>
                      <a:pt x="324" y="33"/>
                    </a:lnTo>
                    <a:lnTo>
                      <a:pt x="324" y="33"/>
                    </a:lnTo>
                    <a:lnTo>
                      <a:pt x="324" y="32"/>
                    </a:lnTo>
                    <a:lnTo>
                      <a:pt x="324" y="31"/>
                    </a:lnTo>
                    <a:lnTo>
                      <a:pt x="326" y="31"/>
                    </a:lnTo>
                    <a:lnTo>
                      <a:pt x="324" y="30"/>
                    </a:lnTo>
                    <a:lnTo>
                      <a:pt x="324" y="30"/>
                    </a:lnTo>
                    <a:lnTo>
                      <a:pt x="324" y="28"/>
                    </a:lnTo>
                    <a:lnTo>
                      <a:pt x="324" y="28"/>
                    </a:lnTo>
                    <a:lnTo>
                      <a:pt x="324" y="27"/>
                    </a:lnTo>
                    <a:lnTo>
                      <a:pt x="324" y="26"/>
                    </a:lnTo>
                    <a:lnTo>
                      <a:pt x="324" y="26"/>
                    </a:lnTo>
                    <a:lnTo>
                      <a:pt x="324" y="25"/>
                    </a:lnTo>
                    <a:lnTo>
                      <a:pt x="324" y="25"/>
                    </a:lnTo>
                    <a:lnTo>
                      <a:pt x="323" y="23"/>
                    </a:lnTo>
                    <a:lnTo>
                      <a:pt x="323" y="22"/>
                    </a:lnTo>
                    <a:lnTo>
                      <a:pt x="323" y="22"/>
                    </a:lnTo>
                    <a:lnTo>
                      <a:pt x="321" y="21"/>
                    </a:lnTo>
                    <a:lnTo>
                      <a:pt x="321" y="21"/>
                    </a:lnTo>
                    <a:lnTo>
                      <a:pt x="321" y="20"/>
                    </a:lnTo>
                    <a:lnTo>
                      <a:pt x="320" y="20"/>
                    </a:lnTo>
                    <a:lnTo>
                      <a:pt x="320" y="20"/>
                    </a:lnTo>
                    <a:lnTo>
                      <a:pt x="319" y="18"/>
                    </a:lnTo>
                    <a:lnTo>
                      <a:pt x="319" y="18"/>
                    </a:lnTo>
                    <a:lnTo>
                      <a:pt x="317" y="18"/>
                    </a:lnTo>
                    <a:lnTo>
                      <a:pt x="316" y="18"/>
                    </a:lnTo>
                    <a:lnTo>
                      <a:pt x="316" y="17"/>
                    </a:lnTo>
                    <a:lnTo>
                      <a:pt x="314" y="17"/>
                    </a:lnTo>
                    <a:lnTo>
                      <a:pt x="313" y="17"/>
                    </a:lnTo>
                    <a:lnTo>
                      <a:pt x="311" y="17"/>
                    </a:lnTo>
                    <a:lnTo>
                      <a:pt x="310" y="18"/>
                    </a:lnTo>
                    <a:lnTo>
                      <a:pt x="309" y="18"/>
                    </a:lnTo>
                    <a:lnTo>
                      <a:pt x="307" y="18"/>
                    </a:lnTo>
                    <a:lnTo>
                      <a:pt x="307" y="20"/>
                    </a:lnTo>
                    <a:lnTo>
                      <a:pt x="306" y="20"/>
                    </a:lnTo>
                    <a:lnTo>
                      <a:pt x="304" y="21"/>
                    </a:lnTo>
                    <a:lnTo>
                      <a:pt x="304" y="22"/>
                    </a:lnTo>
                    <a:lnTo>
                      <a:pt x="303" y="22"/>
                    </a:lnTo>
                    <a:lnTo>
                      <a:pt x="303" y="23"/>
                    </a:lnTo>
                    <a:lnTo>
                      <a:pt x="303" y="25"/>
                    </a:lnTo>
                    <a:lnTo>
                      <a:pt x="301" y="26"/>
                    </a:lnTo>
                    <a:lnTo>
                      <a:pt x="301" y="27"/>
                    </a:lnTo>
                    <a:lnTo>
                      <a:pt x="301" y="28"/>
                    </a:lnTo>
                    <a:lnTo>
                      <a:pt x="301" y="30"/>
                    </a:lnTo>
                    <a:lnTo>
                      <a:pt x="301" y="31"/>
                    </a:lnTo>
                    <a:close/>
                    <a:moveTo>
                      <a:pt x="373" y="0"/>
                    </a:moveTo>
                    <a:lnTo>
                      <a:pt x="373" y="48"/>
                    </a:lnTo>
                    <a:lnTo>
                      <a:pt x="367" y="48"/>
                    </a:lnTo>
                    <a:lnTo>
                      <a:pt x="367" y="43"/>
                    </a:lnTo>
                    <a:lnTo>
                      <a:pt x="366" y="45"/>
                    </a:lnTo>
                    <a:lnTo>
                      <a:pt x="366" y="45"/>
                    </a:lnTo>
                    <a:lnTo>
                      <a:pt x="366" y="45"/>
                    </a:lnTo>
                    <a:lnTo>
                      <a:pt x="366" y="46"/>
                    </a:lnTo>
                    <a:lnTo>
                      <a:pt x="365" y="46"/>
                    </a:lnTo>
                    <a:lnTo>
                      <a:pt x="365" y="46"/>
                    </a:lnTo>
                    <a:lnTo>
                      <a:pt x="365" y="46"/>
                    </a:lnTo>
                    <a:lnTo>
                      <a:pt x="365" y="47"/>
                    </a:lnTo>
                    <a:lnTo>
                      <a:pt x="363" y="47"/>
                    </a:lnTo>
                    <a:lnTo>
                      <a:pt x="363" y="47"/>
                    </a:lnTo>
                    <a:lnTo>
                      <a:pt x="363" y="47"/>
                    </a:lnTo>
                    <a:lnTo>
                      <a:pt x="362" y="47"/>
                    </a:lnTo>
                    <a:lnTo>
                      <a:pt x="362" y="48"/>
                    </a:lnTo>
                    <a:lnTo>
                      <a:pt x="362" y="48"/>
                    </a:lnTo>
                    <a:lnTo>
                      <a:pt x="360" y="48"/>
                    </a:lnTo>
                    <a:lnTo>
                      <a:pt x="360" y="48"/>
                    </a:lnTo>
                    <a:lnTo>
                      <a:pt x="360" y="48"/>
                    </a:lnTo>
                    <a:lnTo>
                      <a:pt x="359" y="48"/>
                    </a:lnTo>
                    <a:lnTo>
                      <a:pt x="359" y="48"/>
                    </a:lnTo>
                    <a:lnTo>
                      <a:pt x="359" y="48"/>
                    </a:lnTo>
                    <a:lnTo>
                      <a:pt x="359" y="48"/>
                    </a:lnTo>
                    <a:lnTo>
                      <a:pt x="357" y="48"/>
                    </a:lnTo>
                    <a:lnTo>
                      <a:pt x="357" y="48"/>
                    </a:lnTo>
                    <a:lnTo>
                      <a:pt x="357" y="50"/>
                    </a:lnTo>
                    <a:lnTo>
                      <a:pt x="357" y="50"/>
                    </a:lnTo>
                    <a:lnTo>
                      <a:pt x="357" y="50"/>
                    </a:lnTo>
                    <a:lnTo>
                      <a:pt x="356" y="50"/>
                    </a:lnTo>
                    <a:lnTo>
                      <a:pt x="356" y="50"/>
                    </a:lnTo>
                    <a:lnTo>
                      <a:pt x="356" y="50"/>
                    </a:lnTo>
                    <a:lnTo>
                      <a:pt x="356" y="50"/>
                    </a:lnTo>
                    <a:lnTo>
                      <a:pt x="356" y="50"/>
                    </a:lnTo>
                    <a:lnTo>
                      <a:pt x="356" y="50"/>
                    </a:lnTo>
                    <a:lnTo>
                      <a:pt x="353" y="50"/>
                    </a:lnTo>
                    <a:lnTo>
                      <a:pt x="352" y="48"/>
                    </a:lnTo>
                    <a:lnTo>
                      <a:pt x="350" y="48"/>
                    </a:lnTo>
                    <a:lnTo>
                      <a:pt x="349" y="48"/>
                    </a:lnTo>
                    <a:lnTo>
                      <a:pt x="349" y="48"/>
                    </a:lnTo>
                    <a:lnTo>
                      <a:pt x="347" y="47"/>
                    </a:lnTo>
                    <a:lnTo>
                      <a:pt x="346" y="47"/>
                    </a:lnTo>
                    <a:lnTo>
                      <a:pt x="344" y="46"/>
                    </a:lnTo>
                    <a:lnTo>
                      <a:pt x="344" y="46"/>
                    </a:lnTo>
                    <a:lnTo>
                      <a:pt x="343" y="45"/>
                    </a:lnTo>
                    <a:lnTo>
                      <a:pt x="343" y="45"/>
                    </a:lnTo>
                    <a:lnTo>
                      <a:pt x="342" y="43"/>
                    </a:lnTo>
                    <a:lnTo>
                      <a:pt x="342" y="42"/>
                    </a:lnTo>
                    <a:lnTo>
                      <a:pt x="340" y="41"/>
                    </a:lnTo>
                    <a:lnTo>
                      <a:pt x="340" y="40"/>
                    </a:lnTo>
                    <a:lnTo>
                      <a:pt x="339" y="38"/>
                    </a:lnTo>
                    <a:lnTo>
                      <a:pt x="339" y="38"/>
                    </a:lnTo>
                    <a:lnTo>
                      <a:pt x="339" y="37"/>
                    </a:lnTo>
                    <a:lnTo>
                      <a:pt x="339" y="36"/>
                    </a:lnTo>
                    <a:lnTo>
                      <a:pt x="339" y="35"/>
                    </a:lnTo>
                    <a:lnTo>
                      <a:pt x="339" y="33"/>
                    </a:lnTo>
                    <a:lnTo>
                      <a:pt x="339" y="32"/>
                    </a:lnTo>
                    <a:lnTo>
                      <a:pt x="339" y="31"/>
                    </a:lnTo>
                    <a:lnTo>
                      <a:pt x="339" y="30"/>
                    </a:lnTo>
                    <a:lnTo>
                      <a:pt x="339" y="28"/>
                    </a:lnTo>
                    <a:lnTo>
                      <a:pt x="339" y="27"/>
                    </a:lnTo>
                    <a:lnTo>
                      <a:pt x="339" y="26"/>
                    </a:lnTo>
                    <a:lnTo>
                      <a:pt x="339" y="25"/>
                    </a:lnTo>
                    <a:lnTo>
                      <a:pt x="339" y="23"/>
                    </a:lnTo>
                    <a:lnTo>
                      <a:pt x="339" y="22"/>
                    </a:lnTo>
                    <a:lnTo>
                      <a:pt x="339" y="22"/>
                    </a:lnTo>
                    <a:lnTo>
                      <a:pt x="340" y="21"/>
                    </a:lnTo>
                    <a:lnTo>
                      <a:pt x="340" y="20"/>
                    </a:lnTo>
                    <a:lnTo>
                      <a:pt x="340" y="18"/>
                    </a:lnTo>
                    <a:lnTo>
                      <a:pt x="342" y="18"/>
                    </a:lnTo>
                    <a:lnTo>
                      <a:pt x="342" y="17"/>
                    </a:lnTo>
                    <a:lnTo>
                      <a:pt x="343" y="16"/>
                    </a:lnTo>
                    <a:lnTo>
                      <a:pt x="343" y="16"/>
                    </a:lnTo>
                    <a:lnTo>
                      <a:pt x="344" y="15"/>
                    </a:lnTo>
                    <a:lnTo>
                      <a:pt x="346" y="15"/>
                    </a:lnTo>
                    <a:lnTo>
                      <a:pt x="346" y="15"/>
                    </a:lnTo>
                    <a:lnTo>
                      <a:pt x="347" y="13"/>
                    </a:lnTo>
                    <a:lnTo>
                      <a:pt x="349" y="13"/>
                    </a:lnTo>
                    <a:lnTo>
                      <a:pt x="350" y="12"/>
                    </a:lnTo>
                    <a:lnTo>
                      <a:pt x="350" y="12"/>
                    </a:lnTo>
                    <a:lnTo>
                      <a:pt x="352" y="12"/>
                    </a:lnTo>
                    <a:lnTo>
                      <a:pt x="353" y="12"/>
                    </a:lnTo>
                    <a:lnTo>
                      <a:pt x="354" y="12"/>
                    </a:lnTo>
                    <a:lnTo>
                      <a:pt x="356" y="12"/>
                    </a:lnTo>
                    <a:lnTo>
                      <a:pt x="356" y="12"/>
                    </a:lnTo>
                    <a:lnTo>
                      <a:pt x="357" y="12"/>
                    </a:lnTo>
                    <a:lnTo>
                      <a:pt x="359" y="12"/>
                    </a:lnTo>
                    <a:lnTo>
                      <a:pt x="359" y="12"/>
                    </a:lnTo>
                    <a:lnTo>
                      <a:pt x="360" y="13"/>
                    </a:lnTo>
                    <a:lnTo>
                      <a:pt x="362" y="13"/>
                    </a:lnTo>
                    <a:lnTo>
                      <a:pt x="362" y="13"/>
                    </a:lnTo>
                    <a:lnTo>
                      <a:pt x="362" y="15"/>
                    </a:lnTo>
                    <a:lnTo>
                      <a:pt x="363" y="15"/>
                    </a:lnTo>
                    <a:lnTo>
                      <a:pt x="363" y="15"/>
                    </a:lnTo>
                    <a:lnTo>
                      <a:pt x="365" y="16"/>
                    </a:lnTo>
                    <a:lnTo>
                      <a:pt x="365" y="16"/>
                    </a:lnTo>
                    <a:lnTo>
                      <a:pt x="366" y="17"/>
                    </a:lnTo>
                    <a:lnTo>
                      <a:pt x="366" y="17"/>
                    </a:lnTo>
                    <a:lnTo>
                      <a:pt x="366" y="18"/>
                    </a:lnTo>
                    <a:lnTo>
                      <a:pt x="366" y="0"/>
                    </a:lnTo>
                    <a:lnTo>
                      <a:pt x="373" y="0"/>
                    </a:lnTo>
                    <a:close/>
                    <a:moveTo>
                      <a:pt x="344" y="31"/>
                    </a:moveTo>
                    <a:lnTo>
                      <a:pt x="344" y="32"/>
                    </a:lnTo>
                    <a:lnTo>
                      <a:pt x="344" y="33"/>
                    </a:lnTo>
                    <a:lnTo>
                      <a:pt x="344" y="35"/>
                    </a:lnTo>
                    <a:lnTo>
                      <a:pt x="344" y="36"/>
                    </a:lnTo>
                    <a:lnTo>
                      <a:pt x="346" y="37"/>
                    </a:lnTo>
                    <a:lnTo>
                      <a:pt x="346" y="38"/>
                    </a:lnTo>
                    <a:lnTo>
                      <a:pt x="346" y="40"/>
                    </a:lnTo>
                    <a:lnTo>
                      <a:pt x="347" y="41"/>
                    </a:lnTo>
                    <a:lnTo>
                      <a:pt x="347" y="41"/>
                    </a:lnTo>
                    <a:lnTo>
                      <a:pt x="349" y="42"/>
                    </a:lnTo>
                    <a:lnTo>
                      <a:pt x="350" y="43"/>
                    </a:lnTo>
                    <a:lnTo>
                      <a:pt x="350" y="43"/>
                    </a:lnTo>
                    <a:lnTo>
                      <a:pt x="352" y="43"/>
                    </a:lnTo>
                    <a:lnTo>
                      <a:pt x="353" y="45"/>
                    </a:lnTo>
                    <a:lnTo>
                      <a:pt x="354" y="45"/>
                    </a:lnTo>
                    <a:lnTo>
                      <a:pt x="356" y="45"/>
                    </a:lnTo>
                    <a:lnTo>
                      <a:pt x="356" y="45"/>
                    </a:lnTo>
                    <a:lnTo>
                      <a:pt x="357" y="45"/>
                    </a:lnTo>
                    <a:lnTo>
                      <a:pt x="359" y="43"/>
                    </a:lnTo>
                    <a:lnTo>
                      <a:pt x="359" y="43"/>
                    </a:lnTo>
                    <a:lnTo>
                      <a:pt x="360" y="43"/>
                    </a:lnTo>
                    <a:lnTo>
                      <a:pt x="362" y="43"/>
                    </a:lnTo>
                    <a:lnTo>
                      <a:pt x="362" y="42"/>
                    </a:lnTo>
                    <a:lnTo>
                      <a:pt x="363" y="42"/>
                    </a:lnTo>
                    <a:lnTo>
                      <a:pt x="363" y="41"/>
                    </a:lnTo>
                    <a:lnTo>
                      <a:pt x="365" y="40"/>
                    </a:lnTo>
                    <a:lnTo>
                      <a:pt x="365" y="40"/>
                    </a:lnTo>
                    <a:lnTo>
                      <a:pt x="366" y="38"/>
                    </a:lnTo>
                    <a:lnTo>
                      <a:pt x="366" y="37"/>
                    </a:lnTo>
                    <a:lnTo>
                      <a:pt x="366" y="36"/>
                    </a:lnTo>
                    <a:lnTo>
                      <a:pt x="366" y="35"/>
                    </a:lnTo>
                    <a:lnTo>
                      <a:pt x="366" y="32"/>
                    </a:lnTo>
                    <a:lnTo>
                      <a:pt x="366" y="30"/>
                    </a:lnTo>
                    <a:lnTo>
                      <a:pt x="366" y="26"/>
                    </a:lnTo>
                    <a:lnTo>
                      <a:pt x="365" y="23"/>
                    </a:lnTo>
                    <a:lnTo>
                      <a:pt x="363" y="21"/>
                    </a:lnTo>
                    <a:lnTo>
                      <a:pt x="362" y="20"/>
                    </a:lnTo>
                    <a:lnTo>
                      <a:pt x="360" y="18"/>
                    </a:lnTo>
                    <a:lnTo>
                      <a:pt x="359" y="18"/>
                    </a:lnTo>
                    <a:lnTo>
                      <a:pt x="356" y="17"/>
                    </a:lnTo>
                    <a:lnTo>
                      <a:pt x="354" y="17"/>
                    </a:lnTo>
                    <a:lnTo>
                      <a:pt x="353" y="18"/>
                    </a:lnTo>
                    <a:lnTo>
                      <a:pt x="352" y="18"/>
                    </a:lnTo>
                    <a:lnTo>
                      <a:pt x="350" y="18"/>
                    </a:lnTo>
                    <a:lnTo>
                      <a:pt x="349" y="18"/>
                    </a:lnTo>
                    <a:lnTo>
                      <a:pt x="347" y="20"/>
                    </a:lnTo>
                    <a:lnTo>
                      <a:pt x="347" y="21"/>
                    </a:lnTo>
                    <a:lnTo>
                      <a:pt x="347" y="21"/>
                    </a:lnTo>
                    <a:lnTo>
                      <a:pt x="346" y="22"/>
                    </a:lnTo>
                    <a:lnTo>
                      <a:pt x="346" y="23"/>
                    </a:lnTo>
                    <a:lnTo>
                      <a:pt x="346" y="25"/>
                    </a:lnTo>
                    <a:lnTo>
                      <a:pt x="344" y="26"/>
                    </a:lnTo>
                    <a:lnTo>
                      <a:pt x="344" y="27"/>
                    </a:lnTo>
                    <a:lnTo>
                      <a:pt x="344" y="28"/>
                    </a:lnTo>
                    <a:lnTo>
                      <a:pt x="344" y="30"/>
                    </a:lnTo>
                    <a:lnTo>
                      <a:pt x="344" y="31"/>
                    </a:lnTo>
                    <a:close/>
                    <a:moveTo>
                      <a:pt x="436" y="26"/>
                    </a:moveTo>
                    <a:lnTo>
                      <a:pt x="436" y="48"/>
                    </a:lnTo>
                    <a:lnTo>
                      <a:pt x="429" y="48"/>
                    </a:lnTo>
                    <a:lnTo>
                      <a:pt x="429" y="0"/>
                    </a:lnTo>
                    <a:lnTo>
                      <a:pt x="466" y="0"/>
                    </a:lnTo>
                    <a:lnTo>
                      <a:pt x="466" y="6"/>
                    </a:lnTo>
                    <a:lnTo>
                      <a:pt x="436" y="6"/>
                    </a:lnTo>
                    <a:lnTo>
                      <a:pt x="436" y="21"/>
                    </a:lnTo>
                    <a:lnTo>
                      <a:pt x="464" y="21"/>
                    </a:lnTo>
                    <a:lnTo>
                      <a:pt x="464" y="26"/>
                    </a:lnTo>
                    <a:lnTo>
                      <a:pt x="436" y="26"/>
                    </a:lnTo>
                    <a:close/>
                    <a:moveTo>
                      <a:pt x="475" y="48"/>
                    </a:moveTo>
                    <a:lnTo>
                      <a:pt x="475" y="13"/>
                    </a:lnTo>
                    <a:lnTo>
                      <a:pt x="481" y="13"/>
                    </a:lnTo>
                    <a:lnTo>
                      <a:pt x="481" y="20"/>
                    </a:lnTo>
                    <a:lnTo>
                      <a:pt x="482" y="18"/>
                    </a:lnTo>
                    <a:lnTo>
                      <a:pt x="482" y="18"/>
                    </a:lnTo>
                    <a:lnTo>
                      <a:pt x="484" y="17"/>
                    </a:lnTo>
                    <a:lnTo>
                      <a:pt x="484" y="17"/>
                    </a:lnTo>
                    <a:lnTo>
                      <a:pt x="485" y="16"/>
                    </a:lnTo>
                    <a:lnTo>
                      <a:pt x="485" y="16"/>
                    </a:lnTo>
                    <a:lnTo>
                      <a:pt x="487" y="15"/>
                    </a:lnTo>
                    <a:lnTo>
                      <a:pt x="487" y="15"/>
                    </a:lnTo>
                    <a:lnTo>
                      <a:pt x="488" y="15"/>
                    </a:lnTo>
                    <a:lnTo>
                      <a:pt x="488" y="13"/>
                    </a:lnTo>
                    <a:lnTo>
                      <a:pt x="489" y="13"/>
                    </a:lnTo>
                    <a:lnTo>
                      <a:pt x="491" y="13"/>
                    </a:lnTo>
                    <a:lnTo>
                      <a:pt x="492" y="13"/>
                    </a:lnTo>
                    <a:lnTo>
                      <a:pt x="492" y="13"/>
                    </a:lnTo>
                    <a:lnTo>
                      <a:pt x="494" y="12"/>
                    </a:lnTo>
                    <a:lnTo>
                      <a:pt x="495" y="12"/>
                    </a:lnTo>
                    <a:lnTo>
                      <a:pt x="495" y="20"/>
                    </a:lnTo>
                    <a:lnTo>
                      <a:pt x="494" y="20"/>
                    </a:lnTo>
                    <a:lnTo>
                      <a:pt x="492" y="20"/>
                    </a:lnTo>
                    <a:lnTo>
                      <a:pt x="491" y="20"/>
                    </a:lnTo>
                    <a:lnTo>
                      <a:pt x="489" y="20"/>
                    </a:lnTo>
                    <a:lnTo>
                      <a:pt x="488" y="20"/>
                    </a:lnTo>
                    <a:lnTo>
                      <a:pt x="488" y="21"/>
                    </a:lnTo>
                    <a:lnTo>
                      <a:pt x="487" y="21"/>
                    </a:lnTo>
                    <a:lnTo>
                      <a:pt x="485" y="21"/>
                    </a:lnTo>
                    <a:lnTo>
                      <a:pt x="485" y="22"/>
                    </a:lnTo>
                    <a:lnTo>
                      <a:pt x="484" y="22"/>
                    </a:lnTo>
                    <a:lnTo>
                      <a:pt x="484" y="23"/>
                    </a:lnTo>
                    <a:lnTo>
                      <a:pt x="482" y="25"/>
                    </a:lnTo>
                    <a:lnTo>
                      <a:pt x="482" y="25"/>
                    </a:lnTo>
                    <a:lnTo>
                      <a:pt x="482" y="26"/>
                    </a:lnTo>
                    <a:lnTo>
                      <a:pt x="482" y="27"/>
                    </a:lnTo>
                    <a:lnTo>
                      <a:pt x="482" y="27"/>
                    </a:lnTo>
                    <a:lnTo>
                      <a:pt x="482" y="48"/>
                    </a:lnTo>
                    <a:lnTo>
                      <a:pt x="475" y="48"/>
                    </a:lnTo>
                    <a:close/>
                    <a:moveTo>
                      <a:pt x="498" y="31"/>
                    </a:moveTo>
                    <a:lnTo>
                      <a:pt x="498" y="30"/>
                    </a:lnTo>
                    <a:lnTo>
                      <a:pt x="498" y="28"/>
                    </a:lnTo>
                    <a:lnTo>
                      <a:pt x="498" y="27"/>
                    </a:lnTo>
                    <a:lnTo>
                      <a:pt x="498" y="26"/>
                    </a:lnTo>
                    <a:lnTo>
                      <a:pt x="499" y="25"/>
                    </a:lnTo>
                    <a:lnTo>
                      <a:pt x="499" y="23"/>
                    </a:lnTo>
                    <a:lnTo>
                      <a:pt x="499" y="23"/>
                    </a:lnTo>
                    <a:lnTo>
                      <a:pt x="499" y="22"/>
                    </a:lnTo>
                    <a:lnTo>
                      <a:pt x="501" y="21"/>
                    </a:lnTo>
                    <a:lnTo>
                      <a:pt x="501" y="20"/>
                    </a:lnTo>
                    <a:lnTo>
                      <a:pt x="502" y="18"/>
                    </a:lnTo>
                    <a:lnTo>
                      <a:pt x="502" y="18"/>
                    </a:lnTo>
                    <a:lnTo>
                      <a:pt x="504" y="17"/>
                    </a:lnTo>
                    <a:lnTo>
                      <a:pt x="504" y="16"/>
                    </a:lnTo>
                    <a:lnTo>
                      <a:pt x="505" y="16"/>
                    </a:lnTo>
                    <a:lnTo>
                      <a:pt x="507" y="15"/>
                    </a:lnTo>
                    <a:lnTo>
                      <a:pt x="508" y="15"/>
                    </a:lnTo>
                    <a:lnTo>
                      <a:pt x="508" y="13"/>
                    </a:lnTo>
                    <a:lnTo>
                      <a:pt x="510" y="13"/>
                    </a:lnTo>
                    <a:lnTo>
                      <a:pt x="511" y="13"/>
                    </a:lnTo>
                    <a:lnTo>
                      <a:pt x="512" y="12"/>
                    </a:lnTo>
                    <a:lnTo>
                      <a:pt x="514" y="12"/>
                    </a:lnTo>
                    <a:lnTo>
                      <a:pt x="515" y="12"/>
                    </a:lnTo>
                    <a:lnTo>
                      <a:pt x="517" y="12"/>
                    </a:lnTo>
                    <a:lnTo>
                      <a:pt x="518" y="12"/>
                    </a:lnTo>
                    <a:lnTo>
                      <a:pt x="520" y="12"/>
                    </a:lnTo>
                    <a:lnTo>
                      <a:pt x="521" y="12"/>
                    </a:lnTo>
                    <a:lnTo>
                      <a:pt x="522" y="13"/>
                    </a:lnTo>
                    <a:lnTo>
                      <a:pt x="524" y="13"/>
                    </a:lnTo>
                    <a:lnTo>
                      <a:pt x="525" y="13"/>
                    </a:lnTo>
                    <a:lnTo>
                      <a:pt x="525" y="15"/>
                    </a:lnTo>
                    <a:lnTo>
                      <a:pt x="527" y="15"/>
                    </a:lnTo>
                    <a:lnTo>
                      <a:pt x="528" y="16"/>
                    </a:lnTo>
                    <a:lnTo>
                      <a:pt x="528" y="16"/>
                    </a:lnTo>
                    <a:lnTo>
                      <a:pt x="530" y="17"/>
                    </a:lnTo>
                    <a:lnTo>
                      <a:pt x="531" y="18"/>
                    </a:lnTo>
                    <a:lnTo>
                      <a:pt x="531" y="18"/>
                    </a:lnTo>
                    <a:lnTo>
                      <a:pt x="532" y="20"/>
                    </a:lnTo>
                    <a:lnTo>
                      <a:pt x="532" y="21"/>
                    </a:lnTo>
                    <a:lnTo>
                      <a:pt x="532" y="22"/>
                    </a:lnTo>
                    <a:lnTo>
                      <a:pt x="534" y="23"/>
                    </a:lnTo>
                    <a:lnTo>
                      <a:pt x="534" y="23"/>
                    </a:lnTo>
                    <a:lnTo>
                      <a:pt x="534" y="25"/>
                    </a:lnTo>
                    <a:lnTo>
                      <a:pt x="534" y="26"/>
                    </a:lnTo>
                    <a:lnTo>
                      <a:pt x="535" y="27"/>
                    </a:lnTo>
                    <a:lnTo>
                      <a:pt x="535" y="28"/>
                    </a:lnTo>
                    <a:lnTo>
                      <a:pt x="535" y="30"/>
                    </a:lnTo>
                    <a:lnTo>
                      <a:pt x="535" y="31"/>
                    </a:lnTo>
                    <a:lnTo>
                      <a:pt x="535" y="32"/>
                    </a:lnTo>
                    <a:lnTo>
                      <a:pt x="535" y="33"/>
                    </a:lnTo>
                    <a:lnTo>
                      <a:pt x="535" y="35"/>
                    </a:lnTo>
                    <a:lnTo>
                      <a:pt x="534" y="36"/>
                    </a:lnTo>
                    <a:lnTo>
                      <a:pt x="534" y="37"/>
                    </a:lnTo>
                    <a:lnTo>
                      <a:pt x="534" y="37"/>
                    </a:lnTo>
                    <a:lnTo>
                      <a:pt x="534" y="38"/>
                    </a:lnTo>
                    <a:lnTo>
                      <a:pt x="532" y="40"/>
                    </a:lnTo>
                    <a:lnTo>
                      <a:pt x="532" y="41"/>
                    </a:lnTo>
                    <a:lnTo>
                      <a:pt x="532" y="42"/>
                    </a:lnTo>
                    <a:lnTo>
                      <a:pt x="531" y="43"/>
                    </a:lnTo>
                    <a:lnTo>
                      <a:pt x="531" y="43"/>
                    </a:lnTo>
                    <a:lnTo>
                      <a:pt x="530" y="45"/>
                    </a:lnTo>
                    <a:lnTo>
                      <a:pt x="528" y="46"/>
                    </a:lnTo>
                    <a:lnTo>
                      <a:pt x="528" y="46"/>
                    </a:lnTo>
                    <a:lnTo>
                      <a:pt x="527" y="47"/>
                    </a:lnTo>
                    <a:lnTo>
                      <a:pt x="525" y="47"/>
                    </a:lnTo>
                    <a:lnTo>
                      <a:pt x="525" y="48"/>
                    </a:lnTo>
                    <a:lnTo>
                      <a:pt x="524" y="48"/>
                    </a:lnTo>
                    <a:lnTo>
                      <a:pt x="522" y="48"/>
                    </a:lnTo>
                    <a:lnTo>
                      <a:pt x="521" y="48"/>
                    </a:lnTo>
                    <a:lnTo>
                      <a:pt x="520" y="48"/>
                    </a:lnTo>
                    <a:lnTo>
                      <a:pt x="518" y="50"/>
                    </a:lnTo>
                    <a:lnTo>
                      <a:pt x="517" y="50"/>
                    </a:lnTo>
                    <a:lnTo>
                      <a:pt x="515" y="50"/>
                    </a:lnTo>
                    <a:lnTo>
                      <a:pt x="514" y="48"/>
                    </a:lnTo>
                    <a:lnTo>
                      <a:pt x="512" y="48"/>
                    </a:lnTo>
                    <a:lnTo>
                      <a:pt x="511" y="48"/>
                    </a:lnTo>
                    <a:lnTo>
                      <a:pt x="510" y="48"/>
                    </a:lnTo>
                    <a:lnTo>
                      <a:pt x="508" y="48"/>
                    </a:lnTo>
                    <a:lnTo>
                      <a:pt x="508" y="47"/>
                    </a:lnTo>
                    <a:lnTo>
                      <a:pt x="507" y="47"/>
                    </a:lnTo>
                    <a:lnTo>
                      <a:pt x="505" y="46"/>
                    </a:lnTo>
                    <a:lnTo>
                      <a:pt x="504" y="46"/>
                    </a:lnTo>
                    <a:lnTo>
                      <a:pt x="504" y="45"/>
                    </a:lnTo>
                    <a:lnTo>
                      <a:pt x="502" y="43"/>
                    </a:lnTo>
                    <a:lnTo>
                      <a:pt x="502" y="43"/>
                    </a:lnTo>
                    <a:lnTo>
                      <a:pt x="501" y="42"/>
                    </a:lnTo>
                    <a:lnTo>
                      <a:pt x="501" y="41"/>
                    </a:lnTo>
                    <a:lnTo>
                      <a:pt x="499" y="40"/>
                    </a:lnTo>
                    <a:lnTo>
                      <a:pt x="499" y="38"/>
                    </a:lnTo>
                    <a:lnTo>
                      <a:pt x="499" y="37"/>
                    </a:lnTo>
                    <a:lnTo>
                      <a:pt x="499" y="37"/>
                    </a:lnTo>
                    <a:lnTo>
                      <a:pt x="498" y="36"/>
                    </a:lnTo>
                    <a:lnTo>
                      <a:pt x="498" y="35"/>
                    </a:lnTo>
                    <a:lnTo>
                      <a:pt x="498" y="33"/>
                    </a:lnTo>
                    <a:lnTo>
                      <a:pt x="498" y="32"/>
                    </a:lnTo>
                    <a:lnTo>
                      <a:pt x="498" y="31"/>
                    </a:lnTo>
                    <a:close/>
                    <a:moveTo>
                      <a:pt x="505" y="31"/>
                    </a:moveTo>
                    <a:lnTo>
                      <a:pt x="505" y="31"/>
                    </a:lnTo>
                    <a:lnTo>
                      <a:pt x="505" y="32"/>
                    </a:lnTo>
                    <a:lnTo>
                      <a:pt x="505" y="33"/>
                    </a:lnTo>
                    <a:lnTo>
                      <a:pt x="505" y="33"/>
                    </a:lnTo>
                    <a:lnTo>
                      <a:pt x="505" y="35"/>
                    </a:lnTo>
                    <a:lnTo>
                      <a:pt x="505" y="36"/>
                    </a:lnTo>
                    <a:lnTo>
                      <a:pt x="505" y="36"/>
                    </a:lnTo>
                    <a:lnTo>
                      <a:pt x="505" y="37"/>
                    </a:lnTo>
                    <a:lnTo>
                      <a:pt x="507" y="37"/>
                    </a:lnTo>
                    <a:lnTo>
                      <a:pt x="507" y="38"/>
                    </a:lnTo>
                    <a:lnTo>
                      <a:pt x="507" y="38"/>
                    </a:lnTo>
                    <a:lnTo>
                      <a:pt x="507" y="40"/>
                    </a:lnTo>
                    <a:lnTo>
                      <a:pt x="508" y="40"/>
                    </a:lnTo>
                    <a:lnTo>
                      <a:pt x="508" y="41"/>
                    </a:lnTo>
                    <a:lnTo>
                      <a:pt x="510" y="41"/>
                    </a:lnTo>
                    <a:lnTo>
                      <a:pt x="510" y="42"/>
                    </a:lnTo>
                    <a:lnTo>
                      <a:pt x="510" y="42"/>
                    </a:lnTo>
                    <a:lnTo>
                      <a:pt x="511" y="43"/>
                    </a:lnTo>
                    <a:lnTo>
                      <a:pt x="511" y="43"/>
                    </a:lnTo>
                    <a:lnTo>
                      <a:pt x="512" y="43"/>
                    </a:lnTo>
                    <a:lnTo>
                      <a:pt x="514" y="43"/>
                    </a:lnTo>
                    <a:lnTo>
                      <a:pt x="514" y="45"/>
                    </a:lnTo>
                    <a:lnTo>
                      <a:pt x="515" y="45"/>
                    </a:lnTo>
                    <a:lnTo>
                      <a:pt x="517" y="45"/>
                    </a:lnTo>
                    <a:lnTo>
                      <a:pt x="518" y="45"/>
                    </a:lnTo>
                    <a:lnTo>
                      <a:pt x="518" y="45"/>
                    </a:lnTo>
                    <a:lnTo>
                      <a:pt x="520" y="43"/>
                    </a:lnTo>
                    <a:lnTo>
                      <a:pt x="521" y="43"/>
                    </a:lnTo>
                    <a:lnTo>
                      <a:pt x="521" y="43"/>
                    </a:lnTo>
                    <a:lnTo>
                      <a:pt x="522" y="43"/>
                    </a:lnTo>
                    <a:lnTo>
                      <a:pt x="522" y="42"/>
                    </a:lnTo>
                    <a:lnTo>
                      <a:pt x="524" y="42"/>
                    </a:lnTo>
                    <a:lnTo>
                      <a:pt x="524" y="41"/>
                    </a:lnTo>
                    <a:lnTo>
                      <a:pt x="525" y="41"/>
                    </a:lnTo>
                    <a:lnTo>
                      <a:pt x="525" y="40"/>
                    </a:lnTo>
                    <a:lnTo>
                      <a:pt x="525" y="40"/>
                    </a:lnTo>
                    <a:lnTo>
                      <a:pt x="527" y="38"/>
                    </a:lnTo>
                    <a:lnTo>
                      <a:pt x="527" y="38"/>
                    </a:lnTo>
                    <a:lnTo>
                      <a:pt x="527" y="37"/>
                    </a:lnTo>
                    <a:lnTo>
                      <a:pt x="527" y="37"/>
                    </a:lnTo>
                    <a:lnTo>
                      <a:pt x="527" y="36"/>
                    </a:lnTo>
                    <a:lnTo>
                      <a:pt x="528" y="36"/>
                    </a:lnTo>
                    <a:lnTo>
                      <a:pt x="528" y="35"/>
                    </a:lnTo>
                    <a:lnTo>
                      <a:pt x="528" y="33"/>
                    </a:lnTo>
                    <a:lnTo>
                      <a:pt x="528" y="33"/>
                    </a:lnTo>
                    <a:lnTo>
                      <a:pt x="528" y="32"/>
                    </a:lnTo>
                    <a:lnTo>
                      <a:pt x="528" y="31"/>
                    </a:lnTo>
                    <a:lnTo>
                      <a:pt x="528" y="31"/>
                    </a:lnTo>
                    <a:lnTo>
                      <a:pt x="528" y="30"/>
                    </a:lnTo>
                    <a:lnTo>
                      <a:pt x="528" y="30"/>
                    </a:lnTo>
                    <a:lnTo>
                      <a:pt x="528" y="28"/>
                    </a:lnTo>
                    <a:lnTo>
                      <a:pt x="528" y="28"/>
                    </a:lnTo>
                    <a:lnTo>
                      <a:pt x="528" y="27"/>
                    </a:lnTo>
                    <a:lnTo>
                      <a:pt x="528" y="26"/>
                    </a:lnTo>
                    <a:lnTo>
                      <a:pt x="528" y="26"/>
                    </a:lnTo>
                    <a:lnTo>
                      <a:pt x="528" y="25"/>
                    </a:lnTo>
                    <a:lnTo>
                      <a:pt x="527" y="25"/>
                    </a:lnTo>
                    <a:lnTo>
                      <a:pt x="527" y="23"/>
                    </a:lnTo>
                    <a:lnTo>
                      <a:pt x="527" y="22"/>
                    </a:lnTo>
                    <a:lnTo>
                      <a:pt x="525" y="22"/>
                    </a:lnTo>
                    <a:lnTo>
                      <a:pt x="525" y="21"/>
                    </a:lnTo>
                    <a:lnTo>
                      <a:pt x="525" y="21"/>
                    </a:lnTo>
                    <a:lnTo>
                      <a:pt x="524" y="20"/>
                    </a:lnTo>
                    <a:lnTo>
                      <a:pt x="524" y="20"/>
                    </a:lnTo>
                    <a:lnTo>
                      <a:pt x="522" y="20"/>
                    </a:lnTo>
                    <a:lnTo>
                      <a:pt x="522" y="18"/>
                    </a:lnTo>
                    <a:lnTo>
                      <a:pt x="521" y="18"/>
                    </a:lnTo>
                    <a:lnTo>
                      <a:pt x="521" y="18"/>
                    </a:lnTo>
                    <a:lnTo>
                      <a:pt x="520" y="18"/>
                    </a:lnTo>
                    <a:lnTo>
                      <a:pt x="518" y="17"/>
                    </a:lnTo>
                    <a:lnTo>
                      <a:pt x="518" y="17"/>
                    </a:lnTo>
                    <a:lnTo>
                      <a:pt x="517" y="17"/>
                    </a:lnTo>
                    <a:lnTo>
                      <a:pt x="515" y="17"/>
                    </a:lnTo>
                    <a:lnTo>
                      <a:pt x="514" y="18"/>
                    </a:lnTo>
                    <a:lnTo>
                      <a:pt x="512" y="18"/>
                    </a:lnTo>
                    <a:lnTo>
                      <a:pt x="511" y="18"/>
                    </a:lnTo>
                    <a:lnTo>
                      <a:pt x="510" y="20"/>
                    </a:lnTo>
                    <a:lnTo>
                      <a:pt x="510" y="20"/>
                    </a:lnTo>
                    <a:lnTo>
                      <a:pt x="508" y="21"/>
                    </a:lnTo>
                    <a:lnTo>
                      <a:pt x="507" y="22"/>
                    </a:lnTo>
                    <a:lnTo>
                      <a:pt x="507" y="22"/>
                    </a:lnTo>
                    <a:lnTo>
                      <a:pt x="507" y="23"/>
                    </a:lnTo>
                    <a:lnTo>
                      <a:pt x="505" y="25"/>
                    </a:lnTo>
                    <a:lnTo>
                      <a:pt x="505" y="26"/>
                    </a:lnTo>
                    <a:lnTo>
                      <a:pt x="505" y="27"/>
                    </a:lnTo>
                    <a:lnTo>
                      <a:pt x="505" y="28"/>
                    </a:lnTo>
                    <a:lnTo>
                      <a:pt x="505" y="30"/>
                    </a:lnTo>
                    <a:lnTo>
                      <a:pt x="505" y="31"/>
                    </a:lnTo>
                    <a:close/>
                    <a:moveTo>
                      <a:pt x="543" y="48"/>
                    </a:moveTo>
                    <a:lnTo>
                      <a:pt x="543" y="13"/>
                    </a:lnTo>
                    <a:lnTo>
                      <a:pt x="550" y="13"/>
                    </a:lnTo>
                    <a:lnTo>
                      <a:pt x="550" y="18"/>
                    </a:lnTo>
                    <a:lnTo>
                      <a:pt x="551" y="17"/>
                    </a:lnTo>
                    <a:lnTo>
                      <a:pt x="551" y="16"/>
                    </a:lnTo>
                    <a:lnTo>
                      <a:pt x="554" y="15"/>
                    </a:lnTo>
                    <a:lnTo>
                      <a:pt x="555" y="13"/>
                    </a:lnTo>
                    <a:lnTo>
                      <a:pt x="557" y="13"/>
                    </a:lnTo>
                    <a:lnTo>
                      <a:pt x="558" y="12"/>
                    </a:lnTo>
                    <a:lnTo>
                      <a:pt x="560" y="12"/>
                    </a:lnTo>
                    <a:lnTo>
                      <a:pt x="561" y="12"/>
                    </a:lnTo>
                    <a:lnTo>
                      <a:pt x="563" y="12"/>
                    </a:lnTo>
                    <a:lnTo>
                      <a:pt x="564" y="12"/>
                    </a:lnTo>
                    <a:lnTo>
                      <a:pt x="566" y="12"/>
                    </a:lnTo>
                    <a:lnTo>
                      <a:pt x="566" y="12"/>
                    </a:lnTo>
                    <a:lnTo>
                      <a:pt x="567" y="12"/>
                    </a:lnTo>
                    <a:lnTo>
                      <a:pt x="568" y="13"/>
                    </a:lnTo>
                    <a:lnTo>
                      <a:pt x="568" y="13"/>
                    </a:lnTo>
                    <a:lnTo>
                      <a:pt x="568" y="13"/>
                    </a:lnTo>
                    <a:lnTo>
                      <a:pt x="570" y="15"/>
                    </a:lnTo>
                    <a:lnTo>
                      <a:pt x="570" y="15"/>
                    </a:lnTo>
                    <a:lnTo>
                      <a:pt x="571" y="15"/>
                    </a:lnTo>
                    <a:lnTo>
                      <a:pt x="571" y="16"/>
                    </a:lnTo>
                    <a:lnTo>
                      <a:pt x="571" y="16"/>
                    </a:lnTo>
                    <a:lnTo>
                      <a:pt x="573" y="17"/>
                    </a:lnTo>
                    <a:lnTo>
                      <a:pt x="573" y="17"/>
                    </a:lnTo>
                    <a:lnTo>
                      <a:pt x="573" y="18"/>
                    </a:lnTo>
                    <a:lnTo>
                      <a:pt x="574" y="17"/>
                    </a:lnTo>
                    <a:lnTo>
                      <a:pt x="574" y="16"/>
                    </a:lnTo>
                    <a:lnTo>
                      <a:pt x="576" y="16"/>
                    </a:lnTo>
                    <a:lnTo>
                      <a:pt x="576" y="15"/>
                    </a:lnTo>
                    <a:lnTo>
                      <a:pt x="577" y="15"/>
                    </a:lnTo>
                    <a:lnTo>
                      <a:pt x="577" y="15"/>
                    </a:lnTo>
                    <a:lnTo>
                      <a:pt x="578" y="13"/>
                    </a:lnTo>
                    <a:lnTo>
                      <a:pt x="578" y="13"/>
                    </a:lnTo>
                    <a:lnTo>
                      <a:pt x="578" y="13"/>
                    </a:lnTo>
                    <a:lnTo>
                      <a:pt x="580" y="13"/>
                    </a:lnTo>
                    <a:lnTo>
                      <a:pt x="580" y="12"/>
                    </a:lnTo>
                    <a:lnTo>
                      <a:pt x="581" y="12"/>
                    </a:lnTo>
                    <a:lnTo>
                      <a:pt x="583" y="12"/>
                    </a:lnTo>
                    <a:lnTo>
                      <a:pt x="583" y="12"/>
                    </a:lnTo>
                    <a:lnTo>
                      <a:pt x="584" y="12"/>
                    </a:lnTo>
                    <a:lnTo>
                      <a:pt x="586" y="12"/>
                    </a:lnTo>
                    <a:lnTo>
                      <a:pt x="586" y="12"/>
                    </a:lnTo>
                    <a:lnTo>
                      <a:pt x="587" y="12"/>
                    </a:lnTo>
                    <a:lnTo>
                      <a:pt x="587" y="12"/>
                    </a:lnTo>
                    <a:lnTo>
                      <a:pt x="588" y="12"/>
                    </a:lnTo>
                    <a:lnTo>
                      <a:pt x="588" y="12"/>
                    </a:lnTo>
                    <a:lnTo>
                      <a:pt x="588" y="12"/>
                    </a:lnTo>
                    <a:lnTo>
                      <a:pt x="590" y="13"/>
                    </a:lnTo>
                    <a:lnTo>
                      <a:pt x="590" y="13"/>
                    </a:lnTo>
                    <a:lnTo>
                      <a:pt x="591" y="13"/>
                    </a:lnTo>
                    <a:lnTo>
                      <a:pt x="591" y="13"/>
                    </a:lnTo>
                    <a:lnTo>
                      <a:pt x="593" y="15"/>
                    </a:lnTo>
                    <a:lnTo>
                      <a:pt x="593" y="15"/>
                    </a:lnTo>
                    <a:lnTo>
                      <a:pt x="594" y="15"/>
                    </a:lnTo>
                    <a:lnTo>
                      <a:pt x="594" y="16"/>
                    </a:lnTo>
                    <a:lnTo>
                      <a:pt x="594" y="16"/>
                    </a:lnTo>
                    <a:lnTo>
                      <a:pt x="596" y="17"/>
                    </a:lnTo>
                    <a:lnTo>
                      <a:pt x="596" y="17"/>
                    </a:lnTo>
                    <a:lnTo>
                      <a:pt x="596" y="18"/>
                    </a:lnTo>
                    <a:lnTo>
                      <a:pt x="597" y="20"/>
                    </a:lnTo>
                    <a:lnTo>
                      <a:pt x="597" y="20"/>
                    </a:lnTo>
                    <a:lnTo>
                      <a:pt x="597" y="21"/>
                    </a:lnTo>
                    <a:lnTo>
                      <a:pt x="597" y="22"/>
                    </a:lnTo>
                    <a:lnTo>
                      <a:pt x="597" y="23"/>
                    </a:lnTo>
                    <a:lnTo>
                      <a:pt x="597" y="23"/>
                    </a:lnTo>
                    <a:lnTo>
                      <a:pt x="597" y="48"/>
                    </a:lnTo>
                    <a:lnTo>
                      <a:pt x="591" y="48"/>
                    </a:lnTo>
                    <a:lnTo>
                      <a:pt x="591" y="26"/>
                    </a:lnTo>
                    <a:lnTo>
                      <a:pt x="591" y="23"/>
                    </a:lnTo>
                    <a:lnTo>
                      <a:pt x="590" y="22"/>
                    </a:lnTo>
                    <a:lnTo>
                      <a:pt x="590" y="21"/>
                    </a:lnTo>
                    <a:lnTo>
                      <a:pt x="588" y="20"/>
                    </a:lnTo>
                    <a:lnTo>
                      <a:pt x="588" y="18"/>
                    </a:lnTo>
                    <a:lnTo>
                      <a:pt x="587" y="18"/>
                    </a:lnTo>
                    <a:lnTo>
                      <a:pt x="586" y="17"/>
                    </a:lnTo>
                    <a:lnTo>
                      <a:pt x="583" y="17"/>
                    </a:lnTo>
                    <a:lnTo>
                      <a:pt x="583" y="17"/>
                    </a:lnTo>
                    <a:lnTo>
                      <a:pt x="581" y="17"/>
                    </a:lnTo>
                    <a:lnTo>
                      <a:pt x="581" y="17"/>
                    </a:lnTo>
                    <a:lnTo>
                      <a:pt x="581" y="18"/>
                    </a:lnTo>
                    <a:lnTo>
                      <a:pt x="580" y="18"/>
                    </a:lnTo>
                    <a:lnTo>
                      <a:pt x="580" y="18"/>
                    </a:lnTo>
                    <a:lnTo>
                      <a:pt x="578" y="18"/>
                    </a:lnTo>
                    <a:lnTo>
                      <a:pt x="578" y="18"/>
                    </a:lnTo>
                    <a:lnTo>
                      <a:pt x="578" y="20"/>
                    </a:lnTo>
                    <a:lnTo>
                      <a:pt x="577" y="20"/>
                    </a:lnTo>
                    <a:lnTo>
                      <a:pt x="577" y="20"/>
                    </a:lnTo>
                    <a:lnTo>
                      <a:pt x="577" y="21"/>
                    </a:lnTo>
                    <a:lnTo>
                      <a:pt x="576" y="21"/>
                    </a:lnTo>
                    <a:lnTo>
                      <a:pt x="576" y="21"/>
                    </a:lnTo>
                    <a:lnTo>
                      <a:pt x="576" y="22"/>
                    </a:lnTo>
                    <a:lnTo>
                      <a:pt x="576" y="22"/>
                    </a:lnTo>
                    <a:lnTo>
                      <a:pt x="574" y="23"/>
                    </a:lnTo>
                    <a:lnTo>
                      <a:pt x="574" y="23"/>
                    </a:lnTo>
                    <a:lnTo>
                      <a:pt x="574" y="25"/>
                    </a:lnTo>
                    <a:lnTo>
                      <a:pt x="574" y="25"/>
                    </a:lnTo>
                    <a:lnTo>
                      <a:pt x="574" y="26"/>
                    </a:lnTo>
                    <a:lnTo>
                      <a:pt x="574" y="26"/>
                    </a:lnTo>
                    <a:lnTo>
                      <a:pt x="574" y="26"/>
                    </a:lnTo>
                    <a:lnTo>
                      <a:pt x="574" y="27"/>
                    </a:lnTo>
                    <a:lnTo>
                      <a:pt x="574" y="48"/>
                    </a:lnTo>
                    <a:lnTo>
                      <a:pt x="567" y="48"/>
                    </a:lnTo>
                    <a:lnTo>
                      <a:pt x="567" y="23"/>
                    </a:lnTo>
                    <a:lnTo>
                      <a:pt x="567" y="23"/>
                    </a:lnTo>
                    <a:lnTo>
                      <a:pt x="567" y="22"/>
                    </a:lnTo>
                    <a:lnTo>
                      <a:pt x="567" y="22"/>
                    </a:lnTo>
                    <a:lnTo>
                      <a:pt x="567" y="21"/>
                    </a:lnTo>
                    <a:lnTo>
                      <a:pt x="567" y="21"/>
                    </a:lnTo>
                    <a:lnTo>
                      <a:pt x="567" y="21"/>
                    </a:lnTo>
                    <a:lnTo>
                      <a:pt x="566" y="20"/>
                    </a:lnTo>
                    <a:lnTo>
                      <a:pt x="566" y="20"/>
                    </a:lnTo>
                    <a:lnTo>
                      <a:pt x="566" y="18"/>
                    </a:lnTo>
                    <a:lnTo>
                      <a:pt x="564" y="18"/>
                    </a:lnTo>
                    <a:lnTo>
                      <a:pt x="564" y="18"/>
                    </a:lnTo>
                    <a:lnTo>
                      <a:pt x="564" y="18"/>
                    </a:lnTo>
                    <a:lnTo>
                      <a:pt x="563" y="18"/>
                    </a:lnTo>
                    <a:lnTo>
                      <a:pt x="563" y="17"/>
                    </a:lnTo>
                    <a:lnTo>
                      <a:pt x="561" y="17"/>
                    </a:lnTo>
                    <a:lnTo>
                      <a:pt x="561" y="17"/>
                    </a:lnTo>
                    <a:lnTo>
                      <a:pt x="560" y="17"/>
                    </a:lnTo>
                    <a:lnTo>
                      <a:pt x="560" y="17"/>
                    </a:lnTo>
                    <a:lnTo>
                      <a:pt x="558" y="17"/>
                    </a:lnTo>
                    <a:lnTo>
                      <a:pt x="558" y="17"/>
                    </a:lnTo>
                    <a:lnTo>
                      <a:pt x="557" y="18"/>
                    </a:lnTo>
                    <a:lnTo>
                      <a:pt x="557" y="18"/>
                    </a:lnTo>
                    <a:lnTo>
                      <a:pt x="557" y="18"/>
                    </a:lnTo>
                    <a:lnTo>
                      <a:pt x="555" y="18"/>
                    </a:lnTo>
                    <a:lnTo>
                      <a:pt x="555" y="18"/>
                    </a:lnTo>
                    <a:lnTo>
                      <a:pt x="554" y="20"/>
                    </a:lnTo>
                    <a:lnTo>
                      <a:pt x="554" y="20"/>
                    </a:lnTo>
                    <a:lnTo>
                      <a:pt x="553" y="20"/>
                    </a:lnTo>
                    <a:lnTo>
                      <a:pt x="553" y="21"/>
                    </a:lnTo>
                    <a:lnTo>
                      <a:pt x="553" y="21"/>
                    </a:lnTo>
                    <a:lnTo>
                      <a:pt x="551" y="22"/>
                    </a:lnTo>
                    <a:lnTo>
                      <a:pt x="551" y="22"/>
                    </a:lnTo>
                    <a:lnTo>
                      <a:pt x="551" y="23"/>
                    </a:lnTo>
                    <a:lnTo>
                      <a:pt x="551" y="23"/>
                    </a:lnTo>
                    <a:lnTo>
                      <a:pt x="550" y="25"/>
                    </a:lnTo>
                    <a:lnTo>
                      <a:pt x="550" y="25"/>
                    </a:lnTo>
                    <a:lnTo>
                      <a:pt x="550" y="26"/>
                    </a:lnTo>
                    <a:lnTo>
                      <a:pt x="550" y="27"/>
                    </a:lnTo>
                    <a:lnTo>
                      <a:pt x="550" y="28"/>
                    </a:lnTo>
                    <a:lnTo>
                      <a:pt x="550" y="30"/>
                    </a:lnTo>
                    <a:lnTo>
                      <a:pt x="550" y="48"/>
                    </a:lnTo>
                    <a:lnTo>
                      <a:pt x="543" y="48"/>
                    </a:lnTo>
                    <a:close/>
                    <a:moveTo>
                      <a:pt x="617" y="42"/>
                    </a:moveTo>
                    <a:lnTo>
                      <a:pt x="617" y="48"/>
                    </a:lnTo>
                    <a:lnTo>
                      <a:pt x="610" y="48"/>
                    </a:lnTo>
                    <a:lnTo>
                      <a:pt x="610" y="42"/>
                    </a:lnTo>
                    <a:lnTo>
                      <a:pt x="617" y="42"/>
                    </a:lnTo>
                    <a:close/>
                    <a:moveTo>
                      <a:pt x="617" y="13"/>
                    </a:moveTo>
                    <a:lnTo>
                      <a:pt x="617" y="21"/>
                    </a:lnTo>
                    <a:lnTo>
                      <a:pt x="610" y="21"/>
                    </a:lnTo>
                    <a:lnTo>
                      <a:pt x="610" y="13"/>
                    </a:lnTo>
                    <a:lnTo>
                      <a:pt x="617" y="13"/>
                    </a:lnTo>
                    <a:close/>
                  </a:path>
                </a:pathLst>
              </a:custGeom>
              <a:solidFill>
                <a:srgbClr val="000000"/>
              </a:solidFill>
              <a:ln w="9525">
                <a:noFill/>
                <a:round/>
                <a:headEnd/>
                <a:tailEnd/>
              </a:ln>
            </p:spPr>
            <p:txBody>
              <a:bodyPr/>
              <a:lstStyle/>
              <a:p>
                <a:endParaRPr lang="en-US"/>
              </a:p>
            </p:txBody>
          </p:sp>
          <p:sp>
            <p:nvSpPr>
              <p:cNvPr id="10372" name="Freeform 132"/>
              <p:cNvSpPr>
                <a:spLocks noEditPoints="1"/>
              </p:cNvSpPr>
              <p:nvPr/>
            </p:nvSpPr>
            <p:spPr bwMode="auto">
              <a:xfrm>
                <a:off x="3310" y="2581"/>
                <a:ext cx="32" cy="16"/>
              </a:xfrm>
              <a:custGeom>
                <a:avLst/>
                <a:gdLst/>
                <a:ahLst/>
                <a:cxnLst>
                  <a:cxn ang="0">
                    <a:pos x="46" y="6"/>
                  </a:cxn>
                  <a:cxn ang="0">
                    <a:pos x="20" y="6"/>
                  </a:cxn>
                  <a:cxn ang="0">
                    <a:pos x="42" y="28"/>
                  </a:cxn>
                  <a:cxn ang="0">
                    <a:pos x="42" y="23"/>
                  </a:cxn>
                  <a:cxn ang="0">
                    <a:pos x="45" y="20"/>
                  </a:cxn>
                  <a:cxn ang="0">
                    <a:pos x="47" y="16"/>
                  </a:cxn>
                  <a:cxn ang="0">
                    <a:pos x="52" y="13"/>
                  </a:cxn>
                  <a:cxn ang="0">
                    <a:pos x="57" y="12"/>
                  </a:cxn>
                  <a:cxn ang="0">
                    <a:pos x="63" y="12"/>
                  </a:cxn>
                  <a:cxn ang="0">
                    <a:pos x="68" y="13"/>
                  </a:cxn>
                  <a:cxn ang="0">
                    <a:pos x="72" y="16"/>
                  </a:cxn>
                  <a:cxn ang="0">
                    <a:pos x="75" y="20"/>
                  </a:cxn>
                  <a:cxn ang="0">
                    <a:pos x="78" y="23"/>
                  </a:cxn>
                  <a:cxn ang="0">
                    <a:pos x="78" y="28"/>
                  </a:cxn>
                  <a:cxn ang="0">
                    <a:pos x="78" y="33"/>
                  </a:cxn>
                  <a:cxn ang="0">
                    <a:pos x="78" y="37"/>
                  </a:cxn>
                  <a:cxn ang="0">
                    <a:pos x="75" y="42"/>
                  </a:cxn>
                  <a:cxn ang="0">
                    <a:pos x="72" y="46"/>
                  </a:cxn>
                  <a:cxn ang="0">
                    <a:pos x="68" y="48"/>
                  </a:cxn>
                  <a:cxn ang="0">
                    <a:pos x="63" y="48"/>
                  </a:cxn>
                  <a:cxn ang="0">
                    <a:pos x="57" y="48"/>
                  </a:cxn>
                  <a:cxn ang="0">
                    <a:pos x="52" y="48"/>
                  </a:cxn>
                  <a:cxn ang="0">
                    <a:pos x="47" y="46"/>
                  </a:cxn>
                  <a:cxn ang="0">
                    <a:pos x="45" y="42"/>
                  </a:cxn>
                  <a:cxn ang="0">
                    <a:pos x="42" y="37"/>
                  </a:cxn>
                  <a:cxn ang="0">
                    <a:pos x="42" y="33"/>
                  </a:cxn>
                  <a:cxn ang="0">
                    <a:pos x="47" y="31"/>
                  </a:cxn>
                  <a:cxn ang="0">
                    <a:pos x="49" y="35"/>
                  </a:cxn>
                  <a:cxn ang="0">
                    <a:pos x="49" y="37"/>
                  </a:cxn>
                  <a:cxn ang="0">
                    <a:pos x="50" y="40"/>
                  </a:cxn>
                  <a:cxn ang="0">
                    <a:pos x="53" y="42"/>
                  </a:cxn>
                  <a:cxn ang="0">
                    <a:pos x="56" y="43"/>
                  </a:cxn>
                  <a:cxn ang="0">
                    <a:pos x="60" y="45"/>
                  </a:cxn>
                  <a:cxn ang="0">
                    <a:pos x="65" y="43"/>
                  </a:cxn>
                  <a:cxn ang="0">
                    <a:pos x="68" y="41"/>
                  </a:cxn>
                  <a:cxn ang="0">
                    <a:pos x="69" y="38"/>
                  </a:cxn>
                  <a:cxn ang="0">
                    <a:pos x="70" y="36"/>
                  </a:cxn>
                  <a:cxn ang="0">
                    <a:pos x="72" y="33"/>
                  </a:cxn>
                  <a:cxn ang="0">
                    <a:pos x="72" y="30"/>
                  </a:cxn>
                  <a:cxn ang="0">
                    <a:pos x="72" y="27"/>
                  </a:cxn>
                  <a:cxn ang="0">
                    <a:pos x="70" y="25"/>
                  </a:cxn>
                  <a:cxn ang="0">
                    <a:pos x="69" y="21"/>
                  </a:cxn>
                  <a:cxn ang="0">
                    <a:pos x="66" y="20"/>
                  </a:cxn>
                  <a:cxn ang="0">
                    <a:pos x="63" y="18"/>
                  </a:cxn>
                  <a:cxn ang="0">
                    <a:pos x="57" y="17"/>
                  </a:cxn>
                  <a:cxn ang="0">
                    <a:pos x="53" y="20"/>
                  </a:cxn>
                  <a:cxn ang="0">
                    <a:pos x="50" y="22"/>
                  </a:cxn>
                  <a:cxn ang="0">
                    <a:pos x="49" y="27"/>
                  </a:cxn>
                  <a:cxn ang="0">
                    <a:pos x="96" y="42"/>
                  </a:cxn>
                  <a:cxn ang="0">
                    <a:pos x="96" y="42"/>
                  </a:cxn>
                  <a:cxn ang="0">
                    <a:pos x="88" y="13"/>
                  </a:cxn>
                </a:cxnLst>
                <a:rect l="0" t="0" r="r" b="b"/>
                <a:pathLst>
                  <a:path w="96" h="50">
                    <a:moveTo>
                      <a:pt x="0" y="6"/>
                    </a:moveTo>
                    <a:lnTo>
                      <a:pt x="0" y="0"/>
                    </a:lnTo>
                    <a:lnTo>
                      <a:pt x="46" y="0"/>
                    </a:lnTo>
                    <a:lnTo>
                      <a:pt x="46" y="6"/>
                    </a:lnTo>
                    <a:lnTo>
                      <a:pt x="27" y="6"/>
                    </a:lnTo>
                    <a:lnTo>
                      <a:pt x="27" y="48"/>
                    </a:lnTo>
                    <a:lnTo>
                      <a:pt x="20" y="48"/>
                    </a:lnTo>
                    <a:lnTo>
                      <a:pt x="20" y="6"/>
                    </a:lnTo>
                    <a:lnTo>
                      <a:pt x="0" y="6"/>
                    </a:lnTo>
                    <a:close/>
                    <a:moveTo>
                      <a:pt x="42" y="31"/>
                    </a:moveTo>
                    <a:lnTo>
                      <a:pt x="42" y="30"/>
                    </a:lnTo>
                    <a:lnTo>
                      <a:pt x="42" y="28"/>
                    </a:lnTo>
                    <a:lnTo>
                      <a:pt x="42" y="27"/>
                    </a:lnTo>
                    <a:lnTo>
                      <a:pt x="42" y="26"/>
                    </a:lnTo>
                    <a:lnTo>
                      <a:pt x="42" y="25"/>
                    </a:lnTo>
                    <a:lnTo>
                      <a:pt x="42" y="23"/>
                    </a:lnTo>
                    <a:lnTo>
                      <a:pt x="43" y="23"/>
                    </a:lnTo>
                    <a:lnTo>
                      <a:pt x="43" y="22"/>
                    </a:lnTo>
                    <a:lnTo>
                      <a:pt x="43" y="21"/>
                    </a:lnTo>
                    <a:lnTo>
                      <a:pt x="45" y="20"/>
                    </a:lnTo>
                    <a:lnTo>
                      <a:pt x="45" y="18"/>
                    </a:lnTo>
                    <a:lnTo>
                      <a:pt x="46" y="18"/>
                    </a:lnTo>
                    <a:lnTo>
                      <a:pt x="46" y="17"/>
                    </a:lnTo>
                    <a:lnTo>
                      <a:pt x="47" y="16"/>
                    </a:lnTo>
                    <a:lnTo>
                      <a:pt x="49" y="16"/>
                    </a:lnTo>
                    <a:lnTo>
                      <a:pt x="50" y="15"/>
                    </a:lnTo>
                    <a:lnTo>
                      <a:pt x="50" y="15"/>
                    </a:lnTo>
                    <a:lnTo>
                      <a:pt x="52" y="13"/>
                    </a:lnTo>
                    <a:lnTo>
                      <a:pt x="53" y="13"/>
                    </a:lnTo>
                    <a:lnTo>
                      <a:pt x="55" y="13"/>
                    </a:lnTo>
                    <a:lnTo>
                      <a:pt x="56" y="12"/>
                    </a:lnTo>
                    <a:lnTo>
                      <a:pt x="57" y="12"/>
                    </a:lnTo>
                    <a:lnTo>
                      <a:pt x="57" y="12"/>
                    </a:lnTo>
                    <a:lnTo>
                      <a:pt x="59" y="12"/>
                    </a:lnTo>
                    <a:lnTo>
                      <a:pt x="62" y="12"/>
                    </a:lnTo>
                    <a:lnTo>
                      <a:pt x="63" y="12"/>
                    </a:lnTo>
                    <a:lnTo>
                      <a:pt x="65" y="12"/>
                    </a:lnTo>
                    <a:lnTo>
                      <a:pt x="66" y="13"/>
                    </a:lnTo>
                    <a:lnTo>
                      <a:pt x="66" y="13"/>
                    </a:lnTo>
                    <a:lnTo>
                      <a:pt x="68" y="13"/>
                    </a:lnTo>
                    <a:lnTo>
                      <a:pt x="69" y="15"/>
                    </a:lnTo>
                    <a:lnTo>
                      <a:pt x="70" y="15"/>
                    </a:lnTo>
                    <a:lnTo>
                      <a:pt x="70" y="16"/>
                    </a:lnTo>
                    <a:lnTo>
                      <a:pt x="72" y="16"/>
                    </a:lnTo>
                    <a:lnTo>
                      <a:pt x="73" y="17"/>
                    </a:lnTo>
                    <a:lnTo>
                      <a:pt x="73" y="18"/>
                    </a:lnTo>
                    <a:lnTo>
                      <a:pt x="75" y="18"/>
                    </a:lnTo>
                    <a:lnTo>
                      <a:pt x="75" y="20"/>
                    </a:lnTo>
                    <a:lnTo>
                      <a:pt x="76" y="21"/>
                    </a:lnTo>
                    <a:lnTo>
                      <a:pt x="76" y="22"/>
                    </a:lnTo>
                    <a:lnTo>
                      <a:pt x="76" y="23"/>
                    </a:lnTo>
                    <a:lnTo>
                      <a:pt x="78" y="23"/>
                    </a:lnTo>
                    <a:lnTo>
                      <a:pt x="78" y="25"/>
                    </a:lnTo>
                    <a:lnTo>
                      <a:pt x="78" y="26"/>
                    </a:lnTo>
                    <a:lnTo>
                      <a:pt x="78" y="27"/>
                    </a:lnTo>
                    <a:lnTo>
                      <a:pt x="78" y="28"/>
                    </a:lnTo>
                    <a:lnTo>
                      <a:pt x="78" y="30"/>
                    </a:lnTo>
                    <a:lnTo>
                      <a:pt x="78" y="31"/>
                    </a:lnTo>
                    <a:lnTo>
                      <a:pt x="78" y="32"/>
                    </a:lnTo>
                    <a:lnTo>
                      <a:pt x="78" y="33"/>
                    </a:lnTo>
                    <a:lnTo>
                      <a:pt x="78" y="35"/>
                    </a:lnTo>
                    <a:lnTo>
                      <a:pt x="78" y="36"/>
                    </a:lnTo>
                    <a:lnTo>
                      <a:pt x="78" y="37"/>
                    </a:lnTo>
                    <a:lnTo>
                      <a:pt x="78" y="37"/>
                    </a:lnTo>
                    <a:lnTo>
                      <a:pt x="76" y="38"/>
                    </a:lnTo>
                    <a:lnTo>
                      <a:pt x="76" y="40"/>
                    </a:lnTo>
                    <a:lnTo>
                      <a:pt x="76" y="41"/>
                    </a:lnTo>
                    <a:lnTo>
                      <a:pt x="75" y="42"/>
                    </a:lnTo>
                    <a:lnTo>
                      <a:pt x="75" y="43"/>
                    </a:lnTo>
                    <a:lnTo>
                      <a:pt x="73" y="43"/>
                    </a:lnTo>
                    <a:lnTo>
                      <a:pt x="73" y="45"/>
                    </a:lnTo>
                    <a:lnTo>
                      <a:pt x="72" y="46"/>
                    </a:lnTo>
                    <a:lnTo>
                      <a:pt x="70" y="46"/>
                    </a:lnTo>
                    <a:lnTo>
                      <a:pt x="70" y="47"/>
                    </a:lnTo>
                    <a:lnTo>
                      <a:pt x="69" y="47"/>
                    </a:lnTo>
                    <a:lnTo>
                      <a:pt x="68" y="48"/>
                    </a:lnTo>
                    <a:lnTo>
                      <a:pt x="66" y="48"/>
                    </a:lnTo>
                    <a:lnTo>
                      <a:pt x="66" y="48"/>
                    </a:lnTo>
                    <a:lnTo>
                      <a:pt x="65" y="48"/>
                    </a:lnTo>
                    <a:lnTo>
                      <a:pt x="63" y="48"/>
                    </a:lnTo>
                    <a:lnTo>
                      <a:pt x="62" y="50"/>
                    </a:lnTo>
                    <a:lnTo>
                      <a:pt x="59" y="50"/>
                    </a:lnTo>
                    <a:lnTo>
                      <a:pt x="57" y="50"/>
                    </a:lnTo>
                    <a:lnTo>
                      <a:pt x="57" y="48"/>
                    </a:lnTo>
                    <a:lnTo>
                      <a:pt x="56" y="48"/>
                    </a:lnTo>
                    <a:lnTo>
                      <a:pt x="55" y="48"/>
                    </a:lnTo>
                    <a:lnTo>
                      <a:pt x="53" y="48"/>
                    </a:lnTo>
                    <a:lnTo>
                      <a:pt x="52" y="48"/>
                    </a:lnTo>
                    <a:lnTo>
                      <a:pt x="50" y="47"/>
                    </a:lnTo>
                    <a:lnTo>
                      <a:pt x="50" y="47"/>
                    </a:lnTo>
                    <a:lnTo>
                      <a:pt x="49" y="46"/>
                    </a:lnTo>
                    <a:lnTo>
                      <a:pt x="47" y="46"/>
                    </a:lnTo>
                    <a:lnTo>
                      <a:pt x="46" y="45"/>
                    </a:lnTo>
                    <a:lnTo>
                      <a:pt x="46" y="43"/>
                    </a:lnTo>
                    <a:lnTo>
                      <a:pt x="45" y="43"/>
                    </a:lnTo>
                    <a:lnTo>
                      <a:pt x="45" y="42"/>
                    </a:lnTo>
                    <a:lnTo>
                      <a:pt x="43" y="41"/>
                    </a:lnTo>
                    <a:lnTo>
                      <a:pt x="43" y="40"/>
                    </a:lnTo>
                    <a:lnTo>
                      <a:pt x="43" y="38"/>
                    </a:lnTo>
                    <a:lnTo>
                      <a:pt x="42" y="37"/>
                    </a:lnTo>
                    <a:lnTo>
                      <a:pt x="42" y="37"/>
                    </a:lnTo>
                    <a:lnTo>
                      <a:pt x="42" y="36"/>
                    </a:lnTo>
                    <a:lnTo>
                      <a:pt x="42" y="35"/>
                    </a:lnTo>
                    <a:lnTo>
                      <a:pt x="42" y="33"/>
                    </a:lnTo>
                    <a:lnTo>
                      <a:pt x="42" y="32"/>
                    </a:lnTo>
                    <a:lnTo>
                      <a:pt x="42" y="31"/>
                    </a:lnTo>
                    <a:close/>
                    <a:moveTo>
                      <a:pt x="47" y="31"/>
                    </a:moveTo>
                    <a:lnTo>
                      <a:pt x="47" y="31"/>
                    </a:lnTo>
                    <a:lnTo>
                      <a:pt x="47" y="32"/>
                    </a:lnTo>
                    <a:lnTo>
                      <a:pt x="47" y="33"/>
                    </a:lnTo>
                    <a:lnTo>
                      <a:pt x="49" y="33"/>
                    </a:lnTo>
                    <a:lnTo>
                      <a:pt x="49" y="35"/>
                    </a:lnTo>
                    <a:lnTo>
                      <a:pt x="49" y="36"/>
                    </a:lnTo>
                    <a:lnTo>
                      <a:pt x="49" y="36"/>
                    </a:lnTo>
                    <a:lnTo>
                      <a:pt x="49" y="37"/>
                    </a:lnTo>
                    <a:lnTo>
                      <a:pt x="49" y="37"/>
                    </a:lnTo>
                    <a:lnTo>
                      <a:pt x="49" y="38"/>
                    </a:lnTo>
                    <a:lnTo>
                      <a:pt x="50" y="38"/>
                    </a:lnTo>
                    <a:lnTo>
                      <a:pt x="50" y="40"/>
                    </a:lnTo>
                    <a:lnTo>
                      <a:pt x="50" y="40"/>
                    </a:lnTo>
                    <a:lnTo>
                      <a:pt x="52" y="41"/>
                    </a:lnTo>
                    <a:lnTo>
                      <a:pt x="52" y="41"/>
                    </a:lnTo>
                    <a:lnTo>
                      <a:pt x="53" y="42"/>
                    </a:lnTo>
                    <a:lnTo>
                      <a:pt x="53" y="42"/>
                    </a:lnTo>
                    <a:lnTo>
                      <a:pt x="55" y="43"/>
                    </a:lnTo>
                    <a:lnTo>
                      <a:pt x="55" y="43"/>
                    </a:lnTo>
                    <a:lnTo>
                      <a:pt x="56" y="43"/>
                    </a:lnTo>
                    <a:lnTo>
                      <a:pt x="56" y="43"/>
                    </a:lnTo>
                    <a:lnTo>
                      <a:pt x="57" y="45"/>
                    </a:lnTo>
                    <a:lnTo>
                      <a:pt x="59" y="45"/>
                    </a:lnTo>
                    <a:lnTo>
                      <a:pt x="59" y="45"/>
                    </a:lnTo>
                    <a:lnTo>
                      <a:pt x="60" y="45"/>
                    </a:lnTo>
                    <a:lnTo>
                      <a:pt x="62" y="45"/>
                    </a:lnTo>
                    <a:lnTo>
                      <a:pt x="63" y="43"/>
                    </a:lnTo>
                    <a:lnTo>
                      <a:pt x="63" y="43"/>
                    </a:lnTo>
                    <a:lnTo>
                      <a:pt x="65" y="43"/>
                    </a:lnTo>
                    <a:lnTo>
                      <a:pt x="66" y="43"/>
                    </a:lnTo>
                    <a:lnTo>
                      <a:pt x="66" y="42"/>
                    </a:lnTo>
                    <a:lnTo>
                      <a:pt x="68" y="42"/>
                    </a:lnTo>
                    <a:lnTo>
                      <a:pt x="68" y="41"/>
                    </a:lnTo>
                    <a:lnTo>
                      <a:pt x="68" y="41"/>
                    </a:lnTo>
                    <a:lnTo>
                      <a:pt x="69" y="40"/>
                    </a:lnTo>
                    <a:lnTo>
                      <a:pt x="69" y="40"/>
                    </a:lnTo>
                    <a:lnTo>
                      <a:pt x="69" y="38"/>
                    </a:lnTo>
                    <a:lnTo>
                      <a:pt x="70" y="38"/>
                    </a:lnTo>
                    <a:lnTo>
                      <a:pt x="70" y="37"/>
                    </a:lnTo>
                    <a:lnTo>
                      <a:pt x="70" y="37"/>
                    </a:lnTo>
                    <a:lnTo>
                      <a:pt x="70" y="36"/>
                    </a:lnTo>
                    <a:lnTo>
                      <a:pt x="70" y="36"/>
                    </a:lnTo>
                    <a:lnTo>
                      <a:pt x="72" y="35"/>
                    </a:lnTo>
                    <a:lnTo>
                      <a:pt x="72" y="33"/>
                    </a:lnTo>
                    <a:lnTo>
                      <a:pt x="72" y="33"/>
                    </a:lnTo>
                    <a:lnTo>
                      <a:pt x="72" y="32"/>
                    </a:lnTo>
                    <a:lnTo>
                      <a:pt x="72" y="31"/>
                    </a:lnTo>
                    <a:lnTo>
                      <a:pt x="72" y="31"/>
                    </a:lnTo>
                    <a:lnTo>
                      <a:pt x="72" y="30"/>
                    </a:lnTo>
                    <a:lnTo>
                      <a:pt x="72" y="30"/>
                    </a:lnTo>
                    <a:lnTo>
                      <a:pt x="72" y="28"/>
                    </a:lnTo>
                    <a:lnTo>
                      <a:pt x="72" y="28"/>
                    </a:lnTo>
                    <a:lnTo>
                      <a:pt x="72" y="27"/>
                    </a:lnTo>
                    <a:lnTo>
                      <a:pt x="70" y="26"/>
                    </a:lnTo>
                    <a:lnTo>
                      <a:pt x="70" y="26"/>
                    </a:lnTo>
                    <a:lnTo>
                      <a:pt x="70" y="25"/>
                    </a:lnTo>
                    <a:lnTo>
                      <a:pt x="70" y="25"/>
                    </a:lnTo>
                    <a:lnTo>
                      <a:pt x="70" y="23"/>
                    </a:lnTo>
                    <a:lnTo>
                      <a:pt x="69" y="22"/>
                    </a:lnTo>
                    <a:lnTo>
                      <a:pt x="69" y="22"/>
                    </a:lnTo>
                    <a:lnTo>
                      <a:pt x="69" y="21"/>
                    </a:lnTo>
                    <a:lnTo>
                      <a:pt x="68" y="21"/>
                    </a:lnTo>
                    <a:lnTo>
                      <a:pt x="68" y="20"/>
                    </a:lnTo>
                    <a:lnTo>
                      <a:pt x="68" y="20"/>
                    </a:lnTo>
                    <a:lnTo>
                      <a:pt x="66" y="20"/>
                    </a:lnTo>
                    <a:lnTo>
                      <a:pt x="66" y="18"/>
                    </a:lnTo>
                    <a:lnTo>
                      <a:pt x="65" y="18"/>
                    </a:lnTo>
                    <a:lnTo>
                      <a:pt x="63" y="18"/>
                    </a:lnTo>
                    <a:lnTo>
                      <a:pt x="63" y="18"/>
                    </a:lnTo>
                    <a:lnTo>
                      <a:pt x="62" y="17"/>
                    </a:lnTo>
                    <a:lnTo>
                      <a:pt x="60" y="17"/>
                    </a:lnTo>
                    <a:lnTo>
                      <a:pt x="59" y="17"/>
                    </a:lnTo>
                    <a:lnTo>
                      <a:pt x="57" y="17"/>
                    </a:lnTo>
                    <a:lnTo>
                      <a:pt x="56" y="18"/>
                    </a:lnTo>
                    <a:lnTo>
                      <a:pt x="55" y="18"/>
                    </a:lnTo>
                    <a:lnTo>
                      <a:pt x="55" y="18"/>
                    </a:lnTo>
                    <a:lnTo>
                      <a:pt x="53" y="20"/>
                    </a:lnTo>
                    <a:lnTo>
                      <a:pt x="52" y="20"/>
                    </a:lnTo>
                    <a:lnTo>
                      <a:pt x="52" y="21"/>
                    </a:lnTo>
                    <a:lnTo>
                      <a:pt x="50" y="22"/>
                    </a:lnTo>
                    <a:lnTo>
                      <a:pt x="50" y="22"/>
                    </a:lnTo>
                    <a:lnTo>
                      <a:pt x="49" y="23"/>
                    </a:lnTo>
                    <a:lnTo>
                      <a:pt x="49" y="25"/>
                    </a:lnTo>
                    <a:lnTo>
                      <a:pt x="49" y="26"/>
                    </a:lnTo>
                    <a:lnTo>
                      <a:pt x="49" y="27"/>
                    </a:lnTo>
                    <a:lnTo>
                      <a:pt x="47" y="28"/>
                    </a:lnTo>
                    <a:lnTo>
                      <a:pt x="47" y="30"/>
                    </a:lnTo>
                    <a:lnTo>
                      <a:pt x="47" y="31"/>
                    </a:lnTo>
                    <a:close/>
                    <a:moveTo>
                      <a:pt x="96" y="42"/>
                    </a:moveTo>
                    <a:lnTo>
                      <a:pt x="96" y="48"/>
                    </a:lnTo>
                    <a:lnTo>
                      <a:pt x="88" y="48"/>
                    </a:lnTo>
                    <a:lnTo>
                      <a:pt x="88" y="42"/>
                    </a:lnTo>
                    <a:lnTo>
                      <a:pt x="96" y="42"/>
                    </a:lnTo>
                    <a:close/>
                    <a:moveTo>
                      <a:pt x="96" y="13"/>
                    </a:moveTo>
                    <a:lnTo>
                      <a:pt x="96" y="21"/>
                    </a:lnTo>
                    <a:lnTo>
                      <a:pt x="88" y="21"/>
                    </a:lnTo>
                    <a:lnTo>
                      <a:pt x="88" y="13"/>
                    </a:lnTo>
                    <a:lnTo>
                      <a:pt x="96" y="13"/>
                    </a:lnTo>
                    <a:close/>
                  </a:path>
                </a:pathLst>
              </a:custGeom>
              <a:solidFill>
                <a:srgbClr val="000000"/>
              </a:solidFill>
              <a:ln w="9525">
                <a:noFill/>
                <a:round/>
                <a:headEnd/>
                <a:tailEnd/>
              </a:ln>
            </p:spPr>
            <p:txBody>
              <a:bodyPr/>
              <a:lstStyle/>
              <a:p>
                <a:endParaRPr lang="en-US"/>
              </a:p>
            </p:txBody>
          </p:sp>
          <p:sp>
            <p:nvSpPr>
              <p:cNvPr id="10373" name="Line 133"/>
              <p:cNvSpPr>
                <a:spLocks noChangeShapeType="1"/>
              </p:cNvSpPr>
              <p:nvPr/>
            </p:nvSpPr>
            <p:spPr bwMode="auto">
              <a:xfrm flipH="1">
                <a:off x="3370" y="3401"/>
                <a:ext cx="373" cy="1"/>
              </a:xfrm>
              <a:prstGeom prst="line">
                <a:avLst/>
              </a:prstGeom>
              <a:noFill/>
              <a:ln w="0">
                <a:solidFill>
                  <a:srgbClr val="000000"/>
                </a:solidFill>
                <a:round/>
                <a:headEnd/>
                <a:tailEnd/>
              </a:ln>
            </p:spPr>
            <p:txBody>
              <a:bodyPr/>
              <a:lstStyle/>
              <a:p>
                <a:endParaRPr lang="en-US"/>
              </a:p>
            </p:txBody>
          </p:sp>
          <p:sp>
            <p:nvSpPr>
              <p:cNvPr id="10374" name="Line 134"/>
              <p:cNvSpPr>
                <a:spLocks noChangeShapeType="1"/>
              </p:cNvSpPr>
              <p:nvPr/>
            </p:nvSpPr>
            <p:spPr bwMode="auto">
              <a:xfrm flipH="1">
                <a:off x="3370" y="3439"/>
                <a:ext cx="373" cy="1"/>
              </a:xfrm>
              <a:prstGeom prst="line">
                <a:avLst/>
              </a:prstGeom>
              <a:noFill/>
              <a:ln w="0">
                <a:solidFill>
                  <a:srgbClr val="000000"/>
                </a:solidFill>
                <a:round/>
                <a:headEnd/>
                <a:tailEnd/>
              </a:ln>
            </p:spPr>
            <p:txBody>
              <a:bodyPr/>
              <a:lstStyle/>
              <a:p>
                <a:endParaRPr lang="en-US"/>
              </a:p>
            </p:txBody>
          </p:sp>
          <p:sp>
            <p:nvSpPr>
              <p:cNvPr id="10375" name="Line 135"/>
              <p:cNvSpPr>
                <a:spLocks noChangeShapeType="1"/>
              </p:cNvSpPr>
              <p:nvPr/>
            </p:nvSpPr>
            <p:spPr bwMode="auto">
              <a:xfrm flipH="1">
                <a:off x="3370" y="3477"/>
                <a:ext cx="373" cy="1"/>
              </a:xfrm>
              <a:prstGeom prst="line">
                <a:avLst/>
              </a:prstGeom>
              <a:noFill/>
              <a:ln w="0">
                <a:solidFill>
                  <a:srgbClr val="000000"/>
                </a:solidFill>
                <a:round/>
                <a:headEnd/>
                <a:tailEnd/>
              </a:ln>
            </p:spPr>
            <p:txBody>
              <a:bodyPr/>
              <a:lstStyle/>
              <a:p>
                <a:endParaRPr lang="en-US"/>
              </a:p>
            </p:txBody>
          </p:sp>
          <p:sp>
            <p:nvSpPr>
              <p:cNvPr id="10376" name="Line 136"/>
              <p:cNvSpPr>
                <a:spLocks noChangeShapeType="1"/>
              </p:cNvSpPr>
              <p:nvPr/>
            </p:nvSpPr>
            <p:spPr bwMode="auto">
              <a:xfrm flipH="1">
                <a:off x="3370" y="3514"/>
                <a:ext cx="373" cy="1"/>
              </a:xfrm>
              <a:prstGeom prst="line">
                <a:avLst/>
              </a:prstGeom>
              <a:noFill/>
              <a:ln w="0">
                <a:solidFill>
                  <a:srgbClr val="000000"/>
                </a:solidFill>
                <a:round/>
                <a:headEnd/>
                <a:tailEnd/>
              </a:ln>
            </p:spPr>
            <p:txBody>
              <a:bodyPr/>
              <a:lstStyle/>
              <a:p>
                <a:endParaRPr lang="en-US"/>
              </a:p>
            </p:txBody>
          </p:sp>
          <p:sp>
            <p:nvSpPr>
              <p:cNvPr id="10377" name="Line 137"/>
              <p:cNvSpPr>
                <a:spLocks noChangeShapeType="1"/>
              </p:cNvSpPr>
              <p:nvPr/>
            </p:nvSpPr>
            <p:spPr bwMode="auto">
              <a:xfrm flipH="1">
                <a:off x="3370" y="3551"/>
                <a:ext cx="373" cy="1"/>
              </a:xfrm>
              <a:prstGeom prst="line">
                <a:avLst/>
              </a:prstGeom>
              <a:noFill/>
              <a:ln w="0">
                <a:solidFill>
                  <a:srgbClr val="000000"/>
                </a:solidFill>
                <a:round/>
                <a:headEnd/>
                <a:tailEnd/>
              </a:ln>
            </p:spPr>
            <p:txBody>
              <a:bodyPr/>
              <a:lstStyle/>
              <a:p>
                <a:endParaRPr lang="en-US"/>
              </a:p>
            </p:txBody>
          </p:sp>
          <p:sp>
            <p:nvSpPr>
              <p:cNvPr id="10378" name="Line 138"/>
              <p:cNvSpPr>
                <a:spLocks noChangeShapeType="1"/>
              </p:cNvSpPr>
              <p:nvPr/>
            </p:nvSpPr>
            <p:spPr bwMode="auto">
              <a:xfrm>
                <a:off x="3743" y="3364"/>
                <a:ext cx="1" cy="187"/>
              </a:xfrm>
              <a:prstGeom prst="line">
                <a:avLst/>
              </a:prstGeom>
              <a:noFill/>
              <a:ln w="0">
                <a:solidFill>
                  <a:srgbClr val="000000"/>
                </a:solidFill>
                <a:round/>
                <a:headEnd/>
                <a:tailEnd/>
              </a:ln>
            </p:spPr>
            <p:txBody>
              <a:bodyPr/>
              <a:lstStyle/>
              <a:p>
                <a:endParaRPr lang="en-US"/>
              </a:p>
            </p:txBody>
          </p:sp>
          <p:sp>
            <p:nvSpPr>
              <p:cNvPr id="10379" name="Line 139"/>
              <p:cNvSpPr>
                <a:spLocks noChangeShapeType="1"/>
              </p:cNvSpPr>
              <p:nvPr/>
            </p:nvSpPr>
            <p:spPr bwMode="auto">
              <a:xfrm>
                <a:off x="3593" y="3364"/>
                <a:ext cx="1" cy="150"/>
              </a:xfrm>
              <a:prstGeom prst="line">
                <a:avLst/>
              </a:prstGeom>
              <a:noFill/>
              <a:ln w="0">
                <a:solidFill>
                  <a:srgbClr val="000000"/>
                </a:solidFill>
                <a:round/>
                <a:headEnd/>
                <a:tailEnd/>
              </a:ln>
            </p:spPr>
            <p:txBody>
              <a:bodyPr/>
              <a:lstStyle/>
              <a:p>
                <a:endParaRPr lang="en-US"/>
              </a:p>
            </p:txBody>
          </p:sp>
          <p:sp>
            <p:nvSpPr>
              <p:cNvPr id="10380" name="Line 140"/>
              <p:cNvSpPr>
                <a:spLocks noChangeShapeType="1"/>
              </p:cNvSpPr>
              <p:nvPr/>
            </p:nvSpPr>
            <p:spPr bwMode="auto">
              <a:xfrm>
                <a:off x="3370" y="3364"/>
                <a:ext cx="1" cy="187"/>
              </a:xfrm>
              <a:prstGeom prst="line">
                <a:avLst/>
              </a:prstGeom>
              <a:noFill/>
              <a:ln w="0">
                <a:solidFill>
                  <a:srgbClr val="000000"/>
                </a:solidFill>
                <a:round/>
                <a:headEnd/>
                <a:tailEnd/>
              </a:ln>
            </p:spPr>
            <p:txBody>
              <a:bodyPr/>
              <a:lstStyle/>
              <a:p>
                <a:endParaRPr lang="en-US"/>
              </a:p>
            </p:txBody>
          </p:sp>
          <p:sp>
            <p:nvSpPr>
              <p:cNvPr id="10381" name="Freeform 141"/>
              <p:cNvSpPr>
                <a:spLocks noEditPoints="1"/>
              </p:cNvSpPr>
              <p:nvPr/>
            </p:nvSpPr>
            <p:spPr bwMode="auto">
              <a:xfrm>
                <a:off x="3375" y="3376"/>
                <a:ext cx="59" cy="17"/>
              </a:xfrm>
              <a:custGeom>
                <a:avLst/>
                <a:gdLst/>
                <a:ahLst/>
                <a:cxnLst>
                  <a:cxn ang="0">
                    <a:pos x="39" y="16"/>
                  </a:cxn>
                  <a:cxn ang="0">
                    <a:pos x="36" y="13"/>
                  </a:cxn>
                  <a:cxn ang="0">
                    <a:pos x="33" y="12"/>
                  </a:cxn>
                  <a:cxn ang="0">
                    <a:pos x="30" y="11"/>
                  </a:cxn>
                  <a:cxn ang="0">
                    <a:pos x="25" y="13"/>
                  </a:cxn>
                  <a:cxn ang="0">
                    <a:pos x="20" y="18"/>
                  </a:cxn>
                  <a:cxn ang="0">
                    <a:pos x="20" y="28"/>
                  </a:cxn>
                  <a:cxn ang="0">
                    <a:pos x="28" y="38"/>
                  </a:cxn>
                  <a:cxn ang="0">
                    <a:pos x="38" y="36"/>
                  </a:cxn>
                  <a:cxn ang="0">
                    <a:pos x="56" y="33"/>
                  </a:cxn>
                  <a:cxn ang="0">
                    <a:pos x="53" y="41"/>
                  </a:cxn>
                  <a:cxn ang="0">
                    <a:pos x="48" y="47"/>
                  </a:cxn>
                  <a:cxn ang="0">
                    <a:pos x="38" y="50"/>
                  </a:cxn>
                  <a:cxn ang="0">
                    <a:pos x="28" y="51"/>
                  </a:cxn>
                  <a:cxn ang="0">
                    <a:pos x="19" y="50"/>
                  </a:cxn>
                  <a:cxn ang="0">
                    <a:pos x="10" y="46"/>
                  </a:cxn>
                  <a:cxn ang="0">
                    <a:pos x="6" y="41"/>
                  </a:cxn>
                  <a:cxn ang="0">
                    <a:pos x="2" y="33"/>
                  </a:cxn>
                  <a:cxn ang="0">
                    <a:pos x="0" y="26"/>
                  </a:cxn>
                  <a:cxn ang="0">
                    <a:pos x="2" y="16"/>
                  </a:cxn>
                  <a:cxn ang="0">
                    <a:pos x="6" y="8"/>
                  </a:cxn>
                  <a:cxn ang="0">
                    <a:pos x="12" y="3"/>
                  </a:cxn>
                  <a:cxn ang="0">
                    <a:pos x="19" y="1"/>
                  </a:cxn>
                  <a:cxn ang="0">
                    <a:pos x="26" y="0"/>
                  </a:cxn>
                  <a:cxn ang="0">
                    <a:pos x="42" y="1"/>
                  </a:cxn>
                  <a:cxn ang="0">
                    <a:pos x="52" y="8"/>
                  </a:cxn>
                  <a:cxn ang="0">
                    <a:pos x="58" y="20"/>
                  </a:cxn>
                  <a:cxn ang="0">
                    <a:pos x="99" y="43"/>
                  </a:cxn>
                  <a:cxn ang="0">
                    <a:pos x="95" y="33"/>
                  </a:cxn>
                  <a:cxn ang="0">
                    <a:pos x="152" y="22"/>
                  </a:cxn>
                  <a:cxn ang="0">
                    <a:pos x="157" y="21"/>
                  </a:cxn>
                  <a:cxn ang="0">
                    <a:pos x="160" y="18"/>
                  </a:cxn>
                  <a:cxn ang="0">
                    <a:pos x="160" y="16"/>
                  </a:cxn>
                  <a:cxn ang="0">
                    <a:pos x="157" y="13"/>
                  </a:cxn>
                  <a:cxn ang="0">
                    <a:pos x="152" y="12"/>
                  </a:cxn>
                  <a:cxn ang="0">
                    <a:pos x="157" y="1"/>
                  </a:cxn>
                  <a:cxn ang="0">
                    <a:pos x="167" y="2"/>
                  </a:cxn>
                  <a:cxn ang="0">
                    <a:pos x="174" y="6"/>
                  </a:cxn>
                  <a:cxn ang="0">
                    <a:pos x="177" y="11"/>
                  </a:cxn>
                  <a:cxn ang="0">
                    <a:pos x="177" y="17"/>
                  </a:cxn>
                  <a:cxn ang="0">
                    <a:pos x="174" y="22"/>
                  </a:cxn>
                  <a:cxn ang="0">
                    <a:pos x="170" y="26"/>
                  </a:cxn>
                  <a:cxn ang="0">
                    <a:pos x="170" y="28"/>
                  </a:cxn>
                  <a:cxn ang="0">
                    <a:pos x="174" y="30"/>
                  </a:cxn>
                  <a:cxn ang="0">
                    <a:pos x="175" y="32"/>
                  </a:cxn>
                  <a:cxn ang="0">
                    <a:pos x="177" y="37"/>
                  </a:cxn>
                  <a:cxn ang="0">
                    <a:pos x="177" y="45"/>
                  </a:cxn>
                  <a:cxn ang="0">
                    <a:pos x="177" y="47"/>
                  </a:cxn>
                  <a:cxn ang="0">
                    <a:pos x="178" y="48"/>
                  </a:cxn>
                  <a:cxn ang="0">
                    <a:pos x="160" y="48"/>
                  </a:cxn>
                  <a:cxn ang="0">
                    <a:pos x="158" y="45"/>
                  </a:cxn>
                  <a:cxn ang="0">
                    <a:pos x="158" y="40"/>
                  </a:cxn>
                  <a:cxn ang="0">
                    <a:pos x="158" y="37"/>
                  </a:cxn>
                  <a:cxn ang="0">
                    <a:pos x="157" y="35"/>
                  </a:cxn>
                  <a:cxn ang="0">
                    <a:pos x="154" y="33"/>
                  </a:cxn>
                  <a:cxn ang="0">
                    <a:pos x="148" y="32"/>
                  </a:cxn>
                </a:cxnLst>
                <a:rect l="0" t="0" r="r" b="b"/>
                <a:pathLst>
                  <a:path w="178" h="51">
                    <a:moveTo>
                      <a:pt x="41" y="20"/>
                    </a:moveTo>
                    <a:lnTo>
                      <a:pt x="41" y="18"/>
                    </a:lnTo>
                    <a:lnTo>
                      <a:pt x="39" y="18"/>
                    </a:lnTo>
                    <a:lnTo>
                      <a:pt x="39" y="17"/>
                    </a:lnTo>
                    <a:lnTo>
                      <a:pt x="39" y="17"/>
                    </a:lnTo>
                    <a:lnTo>
                      <a:pt x="39" y="16"/>
                    </a:lnTo>
                    <a:lnTo>
                      <a:pt x="39" y="16"/>
                    </a:lnTo>
                    <a:lnTo>
                      <a:pt x="38" y="15"/>
                    </a:lnTo>
                    <a:lnTo>
                      <a:pt x="38" y="15"/>
                    </a:lnTo>
                    <a:lnTo>
                      <a:pt x="38" y="13"/>
                    </a:lnTo>
                    <a:lnTo>
                      <a:pt x="36" y="13"/>
                    </a:lnTo>
                    <a:lnTo>
                      <a:pt x="36" y="13"/>
                    </a:lnTo>
                    <a:lnTo>
                      <a:pt x="36" y="13"/>
                    </a:lnTo>
                    <a:lnTo>
                      <a:pt x="35" y="12"/>
                    </a:lnTo>
                    <a:lnTo>
                      <a:pt x="35" y="12"/>
                    </a:lnTo>
                    <a:lnTo>
                      <a:pt x="35" y="12"/>
                    </a:lnTo>
                    <a:lnTo>
                      <a:pt x="33" y="12"/>
                    </a:lnTo>
                    <a:lnTo>
                      <a:pt x="33" y="12"/>
                    </a:lnTo>
                    <a:lnTo>
                      <a:pt x="33" y="12"/>
                    </a:lnTo>
                    <a:lnTo>
                      <a:pt x="32" y="12"/>
                    </a:lnTo>
                    <a:lnTo>
                      <a:pt x="32" y="12"/>
                    </a:lnTo>
                    <a:lnTo>
                      <a:pt x="32" y="11"/>
                    </a:lnTo>
                    <a:lnTo>
                      <a:pt x="30" y="11"/>
                    </a:lnTo>
                    <a:lnTo>
                      <a:pt x="30" y="11"/>
                    </a:lnTo>
                    <a:lnTo>
                      <a:pt x="30" y="11"/>
                    </a:lnTo>
                    <a:lnTo>
                      <a:pt x="29" y="11"/>
                    </a:lnTo>
                    <a:lnTo>
                      <a:pt x="28" y="12"/>
                    </a:lnTo>
                    <a:lnTo>
                      <a:pt x="26" y="12"/>
                    </a:lnTo>
                    <a:lnTo>
                      <a:pt x="25" y="12"/>
                    </a:lnTo>
                    <a:lnTo>
                      <a:pt x="25" y="13"/>
                    </a:lnTo>
                    <a:lnTo>
                      <a:pt x="23" y="13"/>
                    </a:lnTo>
                    <a:lnTo>
                      <a:pt x="23" y="15"/>
                    </a:lnTo>
                    <a:lnTo>
                      <a:pt x="22" y="16"/>
                    </a:lnTo>
                    <a:lnTo>
                      <a:pt x="22" y="16"/>
                    </a:lnTo>
                    <a:lnTo>
                      <a:pt x="22" y="17"/>
                    </a:lnTo>
                    <a:lnTo>
                      <a:pt x="20" y="18"/>
                    </a:lnTo>
                    <a:lnTo>
                      <a:pt x="20" y="20"/>
                    </a:lnTo>
                    <a:lnTo>
                      <a:pt x="20" y="21"/>
                    </a:lnTo>
                    <a:lnTo>
                      <a:pt x="20" y="22"/>
                    </a:lnTo>
                    <a:lnTo>
                      <a:pt x="20" y="25"/>
                    </a:lnTo>
                    <a:lnTo>
                      <a:pt x="20" y="26"/>
                    </a:lnTo>
                    <a:lnTo>
                      <a:pt x="20" y="28"/>
                    </a:lnTo>
                    <a:lnTo>
                      <a:pt x="20" y="31"/>
                    </a:lnTo>
                    <a:lnTo>
                      <a:pt x="22" y="33"/>
                    </a:lnTo>
                    <a:lnTo>
                      <a:pt x="22" y="36"/>
                    </a:lnTo>
                    <a:lnTo>
                      <a:pt x="23" y="37"/>
                    </a:lnTo>
                    <a:lnTo>
                      <a:pt x="26" y="38"/>
                    </a:lnTo>
                    <a:lnTo>
                      <a:pt x="28" y="38"/>
                    </a:lnTo>
                    <a:lnTo>
                      <a:pt x="30" y="38"/>
                    </a:lnTo>
                    <a:lnTo>
                      <a:pt x="32" y="38"/>
                    </a:lnTo>
                    <a:lnTo>
                      <a:pt x="33" y="38"/>
                    </a:lnTo>
                    <a:lnTo>
                      <a:pt x="36" y="37"/>
                    </a:lnTo>
                    <a:lnTo>
                      <a:pt x="36" y="37"/>
                    </a:lnTo>
                    <a:lnTo>
                      <a:pt x="38" y="36"/>
                    </a:lnTo>
                    <a:lnTo>
                      <a:pt x="39" y="35"/>
                    </a:lnTo>
                    <a:lnTo>
                      <a:pt x="39" y="32"/>
                    </a:lnTo>
                    <a:lnTo>
                      <a:pt x="41" y="31"/>
                    </a:lnTo>
                    <a:lnTo>
                      <a:pt x="58" y="31"/>
                    </a:lnTo>
                    <a:lnTo>
                      <a:pt x="56" y="32"/>
                    </a:lnTo>
                    <a:lnTo>
                      <a:pt x="56" y="33"/>
                    </a:lnTo>
                    <a:lnTo>
                      <a:pt x="56" y="35"/>
                    </a:lnTo>
                    <a:lnTo>
                      <a:pt x="56" y="36"/>
                    </a:lnTo>
                    <a:lnTo>
                      <a:pt x="55" y="37"/>
                    </a:lnTo>
                    <a:lnTo>
                      <a:pt x="55" y="38"/>
                    </a:lnTo>
                    <a:lnTo>
                      <a:pt x="53" y="40"/>
                    </a:lnTo>
                    <a:lnTo>
                      <a:pt x="53" y="41"/>
                    </a:lnTo>
                    <a:lnTo>
                      <a:pt x="52" y="42"/>
                    </a:lnTo>
                    <a:lnTo>
                      <a:pt x="52" y="43"/>
                    </a:lnTo>
                    <a:lnTo>
                      <a:pt x="51" y="45"/>
                    </a:lnTo>
                    <a:lnTo>
                      <a:pt x="49" y="46"/>
                    </a:lnTo>
                    <a:lnTo>
                      <a:pt x="48" y="46"/>
                    </a:lnTo>
                    <a:lnTo>
                      <a:pt x="48" y="47"/>
                    </a:lnTo>
                    <a:lnTo>
                      <a:pt x="46" y="47"/>
                    </a:lnTo>
                    <a:lnTo>
                      <a:pt x="45" y="48"/>
                    </a:lnTo>
                    <a:lnTo>
                      <a:pt x="43" y="48"/>
                    </a:lnTo>
                    <a:lnTo>
                      <a:pt x="42" y="50"/>
                    </a:lnTo>
                    <a:lnTo>
                      <a:pt x="39" y="50"/>
                    </a:lnTo>
                    <a:lnTo>
                      <a:pt x="38" y="50"/>
                    </a:lnTo>
                    <a:lnTo>
                      <a:pt x="36" y="51"/>
                    </a:lnTo>
                    <a:lnTo>
                      <a:pt x="35" y="51"/>
                    </a:lnTo>
                    <a:lnTo>
                      <a:pt x="33" y="51"/>
                    </a:lnTo>
                    <a:lnTo>
                      <a:pt x="30" y="51"/>
                    </a:lnTo>
                    <a:lnTo>
                      <a:pt x="29" y="51"/>
                    </a:lnTo>
                    <a:lnTo>
                      <a:pt x="28" y="51"/>
                    </a:lnTo>
                    <a:lnTo>
                      <a:pt x="26" y="51"/>
                    </a:lnTo>
                    <a:lnTo>
                      <a:pt x="25" y="50"/>
                    </a:lnTo>
                    <a:lnTo>
                      <a:pt x="23" y="50"/>
                    </a:lnTo>
                    <a:lnTo>
                      <a:pt x="22" y="50"/>
                    </a:lnTo>
                    <a:lnTo>
                      <a:pt x="20" y="50"/>
                    </a:lnTo>
                    <a:lnTo>
                      <a:pt x="19" y="50"/>
                    </a:lnTo>
                    <a:lnTo>
                      <a:pt x="18" y="48"/>
                    </a:lnTo>
                    <a:lnTo>
                      <a:pt x="16" y="48"/>
                    </a:lnTo>
                    <a:lnTo>
                      <a:pt x="15" y="47"/>
                    </a:lnTo>
                    <a:lnTo>
                      <a:pt x="13" y="47"/>
                    </a:lnTo>
                    <a:lnTo>
                      <a:pt x="12" y="46"/>
                    </a:lnTo>
                    <a:lnTo>
                      <a:pt x="10" y="46"/>
                    </a:lnTo>
                    <a:lnTo>
                      <a:pt x="10" y="45"/>
                    </a:lnTo>
                    <a:lnTo>
                      <a:pt x="9" y="43"/>
                    </a:lnTo>
                    <a:lnTo>
                      <a:pt x="7" y="43"/>
                    </a:lnTo>
                    <a:lnTo>
                      <a:pt x="7" y="42"/>
                    </a:lnTo>
                    <a:lnTo>
                      <a:pt x="6" y="41"/>
                    </a:lnTo>
                    <a:lnTo>
                      <a:pt x="6" y="41"/>
                    </a:lnTo>
                    <a:lnTo>
                      <a:pt x="5" y="40"/>
                    </a:lnTo>
                    <a:lnTo>
                      <a:pt x="5" y="38"/>
                    </a:lnTo>
                    <a:lnTo>
                      <a:pt x="3" y="37"/>
                    </a:lnTo>
                    <a:lnTo>
                      <a:pt x="3" y="36"/>
                    </a:lnTo>
                    <a:lnTo>
                      <a:pt x="2" y="35"/>
                    </a:lnTo>
                    <a:lnTo>
                      <a:pt x="2" y="33"/>
                    </a:lnTo>
                    <a:lnTo>
                      <a:pt x="2" y="32"/>
                    </a:lnTo>
                    <a:lnTo>
                      <a:pt x="2" y="31"/>
                    </a:lnTo>
                    <a:lnTo>
                      <a:pt x="2" y="30"/>
                    </a:lnTo>
                    <a:lnTo>
                      <a:pt x="0" y="28"/>
                    </a:lnTo>
                    <a:lnTo>
                      <a:pt x="0" y="27"/>
                    </a:lnTo>
                    <a:lnTo>
                      <a:pt x="0" y="26"/>
                    </a:lnTo>
                    <a:lnTo>
                      <a:pt x="0" y="23"/>
                    </a:lnTo>
                    <a:lnTo>
                      <a:pt x="0" y="22"/>
                    </a:lnTo>
                    <a:lnTo>
                      <a:pt x="2" y="21"/>
                    </a:lnTo>
                    <a:lnTo>
                      <a:pt x="2" y="20"/>
                    </a:lnTo>
                    <a:lnTo>
                      <a:pt x="2" y="17"/>
                    </a:lnTo>
                    <a:lnTo>
                      <a:pt x="2" y="16"/>
                    </a:lnTo>
                    <a:lnTo>
                      <a:pt x="3" y="15"/>
                    </a:lnTo>
                    <a:lnTo>
                      <a:pt x="3" y="13"/>
                    </a:lnTo>
                    <a:lnTo>
                      <a:pt x="5" y="12"/>
                    </a:lnTo>
                    <a:lnTo>
                      <a:pt x="5" y="11"/>
                    </a:lnTo>
                    <a:lnTo>
                      <a:pt x="6" y="10"/>
                    </a:lnTo>
                    <a:lnTo>
                      <a:pt x="6" y="8"/>
                    </a:lnTo>
                    <a:lnTo>
                      <a:pt x="7" y="8"/>
                    </a:lnTo>
                    <a:lnTo>
                      <a:pt x="7" y="7"/>
                    </a:lnTo>
                    <a:lnTo>
                      <a:pt x="9" y="6"/>
                    </a:lnTo>
                    <a:lnTo>
                      <a:pt x="10" y="6"/>
                    </a:lnTo>
                    <a:lnTo>
                      <a:pt x="10" y="5"/>
                    </a:lnTo>
                    <a:lnTo>
                      <a:pt x="12" y="3"/>
                    </a:lnTo>
                    <a:lnTo>
                      <a:pt x="13" y="3"/>
                    </a:lnTo>
                    <a:lnTo>
                      <a:pt x="15" y="3"/>
                    </a:lnTo>
                    <a:lnTo>
                      <a:pt x="16" y="2"/>
                    </a:lnTo>
                    <a:lnTo>
                      <a:pt x="16" y="2"/>
                    </a:lnTo>
                    <a:lnTo>
                      <a:pt x="18" y="1"/>
                    </a:lnTo>
                    <a:lnTo>
                      <a:pt x="19" y="1"/>
                    </a:lnTo>
                    <a:lnTo>
                      <a:pt x="20" y="1"/>
                    </a:lnTo>
                    <a:lnTo>
                      <a:pt x="22" y="0"/>
                    </a:lnTo>
                    <a:lnTo>
                      <a:pt x="23" y="0"/>
                    </a:lnTo>
                    <a:lnTo>
                      <a:pt x="25" y="0"/>
                    </a:lnTo>
                    <a:lnTo>
                      <a:pt x="25" y="0"/>
                    </a:lnTo>
                    <a:lnTo>
                      <a:pt x="26" y="0"/>
                    </a:lnTo>
                    <a:lnTo>
                      <a:pt x="28" y="0"/>
                    </a:lnTo>
                    <a:lnTo>
                      <a:pt x="29" y="0"/>
                    </a:lnTo>
                    <a:lnTo>
                      <a:pt x="33" y="0"/>
                    </a:lnTo>
                    <a:lnTo>
                      <a:pt x="36" y="0"/>
                    </a:lnTo>
                    <a:lnTo>
                      <a:pt x="39" y="0"/>
                    </a:lnTo>
                    <a:lnTo>
                      <a:pt x="42" y="1"/>
                    </a:lnTo>
                    <a:lnTo>
                      <a:pt x="45" y="2"/>
                    </a:lnTo>
                    <a:lnTo>
                      <a:pt x="46" y="3"/>
                    </a:lnTo>
                    <a:lnTo>
                      <a:pt x="48" y="3"/>
                    </a:lnTo>
                    <a:lnTo>
                      <a:pt x="51" y="6"/>
                    </a:lnTo>
                    <a:lnTo>
                      <a:pt x="52" y="7"/>
                    </a:lnTo>
                    <a:lnTo>
                      <a:pt x="52" y="8"/>
                    </a:lnTo>
                    <a:lnTo>
                      <a:pt x="53" y="10"/>
                    </a:lnTo>
                    <a:lnTo>
                      <a:pt x="55" y="12"/>
                    </a:lnTo>
                    <a:lnTo>
                      <a:pt x="55" y="13"/>
                    </a:lnTo>
                    <a:lnTo>
                      <a:pt x="56" y="16"/>
                    </a:lnTo>
                    <a:lnTo>
                      <a:pt x="56" y="17"/>
                    </a:lnTo>
                    <a:lnTo>
                      <a:pt x="58" y="20"/>
                    </a:lnTo>
                    <a:lnTo>
                      <a:pt x="41" y="20"/>
                    </a:lnTo>
                    <a:close/>
                    <a:moveTo>
                      <a:pt x="81" y="1"/>
                    </a:moveTo>
                    <a:lnTo>
                      <a:pt x="99" y="1"/>
                    </a:lnTo>
                    <a:lnTo>
                      <a:pt x="119" y="50"/>
                    </a:lnTo>
                    <a:lnTo>
                      <a:pt x="101" y="50"/>
                    </a:lnTo>
                    <a:lnTo>
                      <a:pt x="99" y="43"/>
                    </a:lnTo>
                    <a:lnTo>
                      <a:pt x="81" y="43"/>
                    </a:lnTo>
                    <a:lnTo>
                      <a:pt x="78" y="50"/>
                    </a:lnTo>
                    <a:lnTo>
                      <a:pt x="61" y="50"/>
                    </a:lnTo>
                    <a:lnTo>
                      <a:pt x="81" y="1"/>
                    </a:lnTo>
                    <a:close/>
                    <a:moveTo>
                      <a:pt x="84" y="33"/>
                    </a:moveTo>
                    <a:lnTo>
                      <a:pt x="95" y="33"/>
                    </a:lnTo>
                    <a:lnTo>
                      <a:pt x="89" y="16"/>
                    </a:lnTo>
                    <a:lnTo>
                      <a:pt x="84" y="33"/>
                    </a:lnTo>
                    <a:close/>
                    <a:moveTo>
                      <a:pt x="144" y="12"/>
                    </a:moveTo>
                    <a:lnTo>
                      <a:pt x="144" y="22"/>
                    </a:lnTo>
                    <a:lnTo>
                      <a:pt x="151" y="22"/>
                    </a:lnTo>
                    <a:lnTo>
                      <a:pt x="152" y="22"/>
                    </a:lnTo>
                    <a:lnTo>
                      <a:pt x="154" y="22"/>
                    </a:lnTo>
                    <a:lnTo>
                      <a:pt x="154" y="22"/>
                    </a:lnTo>
                    <a:lnTo>
                      <a:pt x="155" y="22"/>
                    </a:lnTo>
                    <a:lnTo>
                      <a:pt x="155" y="21"/>
                    </a:lnTo>
                    <a:lnTo>
                      <a:pt x="157" y="21"/>
                    </a:lnTo>
                    <a:lnTo>
                      <a:pt x="157" y="21"/>
                    </a:lnTo>
                    <a:lnTo>
                      <a:pt x="158" y="21"/>
                    </a:lnTo>
                    <a:lnTo>
                      <a:pt x="158" y="21"/>
                    </a:lnTo>
                    <a:lnTo>
                      <a:pt x="158" y="20"/>
                    </a:lnTo>
                    <a:lnTo>
                      <a:pt x="158" y="20"/>
                    </a:lnTo>
                    <a:lnTo>
                      <a:pt x="158" y="20"/>
                    </a:lnTo>
                    <a:lnTo>
                      <a:pt x="160" y="18"/>
                    </a:lnTo>
                    <a:lnTo>
                      <a:pt x="160" y="18"/>
                    </a:lnTo>
                    <a:lnTo>
                      <a:pt x="160" y="18"/>
                    </a:lnTo>
                    <a:lnTo>
                      <a:pt x="160" y="17"/>
                    </a:lnTo>
                    <a:lnTo>
                      <a:pt x="160" y="17"/>
                    </a:lnTo>
                    <a:lnTo>
                      <a:pt x="160" y="16"/>
                    </a:lnTo>
                    <a:lnTo>
                      <a:pt x="160" y="16"/>
                    </a:lnTo>
                    <a:lnTo>
                      <a:pt x="158" y="16"/>
                    </a:lnTo>
                    <a:lnTo>
                      <a:pt x="158" y="15"/>
                    </a:lnTo>
                    <a:lnTo>
                      <a:pt x="158" y="15"/>
                    </a:lnTo>
                    <a:lnTo>
                      <a:pt x="158" y="13"/>
                    </a:lnTo>
                    <a:lnTo>
                      <a:pt x="157" y="13"/>
                    </a:lnTo>
                    <a:lnTo>
                      <a:pt x="157" y="13"/>
                    </a:lnTo>
                    <a:lnTo>
                      <a:pt x="157" y="13"/>
                    </a:lnTo>
                    <a:lnTo>
                      <a:pt x="155" y="13"/>
                    </a:lnTo>
                    <a:lnTo>
                      <a:pt x="155" y="12"/>
                    </a:lnTo>
                    <a:lnTo>
                      <a:pt x="154" y="12"/>
                    </a:lnTo>
                    <a:lnTo>
                      <a:pt x="154" y="12"/>
                    </a:lnTo>
                    <a:lnTo>
                      <a:pt x="152" y="12"/>
                    </a:lnTo>
                    <a:lnTo>
                      <a:pt x="152" y="12"/>
                    </a:lnTo>
                    <a:lnTo>
                      <a:pt x="144" y="12"/>
                    </a:lnTo>
                    <a:close/>
                    <a:moveTo>
                      <a:pt x="124" y="1"/>
                    </a:moveTo>
                    <a:lnTo>
                      <a:pt x="152" y="1"/>
                    </a:lnTo>
                    <a:lnTo>
                      <a:pt x="154" y="1"/>
                    </a:lnTo>
                    <a:lnTo>
                      <a:pt x="157" y="1"/>
                    </a:lnTo>
                    <a:lnTo>
                      <a:pt x="160" y="1"/>
                    </a:lnTo>
                    <a:lnTo>
                      <a:pt x="161" y="1"/>
                    </a:lnTo>
                    <a:lnTo>
                      <a:pt x="163" y="2"/>
                    </a:lnTo>
                    <a:lnTo>
                      <a:pt x="164" y="2"/>
                    </a:lnTo>
                    <a:lnTo>
                      <a:pt x="167" y="2"/>
                    </a:lnTo>
                    <a:lnTo>
                      <a:pt x="167" y="2"/>
                    </a:lnTo>
                    <a:lnTo>
                      <a:pt x="168" y="3"/>
                    </a:lnTo>
                    <a:lnTo>
                      <a:pt x="170" y="3"/>
                    </a:lnTo>
                    <a:lnTo>
                      <a:pt x="171" y="5"/>
                    </a:lnTo>
                    <a:lnTo>
                      <a:pt x="173" y="5"/>
                    </a:lnTo>
                    <a:lnTo>
                      <a:pt x="173" y="6"/>
                    </a:lnTo>
                    <a:lnTo>
                      <a:pt x="174" y="6"/>
                    </a:lnTo>
                    <a:lnTo>
                      <a:pt x="174" y="7"/>
                    </a:lnTo>
                    <a:lnTo>
                      <a:pt x="175" y="7"/>
                    </a:lnTo>
                    <a:lnTo>
                      <a:pt x="175" y="8"/>
                    </a:lnTo>
                    <a:lnTo>
                      <a:pt x="175" y="10"/>
                    </a:lnTo>
                    <a:lnTo>
                      <a:pt x="175" y="10"/>
                    </a:lnTo>
                    <a:lnTo>
                      <a:pt x="177" y="11"/>
                    </a:lnTo>
                    <a:lnTo>
                      <a:pt x="177" y="12"/>
                    </a:lnTo>
                    <a:lnTo>
                      <a:pt x="177" y="12"/>
                    </a:lnTo>
                    <a:lnTo>
                      <a:pt x="177" y="13"/>
                    </a:lnTo>
                    <a:lnTo>
                      <a:pt x="177" y="15"/>
                    </a:lnTo>
                    <a:lnTo>
                      <a:pt x="177" y="16"/>
                    </a:lnTo>
                    <a:lnTo>
                      <a:pt x="177" y="17"/>
                    </a:lnTo>
                    <a:lnTo>
                      <a:pt x="177" y="18"/>
                    </a:lnTo>
                    <a:lnTo>
                      <a:pt x="175" y="20"/>
                    </a:lnTo>
                    <a:lnTo>
                      <a:pt x="175" y="20"/>
                    </a:lnTo>
                    <a:lnTo>
                      <a:pt x="175" y="21"/>
                    </a:lnTo>
                    <a:lnTo>
                      <a:pt x="174" y="22"/>
                    </a:lnTo>
                    <a:lnTo>
                      <a:pt x="174" y="22"/>
                    </a:lnTo>
                    <a:lnTo>
                      <a:pt x="173" y="23"/>
                    </a:lnTo>
                    <a:lnTo>
                      <a:pt x="173" y="25"/>
                    </a:lnTo>
                    <a:lnTo>
                      <a:pt x="171" y="25"/>
                    </a:lnTo>
                    <a:lnTo>
                      <a:pt x="171" y="25"/>
                    </a:lnTo>
                    <a:lnTo>
                      <a:pt x="170" y="26"/>
                    </a:lnTo>
                    <a:lnTo>
                      <a:pt x="170" y="26"/>
                    </a:lnTo>
                    <a:lnTo>
                      <a:pt x="168" y="26"/>
                    </a:lnTo>
                    <a:lnTo>
                      <a:pt x="167" y="27"/>
                    </a:lnTo>
                    <a:lnTo>
                      <a:pt x="168" y="27"/>
                    </a:lnTo>
                    <a:lnTo>
                      <a:pt x="168" y="27"/>
                    </a:lnTo>
                    <a:lnTo>
                      <a:pt x="170" y="27"/>
                    </a:lnTo>
                    <a:lnTo>
                      <a:pt x="170" y="28"/>
                    </a:lnTo>
                    <a:lnTo>
                      <a:pt x="171" y="28"/>
                    </a:lnTo>
                    <a:lnTo>
                      <a:pt x="171" y="28"/>
                    </a:lnTo>
                    <a:lnTo>
                      <a:pt x="173" y="28"/>
                    </a:lnTo>
                    <a:lnTo>
                      <a:pt x="173" y="28"/>
                    </a:lnTo>
                    <a:lnTo>
                      <a:pt x="173" y="30"/>
                    </a:lnTo>
                    <a:lnTo>
                      <a:pt x="174" y="30"/>
                    </a:lnTo>
                    <a:lnTo>
                      <a:pt x="174" y="30"/>
                    </a:lnTo>
                    <a:lnTo>
                      <a:pt x="174" y="31"/>
                    </a:lnTo>
                    <a:lnTo>
                      <a:pt x="174" y="31"/>
                    </a:lnTo>
                    <a:lnTo>
                      <a:pt x="175" y="31"/>
                    </a:lnTo>
                    <a:lnTo>
                      <a:pt x="175" y="32"/>
                    </a:lnTo>
                    <a:lnTo>
                      <a:pt x="175" y="32"/>
                    </a:lnTo>
                    <a:lnTo>
                      <a:pt x="175" y="33"/>
                    </a:lnTo>
                    <a:lnTo>
                      <a:pt x="175" y="33"/>
                    </a:lnTo>
                    <a:lnTo>
                      <a:pt x="175" y="35"/>
                    </a:lnTo>
                    <a:lnTo>
                      <a:pt x="177" y="36"/>
                    </a:lnTo>
                    <a:lnTo>
                      <a:pt x="177" y="36"/>
                    </a:lnTo>
                    <a:lnTo>
                      <a:pt x="177" y="37"/>
                    </a:lnTo>
                    <a:lnTo>
                      <a:pt x="177" y="38"/>
                    </a:lnTo>
                    <a:lnTo>
                      <a:pt x="177" y="40"/>
                    </a:lnTo>
                    <a:lnTo>
                      <a:pt x="177" y="43"/>
                    </a:lnTo>
                    <a:lnTo>
                      <a:pt x="177" y="43"/>
                    </a:lnTo>
                    <a:lnTo>
                      <a:pt x="177" y="45"/>
                    </a:lnTo>
                    <a:lnTo>
                      <a:pt x="177" y="45"/>
                    </a:lnTo>
                    <a:lnTo>
                      <a:pt x="177" y="46"/>
                    </a:lnTo>
                    <a:lnTo>
                      <a:pt x="177" y="46"/>
                    </a:lnTo>
                    <a:lnTo>
                      <a:pt x="177" y="46"/>
                    </a:lnTo>
                    <a:lnTo>
                      <a:pt x="177" y="47"/>
                    </a:lnTo>
                    <a:lnTo>
                      <a:pt x="177" y="47"/>
                    </a:lnTo>
                    <a:lnTo>
                      <a:pt x="177" y="47"/>
                    </a:lnTo>
                    <a:lnTo>
                      <a:pt x="177" y="47"/>
                    </a:lnTo>
                    <a:lnTo>
                      <a:pt x="177" y="47"/>
                    </a:lnTo>
                    <a:lnTo>
                      <a:pt x="178" y="48"/>
                    </a:lnTo>
                    <a:lnTo>
                      <a:pt x="178" y="48"/>
                    </a:lnTo>
                    <a:lnTo>
                      <a:pt x="178" y="48"/>
                    </a:lnTo>
                    <a:lnTo>
                      <a:pt x="178" y="48"/>
                    </a:lnTo>
                    <a:lnTo>
                      <a:pt x="178" y="48"/>
                    </a:lnTo>
                    <a:lnTo>
                      <a:pt x="178" y="50"/>
                    </a:lnTo>
                    <a:lnTo>
                      <a:pt x="160" y="50"/>
                    </a:lnTo>
                    <a:lnTo>
                      <a:pt x="160" y="48"/>
                    </a:lnTo>
                    <a:lnTo>
                      <a:pt x="160" y="48"/>
                    </a:lnTo>
                    <a:lnTo>
                      <a:pt x="160" y="48"/>
                    </a:lnTo>
                    <a:lnTo>
                      <a:pt x="160" y="47"/>
                    </a:lnTo>
                    <a:lnTo>
                      <a:pt x="160" y="47"/>
                    </a:lnTo>
                    <a:lnTo>
                      <a:pt x="160" y="46"/>
                    </a:lnTo>
                    <a:lnTo>
                      <a:pt x="158" y="46"/>
                    </a:lnTo>
                    <a:lnTo>
                      <a:pt x="158" y="45"/>
                    </a:lnTo>
                    <a:lnTo>
                      <a:pt x="158" y="45"/>
                    </a:lnTo>
                    <a:lnTo>
                      <a:pt x="158" y="43"/>
                    </a:lnTo>
                    <a:lnTo>
                      <a:pt x="158" y="42"/>
                    </a:lnTo>
                    <a:lnTo>
                      <a:pt x="158" y="42"/>
                    </a:lnTo>
                    <a:lnTo>
                      <a:pt x="158" y="41"/>
                    </a:lnTo>
                    <a:lnTo>
                      <a:pt x="158" y="41"/>
                    </a:lnTo>
                    <a:lnTo>
                      <a:pt x="158" y="40"/>
                    </a:lnTo>
                    <a:lnTo>
                      <a:pt x="158" y="40"/>
                    </a:lnTo>
                    <a:lnTo>
                      <a:pt x="158" y="38"/>
                    </a:lnTo>
                    <a:lnTo>
                      <a:pt x="158" y="38"/>
                    </a:lnTo>
                    <a:lnTo>
                      <a:pt x="158" y="38"/>
                    </a:lnTo>
                    <a:lnTo>
                      <a:pt x="158" y="37"/>
                    </a:lnTo>
                    <a:lnTo>
                      <a:pt x="158" y="37"/>
                    </a:lnTo>
                    <a:lnTo>
                      <a:pt x="158" y="36"/>
                    </a:lnTo>
                    <a:lnTo>
                      <a:pt x="158" y="36"/>
                    </a:lnTo>
                    <a:lnTo>
                      <a:pt x="158" y="36"/>
                    </a:lnTo>
                    <a:lnTo>
                      <a:pt x="157" y="35"/>
                    </a:lnTo>
                    <a:lnTo>
                      <a:pt x="157" y="35"/>
                    </a:lnTo>
                    <a:lnTo>
                      <a:pt x="157" y="35"/>
                    </a:lnTo>
                    <a:lnTo>
                      <a:pt x="157" y="35"/>
                    </a:lnTo>
                    <a:lnTo>
                      <a:pt x="157" y="33"/>
                    </a:lnTo>
                    <a:lnTo>
                      <a:pt x="155" y="33"/>
                    </a:lnTo>
                    <a:lnTo>
                      <a:pt x="155" y="33"/>
                    </a:lnTo>
                    <a:lnTo>
                      <a:pt x="155" y="33"/>
                    </a:lnTo>
                    <a:lnTo>
                      <a:pt x="154" y="33"/>
                    </a:lnTo>
                    <a:lnTo>
                      <a:pt x="154" y="33"/>
                    </a:lnTo>
                    <a:lnTo>
                      <a:pt x="152" y="32"/>
                    </a:lnTo>
                    <a:lnTo>
                      <a:pt x="151" y="32"/>
                    </a:lnTo>
                    <a:lnTo>
                      <a:pt x="150" y="32"/>
                    </a:lnTo>
                    <a:lnTo>
                      <a:pt x="150" y="32"/>
                    </a:lnTo>
                    <a:lnTo>
                      <a:pt x="148" y="32"/>
                    </a:lnTo>
                    <a:lnTo>
                      <a:pt x="145" y="32"/>
                    </a:lnTo>
                    <a:lnTo>
                      <a:pt x="144" y="32"/>
                    </a:lnTo>
                    <a:lnTo>
                      <a:pt x="144" y="50"/>
                    </a:lnTo>
                    <a:lnTo>
                      <a:pt x="124" y="50"/>
                    </a:lnTo>
                    <a:lnTo>
                      <a:pt x="124" y="1"/>
                    </a:lnTo>
                    <a:close/>
                  </a:path>
                </a:pathLst>
              </a:custGeom>
              <a:solidFill>
                <a:srgbClr val="000000"/>
              </a:solidFill>
              <a:ln w="9525">
                <a:noFill/>
                <a:round/>
                <a:headEnd/>
                <a:tailEnd/>
              </a:ln>
            </p:spPr>
            <p:txBody>
              <a:bodyPr/>
              <a:lstStyle/>
              <a:p>
                <a:endParaRPr lang="en-US"/>
              </a:p>
            </p:txBody>
          </p:sp>
          <p:sp>
            <p:nvSpPr>
              <p:cNvPr id="10382" name="Freeform 142"/>
              <p:cNvSpPr>
                <a:spLocks noEditPoints="1"/>
              </p:cNvSpPr>
              <p:nvPr/>
            </p:nvSpPr>
            <p:spPr bwMode="auto">
              <a:xfrm>
                <a:off x="3376" y="3411"/>
                <a:ext cx="112" cy="16"/>
              </a:xfrm>
              <a:custGeom>
                <a:avLst/>
                <a:gdLst/>
                <a:ahLst/>
                <a:cxnLst>
                  <a:cxn ang="0">
                    <a:pos x="35" y="13"/>
                  </a:cxn>
                  <a:cxn ang="0">
                    <a:pos x="0" y="13"/>
                  </a:cxn>
                  <a:cxn ang="0">
                    <a:pos x="85" y="20"/>
                  </a:cxn>
                  <a:cxn ang="0">
                    <a:pos x="88" y="20"/>
                  </a:cxn>
                  <a:cxn ang="0">
                    <a:pos x="91" y="20"/>
                  </a:cxn>
                  <a:cxn ang="0">
                    <a:pos x="92" y="18"/>
                  </a:cxn>
                  <a:cxn ang="0">
                    <a:pos x="92" y="16"/>
                  </a:cxn>
                  <a:cxn ang="0">
                    <a:pos x="92" y="14"/>
                  </a:cxn>
                  <a:cxn ang="0">
                    <a:pos x="91" y="13"/>
                  </a:cxn>
                  <a:cxn ang="0">
                    <a:pos x="88" y="11"/>
                  </a:cxn>
                  <a:cxn ang="0">
                    <a:pos x="85" y="11"/>
                  </a:cxn>
                  <a:cxn ang="0">
                    <a:pos x="88" y="0"/>
                  </a:cxn>
                  <a:cxn ang="0">
                    <a:pos x="96" y="0"/>
                  </a:cxn>
                  <a:cxn ang="0">
                    <a:pos x="102" y="3"/>
                  </a:cxn>
                  <a:cxn ang="0">
                    <a:pos x="106" y="4"/>
                  </a:cxn>
                  <a:cxn ang="0">
                    <a:pos x="108" y="8"/>
                  </a:cxn>
                  <a:cxn ang="0">
                    <a:pos x="109" y="10"/>
                  </a:cxn>
                  <a:cxn ang="0">
                    <a:pos x="109" y="15"/>
                  </a:cxn>
                  <a:cxn ang="0">
                    <a:pos x="109" y="19"/>
                  </a:cxn>
                  <a:cxn ang="0">
                    <a:pos x="106" y="23"/>
                  </a:cxn>
                  <a:cxn ang="0">
                    <a:pos x="104" y="25"/>
                  </a:cxn>
                  <a:cxn ang="0">
                    <a:pos x="101" y="26"/>
                  </a:cxn>
                  <a:cxn ang="0">
                    <a:pos x="104" y="28"/>
                  </a:cxn>
                  <a:cxn ang="0">
                    <a:pos x="106" y="28"/>
                  </a:cxn>
                  <a:cxn ang="0">
                    <a:pos x="108" y="30"/>
                  </a:cxn>
                  <a:cxn ang="0">
                    <a:pos x="109" y="31"/>
                  </a:cxn>
                  <a:cxn ang="0">
                    <a:pos x="109" y="35"/>
                  </a:cxn>
                  <a:cxn ang="0">
                    <a:pos x="109" y="43"/>
                  </a:cxn>
                  <a:cxn ang="0">
                    <a:pos x="111" y="44"/>
                  </a:cxn>
                  <a:cxn ang="0">
                    <a:pos x="111" y="47"/>
                  </a:cxn>
                  <a:cxn ang="0">
                    <a:pos x="111" y="47"/>
                  </a:cxn>
                  <a:cxn ang="0">
                    <a:pos x="112" y="47"/>
                  </a:cxn>
                  <a:cxn ang="0">
                    <a:pos x="92" y="48"/>
                  </a:cxn>
                  <a:cxn ang="0">
                    <a:pos x="92" y="45"/>
                  </a:cxn>
                  <a:cxn ang="0">
                    <a:pos x="92" y="43"/>
                  </a:cxn>
                  <a:cxn ang="0">
                    <a:pos x="92" y="40"/>
                  </a:cxn>
                  <a:cxn ang="0">
                    <a:pos x="92" y="38"/>
                  </a:cxn>
                  <a:cxn ang="0">
                    <a:pos x="91" y="35"/>
                  </a:cxn>
                  <a:cxn ang="0">
                    <a:pos x="91" y="34"/>
                  </a:cxn>
                  <a:cxn ang="0">
                    <a:pos x="89" y="33"/>
                  </a:cxn>
                  <a:cxn ang="0">
                    <a:pos x="86" y="31"/>
                  </a:cxn>
                  <a:cxn ang="0">
                    <a:pos x="82" y="31"/>
                  </a:cxn>
                  <a:cxn ang="0">
                    <a:pos x="76" y="48"/>
                  </a:cxn>
                  <a:cxn ang="0">
                    <a:pos x="154" y="0"/>
                  </a:cxn>
                  <a:cxn ang="0">
                    <a:pos x="134" y="43"/>
                  </a:cxn>
                  <a:cxn ang="0">
                    <a:pos x="138" y="31"/>
                  </a:cxn>
                  <a:cxn ang="0">
                    <a:pos x="170" y="0"/>
                  </a:cxn>
                  <a:cxn ang="0">
                    <a:pos x="227" y="0"/>
                  </a:cxn>
                  <a:cxn ang="0">
                    <a:pos x="234" y="0"/>
                  </a:cxn>
                  <a:cxn ang="0">
                    <a:pos x="253" y="18"/>
                  </a:cxn>
                  <a:cxn ang="0">
                    <a:pos x="253" y="37"/>
                  </a:cxn>
                  <a:cxn ang="0">
                    <a:pos x="234" y="0"/>
                  </a:cxn>
                  <a:cxn ang="0">
                    <a:pos x="335" y="37"/>
                  </a:cxn>
                </a:cxnLst>
                <a:rect l="0" t="0" r="r" b="b"/>
                <a:pathLst>
                  <a:path w="335" h="48">
                    <a:moveTo>
                      <a:pt x="0" y="0"/>
                    </a:moveTo>
                    <a:lnTo>
                      <a:pt x="52" y="0"/>
                    </a:lnTo>
                    <a:lnTo>
                      <a:pt x="52" y="13"/>
                    </a:lnTo>
                    <a:lnTo>
                      <a:pt x="35" y="13"/>
                    </a:lnTo>
                    <a:lnTo>
                      <a:pt x="35" y="48"/>
                    </a:lnTo>
                    <a:lnTo>
                      <a:pt x="16" y="48"/>
                    </a:lnTo>
                    <a:lnTo>
                      <a:pt x="16" y="13"/>
                    </a:lnTo>
                    <a:lnTo>
                      <a:pt x="0" y="13"/>
                    </a:lnTo>
                    <a:lnTo>
                      <a:pt x="0" y="0"/>
                    </a:lnTo>
                    <a:close/>
                    <a:moveTo>
                      <a:pt x="76" y="11"/>
                    </a:moveTo>
                    <a:lnTo>
                      <a:pt x="76" y="20"/>
                    </a:lnTo>
                    <a:lnTo>
                      <a:pt x="85" y="20"/>
                    </a:lnTo>
                    <a:lnTo>
                      <a:pt x="85" y="20"/>
                    </a:lnTo>
                    <a:lnTo>
                      <a:pt x="86" y="20"/>
                    </a:lnTo>
                    <a:lnTo>
                      <a:pt x="88" y="20"/>
                    </a:lnTo>
                    <a:lnTo>
                      <a:pt x="88" y="20"/>
                    </a:lnTo>
                    <a:lnTo>
                      <a:pt x="89" y="20"/>
                    </a:lnTo>
                    <a:lnTo>
                      <a:pt x="89" y="20"/>
                    </a:lnTo>
                    <a:lnTo>
                      <a:pt x="91" y="20"/>
                    </a:lnTo>
                    <a:lnTo>
                      <a:pt x="91" y="20"/>
                    </a:lnTo>
                    <a:lnTo>
                      <a:pt x="91" y="19"/>
                    </a:lnTo>
                    <a:lnTo>
                      <a:pt x="92" y="19"/>
                    </a:lnTo>
                    <a:lnTo>
                      <a:pt x="92" y="19"/>
                    </a:lnTo>
                    <a:lnTo>
                      <a:pt x="92" y="18"/>
                    </a:lnTo>
                    <a:lnTo>
                      <a:pt x="92" y="18"/>
                    </a:lnTo>
                    <a:lnTo>
                      <a:pt x="92" y="18"/>
                    </a:lnTo>
                    <a:lnTo>
                      <a:pt x="92" y="16"/>
                    </a:lnTo>
                    <a:lnTo>
                      <a:pt x="92" y="16"/>
                    </a:lnTo>
                    <a:lnTo>
                      <a:pt x="92" y="15"/>
                    </a:lnTo>
                    <a:lnTo>
                      <a:pt x="92" y="15"/>
                    </a:lnTo>
                    <a:lnTo>
                      <a:pt x="92" y="15"/>
                    </a:lnTo>
                    <a:lnTo>
                      <a:pt x="92" y="14"/>
                    </a:lnTo>
                    <a:lnTo>
                      <a:pt x="92" y="14"/>
                    </a:lnTo>
                    <a:lnTo>
                      <a:pt x="91" y="14"/>
                    </a:lnTo>
                    <a:lnTo>
                      <a:pt x="91" y="13"/>
                    </a:lnTo>
                    <a:lnTo>
                      <a:pt x="91" y="13"/>
                    </a:lnTo>
                    <a:lnTo>
                      <a:pt x="89" y="13"/>
                    </a:lnTo>
                    <a:lnTo>
                      <a:pt x="89" y="11"/>
                    </a:lnTo>
                    <a:lnTo>
                      <a:pt x="89" y="11"/>
                    </a:lnTo>
                    <a:lnTo>
                      <a:pt x="88" y="11"/>
                    </a:lnTo>
                    <a:lnTo>
                      <a:pt x="88" y="11"/>
                    </a:lnTo>
                    <a:lnTo>
                      <a:pt x="86" y="11"/>
                    </a:lnTo>
                    <a:lnTo>
                      <a:pt x="86" y="11"/>
                    </a:lnTo>
                    <a:lnTo>
                      <a:pt x="85" y="11"/>
                    </a:lnTo>
                    <a:lnTo>
                      <a:pt x="76" y="11"/>
                    </a:lnTo>
                    <a:close/>
                    <a:moveTo>
                      <a:pt x="58" y="0"/>
                    </a:moveTo>
                    <a:lnTo>
                      <a:pt x="85" y="0"/>
                    </a:lnTo>
                    <a:lnTo>
                      <a:pt x="88" y="0"/>
                    </a:lnTo>
                    <a:lnTo>
                      <a:pt x="91" y="0"/>
                    </a:lnTo>
                    <a:lnTo>
                      <a:pt x="92" y="0"/>
                    </a:lnTo>
                    <a:lnTo>
                      <a:pt x="95" y="0"/>
                    </a:lnTo>
                    <a:lnTo>
                      <a:pt x="96" y="0"/>
                    </a:lnTo>
                    <a:lnTo>
                      <a:pt x="98" y="1"/>
                    </a:lnTo>
                    <a:lnTo>
                      <a:pt x="99" y="1"/>
                    </a:lnTo>
                    <a:lnTo>
                      <a:pt x="101" y="1"/>
                    </a:lnTo>
                    <a:lnTo>
                      <a:pt x="102" y="3"/>
                    </a:lnTo>
                    <a:lnTo>
                      <a:pt x="104" y="3"/>
                    </a:lnTo>
                    <a:lnTo>
                      <a:pt x="105" y="3"/>
                    </a:lnTo>
                    <a:lnTo>
                      <a:pt x="105" y="4"/>
                    </a:lnTo>
                    <a:lnTo>
                      <a:pt x="106" y="4"/>
                    </a:lnTo>
                    <a:lnTo>
                      <a:pt x="106" y="5"/>
                    </a:lnTo>
                    <a:lnTo>
                      <a:pt x="108" y="6"/>
                    </a:lnTo>
                    <a:lnTo>
                      <a:pt x="108" y="6"/>
                    </a:lnTo>
                    <a:lnTo>
                      <a:pt x="108" y="8"/>
                    </a:lnTo>
                    <a:lnTo>
                      <a:pt x="109" y="8"/>
                    </a:lnTo>
                    <a:lnTo>
                      <a:pt x="109" y="9"/>
                    </a:lnTo>
                    <a:lnTo>
                      <a:pt x="109" y="10"/>
                    </a:lnTo>
                    <a:lnTo>
                      <a:pt x="109" y="10"/>
                    </a:lnTo>
                    <a:lnTo>
                      <a:pt x="109" y="11"/>
                    </a:lnTo>
                    <a:lnTo>
                      <a:pt x="109" y="13"/>
                    </a:lnTo>
                    <a:lnTo>
                      <a:pt x="109" y="14"/>
                    </a:lnTo>
                    <a:lnTo>
                      <a:pt x="109" y="15"/>
                    </a:lnTo>
                    <a:lnTo>
                      <a:pt x="109" y="16"/>
                    </a:lnTo>
                    <a:lnTo>
                      <a:pt x="109" y="18"/>
                    </a:lnTo>
                    <a:lnTo>
                      <a:pt x="109" y="18"/>
                    </a:lnTo>
                    <a:lnTo>
                      <a:pt x="109" y="19"/>
                    </a:lnTo>
                    <a:lnTo>
                      <a:pt x="108" y="20"/>
                    </a:lnTo>
                    <a:lnTo>
                      <a:pt x="108" y="20"/>
                    </a:lnTo>
                    <a:lnTo>
                      <a:pt x="108" y="21"/>
                    </a:lnTo>
                    <a:lnTo>
                      <a:pt x="106" y="23"/>
                    </a:lnTo>
                    <a:lnTo>
                      <a:pt x="106" y="23"/>
                    </a:lnTo>
                    <a:lnTo>
                      <a:pt x="105" y="24"/>
                    </a:lnTo>
                    <a:lnTo>
                      <a:pt x="104" y="24"/>
                    </a:lnTo>
                    <a:lnTo>
                      <a:pt x="104" y="25"/>
                    </a:lnTo>
                    <a:lnTo>
                      <a:pt x="102" y="25"/>
                    </a:lnTo>
                    <a:lnTo>
                      <a:pt x="101" y="25"/>
                    </a:lnTo>
                    <a:lnTo>
                      <a:pt x="101" y="25"/>
                    </a:lnTo>
                    <a:lnTo>
                      <a:pt x="101" y="26"/>
                    </a:lnTo>
                    <a:lnTo>
                      <a:pt x="102" y="26"/>
                    </a:lnTo>
                    <a:lnTo>
                      <a:pt x="104" y="26"/>
                    </a:lnTo>
                    <a:lnTo>
                      <a:pt x="104" y="26"/>
                    </a:lnTo>
                    <a:lnTo>
                      <a:pt x="104" y="28"/>
                    </a:lnTo>
                    <a:lnTo>
                      <a:pt x="105" y="28"/>
                    </a:lnTo>
                    <a:lnTo>
                      <a:pt x="105" y="28"/>
                    </a:lnTo>
                    <a:lnTo>
                      <a:pt x="106" y="28"/>
                    </a:lnTo>
                    <a:lnTo>
                      <a:pt x="106" y="28"/>
                    </a:lnTo>
                    <a:lnTo>
                      <a:pt x="106" y="29"/>
                    </a:lnTo>
                    <a:lnTo>
                      <a:pt x="108" y="29"/>
                    </a:lnTo>
                    <a:lnTo>
                      <a:pt x="108" y="29"/>
                    </a:lnTo>
                    <a:lnTo>
                      <a:pt x="108" y="30"/>
                    </a:lnTo>
                    <a:lnTo>
                      <a:pt x="108" y="30"/>
                    </a:lnTo>
                    <a:lnTo>
                      <a:pt x="109" y="30"/>
                    </a:lnTo>
                    <a:lnTo>
                      <a:pt x="109" y="31"/>
                    </a:lnTo>
                    <a:lnTo>
                      <a:pt x="109" y="31"/>
                    </a:lnTo>
                    <a:lnTo>
                      <a:pt x="109" y="33"/>
                    </a:lnTo>
                    <a:lnTo>
                      <a:pt x="109" y="34"/>
                    </a:lnTo>
                    <a:lnTo>
                      <a:pt x="109" y="34"/>
                    </a:lnTo>
                    <a:lnTo>
                      <a:pt x="109" y="35"/>
                    </a:lnTo>
                    <a:lnTo>
                      <a:pt x="109" y="37"/>
                    </a:lnTo>
                    <a:lnTo>
                      <a:pt x="109" y="38"/>
                    </a:lnTo>
                    <a:lnTo>
                      <a:pt x="109" y="39"/>
                    </a:lnTo>
                    <a:lnTo>
                      <a:pt x="109" y="43"/>
                    </a:lnTo>
                    <a:lnTo>
                      <a:pt x="109" y="43"/>
                    </a:lnTo>
                    <a:lnTo>
                      <a:pt x="109" y="44"/>
                    </a:lnTo>
                    <a:lnTo>
                      <a:pt x="109" y="44"/>
                    </a:lnTo>
                    <a:lnTo>
                      <a:pt x="111" y="44"/>
                    </a:lnTo>
                    <a:lnTo>
                      <a:pt x="111" y="45"/>
                    </a:lnTo>
                    <a:lnTo>
                      <a:pt x="111" y="45"/>
                    </a:lnTo>
                    <a:lnTo>
                      <a:pt x="111" y="45"/>
                    </a:lnTo>
                    <a:lnTo>
                      <a:pt x="111" y="47"/>
                    </a:lnTo>
                    <a:lnTo>
                      <a:pt x="111" y="47"/>
                    </a:lnTo>
                    <a:lnTo>
                      <a:pt x="111" y="47"/>
                    </a:lnTo>
                    <a:lnTo>
                      <a:pt x="111" y="47"/>
                    </a:lnTo>
                    <a:lnTo>
                      <a:pt x="111" y="47"/>
                    </a:lnTo>
                    <a:lnTo>
                      <a:pt x="111" y="47"/>
                    </a:lnTo>
                    <a:lnTo>
                      <a:pt x="111" y="47"/>
                    </a:lnTo>
                    <a:lnTo>
                      <a:pt x="112" y="47"/>
                    </a:lnTo>
                    <a:lnTo>
                      <a:pt x="112" y="47"/>
                    </a:lnTo>
                    <a:lnTo>
                      <a:pt x="112" y="48"/>
                    </a:lnTo>
                    <a:lnTo>
                      <a:pt x="93" y="48"/>
                    </a:lnTo>
                    <a:lnTo>
                      <a:pt x="93" y="48"/>
                    </a:lnTo>
                    <a:lnTo>
                      <a:pt x="92" y="48"/>
                    </a:lnTo>
                    <a:lnTo>
                      <a:pt x="92" y="47"/>
                    </a:lnTo>
                    <a:lnTo>
                      <a:pt x="92" y="47"/>
                    </a:lnTo>
                    <a:lnTo>
                      <a:pt x="92" y="45"/>
                    </a:lnTo>
                    <a:lnTo>
                      <a:pt x="92" y="45"/>
                    </a:lnTo>
                    <a:lnTo>
                      <a:pt x="92" y="44"/>
                    </a:lnTo>
                    <a:lnTo>
                      <a:pt x="92" y="44"/>
                    </a:lnTo>
                    <a:lnTo>
                      <a:pt x="92" y="43"/>
                    </a:lnTo>
                    <a:lnTo>
                      <a:pt x="92" y="43"/>
                    </a:lnTo>
                    <a:lnTo>
                      <a:pt x="92" y="42"/>
                    </a:lnTo>
                    <a:lnTo>
                      <a:pt x="92" y="42"/>
                    </a:lnTo>
                    <a:lnTo>
                      <a:pt x="92" y="40"/>
                    </a:lnTo>
                    <a:lnTo>
                      <a:pt x="92" y="40"/>
                    </a:lnTo>
                    <a:lnTo>
                      <a:pt x="92" y="39"/>
                    </a:lnTo>
                    <a:lnTo>
                      <a:pt x="92" y="39"/>
                    </a:lnTo>
                    <a:lnTo>
                      <a:pt x="92" y="38"/>
                    </a:lnTo>
                    <a:lnTo>
                      <a:pt x="92" y="38"/>
                    </a:lnTo>
                    <a:lnTo>
                      <a:pt x="92" y="37"/>
                    </a:lnTo>
                    <a:lnTo>
                      <a:pt x="92" y="37"/>
                    </a:lnTo>
                    <a:lnTo>
                      <a:pt x="91" y="35"/>
                    </a:lnTo>
                    <a:lnTo>
                      <a:pt x="91" y="35"/>
                    </a:lnTo>
                    <a:lnTo>
                      <a:pt x="91" y="35"/>
                    </a:lnTo>
                    <a:lnTo>
                      <a:pt x="91" y="34"/>
                    </a:lnTo>
                    <a:lnTo>
                      <a:pt x="91" y="34"/>
                    </a:lnTo>
                    <a:lnTo>
                      <a:pt x="91" y="34"/>
                    </a:lnTo>
                    <a:lnTo>
                      <a:pt x="91" y="34"/>
                    </a:lnTo>
                    <a:lnTo>
                      <a:pt x="89" y="33"/>
                    </a:lnTo>
                    <a:lnTo>
                      <a:pt x="89" y="33"/>
                    </a:lnTo>
                    <a:lnTo>
                      <a:pt x="89" y="33"/>
                    </a:lnTo>
                    <a:lnTo>
                      <a:pt x="89" y="33"/>
                    </a:lnTo>
                    <a:lnTo>
                      <a:pt x="88" y="33"/>
                    </a:lnTo>
                    <a:lnTo>
                      <a:pt x="88" y="33"/>
                    </a:lnTo>
                    <a:lnTo>
                      <a:pt x="86" y="31"/>
                    </a:lnTo>
                    <a:lnTo>
                      <a:pt x="86" y="31"/>
                    </a:lnTo>
                    <a:lnTo>
                      <a:pt x="85" y="31"/>
                    </a:lnTo>
                    <a:lnTo>
                      <a:pt x="83" y="31"/>
                    </a:lnTo>
                    <a:lnTo>
                      <a:pt x="82" y="31"/>
                    </a:lnTo>
                    <a:lnTo>
                      <a:pt x="81" y="31"/>
                    </a:lnTo>
                    <a:lnTo>
                      <a:pt x="79" y="31"/>
                    </a:lnTo>
                    <a:lnTo>
                      <a:pt x="76" y="31"/>
                    </a:lnTo>
                    <a:lnTo>
                      <a:pt x="76" y="48"/>
                    </a:lnTo>
                    <a:lnTo>
                      <a:pt x="58" y="48"/>
                    </a:lnTo>
                    <a:lnTo>
                      <a:pt x="58" y="0"/>
                    </a:lnTo>
                    <a:close/>
                    <a:moveTo>
                      <a:pt x="134" y="0"/>
                    </a:moveTo>
                    <a:lnTo>
                      <a:pt x="154" y="0"/>
                    </a:lnTo>
                    <a:lnTo>
                      <a:pt x="172" y="48"/>
                    </a:lnTo>
                    <a:lnTo>
                      <a:pt x="155" y="48"/>
                    </a:lnTo>
                    <a:lnTo>
                      <a:pt x="152" y="43"/>
                    </a:lnTo>
                    <a:lnTo>
                      <a:pt x="134" y="43"/>
                    </a:lnTo>
                    <a:lnTo>
                      <a:pt x="132" y="48"/>
                    </a:lnTo>
                    <a:lnTo>
                      <a:pt x="115" y="48"/>
                    </a:lnTo>
                    <a:lnTo>
                      <a:pt x="134" y="0"/>
                    </a:lnTo>
                    <a:close/>
                    <a:moveTo>
                      <a:pt x="138" y="31"/>
                    </a:moveTo>
                    <a:lnTo>
                      <a:pt x="149" y="31"/>
                    </a:lnTo>
                    <a:lnTo>
                      <a:pt x="144" y="14"/>
                    </a:lnTo>
                    <a:lnTo>
                      <a:pt x="138" y="31"/>
                    </a:lnTo>
                    <a:close/>
                    <a:moveTo>
                      <a:pt x="170" y="0"/>
                    </a:moveTo>
                    <a:lnTo>
                      <a:pt x="188" y="0"/>
                    </a:lnTo>
                    <a:lnTo>
                      <a:pt x="198" y="31"/>
                    </a:lnTo>
                    <a:lnTo>
                      <a:pt x="208" y="0"/>
                    </a:lnTo>
                    <a:lnTo>
                      <a:pt x="227" y="0"/>
                    </a:lnTo>
                    <a:lnTo>
                      <a:pt x="207" y="48"/>
                    </a:lnTo>
                    <a:lnTo>
                      <a:pt x="190" y="48"/>
                    </a:lnTo>
                    <a:lnTo>
                      <a:pt x="170" y="0"/>
                    </a:lnTo>
                    <a:close/>
                    <a:moveTo>
                      <a:pt x="234" y="0"/>
                    </a:moveTo>
                    <a:lnTo>
                      <a:pt x="282" y="0"/>
                    </a:lnTo>
                    <a:lnTo>
                      <a:pt x="282" y="11"/>
                    </a:lnTo>
                    <a:lnTo>
                      <a:pt x="253" y="11"/>
                    </a:lnTo>
                    <a:lnTo>
                      <a:pt x="253" y="18"/>
                    </a:lnTo>
                    <a:lnTo>
                      <a:pt x="277" y="18"/>
                    </a:lnTo>
                    <a:lnTo>
                      <a:pt x="277" y="29"/>
                    </a:lnTo>
                    <a:lnTo>
                      <a:pt x="253" y="29"/>
                    </a:lnTo>
                    <a:lnTo>
                      <a:pt x="253" y="37"/>
                    </a:lnTo>
                    <a:lnTo>
                      <a:pt x="282" y="37"/>
                    </a:lnTo>
                    <a:lnTo>
                      <a:pt x="282" y="48"/>
                    </a:lnTo>
                    <a:lnTo>
                      <a:pt x="234" y="48"/>
                    </a:lnTo>
                    <a:lnTo>
                      <a:pt x="234" y="0"/>
                    </a:lnTo>
                    <a:close/>
                    <a:moveTo>
                      <a:pt x="290" y="0"/>
                    </a:moveTo>
                    <a:lnTo>
                      <a:pt x="309" y="0"/>
                    </a:lnTo>
                    <a:lnTo>
                      <a:pt x="309" y="37"/>
                    </a:lnTo>
                    <a:lnTo>
                      <a:pt x="335" y="37"/>
                    </a:lnTo>
                    <a:lnTo>
                      <a:pt x="335" y="48"/>
                    </a:lnTo>
                    <a:lnTo>
                      <a:pt x="290" y="48"/>
                    </a:lnTo>
                    <a:lnTo>
                      <a:pt x="290" y="0"/>
                    </a:lnTo>
                    <a:close/>
                  </a:path>
                </a:pathLst>
              </a:custGeom>
              <a:solidFill>
                <a:srgbClr val="000000"/>
              </a:solidFill>
              <a:ln w="9525">
                <a:noFill/>
                <a:round/>
                <a:headEnd/>
                <a:tailEnd/>
              </a:ln>
            </p:spPr>
            <p:txBody>
              <a:bodyPr/>
              <a:lstStyle/>
              <a:p>
                <a:endParaRPr lang="en-US"/>
              </a:p>
            </p:txBody>
          </p:sp>
          <p:sp>
            <p:nvSpPr>
              <p:cNvPr id="10383" name="Freeform 143"/>
              <p:cNvSpPr>
                <a:spLocks noEditPoints="1"/>
              </p:cNvSpPr>
              <p:nvPr/>
            </p:nvSpPr>
            <p:spPr bwMode="auto">
              <a:xfrm>
                <a:off x="3379" y="3449"/>
                <a:ext cx="202" cy="17"/>
              </a:xfrm>
              <a:custGeom>
                <a:avLst/>
                <a:gdLst/>
                <a:ahLst/>
                <a:cxnLst>
                  <a:cxn ang="0">
                    <a:pos x="39" y="40"/>
                  </a:cxn>
                  <a:cxn ang="0">
                    <a:pos x="39" y="29"/>
                  </a:cxn>
                  <a:cxn ang="0">
                    <a:pos x="13" y="50"/>
                  </a:cxn>
                  <a:cxn ang="0">
                    <a:pos x="102" y="13"/>
                  </a:cxn>
                  <a:cxn ang="0">
                    <a:pos x="100" y="18"/>
                  </a:cxn>
                  <a:cxn ang="0">
                    <a:pos x="107" y="20"/>
                  </a:cxn>
                  <a:cxn ang="0">
                    <a:pos x="122" y="28"/>
                  </a:cxn>
                  <a:cxn ang="0">
                    <a:pos x="120" y="47"/>
                  </a:cxn>
                  <a:cxn ang="0">
                    <a:pos x="99" y="52"/>
                  </a:cxn>
                  <a:cxn ang="0">
                    <a:pos x="83" y="39"/>
                  </a:cxn>
                  <a:cxn ang="0">
                    <a:pos x="103" y="40"/>
                  </a:cxn>
                  <a:cxn ang="0">
                    <a:pos x="107" y="34"/>
                  </a:cxn>
                  <a:cxn ang="0">
                    <a:pos x="93" y="29"/>
                  </a:cxn>
                  <a:cxn ang="0">
                    <a:pos x="84" y="19"/>
                  </a:cxn>
                  <a:cxn ang="0">
                    <a:pos x="90" y="4"/>
                  </a:cxn>
                  <a:cxn ang="0">
                    <a:pos x="110" y="2"/>
                  </a:cxn>
                  <a:cxn ang="0">
                    <a:pos x="122" y="10"/>
                  </a:cxn>
                  <a:cxn ang="0">
                    <a:pos x="158" y="15"/>
                  </a:cxn>
                  <a:cxn ang="0">
                    <a:pos x="148" y="14"/>
                  </a:cxn>
                  <a:cxn ang="0">
                    <a:pos x="149" y="39"/>
                  </a:cxn>
                  <a:cxn ang="0">
                    <a:pos x="172" y="42"/>
                  </a:cxn>
                  <a:cxn ang="0">
                    <a:pos x="151" y="52"/>
                  </a:cxn>
                  <a:cxn ang="0">
                    <a:pos x="132" y="43"/>
                  </a:cxn>
                  <a:cxn ang="0">
                    <a:pos x="129" y="19"/>
                  </a:cxn>
                  <a:cxn ang="0">
                    <a:pos x="142" y="3"/>
                  </a:cxn>
                  <a:cxn ang="0">
                    <a:pos x="169" y="8"/>
                  </a:cxn>
                  <a:cxn ang="0">
                    <a:pos x="219" y="39"/>
                  </a:cxn>
                  <a:cxn ang="0">
                    <a:pos x="324" y="2"/>
                  </a:cxn>
                  <a:cxn ang="0">
                    <a:pos x="406" y="2"/>
                  </a:cxn>
                  <a:cxn ang="0">
                    <a:pos x="453" y="50"/>
                  </a:cxn>
                  <a:cxn ang="0">
                    <a:pos x="504" y="12"/>
                  </a:cxn>
                  <a:cxn ang="0">
                    <a:pos x="505" y="37"/>
                  </a:cxn>
                  <a:cxn ang="0">
                    <a:pos x="489" y="52"/>
                  </a:cxn>
                  <a:cxn ang="0">
                    <a:pos x="464" y="43"/>
                  </a:cxn>
                  <a:cxn ang="0">
                    <a:pos x="461" y="18"/>
                  </a:cxn>
                  <a:cxn ang="0">
                    <a:pos x="474" y="3"/>
                  </a:cxn>
                  <a:cxn ang="0">
                    <a:pos x="478" y="15"/>
                  </a:cxn>
                  <a:cxn ang="0">
                    <a:pos x="475" y="33"/>
                  </a:cxn>
                  <a:cxn ang="0">
                    <a:pos x="488" y="38"/>
                  </a:cxn>
                  <a:cxn ang="0">
                    <a:pos x="489" y="17"/>
                  </a:cxn>
                  <a:cxn ang="0">
                    <a:pos x="530" y="35"/>
                  </a:cxn>
                  <a:cxn ang="0">
                    <a:pos x="537" y="40"/>
                  </a:cxn>
                  <a:cxn ang="0">
                    <a:pos x="558" y="30"/>
                  </a:cxn>
                  <a:cxn ang="0">
                    <a:pos x="551" y="48"/>
                  </a:cxn>
                  <a:cxn ang="0">
                    <a:pos x="531" y="52"/>
                  </a:cxn>
                  <a:cxn ang="0">
                    <a:pos x="517" y="43"/>
                  </a:cxn>
                  <a:cxn ang="0">
                    <a:pos x="587" y="13"/>
                  </a:cxn>
                  <a:cxn ang="0">
                    <a:pos x="581" y="17"/>
                  </a:cxn>
                  <a:cxn ang="0">
                    <a:pos x="588" y="19"/>
                  </a:cxn>
                  <a:cxn ang="0">
                    <a:pos x="603" y="25"/>
                  </a:cxn>
                  <a:cxn ang="0">
                    <a:pos x="604" y="43"/>
                  </a:cxn>
                  <a:cxn ang="0">
                    <a:pos x="584" y="52"/>
                  </a:cxn>
                  <a:cxn ang="0">
                    <a:pos x="565" y="42"/>
                  </a:cxn>
                  <a:cxn ang="0">
                    <a:pos x="583" y="40"/>
                  </a:cxn>
                  <a:cxn ang="0">
                    <a:pos x="591" y="35"/>
                  </a:cxn>
                  <a:cxn ang="0">
                    <a:pos x="577" y="30"/>
                  </a:cxn>
                  <a:cxn ang="0">
                    <a:pos x="565" y="22"/>
                  </a:cxn>
                  <a:cxn ang="0">
                    <a:pos x="570" y="5"/>
                  </a:cxn>
                  <a:cxn ang="0">
                    <a:pos x="590" y="2"/>
                  </a:cxn>
                  <a:cxn ang="0">
                    <a:pos x="603" y="8"/>
                  </a:cxn>
                </a:cxnLst>
                <a:rect l="0" t="0" r="r" b="b"/>
                <a:pathLst>
                  <a:path w="606" h="52">
                    <a:moveTo>
                      <a:pt x="18" y="2"/>
                    </a:moveTo>
                    <a:lnTo>
                      <a:pt x="26" y="33"/>
                    </a:lnTo>
                    <a:lnTo>
                      <a:pt x="34" y="2"/>
                    </a:lnTo>
                    <a:lnTo>
                      <a:pt x="51" y="2"/>
                    </a:lnTo>
                    <a:lnTo>
                      <a:pt x="51" y="50"/>
                    </a:lnTo>
                    <a:lnTo>
                      <a:pt x="39" y="50"/>
                    </a:lnTo>
                    <a:lnTo>
                      <a:pt x="39" y="49"/>
                    </a:lnTo>
                    <a:lnTo>
                      <a:pt x="39" y="49"/>
                    </a:lnTo>
                    <a:lnTo>
                      <a:pt x="39" y="48"/>
                    </a:lnTo>
                    <a:lnTo>
                      <a:pt x="39" y="47"/>
                    </a:lnTo>
                    <a:lnTo>
                      <a:pt x="39" y="47"/>
                    </a:lnTo>
                    <a:lnTo>
                      <a:pt x="39" y="45"/>
                    </a:lnTo>
                    <a:lnTo>
                      <a:pt x="39" y="44"/>
                    </a:lnTo>
                    <a:lnTo>
                      <a:pt x="39" y="43"/>
                    </a:lnTo>
                    <a:lnTo>
                      <a:pt x="39" y="43"/>
                    </a:lnTo>
                    <a:lnTo>
                      <a:pt x="39" y="42"/>
                    </a:lnTo>
                    <a:lnTo>
                      <a:pt x="39" y="42"/>
                    </a:lnTo>
                    <a:lnTo>
                      <a:pt x="39" y="40"/>
                    </a:lnTo>
                    <a:lnTo>
                      <a:pt x="39" y="40"/>
                    </a:lnTo>
                    <a:lnTo>
                      <a:pt x="39" y="39"/>
                    </a:lnTo>
                    <a:lnTo>
                      <a:pt x="39" y="39"/>
                    </a:lnTo>
                    <a:lnTo>
                      <a:pt x="39" y="39"/>
                    </a:lnTo>
                    <a:lnTo>
                      <a:pt x="39" y="38"/>
                    </a:lnTo>
                    <a:lnTo>
                      <a:pt x="39" y="38"/>
                    </a:lnTo>
                    <a:lnTo>
                      <a:pt x="39" y="37"/>
                    </a:lnTo>
                    <a:lnTo>
                      <a:pt x="39" y="37"/>
                    </a:lnTo>
                    <a:lnTo>
                      <a:pt x="39" y="35"/>
                    </a:lnTo>
                    <a:lnTo>
                      <a:pt x="39" y="35"/>
                    </a:lnTo>
                    <a:lnTo>
                      <a:pt x="39" y="34"/>
                    </a:lnTo>
                    <a:lnTo>
                      <a:pt x="39" y="34"/>
                    </a:lnTo>
                    <a:lnTo>
                      <a:pt x="39" y="33"/>
                    </a:lnTo>
                    <a:lnTo>
                      <a:pt x="39" y="32"/>
                    </a:lnTo>
                    <a:lnTo>
                      <a:pt x="39" y="32"/>
                    </a:lnTo>
                    <a:lnTo>
                      <a:pt x="39" y="30"/>
                    </a:lnTo>
                    <a:lnTo>
                      <a:pt x="39" y="30"/>
                    </a:lnTo>
                    <a:lnTo>
                      <a:pt x="39" y="29"/>
                    </a:lnTo>
                    <a:lnTo>
                      <a:pt x="39" y="29"/>
                    </a:lnTo>
                    <a:lnTo>
                      <a:pt x="39" y="28"/>
                    </a:lnTo>
                    <a:lnTo>
                      <a:pt x="40" y="19"/>
                    </a:lnTo>
                    <a:lnTo>
                      <a:pt x="39" y="19"/>
                    </a:lnTo>
                    <a:lnTo>
                      <a:pt x="31" y="50"/>
                    </a:lnTo>
                    <a:lnTo>
                      <a:pt x="21" y="50"/>
                    </a:lnTo>
                    <a:lnTo>
                      <a:pt x="13" y="19"/>
                    </a:lnTo>
                    <a:lnTo>
                      <a:pt x="13" y="19"/>
                    </a:lnTo>
                    <a:lnTo>
                      <a:pt x="13" y="27"/>
                    </a:lnTo>
                    <a:lnTo>
                      <a:pt x="13" y="28"/>
                    </a:lnTo>
                    <a:lnTo>
                      <a:pt x="13" y="29"/>
                    </a:lnTo>
                    <a:lnTo>
                      <a:pt x="13" y="30"/>
                    </a:lnTo>
                    <a:lnTo>
                      <a:pt x="13" y="32"/>
                    </a:lnTo>
                    <a:lnTo>
                      <a:pt x="13" y="34"/>
                    </a:lnTo>
                    <a:lnTo>
                      <a:pt x="13" y="35"/>
                    </a:lnTo>
                    <a:lnTo>
                      <a:pt x="13" y="38"/>
                    </a:lnTo>
                    <a:lnTo>
                      <a:pt x="13" y="40"/>
                    </a:lnTo>
                    <a:lnTo>
                      <a:pt x="13" y="50"/>
                    </a:lnTo>
                    <a:lnTo>
                      <a:pt x="0" y="50"/>
                    </a:lnTo>
                    <a:lnTo>
                      <a:pt x="0" y="2"/>
                    </a:lnTo>
                    <a:lnTo>
                      <a:pt x="18" y="2"/>
                    </a:lnTo>
                    <a:close/>
                    <a:moveTo>
                      <a:pt x="60" y="2"/>
                    </a:moveTo>
                    <a:lnTo>
                      <a:pt x="76" y="2"/>
                    </a:lnTo>
                    <a:lnTo>
                      <a:pt x="76" y="50"/>
                    </a:lnTo>
                    <a:lnTo>
                      <a:pt x="60" y="50"/>
                    </a:lnTo>
                    <a:lnTo>
                      <a:pt x="60" y="2"/>
                    </a:lnTo>
                    <a:close/>
                    <a:moveTo>
                      <a:pt x="109" y="17"/>
                    </a:moveTo>
                    <a:lnTo>
                      <a:pt x="109" y="15"/>
                    </a:lnTo>
                    <a:lnTo>
                      <a:pt x="107" y="14"/>
                    </a:lnTo>
                    <a:lnTo>
                      <a:pt x="107" y="14"/>
                    </a:lnTo>
                    <a:lnTo>
                      <a:pt x="107" y="13"/>
                    </a:lnTo>
                    <a:lnTo>
                      <a:pt x="106" y="13"/>
                    </a:lnTo>
                    <a:lnTo>
                      <a:pt x="105" y="13"/>
                    </a:lnTo>
                    <a:lnTo>
                      <a:pt x="105" y="13"/>
                    </a:lnTo>
                    <a:lnTo>
                      <a:pt x="103" y="13"/>
                    </a:lnTo>
                    <a:lnTo>
                      <a:pt x="102" y="13"/>
                    </a:lnTo>
                    <a:lnTo>
                      <a:pt x="100" y="13"/>
                    </a:lnTo>
                    <a:lnTo>
                      <a:pt x="100" y="13"/>
                    </a:lnTo>
                    <a:lnTo>
                      <a:pt x="100" y="13"/>
                    </a:lnTo>
                    <a:lnTo>
                      <a:pt x="99" y="13"/>
                    </a:lnTo>
                    <a:lnTo>
                      <a:pt x="99" y="14"/>
                    </a:lnTo>
                    <a:lnTo>
                      <a:pt x="99" y="14"/>
                    </a:lnTo>
                    <a:lnTo>
                      <a:pt x="99" y="15"/>
                    </a:lnTo>
                    <a:lnTo>
                      <a:pt x="99" y="15"/>
                    </a:lnTo>
                    <a:lnTo>
                      <a:pt x="99" y="15"/>
                    </a:lnTo>
                    <a:lnTo>
                      <a:pt x="99" y="15"/>
                    </a:lnTo>
                    <a:lnTo>
                      <a:pt x="99" y="15"/>
                    </a:lnTo>
                    <a:lnTo>
                      <a:pt x="99" y="17"/>
                    </a:lnTo>
                    <a:lnTo>
                      <a:pt x="99" y="17"/>
                    </a:lnTo>
                    <a:lnTo>
                      <a:pt x="99" y="17"/>
                    </a:lnTo>
                    <a:lnTo>
                      <a:pt x="99" y="17"/>
                    </a:lnTo>
                    <a:lnTo>
                      <a:pt x="99" y="17"/>
                    </a:lnTo>
                    <a:lnTo>
                      <a:pt x="100" y="18"/>
                    </a:lnTo>
                    <a:lnTo>
                      <a:pt x="100" y="18"/>
                    </a:lnTo>
                    <a:lnTo>
                      <a:pt x="100" y="18"/>
                    </a:lnTo>
                    <a:lnTo>
                      <a:pt x="100" y="18"/>
                    </a:lnTo>
                    <a:lnTo>
                      <a:pt x="102" y="18"/>
                    </a:lnTo>
                    <a:lnTo>
                      <a:pt x="102" y="18"/>
                    </a:lnTo>
                    <a:lnTo>
                      <a:pt x="102" y="19"/>
                    </a:lnTo>
                    <a:lnTo>
                      <a:pt x="102" y="19"/>
                    </a:lnTo>
                    <a:lnTo>
                      <a:pt x="102" y="19"/>
                    </a:lnTo>
                    <a:lnTo>
                      <a:pt x="103" y="19"/>
                    </a:lnTo>
                    <a:lnTo>
                      <a:pt x="103" y="19"/>
                    </a:lnTo>
                    <a:lnTo>
                      <a:pt x="103" y="19"/>
                    </a:lnTo>
                    <a:lnTo>
                      <a:pt x="105" y="19"/>
                    </a:lnTo>
                    <a:lnTo>
                      <a:pt x="105" y="19"/>
                    </a:lnTo>
                    <a:lnTo>
                      <a:pt x="105" y="19"/>
                    </a:lnTo>
                    <a:lnTo>
                      <a:pt x="106" y="19"/>
                    </a:lnTo>
                    <a:lnTo>
                      <a:pt x="106" y="19"/>
                    </a:lnTo>
                    <a:lnTo>
                      <a:pt x="106" y="20"/>
                    </a:lnTo>
                    <a:lnTo>
                      <a:pt x="107" y="20"/>
                    </a:lnTo>
                    <a:lnTo>
                      <a:pt x="107" y="20"/>
                    </a:lnTo>
                    <a:lnTo>
                      <a:pt x="107" y="20"/>
                    </a:lnTo>
                    <a:lnTo>
                      <a:pt x="109" y="20"/>
                    </a:lnTo>
                    <a:lnTo>
                      <a:pt x="109" y="20"/>
                    </a:lnTo>
                    <a:lnTo>
                      <a:pt x="110" y="20"/>
                    </a:lnTo>
                    <a:lnTo>
                      <a:pt x="112" y="22"/>
                    </a:lnTo>
                    <a:lnTo>
                      <a:pt x="112" y="22"/>
                    </a:lnTo>
                    <a:lnTo>
                      <a:pt x="113" y="22"/>
                    </a:lnTo>
                    <a:lnTo>
                      <a:pt x="115" y="23"/>
                    </a:lnTo>
                    <a:lnTo>
                      <a:pt x="116" y="23"/>
                    </a:lnTo>
                    <a:lnTo>
                      <a:pt x="116" y="23"/>
                    </a:lnTo>
                    <a:lnTo>
                      <a:pt x="118" y="24"/>
                    </a:lnTo>
                    <a:lnTo>
                      <a:pt x="119" y="24"/>
                    </a:lnTo>
                    <a:lnTo>
                      <a:pt x="119" y="25"/>
                    </a:lnTo>
                    <a:lnTo>
                      <a:pt x="120" y="25"/>
                    </a:lnTo>
                    <a:lnTo>
                      <a:pt x="120" y="25"/>
                    </a:lnTo>
                    <a:lnTo>
                      <a:pt x="122" y="27"/>
                    </a:lnTo>
                    <a:lnTo>
                      <a:pt x="122" y="27"/>
                    </a:lnTo>
                    <a:lnTo>
                      <a:pt x="122" y="28"/>
                    </a:lnTo>
                    <a:lnTo>
                      <a:pt x="123" y="28"/>
                    </a:lnTo>
                    <a:lnTo>
                      <a:pt x="123" y="29"/>
                    </a:lnTo>
                    <a:lnTo>
                      <a:pt x="123" y="30"/>
                    </a:lnTo>
                    <a:lnTo>
                      <a:pt x="125" y="30"/>
                    </a:lnTo>
                    <a:lnTo>
                      <a:pt x="125" y="32"/>
                    </a:lnTo>
                    <a:lnTo>
                      <a:pt x="125" y="33"/>
                    </a:lnTo>
                    <a:lnTo>
                      <a:pt x="125" y="34"/>
                    </a:lnTo>
                    <a:lnTo>
                      <a:pt x="125" y="34"/>
                    </a:lnTo>
                    <a:lnTo>
                      <a:pt x="125" y="35"/>
                    </a:lnTo>
                    <a:lnTo>
                      <a:pt x="125" y="37"/>
                    </a:lnTo>
                    <a:lnTo>
                      <a:pt x="125" y="38"/>
                    </a:lnTo>
                    <a:lnTo>
                      <a:pt x="125" y="40"/>
                    </a:lnTo>
                    <a:lnTo>
                      <a:pt x="123" y="40"/>
                    </a:lnTo>
                    <a:lnTo>
                      <a:pt x="123" y="42"/>
                    </a:lnTo>
                    <a:lnTo>
                      <a:pt x="123" y="43"/>
                    </a:lnTo>
                    <a:lnTo>
                      <a:pt x="122" y="44"/>
                    </a:lnTo>
                    <a:lnTo>
                      <a:pt x="122" y="45"/>
                    </a:lnTo>
                    <a:lnTo>
                      <a:pt x="120" y="47"/>
                    </a:lnTo>
                    <a:lnTo>
                      <a:pt x="120" y="47"/>
                    </a:lnTo>
                    <a:lnTo>
                      <a:pt x="119" y="48"/>
                    </a:lnTo>
                    <a:lnTo>
                      <a:pt x="118" y="48"/>
                    </a:lnTo>
                    <a:lnTo>
                      <a:pt x="118" y="49"/>
                    </a:lnTo>
                    <a:lnTo>
                      <a:pt x="116" y="49"/>
                    </a:lnTo>
                    <a:lnTo>
                      <a:pt x="115" y="50"/>
                    </a:lnTo>
                    <a:lnTo>
                      <a:pt x="113" y="50"/>
                    </a:lnTo>
                    <a:lnTo>
                      <a:pt x="113" y="50"/>
                    </a:lnTo>
                    <a:lnTo>
                      <a:pt x="112" y="52"/>
                    </a:lnTo>
                    <a:lnTo>
                      <a:pt x="110" y="52"/>
                    </a:lnTo>
                    <a:lnTo>
                      <a:pt x="109" y="52"/>
                    </a:lnTo>
                    <a:lnTo>
                      <a:pt x="107" y="52"/>
                    </a:lnTo>
                    <a:lnTo>
                      <a:pt x="106" y="52"/>
                    </a:lnTo>
                    <a:lnTo>
                      <a:pt x="105" y="52"/>
                    </a:lnTo>
                    <a:lnTo>
                      <a:pt x="103" y="52"/>
                    </a:lnTo>
                    <a:lnTo>
                      <a:pt x="102" y="52"/>
                    </a:lnTo>
                    <a:lnTo>
                      <a:pt x="100" y="52"/>
                    </a:lnTo>
                    <a:lnTo>
                      <a:pt x="99" y="52"/>
                    </a:lnTo>
                    <a:lnTo>
                      <a:pt x="97" y="52"/>
                    </a:lnTo>
                    <a:lnTo>
                      <a:pt x="96" y="52"/>
                    </a:lnTo>
                    <a:lnTo>
                      <a:pt x="95" y="50"/>
                    </a:lnTo>
                    <a:lnTo>
                      <a:pt x="95" y="50"/>
                    </a:lnTo>
                    <a:lnTo>
                      <a:pt x="93" y="50"/>
                    </a:lnTo>
                    <a:lnTo>
                      <a:pt x="92" y="49"/>
                    </a:lnTo>
                    <a:lnTo>
                      <a:pt x="90" y="49"/>
                    </a:lnTo>
                    <a:lnTo>
                      <a:pt x="90" y="48"/>
                    </a:lnTo>
                    <a:lnTo>
                      <a:pt x="89" y="48"/>
                    </a:lnTo>
                    <a:lnTo>
                      <a:pt x="87" y="47"/>
                    </a:lnTo>
                    <a:lnTo>
                      <a:pt x="87" y="47"/>
                    </a:lnTo>
                    <a:lnTo>
                      <a:pt x="86" y="45"/>
                    </a:lnTo>
                    <a:lnTo>
                      <a:pt x="86" y="44"/>
                    </a:lnTo>
                    <a:lnTo>
                      <a:pt x="84" y="43"/>
                    </a:lnTo>
                    <a:lnTo>
                      <a:pt x="84" y="42"/>
                    </a:lnTo>
                    <a:lnTo>
                      <a:pt x="83" y="42"/>
                    </a:lnTo>
                    <a:lnTo>
                      <a:pt x="83" y="40"/>
                    </a:lnTo>
                    <a:lnTo>
                      <a:pt x="83" y="39"/>
                    </a:lnTo>
                    <a:lnTo>
                      <a:pt x="83" y="38"/>
                    </a:lnTo>
                    <a:lnTo>
                      <a:pt x="83" y="37"/>
                    </a:lnTo>
                    <a:lnTo>
                      <a:pt x="83" y="35"/>
                    </a:lnTo>
                    <a:lnTo>
                      <a:pt x="97" y="35"/>
                    </a:lnTo>
                    <a:lnTo>
                      <a:pt x="97" y="37"/>
                    </a:lnTo>
                    <a:lnTo>
                      <a:pt x="97" y="37"/>
                    </a:lnTo>
                    <a:lnTo>
                      <a:pt x="97" y="38"/>
                    </a:lnTo>
                    <a:lnTo>
                      <a:pt x="99" y="38"/>
                    </a:lnTo>
                    <a:lnTo>
                      <a:pt x="99" y="39"/>
                    </a:lnTo>
                    <a:lnTo>
                      <a:pt x="99" y="39"/>
                    </a:lnTo>
                    <a:lnTo>
                      <a:pt x="99" y="39"/>
                    </a:lnTo>
                    <a:lnTo>
                      <a:pt x="100" y="39"/>
                    </a:lnTo>
                    <a:lnTo>
                      <a:pt x="100" y="40"/>
                    </a:lnTo>
                    <a:lnTo>
                      <a:pt x="100" y="40"/>
                    </a:lnTo>
                    <a:lnTo>
                      <a:pt x="102" y="40"/>
                    </a:lnTo>
                    <a:lnTo>
                      <a:pt x="102" y="40"/>
                    </a:lnTo>
                    <a:lnTo>
                      <a:pt x="103" y="40"/>
                    </a:lnTo>
                    <a:lnTo>
                      <a:pt x="103" y="40"/>
                    </a:lnTo>
                    <a:lnTo>
                      <a:pt x="103" y="40"/>
                    </a:lnTo>
                    <a:lnTo>
                      <a:pt x="105" y="40"/>
                    </a:lnTo>
                    <a:lnTo>
                      <a:pt x="106" y="40"/>
                    </a:lnTo>
                    <a:lnTo>
                      <a:pt x="106" y="40"/>
                    </a:lnTo>
                    <a:lnTo>
                      <a:pt x="107" y="40"/>
                    </a:lnTo>
                    <a:lnTo>
                      <a:pt x="109" y="39"/>
                    </a:lnTo>
                    <a:lnTo>
                      <a:pt x="109" y="39"/>
                    </a:lnTo>
                    <a:lnTo>
                      <a:pt x="109" y="39"/>
                    </a:lnTo>
                    <a:lnTo>
                      <a:pt x="110" y="38"/>
                    </a:lnTo>
                    <a:lnTo>
                      <a:pt x="110" y="38"/>
                    </a:lnTo>
                    <a:lnTo>
                      <a:pt x="110" y="37"/>
                    </a:lnTo>
                    <a:lnTo>
                      <a:pt x="110" y="37"/>
                    </a:lnTo>
                    <a:lnTo>
                      <a:pt x="109" y="35"/>
                    </a:lnTo>
                    <a:lnTo>
                      <a:pt x="109" y="35"/>
                    </a:lnTo>
                    <a:lnTo>
                      <a:pt x="109" y="35"/>
                    </a:lnTo>
                    <a:lnTo>
                      <a:pt x="109" y="35"/>
                    </a:lnTo>
                    <a:lnTo>
                      <a:pt x="107" y="34"/>
                    </a:lnTo>
                    <a:lnTo>
                      <a:pt x="107" y="34"/>
                    </a:lnTo>
                    <a:lnTo>
                      <a:pt x="107" y="34"/>
                    </a:lnTo>
                    <a:lnTo>
                      <a:pt x="106" y="34"/>
                    </a:lnTo>
                    <a:lnTo>
                      <a:pt x="106" y="33"/>
                    </a:lnTo>
                    <a:lnTo>
                      <a:pt x="105" y="33"/>
                    </a:lnTo>
                    <a:lnTo>
                      <a:pt x="105" y="33"/>
                    </a:lnTo>
                    <a:lnTo>
                      <a:pt x="103" y="33"/>
                    </a:lnTo>
                    <a:lnTo>
                      <a:pt x="102" y="32"/>
                    </a:lnTo>
                    <a:lnTo>
                      <a:pt x="102" y="32"/>
                    </a:lnTo>
                    <a:lnTo>
                      <a:pt x="100" y="32"/>
                    </a:lnTo>
                    <a:lnTo>
                      <a:pt x="99" y="32"/>
                    </a:lnTo>
                    <a:lnTo>
                      <a:pt x="99" y="30"/>
                    </a:lnTo>
                    <a:lnTo>
                      <a:pt x="97" y="30"/>
                    </a:lnTo>
                    <a:lnTo>
                      <a:pt x="96" y="30"/>
                    </a:lnTo>
                    <a:lnTo>
                      <a:pt x="96" y="30"/>
                    </a:lnTo>
                    <a:lnTo>
                      <a:pt x="95" y="30"/>
                    </a:lnTo>
                    <a:lnTo>
                      <a:pt x="95" y="29"/>
                    </a:lnTo>
                    <a:lnTo>
                      <a:pt x="93" y="29"/>
                    </a:lnTo>
                    <a:lnTo>
                      <a:pt x="93" y="29"/>
                    </a:lnTo>
                    <a:lnTo>
                      <a:pt x="92" y="29"/>
                    </a:lnTo>
                    <a:lnTo>
                      <a:pt x="92" y="28"/>
                    </a:lnTo>
                    <a:lnTo>
                      <a:pt x="90" y="28"/>
                    </a:lnTo>
                    <a:lnTo>
                      <a:pt x="90" y="28"/>
                    </a:lnTo>
                    <a:lnTo>
                      <a:pt x="89" y="28"/>
                    </a:lnTo>
                    <a:lnTo>
                      <a:pt x="89" y="27"/>
                    </a:lnTo>
                    <a:lnTo>
                      <a:pt x="89" y="27"/>
                    </a:lnTo>
                    <a:lnTo>
                      <a:pt x="87" y="27"/>
                    </a:lnTo>
                    <a:lnTo>
                      <a:pt x="87" y="25"/>
                    </a:lnTo>
                    <a:lnTo>
                      <a:pt x="86" y="25"/>
                    </a:lnTo>
                    <a:lnTo>
                      <a:pt x="86" y="24"/>
                    </a:lnTo>
                    <a:lnTo>
                      <a:pt x="86" y="24"/>
                    </a:lnTo>
                    <a:lnTo>
                      <a:pt x="84" y="23"/>
                    </a:lnTo>
                    <a:lnTo>
                      <a:pt x="84" y="23"/>
                    </a:lnTo>
                    <a:lnTo>
                      <a:pt x="84" y="22"/>
                    </a:lnTo>
                    <a:lnTo>
                      <a:pt x="84" y="20"/>
                    </a:lnTo>
                    <a:lnTo>
                      <a:pt x="84" y="20"/>
                    </a:lnTo>
                    <a:lnTo>
                      <a:pt x="84" y="19"/>
                    </a:lnTo>
                    <a:lnTo>
                      <a:pt x="83" y="18"/>
                    </a:lnTo>
                    <a:lnTo>
                      <a:pt x="83" y="18"/>
                    </a:lnTo>
                    <a:lnTo>
                      <a:pt x="83" y="17"/>
                    </a:lnTo>
                    <a:lnTo>
                      <a:pt x="83" y="15"/>
                    </a:lnTo>
                    <a:lnTo>
                      <a:pt x="83" y="14"/>
                    </a:lnTo>
                    <a:lnTo>
                      <a:pt x="83" y="13"/>
                    </a:lnTo>
                    <a:lnTo>
                      <a:pt x="84" y="13"/>
                    </a:lnTo>
                    <a:lnTo>
                      <a:pt x="84" y="12"/>
                    </a:lnTo>
                    <a:lnTo>
                      <a:pt x="84" y="10"/>
                    </a:lnTo>
                    <a:lnTo>
                      <a:pt x="84" y="9"/>
                    </a:lnTo>
                    <a:lnTo>
                      <a:pt x="86" y="9"/>
                    </a:lnTo>
                    <a:lnTo>
                      <a:pt x="86" y="8"/>
                    </a:lnTo>
                    <a:lnTo>
                      <a:pt x="86" y="7"/>
                    </a:lnTo>
                    <a:lnTo>
                      <a:pt x="87" y="7"/>
                    </a:lnTo>
                    <a:lnTo>
                      <a:pt x="87" y="5"/>
                    </a:lnTo>
                    <a:lnTo>
                      <a:pt x="89" y="4"/>
                    </a:lnTo>
                    <a:lnTo>
                      <a:pt x="90" y="4"/>
                    </a:lnTo>
                    <a:lnTo>
                      <a:pt x="90" y="4"/>
                    </a:lnTo>
                    <a:lnTo>
                      <a:pt x="92" y="3"/>
                    </a:lnTo>
                    <a:lnTo>
                      <a:pt x="93" y="3"/>
                    </a:lnTo>
                    <a:lnTo>
                      <a:pt x="95" y="2"/>
                    </a:lnTo>
                    <a:lnTo>
                      <a:pt x="95" y="2"/>
                    </a:lnTo>
                    <a:lnTo>
                      <a:pt x="96" y="2"/>
                    </a:lnTo>
                    <a:lnTo>
                      <a:pt x="97" y="2"/>
                    </a:lnTo>
                    <a:lnTo>
                      <a:pt x="99" y="0"/>
                    </a:lnTo>
                    <a:lnTo>
                      <a:pt x="100" y="0"/>
                    </a:lnTo>
                    <a:lnTo>
                      <a:pt x="102" y="0"/>
                    </a:lnTo>
                    <a:lnTo>
                      <a:pt x="103" y="0"/>
                    </a:lnTo>
                    <a:lnTo>
                      <a:pt x="105" y="0"/>
                    </a:lnTo>
                    <a:lnTo>
                      <a:pt x="106" y="0"/>
                    </a:lnTo>
                    <a:lnTo>
                      <a:pt x="106" y="0"/>
                    </a:lnTo>
                    <a:lnTo>
                      <a:pt x="107" y="0"/>
                    </a:lnTo>
                    <a:lnTo>
                      <a:pt x="109" y="2"/>
                    </a:lnTo>
                    <a:lnTo>
                      <a:pt x="109" y="2"/>
                    </a:lnTo>
                    <a:lnTo>
                      <a:pt x="110" y="2"/>
                    </a:lnTo>
                    <a:lnTo>
                      <a:pt x="110" y="2"/>
                    </a:lnTo>
                    <a:lnTo>
                      <a:pt x="112" y="2"/>
                    </a:lnTo>
                    <a:lnTo>
                      <a:pt x="112" y="2"/>
                    </a:lnTo>
                    <a:lnTo>
                      <a:pt x="113" y="2"/>
                    </a:lnTo>
                    <a:lnTo>
                      <a:pt x="113" y="3"/>
                    </a:lnTo>
                    <a:lnTo>
                      <a:pt x="115" y="3"/>
                    </a:lnTo>
                    <a:lnTo>
                      <a:pt x="115" y="3"/>
                    </a:lnTo>
                    <a:lnTo>
                      <a:pt x="116" y="4"/>
                    </a:lnTo>
                    <a:lnTo>
                      <a:pt x="116" y="4"/>
                    </a:lnTo>
                    <a:lnTo>
                      <a:pt x="118" y="4"/>
                    </a:lnTo>
                    <a:lnTo>
                      <a:pt x="118" y="5"/>
                    </a:lnTo>
                    <a:lnTo>
                      <a:pt x="119" y="5"/>
                    </a:lnTo>
                    <a:lnTo>
                      <a:pt x="119" y="7"/>
                    </a:lnTo>
                    <a:lnTo>
                      <a:pt x="119" y="7"/>
                    </a:lnTo>
                    <a:lnTo>
                      <a:pt x="120" y="8"/>
                    </a:lnTo>
                    <a:lnTo>
                      <a:pt x="120" y="8"/>
                    </a:lnTo>
                    <a:lnTo>
                      <a:pt x="120" y="9"/>
                    </a:lnTo>
                    <a:lnTo>
                      <a:pt x="122" y="10"/>
                    </a:lnTo>
                    <a:lnTo>
                      <a:pt x="122" y="10"/>
                    </a:lnTo>
                    <a:lnTo>
                      <a:pt x="122" y="12"/>
                    </a:lnTo>
                    <a:lnTo>
                      <a:pt x="123" y="13"/>
                    </a:lnTo>
                    <a:lnTo>
                      <a:pt x="123" y="13"/>
                    </a:lnTo>
                    <a:lnTo>
                      <a:pt x="123" y="14"/>
                    </a:lnTo>
                    <a:lnTo>
                      <a:pt x="123" y="15"/>
                    </a:lnTo>
                    <a:lnTo>
                      <a:pt x="123" y="17"/>
                    </a:lnTo>
                    <a:lnTo>
                      <a:pt x="109" y="17"/>
                    </a:lnTo>
                    <a:close/>
                    <a:moveTo>
                      <a:pt x="161" y="20"/>
                    </a:moveTo>
                    <a:lnTo>
                      <a:pt x="161" y="20"/>
                    </a:lnTo>
                    <a:lnTo>
                      <a:pt x="159" y="19"/>
                    </a:lnTo>
                    <a:lnTo>
                      <a:pt x="159" y="19"/>
                    </a:lnTo>
                    <a:lnTo>
                      <a:pt x="159" y="18"/>
                    </a:lnTo>
                    <a:lnTo>
                      <a:pt x="159" y="17"/>
                    </a:lnTo>
                    <a:lnTo>
                      <a:pt x="159" y="17"/>
                    </a:lnTo>
                    <a:lnTo>
                      <a:pt x="159" y="17"/>
                    </a:lnTo>
                    <a:lnTo>
                      <a:pt x="159" y="15"/>
                    </a:lnTo>
                    <a:lnTo>
                      <a:pt x="158" y="15"/>
                    </a:lnTo>
                    <a:lnTo>
                      <a:pt x="158" y="15"/>
                    </a:lnTo>
                    <a:lnTo>
                      <a:pt x="158" y="14"/>
                    </a:lnTo>
                    <a:lnTo>
                      <a:pt x="156" y="14"/>
                    </a:lnTo>
                    <a:lnTo>
                      <a:pt x="156" y="14"/>
                    </a:lnTo>
                    <a:lnTo>
                      <a:pt x="156" y="14"/>
                    </a:lnTo>
                    <a:lnTo>
                      <a:pt x="155" y="14"/>
                    </a:lnTo>
                    <a:lnTo>
                      <a:pt x="155" y="13"/>
                    </a:lnTo>
                    <a:lnTo>
                      <a:pt x="155" y="13"/>
                    </a:lnTo>
                    <a:lnTo>
                      <a:pt x="155" y="13"/>
                    </a:lnTo>
                    <a:lnTo>
                      <a:pt x="153" y="13"/>
                    </a:lnTo>
                    <a:lnTo>
                      <a:pt x="153" y="13"/>
                    </a:lnTo>
                    <a:lnTo>
                      <a:pt x="153" y="13"/>
                    </a:lnTo>
                    <a:lnTo>
                      <a:pt x="153" y="13"/>
                    </a:lnTo>
                    <a:lnTo>
                      <a:pt x="152" y="13"/>
                    </a:lnTo>
                    <a:lnTo>
                      <a:pt x="152" y="13"/>
                    </a:lnTo>
                    <a:lnTo>
                      <a:pt x="151" y="13"/>
                    </a:lnTo>
                    <a:lnTo>
                      <a:pt x="149" y="13"/>
                    </a:lnTo>
                    <a:lnTo>
                      <a:pt x="149" y="13"/>
                    </a:lnTo>
                    <a:lnTo>
                      <a:pt x="148" y="14"/>
                    </a:lnTo>
                    <a:lnTo>
                      <a:pt x="148" y="14"/>
                    </a:lnTo>
                    <a:lnTo>
                      <a:pt x="146" y="15"/>
                    </a:lnTo>
                    <a:lnTo>
                      <a:pt x="146" y="15"/>
                    </a:lnTo>
                    <a:lnTo>
                      <a:pt x="146" y="17"/>
                    </a:lnTo>
                    <a:lnTo>
                      <a:pt x="145" y="18"/>
                    </a:lnTo>
                    <a:lnTo>
                      <a:pt x="145" y="19"/>
                    </a:lnTo>
                    <a:lnTo>
                      <a:pt x="145" y="20"/>
                    </a:lnTo>
                    <a:lnTo>
                      <a:pt x="143" y="22"/>
                    </a:lnTo>
                    <a:lnTo>
                      <a:pt x="143" y="23"/>
                    </a:lnTo>
                    <a:lnTo>
                      <a:pt x="143" y="24"/>
                    </a:lnTo>
                    <a:lnTo>
                      <a:pt x="143" y="25"/>
                    </a:lnTo>
                    <a:lnTo>
                      <a:pt x="143" y="27"/>
                    </a:lnTo>
                    <a:lnTo>
                      <a:pt x="143" y="30"/>
                    </a:lnTo>
                    <a:lnTo>
                      <a:pt x="143" y="33"/>
                    </a:lnTo>
                    <a:lnTo>
                      <a:pt x="145" y="35"/>
                    </a:lnTo>
                    <a:lnTo>
                      <a:pt x="146" y="37"/>
                    </a:lnTo>
                    <a:lnTo>
                      <a:pt x="148" y="38"/>
                    </a:lnTo>
                    <a:lnTo>
                      <a:pt x="149" y="39"/>
                    </a:lnTo>
                    <a:lnTo>
                      <a:pt x="151" y="40"/>
                    </a:lnTo>
                    <a:lnTo>
                      <a:pt x="152" y="40"/>
                    </a:lnTo>
                    <a:lnTo>
                      <a:pt x="153" y="40"/>
                    </a:lnTo>
                    <a:lnTo>
                      <a:pt x="155" y="39"/>
                    </a:lnTo>
                    <a:lnTo>
                      <a:pt x="156" y="39"/>
                    </a:lnTo>
                    <a:lnTo>
                      <a:pt x="158" y="38"/>
                    </a:lnTo>
                    <a:lnTo>
                      <a:pt x="159" y="37"/>
                    </a:lnTo>
                    <a:lnTo>
                      <a:pt x="159" y="35"/>
                    </a:lnTo>
                    <a:lnTo>
                      <a:pt x="159" y="34"/>
                    </a:lnTo>
                    <a:lnTo>
                      <a:pt x="161" y="32"/>
                    </a:lnTo>
                    <a:lnTo>
                      <a:pt x="174" y="32"/>
                    </a:lnTo>
                    <a:lnTo>
                      <a:pt x="174" y="33"/>
                    </a:lnTo>
                    <a:lnTo>
                      <a:pt x="174" y="35"/>
                    </a:lnTo>
                    <a:lnTo>
                      <a:pt x="174" y="37"/>
                    </a:lnTo>
                    <a:lnTo>
                      <a:pt x="174" y="38"/>
                    </a:lnTo>
                    <a:lnTo>
                      <a:pt x="172" y="39"/>
                    </a:lnTo>
                    <a:lnTo>
                      <a:pt x="172" y="40"/>
                    </a:lnTo>
                    <a:lnTo>
                      <a:pt x="172" y="42"/>
                    </a:lnTo>
                    <a:lnTo>
                      <a:pt x="171" y="43"/>
                    </a:lnTo>
                    <a:lnTo>
                      <a:pt x="171" y="44"/>
                    </a:lnTo>
                    <a:lnTo>
                      <a:pt x="169" y="44"/>
                    </a:lnTo>
                    <a:lnTo>
                      <a:pt x="169" y="45"/>
                    </a:lnTo>
                    <a:lnTo>
                      <a:pt x="168" y="47"/>
                    </a:lnTo>
                    <a:lnTo>
                      <a:pt x="166" y="48"/>
                    </a:lnTo>
                    <a:lnTo>
                      <a:pt x="166" y="48"/>
                    </a:lnTo>
                    <a:lnTo>
                      <a:pt x="165" y="49"/>
                    </a:lnTo>
                    <a:lnTo>
                      <a:pt x="163" y="50"/>
                    </a:lnTo>
                    <a:lnTo>
                      <a:pt x="162" y="50"/>
                    </a:lnTo>
                    <a:lnTo>
                      <a:pt x="161" y="50"/>
                    </a:lnTo>
                    <a:lnTo>
                      <a:pt x="159" y="52"/>
                    </a:lnTo>
                    <a:lnTo>
                      <a:pt x="158" y="52"/>
                    </a:lnTo>
                    <a:lnTo>
                      <a:pt x="158" y="52"/>
                    </a:lnTo>
                    <a:lnTo>
                      <a:pt x="156" y="52"/>
                    </a:lnTo>
                    <a:lnTo>
                      <a:pt x="153" y="52"/>
                    </a:lnTo>
                    <a:lnTo>
                      <a:pt x="152" y="52"/>
                    </a:lnTo>
                    <a:lnTo>
                      <a:pt x="151" y="52"/>
                    </a:lnTo>
                    <a:lnTo>
                      <a:pt x="149" y="52"/>
                    </a:lnTo>
                    <a:lnTo>
                      <a:pt x="149" y="52"/>
                    </a:lnTo>
                    <a:lnTo>
                      <a:pt x="148" y="52"/>
                    </a:lnTo>
                    <a:lnTo>
                      <a:pt x="146" y="52"/>
                    </a:lnTo>
                    <a:lnTo>
                      <a:pt x="145" y="52"/>
                    </a:lnTo>
                    <a:lnTo>
                      <a:pt x="143" y="50"/>
                    </a:lnTo>
                    <a:lnTo>
                      <a:pt x="142" y="50"/>
                    </a:lnTo>
                    <a:lnTo>
                      <a:pt x="142" y="50"/>
                    </a:lnTo>
                    <a:lnTo>
                      <a:pt x="140" y="49"/>
                    </a:lnTo>
                    <a:lnTo>
                      <a:pt x="139" y="49"/>
                    </a:lnTo>
                    <a:lnTo>
                      <a:pt x="138" y="48"/>
                    </a:lnTo>
                    <a:lnTo>
                      <a:pt x="138" y="48"/>
                    </a:lnTo>
                    <a:lnTo>
                      <a:pt x="136" y="47"/>
                    </a:lnTo>
                    <a:lnTo>
                      <a:pt x="135" y="47"/>
                    </a:lnTo>
                    <a:lnTo>
                      <a:pt x="135" y="45"/>
                    </a:lnTo>
                    <a:lnTo>
                      <a:pt x="133" y="44"/>
                    </a:lnTo>
                    <a:lnTo>
                      <a:pt x="133" y="44"/>
                    </a:lnTo>
                    <a:lnTo>
                      <a:pt x="132" y="43"/>
                    </a:lnTo>
                    <a:lnTo>
                      <a:pt x="132" y="42"/>
                    </a:lnTo>
                    <a:lnTo>
                      <a:pt x="132" y="40"/>
                    </a:lnTo>
                    <a:lnTo>
                      <a:pt x="130" y="39"/>
                    </a:lnTo>
                    <a:lnTo>
                      <a:pt x="130" y="39"/>
                    </a:lnTo>
                    <a:lnTo>
                      <a:pt x="129" y="38"/>
                    </a:lnTo>
                    <a:lnTo>
                      <a:pt x="129" y="37"/>
                    </a:lnTo>
                    <a:lnTo>
                      <a:pt x="129" y="35"/>
                    </a:lnTo>
                    <a:lnTo>
                      <a:pt x="129" y="34"/>
                    </a:lnTo>
                    <a:lnTo>
                      <a:pt x="129" y="33"/>
                    </a:lnTo>
                    <a:lnTo>
                      <a:pt x="128" y="32"/>
                    </a:lnTo>
                    <a:lnTo>
                      <a:pt x="128" y="29"/>
                    </a:lnTo>
                    <a:lnTo>
                      <a:pt x="128" y="28"/>
                    </a:lnTo>
                    <a:lnTo>
                      <a:pt x="128" y="27"/>
                    </a:lnTo>
                    <a:lnTo>
                      <a:pt x="128" y="25"/>
                    </a:lnTo>
                    <a:lnTo>
                      <a:pt x="128" y="24"/>
                    </a:lnTo>
                    <a:lnTo>
                      <a:pt x="128" y="22"/>
                    </a:lnTo>
                    <a:lnTo>
                      <a:pt x="129" y="20"/>
                    </a:lnTo>
                    <a:lnTo>
                      <a:pt x="129" y="19"/>
                    </a:lnTo>
                    <a:lnTo>
                      <a:pt x="129" y="18"/>
                    </a:lnTo>
                    <a:lnTo>
                      <a:pt x="129" y="17"/>
                    </a:lnTo>
                    <a:lnTo>
                      <a:pt x="130" y="15"/>
                    </a:lnTo>
                    <a:lnTo>
                      <a:pt x="130" y="14"/>
                    </a:lnTo>
                    <a:lnTo>
                      <a:pt x="130" y="13"/>
                    </a:lnTo>
                    <a:lnTo>
                      <a:pt x="132" y="12"/>
                    </a:lnTo>
                    <a:lnTo>
                      <a:pt x="132" y="10"/>
                    </a:lnTo>
                    <a:lnTo>
                      <a:pt x="133" y="9"/>
                    </a:lnTo>
                    <a:lnTo>
                      <a:pt x="133" y="8"/>
                    </a:lnTo>
                    <a:lnTo>
                      <a:pt x="135" y="8"/>
                    </a:lnTo>
                    <a:lnTo>
                      <a:pt x="135" y="7"/>
                    </a:lnTo>
                    <a:lnTo>
                      <a:pt x="136" y="5"/>
                    </a:lnTo>
                    <a:lnTo>
                      <a:pt x="138" y="5"/>
                    </a:lnTo>
                    <a:lnTo>
                      <a:pt x="138" y="4"/>
                    </a:lnTo>
                    <a:lnTo>
                      <a:pt x="139" y="4"/>
                    </a:lnTo>
                    <a:lnTo>
                      <a:pt x="140" y="4"/>
                    </a:lnTo>
                    <a:lnTo>
                      <a:pt x="140" y="3"/>
                    </a:lnTo>
                    <a:lnTo>
                      <a:pt x="142" y="3"/>
                    </a:lnTo>
                    <a:lnTo>
                      <a:pt x="143" y="2"/>
                    </a:lnTo>
                    <a:lnTo>
                      <a:pt x="143" y="2"/>
                    </a:lnTo>
                    <a:lnTo>
                      <a:pt x="145" y="2"/>
                    </a:lnTo>
                    <a:lnTo>
                      <a:pt x="146" y="2"/>
                    </a:lnTo>
                    <a:lnTo>
                      <a:pt x="148" y="0"/>
                    </a:lnTo>
                    <a:lnTo>
                      <a:pt x="148" y="0"/>
                    </a:lnTo>
                    <a:lnTo>
                      <a:pt x="149" y="0"/>
                    </a:lnTo>
                    <a:lnTo>
                      <a:pt x="151" y="0"/>
                    </a:lnTo>
                    <a:lnTo>
                      <a:pt x="151" y="0"/>
                    </a:lnTo>
                    <a:lnTo>
                      <a:pt x="155" y="0"/>
                    </a:lnTo>
                    <a:lnTo>
                      <a:pt x="156" y="2"/>
                    </a:lnTo>
                    <a:lnTo>
                      <a:pt x="159" y="2"/>
                    </a:lnTo>
                    <a:lnTo>
                      <a:pt x="162" y="2"/>
                    </a:lnTo>
                    <a:lnTo>
                      <a:pt x="163" y="3"/>
                    </a:lnTo>
                    <a:lnTo>
                      <a:pt x="165" y="4"/>
                    </a:lnTo>
                    <a:lnTo>
                      <a:pt x="168" y="5"/>
                    </a:lnTo>
                    <a:lnTo>
                      <a:pt x="168" y="7"/>
                    </a:lnTo>
                    <a:lnTo>
                      <a:pt x="169" y="8"/>
                    </a:lnTo>
                    <a:lnTo>
                      <a:pt x="171" y="9"/>
                    </a:lnTo>
                    <a:lnTo>
                      <a:pt x="172" y="12"/>
                    </a:lnTo>
                    <a:lnTo>
                      <a:pt x="172" y="13"/>
                    </a:lnTo>
                    <a:lnTo>
                      <a:pt x="174" y="15"/>
                    </a:lnTo>
                    <a:lnTo>
                      <a:pt x="174" y="17"/>
                    </a:lnTo>
                    <a:lnTo>
                      <a:pt x="174" y="19"/>
                    </a:lnTo>
                    <a:lnTo>
                      <a:pt x="174" y="20"/>
                    </a:lnTo>
                    <a:lnTo>
                      <a:pt x="161" y="20"/>
                    </a:lnTo>
                    <a:close/>
                    <a:moveTo>
                      <a:pt x="181" y="2"/>
                    </a:moveTo>
                    <a:lnTo>
                      <a:pt x="219" y="2"/>
                    </a:lnTo>
                    <a:lnTo>
                      <a:pt x="219" y="14"/>
                    </a:lnTo>
                    <a:lnTo>
                      <a:pt x="196" y="14"/>
                    </a:lnTo>
                    <a:lnTo>
                      <a:pt x="196" y="20"/>
                    </a:lnTo>
                    <a:lnTo>
                      <a:pt x="215" y="20"/>
                    </a:lnTo>
                    <a:lnTo>
                      <a:pt x="215" y="32"/>
                    </a:lnTo>
                    <a:lnTo>
                      <a:pt x="196" y="32"/>
                    </a:lnTo>
                    <a:lnTo>
                      <a:pt x="196" y="39"/>
                    </a:lnTo>
                    <a:lnTo>
                      <a:pt x="219" y="39"/>
                    </a:lnTo>
                    <a:lnTo>
                      <a:pt x="219" y="50"/>
                    </a:lnTo>
                    <a:lnTo>
                      <a:pt x="181" y="50"/>
                    </a:lnTo>
                    <a:lnTo>
                      <a:pt x="181" y="2"/>
                    </a:lnTo>
                    <a:close/>
                    <a:moveTo>
                      <a:pt x="227" y="2"/>
                    </a:moveTo>
                    <a:lnTo>
                      <a:pt x="242" y="2"/>
                    </a:lnTo>
                    <a:lnTo>
                      <a:pt x="242" y="39"/>
                    </a:lnTo>
                    <a:lnTo>
                      <a:pt x="264" y="39"/>
                    </a:lnTo>
                    <a:lnTo>
                      <a:pt x="264" y="50"/>
                    </a:lnTo>
                    <a:lnTo>
                      <a:pt x="227" y="50"/>
                    </a:lnTo>
                    <a:lnTo>
                      <a:pt x="227" y="2"/>
                    </a:lnTo>
                    <a:close/>
                    <a:moveTo>
                      <a:pt x="270" y="2"/>
                    </a:moveTo>
                    <a:lnTo>
                      <a:pt x="285" y="2"/>
                    </a:lnTo>
                    <a:lnTo>
                      <a:pt x="285" y="39"/>
                    </a:lnTo>
                    <a:lnTo>
                      <a:pt x="306" y="39"/>
                    </a:lnTo>
                    <a:lnTo>
                      <a:pt x="306" y="50"/>
                    </a:lnTo>
                    <a:lnTo>
                      <a:pt x="270" y="50"/>
                    </a:lnTo>
                    <a:lnTo>
                      <a:pt x="270" y="2"/>
                    </a:lnTo>
                    <a:close/>
                    <a:moveTo>
                      <a:pt x="324" y="2"/>
                    </a:moveTo>
                    <a:lnTo>
                      <a:pt x="340" y="2"/>
                    </a:lnTo>
                    <a:lnTo>
                      <a:pt x="356" y="50"/>
                    </a:lnTo>
                    <a:lnTo>
                      <a:pt x="341" y="50"/>
                    </a:lnTo>
                    <a:lnTo>
                      <a:pt x="340" y="44"/>
                    </a:lnTo>
                    <a:lnTo>
                      <a:pt x="324" y="44"/>
                    </a:lnTo>
                    <a:lnTo>
                      <a:pt x="323" y="50"/>
                    </a:lnTo>
                    <a:lnTo>
                      <a:pt x="308" y="50"/>
                    </a:lnTo>
                    <a:lnTo>
                      <a:pt x="324" y="2"/>
                    </a:lnTo>
                    <a:close/>
                    <a:moveTo>
                      <a:pt x="327" y="34"/>
                    </a:moveTo>
                    <a:lnTo>
                      <a:pt x="337" y="34"/>
                    </a:lnTo>
                    <a:lnTo>
                      <a:pt x="333" y="17"/>
                    </a:lnTo>
                    <a:lnTo>
                      <a:pt x="327" y="34"/>
                    </a:lnTo>
                    <a:close/>
                    <a:moveTo>
                      <a:pt x="362" y="2"/>
                    </a:moveTo>
                    <a:lnTo>
                      <a:pt x="376" y="2"/>
                    </a:lnTo>
                    <a:lnTo>
                      <a:pt x="392" y="28"/>
                    </a:lnTo>
                    <a:lnTo>
                      <a:pt x="392" y="18"/>
                    </a:lnTo>
                    <a:lnTo>
                      <a:pt x="392" y="2"/>
                    </a:lnTo>
                    <a:lnTo>
                      <a:pt x="406" y="2"/>
                    </a:lnTo>
                    <a:lnTo>
                      <a:pt x="406" y="50"/>
                    </a:lnTo>
                    <a:lnTo>
                      <a:pt x="392" y="50"/>
                    </a:lnTo>
                    <a:lnTo>
                      <a:pt x="376" y="24"/>
                    </a:lnTo>
                    <a:lnTo>
                      <a:pt x="376" y="35"/>
                    </a:lnTo>
                    <a:lnTo>
                      <a:pt x="376" y="50"/>
                    </a:lnTo>
                    <a:lnTo>
                      <a:pt x="362" y="50"/>
                    </a:lnTo>
                    <a:lnTo>
                      <a:pt x="362" y="2"/>
                    </a:lnTo>
                    <a:close/>
                    <a:moveTo>
                      <a:pt x="415" y="2"/>
                    </a:moveTo>
                    <a:lnTo>
                      <a:pt x="453" y="2"/>
                    </a:lnTo>
                    <a:lnTo>
                      <a:pt x="453" y="14"/>
                    </a:lnTo>
                    <a:lnTo>
                      <a:pt x="431" y="14"/>
                    </a:lnTo>
                    <a:lnTo>
                      <a:pt x="431" y="20"/>
                    </a:lnTo>
                    <a:lnTo>
                      <a:pt x="449" y="20"/>
                    </a:lnTo>
                    <a:lnTo>
                      <a:pt x="449" y="32"/>
                    </a:lnTo>
                    <a:lnTo>
                      <a:pt x="431" y="32"/>
                    </a:lnTo>
                    <a:lnTo>
                      <a:pt x="431" y="39"/>
                    </a:lnTo>
                    <a:lnTo>
                      <a:pt x="453" y="39"/>
                    </a:lnTo>
                    <a:lnTo>
                      <a:pt x="453" y="50"/>
                    </a:lnTo>
                    <a:lnTo>
                      <a:pt x="415" y="50"/>
                    </a:lnTo>
                    <a:lnTo>
                      <a:pt x="415" y="2"/>
                    </a:lnTo>
                    <a:close/>
                    <a:moveTo>
                      <a:pt x="484" y="0"/>
                    </a:moveTo>
                    <a:lnTo>
                      <a:pt x="485" y="0"/>
                    </a:lnTo>
                    <a:lnTo>
                      <a:pt x="487" y="0"/>
                    </a:lnTo>
                    <a:lnTo>
                      <a:pt x="488" y="2"/>
                    </a:lnTo>
                    <a:lnTo>
                      <a:pt x="491" y="2"/>
                    </a:lnTo>
                    <a:lnTo>
                      <a:pt x="492" y="2"/>
                    </a:lnTo>
                    <a:lnTo>
                      <a:pt x="494" y="3"/>
                    </a:lnTo>
                    <a:lnTo>
                      <a:pt x="495" y="3"/>
                    </a:lnTo>
                    <a:lnTo>
                      <a:pt x="497" y="4"/>
                    </a:lnTo>
                    <a:lnTo>
                      <a:pt x="498" y="5"/>
                    </a:lnTo>
                    <a:lnTo>
                      <a:pt x="499" y="7"/>
                    </a:lnTo>
                    <a:lnTo>
                      <a:pt x="499" y="7"/>
                    </a:lnTo>
                    <a:lnTo>
                      <a:pt x="501" y="8"/>
                    </a:lnTo>
                    <a:lnTo>
                      <a:pt x="502" y="9"/>
                    </a:lnTo>
                    <a:lnTo>
                      <a:pt x="502" y="10"/>
                    </a:lnTo>
                    <a:lnTo>
                      <a:pt x="504" y="12"/>
                    </a:lnTo>
                    <a:lnTo>
                      <a:pt x="505" y="13"/>
                    </a:lnTo>
                    <a:lnTo>
                      <a:pt x="505" y="15"/>
                    </a:lnTo>
                    <a:lnTo>
                      <a:pt x="505" y="17"/>
                    </a:lnTo>
                    <a:lnTo>
                      <a:pt x="507" y="18"/>
                    </a:lnTo>
                    <a:lnTo>
                      <a:pt x="507" y="19"/>
                    </a:lnTo>
                    <a:lnTo>
                      <a:pt x="507" y="20"/>
                    </a:lnTo>
                    <a:lnTo>
                      <a:pt x="507" y="23"/>
                    </a:lnTo>
                    <a:lnTo>
                      <a:pt x="507" y="24"/>
                    </a:lnTo>
                    <a:lnTo>
                      <a:pt x="507" y="25"/>
                    </a:lnTo>
                    <a:lnTo>
                      <a:pt x="507" y="27"/>
                    </a:lnTo>
                    <a:lnTo>
                      <a:pt x="507" y="29"/>
                    </a:lnTo>
                    <a:lnTo>
                      <a:pt x="507" y="30"/>
                    </a:lnTo>
                    <a:lnTo>
                      <a:pt x="507" y="32"/>
                    </a:lnTo>
                    <a:lnTo>
                      <a:pt x="507" y="33"/>
                    </a:lnTo>
                    <a:lnTo>
                      <a:pt x="507" y="34"/>
                    </a:lnTo>
                    <a:lnTo>
                      <a:pt x="507" y="35"/>
                    </a:lnTo>
                    <a:lnTo>
                      <a:pt x="505" y="35"/>
                    </a:lnTo>
                    <a:lnTo>
                      <a:pt x="505" y="37"/>
                    </a:lnTo>
                    <a:lnTo>
                      <a:pt x="505" y="38"/>
                    </a:lnTo>
                    <a:lnTo>
                      <a:pt x="504" y="39"/>
                    </a:lnTo>
                    <a:lnTo>
                      <a:pt x="504" y="40"/>
                    </a:lnTo>
                    <a:lnTo>
                      <a:pt x="502" y="42"/>
                    </a:lnTo>
                    <a:lnTo>
                      <a:pt x="502" y="43"/>
                    </a:lnTo>
                    <a:lnTo>
                      <a:pt x="501" y="44"/>
                    </a:lnTo>
                    <a:lnTo>
                      <a:pt x="501" y="44"/>
                    </a:lnTo>
                    <a:lnTo>
                      <a:pt x="499" y="45"/>
                    </a:lnTo>
                    <a:lnTo>
                      <a:pt x="499" y="47"/>
                    </a:lnTo>
                    <a:lnTo>
                      <a:pt x="498" y="47"/>
                    </a:lnTo>
                    <a:lnTo>
                      <a:pt x="498" y="48"/>
                    </a:lnTo>
                    <a:lnTo>
                      <a:pt x="497" y="48"/>
                    </a:lnTo>
                    <a:lnTo>
                      <a:pt x="495" y="49"/>
                    </a:lnTo>
                    <a:lnTo>
                      <a:pt x="495" y="49"/>
                    </a:lnTo>
                    <a:lnTo>
                      <a:pt x="494" y="50"/>
                    </a:lnTo>
                    <a:lnTo>
                      <a:pt x="492" y="50"/>
                    </a:lnTo>
                    <a:lnTo>
                      <a:pt x="491" y="50"/>
                    </a:lnTo>
                    <a:lnTo>
                      <a:pt x="489" y="52"/>
                    </a:lnTo>
                    <a:lnTo>
                      <a:pt x="489" y="52"/>
                    </a:lnTo>
                    <a:lnTo>
                      <a:pt x="488" y="52"/>
                    </a:lnTo>
                    <a:lnTo>
                      <a:pt x="487" y="52"/>
                    </a:lnTo>
                    <a:lnTo>
                      <a:pt x="485" y="52"/>
                    </a:lnTo>
                    <a:lnTo>
                      <a:pt x="484" y="52"/>
                    </a:lnTo>
                    <a:lnTo>
                      <a:pt x="481" y="52"/>
                    </a:lnTo>
                    <a:lnTo>
                      <a:pt x="479" y="52"/>
                    </a:lnTo>
                    <a:lnTo>
                      <a:pt x="476" y="52"/>
                    </a:lnTo>
                    <a:lnTo>
                      <a:pt x="475" y="52"/>
                    </a:lnTo>
                    <a:lnTo>
                      <a:pt x="474" y="50"/>
                    </a:lnTo>
                    <a:lnTo>
                      <a:pt x="472" y="50"/>
                    </a:lnTo>
                    <a:lnTo>
                      <a:pt x="471" y="49"/>
                    </a:lnTo>
                    <a:lnTo>
                      <a:pt x="469" y="48"/>
                    </a:lnTo>
                    <a:lnTo>
                      <a:pt x="468" y="48"/>
                    </a:lnTo>
                    <a:lnTo>
                      <a:pt x="466" y="47"/>
                    </a:lnTo>
                    <a:lnTo>
                      <a:pt x="465" y="45"/>
                    </a:lnTo>
                    <a:lnTo>
                      <a:pt x="465" y="44"/>
                    </a:lnTo>
                    <a:lnTo>
                      <a:pt x="464" y="43"/>
                    </a:lnTo>
                    <a:lnTo>
                      <a:pt x="462" y="42"/>
                    </a:lnTo>
                    <a:lnTo>
                      <a:pt x="462" y="40"/>
                    </a:lnTo>
                    <a:lnTo>
                      <a:pt x="461" y="39"/>
                    </a:lnTo>
                    <a:lnTo>
                      <a:pt x="461" y="37"/>
                    </a:lnTo>
                    <a:lnTo>
                      <a:pt x="461" y="35"/>
                    </a:lnTo>
                    <a:lnTo>
                      <a:pt x="459" y="34"/>
                    </a:lnTo>
                    <a:lnTo>
                      <a:pt x="459" y="33"/>
                    </a:lnTo>
                    <a:lnTo>
                      <a:pt x="459" y="30"/>
                    </a:lnTo>
                    <a:lnTo>
                      <a:pt x="459" y="29"/>
                    </a:lnTo>
                    <a:lnTo>
                      <a:pt x="459" y="28"/>
                    </a:lnTo>
                    <a:lnTo>
                      <a:pt x="459" y="27"/>
                    </a:lnTo>
                    <a:lnTo>
                      <a:pt x="459" y="25"/>
                    </a:lnTo>
                    <a:lnTo>
                      <a:pt x="459" y="23"/>
                    </a:lnTo>
                    <a:lnTo>
                      <a:pt x="459" y="22"/>
                    </a:lnTo>
                    <a:lnTo>
                      <a:pt x="459" y="22"/>
                    </a:lnTo>
                    <a:lnTo>
                      <a:pt x="459" y="20"/>
                    </a:lnTo>
                    <a:lnTo>
                      <a:pt x="459" y="19"/>
                    </a:lnTo>
                    <a:lnTo>
                      <a:pt x="461" y="18"/>
                    </a:lnTo>
                    <a:lnTo>
                      <a:pt x="461" y="17"/>
                    </a:lnTo>
                    <a:lnTo>
                      <a:pt x="461" y="15"/>
                    </a:lnTo>
                    <a:lnTo>
                      <a:pt x="461" y="14"/>
                    </a:lnTo>
                    <a:lnTo>
                      <a:pt x="462" y="13"/>
                    </a:lnTo>
                    <a:lnTo>
                      <a:pt x="462" y="12"/>
                    </a:lnTo>
                    <a:lnTo>
                      <a:pt x="464" y="12"/>
                    </a:lnTo>
                    <a:lnTo>
                      <a:pt x="464" y="10"/>
                    </a:lnTo>
                    <a:lnTo>
                      <a:pt x="464" y="9"/>
                    </a:lnTo>
                    <a:lnTo>
                      <a:pt x="465" y="8"/>
                    </a:lnTo>
                    <a:lnTo>
                      <a:pt x="465" y="8"/>
                    </a:lnTo>
                    <a:lnTo>
                      <a:pt x="466" y="7"/>
                    </a:lnTo>
                    <a:lnTo>
                      <a:pt x="468" y="5"/>
                    </a:lnTo>
                    <a:lnTo>
                      <a:pt x="468" y="5"/>
                    </a:lnTo>
                    <a:lnTo>
                      <a:pt x="469" y="4"/>
                    </a:lnTo>
                    <a:lnTo>
                      <a:pt x="471" y="4"/>
                    </a:lnTo>
                    <a:lnTo>
                      <a:pt x="472" y="3"/>
                    </a:lnTo>
                    <a:lnTo>
                      <a:pt x="472" y="3"/>
                    </a:lnTo>
                    <a:lnTo>
                      <a:pt x="474" y="3"/>
                    </a:lnTo>
                    <a:lnTo>
                      <a:pt x="475" y="2"/>
                    </a:lnTo>
                    <a:lnTo>
                      <a:pt x="476" y="2"/>
                    </a:lnTo>
                    <a:lnTo>
                      <a:pt x="478" y="2"/>
                    </a:lnTo>
                    <a:lnTo>
                      <a:pt x="479" y="0"/>
                    </a:lnTo>
                    <a:lnTo>
                      <a:pt x="479" y="0"/>
                    </a:lnTo>
                    <a:lnTo>
                      <a:pt x="481" y="0"/>
                    </a:lnTo>
                    <a:lnTo>
                      <a:pt x="484" y="0"/>
                    </a:lnTo>
                    <a:close/>
                    <a:moveTo>
                      <a:pt x="484" y="13"/>
                    </a:moveTo>
                    <a:lnTo>
                      <a:pt x="482" y="13"/>
                    </a:lnTo>
                    <a:lnTo>
                      <a:pt x="482" y="13"/>
                    </a:lnTo>
                    <a:lnTo>
                      <a:pt x="481" y="13"/>
                    </a:lnTo>
                    <a:lnTo>
                      <a:pt x="481" y="13"/>
                    </a:lnTo>
                    <a:lnTo>
                      <a:pt x="479" y="13"/>
                    </a:lnTo>
                    <a:lnTo>
                      <a:pt x="479" y="14"/>
                    </a:lnTo>
                    <a:lnTo>
                      <a:pt x="479" y="14"/>
                    </a:lnTo>
                    <a:lnTo>
                      <a:pt x="479" y="14"/>
                    </a:lnTo>
                    <a:lnTo>
                      <a:pt x="478" y="14"/>
                    </a:lnTo>
                    <a:lnTo>
                      <a:pt x="478" y="15"/>
                    </a:lnTo>
                    <a:lnTo>
                      <a:pt x="476" y="15"/>
                    </a:lnTo>
                    <a:lnTo>
                      <a:pt x="476" y="17"/>
                    </a:lnTo>
                    <a:lnTo>
                      <a:pt x="476" y="17"/>
                    </a:lnTo>
                    <a:lnTo>
                      <a:pt x="476" y="18"/>
                    </a:lnTo>
                    <a:lnTo>
                      <a:pt x="475" y="18"/>
                    </a:lnTo>
                    <a:lnTo>
                      <a:pt x="475" y="19"/>
                    </a:lnTo>
                    <a:lnTo>
                      <a:pt x="475" y="20"/>
                    </a:lnTo>
                    <a:lnTo>
                      <a:pt x="475" y="20"/>
                    </a:lnTo>
                    <a:lnTo>
                      <a:pt x="475" y="22"/>
                    </a:lnTo>
                    <a:lnTo>
                      <a:pt x="475" y="23"/>
                    </a:lnTo>
                    <a:lnTo>
                      <a:pt x="475" y="23"/>
                    </a:lnTo>
                    <a:lnTo>
                      <a:pt x="475" y="24"/>
                    </a:lnTo>
                    <a:lnTo>
                      <a:pt x="475" y="25"/>
                    </a:lnTo>
                    <a:lnTo>
                      <a:pt x="475" y="27"/>
                    </a:lnTo>
                    <a:lnTo>
                      <a:pt x="475" y="28"/>
                    </a:lnTo>
                    <a:lnTo>
                      <a:pt x="475" y="29"/>
                    </a:lnTo>
                    <a:lnTo>
                      <a:pt x="475" y="32"/>
                    </a:lnTo>
                    <a:lnTo>
                      <a:pt x="475" y="33"/>
                    </a:lnTo>
                    <a:lnTo>
                      <a:pt x="475" y="34"/>
                    </a:lnTo>
                    <a:lnTo>
                      <a:pt x="475" y="35"/>
                    </a:lnTo>
                    <a:lnTo>
                      <a:pt x="476" y="35"/>
                    </a:lnTo>
                    <a:lnTo>
                      <a:pt x="476" y="37"/>
                    </a:lnTo>
                    <a:lnTo>
                      <a:pt x="478" y="38"/>
                    </a:lnTo>
                    <a:lnTo>
                      <a:pt x="478" y="38"/>
                    </a:lnTo>
                    <a:lnTo>
                      <a:pt x="479" y="39"/>
                    </a:lnTo>
                    <a:lnTo>
                      <a:pt x="479" y="39"/>
                    </a:lnTo>
                    <a:lnTo>
                      <a:pt x="481" y="39"/>
                    </a:lnTo>
                    <a:lnTo>
                      <a:pt x="481" y="40"/>
                    </a:lnTo>
                    <a:lnTo>
                      <a:pt x="482" y="40"/>
                    </a:lnTo>
                    <a:lnTo>
                      <a:pt x="484" y="40"/>
                    </a:lnTo>
                    <a:lnTo>
                      <a:pt x="484" y="40"/>
                    </a:lnTo>
                    <a:lnTo>
                      <a:pt x="485" y="40"/>
                    </a:lnTo>
                    <a:lnTo>
                      <a:pt x="487" y="39"/>
                    </a:lnTo>
                    <a:lnTo>
                      <a:pt x="487" y="39"/>
                    </a:lnTo>
                    <a:lnTo>
                      <a:pt x="488" y="39"/>
                    </a:lnTo>
                    <a:lnTo>
                      <a:pt x="488" y="38"/>
                    </a:lnTo>
                    <a:lnTo>
                      <a:pt x="489" y="37"/>
                    </a:lnTo>
                    <a:lnTo>
                      <a:pt x="489" y="37"/>
                    </a:lnTo>
                    <a:lnTo>
                      <a:pt x="489" y="35"/>
                    </a:lnTo>
                    <a:lnTo>
                      <a:pt x="491" y="34"/>
                    </a:lnTo>
                    <a:lnTo>
                      <a:pt x="491" y="33"/>
                    </a:lnTo>
                    <a:lnTo>
                      <a:pt x="491" y="32"/>
                    </a:lnTo>
                    <a:lnTo>
                      <a:pt x="491" y="30"/>
                    </a:lnTo>
                    <a:lnTo>
                      <a:pt x="491" y="29"/>
                    </a:lnTo>
                    <a:lnTo>
                      <a:pt x="492" y="28"/>
                    </a:lnTo>
                    <a:lnTo>
                      <a:pt x="492" y="27"/>
                    </a:lnTo>
                    <a:lnTo>
                      <a:pt x="492" y="25"/>
                    </a:lnTo>
                    <a:lnTo>
                      <a:pt x="491" y="24"/>
                    </a:lnTo>
                    <a:lnTo>
                      <a:pt x="491" y="23"/>
                    </a:lnTo>
                    <a:lnTo>
                      <a:pt x="491" y="22"/>
                    </a:lnTo>
                    <a:lnTo>
                      <a:pt x="491" y="20"/>
                    </a:lnTo>
                    <a:lnTo>
                      <a:pt x="491" y="19"/>
                    </a:lnTo>
                    <a:lnTo>
                      <a:pt x="489" y="18"/>
                    </a:lnTo>
                    <a:lnTo>
                      <a:pt x="489" y="17"/>
                    </a:lnTo>
                    <a:lnTo>
                      <a:pt x="489" y="15"/>
                    </a:lnTo>
                    <a:lnTo>
                      <a:pt x="488" y="15"/>
                    </a:lnTo>
                    <a:lnTo>
                      <a:pt x="488" y="14"/>
                    </a:lnTo>
                    <a:lnTo>
                      <a:pt x="487" y="14"/>
                    </a:lnTo>
                    <a:lnTo>
                      <a:pt x="487" y="13"/>
                    </a:lnTo>
                    <a:lnTo>
                      <a:pt x="485" y="13"/>
                    </a:lnTo>
                    <a:lnTo>
                      <a:pt x="484" y="13"/>
                    </a:lnTo>
                    <a:lnTo>
                      <a:pt x="484" y="13"/>
                    </a:lnTo>
                    <a:close/>
                    <a:moveTo>
                      <a:pt x="514" y="2"/>
                    </a:moveTo>
                    <a:lnTo>
                      <a:pt x="530" y="2"/>
                    </a:lnTo>
                    <a:lnTo>
                      <a:pt x="530" y="32"/>
                    </a:lnTo>
                    <a:lnTo>
                      <a:pt x="530" y="32"/>
                    </a:lnTo>
                    <a:lnTo>
                      <a:pt x="530" y="33"/>
                    </a:lnTo>
                    <a:lnTo>
                      <a:pt x="530" y="34"/>
                    </a:lnTo>
                    <a:lnTo>
                      <a:pt x="530" y="34"/>
                    </a:lnTo>
                    <a:lnTo>
                      <a:pt x="530" y="35"/>
                    </a:lnTo>
                    <a:lnTo>
                      <a:pt x="530" y="35"/>
                    </a:lnTo>
                    <a:lnTo>
                      <a:pt x="530" y="35"/>
                    </a:lnTo>
                    <a:lnTo>
                      <a:pt x="531" y="37"/>
                    </a:lnTo>
                    <a:lnTo>
                      <a:pt x="531" y="37"/>
                    </a:lnTo>
                    <a:lnTo>
                      <a:pt x="531" y="38"/>
                    </a:lnTo>
                    <a:lnTo>
                      <a:pt x="531" y="38"/>
                    </a:lnTo>
                    <a:lnTo>
                      <a:pt x="531" y="38"/>
                    </a:lnTo>
                    <a:lnTo>
                      <a:pt x="531" y="38"/>
                    </a:lnTo>
                    <a:lnTo>
                      <a:pt x="531" y="39"/>
                    </a:lnTo>
                    <a:lnTo>
                      <a:pt x="532" y="39"/>
                    </a:lnTo>
                    <a:lnTo>
                      <a:pt x="532" y="39"/>
                    </a:lnTo>
                    <a:lnTo>
                      <a:pt x="532" y="39"/>
                    </a:lnTo>
                    <a:lnTo>
                      <a:pt x="532" y="39"/>
                    </a:lnTo>
                    <a:lnTo>
                      <a:pt x="534" y="39"/>
                    </a:lnTo>
                    <a:lnTo>
                      <a:pt x="534" y="40"/>
                    </a:lnTo>
                    <a:lnTo>
                      <a:pt x="534" y="40"/>
                    </a:lnTo>
                    <a:lnTo>
                      <a:pt x="535" y="40"/>
                    </a:lnTo>
                    <a:lnTo>
                      <a:pt x="535" y="40"/>
                    </a:lnTo>
                    <a:lnTo>
                      <a:pt x="537" y="40"/>
                    </a:lnTo>
                    <a:lnTo>
                      <a:pt x="537" y="40"/>
                    </a:lnTo>
                    <a:lnTo>
                      <a:pt x="538" y="40"/>
                    </a:lnTo>
                    <a:lnTo>
                      <a:pt x="538" y="40"/>
                    </a:lnTo>
                    <a:lnTo>
                      <a:pt x="540" y="39"/>
                    </a:lnTo>
                    <a:lnTo>
                      <a:pt x="540" y="39"/>
                    </a:lnTo>
                    <a:lnTo>
                      <a:pt x="541" y="39"/>
                    </a:lnTo>
                    <a:lnTo>
                      <a:pt x="541" y="39"/>
                    </a:lnTo>
                    <a:lnTo>
                      <a:pt x="541" y="38"/>
                    </a:lnTo>
                    <a:lnTo>
                      <a:pt x="541" y="38"/>
                    </a:lnTo>
                    <a:lnTo>
                      <a:pt x="542" y="37"/>
                    </a:lnTo>
                    <a:lnTo>
                      <a:pt x="542" y="37"/>
                    </a:lnTo>
                    <a:lnTo>
                      <a:pt x="542" y="35"/>
                    </a:lnTo>
                    <a:lnTo>
                      <a:pt x="542" y="34"/>
                    </a:lnTo>
                    <a:lnTo>
                      <a:pt x="542" y="34"/>
                    </a:lnTo>
                    <a:lnTo>
                      <a:pt x="542" y="33"/>
                    </a:lnTo>
                    <a:lnTo>
                      <a:pt x="542" y="32"/>
                    </a:lnTo>
                    <a:lnTo>
                      <a:pt x="542" y="2"/>
                    </a:lnTo>
                    <a:lnTo>
                      <a:pt x="558" y="2"/>
                    </a:lnTo>
                    <a:lnTo>
                      <a:pt x="558" y="30"/>
                    </a:lnTo>
                    <a:lnTo>
                      <a:pt x="558" y="32"/>
                    </a:lnTo>
                    <a:lnTo>
                      <a:pt x="558" y="33"/>
                    </a:lnTo>
                    <a:lnTo>
                      <a:pt x="558" y="34"/>
                    </a:lnTo>
                    <a:lnTo>
                      <a:pt x="558" y="35"/>
                    </a:lnTo>
                    <a:lnTo>
                      <a:pt x="558" y="37"/>
                    </a:lnTo>
                    <a:lnTo>
                      <a:pt x="557" y="38"/>
                    </a:lnTo>
                    <a:lnTo>
                      <a:pt x="557" y="39"/>
                    </a:lnTo>
                    <a:lnTo>
                      <a:pt x="557" y="40"/>
                    </a:lnTo>
                    <a:lnTo>
                      <a:pt x="557" y="42"/>
                    </a:lnTo>
                    <a:lnTo>
                      <a:pt x="555" y="43"/>
                    </a:lnTo>
                    <a:lnTo>
                      <a:pt x="555" y="43"/>
                    </a:lnTo>
                    <a:lnTo>
                      <a:pt x="555" y="44"/>
                    </a:lnTo>
                    <a:lnTo>
                      <a:pt x="554" y="45"/>
                    </a:lnTo>
                    <a:lnTo>
                      <a:pt x="554" y="45"/>
                    </a:lnTo>
                    <a:lnTo>
                      <a:pt x="553" y="47"/>
                    </a:lnTo>
                    <a:lnTo>
                      <a:pt x="553" y="47"/>
                    </a:lnTo>
                    <a:lnTo>
                      <a:pt x="551" y="48"/>
                    </a:lnTo>
                    <a:lnTo>
                      <a:pt x="551" y="48"/>
                    </a:lnTo>
                    <a:lnTo>
                      <a:pt x="550" y="49"/>
                    </a:lnTo>
                    <a:lnTo>
                      <a:pt x="550" y="49"/>
                    </a:lnTo>
                    <a:lnTo>
                      <a:pt x="548" y="50"/>
                    </a:lnTo>
                    <a:lnTo>
                      <a:pt x="548" y="50"/>
                    </a:lnTo>
                    <a:lnTo>
                      <a:pt x="547" y="50"/>
                    </a:lnTo>
                    <a:lnTo>
                      <a:pt x="545" y="50"/>
                    </a:lnTo>
                    <a:lnTo>
                      <a:pt x="545" y="50"/>
                    </a:lnTo>
                    <a:lnTo>
                      <a:pt x="544" y="52"/>
                    </a:lnTo>
                    <a:lnTo>
                      <a:pt x="542" y="52"/>
                    </a:lnTo>
                    <a:lnTo>
                      <a:pt x="541" y="52"/>
                    </a:lnTo>
                    <a:lnTo>
                      <a:pt x="540" y="52"/>
                    </a:lnTo>
                    <a:lnTo>
                      <a:pt x="540" y="52"/>
                    </a:lnTo>
                    <a:lnTo>
                      <a:pt x="538" y="52"/>
                    </a:lnTo>
                    <a:lnTo>
                      <a:pt x="537" y="52"/>
                    </a:lnTo>
                    <a:lnTo>
                      <a:pt x="535" y="52"/>
                    </a:lnTo>
                    <a:lnTo>
                      <a:pt x="534" y="52"/>
                    </a:lnTo>
                    <a:lnTo>
                      <a:pt x="532" y="52"/>
                    </a:lnTo>
                    <a:lnTo>
                      <a:pt x="531" y="52"/>
                    </a:lnTo>
                    <a:lnTo>
                      <a:pt x="530" y="52"/>
                    </a:lnTo>
                    <a:lnTo>
                      <a:pt x="528" y="52"/>
                    </a:lnTo>
                    <a:lnTo>
                      <a:pt x="528" y="52"/>
                    </a:lnTo>
                    <a:lnTo>
                      <a:pt x="527" y="50"/>
                    </a:lnTo>
                    <a:lnTo>
                      <a:pt x="525" y="50"/>
                    </a:lnTo>
                    <a:lnTo>
                      <a:pt x="525" y="50"/>
                    </a:lnTo>
                    <a:lnTo>
                      <a:pt x="524" y="50"/>
                    </a:lnTo>
                    <a:lnTo>
                      <a:pt x="522" y="49"/>
                    </a:lnTo>
                    <a:lnTo>
                      <a:pt x="522" y="49"/>
                    </a:lnTo>
                    <a:lnTo>
                      <a:pt x="521" y="48"/>
                    </a:lnTo>
                    <a:lnTo>
                      <a:pt x="521" y="48"/>
                    </a:lnTo>
                    <a:lnTo>
                      <a:pt x="520" y="47"/>
                    </a:lnTo>
                    <a:lnTo>
                      <a:pt x="520" y="47"/>
                    </a:lnTo>
                    <a:lnTo>
                      <a:pt x="518" y="45"/>
                    </a:lnTo>
                    <a:lnTo>
                      <a:pt x="518" y="45"/>
                    </a:lnTo>
                    <a:lnTo>
                      <a:pt x="517" y="44"/>
                    </a:lnTo>
                    <a:lnTo>
                      <a:pt x="517" y="43"/>
                    </a:lnTo>
                    <a:lnTo>
                      <a:pt x="517" y="43"/>
                    </a:lnTo>
                    <a:lnTo>
                      <a:pt x="515" y="42"/>
                    </a:lnTo>
                    <a:lnTo>
                      <a:pt x="515" y="40"/>
                    </a:lnTo>
                    <a:lnTo>
                      <a:pt x="515" y="39"/>
                    </a:lnTo>
                    <a:lnTo>
                      <a:pt x="515" y="38"/>
                    </a:lnTo>
                    <a:lnTo>
                      <a:pt x="515" y="37"/>
                    </a:lnTo>
                    <a:lnTo>
                      <a:pt x="514" y="35"/>
                    </a:lnTo>
                    <a:lnTo>
                      <a:pt x="514" y="34"/>
                    </a:lnTo>
                    <a:lnTo>
                      <a:pt x="514" y="33"/>
                    </a:lnTo>
                    <a:lnTo>
                      <a:pt x="514" y="32"/>
                    </a:lnTo>
                    <a:lnTo>
                      <a:pt x="514" y="30"/>
                    </a:lnTo>
                    <a:lnTo>
                      <a:pt x="514" y="2"/>
                    </a:lnTo>
                    <a:close/>
                    <a:moveTo>
                      <a:pt x="590" y="17"/>
                    </a:moveTo>
                    <a:lnTo>
                      <a:pt x="590" y="15"/>
                    </a:lnTo>
                    <a:lnTo>
                      <a:pt x="590" y="14"/>
                    </a:lnTo>
                    <a:lnTo>
                      <a:pt x="590" y="14"/>
                    </a:lnTo>
                    <a:lnTo>
                      <a:pt x="588" y="13"/>
                    </a:lnTo>
                    <a:lnTo>
                      <a:pt x="588" y="13"/>
                    </a:lnTo>
                    <a:lnTo>
                      <a:pt x="587" y="13"/>
                    </a:lnTo>
                    <a:lnTo>
                      <a:pt x="586" y="13"/>
                    </a:lnTo>
                    <a:lnTo>
                      <a:pt x="584" y="13"/>
                    </a:lnTo>
                    <a:lnTo>
                      <a:pt x="583" y="13"/>
                    </a:lnTo>
                    <a:lnTo>
                      <a:pt x="583" y="13"/>
                    </a:lnTo>
                    <a:lnTo>
                      <a:pt x="581" y="13"/>
                    </a:lnTo>
                    <a:lnTo>
                      <a:pt x="581" y="13"/>
                    </a:lnTo>
                    <a:lnTo>
                      <a:pt x="581" y="13"/>
                    </a:lnTo>
                    <a:lnTo>
                      <a:pt x="580" y="14"/>
                    </a:lnTo>
                    <a:lnTo>
                      <a:pt x="580" y="14"/>
                    </a:lnTo>
                    <a:lnTo>
                      <a:pt x="580" y="15"/>
                    </a:lnTo>
                    <a:lnTo>
                      <a:pt x="580" y="15"/>
                    </a:lnTo>
                    <a:lnTo>
                      <a:pt x="580" y="15"/>
                    </a:lnTo>
                    <a:lnTo>
                      <a:pt x="580" y="15"/>
                    </a:lnTo>
                    <a:lnTo>
                      <a:pt x="580" y="15"/>
                    </a:lnTo>
                    <a:lnTo>
                      <a:pt x="580" y="17"/>
                    </a:lnTo>
                    <a:lnTo>
                      <a:pt x="580" y="17"/>
                    </a:lnTo>
                    <a:lnTo>
                      <a:pt x="581" y="17"/>
                    </a:lnTo>
                    <a:lnTo>
                      <a:pt x="581" y="17"/>
                    </a:lnTo>
                    <a:lnTo>
                      <a:pt x="581" y="17"/>
                    </a:lnTo>
                    <a:lnTo>
                      <a:pt x="581" y="18"/>
                    </a:lnTo>
                    <a:lnTo>
                      <a:pt x="581" y="18"/>
                    </a:lnTo>
                    <a:lnTo>
                      <a:pt x="583" y="18"/>
                    </a:lnTo>
                    <a:lnTo>
                      <a:pt x="583" y="18"/>
                    </a:lnTo>
                    <a:lnTo>
                      <a:pt x="583" y="18"/>
                    </a:lnTo>
                    <a:lnTo>
                      <a:pt x="583" y="18"/>
                    </a:lnTo>
                    <a:lnTo>
                      <a:pt x="584" y="19"/>
                    </a:lnTo>
                    <a:lnTo>
                      <a:pt x="584" y="19"/>
                    </a:lnTo>
                    <a:lnTo>
                      <a:pt x="584" y="19"/>
                    </a:lnTo>
                    <a:lnTo>
                      <a:pt x="584" y="19"/>
                    </a:lnTo>
                    <a:lnTo>
                      <a:pt x="586" y="19"/>
                    </a:lnTo>
                    <a:lnTo>
                      <a:pt x="586" y="19"/>
                    </a:lnTo>
                    <a:lnTo>
                      <a:pt x="586" y="19"/>
                    </a:lnTo>
                    <a:lnTo>
                      <a:pt x="587" y="19"/>
                    </a:lnTo>
                    <a:lnTo>
                      <a:pt x="587" y="19"/>
                    </a:lnTo>
                    <a:lnTo>
                      <a:pt x="587" y="19"/>
                    </a:lnTo>
                    <a:lnTo>
                      <a:pt x="588" y="19"/>
                    </a:lnTo>
                    <a:lnTo>
                      <a:pt x="588" y="20"/>
                    </a:lnTo>
                    <a:lnTo>
                      <a:pt x="588" y="20"/>
                    </a:lnTo>
                    <a:lnTo>
                      <a:pt x="590" y="20"/>
                    </a:lnTo>
                    <a:lnTo>
                      <a:pt x="590" y="20"/>
                    </a:lnTo>
                    <a:lnTo>
                      <a:pt x="590" y="20"/>
                    </a:lnTo>
                    <a:lnTo>
                      <a:pt x="590" y="20"/>
                    </a:lnTo>
                    <a:lnTo>
                      <a:pt x="591" y="20"/>
                    </a:lnTo>
                    <a:lnTo>
                      <a:pt x="593" y="22"/>
                    </a:lnTo>
                    <a:lnTo>
                      <a:pt x="594" y="22"/>
                    </a:lnTo>
                    <a:lnTo>
                      <a:pt x="596" y="22"/>
                    </a:lnTo>
                    <a:lnTo>
                      <a:pt x="597" y="23"/>
                    </a:lnTo>
                    <a:lnTo>
                      <a:pt x="597" y="23"/>
                    </a:lnTo>
                    <a:lnTo>
                      <a:pt x="598" y="23"/>
                    </a:lnTo>
                    <a:lnTo>
                      <a:pt x="600" y="24"/>
                    </a:lnTo>
                    <a:lnTo>
                      <a:pt x="600" y="24"/>
                    </a:lnTo>
                    <a:lnTo>
                      <a:pt x="601" y="25"/>
                    </a:lnTo>
                    <a:lnTo>
                      <a:pt x="601" y="25"/>
                    </a:lnTo>
                    <a:lnTo>
                      <a:pt x="603" y="25"/>
                    </a:lnTo>
                    <a:lnTo>
                      <a:pt x="603" y="27"/>
                    </a:lnTo>
                    <a:lnTo>
                      <a:pt x="604" y="27"/>
                    </a:lnTo>
                    <a:lnTo>
                      <a:pt x="604" y="28"/>
                    </a:lnTo>
                    <a:lnTo>
                      <a:pt x="604" y="28"/>
                    </a:lnTo>
                    <a:lnTo>
                      <a:pt x="606" y="29"/>
                    </a:lnTo>
                    <a:lnTo>
                      <a:pt x="606" y="30"/>
                    </a:lnTo>
                    <a:lnTo>
                      <a:pt x="606" y="30"/>
                    </a:lnTo>
                    <a:lnTo>
                      <a:pt x="606" y="32"/>
                    </a:lnTo>
                    <a:lnTo>
                      <a:pt x="606" y="33"/>
                    </a:lnTo>
                    <a:lnTo>
                      <a:pt x="606" y="34"/>
                    </a:lnTo>
                    <a:lnTo>
                      <a:pt x="606" y="34"/>
                    </a:lnTo>
                    <a:lnTo>
                      <a:pt x="606" y="35"/>
                    </a:lnTo>
                    <a:lnTo>
                      <a:pt x="606" y="37"/>
                    </a:lnTo>
                    <a:lnTo>
                      <a:pt x="606" y="38"/>
                    </a:lnTo>
                    <a:lnTo>
                      <a:pt x="606" y="40"/>
                    </a:lnTo>
                    <a:lnTo>
                      <a:pt x="606" y="40"/>
                    </a:lnTo>
                    <a:lnTo>
                      <a:pt x="606" y="42"/>
                    </a:lnTo>
                    <a:lnTo>
                      <a:pt x="604" y="43"/>
                    </a:lnTo>
                    <a:lnTo>
                      <a:pt x="604" y="44"/>
                    </a:lnTo>
                    <a:lnTo>
                      <a:pt x="604" y="45"/>
                    </a:lnTo>
                    <a:lnTo>
                      <a:pt x="603" y="47"/>
                    </a:lnTo>
                    <a:lnTo>
                      <a:pt x="601" y="47"/>
                    </a:lnTo>
                    <a:lnTo>
                      <a:pt x="601" y="48"/>
                    </a:lnTo>
                    <a:lnTo>
                      <a:pt x="600" y="48"/>
                    </a:lnTo>
                    <a:lnTo>
                      <a:pt x="598" y="49"/>
                    </a:lnTo>
                    <a:lnTo>
                      <a:pt x="597" y="49"/>
                    </a:lnTo>
                    <a:lnTo>
                      <a:pt x="597" y="50"/>
                    </a:lnTo>
                    <a:lnTo>
                      <a:pt x="596" y="50"/>
                    </a:lnTo>
                    <a:lnTo>
                      <a:pt x="594" y="50"/>
                    </a:lnTo>
                    <a:lnTo>
                      <a:pt x="593" y="52"/>
                    </a:lnTo>
                    <a:lnTo>
                      <a:pt x="591" y="52"/>
                    </a:lnTo>
                    <a:lnTo>
                      <a:pt x="590" y="52"/>
                    </a:lnTo>
                    <a:lnTo>
                      <a:pt x="588" y="52"/>
                    </a:lnTo>
                    <a:lnTo>
                      <a:pt x="587" y="52"/>
                    </a:lnTo>
                    <a:lnTo>
                      <a:pt x="586" y="52"/>
                    </a:lnTo>
                    <a:lnTo>
                      <a:pt x="584" y="52"/>
                    </a:lnTo>
                    <a:lnTo>
                      <a:pt x="584" y="52"/>
                    </a:lnTo>
                    <a:lnTo>
                      <a:pt x="583" y="52"/>
                    </a:lnTo>
                    <a:lnTo>
                      <a:pt x="581" y="52"/>
                    </a:lnTo>
                    <a:lnTo>
                      <a:pt x="580" y="52"/>
                    </a:lnTo>
                    <a:lnTo>
                      <a:pt x="578" y="52"/>
                    </a:lnTo>
                    <a:lnTo>
                      <a:pt x="577" y="50"/>
                    </a:lnTo>
                    <a:lnTo>
                      <a:pt x="576" y="50"/>
                    </a:lnTo>
                    <a:lnTo>
                      <a:pt x="574" y="50"/>
                    </a:lnTo>
                    <a:lnTo>
                      <a:pt x="574" y="49"/>
                    </a:lnTo>
                    <a:lnTo>
                      <a:pt x="573" y="49"/>
                    </a:lnTo>
                    <a:lnTo>
                      <a:pt x="571" y="48"/>
                    </a:lnTo>
                    <a:lnTo>
                      <a:pt x="571" y="48"/>
                    </a:lnTo>
                    <a:lnTo>
                      <a:pt x="570" y="47"/>
                    </a:lnTo>
                    <a:lnTo>
                      <a:pt x="568" y="47"/>
                    </a:lnTo>
                    <a:lnTo>
                      <a:pt x="568" y="45"/>
                    </a:lnTo>
                    <a:lnTo>
                      <a:pt x="567" y="44"/>
                    </a:lnTo>
                    <a:lnTo>
                      <a:pt x="567" y="43"/>
                    </a:lnTo>
                    <a:lnTo>
                      <a:pt x="565" y="42"/>
                    </a:lnTo>
                    <a:lnTo>
                      <a:pt x="565" y="42"/>
                    </a:lnTo>
                    <a:lnTo>
                      <a:pt x="565" y="40"/>
                    </a:lnTo>
                    <a:lnTo>
                      <a:pt x="565" y="39"/>
                    </a:lnTo>
                    <a:lnTo>
                      <a:pt x="564" y="38"/>
                    </a:lnTo>
                    <a:lnTo>
                      <a:pt x="564" y="37"/>
                    </a:lnTo>
                    <a:lnTo>
                      <a:pt x="564" y="35"/>
                    </a:lnTo>
                    <a:lnTo>
                      <a:pt x="580" y="35"/>
                    </a:lnTo>
                    <a:lnTo>
                      <a:pt x="580" y="37"/>
                    </a:lnTo>
                    <a:lnTo>
                      <a:pt x="580" y="37"/>
                    </a:lnTo>
                    <a:lnTo>
                      <a:pt x="580" y="38"/>
                    </a:lnTo>
                    <a:lnTo>
                      <a:pt x="580" y="38"/>
                    </a:lnTo>
                    <a:lnTo>
                      <a:pt x="580" y="39"/>
                    </a:lnTo>
                    <a:lnTo>
                      <a:pt x="581" y="39"/>
                    </a:lnTo>
                    <a:lnTo>
                      <a:pt x="581" y="39"/>
                    </a:lnTo>
                    <a:lnTo>
                      <a:pt x="581" y="39"/>
                    </a:lnTo>
                    <a:lnTo>
                      <a:pt x="583" y="40"/>
                    </a:lnTo>
                    <a:lnTo>
                      <a:pt x="583" y="40"/>
                    </a:lnTo>
                    <a:lnTo>
                      <a:pt x="583" y="40"/>
                    </a:lnTo>
                    <a:lnTo>
                      <a:pt x="584" y="40"/>
                    </a:lnTo>
                    <a:lnTo>
                      <a:pt x="584" y="40"/>
                    </a:lnTo>
                    <a:lnTo>
                      <a:pt x="584" y="40"/>
                    </a:lnTo>
                    <a:lnTo>
                      <a:pt x="586" y="40"/>
                    </a:lnTo>
                    <a:lnTo>
                      <a:pt x="586" y="40"/>
                    </a:lnTo>
                    <a:lnTo>
                      <a:pt x="587" y="40"/>
                    </a:lnTo>
                    <a:lnTo>
                      <a:pt x="588" y="40"/>
                    </a:lnTo>
                    <a:lnTo>
                      <a:pt x="590" y="40"/>
                    </a:lnTo>
                    <a:lnTo>
                      <a:pt x="590" y="39"/>
                    </a:lnTo>
                    <a:lnTo>
                      <a:pt x="591" y="39"/>
                    </a:lnTo>
                    <a:lnTo>
                      <a:pt x="591" y="39"/>
                    </a:lnTo>
                    <a:lnTo>
                      <a:pt x="591" y="38"/>
                    </a:lnTo>
                    <a:lnTo>
                      <a:pt x="591" y="38"/>
                    </a:lnTo>
                    <a:lnTo>
                      <a:pt x="591" y="37"/>
                    </a:lnTo>
                    <a:lnTo>
                      <a:pt x="591" y="37"/>
                    </a:lnTo>
                    <a:lnTo>
                      <a:pt x="591" y="35"/>
                    </a:lnTo>
                    <a:lnTo>
                      <a:pt x="591" y="35"/>
                    </a:lnTo>
                    <a:lnTo>
                      <a:pt x="591" y="35"/>
                    </a:lnTo>
                    <a:lnTo>
                      <a:pt x="590" y="35"/>
                    </a:lnTo>
                    <a:lnTo>
                      <a:pt x="590" y="34"/>
                    </a:lnTo>
                    <a:lnTo>
                      <a:pt x="590" y="34"/>
                    </a:lnTo>
                    <a:lnTo>
                      <a:pt x="588" y="34"/>
                    </a:lnTo>
                    <a:lnTo>
                      <a:pt x="588" y="34"/>
                    </a:lnTo>
                    <a:lnTo>
                      <a:pt x="587" y="33"/>
                    </a:lnTo>
                    <a:lnTo>
                      <a:pt x="587" y="33"/>
                    </a:lnTo>
                    <a:lnTo>
                      <a:pt x="586" y="33"/>
                    </a:lnTo>
                    <a:lnTo>
                      <a:pt x="586" y="33"/>
                    </a:lnTo>
                    <a:lnTo>
                      <a:pt x="584" y="32"/>
                    </a:lnTo>
                    <a:lnTo>
                      <a:pt x="583" y="32"/>
                    </a:lnTo>
                    <a:lnTo>
                      <a:pt x="581" y="32"/>
                    </a:lnTo>
                    <a:lnTo>
                      <a:pt x="581" y="32"/>
                    </a:lnTo>
                    <a:lnTo>
                      <a:pt x="580" y="30"/>
                    </a:lnTo>
                    <a:lnTo>
                      <a:pt x="578" y="30"/>
                    </a:lnTo>
                    <a:lnTo>
                      <a:pt x="578" y="30"/>
                    </a:lnTo>
                    <a:lnTo>
                      <a:pt x="577" y="30"/>
                    </a:lnTo>
                    <a:lnTo>
                      <a:pt x="577" y="30"/>
                    </a:lnTo>
                    <a:lnTo>
                      <a:pt x="576" y="29"/>
                    </a:lnTo>
                    <a:lnTo>
                      <a:pt x="576" y="29"/>
                    </a:lnTo>
                    <a:lnTo>
                      <a:pt x="574" y="29"/>
                    </a:lnTo>
                    <a:lnTo>
                      <a:pt x="574" y="29"/>
                    </a:lnTo>
                    <a:lnTo>
                      <a:pt x="573" y="28"/>
                    </a:lnTo>
                    <a:lnTo>
                      <a:pt x="573" y="28"/>
                    </a:lnTo>
                    <a:lnTo>
                      <a:pt x="571" y="28"/>
                    </a:lnTo>
                    <a:lnTo>
                      <a:pt x="571" y="28"/>
                    </a:lnTo>
                    <a:lnTo>
                      <a:pt x="570" y="27"/>
                    </a:lnTo>
                    <a:lnTo>
                      <a:pt x="570" y="27"/>
                    </a:lnTo>
                    <a:lnTo>
                      <a:pt x="570" y="27"/>
                    </a:lnTo>
                    <a:lnTo>
                      <a:pt x="568" y="25"/>
                    </a:lnTo>
                    <a:lnTo>
                      <a:pt x="568" y="25"/>
                    </a:lnTo>
                    <a:lnTo>
                      <a:pt x="568" y="24"/>
                    </a:lnTo>
                    <a:lnTo>
                      <a:pt x="567" y="24"/>
                    </a:lnTo>
                    <a:lnTo>
                      <a:pt x="567" y="23"/>
                    </a:lnTo>
                    <a:lnTo>
                      <a:pt x="567" y="23"/>
                    </a:lnTo>
                    <a:lnTo>
                      <a:pt x="565" y="22"/>
                    </a:lnTo>
                    <a:lnTo>
                      <a:pt x="565" y="20"/>
                    </a:lnTo>
                    <a:lnTo>
                      <a:pt x="565" y="20"/>
                    </a:lnTo>
                    <a:lnTo>
                      <a:pt x="565" y="19"/>
                    </a:lnTo>
                    <a:lnTo>
                      <a:pt x="565" y="18"/>
                    </a:lnTo>
                    <a:lnTo>
                      <a:pt x="565" y="18"/>
                    </a:lnTo>
                    <a:lnTo>
                      <a:pt x="565" y="17"/>
                    </a:lnTo>
                    <a:lnTo>
                      <a:pt x="565" y="15"/>
                    </a:lnTo>
                    <a:lnTo>
                      <a:pt x="565" y="14"/>
                    </a:lnTo>
                    <a:lnTo>
                      <a:pt x="565" y="13"/>
                    </a:lnTo>
                    <a:lnTo>
                      <a:pt x="565" y="13"/>
                    </a:lnTo>
                    <a:lnTo>
                      <a:pt x="565" y="12"/>
                    </a:lnTo>
                    <a:lnTo>
                      <a:pt x="567" y="10"/>
                    </a:lnTo>
                    <a:lnTo>
                      <a:pt x="567" y="9"/>
                    </a:lnTo>
                    <a:lnTo>
                      <a:pt x="567" y="9"/>
                    </a:lnTo>
                    <a:lnTo>
                      <a:pt x="567" y="8"/>
                    </a:lnTo>
                    <a:lnTo>
                      <a:pt x="568" y="7"/>
                    </a:lnTo>
                    <a:lnTo>
                      <a:pt x="568" y="7"/>
                    </a:lnTo>
                    <a:lnTo>
                      <a:pt x="570" y="5"/>
                    </a:lnTo>
                    <a:lnTo>
                      <a:pt x="571" y="4"/>
                    </a:lnTo>
                    <a:lnTo>
                      <a:pt x="571" y="4"/>
                    </a:lnTo>
                    <a:lnTo>
                      <a:pt x="573" y="4"/>
                    </a:lnTo>
                    <a:lnTo>
                      <a:pt x="574" y="3"/>
                    </a:lnTo>
                    <a:lnTo>
                      <a:pt x="574" y="3"/>
                    </a:lnTo>
                    <a:lnTo>
                      <a:pt x="576" y="2"/>
                    </a:lnTo>
                    <a:lnTo>
                      <a:pt x="577" y="2"/>
                    </a:lnTo>
                    <a:lnTo>
                      <a:pt x="578" y="2"/>
                    </a:lnTo>
                    <a:lnTo>
                      <a:pt x="580" y="2"/>
                    </a:lnTo>
                    <a:lnTo>
                      <a:pt x="581" y="0"/>
                    </a:lnTo>
                    <a:lnTo>
                      <a:pt x="583" y="0"/>
                    </a:lnTo>
                    <a:lnTo>
                      <a:pt x="584" y="0"/>
                    </a:lnTo>
                    <a:lnTo>
                      <a:pt x="586" y="0"/>
                    </a:lnTo>
                    <a:lnTo>
                      <a:pt x="587" y="0"/>
                    </a:lnTo>
                    <a:lnTo>
                      <a:pt x="587" y="0"/>
                    </a:lnTo>
                    <a:lnTo>
                      <a:pt x="588" y="0"/>
                    </a:lnTo>
                    <a:lnTo>
                      <a:pt x="588" y="0"/>
                    </a:lnTo>
                    <a:lnTo>
                      <a:pt x="590" y="2"/>
                    </a:lnTo>
                    <a:lnTo>
                      <a:pt x="591" y="2"/>
                    </a:lnTo>
                    <a:lnTo>
                      <a:pt x="591" y="2"/>
                    </a:lnTo>
                    <a:lnTo>
                      <a:pt x="593" y="2"/>
                    </a:lnTo>
                    <a:lnTo>
                      <a:pt x="593" y="2"/>
                    </a:lnTo>
                    <a:lnTo>
                      <a:pt x="594" y="2"/>
                    </a:lnTo>
                    <a:lnTo>
                      <a:pt x="594" y="2"/>
                    </a:lnTo>
                    <a:lnTo>
                      <a:pt x="596" y="3"/>
                    </a:lnTo>
                    <a:lnTo>
                      <a:pt x="596" y="3"/>
                    </a:lnTo>
                    <a:lnTo>
                      <a:pt x="597" y="3"/>
                    </a:lnTo>
                    <a:lnTo>
                      <a:pt x="597" y="4"/>
                    </a:lnTo>
                    <a:lnTo>
                      <a:pt x="598" y="4"/>
                    </a:lnTo>
                    <a:lnTo>
                      <a:pt x="598" y="4"/>
                    </a:lnTo>
                    <a:lnTo>
                      <a:pt x="600" y="5"/>
                    </a:lnTo>
                    <a:lnTo>
                      <a:pt x="600" y="5"/>
                    </a:lnTo>
                    <a:lnTo>
                      <a:pt x="601" y="7"/>
                    </a:lnTo>
                    <a:lnTo>
                      <a:pt x="601" y="7"/>
                    </a:lnTo>
                    <a:lnTo>
                      <a:pt x="601" y="8"/>
                    </a:lnTo>
                    <a:lnTo>
                      <a:pt x="603" y="8"/>
                    </a:lnTo>
                    <a:lnTo>
                      <a:pt x="603" y="9"/>
                    </a:lnTo>
                    <a:lnTo>
                      <a:pt x="603" y="10"/>
                    </a:lnTo>
                    <a:lnTo>
                      <a:pt x="604" y="10"/>
                    </a:lnTo>
                    <a:lnTo>
                      <a:pt x="604" y="12"/>
                    </a:lnTo>
                    <a:lnTo>
                      <a:pt x="604" y="13"/>
                    </a:lnTo>
                    <a:lnTo>
                      <a:pt x="604" y="13"/>
                    </a:lnTo>
                    <a:lnTo>
                      <a:pt x="606" y="14"/>
                    </a:lnTo>
                    <a:lnTo>
                      <a:pt x="606" y="15"/>
                    </a:lnTo>
                    <a:lnTo>
                      <a:pt x="606" y="17"/>
                    </a:lnTo>
                    <a:lnTo>
                      <a:pt x="590" y="17"/>
                    </a:lnTo>
                    <a:close/>
                  </a:path>
                </a:pathLst>
              </a:custGeom>
              <a:solidFill>
                <a:srgbClr val="000000"/>
              </a:solidFill>
              <a:ln w="9525">
                <a:noFill/>
                <a:round/>
                <a:headEnd/>
                <a:tailEnd/>
              </a:ln>
            </p:spPr>
            <p:txBody>
              <a:bodyPr/>
              <a:lstStyle/>
              <a:p>
                <a:endParaRPr lang="en-US"/>
              </a:p>
            </p:txBody>
          </p:sp>
          <p:sp>
            <p:nvSpPr>
              <p:cNvPr id="10384" name="Freeform 144"/>
              <p:cNvSpPr>
                <a:spLocks noEditPoints="1"/>
              </p:cNvSpPr>
              <p:nvPr/>
            </p:nvSpPr>
            <p:spPr bwMode="auto">
              <a:xfrm>
                <a:off x="3377" y="3486"/>
                <a:ext cx="213" cy="17"/>
              </a:xfrm>
              <a:custGeom>
                <a:avLst/>
                <a:gdLst/>
                <a:ahLst/>
                <a:cxnLst>
                  <a:cxn ang="0">
                    <a:pos x="36" y="50"/>
                  </a:cxn>
                  <a:cxn ang="0">
                    <a:pos x="13" y="48"/>
                  </a:cxn>
                  <a:cxn ang="0">
                    <a:pos x="2" y="35"/>
                  </a:cxn>
                  <a:cxn ang="0">
                    <a:pos x="2" y="19"/>
                  </a:cxn>
                  <a:cxn ang="0">
                    <a:pos x="9" y="6"/>
                  </a:cxn>
                  <a:cxn ang="0">
                    <a:pos x="23" y="0"/>
                  </a:cxn>
                  <a:cxn ang="0">
                    <a:pos x="39" y="0"/>
                  </a:cxn>
                  <a:cxn ang="0">
                    <a:pos x="49" y="6"/>
                  </a:cxn>
                  <a:cxn ang="0">
                    <a:pos x="56" y="15"/>
                  </a:cxn>
                  <a:cxn ang="0">
                    <a:pos x="36" y="14"/>
                  </a:cxn>
                  <a:cxn ang="0">
                    <a:pos x="28" y="12"/>
                  </a:cxn>
                  <a:cxn ang="0">
                    <a:pos x="21" y="21"/>
                  </a:cxn>
                  <a:cxn ang="0">
                    <a:pos x="21" y="32"/>
                  </a:cxn>
                  <a:cxn ang="0">
                    <a:pos x="26" y="39"/>
                  </a:cxn>
                  <a:cxn ang="0">
                    <a:pos x="35" y="39"/>
                  </a:cxn>
                  <a:cxn ang="0">
                    <a:pos x="32" y="34"/>
                  </a:cxn>
                  <a:cxn ang="0">
                    <a:pos x="100" y="21"/>
                  </a:cxn>
                  <a:cxn ang="0">
                    <a:pos x="101" y="16"/>
                  </a:cxn>
                  <a:cxn ang="0">
                    <a:pos x="95" y="12"/>
                  </a:cxn>
                  <a:cxn ang="0">
                    <a:pos x="107" y="2"/>
                  </a:cxn>
                  <a:cxn ang="0">
                    <a:pos x="117" y="9"/>
                  </a:cxn>
                  <a:cxn ang="0">
                    <a:pos x="118" y="20"/>
                  </a:cxn>
                  <a:cxn ang="0">
                    <a:pos x="110" y="26"/>
                  </a:cxn>
                  <a:cxn ang="0">
                    <a:pos x="115" y="30"/>
                  </a:cxn>
                  <a:cxn ang="0">
                    <a:pos x="118" y="36"/>
                  </a:cxn>
                  <a:cxn ang="0">
                    <a:pos x="120" y="48"/>
                  </a:cxn>
                  <a:cxn ang="0">
                    <a:pos x="102" y="50"/>
                  </a:cxn>
                  <a:cxn ang="0">
                    <a:pos x="101" y="42"/>
                  </a:cxn>
                  <a:cxn ang="0">
                    <a:pos x="100" y="36"/>
                  </a:cxn>
                  <a:cxn ang="0">
                    <a:pos x="97" y="34"/>
                  </a:cxn>
                  <a:cxn ang="0">
                    <a:pos x="67" y="1"/>
                  </a:cxn>
                  <a:cxn ang="0">
                    <a:pos x="158" y="34"/>
                  </a:cxn>
                  <a:cxn ang="0">
                    <a:pos x="206" y="24"/>
                  </a:cxn>
                  <a:cxn ang="0">
                    <a:pos x="288" y="2"/>
                  </a:cxn>
                  <a:cxn ang="0">
                    <a:pos x="303" y="11"/>
                  </a:cxn>
                  <a:cxn ang="0">
                    <a:pos x="306" y="31"/>
                  </a:cxn>
                  <a:cxn ang="0">
                    <a:pos x="296" y="46"/>
                  </a:cxn>
                  <a:cxn ang="0">
                    <a:pos x="253" y="50"/>
                  </a:cxn>
                  <a:cxn ang="0">
                    <a:pos x="283" y="36"/>
                  </a:cxn>
                  <a:cxn ang="0">
                    <a:pos x="288" y="24"/>
                  </a:cxn>
                  <a:cxn ang="0">
                    <a:pos x="286" y="16"/>
                  </a:cxn>
                  <a:cxn ang="0">
                    <a:pos x="282" y="14"/>
                  </a:cxn>
                  <a:cxn ang="0">
                    <a:pos x="411" y="1"/>
                  </a:cxn>
                  <a:cxn ang="0">
                    <a:pos x="453" y="0"/>
                  </a:cxn>
                  <a:cxn ang="0">
                    <a:pos x="470" y="10"/>
                  </a:cxn>
                  <a:cxn ang="0">
                    <a:pos x="476" y="26"/>
                  </a:cxn>
                  <a:cxn ang="0">
                    <a:pos x="471" y="40"/>
                  </a:cxn>
                  <a:cxn ang="0">
                    <a:pos x="460" y="49"/>
                  </a:cxn>
                  <a:cxn ang="0">
                    <a:pos x="441" y="51"/>
                  </a:cxn>
                  <a:cxn ang="0">
                    <a:pos x="423" y="42"/>
                  </a:cxn>
                  <a:cxn ang="0">
                    <a:pos x="417" y="25"/>
                  </a:cxn>
                  <a:cxn ang="0">
                    <a:pos x="420" y="12"/>
                  </a:cxn>
                  <a:cxn ang="0">
                    <a:pos x="430" y="2"/>
                  </a:cxn>
                  <a:cxn ang="0">
                    <a:pos x="446" y="11"/>
                  </a:cxn>
                  <a:cxn ang="0">
                    <a:pos x="438" y="15"/>
                  </a:cxn>
                  <a:cxn ang="0">
                    <a:pos x="436" y="24"/>
                  </a:cxn>
                  <a:cxn ang="0">
                    <a:pos x="438" y="36"/>
                  </a:cxn>
                  <a:cxn ang="0">
                    <a:pos x="450" y="39"/>
                  </a:cxn>
                  <a:cxn ang="0">
                    <a:pos x="456" y="27"/>
                  </a:cxn>
                  <a:cxn ang="0">
                    <a:pos x="453" y="14"/>
                  </a:cxn>
                  <a:cxn ang="0">
                    <a:pos x="516" y="50"/>
                  </a:cxn>
                  <a:cxn ang="0">
                    <a:pos x="546" y="50"/>
                  </a:cxn>
                  <a:cxn ang="0">
                    <a:pos x="638" y="50"/>
                  </a:cxn>
                </a:cxnLst>
                <a:rect l="0" t="0" r="r" b="b"/>
                <a:pathLst>
                  <a:path w="638" h="51">
                    <a:moveTo>
                      <a:pt x="32" y="34"/>
                    </a:moveTo>
                    <a:lnTo>
                      <a:pt x="32" y="22"/>
                    </a:lnTo>
                    <a:lnTo>
                      <a:pt x="58" y="22"/>
                    </a:lnTo>
                    <a:lnTo>
                      <a:pt x="58" y="50"/>
                    </a:lnTo>
                    <a:lnTo>
                      <a:pt x="46" y="50"/>
                    </a:lnTo>
                    <a:lnTo>
                      <a:pt x="45" y="45"/>
                    </a:lnTo>
                    <a:lnTo>
                      <a:pt x="44" y="46"/>
                    </a:lnTo>
                    <a:lnTo>
                      <a:pt x="42" y="48"/>
                    </a:lnTo>
                    <a:lnTo>
                      <a:pt x="39" y="49"/>
                    </a:lnTo>
                    <a:lnTo>
                      <a:pt x="38" y="50"/>
                    </a:lnTo>
                    <a:lnTo>
                      <a:pt x="36" y="50"/>
                    </a:lnTo>
                    <a:lnTo>
                      <a:pt x="34" y="51"/>
                    </a:lnTo>
                    <a:lnTo>
                      <a:pt x="31" y="51"/>
                    </a:lnTo>
                    <a:lnTo>
                      <a:pt x="28" y="51"/>
                    </a:lnTo>
                    <a:lnTo>
                      <a:pt x="26" y="51"/>
                    </a:lnTo>
                    <a:lnTo>
                      <a:pt x="23" y="51"/>
                    </a:lnTo>
                    <a:lnTo>
                      <a:pt x="22" y="51"/>
                    </a:lnTo>
                    <a:lnTo>
                      <a:pt x="21" y="50"/>
                    </a:lnTo>
                    <a:lnTo>
                      <a:pt x="19" y="50"/>
                    </a:lnTo>
                    <a:lnTo>
                      <a:pt x="16" y="49"/>
                    </a:lnTo>
                    <a:lnTo>
                      <a:pt x="15" y="49"/>
                    </a:lnTo>
                    <a:lnTo>
                      <a:pt x="13" y="48"/>
                    </a:lnTo>
                    <a:lnTo>
                      <a:pt x="12" y="48"/>
                    </a:lnTo>
                    <a:lnTo>
                      <a:pt x="11" y="46"/>
                    </a:lnTo>
                    <a:lnTo>
                      <a:pt x="9" y="45"/>
                    </a:lnTo>
                    <a:lnTo>
                      <a:pt x="8" y="44"/>
                    </a:lnTo>
                    <a:lnTo>
                      <a:pt x="6" y="42"/>
                    </a:lnTo>
                    <a:lnTo>
                      <a:pt x="6" y="41"/>
                    </a:lnTo>
                    <a:lnTo>
                      <a:pt x="5" y="40"/>
                    </a:lnTo>
                    <a:lnTo>
                      <a:pt x="5" y="39"/>
                    </a:lnTo>
                    <a:lnTo>
                      <a:pt x="3" y="37"/>
                    </a:lnTo>
                    <a:lnTo>
                      <a:pt x="3" y="36"/>
                    </a:lnTo>
                    <a:lnTo>
                      <a:pt x="2" y="35"/>
                    </a:lnTo>
                    <a:lnTo>
                      <a:pt x="2" y="32"/>
                    </a:lnTo>
                    <a:lnTo>
                      <a:pt x="2" y="31"/>
                    </a:lnTo>
                    <a:lnTo>
                      <a:pt x="2" y="30"/>
                    </a:lnTo>
                    <a:lnTo>
                      <a:pt x="0" y="27"/>
                    </a:lnTo>
                    <a:lnTo>
                      <a:pt x="0" y="26"/>
                    </a:lnTo>
                    <a:lnTo>
                      <a:pt x="0" y="25"/>
                    </a:lnTo>
                    <a:lnTo>
                      <a:pt x="0" y="24"/>
                    </a:lnTo>
                    <a:lnTo>
                      <a:pt x="2" y="22"/>
                    </a:lnTo>
                    <a:lnTo>
                      <a:pt x="2" y="21"/>
                    </a:lnTo>
                    <a:lnTo>
                      <a:pt x="2" y="20"/>
                    </a:lnTo>
                    <a:lnTo>
                      <a:pt x="2" y="19"/>
                    </a:lnTo>
                    <a:lnTo>
                      <a:pt x="2" y="17"/>
                    </a:lnTo>
                    <a:lnTo>
                      <a:pt x="3" y="16"/>
                    </a:lnTo>
                    <a:lnTo>
                      <a:pt x="3" y="15"/>
                    </a:lnTo>
                    <a:lnTo>
                      <a:pt x="3" y="14"/>
                    </a:lnTo>
                    <a:lnTo>
                      <a:pt x="5" y="12"/>
                    </a:lnTo>
                    <a:lnTo>
                      <a:pt x="5" y="11"/>
                    </a:lnTo>
                    <a:lnTo>
                      <a:pt x="6" y="10"/>
                    </a:lnTo>
                    <a:lnTo>
                      <a:pt x="6" y="10"/>
                    </a:lnTo>
                    <a:lnTo>
                      <a:pt x="8" y="9"/>
                    </a:lnTo>
                    <a:lnTo>
                      <a:pt x="8" y="7"/>
                    </a:lnTo>
                    <a:lnTo>
                      <a:pt x="9" y="6"/>
                    </a:lnTo>
                    <a:lnTo>
                      <a:pt x="11" y="6"/>
                    </a:lnTo>
                    <a:lnTo>
                      <a:pt x="11" y="5"/>
                    </a:lnTo>
                    <a:lnTo>
                      <a:pt x="12" y="4"/>
                    </a:lnTo>
                    <a:lnTo>
                      <a:pt x="13" y="4"/>
                    </a:lnTo>
                    <a:lnTo>
                      <a:pt x="15" y="2"/>
                    </a:lnTo>
                    <a:lnTo>
                      <a:pt x="16" y="2"/>
                    </a:lnTo>
                    <a:lnTo>
                      <a:pt x="18" y="2"/>
                    </a:lnTo>
                    <a:lnTo>
                      <a:pt x="19" y="1"/>
                    </a:lnTo>
                    <a:lnTo>
                      <a:pt x="21" y="1"/>
                    </a:lnTo>
                    <a:lnTo>
                      <a:pt x="22" y="0"/>
                    </a:lnTo>
                    <a:lnTo>
                      <a:pt x="23" y="0"/>
                    </a:lnTo>
                    <a:lnTo>
                      <a:pt x="25" y="0"/>
                    </a:lnTo>
                    <a:lnTo>
                      <a:pt x="26" y="0"/>
                    </a:lnTo>
                    <a:lnTo>
                      <a:pt x="29" y="0"/>
                    </a:lnTo>
                    <a:lnTo>
                      <a:pt x="31" y="0"/>
                    </a:lnTo>
                    <a:lnTo>
                      <a:pt x="32" y="0"/>
                    </a:lnTo>
                    <a:lnTo>
                      <a:pt x="34" y="0"/>
                    </a:lnTo>
                    <a:lnTo>
                      <a:pt x="35" y="0"/>
                    </a:lnTo>
                    <a:lnTo>
                      <a:pt x="35" y="0"/>
                    </a:lnTo>
                    <a:lnTo>
                      <a:pt x="36" y="0"/>
                    </a:lnTo>
                    <a:lnTo>
                      <a:pt x="38" y="0"/>
                    </a:lnTo>
                    <a:lnTo>
                      <a:pt x="39" y="0"/>
                    </a:lnTo>
                    <a:lnTo>
                      <a:pt x="41" y="1"/>
                    </a:lnTo>
                    <a:lnTo>
                      <a:pt x="42" y="1"/>
                    </a:lnTo>
                    <a:lnTo>
                      <a:pt x="42" y="1"/>
                    </a:lnTo>
                    <a:lnTo>
                      <a:pt x="44" y="1"/>
                    </a:lnTo>
                    <a:lnTo>
                      <a:pt x="45" y="2"/>
                    </a:lnTo>
                    <a:lnTo>
                      <a:pt x="45" y="2"/>
                    </a:lnTo>
                    <a:lnTo>
                      <a:pt x="46" y="4"/>
                    </a:lnTo>
                    <a:lnTo>
                      <a:pt x="48" y="4"/>
                    </a:lnTo>
                    <a:lnTo>
                      <a:pt x="48" y="5"/>
                    </a:lnTo>
                    <a:lnTo>
                      <a:pt x="49" y="5"/>
                    </a:lnTo>
                    <a:lnTo>
                      <a:pt x="49" y="6"/>
                    </a:lnTo>
                    <a:lnTo>
                      <a:pt x="51" y="6"/>
                    </a:lnTo>
                    <a:lnTo>
                      <a:pt x="51" y="7"/>
                    </a:lnTo>
                    <a:lnTo>
                      <a:pt x="52" y="7"/>
                    </a:lnTo>
                    <a:lnTo>
                      <a:pt x="52" y="9"/>
                    </a:lnTo>
                    <a:lnTo>
                      <a:pt x="54" y="10"/>
                    </a:lnTo>
                    <a:lnTo>
                      <a:pt x="54" y="10"/>
                    </a:lnTo>
                    <a:lnTo>
                      <a:pt x="54" y="11"/>
                    </a:lnTo>
                    <a:lnTo>
                      <a:pt x="55" y="12"/>
                    </a:lnTo>
                    <a:lnTo>
                      <a:pt x="55" y="12"/>
                    </a:lnTo>
                    <a:lnTo>
                      <a:pt x="55" y="14"/>
                    </a:lnTo>
                    <a:lnTo>
                      <a:pt x="56" y="15"/>
                    </a:lnTo>
                    <a:lnTo>
                      <a:pt x="56" y="16"/>
                    </a:lnTo>
                    <a:lnTo>
                      <a:pt x="56" y="16"/>
                    </a:lnTo>
                    <a:lnTo>
                      <a:pt x="56" y="17"/>
                    </a:lnTo>
                    <a:lnTo>
                      <a:pt x="39" y="17"/>
                    </a:lnTo>
                    <a:lnTo>
                      <a:pt x="39" y="17"/>
                    </a:lnTo>
                    <a:lnTo>
                      <a:pt x="39" y="16"/>
                    </a:lnTo>
                    <a:lnTo>
                      <a:pt x="39" y="16"/>
                    </a:lnTo>
                    <a:lnTo>
                      <a:pt x="38" y="15"/>
                    </a:lnTo>
                    <a:lnTo>
                      <a:pt x="38" y="15"/>
                    </a:lnTo>
                    <a:lnTo>
                      <a:pt x="38" y="15"/>
                    </a:lnTo>
                    <a:lnTo>
                      <a:pt x="36" y="14"/>
                    </a:lnTo>
                    <a:lnTo>
                      <a:pt x="36" y="14"/>
                    </a:lnTo>
                    <a:lnTo>
                      <a:pt x="36" y="14"/>
                    </a:lnTo>
                    <a:lnTo>
                      <a:pt x="35" y="12"/>
                    </a:lnTo>
                    <a:lnTo>
                      <a:pt x="35" y="12"/>
                    </a:lnTo>
                    <a:lnTo>
                      <a:pt x="34" y="12"/>
                    </a:lnTo>
                    <a:lnTo>
                      <a:pt x="34" y="12"/>
                    </a:lnTo>
                    <a:lnTo>
                      <a:pt x="32" y="11"/>
                    </a:lnTo>
                    <a:lnTo>
                      <a:pt x="31" y="11"/>
                    </a:lnTo>
                    <a:lnTo>
                      <a:pt x="31" y="11"/>
                    </a:lnTo>
                    <a:lnTo>
                      <a:pt x="29" y="11"/>
                    </a:lnTo>
                    <a:lnTo>
                      <a:pt x="28" y="12"/>
                    </a:lnTo>
                    <a:lnTo>
                      <a:pt x="26" y="12"/>
                    </a:lnTo>
                    <a:lnTo>
                      <a:pt x="26" y="12"/>
                    </a:lnTo>
                    <a:lnTo>
                      <a:pt x="25" y="14"/>
                    </a:lnTo>
                    <a:lnTo>
                      <a:pt x="23" y="14"/>
                    </a:lnTo>
                    <a:lnTo>
                      <a:pt x="23" y="15"/>
                    </a:lnTo>
                    <a:lnTo>
                      <a:pt x="22" y="15"/>
                    </a:lnTo>
                    <a:lnTo>
                      <a:pt x="22" y="16"/>
                    </a:lnTo>
                    <a:lnTo>
                      <a:pt x="21" y="17"/>
                    </a:lnTo>
                    <a:lnTo>
                      <a:pt x="21" y="19"/>
                    </a:lnTo>
                    <a:lnTo>
                      <a:pt x="21" y="20"/>
                    </a:lnTo>
                    <a:lnTo>
                      <a:pt x="21" y="21"/>
                    </a:lnTo>
                    <a:lnTo>
                      <a:pt x="19" y="22"/>
                    </a:lnTo>
                    <a:lnTo>
                      <a:pt x="19" y="24"/>
                    </a:lnTo>
                    <a:lnTo>
                      <a:pt x="19" y="26"/>
                    </a:lnTo>
                    <a:lnTo>
                      <a:pt x="19" y="27"/>
                    </a:lnTo>
                    <a:lnTo>
                      <a:pt x="19" y="27"/>
                    </a:lnTo>
                    <a:lnTo>
                      <a:pt x="19" y="29"/>
                    </a:lnTo>
                    <a:lnTo>
                      <a:pt x="21" y="30"/>
                    </a:lnTo>
                    <a:lnTo>
                      <a:pt x="21" y="30"/>
                    </a:lnTo>
                    <a:lnTo>
                      <a:pt x="21" y="31"/>
                    </a:lnTo>
                    <a:lnTo>
                      <a:pt x="21" y="32"/>
                    </a:lnTo>
                    <a:lnTo>
                      <a:pt x="21" y="32"/>
                    </a:lnTo>
                    <a:lnTo>
                      <a:pt x="21" y="34"/>
                    </a:lnTo>
                    <a:lnTo>
                      <a:pt x="22" y="34"/>
                    </a:lnTo>
                    <a:lnTo>
                      <a:pt x="22" y="35"/>
                    </a:lnTo>
                    <a:lnTo>
                      <a:pt x="22" y="35"/>
                    </a:lnTo>
                    <a:lnTo>
                      <a:pt x="22" y="36"/>
                    </a:lnTo>
                    <a:lnTo>
                      <a:pt x="23" y="36"/>
                    </a:lnTo>
                    <a:lnTo>
                      <a:pt x="23" y="37"/>
                    </a:lnTo>
                    <a:lnTo>
                      <a:pt x="25" y="37"/>
                    </a:lnTo>
                    <a:lnTo>
                      <a:pt x="25" y="37"/>
                    </a:lnTo>
                    <a:lnTo>
                      <a:pt x="26" y="39"/>
                    </a:lnTo>
                    <a:lnTo>
                      <a:pt x="26" y="39"/>
                    </a:lnTo>
                    <a:lnTo>
                      <a:pt x="28" y="39"/>
                    </a:lnTo>
                    <a:lnTo>
                      <a:pt x="28" y="39"/>
                    </a:lnTo>
                    <a:lnTo>
                      <a:pt x="29" y="39"/>
                    </a:lnTo>
                    <a:lnTo>
                      <a:pt x="31" y="39"/>
                    </a:lnTo>
                    <a:lnTo>
                      <a:pt x="31" y="39"/>
                    </a:lnTo>
                    <a:lnTo>
                      <a:pt x="32" y="39"/>
                    </a:lnTo>
                    <a:lnTo>
                      <a:pt x="34" y="39"/>
                    </a:lnTo>
                    <a:lnTo>
                      <a:pt x="34" y="39"/>
                    </a:lnTo>
                    <a:lnTo>
                      <a:pt x="34" y="39"/>
                    </a:lnTo>
                    <a:lnTo>
                      <a:pt x="35" y="39"/>
                    </a:lnTo>
                    <a:lnTo>
                      <a:pt x="35" y="39"/>
                    </a:lnTo>
                    <a:lnTo>
                      <a:pt x="36" y="37"/>
                    </a:lnTo>
                    <a:lnTo>
                      <a:pt x="36" y="37"/>
                    </a:lnTo>
                    <a:lnTo>
                      <a:pt x="38" y="37"/>
                    </a:lnTo>
                    <a:lnTo>
                      <a:pt x="38" y="36"/>
                    </a:lnTo>
                    <a:lnTo>
                      <a:pt x="39" y="36"/>
                    </a:lnTo>
                    <a:lnTo>
                      <a:pt x="39" y="36"/>
                    </a:lnTo>
                    <a:lnTo>
                      <a:pt x="39" y="35"/>
                    </a:lnTo>
                    <a:lnTo>
                      <a:pt x="39" y="35"/>
                    </a:lnTo>
                    <a:lnTo>
                      <a:pt x="41" y="34"/>
                    </a:lnTo>
                    <a:lnTo>
                      <a:pt x="41" y="34"/>
                    </a:lnTo>
                    <a:lnTo>
                      <a:pt x="32" y="34"/>
                    </a:lnTo>
                    <a:close/>
                    <a:moveTo>
                      <a:pt x="85" y="12"/>
                    </a:moveTo>
                    <a:lnTo>
                      <a:pt x="85" y="22"/>
                    </a:lnTo>
                    <a:lnTo>
                      <a:pt x="94" y="22"/>
                    </a:lnTo>
                    <a:lnTo>
                      <a:pt x="94" y="22"/>
                    </a:lnTo>
                    <a:lnTo>
                      <a:pt x="95" y="22"/>
                    </a:lnTo>
                    <a:lnTo>
                      <a:pt x="97" y="22"/>
                    </a:lnTo>
                    <a:lnTo>
                      <a:pt x="97" y="22"/>
                    </a:lnTo>
                    <a:lnTo>
                      <a:pt x="98" y="21"/>
                    </a:lnTo>
                    <a:lnTo>
                      <a:pt x="98" y="21"/>
                    </a:lnTo>
                    <a:lnTo>
                      <a:pt x="100" y="21"/>
                    </a:lnTo>
                    <a:lnTo>
                      <a:pt x="100" y="21"/>
                    </a:lnTo>
                    <a:lnTo>
                      <a:pt x="100" y="21"/>
                    </a:lnTo>
                    <a:lnTo>
                      <a:pt x="101" y="20"/>
                    </a:lnTo>
                    <a:lnTo>
                      <a:pt x="101" y="20"/>
                    </a:lnTo>
                    <a:lnTo>
                      <a:pt x="101" y="20"/>
                    </a:lnTo>
                    <a:lnTo>
                      <a:pt x="101" y="19"/>
                    </a:lnTo>
                    <a:lnTo>
                      <a:pt x="101" y="19"/>
                    </a:lnTo>
                    <a:lnTo>
                      <a:pt x="101" y="19"/>
                    </a:lnTo>
                    <a:lnTo>
                      <a:pt x="101" y="17"/>
                    </a:lnTo>
                    <a:lnTo>
                      <a:pt x="101" y="17"/>
                    </a:lnTo>
                    <a:lnTo>
                      <a:pt x="101" y="16"/>
                    </a:lnTo>
                    <a:lnTo>
                      <a:pt x="101" y="16"/>
                    </a:lnTo>
                    <a:lnTo>
                      <a:pt x="101" y="16"/>
                    </a:lnTo>
                    <a:lnTo>
                      <a:pt x="101" y="15"/>
                    </a:lnTo>
                    <a:lnTo>
                      <a:pt x="100" y="15"/>
                    </a:lnTo>
                    <a:lnTo>
                      <a:pt x="100" y="15"/>
                    </a:lnTo>
                    <a:lnTo>
                      <a:pt x="100" y="14"/>
                    </a:lnTo>
                    <a:lnTo>
                      <a:pt x="98" y="14"/>
                    </a:lnTo>
                    <a:lnTo>
                      <a:pt x="98" y="14"/>
                    </a:lnTo>
                    <a:lnTo>
                      <a:pt x="98" y="14"/>
                    </a:lnTo>
                    <a:lnTo>
                      <a:pt x="97" y="12"/>
                    </a:lnTo>
                    <a:lnTo>
                      <a:pt x="97" y="12"/>
                    </a:lnTo>
                    <a:lnTo>
                      <a:pt x="95" y="12"/>
                    </a:lnTo>
                    <a:lnTo>
                      <a:pt x="95" y="12"/>
                    </a:lnTo>
                    <a:lnTo>
                      <a:pt x="94" y="12"/>
                    </a:lnTo>
                    <a:lnTo>
                      <a:pt x="85" y="12"/>
                    </a:lnTo>
                    <a:close/>
                    <a:moveTo>
                      <a:pt x="67" y="1"/>
                    </a:moveTo>
                    <a:lnTo>
                      <a:pt x="94" y="1"/>
                    </a:lnTo>
                    <a:lnTo>
                      <a:pt x="97" y="1"/>
                    </a:lnTo>
                    <a:lnTo>
                      <a:pt x="100" y="1"/>
                    </a:lnTo>
                    <a:lnTo>
                      <a:pt x="101" y="1"/>
                    </a:lnTo>
                    <a:lnTo>
                      <a:pt x="104" y="1"/>
                    </a:lnTo>
                    <a:lnTo>
                      <a:pt x="105" y="2"/>
                    </a:lnTo>
                    <a:lnTo>
                      <a:pt x="107" y="2"/>
                    </a:lnTo>
                    <a:lnTo>
                      <a:pt x="108" y="2"/>
                    </a:lnTo>
                    <a:lnTo>
                      <a:pt x="110" y="2"/>
                    </a:lnTo>
                    <a:lnTo>
                      <a:pt x="111" y="4"/>
                    </a:lnTo>
                    <a:lnTo>
                      <a:pt x="112" y="4"/>
                    </a:lnTo>
                    <a:lnTo>
                      <a:pt x="114" y="5"/>
                    </a:lnTo>
                    <a:lnTo>
                      <a:pt x="114" y="5"/>
                    </a:lnTo>
                    <a:lnTo>
                      <a:pt x="115" y="6"/>
                    </a:lnTo>
                    <a:lnTo>
                      <a:pt x="115" y="6"/>
                    </a:lnTo>
                    <a:lnTo>
                      <a:pt x="117" y="7"/>
                    </a:lnTo>
                    <a:lnTo>
                      <a:pt x="117" y="7"/>
                    </a:lnTo>
                    <a:lnTo>
                      <a:pt x="117" y="9"/>
                    </a:lnTo>
                    <a:lnTo>
                      <a:pt x="118" y="10"/>
                    </a:lnTo>
                    <a:lnTo>
                      <a:pt x="118" y="10"/>
                    </a:lnTo>
                    <a:lnTo>
                      <a:pt x="118" y="11"/>
                    </a:lnTo>
                    <a:lnTo>
                      <a:pt x="118" y="12"/>
                    </a:lnTo>
                    <a:lnTo>
                      <a:pt x="118" y="14"/>
                    </a:lnTo>
                    <a:lnTo>
                      <a:pt x="118" y="14"/>
                    </a:lnTo>
                    <a:lnTo>
                      <a:pt x="118" y="15"/>
                    </a:lnTo>
                    <a:lnTo>
                      <a:pt x="118" y="16"/>
                    </a:lnTo>
                    <a:lnTo>
                      <a:pt x="118" y="17"/>
                    </a:lnTo>
                    <a:lnTo>
                      <a:pt x="118" y="19"/>
                    </a:lnTo>
                    <a:lnTo>
                      <a:pt x="118" y="20"/>
                    </a:lnTo>
                    <a:lnTo>
                      <a:pt x="118" y="20"/>
                    </a:lnTo>
                    <a:lnTo>
                      <a:pt x="117" y="21"/>
                    </a:lnTo>
                    <a:lnTo>
                      <a:pt x="117" y="22"/>
                    </a:lnTo>
                    <a:lnTo>
                      <a:pt x="117" y="22"/>
                    </a:lnTo>
                    <a:lnTo>
                      <a:pt x="115" y="24"/>
                    </a:lnTo>
                    <a:lnTo>
                      <a:pt x="115" y="25"/>
                    </a:lnTo>
                    <a:lnTo>
                      <a:pt x="114" y="25"/>
                    </a:lnTo>
                    <a:lnTo>
                      <a:pt x="112" y="25"/>
                    </a:lnTo>
                    <a:lnTo>
                      <a:pt x="112" y="26"/>
                    </a:lnTo>
                    <a:lnTo>
                      <a:pt x="111" y="26"/>
                    </a:lnTo>
                    <a:lnTo>
                      <a:pt x="110" y="26"/>
                    </a:lnTo>
                    <a:lnTo>
                      <a:pt x="110" y="27"/>
                    </a:lnTo>
                    <a:lnTo>
                      <a:pt x="110" y="27"/>
                    </a:lnTo>
                    <a:lnTo>
                      <a:pt x="111" y="27"/>
                    </a:lnTo>
                    <a:lnTo>
                      <a:pt x="112" y="27"/>
                    </a:lnTo>
                    <a:lnTo>
                      <a:pt x="112" y="29"/>
                    </a:lnTo>
                    <a:lnTo>
                      <a:pt x="112" y="29"/>
                    </a:lnTo>
                    <a:lnTo>
                      <a:pt x="114" y="29"/>
                    </a:lnTo>
                    <a:lnTo>
                      <a:pt x="114" y="29"/>
                    </a:lnTo>
                    <a:lnTo>
                      <a:pt x="115" y="29"/>
                    </a:lnTo>
                    <a:lnTo>
                      <a:pt x="115" y="30"/>
                    </a:lnTo>
                    <a:lnTo>
                      <a:pt x="115" y="30"/>
                    </a:lnTo>
                    <a:lnTo>
                      <a:pt x="117" y="30"/>
                    </a:lnTo>
                    <a:lnTo>
                      <a:pt x="117" y="31"/>
                    </a:lnTo>
                    <a:lnTo>
                      <a:pt x="117" y="31"/>
                    </a:lnTo>
                    <a:lnTo>
                      <a:pt x="117" y="31"/>
                    </a:lnTo>
                    <a:lnTo>
                      <a:pt x="118" y="32"/>
                    </a:lnTo>
                    <a:lnTo>
                      <a:pt x="118" y="32"/>
                    </a:lnTo>
                    <a:lnTo>
                      <a:pt x="118" y="34"/>
                    </a:lnTo>
                    <a:lnTo>
                      <a:pt x="118" y="34"/>
                    </a:lnTo>
                    <a:lnTo>
                      <a:pt x="118" y="35"/>
                    </a:lnTo>
                    <a:lnTo>
                      <a:pt x="118" y="36"/>
                    </a:lnTo>
                    <a:lnTo>
                      <a:pt x="118" y="36"/>
                    </a:lnTo>
                    <a:lnTo>
                      <a:pt x="118" y="37"/>
                    </a:lnTo>
                    <a:lnTo>
                      <a:pt x="118" y="39"/>
                    </a:lnTo>
                    <a:lnTo>
                      <a:pt x="118" y="40"/>
                    </a:lnTo>
                    <a:lnTo>
                      <a:pt x="118" y="44"/>
                    </a:lnTo>
                    <a:lnTo>
                      <a:pt x="118" y="44"/>
                    </a:lnTo>
                    <a:lnTo>
                      <a:pt x="118" y="45"/>
                    </a:lnTo>
                    <a:lnTo>
                      <a:pt x="118" y="45"/>
                    </a:lnTo>
                    <a:lnTo>
                      <a:pt x="120" y="46"/>
                    </a:lnTo>
                    <a:lnTo>
                      <a:pt x="120" y="46"/>
                    </a:lnTo>
                    <a:lnTo>
                      <a:pt x="120" y="46"/>
                    </a:lnTo>
                    <a:lnTo>
                      <a:pt x="120" y="48"/>
                    </a:lnTo>
                    <a:lnTo>
                      <a:pt x="120" y="48"/>
                    </a:lnTo>
                    <a:lnTo>
                      <a:pt x="120" y="48"/>
                    </a:lnTo>
                    <a:lnTo>
                      <a:pt x="120" y="48"/>
                    </a:lnTo>
                    <a:lnTo>
                      <a:pt x="120" y="48"/>
                    </a:lnTo>
                    <a:lnTo>
                      <a:pt x="120" y="49"/>
                    </a:lnTo>
                    <a:lnTo>
                      <a:pt x="120" y="49"/>
                    </a:lnTo>
                    <a:lnTo>
                      <a:pt x="120" y="49"/>
                    </a:lnTo>
                    <a:lnTo>
                      <a:pt x="121" y="49"/>
                    </a:lnTo>
                    <a:lnTo>
                      <a:pt x="121" y="49"/>
                    </a:lnTo>
                    <a:lnTo>
                      <a:pt x="121" y="50"/>
                    </a:lnTo>
                    <a:lnTo>
                      <a:pt x="102" y="50"/>
                    </a:lnTo>
                    <a:lnTo>
                      <a:pt x="102" y="49"/>
                    </a:lnTo>
                    <a:lnTo>
                      <a:pt x="101" y="49"/>
                    </a:lnTo>
                    <a:lnTo>
                      <a:pt x="101" y="49"/>
                    </a:lnTo>
                    <a:lnTo>
                      <a:pt x="101" y="48"/>
                    </a:lnTo>
                    <a:lnTo>
                      <a:pt x="101" y="48"/>
                    </a:lnTo>
                    <a:lnTo>
                      <a:pt x="101" y="46"/>
                    </a:lnTo>
                    <a:lnTo>
                      <a:pt x="101" y="46"/>
                    </a:lnTo>
                    <a:lnTo>
                      <a:pt x="101" y="45"/>
                    </a:lnTo>
                    <a:lnTo>
                      <a:pt x="101" y="45"/>
                    </a:lnTo>
                    <a:lnTo>
                      <a:pt x="101" y="44"/>
                    </a:lnTo>
                    <a:lnTo>
                      <a:pt x="101" y="42"/>
                    </a:lnTo>
                    <a:lnTo>
                      <a:pt x="101" y="42"/>
                    </a:lnTo>
                    <a:lnTo>
                      <a:pt x="101" y="41"/>
                    </a:lnTo>
                    <a:lnTo>
                      <a:pt x="101" y="41"/>
                    </a:lnTo>
                    <a:lnTo>
                      <a:pt x="101" y="40"/>
                    </a:lnTo>
                    <a:lnTo>
                      <a:pt x="101" y="40"/>
                    </a:lnTo>
                    <a:lnTo>
                      <a:pt x="101" y="39"/>
                    </a:lnTo>
                    <a:lnTo>
                      <a:pt x="101" y="39"/>
                    </a:lnTo>
                    <a:lnTo>
                      <a:pt x="101" y="39"/>
                    </a:lnTo>
                    <a:lnTo>
                      <a:pt x="101" y="37"/>
                    </a:lnTo>
                    <a:lnTo>
                      <a:pt x="100" y="37"/>
                    </a:lnTo>
                    <a:lnTo>
                      <a:pt x="100" y="36"/>
                    </a:lnTo>
                    <a:lnTo>
                      <a:pt x="100" y="36"/>
                    </a:lnTo>
                    <a:lnTo>
                      <a:pt x="100" y="36"/>
                    </a:lnTo>
                    <a:lnTo>
                      <a:pt x="100" y="35"/>
                    </a:lnTo>
                    <a:lnTo>
                      <a:pt x="100" y="35"/>
                    </a:lnTo>
                    <a:lnTo>
                      <a:pt x="100" y="35"/>
                    </a:lnTo>
                    <a:lnTo>
                      <a:pt x="98" y="35"/>
                    </a:lnTo>
                    <a:lnTo>
                      <a:pt x="98" y="35"/>
                    </a:lnTo>
                    <a:lnTo>
                      <a:pt x="98" y="34"/>
                    </a:lnTo>
                    <a:lnTo>
                      <a:pt x="98" y="34"/>
                    </a:lnTo>
                    <a:lnTo>
                      <a:pt x="97" y="34"/>
                    </a:lnTo>
                    <a:lnTo>
                      <a:pt x="97" y="34"/>
                    </a:lnTo>
                    <a:lnTo>
                      <a:pt x="95" y="34"/>
                    </a:lnTo>
                    <a:lnTo>
                      <a:pt x="95" y="34"/>
                    </a:lnTo>
                    <a:lnTo>
                      <a:pt x="94" y="32"/>
                    </a:lnTo>
                    <a:lnTo>
                      <a:pt x="92" y="32"/>
                    </a:lnTo>
                    <a:lnTo>
                      <a:pt x="91" y="32"/>
                    </a:lnTo>
                    <a:lnTo>
                      <a:pt x="89" y="32"/>
                    </a:lnTo>
                    <a:lnTo>
                      <a:pt x="88" y="32"/>
                    </a:lnTo>
                    <a:lnTo>
                      <a:pt x="85" y="32"/>
                    </a:lnTo>
                    <a:lnTo>
                      <a:pt x="85" y="50"/>
                    </a:lnTo>
                    <a:lnTo>
                      <a:pt x="67" y="50"/>
                    </a:lnTo>
                    <a:lnTo>
                      <a:pt x="67" y="1"/>
                    </a:lnTo>
                    <a:close/>
                    <a:moveTo>
                      <a:pt x="143" y="1"/>
                    </a:moveTo>
                    <a:lnTo>
                      <a:pt x="163" y="1"/>
                    </a:lnTo>
                    <a:lnTo>
                      <a:pt x="181" y="50"/>
                    </a:lnTo>
                    <a:lnTo>
                      <a:pt x="164" y="50"/>
                    </a:lnTo>
                    <a:lnTo>
                      <a:pt x="161" y="44"/>
                    </a:lnTo>
                    <a:lnTo>
                      <a:pt x="143" y="44"/>
                    </a:lnTo>
                    <a:lnTo>
                      <a:pt x="141" y="50"/>
                    </a:lnTo>
                    <a:lnTo>
                      <a:pt x="124" y="50"/>
                    </a:lnTo>
                    <a:lnTo>
                      <a:pt x="143" y="1"/>
                    </a:lnTo>
                    <a:close/>
                    <a:moveTo>
                      <a:pt x="147" y="34"/>
                    </a:moveTo>
                    <a:lnTo>
                      <a:pt x="158" y="34"/>
                    </a:lnTo>
                    <a:lnTo>
                      <a:pt x="153" y="16"/>
                    </a:lnTo>
                    <a:lnTo>
                      <a:pt x="147" y="34"/>
                    </a:lnTo>
                    <a:close/>
                    <a:moveTo>
                      <a:pt x="189" y="1"/>
                    </a:moveTo>
                    <a:lnTo>
                      <a:pt x="206" y="1"/>
                    </a:lnTo>
                    <a:lnTo>
                      <a:pt x="226" y="27"/>
                    </a:lnTo>
                    <a:lnTo>
                      <a:pt x="224" y="17"/>
                    </a:lnTo>
                    <a:lnTo>
                      <a:pt x="224" y="1"/>
                    </a:lnTo>
                    <a:lnTo>
                      <a:pt x="243" y="1"/>
                    </a:lnTo>
                    <a:lnTo>
                      <a:pt x="243" y="50"/>
                    </a:lnTo>
                    <a:lnTo>
                      <a:pt x="224" y="50"/>
                    </a:lnTo>
                    <a:lnTo>
                      <a:pt x="206" y="24"/>
                    </a:lnTo>
                    <a:lnTo>
                      <a:pt x="206" y="34"/>
                    </a:lnTo>
                    <a:lnTo>
                      <a:pt x="206" y="50"/>
                    </a:lnTo>
                    <a:lnTo>
                      <a:pt x="189" y="50"/>
                    </a:lnTo>
                    <a:lnTo>
                      <a:pt x="189" y="1"/>
                    </a:lnTo>
                    <a:close/>
                    <a:moveTo>
                      <a:pt x="253" y="1"/>
                    </a:moveTo>
                    <a:lnTo>
                      <a:pt x="278" y="1"/>
                    </a:lnTo>
                    <a:lnTo>
                      <a:pt x="279" y="1"/>
                    </a:lnTo>
                    <a:lnTo>
                      <a:pt x="282" y="1"/>
                    </a:lnTo>
                    <a:lnTo>
                      <a:pt x="283" y="1"/>
                    </a:lnTo>
                    <a:lnTo>
                      <a:pt x="285" y="1"/>
                    </a:lnTo>
                    <a:lnTo>
                      <a:pt x="288" y="2"/>
                    </a:lnTo>
                    <a:lnTo>
                      <a:pt x="289" y="2"/>
                    </a:lnTo>
                    <a:lnTo>
                      <a:pt x="290" y="2"/>
                    </a:lnTo>
                    <a:lnTo>
                      <a:pt x="292" y="4"/>
                    </a:lnTo>
                    <a:lnTo>
                      <a:pt x="295" y="4"/>
                    </a:lnTo>
                    <a:lnTo>
                      <a:pt x="296" y="5"/>
                    </a:lnTo>
                    <a:lnTo>
                      <a:pt x="298" y="5"/>
                    </a:lnTo>
                    <a:lnTo>
                      <a:pt x="299" y="6"/>
                    </a:lnTo>
                    <a:lnTo>
                      <a:pt x="299" y="7"/>
                    </a:lnTo>
                    <a:lnTo>
                      <a:pt x="301" y="9"/>
                    </a:lnTo>
                    <a:lnTo>
                      <a:pt x="302" y="10"/>
                    </a:lnTo>
                    <a:lnTo>
                      <a:pt x="303" y="11"/>
                    </a:lnTo>
                    <a:lnTo>
                      <a:pt x="303" y="12"/>
                    </a:lnTo>
                    <a:lnTo>
                      <a:pt x="305" y="14"/>
                    </a:lnTo>
                    <a:lnTo>
                      <a:pt x="305" y="15"/>
                    </a:lnTo>
                    <a:lnTo>
                      <a:pt x="306" y="17"/>
                    </a:lnTo>
                    <a:lnTo>
                      <a:pt x="306" y="19"/>
                    </a:lnTo>
                    <a:lnTo>
                      <a:pt x="306" y="20"/>
                    </a:lnTo>
                    <a:lnTo>
                      <a:pt x="306" y="22"/>
                    </a:lnTo>
                    <a:lnTo>
                      <a:pt x="306" y="25"/>
                    </a:lnTo>
                    <a:lnTo>
                      <a:pt x="306" y="26"/>
                    </a:lnTo>
                    <a:lnTo>
                      <a:pt x="306" y="29"/>
                    </a:lnTo>
                    <a:lnTo>
                      <a:pt x="306" y="31"/>
                    </a:lnTo>
                    <a:lnTo>
                      <a:pt x="306" y="32"/>
                    </a:lnTo>
                    <a:lnTo>
                      <a:pt x="305" y="35"/>
                    </a:lnTo>
                    <a:lnTo>
                      <a:pt x="305" y="36"/>
                    </a:lnTo>
                    <a:lnTo>
                      <a:pt x="303" y="37"/>
                    </a:lnTo>
                    <a:lnTo>
                      <a:pt x="303" y="39"/>
                    </a:lnTo>
                    <a:lnTo>
                      <a:pt x="302" y="40"/>
                    </a:lnTo>
                    <a:lnTo>
                      <a:pt x="301" y="41"/>
                    </a:lnTo>
                    <a:lnTo>
                      <a:pt x="299" y="42"/>
                    </a:lnTo>
                    <a:lnTo>
                      <a:pt x="299" y="44"/>
                    </a:lnTo>
                    <a:lnTo>
                      <a:pt x="298" y="45"/>
                    </a:lnTo>
                    <a:lnTo>
                      <a:pt x="296" y="46"/>
                    </a:lnTo>
                    <a:lnTo>
                      <a:pt x="295" y="46"/>
                    </a:lnTo>
                    <a:lnTo>
                      <a:pt x="293" y="48"/>
                    </a:lnTo>
                    <a:lnTo>
                      <a:pt x="290" y="48"/>
                    </a:lnTo>
                    <a:lnTo>
                      <a:pt x="289" y="49"/>
                    </a:lnTo>
                    <a:lnTo>
                      <a:pt x="288" y="49"/>
                    </a:lnTo>
                    <a:lnTo>
                      <a:pt x="285" y="49"/>
                    </a:lnTo>
                    <a:lnTo>
                      <a:pt x="283" y="49"/>
                    </a:lnTo>
                    <a:lnTo>
                      <a:pt x="280" y="50"/>
                    </a:lnTo>
                    <a:lnTo>
                      <a:pt x="279" y="50"/>
                    </a:lnTo>
                    <a:lnTo>
                      <a:pt x="276" y="50"/>
                    </a:lnTo>
                    <a:lnTo>
                      <a:pt x="253" y="50"/>
                    </a:lnTo>
                    <a:lnTo>
                      <a:pt x="253" y="1"/>
                    </a:lnTo>
                    <a:close/>
                    <a:moveTo>
                      <a:pt x="272" y="12"/>
                    </a:moveTo>
                    <a:lnTo>
                      <a:pt x="272" y="39"/>
                    </a:lnTo>
                    <a:lnTo>
                      <a:pt x="275" y="39"/>
                    </a:lnTo>
                    <a:lnTo>
                      <a:pt x="276" y="39"/>
                    </a:lnTo>
                    <a:lnTo>
                      <a:pt x="278" y="39"/>
                    </a:lnTo>
                    <a:lnTo>
                      <a:pt x="279" y="37"/>
                    </a:lnTo>
                    <a:lnTo>
                      <a:pt x="280" y="37"/>
                    </a:lnTo>
                    <a:lnTo>
                      <a:pt x="282" y="37"/>
                    </a:lnTo>
                    <a:lnTo>
                      <a:pt x="283" y="36"/>
                    </a:lnTo>
                    <a:lnTo>
                      <a:pt x="283" y="36"/>
                    </a:lnTo>
                    <a:lnTo>
                      <a:pt x="285" y="35"/>
                    </a:lnTo>
                    <a:lnTo>
                      <a:pt x="285" y="34"/>
                    </a:lnTo>
                    <a:lnTo>
                      <a:pt x="286" y="34"/>
                    </a:lnTo>
                    <a:lnTo>
                      <a:pt x="286" y="32"/>
                    </a:lnTo>
                    <a:lnTo>
                      <a:pt x="288" y="31"/>
                    </a:lnTo>
                    <a:lnTo>
                      <a:pt x="288" y="30"/>
                    </a:lnTo>
                    <a:lnTo>
                      <a:pt x="288" y="29"/>
                    </a:lnTo>
                    <a:lnTo>
                      <a:pt x="288" y="26"/>
                    </a:lnTo>
                    <a:lnTo>
                      <a:pt x="288" y="25"/>
                    </a:lnTo>
                    <a:lnTo>
                      <a:pt x="288" y="24"/>
                    </a:lnTo>
                    <a:lnTo>
                      <a:pt x="288" y="24"/>
                    </a:lnTo>
                    <a:lnTo>
                      <a:pt x="288" y="22"/>
                    </a:lnTo>
                    <a:lnTo>
                      <a:pt x="288" y="21"/>
                    </a:lnTo>
                    <a:lnTo>
                      <a:pt x="288" y="21"/>
                    </a:lnTo>
                    <a:lnTo>
                      <a:pt x="288" y="20"/>
                    </a:lnTo>
                    <a:lnTo>
                      <a:pt x="288" y="20"/>
                    </a:lnTo>
                    <a:lnTo>
                      <a:pt x="288" y="19"/>
                    </a:lnTo>
                    <a:lnTo>
                      <a:pt x="288" y="19"/>
                    </a:lnTo>
                    <a:lnTo>
                      <a:pt x="286" y="19"/>
                    </a:lnTo>
                    <a:lnTo>
                      <a:pt x="286" y="17"/>
                    </a:lnTo>
                    <a:lnTo>
                      <a:pt x="286" y="17"/>
                    </a:lnTo>
                    <a:lnTo>
                      <a:pt x="286" y="16"/>
                    </a:lnTo>
                    <a:lnTo>
                      <a:pt x="286" y="16"/>
                    </a:lnTo>
                    <a:lnTo>
                      <a:pt x="285" y="16"/>
                    </a:lnTo>
                    <a:lnTo>
                      <a:pt x="285" y="15"/>
                    </a:lnTo>
                    <a:lnTo>
                      <a:pt x="285" y="15"/>
                    </a:lnTo>
                    <a:lnTo>
                      <a:pt x="285" y="15"/>
                    </a:lnTo>
                    <a:lnTo>
                      <a:pt x="283" y="15"/>
                    </a:lnTo>
                    <a:lnTo>
                      <a:pt x="283" y="15"/>
                    </a:lnTo>
                    <a:lnTo>
                      <a:pt x="283" y="14"/>
                    </a:lnTo>
                    <a:lnTo>
                      <a:pt x="282" y="14"/>
                    </a:lnTo>
                    <a:lnTo>
                      <a:pt x="282" y="14"/>
                    </a:lnTo>
                    <a:lnTo>
                      <a:pt x="282" y="14"/>
                    </a:lnTo>
                    <a:lnTo>
                      <a:pt x="280" y="14"/>
                    </a:lnTo>
                    <a:lnTo>
                      <a:pt x="280" y="14"/>
                    </a:lnTo>
                    <a:lnTo>
                      <a:pt x="279" y="14"/>
                    </a:lnTo>
                    <a:lnTo>
                      <a:pt x="278" y="12"/>
                    </a:lnTo>
                    <a:lnTo>
                      <a:pt x="278" y="12"/>
                    </a:lnTo>
                    <a:lnTo>
                      <a:pt x="276" y="12"/>
                    </a:lnTo>
                    <a:lnTo>
                      <a:pt x="275" y="12"/>
                    </a:lnTo>
                    <a:lnTo>
                      <a:pt x="275" y="12"/>
                    </a:lnTo>
                    <a:lnTo>
                      <a:pt x="272" y="12"/>
                    </a:lnTo>
                    <a:close/>
                    <a:moveTo>
                      <a:pt x="359" y="1"/>
                    </a:moveTo>
                    <a:lnTo>
                      <a:pt x="411" y="1"/>
                    </a:lnTo>
                    <a:lnTo>
                      <a:pt x="411" y="14"/>
                    </a:lnTo>
                    <a:lnTo>
                      <a:pt x="395" y="14"/>
                    </a:lnTo>
                    <a:lnTo>
                      <a:pt x="395" y="50"/>
                    </a:lnTo>
                    <a:lnTo>
                      <a:pt x="377" y="50"/>
                    </a:lnTo>
                    <a:lnTo>
                      <a:pt x="377" y="14"/>
                    </a:lnTo>
                    <a:lnTo>
                      <a:pt x="359" y="14"/>
                    </a:lnTo>
                    <a:lnTo>
                      <a:pt x="359" y="1"/>
                    </a:lnTo>
                    <a:close/>
                    <a:moveTo>
                      <a:pt x="446" y="0"/>
                    </a:moveTo>
                    <a:lnTo>
                      <a:pt x="448" y="0"/>
                    </a:lnTo>
                    <a:lnTo>
                      <a:pt x="450" y="0"/>
                    </a:lnTo>
                    <a:lnTo>
                      <a:pt x="453" y="0"/>
                    </a:lnTo>
                    <a:lnTo>
                      <a:pt x="454" y="0"/>
                    </a:lnTo>
                    <a:lnTo>
                      <a:pt x="457" y="1"/>
                    </a:lnTo>
                    <a:lnTo>
                      <a:pt x="458" y="1"/>
                    </a:lnTo>
                    <a:lnTo>
                      <a:pt x="460" y="2"/>
                    </a:lnTo>
                    <a:lnTo>
                      <a:pt x="461" y="2"/>
                    </a:lnTo>
                    <a:lnTo>
                      <a:pt x="463" y="4"/>
                    </a:lnTo>
                    <a:lnTo>
                      <a:pt x="464" y="5"/>
                    </a:lnTo>
                    <a:lnTo>
                      <a:pt x="466" y="6"/>
                    </a:lnTo>
                    <a:lnTo>
                      <a:pt x="467" y="7"/>
                    </a:lnTo>
                    <a:lnTo>
                      <a:pt x="469" y="9"/>
                    </a:lnTo>
                    <a:lnTo>
                      <a:pt x="470" y="10"/>
                    </a:lnTo>
                    <a:lnTo>
                      <a:pt x="471" y="11"/>
                    </a:lnTo>
                    <a:lnTo>
                      <a:pt x="471" y="12"/>
                    </a:lnTo>
                    <a:lnTo>
                      <a:pt x="473" y="14"/>
                    </a:lnTo>
                    <a:lnTo>
                      <a:pt x="473" y="15"/>
                    </a:lnTo>
                    <a:lnTo>
                      <a:pt x="474" y="16"/>
                    </a:lnTo>
                    <a:lnTo>
                      <a:pt x="474" y="19"/>
                    </a:lnTo>
                    <a:lnTo>
                      <a:pt x="474" y="20"/>
                    </a:lnTo>
                    <a:lnTo>
                      <a:pt x="474" y="21"/>
                    </a:lnTo>
                    <a:lnTo>
                      <a:pt x="476" y="24"/>
                    </a:lnTo>
                    <a:lnTo>
                      <a:pt x="476" y="25"/>
                    </a:lnTo>
                    <a:lnTo>
                      <a:pt x="476" y="26"/>
                    </a:lnTo>
                    <a:lnTo>
                      <a:pt x="474" y="27"/>
                    </a:lnTo>
                    <a:lnTo>
                      <a:pt x="474" y="29"/>
                    </a:lnTo>
                    <a:lnTo>
                      <a:pt x="474" y="30"/>
                    </a:lnTo>
                    <a:lnTo>
                      <a:pt x="474" y="31"/>
                    </a:lnTo>
                    <a:lnTo>
                      <a:pt x="474" y="32"/>
                    </a:lnTo>
                    <a:lnTo>
                      <a:pt x="473" y="34"/>
                    </a:lnTo>
                    <a:lnTo>
                      <a:pt x="473" y="35"/>
                    </a:lnTo>
                    <a:lnTo>
                      <a:pt x="473" y="36"/>
                    </a:lnTo>
                    <a:lnTo>
                      <a:pt x="471" y="37"/>
                    </a:lnTo>
                    <a:lnTo>
                      <a:pt x="471" y="39"/>
                    </a:lnTo>
                    <a:lnTo>
                      <a:pt x="471" y="40"/>
                    </a:lnTo>
                    <a:lnTo>
                      <a:pt x="470" y="40"/>
                    </a:lnTo>
                    <a:lnTo>
                      <a:pt x="469" y="41"/>
                    </a:lnTo>
                    <a:lnTo>
                      <a:pt x="469" y="42"/>
                    </a:lnTo>
                    <a:lnTo>
                      <a:pt x="467" y="44"/>
                    </a:lnTo>
                    <a:lnTo>
                      <a:pt x="467" y="45"/>
                    </a:lnTo>
                    <a:lnTo>
                      <a:pt x="466" y="45"/>
                    </a:lnTo>
                    <a:lnTo>
                      <a:pt x="464" y="46"/>
                    </a:lnTo>
                    <a:lnTo>
                      <a:pt x="463" y="46"/>
                    </a:lnTo>
                    <a:lnTo>
                      <a:pt x="463" y="48"/>
                    </a:lnTo>
                    <a:lnTo>
                      <a:pt x="461" y="48"/>
                    </a:lnTo>
                    <a:lnTo>
                      <a:pt x="460" y="49"/>
                    </a:lnTo>
                    <a:lnTo>
                      <a:pt x="458" y="49"/>
                    </a:lnTo>
                    <a:lnTo>
                      <a:pt x="457" y="50"/>
                    </a:lnTo>
                    <a:lnTo>
                      <a:pt x="456" y="50"/>
                    </a:lnTo>
                    <a:lnTo>
                      <a:pt x="454" y="50"/>
                    </a:lnTo>
                    <a:lnTo>
                      <a:pt x="453" y="50"/>
                    </a:lnTo>
                    <a:lnTo>
                      <a:pt x="451" y="51"/>
                    </a:lnTo>
                    <a:lnTo>
                      <a:pt x="450" y="51"/>
                    </a:lnTo>
                    <a:lnTo>
                      <a:pt x="447" y="51"/>
                    </a:lnTo>
                    <a:lnTo>
                      <a:pt x="446" y="51"/>
                    </a:lnTo>
                    <a:lnTo>
                      <a:pt x="443" y="51"/>
                    </a:lnTo>
                    <a:lnTo>
                      <a:pt x="441" y="51"/>
                    </a:lnTo>
                    <a:lnTo>
                      <a:pt x="438" y="50"/>
                    </a:lnTo>
                    <a:lnTo>
                      <a:pt x="437" y="50"/>
                    </a:lnTo>
                    <a:lnTo>
                      <a:pt x="434" y="50"/>
                    </a:lnTo>
                    <a:lnTo>
                      <a:pt x="433" y="49"/>
                    </a:lnTo>
                    <a:lnTo>
                      <a:pt x="431" y="49"/>
                    </a:lnTo>
                    <a:lnTo>
                      <a:pt x="428" y="48"/>
                    </a:lnTo>
                    <a:lnTo>
                      <a:pt x="427" y="46"/>
                    </a:lnTo>
                    <a:lnTo>
                      <a:pt x="425" y="45"/>
                    </a:lnTo>
                    <a:lnTo>
                      <a:pt x="424" y="44"/>
                    </a:lnTo>
                    <a:lnTo>
                      <a:pt x="423" y="44"/>
                    </a:lnTo>
                    <a:lnTo>
                      <a:pt x="423" y="42"/>
                    </a:lnTo>
                    <a:lnTo>
                      <a:pt x="421" y="40"/>
                    </a:lnTo>
                    <a:lnTo>
                      <a:pt x="420" y="39"/>
                    </a:lnTo>
                    <a:lnTo>
                      <a:pt x="420" y="37"/>
                    </a:lnTo>
                    <a:lnTo>
                      <a:pt x="418" y="36"/>
                    </a:lnTo>
                    <a:lnTo>
                      <a:pt x="418" y="35"/>
                    </a:lnTo>
                    <a:lnTo>
                      <a:pt x="417" y="34"/>
                    </a:lnTo>
                    <a:lnTo>
                      <a:pt x="417" y="31"/>
                    </a:lnTo>
                    <a:lnTo>
                      <a:pt x="417" y="30"/>
                    </a:lnTo>
                    <a:lnTo>
                      <a:pt x="417" y="29"/>
                    </a:lnTo>
                    <a:lnTo>
                      <a:pt x="417" y="26"/>
                    </a:lnTo>
                    <a:lnTo>
                      <a:pt x="417" y="25"/>
                    </a:lnTo>
                    <a:lnTo>
                      <a:pt x="417" y="24"/>
                    </a:lnTo>
                    <a:lnTo>
                      <a:pt x="417" y="22"/>
                    </a:lnTo>
                    <a:lnTo>
                      <a:pt x="417" y="21"/>
                    </a:lnTo>
                    <a:lnTo>
                      <a:pt x="417" y="20"/>
                    </a:lnTo>
                    <a:lnTo>
                      <a:pt x="417" y="19"/>
                    </a:lnTo>
                    <a:lnTo>
                      <a:pt x="417" y="17"/>
                    </a:lnTo>
                    <a:lnTo>
                      <a:pt x="418" y="16"/>
                    </a:lnTo>
                    <a:lnTo>
                      <a:pt x="418" y="15"/>
                    </a:lnTo>
                    <a:lnTo>
                      <a:pt x="418" y="14"/>
                    </a:lnTo>
                    <a:lnTo>
                      <a:pt x="420" y="14"/>
                    </a:lnTo>
                    <a:lnTo>
                      <a:pt x="420" y="12"/>
                    </a:lnTo>
                    <a:lnTo>
                      <a:pt x="421" y="11"/>
                    </a:lnTo>
                    <a:lnTo>
                      <a:pt x="421" y="10"/>
                    </a:lnTo>
                    <a:lnTo>
                      <a:pt x="423" y="9"/>
                    </a:lnTo>
                    <a:lnTo>
                      <a:pt x="423" y="9"/>
                    </a:lnTo>
                    <a:lnTo>
                      <a:pt x="424" y="7"/>
                    </a:lnTo>
                    <a:lnTo>
                      <a:pt x="424" y="6"/>
                    </a:lnTo>
                    <a:lnTo>
                      <a:pt x="425" y="5"/>
                    </a:lnTo>
                    <a:lnTo>
                      <a:pt x="427" y="5"/>
                    </a:lnTo>
                    <a:lnTo>
                      <a:pt x="428" y="4"/>
                    </a:lnTo>
                    <a:lnTo>
                      <a:pt x="428" y="4"/>
                    </a:lnTo>
                    <a:lnTo>
                      <a:pt x="430" y="2"/>
                    </a:lnTo>
                    <a:lnTo>
                      <a:pt x="431" y="2"/>
                    </a:lnTo>
                    <a:lnTo>
                      <a:pt x="433" y="2"/>
                    </a:lnTo>
                    <a:lnTo>
                      <a:pt x="434" y="1"/>
                    </a:lnTo>
                    <a:lnTo>
                      <a:pt x="436" y="1"/>
                    </a:lnTo>
                    <a:lnTo>
                      <a:pt x="437" y="0"/>
                    </a:lnTo>
                    <a:lnTo>
                      <a:pt x="438" y="0"/>
                    </a:lnTo>
                    <a:lnTo>
                      <a:pt x="440" y="0"/>
                    </a:lnTo>
                    <a:lnTo>
                      <a:pt x="443" y="0"/>
                    </a:lnTo>
                    <a:lnTo>
                      <a:pt x="444" y="0"/>
                    </a:lnTo>
                    <a:lnTo>
                      <a:pt x="446" y="0"/>
                    </a:lnTo>
                    <a:close/>
                    <a:moveTo>
                      <a:pt x="446" y="11"/>
                    </a:moveTo>
                    <a:lnTo>
                      <a:pt x="446" y="11"/>
                    </a:lnTo>
                    <a:lnTo>
                      <a:pt x="444" y="11"/>
                    </a:lnTo>
                    <a:lnTo>
                      <a:pt x="444" y="12"/>
                    </a:lnTo>
                    <a:lnTo>
                      <a:pt x="443" y="12"/>
                    </a:lnTo>
                    <a:lnTo>
                      <a:pt x="443" y="12"/>
                    </a:lnTo>
                    <a:lnTo>
                      <a:pt x="441" y="12"/>
                    </a:lnTo>
                    <a:lnTo>
                      <a:pt x="441" y="12"/>
                    </a:lnTo>
                    <a:lnTo>
                      <a:pt x="440" y="14"/>
                    </a:lnTo>
                    <a:lnTo>
                      <a:pt x="440" y="14"/>
                    </a:lnTo>
                    <a:lnTo>
                      <a:pt x="438" y="14"/>
                    </a:lnTo>
                    <a:lnTo>
                      <a:pt x="438" y="15"/>
                    </a:lnTo>
                    <a:lnTo>
                      <a:pt x="438" y="15"/>
                    </a:lnTo>
                    <a:lnTo>
                      <a:pt x="437" y="16"/>
                    </a:lnTo>
                    <a:lnTo>
                      <a:pt x="437" y="16"/>
                    </a:lnTo>
                    <a:lnTo>
                      <a:pt x="437" y="17"/>
                    </a:lnTo>
                    <a:lnTo>
                      <a:pt x="437" y="17"/>
                    </a:lnTo>
                    <a:lnTo>
                      <a:pt x="436" y="19"/>
                    </a:lnTo>
                    <a:lnTo>
                      <a:pt x="436" y="20"/>
                    </a:lnTo>
                    <a:lnTo>
                      <a:pt x="436" y="20"/>
                    </a:lnTo>
                    <a:lnTo>
                      <a:pt x="436" y="21"/>
                    </a:lnTo>
                    <a:lnTo>
                      <a:pt x="436" y="22"/>
                    </a:lnTo>
                    <a:lnTo>
                      <a:pt x="436" y="24"/>
                    </a:lnTo>
                    <a:lnTo>
                      <a:pt x="436" y="25"/>
                    </a:lnTo>
                    <a:lnTo>
                      <a:pt x="436" y="25"/>
                    </a:lnTo>
                    <a:lnTo>
                      <a:pt x="436" y="27"/>
                    </a:lnTo>
                    <a:lnTo>
                      <a:pt x="436" y="29"/>
                    </a:lnTo>
                    <a:lnTo>
                      <a:pt x="436" y="30"/>
                    </a:lnTo>
                    <a:lnTo>
                      <a:pt x="436" y="31"/>
                    </a:lnTo>
                    <a:lnTo>
                      <a:pt x="437" y="32"/>
                    </a:lnTo>
                    <a:lnTo>
                      <a:pt x="437" y="34"/>
                    </a:lnTo>
                    <a:lnTo>
                      <a:pt x="437" y="35"/>
                    </a:lnTo>
                    <a:lnTo>
                      <a:pt x="438" y="36"/>
                    </a:lnTo>
                    <a:lnTo>
                      <a:pt x="438" y="36"/>
                    </a:lnTo>
                    <a:lnTo>
                      <a:pt x="440" y="37"/>
                    </a:lnTo>
                    <a:lnTo>
                      <a:pt x="440" y="37"/>
                    </a:lnTo>
                    <a:lnTo>
                      <a:pt x="441" y="39"/>
                    </a:lnTo>
                    <a:lnTo>
                      <a:pt x="443" y="39"/>
                    </a:lnTo>
                    <a:lnTo>
                      <a:pt x="443" y="39"/>
                    </a:lnTo>
                    <a:lnTo>
                      <a:pt x="444" y="39"/>
                    </a:lnTo>
                    <a:lnTo>
                      <a:pt x="446" y="39"/>
                    </a:lnTo>
                    <a:lnTo>
                      <a:pt x="447" y="39"/>
                    </a:lnTo>
                    <a:lnTo>
                      <a:pt x="448" y="39"/>
                    </a:lnTo>
                    <a:lnTo>
                      <a:pt x="450" y="39"/>
                    </a:lnTo>
                    <a:lnTo>
                      <a:pt x="450" y="39"/>
                    </a:lnTo>
                    <a:lnTo>
                      <a:pt x="451" y="37"/>
                    </a:lnTo>
                    <a:lnTo>
                      <a:pt x="453" y="37"/>
                    </a:lnTo>
                    <a:lnTo>
                      <a:pt x="453" y="36"/>
                    </a:lnTo>
                    <a:lnTo>
                      <a:pt x="454" y="35"/>
                    </a:lnTo>
                    <a:lnTo>
                      <a:pt x="454" y="35"/>
                    </a:lnTo>
                    <a:lnTo>
                      <a:pt x="454" y="34"/>
                    </a:lnTo>
                    <a:lnTo>
                      <a:pt x="456" y="32"/>
                    </a:lnTo>
                    <a:lnTo>
                      <a:pt x="456" y="31"/>
                    </a:lnTo>
                    <a:lnTo>
                      <a:pt x="456" y="30"/>
                    </a:lnTo>
                    <a:lnTo>
                      <a:pt x="456" y="29"/>
                    </a:lnTo>
                    <a:lnTo>
                      <a:pt x="456" y="27"/>
                    </a:lnTo>
                    <a:lnTo>
                      <a:pt x="456" y="26"/>
                    </a:lnTo>
                    <a:lnTo>
                      <a:pt x="456" y="25"/>
                    </a:lnTo>
                    <a:lnTo>
                      <a:pt x="456" y="22"/>
                    </a:lnTo>
                    <a:lnTo>
                      <a:pt x="456" y="21"/>
                    </a:lnTo>
                    <a:lnTo>
                      <a:pt x="456" y="20"/>
                    </a:lnTo>
                    <a:lnTo>
                      <a:pt x="456" y="19"/>
                    </a:lnTo>
                    <a:lnTo>
                      <a:pt x="454" y="17"/>
                    </a:lnTo>
                    <a:lnTo>
                      <a:pt x="454" y="16"/>
                    </a:lnTo>
                    <a:lnTo>
                      <a:pt x="454" y="16"/>
                    </a:lnTo>
                    <a:lnTo>
                      <a:pt x="453" y="15"/>
                    </a:lnTo>
                    <a:lnTo>
                      <a:pt x="453" y="14"/>
                    </a:lnTo>
                    <a:lnTo>
                      <a:pt x="451" y="14"/>
                    </a:lnTo>
                    <a:lnTo>
                      <a:pt x="450" y="12"/>
                    </a:lnTo>
                    <a:lnTo>
                      <a:pt x="450" y="12"/>
                    </a:lnTo>
                    <a:lnTo>
                      <a:pt x="448" y="12"/>
                    </a:lnTo>
                    <a:lnTo>
                      <a:pt x="447" y="11"/>
                    </a:lnTo>
                    <a:lnTo>
                      <a:pt x="446" y="11"/>
                    </a:lnTo>
                    <a:close/>
                    <a:moveTo>
                      <a:pt x="480" y="1"/>
                    </a:moveTo>
                    <a:lnTo>
                      <a:pt x="532" y="1"/>
                    </a:lnTo>
                    <a:lnTo>
                      <a:pt x="532" y="14"/>
                    </a:lnTo>
                    <a:lnTo>
                      <a:pt x="516" y="14"/>
                    </a:lnTo>
                    <a:lnTo>
                      <a:pt x="516" y="50"/>
                    </a:lnTo>
                    <a:lnTo>
                      <a:pt x="497" y="50"/>
                    </a:lnTo>
                    <a:lnTo>
                      <a:pt x="497" y="14"/>
                    </a:lnTo>
                    <a:lnTo>
                      <a:pt x="480" y="14"/>
                    </a:lnTo>
                    <a:lnTo>
                      <a:pt x="480" y="1"/>
                    </a:lnTo>
                    <a:close/>
                    <a:moveTo>
                      <a:pt x="549" y="1"/>
                    </a:moveTo>
                    <a:lnTo>
                      <a:pt x="568" y="1"/>
                    </a:lnTo>
                    <a:lnTo>
                      <a:pt x="588" y="50"/>
                    </a:lnTo>
                    <a:lnTo>
                      <a:pt x="569" y="50"/>
                    </a:lnTo>
                    <a:lnTo>
                      <a:pt x="568" y="44"/>
                    </a:lnTo>
                    <a:lnTo>
                      <a:pt x="549" y="44"/>
                    </a:lnTo>
                    <a:lnTo>
                      <a:pt x="546" y="50"/>
                    </a:lnTo>
                    <a:lnTo>
                      <a:pt x="529" y="50"/>
                    </a:lnTo>
                    <a:lnTo>
                      <a:pt x="549" y="1"/>
                    </a:lnTo>
                    <a:close/>
                    <a:moveTo>
                      <a:pt x="552" y="34"/>
                    </a:moveTo>
                    <a:lnTo>
                      <a:pt x="563" y="34"/>
                    </a:lnTo>
                    <a:lnTo>
                      <a:pt x="559" y="16"/>
                    </a:lnTo>
                    <a:lnTo>
                      <a:pt x="552" y="34"/>
                    </a:lnTo>
                    <a:close/>
                    <a:moveTo>
                      <a:pt x="593" y="1"/>
                    </a:moveTo>
                    <a:lnTo>
                      <a:pt x="614" y="1"/>
                    </a:lnTo>
                    <a:lnTo>
                      <a:pt x="614" y="39"/>
                    </a:lnTo>
                    <a:lnTo>
                      <a:pt x="638" y="39"/>
                    </a:lnTo>
                    <a:lnTo>
                      <a:pt x="638" y="50"/>
                    </a:lnTo>
                    <a:lnTo>
                      <a:pt x="593" y="50"/>
                    </a:lnTo>
                    <a:lnTo>
                      <a:pt x="593" y="1"/>
                    </a:lnTo>
                    <a:close/>
                  </a:path>
                </a:pathLst>
              </a:custGeom>
              <a:solidFill>
                <a:srgbClr val="000000"/>
              </a:solidFill>
              <a:ln w="9525">
                <a:noFill/>
                <a:round/>
                <a:headEnd/>
                <a:tailEnd/>
              </a:ln>
            </p:spPr>
            <p:txBody>
              <a:bodyPr/>
              <a:lstStyle/>
              <a:p>
                <a:endParaRPr lang="en-US"/>
              </a:p>
            </p:txBody>
          </p:sp>
          <p:sp>
            <p:nvSpPr>
              <p:cNvPr id="10385" name="Freeform 145"/>
              <p:cNvSpPr>
                <a:spLocks noEditPoints="1"/>
              </p:cNvSpPr>
              <p:nvPr/>
            </p:nvSpPr>
            <p:spPr bwMode="auto">
              <a:xfrm>
                <a:off x="3444" y="3524"/>
                <a:ext cx="235" cy="21"/>
              </a:xfrm>
              <a:custGeom>
                <a:avLst/>
                <a:gdLst/>
                <a:ahLst/>
                <a:cxnLst>
                  <a:cxn ang="0">
                    <a:pos x="81" y="39"/>
                  </a:cxn>
                  <a:cxn ang="0">
                    <a:pos x="84" y="50"/>
                  </a:cxn>
                  <a:cxn ang="0">
                    <a:pos x="67" y="46"/>
                  </a:cxn>
                  <a:cxn ang="0">
                    <a:pos x="116" y="39"/>
                  </a:cxn>
                  <a:cxn ang="0">
                    <a:pos x="120" y="50"/>
                  </a:cxn>
                  <a:cxn ang="0">
                    <a:pos x="102" y="46"/>
                  </a:cxn>
                  <a:cxn ang="0">
                    <a:pos x="137" y="17"/>
                  </a:cxn>
                  <a:cxn ang="0">
                    <a:pos x="173" y="20"/>
                  </a:cxn>
                  <a:cxn ang="0">
                    <a:pos x="159" y="46"/>
                  </a:cxn>
                  <a:cxn ang="0">
                    <a:pos x="130" y="44"/>
                  </a:cxn>
                  <a:cxn ang="0">
                    <a:pos x="145" y="30"/>
                  </a:cxn>
                  <a:cxn ang="0">
                    <a:pos x="158" y="24"/>
                  </a:cxn>
                  <a:cxn ang="0">
                    <a:pos x="155" y="35"/>
                  </a:cxn>
                  <a:cxn ang="0">
                    <a:pos x="153" y="44"/>
                  </a:cxn>
                  <a:cxn ang="0">
                    <a:pos x="208" y="24"/>
                  </a:cxn>
                  <a:cxn ang="0">
                    <a:pos x="205" y="41"/>
                  </a:cxn>
                  <a:cxn ang="0">
                    <a:pos x="201" y="51"/>
                  </a:cxn>
                  <a:cxn ang="0">
                    <a:pos x="182" y="34"/>
                  </a:cxn>
                  <a:cxn ang="0">
                    <a:pos x="209" y="14"/>
                  </a:cxn>
                  <a:cxn ang="0">
                    <a:pos x="254" y="17"/>
                  </a:cxn>
                  <a:cxn ang="0">
                    <a:pos x="280" y="27"/>
                  </a:cxn>
                  <a:cxn ang="0">
                    <a:pos x="251" y="32"/>
                  </a:cxn>
                  <a:cxn ang="0">
                    <a:pos x="370" y="15"/>
                  </a:cxn>
                  <a:cxn ang="0">
                    <a:pos x="386" y="7"/>
                  </a:cxn>
                  <a:cxn ang="0">
                    <a:pos x="382" y="29"/>
                  </a:cxn>
                  <a:cxn ang="0">
                    <a:pos x="389" y="47"/>
                  </a:cxn>
                  <a:cxn ang="0">
                    <a:pos x="370" y="40"/>
                  </a:cxn>
                  <a:cxn ang="0">
                    <a:pos x="336" y="1"/>
                  </a:cxn>
                  <a:cxn ang="0">
                    <a:pos x="412" y="25"/>
                  </a:cxn>
                  <a:cxn ang="0">
                    <a:pos x="412" y="50"/>
                  </a:cxn>
                  <a:cxn ang="0">
                    <a:pos x="396" y="26"/>
                  </a:cxn>
                  <a:cxn ang="0">
                    <a:pos x="425" y="14"/>
                  </a:cxn>
                  <a:cxn ang="0">
                    <a:pos x="442" y="36"/>
                  </a:cxn>
                  <a:cxn ang="0">
                    <a:pos x="475" y="27"/>
                  </a:cxn>
                  <a:cxn ang="0">
                    <a:pos x="463" y="37"/>
                  </a:cxn>
                  <a:cxn ang="0">
                    <a:pos x="483" y="49"/>
                  </a:cxn>
                  <a:cxn ang="0">
                    <a:pos x="449" y="42"/>
                  </a:cxn>
                  <a:cxn ang="0">
                    <a:pos x="458" y="16"/>
                  </a:cxn>
                  <a:cxn ang="0">
                    <a:pos x="492" y="25"/>
                  </a:cxn>
                  <a:cxn ang="0">
                    <a:pos x="518" y="22"/>
                  </a:cxn>
                  <a:cxn ang="0">
                    <a:pos x="521" y="51"/>
                  </a:cxn>
                  <a:cxn ang="0">
                    <a:pos x="498" y="29"/>
                  </a:cxn>
                  <a:cxn ang="0">
                    <a:pos x="521" y="14"/>
                  </a:cxn>
                  <a:cxn ang="0">
                    <a:pos x="545" y="32"/>
                  </a:cxn>
                  <a:cxn ang="0">
                    <a:pos x="528" y="40"/>
                  </a:cxn>
                  <a:cxn ang="0">
                    <a:pos x="600" y="14"/>
                  </a:cxn>
                  <a:cxn ang="0">
                    <a:pos x="623" y="32"/>
                  </a:cxn>
                  <a:cxn ang="0">
                    <a:pos x="607" y="50"/>
                  </a:cxn>
                  <a:cxn ang="0">
                    <a:pos x="605" y="35"/>
                  </a:cxn>
                  <a:cxn ang="0">
                    <a:pos x="594" y="27"/>
                  </a:cxn>
                  <a:cxn ang="0">
                    <a:pos x="649" y="15"/>
                  </a:cxn>
                  <a:cxn ang="0">
                    <a:pos x="656" y="40"/>
                  </a:cxn>
                  <a:cxn ang="0">
                    <a:pos x="637" y="50"/>
                  </a:cxn>
                  <a:cxn ang="0">
                    <a:pos x="687" y="22"/>
                  </a:cxn>
                  <a:cxn ang="0">
                    <a:pos x="690" y="29"/>
                  </a:cxn>
                  <a:cxn ang="0">
                    <a:pos x="705" y="37"/>
                  </a:cxn>
                  <a:cxn ang="0">
                    <a:pos x="684" y="51"/>
                  </a:cxn>
                  <a:cxn ang="0">
                    <a:pos x="677" y="41"/>
                  </a:cxn>
                  <a:cxn ang="0">
                    <a:pos x="687" y="39"/>
                  </a:cxn>
                  <a:cxn ang="0">
                    <a:pos x="664" y="30"/>
                  </a:cxn>
                  <a:cxn ang="0">
                    <a:pos x="679" y="14"/>
                  </a:cxn>
                </a:cxnLst>
                <a:rect l="0" t="0" r="r" b="b"/>
                <a:pathLst>
                  <a:path w="705" h="62">
                    <a:moveTo>
                      <a:pt x="18" y="1"/>
                    </a:moveTo>
                    <a:lnTo>
                      <a:pt x="38" y="1"/>
                    </a:lnTo>
                    <a:lnTo>
                      <a:pt x="57" y="50"/>
                    </a:lnTo>
                    <a:lnTo>
                      <a:pt x="40" y="50"/>
                    </a:lnTo>
                    <a:lnTo>
                      <a:pt x="37" y="44"/>
                    </a:lnTo>
                    <a:lnTo>
                      <a:pt x="18" y="44"/>
                    </a:lnTo>
                    <a:lnTo>
                      <a:pt x="17" y="50"/>
                    </a:lnTo>
                    <a:lnTo>
                      <a:pt x="0" y="50"/>
                    </a:lnTo>
                    <a:lnTo>
                      <a:pt x="18" y="1"/>
                    </a:lnTo>
                    <a:close/>
                    <a:moveTo>
                      <a:pt x="23" y="34"/>
                    </a:moveTo>
                    <a:lnTo>
                      <a:pt x="34" y="34"/>
                    </a:lnTo>
                    <a:lnTo>
                      <a:pt x="28" y="16"/>
                    </a:lnTo>
                    <a:lnTo>
                      <a:pt x="23" y="34"/>
                    </a:lnTo>
                    <a:close/>
                    <a:moveTo>
                      <a:pt x="60" y="15"/>
                    </a:moveTo>
                    <a:lnTo>
                      <a:pt x="66" y="15"/>
                    </a:lnTo>
                    <a:lnTo>
                      <a:pt x="66" y="3"/>
                    </a:lnTo>
                    <a:lnTo>
                      <a:pt x="81" y="3"/>
                    </a:lnTo>
                    <a:lnTo>
                      <a:pt x="81" y="15"/>
                    </a:lnTo>
                    <a:lnTo>
                      <a:pt x="90" y="15"/>
                    </a:lnTo>
                    <a:lnTo>
                      <a:pt x="90" y="24"/>
                    </a:lnTo>
                    <a:lnTo>
                      <a:pt x="81" y="24"/>
                    </a:lnTo>
                    <a:lnTo>
                      <a:pt x="81" y="36"/>
                    </a:lnTo>
                    <a:lnTo>
                      <a:pt x="81" y="36"/>
                    </a:lnTo>
                    <a:lnTo>
                      <a:pt x="81" y="37"/>
                    </a:lnTo>
                    <a:lnTo>
                      <a:pt x="81" y="37"/>
                    </a:lnTo>
                    <a:lnTo>
                      <a:pt x="81" y="37"/>
                    </a:lnTo>
                    <a:lnTo>
                      <a:pt x="81" y="39"/>
                    </a:lnTo>
                    <a:lnTo>
                      <a:pt x="81" y="39"/>
                    </a:lnTo>
                    <a:lnTo>
                      <a:pt x="81" y="39"/>
                    </a:lnTo>
                    <a:lnTo>
                      <a:pt x="83" y="39"/>
                    </a:lnTo>
                    <a:lnTo>
                      <a:pt x="83" y="39"/>
                    </a:lnTo>
                    <a:lnTo>
                      <a:pt x="83" y="40"/>
                    </a:lnTo>
                    <a:lnTo>
                      <a:pt x="83" y="40"/>
                    </a:lnTo>
                    <a:lnTo>
                      <a:pt x="83" y="40"/>
                    </a:lnTo>
                    <a:lnTo>
                      <a:pt x="83" y="40"/>
                    </a:lnTo>
                    <a:lnTo>
                      <a:pt x="84" y="40"/>
                    </a:lnTo>
                    <a:lnTo>
                      <a:pt x="84" y="40"/>
                    </a:lnTo>
                    <a:lnTo>
                      <a:pt x="84" y="40"/>
                    </a:lnTo>
                    <a:lnTo>
                      <a:pt x="84" y="40"/>
                    </a:lnTo>
                    <a:lnTo>
                      <a:pt x="86" y="40"/>
                    </a:lnTo>
                    <a:lnTo>
                      <a:pt x="86" y="40"/>
                    </a:lnTo>
                    <a:lnTo>
                      <a:pt x="86" y="40"/>
                    </a:lnTo>
                    <a:lnTo>
                      <a:pt x="87" y="40"/>
                    </a:lnTo>
                    <a:lnTo>
                      <a:pt x="87" y="40"/>
                    </a:lnTo>
                    <a:lnTo>
                      <a:pt x="89" y="40"/>
                    </a:lnTo>
                    <a:lnTo>
                      <a:pt x="90" y="40"/>
                    </a:lnTo>
                    <a:lnTo>
                      <a:pt x="90" y="50"/>
                    </a:lnTo>
                    <a:lnTo>
                      <a:pt x="90" y="50"/>
                    </a:lnTo>
                    <a:lnTo>
                      <a:pt x="89" y="50"/>
                    </a:lnTo>
                    <a:lnTo>
                      <a:pt x="89" y="50"/>
                    </a:lnTo>
                    <a:lnTo>
                      <a:pt x="89" y="50"/>
                    </a:lnTo>
                    <a:lnTo>
                      <a:pt x="89" y="50"/>
                    </a:lnTo>
                    <a:lnTo>
                      <a:pt x="87" y="50"/>
                    </a:lnTo>
                    <a:lnTo>
                      <a:pt x="87" y="50"/>
                    </a:lnTo>
                    <a:lnTo>
                      <a:pt x="86" y="50"/>
                    </a:lnTo>
                    <a:lnTo>
                      <a:pt x="84" y="50"/>
                    </a:lnTo>
                    <a:lnTo>
                      <a:pt x="84" y="50"/>
                    </a:lnTo>
                    <a:lnTo>
                      <a:pt x="83" y="50"/>
                    </a:lnTo>
                    <a:lnTo>
                      <a:pt x="83" y="50"/>
                    </a:lnTo>
                    <a:lnTo>
                      <a:pt x="81" y="50"/>
                    </a:lnTo>
                    <a:lnTo>
                      <a:pt x="81" y="50"/>
                    </a:lnTo>
                    <a:lnTo>
                      <a:pt x="81" y="50"/>
                    </a:lnTo>
                    <a:lnTo>
                      <a:pt x="80" y="50"/>
                    </a:lnTo>
                    <a:lnTo>
                      <a:pt x="79" y="50"/>
                    </a:lnTo>
                    <a:lnTo>
                      <a:pt x="79" y="50"/>
                    </a:lnTo>
                    <a:lnTo>
                      <a:pt x="77" y="50"/>
                    </a:lnTo>
                    <a:lnTo>
                      <a:pt x="76" y="50"/>
                    </a:lnTo>
                    <a:lnTo>
                      <a:pt x="76" y="50"/>
                    </a:lnTo>
                    <a:lnTo>
                      <a:pt x="74" y="50"/>
                    </a:lnTo>
                    <a:lnTo>
                      <a:pt x="73" y="50"/>
                    </a:lnTo>
                    <a:lnTo>
                      <a:pt x="73" y="50"/>
                    </a:lnTo>
                    <a:lnTo>
                      <a:pt x="71" y="50"/>
                    </a:lnTo>
                    <a:lnTo>
                      <a:pt x="71" y="50"/>
                    </a:lnTo>
                    <a:lnTo>
                      <a:pt x="71" y="50"/>
                    </a:lnTo>
                    <a:lnTo>
                      <a:pt x="70" y="49"/>
                    </a:lnTo>
                    <a:lnTo>
                      <a:pt x="70" y="49"/>
                    </a:lnTo>
                    <a:lnTo>
                      <a:pt x="69" y="49"/>
                    </a:lnTo>
                    <a:lnTo>
                      <a:pt x="69" y="49"/>
                    </a:lnTo>
                    <a:lnTo>
                      <a:pt x="69" y="49"/>
                    </a:lnTo>
                    <a:lnTo>
                      <a:pt x="69" y="47"/>
                    </a:lnTo>
                    <a:lnTo>
                      <a:pt x="67" y="47"/>
                    </a:lnTo>
                    <a:lnTo>
                      <a:pt x="67" y="47"/>
                    </a:lnTo>
                    <a:lnTo>
                      <a:pt x="67" y="46"/>
                    </a:lnTo>
                    <a:lnTo>
                      <a:pt x="67" y="46"/>
                    </a:lnTo>
                    <a:lnTo>
                      <a:pt x="67" y="45"/>
                    </a:lnTo>
                    <a:lnTo>
                      <a:pt x="67" y="45"/>
                    </a:lnTo>
                    <a:lnTo>
                      <a:pt x="66" y="45"/>
                    </a:lnTo>
                    <a:lnTo>
                      <a:pt x="66" y="44"/>
                    </a:lnTo>
                    <a:lnTo>
                      <a:pt x="66" y="44"/>
                    </a:lnTo>
                    <a:lnTo>
                      <a:pt x="66" y="42"/>
                    </a:lnTo>
                    <a:lnTo>
                      <a:pt x="66" y="41"/>
                    </a:lnTo>
                    <a:lnTo>
                      <a:pt x="66" y="41"/>
                    </a:lnTo>
                    <a:lnTo>
                      <a:pt x="66" y="40"/>
                    </a:lnTo>
                    <a:lnTo>
                      <a:pt x="66" y="39"/>
                    </a:lnTo>
                    <a:lnTo>
                      <a:pt x="66" y="39"/>
                    </a:lnTo>
                    <a:lnTo>
                      <a:pt x="66" y="24"/>
                    </a:lnTo>
                    <a:lnTo>
                      <a:pt x="60" y="24"/>
                    </a:lnTo>
                    <a:lnTo>
                      <a:pt x="60" y="15"/>
                    </a:lnTo>
                    <a:close/>
                    <a:moveTo>
                      <a:pt x="94" y="15"/>
                    </a:moveTo>
                    <a:lnTo>
                      <a:pt x="100" y="15"/>
                    </a:lnTo>
                    <a:lnTo>
                      <a:pt x="100" y="3"/>
                    </a:lnTo>
                    <a:lnTo>
                      <a:pt x="116" y="3"/>
                    </a:lnTo>
                    <a:lnTo>
                      <a:pt x="116" y="15"/>
                    </a:lnTo>
                    <a:lnTo>
                      <a:pt x="125" y="15"/>
                    </a:lnTo>
                    <a:lnTo>
                      <a:pt x="125" y="24"/>
                    </a:lnTo>
                    <a:lnTo>
                      <a:pt x="116" y="24"/>
                    </a:lnTo>
                    <a:lnTo>
                      <a:pt x="116" y="36"/>
                    </a:lnTo>
                    <a:lnTo>
                      <a:pt x="116" y="36"/>
                    </a:lnTo>
                    <a:lnTo>
                      <a:pt x="116" y="37"/>
                    </a:lnTo>
                    <a:lnTo>
                      <a:pt x="116" y="37"/>
                    </a:lnTo>
                    <a:lnTo>
                      <a:pt x="116" y="37"/>
                    </a:lnTo>
                    <a:lnTo>
                      <a:pt x="116" y="39"/>
                    </a:lnTo>
                    <a:lnTo>
                      <a:pt x="116" y="39"/>
                    </a:lnTo>
                    <a:lnTo>
                      <a:pt x="116" y="39"/>
                    </a:lnTo>
                    <a:lnTo>
                      <a:pt x="117" y="39"/>
                    </a:lnTo>
                    <a:lnTo>
                      <a:pt x="117" y="39"/>
                    </a:lnTo>
                    <a:lnTo>
                      <a:pt x="117" y="40"/>
                    </a:lnTo>
                    <a:lnTo>
                      <a:pt x="117" y="40"/>
                    </a:lnTo>
                    <a:lnTo>
                      <a:pt x="117" y="40"/>
                    </a:lnTo>
                    <a:lnTo>
                      <a:pt x="117" y="40"/>
                    </a:lnTo>
                    <a:lnTo>
                      <a:pt x="119" y="40"/>
                    </a:lnTo>
                    <a:lnTo>
                      <a:pt x="119" y="40"/>
                    </a:lnTo>
                    <a:lnTo>
                      <a:pt x="119" y="40"/>
                    </a:lnTo>
                    <a:lnTo>
                      <a:pt x="119" y="40"/>
                    </a:lnTo>
                    <a:lnTo>
                      <a:pt x="120" y="40"/>
                    </a:lnTo>
                    <a:lnTo>
                      <a:pt x="120" y="40"/>
                    </a:lnTo>
                    <a:lnTo>
                      <a:pt x="120" y="40"/>
                    </a:lnTo>
                    <a:lnTo>
                      <a:pt x="122" y="40"/>
                    </a:lnTo>
                    <a:lnTo>
                      <a:pt x="122" y="40"/>
                    </a:lnTo>
                    <a:lnTo>
                      <a:pt x="123" y="40"/>
                    </a:lnTo>
                    <a:lnTo>
                      <a:pt x="125" y="40"/>
                    </a:lnTo>
                    <a:lnTo>
                      <a:pt x="125" y="50"/>
                    </a:lnTo>
                    <a:lnTo>
                      <a:pt x="125" y="50"/>
                    </a:lnTo>
                    <a:lnTo>
                      <a:pt x="123" y="50"/>
                    </a:lnTo>
                    <a:lnTo>
                      <a:pt x="123" y="50"/>
                    </a:lnTo>
                    <a:lnTo>
                      <a:pt x="123" y="50"/>
                    </a:lnTo>
                    <a:lnTo>
                      <a:pt x="123" y="50"/>
                    </a:lnTo>
                    <a:lnTo>
                      <a:pt x="122" y="50"/>
                    </a:lnTo>
                    <a:lnTo>
                      <a:pt x="122" y="50"/>
                    </a:lnTo>
                    <a:lnTo>
                      <a:pt x="120" y="50"/>
                    </a:lnTo>
                    <a:lnTo>
                      <a:pt x="119" y="50"/>
                    </a:lnTo>
                    <a:lnTo>
                      <a:pt x="119" y="50"/>
                    </a:lnTo>
                    <a:lnTo>
                      <a:pt x="117" y="50"/>
                    </a:lnTo>
                    <a:lnTo>
                      <a:pt x="117" y="50"/>
                    </a:lnTo>
                    <a:lnTo>
                      <a:pt x="116" y="50"/>
                    </a:lnTo>
                    <a:lnTo>
                      <a:pt x="116" y="50"/>
                    </a:lnTo>
                    <a:lnTo>
                      <a:pt x="116" y="50"/>
                    </a:lnTo>
                    <a:lnTo>
                      <a:pt x="114" y="50"/>
                    </a:lnTo>
                    <a:lnTo>
                      <a:pt x="113" y="50"/>
                    </a:lnTo>
                    <a:lnTo>
                      <a:pt x="113" y="50"/>
                    </a:lnTo>
                    <a:lnTo>
                      <a:pt x="112" y="50"/>
                    </a:lnTo>
                    <a:lnTo>
                      <a:pt x="110" y="50"/>
                    </a:lnTo>
                    <a:lnTo>
                      <a:pt x="110" y="50"/>
                    </a:lnTo>
                    <a:lnTo>
                      <a:pt x="109" y="50"/>
                    </a:lnTo>
                    <a:lnTo>
                      <a:pt x="107" y="50"/>
                    </a:lnTo>
                    <a:lnTo>
                      <a:pt x="107" y="50"/>
                    </a:lnTo>
                    <a:lnTo>
                      <a:pt x="106" y="50"/>
                    </a:lnTo>
                    <a:lnTo>
                      <a:pt x="106" y="50"/>
                    </a:lnTo>
                    <a:lnTo>
                      <a:pt x="106" y="50"/>
                    </a:lnTo>
                    <a:lnTo>
                      <a:pt x="104" y="49"/>
                    </a:lnTo>
                    <a:lnTo>
                      <a:pt x="104" y="49"/>
                    </a:lnTo>
                    <a:lnTo>
                      <a:pt x="103" y="49"/>
                    </a:lnTo>
                    <a:lnTo>
                      <a:pt x="103" y="49"/>
                    </a:lnTo>
                    <a:lnTo>
                      <a:pt x="103" y="49"/>
                    </a:lnTo>
                    <a:lnTo>
                      <a:pt x="103" y="47"/>
                    </a:lnTo>
                    <a:lnTo>
                      <a:pt x="102" y="47"/>
                    </a:lnTo>
                    <a:lnTo>
                      <a:pt x="102" y="47"/>
                    </a:lnTo>
                    <a:lnTo>
                      <a:pt x="102" y="46"/>
                    </a:lnTo>
                    <a:lnTo>
                      <a:pt x="102" y="46"/>
                    </a:lnTo>
                    <a:lnTo>
                      <a:pt x="102" y="45"/>
                    </a:lnTo>
                    <a:lnTo>
                      <a:pt x="102" y="45"/>
                    </a:lnTo>
                    <a:lnTo>
                      <a:pt x="100" y="45"/>
                    </a:lnTo>
                    <a:lnTo>
                      <a:pt x="100" y="44"/>
                    </a:lnTo>
                    <a:lnTo>
                      <a:pt x="100" y="44"/>
                    </a:lnTo>
                    <a:lnTo>
                      <a:pt x="100" y="42"/>
                    </a:lnTo>
                    <a:lnTo>
                      <a:pt x="100" y="41"/>
                    </a:lnTo>
                    <a:lnTo>
                      <a:pt x="100" y="41"/>
                    </a:lnTo>
                    <a:lnTo>
                      <a:pt x="100" y="40"/>
                    </a:lnTo>
                    <a:lnTo>
                      <a:pt x="100" y="39"/>
                    </a:lnTo>
                    <a:lnTo>
                      <a:pt x="100" y="39"/>
                    </a:lnTo>
                    <a:lnTo>
                      <a:pt x="100" y="24"/>
                    </a:lnTo>
                    <a:lnTo>
                      <a:pt x="94" y="24"/>
                    </a:lnTo>
                    <a:lnTo>
                      <a:pt x="94" y="15"/>
                    </a:lnTo>
                    <a:close/>
                    <a:moveTo>
                      <a:pt x="132" y="26"/>
                    </a:moveTo>
                    <a:lnTo>
                      <a:pt x="132" y="25"/>
                    </a:lnTo>
                    <a:lnTo>
                      <a:pt x="132" y="24"/>
                    </a:lnTo>
                    <a:lnTo>
                      <a:pt x="132" y="24"/>
                    </a:lnTo>
                    <a:lnTo>
                      <a:pt x="133" y="22"/>
                    </a:lnTo>
                    <a:lnTo>
                      <a:pt x="133" y="22"/>
                    </a:lnTo>
                    <a:lnTo>
                      <a:pt x="133" y="21"/>
                    </a:lnTo>
                    <a:lnTo>
                      <a:pt x="133" y="20"/>
                    </a:lnTo>
                    <a:lnTo>
                      <a:pt x="135" y="20"/>
                    </a:lnTo>
                    <a:lnTo>
                      <a:pt x="135" y="19"/>
                    </a:lnTo>
                    <a:lnTo>
                      <a:pt x="135" y="19"/>
                    </a:lnTo>
                    <a:lnTo>
                      <a:pt x="136" y="17"/>
                    </a:lnTo>
                    <a:lnTo>
                      <a:pt x="137" y="17"/>
                    </a:lnTo>
                    <a:lnTo>
                      <a:pt x="137" y="17"/>
                    </a:lnTo>
                    <a:lnTo>
                      <a:pt x="139" y="16"/>
                    </a:lnTo>
                    <a:lnTo>
                      <a:pt x="140" y="16"/>
                    </a:lnTo>
                    <a:lnTo>
                      <a:pt x="142" y="15"/>
                    </a:lnTo>
                    <a:lnTo>
                      <a:pt x="143" y="15"/>
                    </a:lnTo>
                    <a:lnTo>
                      <a:pt x="145" y="15"/>
                    </a:lnTo>
                    <a:lnTo>
                      <a:pt x="146" y="15"/>
                    </a:lnTo>
                    <a:lnTo>
                      <a:pt x="147" y="14"/>
                    </a:lnTo>
                    <a:lnTo>
                      <a:pt x="149" y="14"/>
                    </a:lnTo>
                    <a:lnTo>
                      <a:pt x="152" y="14"/>
                    </a:lnTo>
                    <a:lnTo>
                      <a:pt x="153" y="14"/>
                    </a:lnTo>
                    <a:lnTo>
                      <a:pt x="156" y="14"/>
                    </a:lnTo>
                    <a:lnTo>
                      <a:pt x="158" y="14"/>
                    </a:lnTo>
                    <a:lnTo>
                      <a:pt x="159" y="14"/>
                    </a:lnTo>
                    <a:lnTo>
                      <a:pt x="160" y="14"/>
                    </a:lnTo>
                    <a:lnTo>
                      <a:pt x="162" y="14"/>
                    </a:lnTo>
                    <a:lnTo>
                      <a:pt x="163" y="15"/>
                    </a:lnTo>
                    <a:lnTo>
                      <a:pt x="165" y="15"/>
                    </a:lnTo>
                    <a:lnTo>
                      <a:pt x="166" y="15"/>
                    </a:lnTo>
                    <a:lnTo>
                      <a:pt x="168" y="15"/>
                    </a:lnTo>
                    <a:lnTo>
                      <a:pt x="169" y="16"/>
                    </a:lnTo>
                    <a:lnTo>
                      <a:pt x="169" y="16"/>
                    </a:lnTo>
                    <a:lnTo>
                      <a:pt x="170" y="17"/>
                    </a:lnTo>
                    <a:lnTo>
                      <a:pt x="170" y="17"/>
                    </a:lnTo>
                    <a:lnTo>
                      <a:pt x="172" y="17"/>
                    </a:lnTo>
                    <a:lnTo>
                      <a:pt x="172" y="19"/>
                    </a:lnTo>
                    <a:lnTo>
                      <a:pt x="173" y="19"/>
                    </a:lnTo>
                    <a:lnTo>
                      <a:pt x="173" y="20"/>
                    </a:lnTo>
                    <a:lnTo>
                      <a:pt x="173" y="21"/>
                    </a:lnTo>
                    <a:lnTo>
                      <a:pt x="175" y="21"/>
                    </a:lnTo>
                    <a:lnTo>
                      <a:pt x="175" y="22"/>
                    </a:lnTo>
                    <a:lnTo>
                      <a:pt x="175" y="24"/>
                    </a:lnTo>
                    <a:lnTo>
                      <a:pt x="175" y="24"/>
                    </a:lnTo>
                    <a:lnTo>
                      <a:pt x="175" y="25"/>
                    </a:lnTo>
                    <a:lnTo>
                      <a:pt x="175" y="26"/>
                    </a:lnTo>
                    <a:lnTo>
                      <a:pt x="175" y="27"/>
                    </a:lnTo>
                    <a:lnTo>
                      <a:pt x="175" y="45"/>
                    </a:lnTo>
                    <a:lnTo>
                      <a:pt x="175" y="45"/>
                    </a:lnTo>
                    <a:lnTo>
                      <a:pt x="175" y="45"/>
                    </a:lnTo>
                    <a:lnTo>
                      <a:pt x="175" y="46"/>
                    </a:lnTo>
                    <a:lnTo>
                      <a:pt x="175" y="46"/>
                    </a:lnTo>
                    <a:lnTo>
                      <a:pt x="175" y="46"/>
                    </a:lnTo>
                    <a:lnTo>
                      <a:pt x="175" y="47"/>
                    </a:lnTo>
                    <a:lnTo>
                      <a:pt x="175" y="47"/>
                    </a:lnTo>
                    <a:lnTo>
                      <a:pt x="175" y="47"/>
                    </a:lnTo>
                    <a:lnTo>
                      <a:pt x="175" y="47"/>
                    </a:lnTo>
                    <a:lnTo>
                      <a:pt x="175" y="49"/>
                    </a:lnTo>
                    <a:lnTo>
                      <a:pt x="176" y="49"/>
                    </a:lnTo>
                    <a:lnTo>
                      <a:pt x="176" y="49"/>
                    </a:lnTo>
                    <a:lnTo>
                      <a:pt x="176" y="49"/>
                    </a:lnTo>
                    <a:lnTo>
                      <a:pt x="176" y="49"/>
                    </a:lnTo>
                    <a:lnTo>
                      <a:pt x="176" y="50"/>
                    </a:lnTo>
                    <a:lnTo>
                      <a:pt x="178" y="50"/>
                    </a:lnTo>
                    <a:lnTo>
                      <a:pt x="178" y="50"/>
                    </a:lnTo>
                    <a:lnTo>
                      <a:pt x="160" y="50"/>
                    </a:lnTo>
                    <a:lnTo>
                      <a:pt x="159" y="46"/>
                    </a:lnTo>
                    <a:lnTo>
                      <a:pt x="158" y="47"/>
                    </a:lnTo>
                    <a:lnTo>
                      <a:pt x="156" y="49"/>
                    </a:lnTo>
                    <a:lnTo>
                      <a:pt x="155" y="49"/>
                    </a:lnTo>
                    <a:lnTo>
                      <a:pt x="153" y="50"/>
                    </a:lnTo>
                    <a:lnTo>
                      <a:pt x="150" y="50"/>
                    </a:lnTo>
                    <a:lnTo>
                      <a:pt x="149" y="50"/>
                    </a:lnTo>
                    <a:lnTo>
                      <a:pt x="146" y="51"/>
                    </a:lnTo>
                    <a:lnTo>
                      <a:pt x="143" y="51"/>
                    </a:lnTo>
                    <a:lnTo>
                      <a:pt x="143" y="51"/>
                    </a:lnTo>
                    <a:lnTo>
                      <a:pt x="142" y="51"/>
                    </a:lnTo>
                    <a:lnTo>
                      <a:pt x="142" y="51"/>
                    </a:lnTo>
                    <a:lnTo>
                      <a:pt x="140" y="50"/>
                    </a:lnTo>
                    <a:lnTo>
                      <a:pt x="139" y="50"/>
                    </a:lnTo>
                    <a:lnTo>
                      <a:pt x="139" y="50"/>
                    </a:lnTo>
                    <a:lnTo>
                      <a:pt x="137" y="50"/>
                    </a:lnTo>
                    <a:lnTo>
                      <a:pt x="137" y="50"/>
                    </a:lnTo>
                    <a:lnTo>
                      <a:pt x="136" y="50"/>
                    </a:lnTo>
                    <a:lnTo>
                      <a:pt x="136" y="50"/>
                    </a:lnTo>
                    <a:lnTo>
                      <a:pt x="135" y="49"/>
                    </a:lnTo>
                    <a:lnTo>
                      <a:pt x="135" y="49"/>
                    </a:lnTo>
                    <a:lnTo>
                      <a:pt x="133" y="49"/>
                    </a:lnTo>
                    <a:lnTo>
                      <a:pt x="133" y="47"/>
                    </a:lnTo>
                    <a:lnTo>
                      <a:pt x="132" y="47"/>
                    </a:lnTo>
                    <a:lnTo>
                      <a:pt x="132" y="46"/>
                    </a:lnTo>
                    <a:lnTo>
                      <a:pt x="132" y="46"/>
                    </a:lnTo>
                    <a:lnTo>
                      <a:pt x="130" y="45"/>
                    </a:lnTo>
                    <a:lnTo>
                      <a:pt x="130" y="45"/>
                    </a:lnTo>
                    <a:lnTo>
                      <a:pt x="130" y="44"/>
                    </a:lnTo>
                    <a:lnTo>
                      <a:pt x="130" y="44"/>
                    </a:lnTo>
                    <a:lnTo>
                      <a:pt x="130" y="42"/>
                    </a:lnTo>
                    <a:lnTo>
                      <a:pt x="130" y="41"/>
                    </a:lnTo>
                    <a:lnTo>
                      <a:pt x="130" y="41"/>
                    </a:lnTo>
                    <a:lnTo>
                      <a:pt x="130" y="40"/>
                    </a:lnTo>
                    <a:lnTo>
                      <a:pt x="130" y="39"/>
                    </a:lnTo>
                    <a:lnTo>
                      <a:pt x="130" y="37"/>
                    </a:lnTo>
                    <a:lnTo>
                      <a:pt x="130" y="36"/>
                    </a:lnTo>
                    <a:lnTo>
                      <a:pt x="130" y="36"/>
                    </a:lnTo>
                    <a:lnTo>
                      <a:pt x="132" y="35"/>
                    </a:lnTo>
                    <a:lnTo>
                      <a:pt x="132" y="34"/>
                    </a:lnTo>
                    <a:lnTo>
                      <a:pt x="133" y="34"/>
                    </a:lnTo>
                    <a:lnTo>
                      <a:pt x="133" y="32"/>
                    </a:lnTo>
                    <a:lnTo>
                      <a:pt x="133" y="32"/>
                    </a:lnTo>
                    <a:lnTo>
                      <a:pt x="135" y="32"/>
                    </a:lnTo>
                    <a:lnTo>
                      <a:pt x="135" y="32"/>
                    </a:lnTo>
                    <a:lnTo>
                      <a:pt x="136" y="31"/>
                    </a:lnTo>
                    <a:lnTo>
                      <a:pt x="136" y="31"/>
                    </a:lnTo>
                    <a:lnTo>
                      <a:pt x="137" y="31"/>
                    </a:lnTo>
                    <a:lnTo>
                      <a:pt x="137" y="31"/>
                    </a:lnTo>
                    <a:lnTo>
                      <a:pt x="139" y="31"/>
                    </a:lnTo>
                    <a:lnTo>
                      <a:pt x="139" y="30"/>
                    </a:lnTo>
                    <a:lnTo>
                      <a:pt x="140" y="30"/>
                    </a:lnTo>
                    <a:lnTo>
                      <a:pt x="142" y="30"/>
                    </a:lnTo>
                    <a:lnTo>
                      <a:pt x="142" y="30"/>
                    </a:lnTo>
                    <a:lnTo>
                      <a:pt x="143" y="30"/>
                    </a:lnTo>
                    <a:lnTo>
                      <a:pt x="143" y="30"/>
                    </a:lnTo>
                    <a:lnTo>
                      <a:pt x="145" y="30"/>
                    </a:lnTo>
                    <a:lnTo>
                      <a:pt x="146" y="29"/>
                    </a:lnTo>
                    <a:lnTo>
                      <a:pt x="147" y="29"/>
                    </a:lnTo>
                    <a:lnTo>
                      <a:pt x="147" y="29"/>
                    </a:lnTo>
                    <a:lnTo>
                      <a:pt x="149" y="29"/>
                    </a:lnTo>
                    <a:lnTo>
                      <a:pt x="149" y="29"/>
                    </a:lnTo>
                    <a:lnTo>
                      <a:pt x="150" y="29"/>
                    </a:lnTo>
                    <a:lnTo>
                      <a:pt x="152" y="29"/>
                    </a:lnTo>
                    <a:lnTo>
                      <a:pt x="152" y="29"/>
                    </a:lnTo>
                    <a:lnTo>
                      <a:pt x="153" y="29"/>
                    </a:lnTo>
                    <a:lnTo>
                      <a:pt x="153" y="29"/>
                    </a:lnTo>
                    <a:lnTo>
                      <a:pt x="155" y="29"/>
                    </a:lnTo>
                    <a:lnTo>
                      <a:pt x="155" y="27"/>
                    </a:lnTo>
                    <a:lnTo>
                      <a:pt x="155" y="27"/>
                    </a:lnTo>
                    <a:lnTo>
                      <a:pt x="156" y="27"/>
                    </a:lnTo>
                    <a:lnTo>
                      <a:pt x="156" y="27"/>
                    </a:lnTo>
                    <a:lnTo>
                      <a:pt x="156" y="27"/>
                    </a:lnTo>
                    <a:lnTo>
                      <a:pt x="158" y="27"/>
                    </a:lnTo>
                    <a:lnTo>
                      <a:pt x="158" y="27"/>
                    </a:lnTo>
                    <a:lnTo>
                      <a:pt x="158" y="27"/>
                    </a:lnTo>
                    <a:lnTo>
                      <a:pt x="158" y="26"/>
                    </a:lnTo>
                    <a:lnTo>
                      <a:pt x="158" y="26"/>
                    </a:lnTo>
                    <a:lnTo>
                      <a:pt x="159" y="26"/>
                    </a:lnTo>
                    <a:lnTo>
                      <a:pt x="159" y="26"/>
                    </a:lnTo>
                    <a:lnTo>
                      <a:pt x="159" y="25"/>
                    </a:lnTo>
                    <a:lnTo>
                      <a:pt x="159" y="25"/>
                    </a:lnTo>
                    <a:lnTo>
                      <a:pt x="159" y="25"/>
                    </a:lnTo>
                    <a:lnTo>
                      <a:pt x="159" y="25"/>
                    </a:lnTo>
                    <a:lnTo>
                      <a:pt x="158" y="24"/>
                    </a:lnTo>
                    <a:lnTo>
                      <a:pt x="158" y="24"/>
                    </a:lnTo>
                    <a:lnTo>
                      <a:pt x="158" y="24"/>
                    </a:lnTo>
                    <a:lnTo>
                      <a:pt x="158" y="24"/>
                    </a:lnTo>
                    <a:lnTo>
                      <a:pt x="158" y="24"/>
                    </a:lnTo>
                    <a:lnTo>
                      <a:pt x="156" y="24"/>
                    </a:lnTo>
                    <a:lnTo>
                      <a:pt x="156" y="22"/>
                    </a:lnTo>
                    <a:lnTo>
                      <a:pt x="156" y="22"/>
                    </a:lnTo>
                    <a:lnTo>
                      <a:pt x="156" y="22"/>
                    </a:lnTo>
                    <a:lnTo>
                      <a:pt x="155" y="22"/>
                    </a:lnTo>
                    <a:lnTo>
                      <a:pt x="155" y="22"/>
                    </a:lnTo>
                    <a:lnTo>
                      <a:pt x="153" y="22"/>
                    </a:lnTo>
                    <a:lnTo>
                      <a:pt x="153" y="22"/>
                    </a:lnTo>
                    <a:lnTo>
                      <a:pt x="152" y="22"/>
                    </a:lnTo>
                    <a:lnTo>
                      <a:pt x="150" y="22"/>
                    </a:lnTo>
                    <a:lnTo>
                      <a:pt x="150" y="22"/>
                    </a:lnTo>
                    <a:lnTo>
                      <a:pt x="149" y="24"/>
                    </a:lnTo>
                    <a:lnTo>
                      <a:pt x="149" y="24"/>
                    </a:lnTo>
                    <a:lnTo>
                      <a:pt x="149" y="25"/>
                    </a:lnTo>
                    <a:lnTo>
                      <a:pt x="147" y="25"/>
                    </a:lnTo>
                    <a:lnTo>
                      <a:pt x="147" y="26"/>
                    </a:lnTo>
                    <a:lnTo>
                      <a:pt x="132" y="26"/>
                    </a:lnTo>
                    <a:close/>
                    <a:moveTo>
                      <a:pt x="159" y="35"/>
                    </a:moveTo>
                    <a:lnTo>
                      <a:pt x="158" y="35"/>
                    </a:lnTo>
                    <a:lnTo>
                      <a:pt x="158" y="35"/>
                    </a:lnTo>
                    <a:lnTo>
                      <a:pt x="158" y="35"/>
                    </a:lnTo>
                    <a:lnTo>
                      <a:pt x="156" y="35"/>
                    </a:lnTo>
                    <a:lnTo>
                      <a:pt x="156" y="35"/>
                    </a:lnTo>
                    <a:lnTo>
                      <a:pt x="155" y="35"/>
                    </a:lnTo>
                    <a:lnTo>
                      <a:pt x="155" y="36"/>
                    </a:lnTo>
                    <a:lnTo>
                      <a:pt x="153" y="36"/>
                    </a:lnTo>
                    <a:lnTo>
                      <a:pt x="152" y="36"/>
                    </a:lnTo>
                    <a:lnTo>
                      <a:pt x="152" y="36"/>
                    </a:lnTo>
                    <a:lnTo>
                      <a:pt x="150" y="36"/>
                    </a:lnTo>
                    <a:lnTo>
                      <a:pt x="150" y="36"/>
                    </a:lnTo>
                    <a:lnTo>
                      <a:pt x="150" y="37"/>
                    </a:lnTo>
                    <a:lnTo>
                      <a:pt x="149" y="37"/>
                    </a:lnTo>
                    <a:lnTo>
                      <a:pt x="149" y="37"/>
                    </a:lnTo>
                    <a:lnTo>
                      <a:pt x="147" y="37"/>
                    </a:lnTo>
                    <a:lnTo>
                      <a:pt x="147" y="37"/>
                    </a:lnTo>
                    <a:lnTo>
                      <a:pt x="147" y="37"/>
                    </a:lnTo>
                    <a:lnTo>
                      <a:pt x="147" y="39"/>
                    </a:lnTo>
                    <a:lnTo>
                      <a:pt x="146" y="39"/>
                    </a:lnTo>
                    <a:lnTo>
                      <a:pt x="146" y="39"/>
                    </a:lnTo>
                    <a:lnTo>
                      <a:pt x="146" y="40"/>
                    </a:lnTo>
                    <a:lnTo>
                      <a:pt x="146" y="40"/>
                    </a:lnTo>
                    <a:lnTo>
                      <a:pt x="146" y="40"/>
                    </a:lnTo>
                    <a:lnTo>
                      <a:pt x="146" y="41"/>
                    </a:lnTo>
                    <a:lnTo>
                      <a:pt x="146" y="41"/>
                    </a:lnTo>
                    <a:lnTo>
                      <a:pt x="147" y="42"/>
                    </a:lnTo>
                    <a:lnTo>
                      <a:pt x="147" y="42"/>
                    </a:lnTo>
                    <a:lnTo>
                      <a:pt x="149" y="42"/>
                    </a:lnTo>
                    <a:lnTo>
                      <a:pt x="149" y="42"/>
                    </a:lnTo>
                    <a:lnTo>
                      <a:pt x="150" y="44"/>
                    </a:lnTo>
                    <a:lnTo>
                      <a:pt x="152" y="44"/>
                    </a:lnTo>
                    <a:lnTo>
                      <a:pt x="152" y="44"/>
                    </a:lnTo>
                    <a:lnTo>
                      <a:pt x="153" y="44"/>
                    </a:lnTo>
                    <a:lnTo>
                      <a:pt x="153" y="42"/>
                    </a:lnTo>
                    <a:lnTo>
                      <a:pt x="155" y="42"/>
                    </a:lnTo>
                    <a:lnTo>
                      <a:pt x="155" y="42"/>
                    </a:lnTo>
                    <a:lnTo>
                      <a:pt x="156" y="42"/>
                    </a:lnTo>
                    <a:lnTo>
                      <a:pt x="156" y="41"/>
                    </a:lnTo>
                    <a:lnTo>
                      <a:pt x="156" y="41"/>
                    </a:lnTo>
                    <a:lnTo>
                      <a:pt x="158" y="40"/>
                    </a:lnTo>
                    <a:lnTo>
                      <a:pt x="158" y="40"/>
                    </a:lnTo>
                    <a:lnTo>
                      <a:pt x="158" y="40"/>
                    </a:lnTo>
                    <a:lnTo>
                      <a:pt x="158" y="39"/>
                    </a:lnTo>
                    <a:lnTo>
                      <a:pt x="158" y="39"/>
                    </a:lnTo>
                    <a:lnTo>
                      <a:pt x="159" y="37"/>
                    </a:lnTo>
                    <a:lnTo>
                      <a:pt x="159" y="36"/>
                    </a:lnTo>
                    <a:lnTo>
                      <a:pt x="159" y="36"/>
                    </a:lnTo>
                    <a:lnTo>
                      <a:pt x="159" y="35"/>
                    </a:lnTo>
                    <a:close/>
                    <a:moveTo>
                      <a:pt x="211" y="29"/>
                    </a:moveTo>
                    <a:lnTo>
                      <a:pt x="211" y="27"/>
                    </a:lnTo>
                    <a:lnTo>
                      <a:pt x="211" y="27"/>
                    </a:lnTo>
                    <a:lnTo>
                      <a:pt x="211" y="26"/>
                    </a:lnTo>
                    <a:lnTo>
                      <a:pt x="211" y="26"/>
                    </a:lnTo>
                    <a:lnTo>
                      <a:pt x="211" y="26"/>
                    </a:lnTo>
                    <a:lnTo>
                      <a:pt x="211" y="25"/>
                    </a:lnTo>
                    <a:lnTo>
                      <a:pt x="209" y="25"/>
                    </a:lnTo>
                    <a:lnTo>
                      <a:pt x="209" y="25"/>
                    </a:lnTo>
                    <a:lnTo>
                      <a:pt x="209" y="25"/>
                    </a:lnTo>
                    <a:lnTo>
                      <a:pt x="209" y="24"/>
                    </a:lnTo>
                    <a:lnTo>
                      <a:pt x="208" y="24"/>
                    </a:lnTo>
                    <a:lnTo>
                      <a:pt x="208" y="24"/>
                    </a:lnTo>
                    <a:lnTo>
                      <a:pt x="208" y="24"/>
                    </a:lnTo>
                    <a:lnTo>
                      <a:pt x="206" y="24"/>
                    </a:lnTo>
                    <a:lnTo>
                      <a:pt x="206" y="24"/>
                    </a:lnTo>
                    <a:lnTo>
                      <a:pt x="205" y="24"/>
                    </a:lnTo>
                    <a:lnTo>
                      <a:pt x="203" y="24"/>
                    </a:lnTo>
                    <a:lnTo>
                      <a:pt x="202" y="24"/>
                    </a:lnTo>
                    <a:lnTo>
                      <a:pt x="201" y="25"/>
                    </a:lnTo>
                    <a:lnTo>
                      <a:pt x="201" y="26"/>
                    </a:lnTo>
                    <a:lnTo>
                      <a:pt x="199" y="27"/>
                    </a:lnTo>
                    <a:lnTo>
                      <a:pt x="199" y="29"/>
                    </a:lnTo>
                    <a:lnTo>
                      <a:pt x="198" y="30"/>
                    </a:lnTo>
                    <a:lnTo>
                      <a:pt x="198" y="32"/>
                    </a:lnTo>
                    <a:lnTo>
                      <a:pt x="198" y="34"/>
                    </a:lnTo>
                    <a:lnTo>
                      <a:pt x="198" y="35"/>
                    </a:lnTo>
                    <a:lnTo>
                      <a:pt x="198" y="35"/>
                    </a:lnTo>
                    <a:lnTo>
                      <a:pt x="199" y="36"/>
                    </a:lnTo>
                    <a:lnTo>
                      <a:pt x="199" y="37"/>
                    </a:lnTo>
                    <a:lnTo>
                      <a:pt x="199" y="37"/>
                    </a:lnTo>
                    <a:lnTo>
                      <a:pt x="199" y="39"/>
                    </a:lnTo>
                    <a:lnTo>
                      <a:pt x="199" y="39"/>
                    </a:lnTo>
                    <a:lnTo>
                      <a:pt x="201" y="40"/>
                    </a:lnTo>
                    <a:lnTo>
                      <a:pt x="201" y="40"/>
                    </a:lnTo>
                    <a:lnTo>
                      <a:pt x="202" y="41"/>
                    </a:lnTo>
                    <a:lnTo>
                      <a:pt x="202" y="41"/>
                    </a:lnTo>
                    <a:lnTo>
                      <a:pt x="203" y="41"/>
                    </a:lnTo>
                    <a:lnTo>
                      <a:pt x="203" y="41"/>
                    </a:lnTo>
                    <a:lnTo>
                      <a:pt x="205" y="41"/>
                    </a:lnTo>
                    <a:lnTo>
                      <a:pt x="205" y="41"/>
                    </a:lnTo>
                    <a:lnTo>
                      <a:pt x="206" y="41"/>
                    </a:lnTo>
                    <a:lnTo>
                      <a:pt x="208" y="41"/>
                    </a:lnTo>
                    <a:lnTo>
                      <a:pt x="209" y="41"/>
                    </a:lnTo>
                    <a:lnTo>
                      <a:pt x="209" y="40"/>
                    </a:lnTo>
                    <a:lnTo>
                      <a:pt x="211" y="40"/>
                    </a:lnTo>
                    <a:lnTo>
                      <a:pt x="211" y="39"/>
                    </a:lnTo>
                    <a:lnTo>
                      <a:pt x="211" y="37"/>
                    </a:lnTo>
                    <a:lnTo>
                      <a:pt x="212" y="36"/>
                    </a:lnTo>
                    <a:lnTo>
                      <a:pt x="228" y="36"/>
                    </a:lnTo>
                    <a:lnTo>
                      <a:pt x="228" y="39"/>
                    </a:lnTo>
                    <a:lnTo>
                      <a:pt x="226" y="40"/>
                    </a:lnTo>
                    <a:lnTo>
                      <a:pt x="226" y="41"/>
                    </a:lnTo>
                    <a:lnTo>
                      <a:pt x="225" y="42"/>
                    </a:lnTo>
                    <a:lnTo>
                      <a:pt x="225" y="44"/>
                    </a:lnTo>
                    <a:lnTo>
                      <a:pt x="224" y="45"/>
                    </a:lnTo>
                    <a:lnTo>
                      <a:pt x="222" y="46"/>
                    </a:lnTo>
                    <a:lnTo>
                      <a:pt x="221" y="47"/>
                    </a:lnTo>
                    <a:lnTo>
                      <a:pt x="219" y="49"/>
                    </a:lnTo>
                    <a:lnTo>
                      <a:pt x="218" y="49"/>
                    </a:lnTo>
                    <a:lnTo>
                      <a:pt x="216" y="50"/>
                    </a:lnTo>
                    <a:lnTo>
                      <a:pt x="214" y="50"/>
                    </a:lnTo>
                    <a:lnTo>
                      <a:pt x="212" y="50"/>
                    </a:lnTo>
                    <a:lnTo>
                      <a:pt x="209" y="51"/>
                    </a:lnTo>
                    <a:lnTo>
                      <a:pt x="208" y="51"/>
                    </a:lnTo>
                    <a:lnTo>
                      <a:pt x="205" y="51"/>
                    </a:lnTo>
                    <a:lnTo>
                      <a:pt x="203" y="51"/>
                    </a:lnTo>
                    <a:lnTo>
                      <a:pt x="202" y="51"/>
                    </a:lnTo>
                    <a:lnTo>
                      <a:pt x="201" y="51"/>
                    </a:lnTo>
                    <a:lnTo>
                      <a:pt x="201" y="50"/>
                    </a:lnTo>
                    <a:lnTo>
                      <a:pt x="199" y="50"/>
                    </a:lnTo>
                    <a:lnTo>
                      <a:pt x="198" y="50"/>
                    </a:lnTo>
                    <a:lnTo>
                      <a:pt x="196" y="50"/>
                    </a:lnTo>
                    <a:lnTo>
                      <a:pt x="195" y="50"/>
                    </a:lnTo>
                    <a:lnTo>
                      <a:pt x="193" y="49"/>
                    </a:lnTo>
                    <a:lnTo>
                      <a:pt x="193" y="49"/>
                    </a:lnTo>
                    <a:lnTo>
                      <a:pt x="192" y="49"/>
                    </a:lnTo>
                    <a:lnTo>
                      <a:pt x="191" y="47"/>
                    </a:lnTo>
                    <a:lnTo>
                      <a:pt x="191" y="47"/>
                    </a:lnTo>
                    <a:lnTo>
                      <a:pt x="189" y="47"/>
                    </a:lnTo>
                    <a:lnTo>
                      <a:pt x="189" y="46"/>
                    </a:lnTo>
                    <a:lnTo>
                      <a:pt x="188" y="46"/>
                    </a:lnTo>
                    <a:lnTo>
                      <a:pt x="188" y="45"/>
                    </a:lnTo>
                    <a:lnTo>
                      <a:pt x="186" y="45"/>
                    </a:lnTo>
                    <a:lnTo>
                      <a:pt x="186" y="44"/>
                    </a:lnTo>
                    <a:lnTo>
                      <a:pt x="185" y="42"/>
                    </a:lnTo>
                    <a:lnTo>
                      <a:pt x="185" y="42"/>
                    </a:lnTo>
                    <a:lnTo>
                      <a:pt x="183" y="41"/>
                    </a:lnTo>
                    <a:lnTo>
                      <a:pt x="183" y="41"/>
                    </a:lnTo>
                    <a:lnTo>
                      <a:pt x="183" y="40"/>
                    </a:lnTo>
                    <a:lnTo>
                      <a:pt x="183" y="39"/>
                    </a:lnTo>
                    <a:lnTo>
                      <a:pt x="182" y="39"/>
                    </a:lnTo>
                    <a:lnTo>
                      <a:pt x="182" y="37"/>
                    </a:lnTo>
                    <a:lnTo>
                      <a:pt x="182" y="36"/>
                    </a:lnTo>
                    <a:lnTo>
                      <a:pt x="182" y="36"/>
                    </a:lnTo>
                    <a:lnTo>
                      <a:pt x="182" y="35"/>
                    </a:lnTo>
                    <a:lnTo>
                      <a:pt x="182" y="34"/>
                    </a:lnTo>
                    <a:lnTo>
                      <a:pt x="182" y="34"/>
                    </a:lnTo>
                    <a:lnTo>
                      <a:pt x="182" y="32"/>
                    </a:lnTo>
                    <a:lnTo>
                      <a:pt x="182" y="31"/>
                    </a:lnTo>
                    <a:lnTo>
                      <a:pt x="182" y="30"/>
                    </a:lnTo>
                    <a:lnTo>
                      <a:pt x="182" y="29"/>
                    </a:lnTo>
                    <a:lnTo>
                      <a:pt x="183" y="27"/>
                    </a:lnTo>
                    <a:lnTo>
                      <a:pt x="183" y="26"/>
                    </a:lnTo>
                    <a:lnTo>
                      <a:pt x="183" y="25"/>
                    </a:lnTo>
                    <a:lnTo>
                      <a:pt x="185" y="24"/>
                    </a:lnTo>
                    <a:lnTo>
                      <a:pt x="185" y="22"/>
                    </a:lnTo>
                    <a:lnTo>
                      <a:pt x="186" y="21"/>
                    </a:lnTo>
                    <a:lnTo>
                      <a:pt x="186" y="21"/>
                    </a:lnTo>
                    <a:lnTo>
                      <a:pt x="188" y="20"/>
                    </a:lnTo>
                    <a:lnTo>
                      <a:pt x="189" y="19"/>
                    </a:lnTo>
                    <a:lnTo>
                      <a:pt x="189" y="19"/>
                    </a:lnTo>
                    <a:lnTo>
                      <a:pt x="191" y="17"/>
                    </a:lnTo>
                    <a:lnTo>
                      <a:pt x="192" y="16"/>
                    </a:lnTo>
                    <a:lnTo>
                      <a:pt x="193" y="16"/>
                    </a:lnTo>
                    <a:lnTo>
                      <a:pt x="195" y="15"/>
                    </a:lnTo>
                    <a:lnTo>
                      <a:pt x="196" y="15"/>
                    </a:lnTo>
                    <a:lnTo>
                      <a:pt x="198" y="15"/>
                    </a:lnTo>
                    <a:lnTo>
                      <a:pt x="199" y="14"/>
                    </a:lnTo>
                    <a:lnTo>
                      <a:pt x="202" y="14"/>
                    </a:lnTo>
                    <a:lnTo>
                      <a:pt x="203" y="14"/>
                    </a:lnTo>
                    <a:lnTo>
                      <a:pt x="205" y="14"/>
                    </a:lnTo>
                    <a:lnTo>
                      <a:pt x="206" y="14"/>
                    </a:lnTo>
                    <a:lnTo>
                      <a:pt x="208" y="14"/>
                    </a:lnTo>
                    <a:lnTo>
                      <a:pt x="209" y="14"/>
                    </a:lnTo>
                    <a:lnTo>
                      <a:pt x="211" y="14"/>
                    </a:lnTo>
                    <a:lnTo>
                      <a:pt x="212" y="15"/>
                    </a:lnTo>
                    <a:lnTo>
                      <a:pt x="214" y="15"/>
                    </a:lnTo>
                    <a:lnTo>
                      <a:pt x="215" y="15"/>
                    </a:lnTo>
                    <a:lnTo>
                      <a:pt x="216" y="15"/>
                    </a:lnTo>
                    <a:lnTo>
                      <a:pt x="218" y="16"/>
                    </a:lnTo>
                    <a:lnTo>
                      <a:pt x="219" y="16"/>
                    </a:lnTo>
                    <a:lnTo>
                      <a:pt x="219" y="17"/>
                    </a:lnTo>
                    <a:lnTo>
                      <a:pt x="221" y="17"/>
                    </a:lnTo>
                    <a:lnTo>
                      <a:pt x="222" y="19"/>
                    </a:lnTo>
                    <a:lnTo>
                      <a:pt x="222" y="19"/>
                    </a:lnTo>
                    <a:lnTo>
                      <a:pt x="224" y="20"/>
                    </a:lnTo>
                    <a:lnTo>
                      <a:pt x="225" y="20"/>
                    </a:lnTo>
                    <a:lnTo>
                      <a:pt x="225" y="21"/>
                    </a:lnTo>
                    <a:lnTo>
                      <a:pt x="225" y="22"/>
                    </a:lnTo>
                    <a:lnTo>
                      <a:pt x="226" y="22"/>
                    </a:lnTo>
                    <a:lnTo>
                      <a:pt x="226" y="24"/>
                    </a:lnTo>
                    <a:lnTo>
                      <a:pt x="226" y="25"/>
                    </a:lnTo>
                    <a:lnTo>
                      <a:pt x="228" y="26"/>
                    </a:lnTo>
                    <a:lnTo>
                      <a:pt x="228" y="27"/>
                    </a:lnTo>
                    <a:lnTo>
                      <a:pt x="228" y="29"/>
                    </a:lnTo>
                    <a:lnTo>
                      <a:pt x="211" y="29"/>
                    </a:lnTo>
                    <a:close/>
                    <a:moveTo>
                      <a:pt x="235" y="1"/>
                    </a:moveTo>
                    <a:lnTo>
                      <a:pt x="251" y="1"/>
                    </a:lnTo>
                    <a:lnTo>
                      <a:pt x="251" y="19"/>
                    </a:lnTo>
                    <a:lnTo>
                      <a:pt x="252" y="19"/>
                    </a:lnTo>
                    <a:lnTo>
                      <a:pt x="252" y="17"/>
                    </a:lnTo>
                    <a:lnTo>
                      <a:pt x="254" y="17"/>
                    </a:lnTo>
                    <a:lnTo>
                      <a:pt x="254" y="16"/>
                    </a:lnTo>
                    <a:lnTo>
                      <a:pt x="255" y="16"/>
                    </a:lnTo>
                    <a:lnTo>
                      <a:pt x="255" y="16"/>
                    </a:lnTo>
                    <a:lnTo>
                      <a:pt x="257" y="15"/>
                    </a:lnTo>
                    <a:lnTo>
                      <a:pt x="257" y="15"/>
                    </a:lnTo>
                    <a:lnTo>
                      <a:pt x="258" y="15"/>
                    </a:lnTo>
                    <a:lnTo>
                      <a:pt x="258" y="15"/>
                    </a:lnTo>
                    <a:lnTo>
                      <a:pt x="259" y="14"/>
                    </a:lnTo>
                    <a:lnTo>
                      <a:pt x="259" y="14"/>
                    </a:lnTo>
                    <a:lnTo>
                      <a:pt x="261" y="14"/>
                    </a:lnTo>
                    <a:lnTo>
                      <a:pt x="261" y="14"/>
                    </a:lnTo>
                    <a:lnTo>
                      <a:pt x="262" y="14"/>
                    </a:lnTo>
                    <a:lnTo>
                      <a:pt x="264" y="14"/>
                    </a:lnTo>
                    <a:lnTo>
                      <a:pt x="265" y="14"/>
                    </a:lnTo>
                    <a:lnTo>
                      <a:pt x="267" y="14"/>
                    </a:lnTo>
                    <a:lnTo>
                      <a:pt x="268" y="14"/>
                    </a:lnTo>
                    <a:lnTo>
                      <a:pt x="271" y="15"/>
                    </a:lnTo>
                    <a:lnTo>
                      <a:pt x="272" y="15"/>
                    </a:lnTo>
                    <a:lnTo>
                      <a:pt x="272" y="16"/>
                    </a:lnTo>
                    <a:lnTo>
                      <a:pt x="274" y="16"/>
                    </a:lnTo>
                    <a:lnTo>
                      <a:pt x="275" y="17"/>
                    </a:lnTo>
                    <a:lnTo>
                      <a:pt x="277" y="19"/>
                    </a:lnTo>
                    <a:lnTo>
                      <a:pt x="277" y="20"/>
                    </a:lnTo>
                    <a:lnTo>
                      <a:pt x="278" y="21"/>
                    </a:lnTo>
                    <a:lnTo>
                      <a:pt x="278" y="22"/>
                    </a:lnTo>
                    <a:lnTo>
                      <a:pt x="278" y="24"/>
                    </a:lnTo>
                    <a:lnTo>
                      <a:pt x="280" y="25"/>
                    </a:lnTo>
                    <a:lnTo>
                      <a:pt x="280" y="27"/>
                    </a:lnTo>
                    <a:lnTo>
                      <a:pt x="280" y="29"/>
                    </a:lnTo>
                    <a:lnTo>
                      <a:pt x="280" y="50"/>
                    </a:lnTo>
                    <a:lnTo>
                      <a:pt x="262" y="50"/>
                    </a:lnTo>
                    <a:lnTo>
                      <a:pt x="262" y="31"/>
                    </a:lnTo>
                    <a:lnTo>
                      <a:pt x="262" y="31"/>
                    </a:lnTo>
                    <a:lnTo>
                      <a:pt x="262" y="30"/>
                    </a:lnTo>
                    <a:lnTo>
                      <a:pt x="262" y="29"/>
                    </a:lnTo>
                    <a:lnTo>
                      <a:pt x="262" y="29"/>
                    </a:lnTo>
                    <a:lnTo>
                      <a:pt x="262" y="27"/>
                    </a:lnTo>
                    <a:lnTo>
                      <a:pt x="262" y="27"/>
                    </a:lnTo>
                    <a:lnTo>
                      <a:pt x="262" y="26"/>
                    </a:lnTo>
                    <a:lnTo>
                      <a:pt x="261" y="26"/>
                    </a:lnTo>
                    <a:lnTo>
                      <a:pt x="261" y="26"/>
                    </a:lnTo>
                    <a:lnTo>
                      <a:pt x="261" y="26"/>
                    </a:lnTo>
                    <a:lnTo>
                      <a:pt x="259" y="25"/>
                    </a:lnTo>
                    <a:lnTo>
                      <a:pt x="259" y="25"/>
                    </a:lnTo>
                    <a:lnTo>
                      <a:pt x="259" y="25"/>
                    </a:lnTo>
                    <a:lnTo>
                      <a:pt x="258" y="25"/>
                    </a:lnTo>
                    <a:lnTo>
                      <a:pt x="258" y="25"/>
                    </a:lnTo>
                    <a:lnTo>
                      <a:pt x="257" y="25"/>
                    </a:lnTo>
                    <a:lnTo>
                      <a:pt x="255" y="25"/>
                    </a:lnTo>
                    <a:lnTo>
                      <a:pt x="255" y="25"/>
                    </a:lnTo>
                    <a:lnTo>
                      <a:pt x="254" y="26"/>
                    </a:lnTo>
                    <a:lnTo>
                      <a:pt x="252" y="26"/>
                    </a:lnTo>
                    <a:lnTo>
                      <a:pt x="252" y="27"/>
                    </a:lnTo>
                    <a:lnTo>
                      <a:pt x="251" y="29"/>
                    </a:lnTo>
                    <a:lnTo>
                      <a:pt x="251" y="30"/>
                    </a:lnTo>
                    <a:lnTo>
                      <a:pt x="251" y="32"/>
                    </a:lnTo>
                    <a:lnTo>
                      <a:pt x="251" y="50"/>
                    </a:lnTo>
                    <a:lnTo>
                      <a:pt x="235" y="50"/>
                    </a:lnTo>
                    <a:lnTo>
                      <a:pt x="235" y="1"/>
                    </a:lnTo>
                    <a:close/>
                    <a:moveTo>
                      <a:pt x="356" y="14"/>
                    </a:moveTo>
                    <a:lnTo>
                      <a:pt x="356" y="22"/>
                    </a:lnTo>
                    <a:lnTo>
                      <a:pt x="363" y="22"/>
                    </a:lnTo>
                    <a:lnTo>
                      <a:pt x="364" y="22"/>
                    </a:lnTo>
                    <a:lnTo>
                      <a:pt x="364" y="22"/>
                    </a:lnTo>
                    <a:lnTo>
                      <a:pt x="366" y="22"/>
                    </a:lnTo>
                    <a:lnTo>
                      <a:pt x="367" y="22"/>
                    </a:lnTo>
                    <a:lnTo>
                      <a:pt x="367" y="22"/>
                    </a:lnTo>
                    <a:lnTo>
                      <a:pt x="369" y="22"/>
                    </a:lnTo>
                    <a:lnTo>
                      <a:pt x="369" y="21"/>
                    </a:lnTo>
                    <a:lnTo>
                      <a:pt x="369" y="21"/>
                    </a:lnTo>
                    <a:lnTo>
                      <a:pt x="370" y="21"/>
                    </a:lnTo>
                    <a:lnTo>
                      <a:pt x="370" y="21"/>
                    </a:lnTo>
                    <a:lnTo>
                      <a:pt x="370" y="20"/>
                    </a:lnTo>
                    <a:lnTo>
                      <a:pt x="370" y="20"/>
                    </a:lnTo>
                    <a:lnTo>
                      <a:pt x="370" y="20"/>
                    </a:lnTo>
                    <a:lnTo>
                      <a:pt x="371" y="19"/>
                    </a:lnTo>
                    <a:lnTo>
                      <a:pt x="371" y="19"/>
                    </a:lnTo>
                    <a:lnTo>
                      <a:pt x="371" y="19"/>
                    </a:lnTo>
                    <a:lnTo>
                      <a:pt x="371" y="17"/>
                    </a:lnTo>
                    <a:lnTo>
                      <a:pt x="371" y="17"/>
                    </a:lnTo>
                    <a:lnTo>
                      <a:pt x="370" y="16"/>
                    </a:lnTo>
                    <a:lnTo>
                      <a:pt x="370" y="16"/>
                    </a:lnTo>
                    <a:lnTo>
                      <a:pt x="370" y="16"/>
                    </a:lnTo>
                    <a:lnTo>
                      <a:pt x="370" y="15"/>
                    </a:lnTo>
                    <a:lnTo>
                      <a:pt x="369" y="15"/>
                    </a:lnTo>
                    <a:lnTo>
                      <a:pt x="369" y="15"/>
                    </a:lnTo>
                    <a:lnTo>
                      <a:pt x="369" y="14"/>
                    </a:lnTo>
                    <a:lnTo>
                      <a:pt x="367" y="14"/>
                    </a:lnTo>
                    <a:lnTo>
                      <a:pt x="367" y="14"/>
                    </a:lnTo>
                    <a:lnTo>
                      <a:pt x="367" y="14"/>
                    </a:lnTo>
                    <a:lnTo>
                      <a:pt x="366" y="14"/>
                    </a:lnTo>
                    <a:lnTo>
                      <a:pt x="366" y="14"/>
                    </a:lnTo>
                    <a:lnTo>
                      <a:pt x="364" y="14"/>
                    </a:lnTo>
                    <a:lnTo>
                      <a:pt x="364" y="14"/>
                    </a:lnTo>
                    <a:lnTo>
                      <a:pt x="356" y="14"/>
                    </a:lnTo>
                    <a:close/>
                    <a:moveTo>
                      <a:pt x="336" y="1"/>
                    </a:moveTo>
                    <a:lnTo>
                      <a:pt x="364" y="1"/>
                    </a:lnTo>
                    <a:lnTo>
                      <a:pt x="366" y="1"/>
                    </a:lnTo>
                    <a:lnTo>
                      <a:pt x="369" y="1"/>
                    </a:lnTo>
                    <a:lnTo>
                      <a:pt x="370" y="2"/>
                    </a:lnTo>
                    <a:lnTo>
                      <a:pt x="373" y="2"/>
                    </a:lnTo>
                    <a:lnTo>
                      <a:pt x="374" y="2"/>
                    </a:lnTo>
                    <a:lnTo>
                      <a:pt x="376" y="2"/>
                    </a:lnTo>
                    <a:lnTo>
                      <a:pt x="377" y="2"/>
                    </a:lnTo>
                    <a:lnTo>
                      <a:pt x="379" y="3"/>
                    </a:lnTo>
                    <a:lnTo>
                      <a:pt x="380" y="3"/>
                    </a:lnTo>
                    <a:lnTo>
                      <a:pt x="382" y="5"/>
                    </a:lnTo>
                    <a:lnTo>
                      <a:pt x="383" y="5"/>
                    </a:lnTo>
                    <a:lnTo>
                      <a:pt x="384" y="6"/>
                    </a:lnTo>
                    <a:lnTo>
                      <a:pt x="384" y="6"/>
                    </a:lnTo>
                    <a:lnTo>
                      <a:pt x="386" y="7"/>
                    </a:lnTo>
                    <a:lnTo>
                      <a:pt x="386" y="7"/>
                    </a:lnTo>
                    <a:lnTo>
                      <a:pt x="386" y="8"/>
                    </a:lnTo>
                    <a:lnTo>
                      <a:pt x="387" y="8"/>
                    </a:lnTo>
                    <a:lnTo>
                      <a:pt x="387" y="10"/>
                    </a:lnTo>
                    <a:lnTo>
                      <a:pt x="387" y="11"/>
                    </a:lnTo>
                    <a:lnTo>
                      <a:pt x="387" y="11"/>
                    </a:lnTo>
                    <a:lnTo>
                      <a:pt x="387" y="12"/>
                    </a:lnTo>
                    <a:lnTo>
                      <a:pt x="389" y="14"/>
                    </a:lnTo>
                    <a:lnTo>
                      <a:pt x="389" y="15"/>
                    </a:lnTo>
                    <a:lnTo>
                      <a:pt x="389" y="15"/>
                    </a:lnTo>
                    <a:lnTo>
                      <a:pt x="389" y="16"/>
                    </a:lnTo>
                    <a:lnTo>
                      <a:pt x="389" y="17"/>
                    </a:lnTo>
                    <a:lnTo>
                      <a:pt x="387" y="19"/>
                    </a:lnTo>
                    <a:lnTo>
                      <a:pt x="387" y="20"/>
                    </a:lnTo>
                    <a:lnTo>
                      <a:pt x="387" y="21"/>
                    </a:lnTo>
                    <a:lnTo>
                      <a:pt x="387" y="21"/>
                    </a:lnTo>
                    <a:lnTo>
                      <a:pt x="386" y="22"/>
                    </a:lnTo>
                    <a:lnTo>
                      <a:pt x="386" y="24"/>
                    </a:lnTo>
                    <a:lnTo>
                      <a:pt x="384" y="24"/>
                    </a:lnTo>
                    <a:lnTo>
                      <a:pt x="384" y="25"/>
                    </a:lnTo>
                    <a:lnTo>
                      <a:pt x="383" y="25"/>
                    </a:lnTo>
                    <a:lnTo>
                      <a:pt x="383" y="26"/>
                    </a:lnTo>
                    <a:lnTo>
                      <a:pt x="382" y="26"/>
                    </a:lnTo>
                    <a:lnTo>
                      <a:pt x="380" y="27"/>
                    </a:lnTo>
                    <a:lnTo>
                      <a:pt x="380" y="27"/>
                    </a:lnTo>
                    <a:lnTo>
                      <a:pt x="379" y="27"/>
                    </a:lnTo>
                    <a:lnTo>
                      <a:pt x="380" y="27"/>
                    </a:lnTo>
                    <a:lnTo>
                      <a:pt x="380" y="27"/>
                    </a:lnTo>
                    <a:lnTo>
                      <a:pt x="382" y="29"/>
                    </a:lnTo>
                    <a:lnTo>
                      <a:pt x="382" y="29"/>
                    </a:lnTo>
                    <a:lnTo>
                      <a:pt x="383" y="29"/>
                    </a:lnTo>
                    <a:lnTo>
                      <a:pt x="383" y="29"/>
                    </a:lnTo>
                    <a:lnTo>
                      <a:pt x="384" y="30"/>
                    </a:lnTo>
                    <a:lnTo>
                      <a:pt x="384" y="30"/>
                    </a:lnTo>
                    <a:lnTo>
                      <a:pt x="384" y="30"/>
                    </a:lnTo>
                    <a:lnTo>
                      <a:pt x="386" y="30"/>
                    </a:lnTo>
                    <a:lnTo>
                      <a:pt x="386" y="31"/>
                    </a:lnTo>
                    <a:lnTo>
                      <a:pt x="386" y="31"/>
                    </a:lnTo>
                    <a:lnTo>
                      <a:pt x="386" y="31"/>
                    </a:lnTo>
                    <a:lnTo>
                      <a:pt x="387" y="32"/>
                    </a:lnTo>
                    <a:lnTo>
                      <a:pt x="387" y="32"/>
                    </a:lnTo>
                    <a:lnTo>
                      <a:pt x="387" y="34"/>
                    </a:lnTo>
                    <a:lnTo>
                      <a:pt x="387" y="34"/>
                    </a:lnTo>
                    <a:lnTo>
                      <a:pt x="387" y="35"/>
                    </a:lnTo>
                    <a:lnTo>
                      <a:pt x="387" y="35"/>
                    </a:lnTo>
                    <a:lnTo>
                      <a:pt x="387" y="36"/>
                    </a:lnTo>
                    <a:lnTo>
                      <a:pt x="389" y="37"/>
                    </a:lnTo>
                    <a:lnTo>
                      <a:pt x="389" y="37"/>
                    </a:lnTo>
                    <a:lnTo>
                      <a:pt x="389" y="39"/>
                    </a:lnTo>
                    <a:lnTo>
                      <a:pt x="389" y="40"/>
                    </a:lnTo>
                    <a:lnTo>
                      <a:pt x="389" y="44"/>
                    </a:lnTo>
                    <a:lnTo>
                      <a:pt x="389" y="45"/>
                    </a:lnTo>
                    <a:lnTo>
                      <a:pt x="389" y="45"/>
                    </a:lnTo>
                    <a:lnTo>
                      <a:pt x="389" y="46"/>
                    </a:lnTo>
                    <a:lnTo>
                      <a:pt x="389" y="46"/>
                    </a:lnTo>
                    <a:lnTo>
                      <a:pt x="389" y="46"/>
                    </a:lnTo>
                    <a:lnTo>
                      <a:pt x="389" y="47"/>
                    </a:lnTo>
                    <a:lnTo>
                      <a:pt x="389" y="47"/>
                    </a:lnTo>
                    <a:lnTo>
                      <a:pt x="389" y="47"/>
                    </a:lnTo>
                    <a:lnTo>
                      <a:pt x="389" y="47"/>
                    </a:lnTo>
                    <a:lnTo>
                      <a:pt x="389" y="49"/>
                    </a:lnTo>
                    <a:lnTo>
                      <a:pt x="389" y="49"/>
                    </a:lnTo>
                    <a:lnTo>
                      <a:pt x="389" y="49"/>
                    </a:lnTo>
                    <a:lnTo>
                      <a:pt x="390" y="49"/>
                    </a:lnTo>
                    <a:lnTo>
                      <a:pt x="390" y="49"/>
                    </a:lnTo>
                    <a:lnTo>
                      <a:pt x="390" y="49"/>
                    </a:lnTo>
                    <a:lnTo>
                      <a:pt x="390" y="49"/>
                    </a:lnTo>
                    <a:lnTo>
                      <a:pt x="390" y="50"/>
                    </a:lnTo>
                    <a:lnTo>
                      <a:pt x="371" y="50"/>
                    </a:lnTo>
                    <a:lnTo>
                      <a:pt x="371" y="50"/>
                    </a:lnTo>
                    <a:lnTo>
                      <a:pt x="371" y="49"/>
                    </a:lnTo>
                    <a:lnTo>
                      <a:pt x="371" y="49"/>
                    </a:lnTo>
                    <a:lnTo>
                      <a:pt x="371" y="47"/>
                    </a:lnTo>
                    <a:lnTo>
                      <a:pt x="370" y="47"/>
                    </a:lnTo>
                    <a:lnTo>
                      <a:pt x="370" y="47"/>
                    </a:lnTo>
                    <a:lnTo>
                      <a:pt x="370" y="46"/>
                    </a:lnTo>
                    <a:lnTo>
                      <a:pt x="370" y="45"/>
                    </a:lnTo>
                    <a:lnTo>
                      <a:pt x="370" y="45"/>
                    </a:lnTo>
                    <a:lnTo>
                      <a:pt x="370" y="44"/>
                    </a:lnTo>
                    <a:lnTo>
                      <a:pt x="370" y="44"/>
                    </a:lnTo>
                    <a:lnTo>
                      <a:pt x="370" y="42"/>
                    </a:lnTo>
                    <a:lnTo>
                      <a:pt x="370" y="42"/>
                    </a:lnTo>
                    <a:lnTo>
                      <a:pt x="370" y="41"/>
                    </a:lnTo>
                    <a:lnTo>
                      <a:pt x="370" y="41"/>
                    </a:lnTo>
                    <a:lnTo>
                      <a:pt x="370" y="40"/>
                    </a:lnTo>
                    <a:lnTo>
                      <a:pt x="370" y="40"/>
                    </a:lnTo>
                    <a:lnTo>
                      <a:pt x="370" y="39"/>
                    </a:lnTo>
                    <a:lnTo>
                      <a:pt x="370" y="39"/>
                    </a:lnTo>
                    <a:lnTo>
                      <a:pt x="370" y="37"/>
                    </a:lnTo>
                    <a:lnTo>
                      <a:pt x="370" y="37"/>
                    </a:lnTo>
                    <a:lnTo>
                      <a:pt x="370" y="37"/>
                    </a:lnTo>
                    <a:lnTo>
                      <a:pt x="370" y="36"/>
                    </a:lnTo>
                    <a:lnTo>
                      <a:pt x="369" y="36"/>
                    </a:lnTo>
                    <a:lnTo>
                      <a:pt x="369" y="36"/>
                    </a:lnTo>
                    <a:lnTo>
                      <a:pt x="369" y="35"/>
                    </a:lnTo>
                    <a:lnTo>
                      <a:pt x="369" y="35"/>
                    </a:lnTo>
                    <a:lnTo>
                      <a:pt x="369" y="35"/>
                    </a:lnTo>
                    <a:lnTo>
                      <a:pt x="367" y="35"/>
                    </a:lnTo>
                    <a:lnTo>
                      <a:pt x="367" y="35"/>
                    </a:lnTo>
                    <a:lnTo>
                      <a:pt x="367" y="35"/>
                    </a:lnTo>
                    <a:lnTo>
                      <a:pt x="367" y="34"/>
                    </a:lnTo>
                    <a:lnTo>
                      <a:pt x="366" y="34"/>
                    </a:lnTo>
                    <a:lnTo>
                      <a:pt x="366" y="34"/>
                    </a:lnTo>
                    <a:lnTo>
                      <a:pt x="364" y="34"/>
                    </a:lnTo>
                    <a:lnTo>
                      <a:pt x="363" y="34"/>
                    </a:lnTo>
                    <a:lnTo>
                      <a:pt x="361" y="34"/>
                    </a:lnTo>
                    <a:lnTo>
                      <a:pt x="360" y="34"/>
                    </a:lnTo>
                    <a:lnTo>
                      <a:pt x="359" y="34"/>
                    </a:lnTo>
                    <a:lnTo>
                      <a:pt x="357" y="34"/>
                    </a:lnTo>
                    <a:lnTo>
                      <a:pt x="356" y="34"/>
                    </a:lnTo>
                    <a:lnTo>
                      <a:pt x="356" y="50"/>
                    </a:lnTo>
                    <a:lnTo>
                      <a:pt x="336" y="50"/>
                    </a:lnTo>
                    <a:lnTo>
                      <a:pt x="336" y="1"/>
                    </a:lnTo>
                    <a:close/>
                    <a:moveTo>
                      <a:pt x="412" y="29"/>
                    </a:moveTo>
                    <a:lnTo>
                      <a:pt x="426" y="29"/>
                    </a:lnTo>
                    <a:lnTo>
                      <a:pt x="426" y="27"/>
                    </a:lnTo>
                    <a:lnTo>
                      <a:pt x="426" y="27"/>
                    </a:lnTo>
                    <a:lnTo>
                      <a:pt x="425" y="26"/>
                    </a:lnTo>
                    <a:lnTo>
                      <a:pt x="425" y="26"/>
                    </a:lnTo>
                    <a:lnTo>
                      <a:pt x="425" y="25"/>
                    </a:lnTo>
                    <a:lnTo>
                      <a:pt x="425" y="25"/>
                    </a:lnTo>
                    <a:lnTo>
                      <a:pt x="425" y="25"/>
                    </a:lnTo>
                    <a:lnTo>
                      <a:pt x="423" y="24"/>
                    </a:lnTo>
                    <a:lnTo>
                      <a:pt x="423" y="24"/>
                    </a:lnTo>
                    <a:lnTo>
                      <a:pt x="423" y="24"/>
                    </a:lnTo>
                    <a:lnTo>
                      <a:pt x="422" y="22"/>
                    </a:lnTo>
                    <a:lnTo>
                      <a:pt x="422" y="22"/>
                    </a:lnTo>
                    <a:lnTo>
                      <a:pt x="420" y="22"/>
                    </a:lnTo>
                    <a:lnTo>
                      <a:pt x="420" y="22"/>
                    </a:lnTo>
                    <a:lnTo>
                      <a:pt x="419" y="22"/>
                    </a:lnTo>
                    <a:lnTo>
                      <a:pt x="419" y="22"/>
                    </a:lnTo>
                    <a:lnTo>
                      <a:pt x="417" y="22"/>
                    </a:lnTo>
                    <a:lnTo>
                      <a:pt x="417" y="22"/>
                    </a:lnTo>
                    <a:lnTo>
                      <a:pt x="416" y="22"/>
                    </a:lnTo>
                    <a:lnTo>
                      <a:pt x="416" y="22"/>
                    </a:lnTo>
                    <a:lnTo>
                      <a:pt x="415" y="22"/>
                    </a:lnTo>
                    <a:lnTo>
                      <a:pt x="415" y="22"/>
                    </a:lnTo>
                    <a:lnTo>
                      <a:pt x="413" y="24"/>
                    </a:lnTo>
                    <a:lnTo>
                      <a:pt x="413" y="24"/>
                    </a:lnTo>
                    <a:lnTo>
                      <a:pt x="413" y="24"/>
                    </a:lnTo>
                    <a:lnTo>
                      <a:pt x="412" y="25"/>
                    </a:lnTo>
                    <a:lnTo>
                      <a:pt x="412" y="25"/>
                    </a:lnTo>
                    <a:lnTo>
                      <a:pt x="412" y="26"/>
                    </a:lnTo>
                    <a:lnTo>
                      <a:pt x="412" y="26"/>
                    </a:lnTo>
                    <a:lnTo>
                      <a:pt x="412" y="27"/>
                    </a:lnTo>
                    <a:lnTo>
                      <a:pt x="412" y="27"/>
                    </a:lnTo>
                    <a:lnTo>
                      <a:pt x="412" y="29"/>
                    </a:lnTo>
                    <a:close/>
                    <a:moveTo>
                      <a:pt x="425" y="39"/>
                    </a:moveTo>
                    <a:lnTo>
                      <a:pt x="440" y="39"/>
                    </a:lnTo>
                    <a:lnTo>
                      <a:pt x="440" y="40"/>
                    </a:lnTo>
                    <a:lnTo>
                      <a:pt x="440" y="41"/>
                    </a:lnTo>
                    <a:lnTo>
                      <a:pt x="439" y="42"/>
                    </a:lnTo>
                    <a:lnTo>
                      <a:pt x="439" y="44"/>
                    </a:lnTo>
                    <a:lnTo>
                      <a:pt x="438" y="45"/>
                    </a:lnTo>
                    <a:lnTo>
                      <a:pt x="436" y="46"/>
                    </a:lnTo>
                    <a:lnTo>
                      <a:pt x="435" y="46"/>
                    </a:lnTo>
                    <a:lnTo>
                      <a:pt x="433" y="47"/>
                    </a:lnTo>
                    <a:lnTo>
                      <a:pt x="432" y="49"/>
                    </a:lnTo>
                    <a:lnTo>
                      <a:pt x="430" y="49"/>
                    </a:lnTo>
                    <a:lnTo>
                      <a:pt x="429" y="50"/>
                    </a:lnTo>
                    <a:lnTo>
                      <a:pt x="427" y="50"/>
                    </a:lnTo>
                    <a:lnTo>
                      <a:pt x="425" y="50"/>
                    </a:lnTo>
                    <a:lnTo>
                      <a:pt x="423" y="51"/>
                    </a:lnTo>
                    <a:lnTo>
                      <a:pt x="420" y="51"/>
                    </a:lnTo>
                    <a:lnTo>
                      <a:pt x="417" y="51"/>
                    </a:lnTo>
                    <a:lnTo>
                      <a:pt x="416" y="51"/>
                    </a:lnTo>
                    <a:lnTo>
                      <a:pt x="415" y="51"/>
                    </a:lnTo>
                    <a:lnTo>
                      <a:pt x="413" y="50"/>
                    </a:lnTo>
                    <a:lnTo>
                      <a:pt x="412" y="50"/>
                    </a:lnTo>
                    <a:lnTo>
                      <a:pt x="410" y="50"/>
                    </a:lnTo>
                    <a:lnTo>
                      <a:pt x="409" y="50"/>
                    </a:lnTo>
                    <a:lnTo>
                      <a:pt x="407" y="49"/>
                    </a:lnTo>
                    <a:lnTo>
                      <a:pt x="406" y="49"/>
                    </a:lnTo>
                    <a:lnTo>
                      <a:pt x="404" y="49"/>
                    </a:lnTo>
                    <a:lnTo>
                      <a:pt x="403" y="47"/>
                    </a:lnTo>
                    <a:lnTo>
                      <a:pt x="402" y="47"/>
                    </a:lnTo>
                    <a:lnTo>
                      <a:pt x="402" y="46"/>
                    </a:lnTo>
                    <a:lnTo>
                      <a:pt x="400" y="45"/>
                    </a:lnTo>
                    <a:lnTo>
                      <a:pt x="399" y="45"/>
                    </a:lnTo>
                    <a:lnTo>
                      <a:pt x="399" y="44"/>
                    </a:lnTo>
                    <a:lnTo>
                      <a:pt x="397" y="42"/>
                    </a:lnTo>
                    <a:lnTo>
                      <a:pt x="397" y="41"/>
                    </a:lnTo>
                    <a:lnTo>
                      <a:pt x="396" y="40"/>
                    </a:lnTo>
                    <a:lnTo>
                      <a:pt x="396" y="39"/>
                    </a:lnTo>
                    <a:lnTo>
                      <a:pt x="396" y="37"/>
                    </a:lnTo>
                    <a:lnTo>
                      <a:pt x="394" y="36"/>
                    </a:lnTo>
                    <a:lnTo>
                      <a:pt x="394" y="35"/>
                    </a:lnTo>
                    <a:lnTo>
                      <a:pt x="394" y="34"/>
                    </a:lnTo>
                    <a:lnTo>
                      <a:pt x="394" y="32"/>
                    </a:lnTo>
                    <a:lnTo>
                      <a:pt x="394" y="32"/>
                    </a:lnTo>
                    <a:lnTo>
                      <a:pt x="394" y="31"/>
                    </a:lnTo>
                    <a:lnTo>
                      <a:pt x="394" y="30"/>
                    </a:lnTo>
                    <a:lnTo>
                      <a:pt x="394" y="29"/>
                    </a:lnTo>
                    <a:lnTo>
                      <a:pt x="396" y="29"/>
                    </a:lnTo>
                    <a:lnTo>
                      <a:pt x="396" y="27"/>
                    </a:lnTo>
                    <a:lnTo>
                      <a:pt x="396" y="26"/>
                    </a:lnTo>
                    <a:lnTo>
                      <a:pt x="396" y="26"/>
                    </a:lnTo>
                    <a:lnTo>
                      <a:pt x="397" y="25"/>
                    </a:lnTo>
                    <a:lnTo>
                      <a:pt x="397" y="24"/>
                    </a:lnTo>
                    <a:lnTo>
                      <a:pt x="397" y="24"/>
                    </a:lnTo>
                    <a:lnTo>
                      <a:pt x="397" y="22"/>
                    </a:lnTo>
                    <a:lnTo>
                      <a:pt x="399" y="21"/>
                    </a:lnTo>
                    <a:lnTo>
                      <a:pt x="399" y="21"/>
                    </a:lnTo>
                    <a:lnTo>
                      <a:pt x="400" y="20"/>
                    </a:lnTo>
                    <a:lnTo>
                      <a:pt x="400" y="20"/>
                    </a:lnTo>
                    <a:lnTo>
                      <a:pt x="402" y="19"/>
                    </a:lnTo>
                    <a:lnTo>
                      <a:pt x="402" y="19"/>
                    </a:lnTo>
                    <a:lnTo>
                      <a:pt x="403" y="17"/>
                    </a:lnTo>
                    <a:lnTo>
                      <a:pt x="404" y="17"/>
                    </a:lnTo>
                    <a:lnTo>
                      <a:pt x="404" y="16"/>
                    </a:lnTo>
                    <a:lnTo>
                      <a:pt x="406" y="16"/>
                    </a:lnTo>
                    <a:lnTo>
                      <a:pt x="407" y="16"/>
                    </a:lnTo>
                    <a:lnTo>
                      <a:pt x="407" y="15"/>
                    </a:lnTo>
                    <a:lnTo>
                      <a:pt x="409" y="15"/>
                    </a:lnTo>
                    <a:lnTo>
                      <a:pt x="410" y="15"/>
                    </a:lnTo>
                    <a:lnTo>
                      <a:pt x="412" y="15"/>
                    </a:lnTo>
                    <a:lnTo>
                      <a:pt x="413" y="14"/>
                    </a:lnTo>
                    <a:lnTo>
                      <a:pt x="413" y="14"/>
                    </a:lnTo>
                    <a:lnTo>
                      <a:pt x="415" y="14"/>
                    </a:lnTo>
                    <a:lnTo>
                      <a:pt x="416" y="14"/>
                    </a:lnTo>
                    <a:lnTo>
                      <a:pt x="417" y="14"/>
                    </a:lnTo>
                    <a:lnTo>
                      <a:pt x="419" y="14"/>
                    </a:lnTo>
                    <a:lnTo>
                      <a:pt x="422" y="14"/>
                    </a:lnTo>
                    <a:lnTo>
                      <a:pt x="423" y="14"/>
                    </a:lnTo>
                    <a:lnTo>
                      <a:pt x="425" y="14"/>
                    </a:lnTo>
                    <a:lnTo>
                      <a:pt x="426" y="15"/>
                    </a:lnTo>
                    <a:lnTo>
                      <a:pt x="426" y="15"/>
                    </a:lnTo>
                    <a:lnTo>
                      <a:pt x="427" y="15"/>
                    </a:lnTo>
                    <a:lnTo>
                      <a:pt x="429" y="16"/>
                    </a:lnTo>
                    <a:lnTo>
                      <a:pt x="430" y="16"/>
                    </a:lnTo>
                    <a:lnTo>
                      <a:pt x="432" y="17"/>
                    </a:lnTo>
                    <a:lnTo>
                      <a:pt x="432" y="17"/>
                    </a:lnTo>
                    <a:lnTo>
                      <a:pt x="433" y="17"/>
                    </a:lnTo>
                    <a:lnTo>
                      <a:pt x="435" y="19"/>
                    </a:lnTo>
                    <a:lnTo>
                      <a:pt x="435" y="20"/>
                    </a:lnTo>
                    <a:lnTo>
                      <a:pt x="436" y="20"/>
                    </a:lnTo>
                    <a:lnTo>
                      <a:pt x="436" y="21"/>
                    </a:lnTo>
                    <a:lnTo>
                      <a:pt x="438" y="22"/>
                    </a:lnTo>
                    <a:lnTo>
                      <a:pt x="438" y="22"/>
                    </a:lnTo>
                    <a:lnTo>
                      <a:pt x="439" y="24"/>
                    </a:lnTo>
                    <a:lnTo>
                      <a:pt x="439" y="25"/>
                    </a:lnTo>
                    <a:lnTo>
                      <a:pt x="439" y="25"/>
                    </a:lnTo>
                    <a:lnTo>
                      <a:pt x="440" y="26"/>
                    </a:lnTo>
                    <a:lnTo>
                      <a:pt x="440" y="27"/>
                    </a:lnTo>
                    <a:lnTo>
                      <a:pt x="440" y="29"/>
                    </a:lnTo>
                    <a:lnTo>
                      <a:pt x="440" y="29"/>
                    </a:lnTo>
                    <a:lnTo>
                      <a:pt x="442" y="30"/>
                    </a:lnTo>
                    <a:lnTo>
                      <a:pt x="442" y="31"/>
                    </a:lnTo>
                    <a:lnTo>
                      <a:pt x="442" y="32"/>
                    </a:lnTo>
                    <a:lnTo>
                      <a:pt x="442" y="32"/>
                    </a:lnTo>
                    <a:lnTo>
                      <a:pt x="442" y="34"/>
                    </a:lnTo>
                    <a:lnTo>
                      <a:pt x="442" y="35"/>
                    </a:lnTo>
                    <a:lnTo>
                      <a:pt x="442" y="36"/>
                    </a:lnTo>
                    <a:lnTo>
                      <a:pt x="412" y="36"/>
                    </a:lnTo>
                    <a:lnTo>
                      <a:pt x="412" y="36"/>
                    </a:lnTo>
                    <a:lnTo>
                      <a:pt x="412" y="37"/>
                    </a:lnTo>
                    <a:lnTo>
                      <a:pt x="412" y="37"/>
                    </a:lnTo>
                    <a:lnTo>
                      <a:pt x="412" y="39"/>
                    </a:lnTo>
                    <a:lnTo>
                      <a:pt x="412" y="39"/>
                    </a:lnTo>
                    <a:lnTo>
                      <a:pt x="413" y="40"/>
                    </a:lnTo>
                    <a:lnTo>
                      <a:pt x="413" y="40"/>
                    </a:lnTo>
                    <a:lnTo>
                      <a:pt x="413" y="41"/>
                    </a:lnTo>
                    <a:lnTo>
                      <a:pt x="415" y="41"/>
                    </a:lnTo>
                    <a:lnTo>
                      <a:pt x="415" y="41"/>
                    </a:lnTo>
                    <a:lnTo>
                      <a:pt x="416" y="41"/>
                    </a:lnTo>
                    <a:lnTo>
                      <a:pt x="416" y="42"/>
                    </a:lnTo>
                    <a:lnTo>
                      <a:pt x="417" y="42"/>
                    </a:lnTo>
                    <a:lnTo>
                      <a:pt x="417" y="42"/>
                    </a:lnTo>
                    <a:lnTo>
                      <a:pt x="419" y="42"/>
                    </a:lnTo>
                    <a:lnTo>
                      <a:pt x="419" y="42"/>
                    </a:lnTo>
                    <a:lnTo>
                      <a:pt x="420" y="42"/>
                    </a:lnTo>
                    <a:lnTo>
                      <a:pt x="422" y="42"/>
                    </a:lnTo>
                    <a:lnTo>
                      <a:pt x="422" y="42"/>
                    </a:lnTo>
                    <a:lnTo>
                      <a:pt x="423" y="41"/>
                    </a:lnTo>
                    <a:lnTo>
                      <a:pt x="423" y="41"/>
                    </a:lnTo>
                    <a:lnTo>
                      <a:pt x="425" y="41"/>
                    </a:lnTo>
                    <a:lnTo>
                      <a:pt x="425" y="40"/>
                    </a:lnTo>
                    <a:lnTo>
                      <a:pt x="425" y="39"/>
                    </a:lnTo>
                    <a:close/>
                    <a:moveTo>
                      <a:pt x="476" y="29"/>
                    </a:moveTo>
                    <a:lnTo>
                      <a:pt x="476" y="27"/>
                    </a:lnTo>
                    <a:lnTo>
                      <a:pt x="475" y="27"/>
                    </a:lnTo>
                    <a:lnTo>
                      <a:pt x="475" y="26"/>
                    </a:lnTo>
                    <a:lnTo>
                      <a:pt x="475" y="26"/>
                    </a:lnTo>
                    <a:lnTo>
                      <a:pt x="475" y="26"/>
                    </a:lnTo>
                    <a:lnTo>
                      <a:pt x="475" y="25"/>
                    </a:lnTo>
                    <a:lnTo>
                      <a:pt x="475" y="25"/>
                    </a:lnTo>
                    <a:lnTo>
                      <a:pt x="473" y="25"/>
                    </a:lnTo>
                    <a:lnTo>
                      <a:pt x="473" y="25"/>
                    </a:lnTo>
                    <a:lnTo>
                      <a:pt x="473" y="24"/>
                    </a:lnTo>
                    <a:lnTo>
                      <a:pt x="473" y="24"/>
                    </a:lnTo>
                    <a:lnTo>
                      <a:pt x="472" y="24"/>
                    </a:lnTo>
                    <a:lnTo>
                      <a:pt x="472" y="24"/>
                    </a:lnTo>
                    <a:lnTo>
                      <a:pt x="471" y="24"/>
                    </a:lnTo>
                    <a:lnTo>
                      <a:pt x="471" y="24"/>
                    </a:lnTo>
                    <a:lnTo>
                      <a:pt x="471" y="24"/>
                    </a:lnTo>
                    <a:lnTo>
                      <a:pt x="468" y="24"/>
                    </a:lnTo>
                    <a:lnTo>
                      <a:pt x="466" y="24"/>
                    </a:lnTo>
                    <a:lnTo>
                      <a:pt x="466" y="25"/>
                    </a:lnTo>
                    <a:lnTo>
                      <a:pt x="465" y="26"/>
                    </a:lnTo>
                    <a:lnTo>
                      <a:pt x="463" y="27"/>
                    </a:lnTo>
                    <a:lnTo>
                      <a:pt x="463" y="29"/>
                    </a:lnTo>
                    <a:lnTo>
                      <a:pt x="463" y="30"/>
                    </a:lnTo>
                    <a:lnTo>
                      <a:pt x="463" y="32"/>
                    </a:lnTo>
                    <a:lnTo>
                      <a:pt x="463" y="34"/>
                    </a:lnTo>
                    <a:lnTo>
                      <a:pt x="463" y="35"/>
                    </a:lnTo>
                    <a:lnTo>
                      <a:pt x="463" y="35"/>
                    </a:lnTo>
                    <a:lnTo>
                      <a:pt x="463" y="36"/>
                    </a:lnTo>
                    <a:lnTo>
                      <a:pt x="463" y="37"/>
                    </a:lnTo>
                    <a:lnTo>
                      <a:pt x="463" y="37"/>
                    </a:lnTo>
                    <a:lnTo>
                      <a:pt x="463" y="39"/>
                    </a:lnTo>
                    <a:lnTo>
                      <a:pt x="465" y="39"/>
                    </a:lnTo>
                    <a:lnTo>
                      <a:pt x="465" y="40"/>
                    </a:lnTo>
                    <a:lnTo>
                      <a:pt x="465" y="40"/>
                    </a:lnTo>
                    <a:lnTo>
                      <a:pt x="466" y="41"/>
                    </a:lnTo>
                    <a:lnTo>
                      <a:pt x="466" y="41"/>
                    </a:lnTo>
                    <a:lnTo>
                      <a:pt x="468" y="41"/>
                    </a:lnTo>
                    <a:lnTo>
                      <a:pt x="468" y="41"/>
                    </a:lnTo>
                    <a:lnTo>
                      <a:pt x="469" y="41"/>
                    </a:lnTo>
                    <a:lnTo>
                      <a:pt x="471" y="41"/>
                    </a:lnTo>
                    <a:lnTo>
                      <a:pt x="472" y="41"/>
                    </a:lnTo>
                    <a:lnTo>
                      <a:pt x="472" y="41"/>
                    </a:lnTo>
                    <a:lnTo>
                      <a:pt x="473" y="41"/>
                    </a:lnTo>
                    <a:lnTo>
                      <a:pt x="475" y="40"/>
                    </a:lnTo>
                    <a:lnTo>
                      <a:pt x="475" y="40"/>
                    </a:lnTo>
                    <a:lnTo>
                      <a:pt x="475" y="39"/>
                    </a:lnTo>
                    <a:lnTo>
                      <a:pt x="476" y="37"/>
                    </a:lnTo>
                    <a:lnTo>
                      <a:pt x="476" y="36"/>
                    </a:lnTo>
                    <a:lnTo>
                      <a:pt x="492" y="36"/>
                    </a:lnTo>
                    <a:lnTo>
                      <a:pt x="492" y="39"/>
                    </a:lnTo>
                    <a:lnTo>
                      <a:pt x="492" y="40"/>
                    </a:lnTo>
                    <a:lnTo>
                      <a:pt x="491" y="41"/>
                    </a:lnTo>
                    <a:lnTo>
                      <a:pt x="491" y="42"/>
                    </a:lnTo>
                    <a:lnTo>
                      <a:pt x="489" y="44"/>
                    </a:lnTo>
                    <a:lnTo>
                      <a:pt x="488" y="45"/>
                    </a:lnTo>
                    <a:lnTo>
                      <a:pt x="486" y="46"/>
                    </a:lnTo>
                    <a:lnTo>
                      <a:pt x="485" y="47"/>
                    </a:lnTo>
                    <a:lnTo>
                      <a:pt x="483" y="49"/>
                    </a:lnTo>
                    <a:lnTo>
                      <a:pt x="482" y="49"/>
                    </a:lnTo>
                    <a:lnTo>
                      <a:pt x="481" y="50"/>
                    </a:lnTo>
                    <a:lnTo>
                      <a:pt x="479" y="50"/>
                    </a:lnTo>
                    <a:lnTo>
                      <a:pt x="476" y="50"/>
                    </a:lnTo>
                    <a:lnTo>
                      <a:pt x="475" y="51"/>
                    </a:lnTo>
                    <a:lnTo>
                      <a:pt x="472" y="51"/>
                    </a:lnTo>
                    <a:lnTo>
                      <a:pt x="471" y="51"/>
                    </a:lnTo>
                    <a:lnTo>
                      <a:pt x="469" y="51"/>
                    </a:lnTo>
                    <a:lnTo>
                      <a:pt x="468" y="51"/>
                    </a:lnTo>
                    <a:lnTo>
                      <a:pt x="466" y="51"/>
                    </a:lnTo>
                    <a:lnTo>
                      <a:pt x="465" y="50"/>
                    </a:lnTo>
                    <a:lnTo>
                      <a:pt x="463" y="50"/>
                    </a:lnTo>
                    <a:lnTo>
                      <a:pt x="462" y="50"/>
                    </a:lnTo>
                    <a:lnTo>
                      <a:pt x="460" y="50"/>
                    </a:lnTo>
                    <a:lnTo>
                      <a:pt x="459" y="50"/>
                    </a:lnTo>
                    <a:lnTo>
                      <a:pt x="459" y="49"/>
                    </a:lnTo>
                    <a:lnTo>
                      <a:pt x="458" y="49"/>
                    </a:lnTo>
                    <a:lnTo>
                      <a:pt x="456" y="49"/>
                    </a:lnTo>
                    <a:lnTo>
                      <a:pt x="456" y="47"/>
                    </a:lnTo>
                    <a:lnTo>
                      <a:pt x="455" y="47"/>
                    </a:lnTo>
                    <a:lnTo>
                      <a:pt x="453" y="47"/>
                    </a:lnTo>
                    <a:lnTo>
                      <a:pt x="453" y="46"/>
                    </a:lnTo>
                    <a:lnTo>
                      <a:pt x="452" y="46"/>
                    </a:lnTo>
                    <a:lnTo>
                      <a:pt x="452" y="45"/>
                    </a:lnTo>
                    <a:lnTo>
                      <a:pt x="450" y="45"/>
                    </a:lnTo>
                    <a:lnTo>
                      <a:pt x="450" y="44"/>
                    </a:lnTo>
                    <a:lnTo>
                      <a:pt x="449" y="42"/>
                    </a:lnTo>
                    <a:lnTo>
                      <a:pt x="449" y="42"/>
                    </a:lnTo>
                    <a:lnTo>
                      <a:pt x="449" y="41"/>
                    </a:lnTo>
                    <a:lnTo>
                      <a:pt x="448" y="41"/>
                    </a:lnTo>
                    <a:lnTo>
                      <a:pt x="448" y="40"/>
                    </a:lnTo>
                    <a:lnTo>
                      <a:pt x="448" y="39"/>
                    </a:lnTo>
                    <a:lnTo>
                      <a:pt x="448" y="39"/>
                    </a:lnTo>
                    <a:lnTo>
                      <a:pt x="446" y="37"/>
                    </a:lnTo>
                    <a:lnTo>
                      <a:pt x="446" y="36"/>
                    </a:lnTo>
                    <a:lnTo>
                      <a:pt x="446" y="36"/>
                    </a:lnTo>
                    <a:lnTo>
                      <a:pt x="446" y="35"/>
                    </a:lnTo>
                    <a:lnTo>
                      <a:pt x="446" y="34"/>
                    </a:lnTo>
                    <a:lnTo>
                      <a:pt x="446" y="34"/>
                    </a:lnTo>
                    <a:lnTo>
                      <a:pt x="446" y="32"/>
                    </a:lnTo>
                    <a:lnTo>
                      <a:pt x="446" y="31"/>
                    </a:lnTo>
                    <a:lnTo>
                      <a:pt x="446" y="30"/>
                    </a:lnTo>
                    <a:lnTo>
                      <a:pt x="448" y="29"/>
                    </a:lnTo>
                    <a:lnTo>
                      <a:pt x="448" y="27"/>
                    </a:lnTo>
                    <a:lnTo>
                      <a:pt x="448" y="26"/>
                    </a:lnTo>
                    <a:lnTo>
                      <a:pt x="449" y="25"/>
                    </a:lnTo>
                    <a:lnTo>
                      <a:pt x="449" y="24"/>
                    </a:lnTo>
                    <a:lnTo>
                      <a:pt x="449" y="22"/>
                    </a:lnTo>
                    <a:lnTo>
                      <a:pt x="450" y="21"/>
                    </a:lnTo>
                    <a:lnTo>
                      <a:pt x="452" y="21"/>
                    </a:lnTo>
                    <a:lnTo>
                      <a:pt x="452" y="20"/>
                    </a:lnTo>
                    <a:lnTo>
                      <a:pt x="453" y="19"/>
                    </a:lnTo>
                    <a:lnTo>
                      <a:pt x="455" y="19"/>
                    </a:lnTo>
                    <a:lnTo>
                      <a:pt x="455" y="17"/>
                    </a:lnTo>
                    <a:lnTo>
                      <a:pt x="456" y="16"/>
                    </a:lnTo>
                    <a:lnTo>
                      <a:pt x="458" y="16"/>
                    </a:lnTo>
                    <a:lnTo>
                      <a:pt x="459" y="15"/>
                    </a:lnTo>
                    <a:lnTo>
                      <a:pt x="460" y="15"/>
                    </a:lnTo>
                    <a:lnTo>
                      <a:pt x="462" y="15"/>
                    </a:lnTo>
                    <a:lnTo>
                      <a:pt x="465" y="14"/>
                    </a:lnTo>
                    <a:lnTo>
                      <a:pt x="466" y="14"/>
                    </a:lnTo>
                    <a:lnTo>
                      <a:pt x="468" y="14"/>
                    </a:lnTo>
                    <a:lnTo>
                      <a:pt x="471" y="14"/>
                    </a:lnTo>
                    <a:lnTo>
                      <a:pt x="472" y="14"/>
                    </a:lnTo>
                    <a:lnTo>
                      <a:pt x="473" y="14"/>
                    </a:lnTo>
                    <a:lnTo>
                      <a:pt x="475" y="14"/>
                    </a:lnTo>
                    <a:lnTo>
                      <a:pt x="476" y="14"/>
                    </a:lnTo>
                    <a:lnTo>
                      <a:pt x="478" y="15"/>
                    </a:lnTo>
                    <a:lnTo>
                      <a:pt x="478" y="15"/>
                    </a:lnTo>
                    <a:lnTo>
                      <a:pt x="479" y="15"/>
                    </a:lnTo>
                    <a:lnTo>
                      <a:pt x="481" y="15"/>
                    </a:lnTo>
                    <a:lnTo>
                      <a:pt x="482" y="16"/>
                    </a:lnTo>
                    <a:lnTo>
                      <a:pt x="483" y="16"/>
                    </a:lnTo>
                    <a:lnTo>
                      <a:pt x="485" y="17"/>
                    </a:lnTo>
                    <a:lnTo>
                      <a:pt x="485" y="17"/>
                    </a:lnTo>
                    <a:lnTo>
                      <a:pt x="486" y="19"/>
                    </a:lnTo>
                    <a:lnTo>
                      <a:pt x="488" y="19"/>
                    </a:lnTo>
                    <a:lnTo>
                      <a:pt x="488" y="20"/>
                    </a:lnTo>
                    <a:lnTo>
                      <a:pt x="489" y="20"/>
                    </a:lnTo>
                    <a:lnTo>
                      <a:pt x="489" y="21"/>
                    </a:lnTo>
                    <a:lnTo>
                      <a:pt x="491" y="22"/>
                    </a:lnTo>
                    <a:lnTo>
                      <a:pt x="491" y="22"/>
                    </a:lnTo>
                    <a:lnTo>
                      <a:pt x="491" y="24"/>
                    </a:lnTo>
                    <a:lnTo>
                      <a:pt x="492" y="25"/>
                    </a:lnTo>
                    <a:lnTo>
                      <a:pt x="492" y="26"/>
                    </a:lnTo>
                    <a:lnTo>
                      <a:pt x="492" y="27"/>
                    </a:lnTo>
                    <a:lnTo>
                      <a:pt x="492" y="29"/>
                    </a:lnTo>
                    <a:lnTo>
                      <a:pt x="476" y="29"/>
                    </a:lnTo>
                    <a:close/>
                    <a:moveTo>
                      <a:pt x="515" y="29"/>
                    </a:moveTo>
                    <a:lnTo>
                      <a:pt x="529" y="29"/>
                    </a:lnTo>
                    <a:lnTo>
                      <a:pt x="529" y="27"/>
                    </a:lnTo>
                    <a:lnTo>
                      <a:pt x="529" y="27"/>
                    </a:lnTo>
                    <a:lnTo>
                      <a:pt x="529" y="26"/>
                    </a:lnTo>
                    <a:lnTo>
                      <a:pt x="528" y="26"/>
                    </a:lnTo>
                    <a:lnTo>
                      <a:pt x="528" y="25"/>
                    </a:lnTo>
                    <a:lnTo>
                      <a:pt x="528" y="25"/>
                    </a:lnTo>
                    <a:lnTo>
                      <a:pt x="528" y="25"/>
                    </a:lnTo>
                    <a:lnTo>
                      <a:pt x="527" y="24"/>
                    </a:lnTo>
                    <a:lnTo>
                      <a:pt x="527" y="24"/>
                    </a:lnTo>
                    <a:lnTo>
                      <a:pt x="527" y="24"/>
                    </a:lnTo>
                    <a:lnTo>
                      <a:pt x="525" y="22"/>
                    </a:lnTo>
                    <a:lnTo>
                      <a:pt x="525" y="22"/>
                    </a:lnTo>
                    <a:lnTo>
                      <a:pt x="524" y="22"/>
                    </a:lnTo>
                    <a:lnTo>
                      <a:pt x="524" y="22"/>
                    </a:lnTo>
                    <a:lnTo>
                      <a:pt x="522" y="22"/>
                    </a:lnTo>
                    <a:lnTo>
                      <a:pt x="522" y="22"/>
                    </a:lnTo>
                    <a:lnTo>
                      <a:pt x="521" y="22"/>
                    </a:lnTo>
                    <a:lnTo>
                      <a:pt x="521" y="22"/>
                    </a:lnTo>
                    <a:lnTo>
                      <a:pt x="519" y="22"/>
                    </a:lnTo>
                    <a:lnTo>
                      <a:pt x="519" y="22"/>
                    </a:lnTo>
                    <a:lnTo>
                      <a:pt x="518" y="22"/>
                    </a:lnTo>
                    <a:lnTo>
                      <a:pt x="518" y="22"/>
                    </a:lnTo>
                    <a:lnTo>
                      <a:pt x="516" y="24"/>
                    </a:lnTo>
                    <a:lnTo>
                      <a:pt x="516" y="24"/>
                    </a:lnTo>
                    <a:lnTo>
                      <a:pt x="516" y="24"/>
                    </a:lnTo>
                    <a:lnTo>
                      <a:pt x="515" y="25"/>
                    </a:lnTo>
                    <a:lnTo>
                      <a:pt x="515" y="25"/>
                    </a:lnTo>
                    <a:lnTo>
                      <a:pt x="515" y="26"/>
                    </a:lnTo>
                    <a:lnTo>
                      <a:pt x="515" y="26"/>
                    </a:lnTo>
                    <a:lnTo>
                      <a:pt x="515" y="27"/>
                    </a:lnTo>
                    <a:lnTo>
                      <a:pt x="515" y="27"/>
                    </a:lnTo>
                    <a:lnTo>
                      <a:pt x="515" y="29"/>
                    </a:lnTo>
                    <a:close/>
                    <a:moveTo>
                      <a:pt x="528" y="39"/>
                    </a:moveTo>
                    <a:lnTo>
                      <a:pt x="544" y="39"/>
                    </a:lnTo>
                    <a:lnTo>
                      <a:pt x="544" y="40"/>
                    </a:lnTo>
                    <a:lnTo>
                      <a:pt x="544" y="41"/>
                    </a:lnTo>
                    <a:lnTo>
                      <a:pt x="542" y="42"/>
                    </a:lnTo>
                    <a:lnTo>
                      <a:pt x="542" y="44"/>
                    </a:lnTo>
                    <a:lnTo>
                      <a:pt x="541" y="45"/>
                    </a:lnTo>
                    <a:lnTo>
                      <a:pt x="539" y="46"/>
                    </a:lnTo>
                    <a:lnTo>
                      <a:pt x="538" y="46"/>
                    </a:lnTo>
                    <a:lnTo>
                      <a:pt x="537" y="47"/>
                    </a:lnTo>
                    <a:lnTo>
                      <a:pt x="535" y="49"/>
                    </a:lnTo>
                    <a:lnTo>
                      <a:pt x="534" y="49"/>
                    </a:lnTo>
                    <a:lnTo>
                      <a:pt x="532" y="50"/>
                    </a:lnTo>
                    <a:lnTo>
                      <a:pt x="531" y="50"/>
                    </a:lnTo>
                    <a:lnTo>
                      <a:pt x="528" y="50"/>
                    </a:lnTo>
                    <a:lnTo>
                      <a:pt x="527" y="51"/>
                    </a:lnTo>
                    <a:lnTo>
                      <a:pt x="524" y="51"/>
                    </a:lnTo>
                    <a:lnTo>
                      <a:pt x="521" y="51"/>
                    </a:lnTo>
                    <a:lnTo>
                      <a:pt x="519" y="51"/>
                    </a:lnTo>
                    <a:lnTo>
                      <a:pt x="518" y="51"/>
                    </a:lnTo>
                    <a:lnTo>
                      <a:pt x="516" y="50"/>
                    </a:lnTo>
                    <a:lnTo>
                      <a:pt x="515" y="50"/>
                    </a:lnTo>
                    <a:lnTo>
                      <a:pt x="514" y="50"/>
                    </a:lnTo>
                    <a:lnTo>
                      <a:pt x="512" y="50"/>
                    </a:lnTo>
                    <a:lnTo>
                      <a:pt x="511" y="49"/>
                    </a:lnTo>
                    <a:lnTo>
                      <a:pt x="509" y="49"/>
                    </a:lnTo>
                    <a:lnTo>
                      <a:pt x="508" y="49"/>
                    </a:lnTo>
                    <a:lnTo>
                      <a:pt x="506" y="47"/>
                    </a:lnTo>
                    <a:lnTo>
                      <a:pt x="505" y="47"/>
                    </a:lnTo>
                    <a:lnTo>
                      <a:pt x="505" y="46"/>
                    </a:lnTo>
                    <a:lnTo>
                      <a:pt x="504" y="45"/>
                    </a:lnTo>
                    <a:lnTo>
                      <a:pt x="502" y="45"/>
                    </a:lnTo>
                    <a:lnTo>
                      <a:pt x="502" y="44"/>
                    </a:lnTo>
                    <a:lnTo>
                      <a:pt x="501" y="42"/>
                    </a:lnTo>
                    <a:lnTo>
                      <a:pt x="501" y="41"/>
                    </a:lnTo>
                    <a:lnTo>
                      <a:pt x="499" y="40"/>
                    </a:lnTo>
                    <a:lnTo>
                      <a:pt x="499" y="39"/>
                    </a:lnTo>
                    <a:lnTo>
                      <a:pt x="499" y="37"/>
                    </a:lnTo>
                    <a:lnTo>
                      <a:pt x="498" y="36"/>
                    </a:lnTo>
                    <a:lnTo>
                      <a:pt x="498" y="35"/>
                    </a:lnTo>
                    <a:lnTo>
                      <a:pt x="498" y="34"/>
                    </a:lnTo>
                    <a:lnTo>
                      <a:pt x="498" y="32"/>
                    </a:lnTo>
                    <a:lnTo>
                      <a:pt x="498" y="32"/>
                    </a:lnTo>
                    <a:lnTo>
                      <a:pt x="498" y="31"/>
                    </a:lnTo>
                    <a:lnTo>
                      <a:pt x="498" y="30"/>
                    </a:lnTo>
                    <a:lnTo>
                      <a:pt x="498" y="29"/>
                    </a:lnTo>
                    <a:lnTo>
                      <a:pt x="499" y="29"/>
                    </a:lnTo>
                    <a:lnTo>
                      <a:pt x="499" y="27"/>
                    </a:lnTo>
                    <a:lnTo>
                      <a:pt x="499" y="26"/>
                    </a:lnTo>
                    <a:lnTo>
                      <a:pt x="499" y="26"/>
                    </a:lnTo>
                    <a:lnTo>
                      <a:pt x="501" y="25"/>
                    </a:lnTo>
                    <a:lnTo>
                      <a:pt x="501" y="24"/>
                    </a:lnTo>
                    <a:lnTo>
                      <a:pt x="501" y="24"/>
                    </a:lnTo>
                    <a:lnTo>
                      <a:pt x="502" y="22"/>
                    </a:lnTo>
                    <a:lnTo>
                      <a:pt x="502" y="21"/>
                    </a:lnTo>
                    <a:lnTo>
                      <a:pt x="502" y="21"/>
                    </a:lnTo>
                    <a:lnTo>
                      <a:pt x="504" y="20"/>
                    </a:lnTo>
                    <a:lnTo>
                      <a:pt x="504" y="20"/>
                    </a:lnTo>
                    <a:lnTo>
                      <a:pt x="505" y="19"/>
                    </a:lnTo>
                    <a:lnTo>
                      <a:pt x="505" y="19"/>
                    </a:lnTo>
                    <a:lnTo>
                      <a:pt x="506" y="17"/>
                    </a:lnTo>
                    <a:lnTo>
                      <a:pt x="508" y="17"/>
                    </a:lnTo>
                    <a:lnTo>
                      <a:pt x="508" y="16"/>
                    </a:lnTo>
                    <a:lnTo>
                      <a:pt x="509" y="16"/>
                    </a:lnTo>
                    <a:lnTo>
                      <a:pt x="511" y="16"/>
                    </a:lnTo>
                    <a:lnTo>
                      <a:pt x="511" y="15"/>
                    </a:lnTo>
                    <a:lnTo>
                      <a:pt x="512" y="15"/>
                    </a:lnTo>
                    <a:lnTo>
                      <a:pt x="514" y="15"/>
                    </a:lnTo>
                    <a:lnTo>
                      <a:pt x="515" y="15"/>
                    </a:lnTo>
                    <a:lnTo>
                      <a:pt x="516" y="14"/>
                    </a:lnTo>
                    <a:lnTo>
                      <a:pt x="516" y="14"/>
                    </a:lnTo>
                    <a:lnTo>
                      <a:pt x="518" y="14"/>
                    </a:lnTo>
                    <a:lnTo>
                      <a:pt x="519" y="14"/>
                    </a:lnTo>
                    <a:lnTo>
                      <a:pt x="521" y="14"/>
                    </a:lnTo>
                    <a:lnTo>
                      <a:pt x="522" y="14"/>
                    </a:lnTo>
                    <a:lnTo>
                      <a:pt x="525" y="14"/>
                    </a:lnTo>
                    <a:lnTo>
                      <a:pt x="527" y="14"/>
                    </a:lnTo>
                    <a:lnTo>
                      <a:pt x="528" y="14"/>
                    </a:lnTo>
                    <a:lnTo>
                      <a:pt x="529" y="15"/>
                    </a:lnTo>
                    <a:lnTo>
                      <a:pt x="529" y="15"/>
                    </a:lnTo>
                    <a:lnTo>
                      <a:pt x="531" y="15"/>
                    </a:lnTo>
                    <a:lnTo>
                      <a:pt x="532" y="16"/>
                    </a:lnTo>
                    <a:lnTo>
                      <a:pt x="534" y="16"/>
                    </a:lnTo>
                    <a:lnTo>
                      <a:pt x="535" y="17"/>
                    </a:lnTo>
                    <a:lnTo>
                      <a:pt x="535" y="17"/>
                    </a:lnTo>
                    <a:lnTo>
                      <a:pt x="537" y="17"/>
                    </a:lnTo>
                    <a:lnTo>
                      <a:pt x="538" y="19"/>
                    </a:lnTo>
                    <a:lnTo>
                      <a:pt x="538" y="20"/>
                    </a:lnTo>
                    <a:lnTo>
                      <a:pt x="539" y="20"/>
                    </a:lnTo>
                    <a:lnTo>
                      <a:pt x="539" y="21"/>
                    </a:lnTo>
                    <a:lnTo>
                      <a:pt x="541" y="22"/>
                    </a:lnTo>
                    <a:lnTo>
                      <a:pt x="541" y="22"/>
                    </a:lnTo>
                    <a:lnTo>
                      <a:pt x="542" y="24"/>
                    </a:lnTo>
                    <a:lnTo>
                      <a:pt x="542" y="25"/>
                    </a:lnTo>
                    <a:lnTo>
                      <a:pt x="542" y="25"/>
                    </a:lnTo>
                    <a:lnTo>
                      <a:pt x="544" y="26"/>
                    </a:lnTo>
                    <a:lnTo>
                      <a:pt x="544" y="27"/>
                    </a:lnTo>
                    <a:lnTo>
                      <a:pt x="544" y="29"/>
                    </a:lnTo>
                    <a:lnTo>
                      <a:pt x="544" y="29"/>
                    </a:lnTo>
                    <a:lnTo>
                      <a:pt x="545" y="30"/>
                    </a:lnTo>
                    <a:lnTo>
                      <a:pt x="545" y="31"/>
                    </a:lnTo>
                    <a:lnTo>
                      <a:pt x="545" y="32"/>
                    </a:lnTo>
                    <a:lnTo>
                      <a:pt x="545" y="32"/>
                    </a:lnTo>
                    <a:lnTo>
                      <a:pt x="545" y="34"/>
                    </a:lnTo>
                    <a:lnTo>
                      <a:pt x="545" y="35"/>
                    </a:lnTo>
                    <a:lnTo>
                      <a:pt x="545" y="36"/>
                    </a:lnTo>
                    <a:lnTo>
                      <a:pt x="515" y="36"/>
                    </a:lnTo>
                    <a:lnTo>
                      <a:pt x="515" y="36"/>
                    </a:lnTo>
                    <a:lnTo>
                      <a:pt x="515" y="37"/>
                    </a:lnTo>
                    <a:lnTo>
                      <a:pt x="515" y="37"/>
                    </a:lnTo>
                    <a:lnTo>
                      <a:pt x="515" y="39"/>
                    </a:lnTo>
                    <a:lnTo>
                      <a:pt x="515" y="39"/>
                    </a:lnTo>
                    <a:lnTo>
                      <a:pt x="516" y="40"/>
                    </a:lnTo>
                    <a:lnTo>
                      <a:pt x="516" y="40"/>
                    </a:lnTo>
                    <a:lnTo>
                      <a:pt x="516" y="41"/>
                    </a:lnTo>
                    <a:lnTo>
                      <a:pt x="518" y="41"/>
                    </a:lnTo>
                    <a:lnTo>
                      <a:pt x="518" y="41"/>
                    </a:lnTo>
                    <a:lnTo>
                      <a:pt x="519" y="41"/>
                    </a:lnTo>
                    <a:lnTo>
                      <a:pt x="519" y="42"/>
                    </a:lnTo>
                    <a:lnTo>
                      <a:pt x="521" y="42"/>
                    </a:lnTo>
                    <a:lnTo>
                      <a:pt x="521" y="42"/>
                    </a:lnTo>
                    <a:lnTo>
                      <a:pt x="522" y="42"/>
                    </a:lnTo>
                    <a:lnTo>
                      <a:pt x="522" y="42"/>
                    </a:lnTo>
                    <a:lnTo>
                      <a:pt x="524" y="42"/>
                    </a:lnTo>
                    <a:lnTo>
                      <a:pt x="525" y="42"/>
                    </a:lnTo>
                    <a:lnTo>
                      <a:pt x="525" y="42"/>
                    </a:lnTo>
                    <a:lnTo>
                      <a:pt x="527" y="41"/>
                    </a:lnTo>
                    <a:lnTo>
                      <a:pt x="527" y="41"/>
                    </a:lnTo>
                    <a:lnTo>
                      <a:pt x="528" y="41"/>
                    </a:lnTo>
                    <a:lnTo>
                      <a:pt x="528" y="40"/>
                    </a:lnTo>
                    <a:lnTo>
                      <a:pt x="528" y="39"/>
                    </a:lnTo>
                    <a:close/>
                    <a:moveTo>
                      <a:pt x="552" y="15"/>
                    </a:moveTo>
                    <a:lnTo>
                      <a:pt x="568" y="15"/>
                    </a:lnTo>
                    <a:lnTo>
                      <a:pt x="568" y="50"/>
                    </a:lnTo>
                    <a:lnTo>
                      <a:pt x="552" y="50"/>
                    </a:lnTo>
                    <a:lnTo>
                      <a:pt x="552" y="15"/>
                    </a:lnTo>
                    <a:close/>
                    <a:moveTo>
                      <a:pt x="552" y="0"/>
                    </a:moveTo>
                    <a:lnTo>
                      <a:pt x="568" y="0"/>
                    </a:lnTo>
                    <a:lnTo>
                      <a:pt x="568" y="10"/>
                    </a:lnTo>
                    <a:lnTo>
                      <a:pt x="552" y="10"/>
                    </a:lnTo>
                    <a:lnTo>
                      <a:pt x="552" y="0"/>
                    </a:lnTo>
                    <a:close/>
                    <a:moveTo>
                      <a:pt x="577" y="62"/>
                    </a:moveTo>
                    <a:lnTo>
                      <a:pt x="577" y="15"/>
                    </a:lnTo>
                    <a:lnTo>
                      <a:pt x="591" y="15"/>
                    </a:lnTo>
                    <a:lnTo>
                      <a:pt x="591" y="20"/>
                    </a:lnTo>
                    <a:lnTo>
                      <a:pt x="591" y="20"/>
                    </a:lnTo>
                    <a:lnTo>
                      <a:pt x="591" y="19"/>
                    </a:lnTo>
                    <a:lnTo>
                      <a:pt x="593" y="19"/>
                    </a:lnTo>
                    <a:lnTo>
                      <a:pt x="593" y="17"/>
                    </a:lnTo>
                    <a:lnTo>
                      <a:pt x="594" y="17"/>
                    </a:lnTo>
                    <a:lnTo>
                      <a:pt x="594" y="16"/>
                    </a:lnTo>
                    <a:lnTo>
                      <a:pt x="595" y="16"/>
                    </a:lnTo>
                    <a:lnTo>
                      <a:pt x="595" y="15"/>
                    </a:lnTo>
                    <a:lnTo>
                      <a:pt x="597" y="15"/>
                    </a:lnTo>
                    <a:lnTo>
                      <a:pt x="597" y="15"/>
                    </a:lnTo>
                    <a:lnTo>
                      <a:pt x="598" y="15"/>
                    </a:lnTo>
                    <a:lnTo>
                      <a:pt x="600" y="14"/>
                    </a:lnTo>
                    <a:lnTo>
                      <a:pt x="600" y="14"/>
                    </a:lnTo>
                    <a:lnTo>
                      <a:pt x="601" y="14"/>
                    </a:lnTo>
                    <a:lnTo>
                      <a:pt x="603" y="14"/>
                    </a:lnTo>
                    <a:lnTo>
                      <a:pt x="603" y="14"/>
                    </a:lnTo>
                    <a:lnTo>
                      <a:pt x="604" y="14"/>
                    </a:lnTo>
                    <a:lnTo>
                      <a:pt x="605" y="14"/>
                    </a:lnTo>
                    <a:lnTo>
                      <a:pt x="607" y="14"/>
                    </a:lnTo>
                    <a:lnTo>
                      <a:pt x="608" y="14"/>
                    </a:lnTo>
                    <a:lnTo>
                      <a:pt x="608" y="14"/>
                    </a:lnTo>
                    <a:lnTo>
                      <a:pt x="610" y="15"/>
                    </a:lnTo>
                    <a:lnTo>
                      <a:pt x="611" y="15"/>
                    </a:lnTo>
                    <a:lnTo>
                      <a:pt x="613" y="15"/>
                    </a:lnTo>
                    <a:lnTo>
                      <a:pt x="613" y="16"/>
                    </a:lnTo>
                    <a:lnTo>
                      <a:pt x="614" y="16"/>
                    </a:lnTo>
                    <a:lnTo>
                      <a:pt x="616" y="17"/>
                    </a:lnTo>
                    <a:lnTo>
                      <a:pt x="616" y="17"/>
                    </a:lnTo>
                    <a:lnTo>
                      <a:pt x="617" y="19"/>
                    </a:lnTo>
                    <a:lnTo>
                      <a:pt x="617" y="19"/>
                    </a:lnTo>
                    <a:lnTo>
                      <a:pt x="618" y="20"/>
                    </a:lnTo>
                    <a:lnTo>
                      <a:pt x="618" y="21"/>
                    </a:lnTo>
                    <a:lnTo>
                      <a:pt x="620" y="22"/>
                    </a:lnTo>
                    <a:lnTo>
                      <a:pt x="620" y="22"/>
                    </a:lnTo>
                    <a:lnTo>
                      <a:pt x="621" y="24"/>
                    </a:lnTo>
                    <a:lnTo>
                      <a:pt x="621" y="25"/>
                    </a:lnTo>
                    <a:lnTo>
                      <a:pt x="621" y="26"/>
                    </a:lnTo>
                    <a:lnTo>
                      <a:pt x="621" y="27"/>
                    </a:lnTo>
                    <a:lnTo>
                      <a:pt x="621" y="30"/>
                    </a:lnTo>
                    <a:lnTo>
                      <a:pt x="623" y="31"/>
                    </a:lnTo>
                    <a:lnTo>
                      <a:pt x="623" y="32"/>
                    </a:lnTo>
                    <a:lnTo>
                      <a:pt x="623" y="34"/>
                    </a:lnTo>
                    <a:lnTo>
                      <a:pt x="623" y="35"/>
                    </a:lnTo>
                    <a:lnTo>
                      <a:pt x="621" y="36"/>
                    </a:lnTo>
                    <a:lnTo>
                      <a:pt x="621" y="37"/>
                    </a:lnTo>
                    <a:lnTo>
                      <a:pt x="621" y="37"/>
                    </a:lnTo>
                    <a:lnTo>
                      <a:pt x="621" y="39"/>
                    </a:lnTo>
                    <a:lnTo>
                      <a:pt x="621" y="40"/>
                    </a:lnTo>
                    <a:lnTo>
                      <a:pt x="620" y="41"/>
                    </a:lnTo>
                    <a:lnTo>
                      <a:pt x="620" y="42"/>
                    </a:lnTo>
                    <a:lnTo>
                      <a:pt x="620" y="42"/>
                    </a:lnTo>
                    <a:lnTo>
                      <a:pt x="620" y="44"/>
                    </a:lnTo>
                    <a:lnTo>
                      <a:pt x="618" y="44"/>
                    </a:lnTo>
                    <a:lnTo>
                      <a:pt x="618" y="45"/>
                    </a:lnTo>
                    <a:lnTo>
                      <a:pt x="617" y="46"/>
                    </a:lnTo>
                    <a:lnTo>
                      <a:pt x="617" y="46"/>
                    </a:lnTo>
                    <a:lnTo>
                      <a:pt x="616" y="47"/>
                    </a:lnTo>
                    <a:lnTo>
                      <a:pt x="616" y="47"/>
                    </a:lnTo>
                    <a:lnTo>
                      <a:pt x="614" y="47"/>
                    </a:lnTo>
                    <a:lnTo>
                      <a:pt x="614" y="49"/>
                    </a:lnTo>
                    <a:lnTo>
                      <a:pt x="613" y="49"/>
                    </a:lnTo>
                    <a:lnTo>
                      <a:pt x="613" y="49"/>
                    </a:lnTo>
                    <a:lnTo>
                      <a:pt x="611" y="50"/>
                    </a:lnTo>
                    <a:lnTo>
                      <a:pt x="611" y="50"/>
                    </a:lnTo>
                    <a:lnTo>
                      <a:pt x="610" y="50"/>
                    </a:lnTo>
                    <a:lnTo>
                      <a:pt x="610" y="50"/>
                    </a:lnTo>
                    <a:lnTo>
                      <a:pt x="608" y="50"/>
                    </a:lnTo>
                    <a:lnTo>
                      <a:pt x="607" y="50"/>
                    </a:lnTo>
                    <a:lnTo>
                      <a:pt x="607" y="50"/>
                    </a:lnTo>
                    <a:lnTo>
                      <a:pt x="605" y="51"/>
                    </a:lnTo>
                    <a:lnTo>
                      <a:pt x="605" y="51"/>
                    </a:lnTo>
                    <a:lnTo>
                      <a:pt x="604" y="51"/>
                    </a:lnTo>
                    <a:lnTo>
                      <a:pt x="603" y="51"/>
                    </a:lnTo>
                    <a:lnTo>
                      <a:pt x="601" y="51"/>
                    </a:lnTo>
                    <a:lnTo>
                      <a:pt x="600" y="50"/>
                    </a:lnTo>
                    <a:lnTo>
                      <a:pt x="598" y="50"/>
                    </a:lnTo>
                    <a:lnTo>
                      <a:pt x="597" y="50"/>
                    </a:lnTo>
                    <a:lnTo>
                      <a:pt x="595" y="50"/>
                    </a:lnTo>
                    <a:lnTo>
                      <a:pt x="595" y="49"/>
                    </a:lnTo>
                    <a:lnTo>
                      <a:pt x="594" y="47"/>
                    </a:lnTo>
                    <a:lnTo>
                      <a:pt x="593" y="47"/>
                    </a:lnTo>
                    <a:lnTo>
                      <a:pt x="593" y="62"/>
                    </a:lnTo>
                    <a:lnTo>
                      <a:pt x="577" y="62"/>
                    </a:lnTo>
                    <a:close/>
                    <a:moveTo>
                      <a:pt x="600" y="41"/>
                    </a:moveTo>
                    <a:lnTo>
                      <a:pt x="600" y="41"/>
                    </a:lnTo>
                    <a:lnTo>
                      <a:pt x="601" y="40"/>
                    </a:lnTo>
                    <a:lnTo>
                      <a:pt x="601" y="40"/>
                    </a:lnTo>
                    <a:lnTo>
                      <a:pt x="603" y="40"/>
                    </a:lnTo>
                    <a:lnTo>
                      <a:pt x="603" y="40"/>
                    </a:lnTo>
                    <a:lnTo>
                      <a:pt x="603" y="39"/>
                    </a:lnTo>
                    <a:lnTo>
                      <a:pt x="604" y="39"/>
                    </a:lnTo>
                    <a:lnTo>
                      <a:pt x="604" y="37"/>
                    </a:lnTo>
                    <a:lnTo>
                      <a:pt x="604" y="37"/>
                    </a:lnTo>
                    <a:lnTo>
                      <a:pt x="605" y="36"/>
                    </a:lnTo>
                    <a:lnTo>
                      <a:pt x="605" y="36"/>
                    </a:lnTo>
                    <a:lnTo>
                      <a:pt x="605" y="35"/>
                    </a:lnTo>
                    <a:lnTo>
                      <a:pt x="605" y="35"/>
                    </a:lnTo>
                    <a:lnTo>
                      <a:pt x="605" y="34"/>
                    </a:lnTo>
                    <a:lnTo>
                      <a:pt x="605" y="32"/>
                    </a:lnTo>
                    <a:lnTo>
                      <a:pt x="605" y="32"/>
                    </a:lnTo>
                    <a:lnTo>
                      <a:pt x="605" y="31"/>
                    </a:lnTo>
                    <a:lnTo>
                      <a:pt x="605" y="30"/>
                    </a:lnTo>
                    <a:lnTo>
                      <a:pt x="605" y="30"/>
                    </a:lnTo>
                    <a:lnTo>
                      <a:pt x="605" y="29"/>
                    </a:lnTo>
                    <a:lnTo>
                      <a:pt x="605" y="29"/>
                    </a:lnTo>
                    <a:lnTo>
                      <a:pt x="605" y="27"/>
                    </a:lnTo>
                    <a:lnTo>
                      <a:pt x="604" y="26"/>
                    </a:lnTo>
                    <a:lnTo>
                      <a:pt x="604" y="26"/>
                    </a:lnTo>
                    <a:lnTo>
                      <a:pt x="604" y="25"/>
                    </a:lnTo>
                    <a:lnTo>
                      <a:pt x="603" y="25"/>
                    </a:lnTo>
                    <a:lnTo>
                      <a:pt x="603" y="25"/>
                    </a:lnTo>
                    <a:lnTo>
                      <a:pt x="603" y="24"/>
                    </a:lnTo>
                    <a:lnTo>
                      <a:pt x="601" y="24"/>
                    </a:lnTo>
                    <a:lnTo>
                      <a:pt x="601" y="24"/>
                    </a:lnTo>
                    <a:lnTo>
                      <a:pt x="600" y="24"/>
                    </a:lnTo>
                    <a:lnTo>
                      <a:pt x="600" y="24"/>
                    </a:lnTo>
                    <a:lnTo>
                      <a:pt x="598" y="24"/>
                    </a:lnTo>
                    <a:lnTo>
                      <a:pt x="597" y="24"/>
                    </a:lnTo>
                    <a:lnTo>
                      <a:pt x="597" y="24"/>
                    </a:lnTo>
                    <a:lnTo>
                      <a:pt x="595" y="25"/>
                    </a:lnTo>
                    <a:lnTo>
                      <a:pt x="595" y="25"/>
                    </a:lnTo>
                    <a:lnTo>
                      <a:pt x="595" y="25"/>
                    </a:lnTo>
                    <a:lnTo>
                      <a:pt x="594" y="26"/>
                    </a:lnTo>
                    <a:lnTo>
                      <a:pt x="594" y="26"/>
                    </a:lnTo>
                    <a:lnTo>
                      <a:pt x="594" y="27"/>
                    </a:lnTo>
                    <a:lnTo>
                      <a:pt x="593" y="27"/>
                    </a:lnTo>
                    <a:lnTo>
                      <a:pt x="593" y="29"/>
                    </a:lnTo>
                    <a:lnTo>
                      <a:pt x="593" y="29"/>
                    </a:lnTo>
                    <a:lnTo>
                      <a:pt x="593" y="30"/>
                    </a:lnTo>
                    <a:lnTo>
                      <a:pt x="593" y="31"/>
                    </a:lnTo>
                    <a:lnTo>
                      <a:pt x="593" y="31"/>
                    </a:lnTo>
                    <a:lnTo>
                      <a:pt x="593" y="32"/>
                    </a:lnTo>
                    <a:lnTo>
                      <a:pt x="593" y="34"/>
                    </a:lnTo>
                    <a:lnTo>
                      <a:pt x="593" y="34"/>
                    </a:lnTo>
                    <a:lnTo>
                      <a:pt x="593" y="35"/>
                    </a:lnTo>
                    <a:lnTo>
                      <a:pt x="593" y="35"/>
                    </a:lnTo>
                    <a:lnTo>
                      <a:pt x="593" y="36"/>
                    </a:lnTo>
                    <a:lnTo>
                      <a:pt x="594" y="36"/>
                    </a:lnTo>
                    <a:lnTo>
                      <a:pt x="594" y="37"/>
                    </a:lnTo>
                    <a:lnTo>
                      <a:pt x="594" y="37"/>
                    </a:lnTo>
                    <a:lnTo>
                      <a:pt x="594" y="39"/>
                    </a:lnTo>
                    <a:lnTo>
                      <a:pt x="595" y="39"/>
                    </a:lnTo>
                    <a:lnTo>
                      <a:pt x="595" y="40"/>
                    </a:lnTo>
                    <a:lnTo>
                      <a:pt x="595" y="40"/>
                    </a:lnTo>
                    <a:lnTo>
                      <a:pt x="597" y="40"/>
                    </a:lnTo>
                    <a:lnTo>
                      <a:pt x="597" y="40"/>
                    </a:lnTo>
                    <a:lnTo>
                      <a:pt x="598" y="41"/>
                    </a:lnTo>
                    <a:lnTo>
                      <a:pt x="600" y="41"/>
                    </a:lnTo>
                    <a:close/>
                    <a:moveTo>
                      <a:pt x="626" y="15"/>
                    </a:moveTo>
                    <a:lnTo>
                      <a:pt x="633" y="15"/>
                    </a:lnTo>
                    <a:lnTo>
                      <a:pt x="633" y="3"/>
                    </a:lnTo>
                    <a:lnTo>
                      <a:pt x="649" y="3"/>
                    </a:lnTo>
                    <a:lnTo>
                      <a:pt x="649" y="15"/>
                    </a:lnTo>
                    <a:lnTo>
                      <a:pt x="656" y="15"/>
                    </a:lnTo>
                    <a:lnTo>
                      <a:pt x="656" y="24"/>
                    </a:lnTo>
                    <a:lnTo>
                      <a:pt x="649" y="24"/>
                    </a:lnTo>
                    <a:lnTo>
                      <a:pt x="649" y="36"/>
                    </a:lnTo>
                    <a:lnTo>
                      <a:pt x="649" y="36"/>
                    </a:lnTo>
                    <a:lnTo>
                      <a:pt x="649" y="37"/>
                    </a:lnTo>
                    <a:lnTo>
                      <a:pt x="649" y="37"/>
                    </a:lnTo>
                    <a:lnTo>
                      <a:pt x="649" y="37"/>
                    </a:lnTo>
                    <a:lnTo>
                      <a:pt x="649" y="39"/>
                    </a:lnTo>
                    <a:lnTo>
                      <a:pt x="649" y="39"/>
                    </a:lnTo>
                    <a:lnTo>
                      <a:pt x="649" y="39"/>
                    </a:lnTo>
                    <a:lnTo>
                      <a:pt x="649" y="39"/>
                    </a:lnTo>
                    <a:lnTo>
                      <a:pt x="649" y="39"/>
                    </a:lnTo>
                    <a:lnTo>
                      <a:pt x="649" y="40"/>
                    </a:lnTo>
                    <a:lnTo>
                      <a:pt x="649" y="40"/>
                    </a:lnTo>
                    <a:lnTo>
                      <a:pt x="650" y="40"/>
                    </a:lnTo>
                    <a:lnTo>
                      <a:pt x="650" y="40"/>
                    </a:lnTo>
                    <a:lnTo>
                      <a:pt x="650" y="40"/>
                    </a:lnTo>
                    <a:lnTo>
                      <a:pt x="650" y="40"/>
                    </a:lnTo>
                    <a:lnTo>
                      <a:pt x="650" y="40"/>
                    </a:lnTo>
                    <a:lnTo>
                      <a:pt x="651" y="40"/>
                    </a:lnTo>
                    <a:lnTo>
                      <a:pt x="651" y="40"/>
                    </a:lnTo>
                    <a:lnTo>
                      <a:pt x="651" y="40"/>
                    </a:lnTo>
                    <a:lnTo>
                      <a:pt x="653" y="40"/>
                    </a:lnTo>
                    <a:lnTo>
                      <a:pt x="653" y="40"/>
                    </a:lnTo>
                    <a:lnTo>
                      <a:pt x="654" y="40"/>
                    </a:lnTo>
                    <a:lnTo>
                      <a:pt x="654" y="40"/>
                    </a:lnTo>
                    <a:lnTo>
                      <a:pt x="656" y="40"/>
                    </a:lnTo>
                    <a:lnTo>
                      <a:pt x="656" y="50"/>
                    </a:lnTo>
                    <a:lnTo>
                      <a:pt x="656" y="50"/>
                    </a:lnTo>
                    <a:lnTo>
                      <a:pt x="656" y="50"/>
                    </a:lnTo>
                    <a:lnTo>
                      <a:pt x="656" y="50"/>
                    </a:lnTo>
                    <a:lnTo>
                      <a:pt x="654" y="50"/>
                    </a:lnTo>
                    <a:lnTo>
                      <a:pt x="654" y="50"/>
                    </a:lnTo>
                    <a:lnTo>
                      <a:pt x="653" y="50"/>
                    </a:lnTo>
                    <a:lnTo>
                      <a:pt x="653" y="50"/>
                    </a:lnTo>
                    <a:lnTo>
                      <a:pt x="651" y="50"/>
                    </a:lnTo>
                    <a:lnTo>
                      <a:pt x="651" y="50"/>
                    </a:lnTo>
                    <a:lnTo>
                      <a:pt x="650" y="50"/>
                    </a:lnTo>
                    <a:lnTo>
                      <a:pt x="650" y="50"/>
                    </a:lnTo>
                    <a:lnTo>
                      <a:pt x="649" y="50"/>
                    </a:lnTo>
                    <a:lnTo>
                      <a:pt x="649" y="50"/>
                    </a:lnTo>
                    <a:lnTo>
                      <a:pt x="647" y="50"/>
                    </a:lnTo>
                    <a:lnTo>
                      <a:pt x="647" y="50"/>
                    </a:lnTo>
                    <a:lnTo>
                      <a:pt x="647" y="50"/>
                    </a:lnTo>
                    <a:lnTo>
                      <a:pt x="646" y="50"/>
                    </a:lnTo>
                    <a:lnTo>
                      <a:pt x="644" y="50"/>
                    </a:lnTo>
                    <a:lnTo>
                      <a:pt x="643" y="50"/>
                    </a:lnTo>
                    <a:lnTo>
                      <a:pt x="643" y="50"/>
                    </a:lnTo>
                    <a:lnTo>
                      <a:pt x="641" y="50"/>
                    </a:lnTo>
                    <a:lnTo>
                      <a:pt x="640" y="50"/>
                    </a:lnTo>
                    <a:lnTo>
                      <a:pt x="640" y="50"/>
                    </a:lnTo>
                    <a:lnTo>
                      <a:pt x="639" y="50"/>
                    </a:lnTo>
                    <a:lnTo>
                      <a:pt x="639" y="50"/>
                    </a:lnTo>
                    <a:lnTo>
                      <a:pt x="637" y="50"/>
                    </a:lnTo>
                    <a:lnTo>
                      <a:pt x="637" y="50"/>
                    </a:lnTo>
                    <a:lnTo>
                      <a:pt x="637" y="49"/>
                    </a:lnTo>
                    <a:lnTo>
                      <a:pt x="636" y="49"/>
                    </a:lnTo>
                    <a:lnTo>
                      <a:pt x="636" y="49"/>
                    </a:lnTo>
                    <a:lnTo>
                      <a:pt x="636" y="49"/>
                    </a:lnTo>
                    <a:lnTo>
                      <a:pt x="634" y="49"/>
                    </a:lnTo>
                    <a:lnTo>
                      <a:pt x="634" y="47"/>
                    </a:lnTo>
                    <a:lnTo>
                      <a:pt x="634" y="47"/>
                    </a:lnTo>
                    <a:lnTo>
                      <a:pt x="634" y="47"/>
                    </a:lnTo>
                    <a:lnTo>
                      <a:pt x="633" y="46"/>
                    </a:lnTo>
                    <a:lnTo>
                      <a:pt x="633" y="46"/>
                    </a:lnTo>
                    <a:lnTo>
                      <a:pt x="633" y="45"/>
                    </a:lnTo>
                    <a:lnTo>
                      <a:pt x="633" y="45"/>
                    </a:lnTo>
                    <a:lnTo>
                      <a:pt x="633" y="45"/>
                    </a:lnTo>
                    <a:lnTo>
                      <a:pt x="633" y="44"/>
                    </a:lnTo>
                    <a:lnTo>
                      <a:pt x="631" y="44"/>
                    </a:lnTo>
                    <a:lnTo>
                      <a:pt x="631" y="42"/>
                    </a:lnTo>
                    <a:lnTo>
                      <a:pt x="631" y="41"/>
                    </a:lnTo>
                    <a:lnTo>
                      <a:pt x="631" y="41"/>
                    </a:lnTo>
                    <a:lnTo>
                      <a:pt x="631" y="40"/>
                    </a:lnTo>
                    <a:lnTo>
                      <a:pt x="631" y="39"/>
                    </a:lnTo>
                    <a:lnTo>
                      <a:pt x="631" y="39"/>
                    </a:lnTo>
                    <a:lnTo>
                      <a:pt x="631" y="24"/>
                    </a:lnTo>
                    <a:lnTo>
                      <a:pt x="626" y="24"/>
                    </a:lnTo>
                    <a:lnTo>
                      <a:pt x="626" y="15"/>
                    </a:lnTo>
                    <a:close/>
                    <a:moveTo>
                      <a:pt x="689" y="25"/>
                    </a:moveTo>
                    <a:lnTo>
                      <a:pt x="687" y="24"/>
                    </a:lnTo>
                    <a:lnTo>
                      <a:pt x="687" y="24"/>
                    </a:lnTo>
                    <a:lnTo>
                      <a:pt x="687" y="22"/>
                    </a:lnTo>
                    <a:lnTo>
                      <a:pt x="686" y="22"/>
                    </a:lnTo>
                    <a:lnTo>
                      <a:pt x="686" y="22"/>
                    </a:lnTo>
                    <a:lnTo>
                      <a:pt x="684" y="21"/>
                    </a:lnTo>
                    <a:lnTo>
                      <a:pt x="684" y="21"/>
                    </a:lnTo>
                    <a:lnTo>
                      <a:pt x="683" y="21"/>
                    </a:lnTo>
                    <a:lnTo>
                      <a:pt x="682" y="21"/>
                    </a:lnTo>
                    <a:lnTo>
                      <a:pt x="682" y="21"/>
                    </a:lnTo>
                    <a:lnTo>
                      <a:pt x="680" y="21"/>
                    </a:lnTo>
                    <a:lnTo>
                      <a:pt x="680" y="22"/>
                    </a:lnTo>
                    <a:lnTo>
                      <a:pt x="680" y="22"/>
                    </a:lnTo>
                    <a:lnTo>
                      <a:pt x="679" y="22"/>
                    </a:lnTo>
                    <a:lnTo>
                      <a:pt x="679" y="24"/>
                    </a:lnTo>
                    <a:lnTo>
                      <a:pt x="679" y="24"/>
                    </a:lnTo>
                    <a:lnTo>
                      <a:pt x="679" y="24"/>
                    </a:lnTo>
                    <a:lnTo>
                      <a:pt x="679" y="25"/>
                    </a:lnTo>
                    <a:lnTo>
                      <a:pt x="680" y="25"/>
                    </a:lnTo>
                    <a:lnTo>
                      <a:pt x="680" y="25"/>
                    </a:lnTo>
                    <a:lnTo>
                      <a:pt x="682" y="26"/>
                    </a:lnTo>
                    <a:lnTo>
                      <a:pt x="682" y="26"/>
                    </a:lnTo>
                    <a:lnTo>
                      <a:pt x="683" y="26"/>
                    </a:lnTo>
                    <a:lnTo>
                      <a:pt x="684" y="26"/>
                    </a:lnTo>
                    <a:lnTo>
                      <a:pt x="686" y="27"/>
                    </a:lnTo>
                    <a:lnTo>
                      <a:pt x="686" y="27"/>
                    </a:lnTo>
                    <a:lnTo>
                      <a:pt x="687" y="27"/>
                    </a:lnTo>
                    <a:lnTo>
                      <a:pt x="689" y="27"/>
                    </a:lnTo>
                    <a:lnTo>
                      <a:pt x="689" y="27"/>
                    </a:lnTo>
                    <a:lnTo>
                      <a:pt x="690" y="27"/>
                    </a:lnTo>
                    <a:lnTo>
                      <a:pt x="690" y="29"/>
                    </a:lnTo>
                    <a:lnTo>
                      <a:pt x="692" y="29"/>
                    </a:lnTo>
                    <a:lnTo>
                      <a:pt x="692" y="29"/>
                    </a:lnTo>
                    <a:lnTo>
                      <a:pt x="693" y="29"/>
                    </a:lnTo>
                    <a:lnTo>
                      <a:pt x="693" y="29"/>
                    </a:lnTo>
                    <a:lnTo>
                      <a:pt x="693" y="29"/>
                    </a:lnTo>
                    <a:lnTo>
                      <a:pt x="695" y="29"/>
                    </a:lnTo>
                    <a:lnTo>
                      <a:pt x="695" y="29"/>
                    </a:lnTo>
                    <a:lnTo>
                      <a:pt x="696" y="30"/>
                    </a:lnTo>
                    <a:lnTo>
                      <a:pt x="696" y="30"/>
                    </a:lnTo>
                    <a:lnTo>
                      <a:pt x="697" y="30"/>
                    </a:lnTo>
                    <a:lnTo>
                      <a:pt x="697" y="30"/>
                    </a:lnTo>
                    <a:lnTo>
                      <a:pt x="699" y="31"/>
                    </a:lnTo>
                    <a:lnTo>
                      <a:pt x="699" y="31"/>
                    </a:lnTo>
                    <a:lnTo>
                      <a:pt x="700" y="31"/>
                    </a:lnTo>
                    <a:lnTo>
                      <a:pt x="700" y="31"/>
                    </a:lnTo>
                    <a:lnTo>
                      <a:pt x="700" y="32"/>
                    </a:lnTo>
                    <a:lnTo>
                      <a:pt x="702" y="32"/>
                    </a:lnTo>
                    <a:lnTo>
                      <a:pt x="702" y="32"/>
                    </a:lnTo>
                    <a:lnTo>
                      <a:pt x="702" y="34"/>
                    </a:lnTo>
                    <a:lnTo>
                      <a:pt x="703" y="34"/>
                    </a:lnTo>
                    <a:lnTo>
                      <a:pt x="703" y="35"/>
                    </a:lnTo>
                    <a:lnTo>
                      <a:pt x="703" y="35"/>
                    </a:lnTo>
                    <a:lnTo>
                      <a:pt x="703" y="35"/>
                    </a:lnTo>
                    <a:lnTo>
                      <a:pt x="705" y="36"/>
                    </a:lnTo>
                    <a:lnTo>
                      <a:pt x="705" y="37"/>
                    </a:lnTo>
                    <a:lnTo>
                      <a:pt x="705" y="37"/>
                    </a:lnTo>
                    <a:lnTo>
                      <a:pt x="705" y="37"/>
                    </a:lnTo>
                    <a:lnTo>
                      <a:pt x="705" y="37"/>
                    </a:lnTo>
                    <a:lnTo>
                      <a:pt x="705" y="37"/>
                    </a:lnTo>
                    <a:lnTo>
                      <a:pt x="705" y="39"/>
                    </a:lnTo>
                    <a:lnTo>
                      <a:pt x="705" y="39"/>
                    </a:lnTo>
                    <a:lnTo>
                      <a:pt x="705" y="39"/>
                    </a:lnTo>
                    <a:lnTo>
                      <a:pt x="705" y="39"/>
                    </a:lnTo>
                    <a:lnTo>
                      <a:pt x="705" y="40"/>
                    </a:lnTo>
                    <a:lnTo>
                      <a:pt x="705" y="41"/>
                    </a:lnTo>
                    <a:lnTo>
                      <a:pt x="703" y="42"/>
                    </a:lnTo>
                    <a:lnTo>
                      <a:pt x="703" y="42"/>
                    </a:lnTo>
                    <a:lnTo>
                      <a:pt x="703" y="44"/>
                    </a:lnTo>
                    <a:lnTo>
                      <a:pt x="703" y="45"/>
                    </a:lnTo>
                    <a:lnTo>
                      <a:pt x="702" y="45"/>
                    </a:lnTo>
                    <a:lnTo>
                      <a:pt x="702" y="46"/>
                    </a:lnTo>
                    <a:lnTo>
                      <a:pt x="700" y="46"/>
                    </a:lnTo>
                    <a:lnTo>
                      <a:pt x="700" y="47"/>
                    </a:lnTo>
                    <a:lnTo>
                      <a:pt x="699" y="47"/>
                    </a:lnTo>
                    <a:lnTo>
                      <a:pt x="699" y="47"/>
                    </a:lnTo>
                    <a:lnTo>
                      <a:pt x="697" y="49"/>
                    </a:lnTo>
                    <a:lnTo>
                      <a:pt x="696" y="49"/>
                    </a:lnTo>
                    <a:lnTo>
                      <a:pt x="695" y="50"/>
                    </a:lnTo>
                    <a:lnTo>
                      <a:pt x="693" y="50"/>
                    </a:lnTo>
                    <a:lnTo>
                      <a:pt x="693" y="50"/>
                    </a:lnTo>
                    <a:lnTo>
                      <a:pt x="692" y="50"/>
                    </a:lnTo>
                    <a:lnTo>
                      <a:pt x="690" y="50"/>
                    </a:lnTo>
                    <a:lnTo>
                      <a:pt x="689" y="50"/>
                    </a:lnTo>
                    <a:lnTo>
                      <a:pt x="687" y="51"/>
                    </a:lnTo>
                    <a:lnTo>
                      <a:pt x="686" y="51"/>
                    </a:lnTo>
                    <a:lnTo>
                      <a:pt x="684" y="51"/>
                    </a:lnTo>
                    <a:lnTo>
                      <a:pt x="683" y="51"/>
                    </a:lnTo>
                    <a:lnTo>
                      <a:pt x="682" y="51"/>
                    </a:lnTo>
                    <a:lnTo>
                      <a:pt x="680" y="51"/>
                    </a:lnTo>
                    <a:lnTo>
                      <a:pt x="679" y="51"/>
                    </a:lnTo>
                    <a:lnTo>
                      <a:pt x="677" y="50"/>
                    </a:lnTo>
                    <a:lnTo>
                      <a:pt x="676" y="50"/>
                    </a:lnTo>
                    <a:lnTo>
                      <a:pt x="674" y="50"/>
                    </a:lnTo>
                    <a:lnTo>
                      <a:pt x="674" y="50"/>
                    </a:lnTo>
                    <a:lnTo>
                      <a:pt x="673" y="50"/>
                    </a:lnTo>
                    <a:lnTo>
                      <a:pt x="672" y="50"/>
                    </a:lnTo>
                    <a:lnTo>
                      <a:pt x="670" y="49"/>
                    </a:lnTo>
                    <a:lnTo>
                      <a:pt x="669" y="49"/>
                    </a:lnTo>
                    <a:lnTo>
                      <a:pt x="669" y="49"/>
                    </a:lnTo>
                    <a:lnTo>
                      <a:pt x="667" y="47"/>
                    </a:lnTo>
                    <a:lnTo>
                      <a:pt x="667" y="47"/>
                    </a:lnTo>
                    <a:lnTo>
                      <a:pt x="666" y="46"/>
                    </a:lnTo>
                    <a:lnTo>
                      <a:pt x="666" y="46"/>
                    </a:lnTo>
                    <a:lnTo>
                      <a:pt x="664" y="45"/>
                    </a:lnTo>
                    <a:lnTo>
                      <a:pt x="664" y="45"/>
                    </a:lnTo>
                    <a:lnTo>
                      <a:pt x="663" y="44"/>
                    </a:lnTo>
                    <a:lnTo>
                      <a:pt x="663" y="44"/>
                    </a:lnTo>
                    <a:lnTo>
                      <a:pt x="663" y="42"/>
                    </a:lnTo>
                    <a:lnTo>
                      <a:pt x="663" y="41"/>
                    </a:lnTo>
                    <a:lnTo>
                      <a:pt x="661" y="40"/>
                    </a:lnTo>
                    <a:lnTo>
                      <a:pt x="661" y="39"/>
                    </a:lnTo>
                    <a:lnTo>
                      <a:pt x="677" y="39"/>
                    </a:lnTo>
                    <a:lnTo>
                      <a:pt x="677" y="40"/>
                    </a:lnTo>
                    <a:lnTo>
                      <a:pt x="677" y="41"/>
                    </a:lnTo>
                    <a:lnTo>
                      <a:pt x="679" y="41"/>
                    </a:lnTo>
                    <a:lnTo>
                      <a:pt x="679" y="42"/>
                    </a:lnTo>
                    <a:lnTo>
                      <a:pt x="680" y="42"/>
                    </a:lnTo>
                    <a:lnTo>
                      <a:pt x="680" y="42"/>
                    </a:lnTo>
                    <a:lnTo>
                      <a:pt x="682" y="44"/>
                    </a:lnTo>
                    <a:lnTo>
                      <a:pt x="683" y="44"/>
                    </a:lnTo>
                    <a:lnTo>
                      <a:pt x="684" y="44"/>
                    </a:lnTo>
                    <a:lnTo>
                      <a:pt x="684" y="44"/>
                    </a:lnTo>
                    <a:lnTo>
                      <a:pt x="684" y="44"/>
                    </a:lnTo>
                    <a:lnTo>
                      <a:pt x="686" y="44"/>
                    </a:lnTo>
                    <a:lnTo>
                      <a:pt x="686" y="42"/>
                    </a:lnTo>
                    <a:lnTo>
                      <a:pt x="686" y="42"/>
                    </a:lnTo>
                    <a:lnTo>
                      <a:pt x="686" y="42"/>
                    </a:lnTo>
                    <a:lnTo>
                      <a:pt x="687" y="42"/>
                    </a:lnTo>
                    <a:lnTo>
                      <a:pt x="687" y="42"/>
                    </a:lnTo>
                    <a:lnTo>
                      <a:pt x="687" y="42"/>
                    </a:lnTo>
                    <a:lnTo>
                      <a:pt x="687" y="42"/>
                    </a:lnTo>
                    <a:lnTo>
                      <a:pt x="687" y="41"/>
                    </a:lnTo>
                    <a:lnTo>
                      <a:pt x="687" y="41"/>
                    </a:lnTo>
                    <a:lnTo>
                      <a:pt x="687" y="41"/>
                    </a:lnTo>
                    <a:lnTo>
                      <a:pt x="689" y="41"/>
                    </a:lnTo>
                    <a:lnTo>
                      <a:pt x="689" y="41"/>
                    </a:lnTo>
                    <a:lnTo>
                      <a:pt x="687" y="40"/>
                    </a:lnTo>
                    <a:lnTo>
                      <a:pt x="687" y="40"/>
                    </a:lnTo>
                    <a:lnTo>
                      <a:pt x="687" y="40"/>
                    </a:lnTo>
                    <a:lnTo>
                      <a:pt x="687" y="39"/>
                    </a:lnTo>
                    <a:lnTo>
                      <a:pt x="687" y="39"/>
                    </a:lnTo>
                    <a:lnTo>
                      <a:pt x="687" y="39"/>
                    </a:lnTo>
                    <a:lnTo>
                      <a:pt x="686" y="39"/>
                    </a:lnTo>
                    <a:lnTo>
                      <a:pt x="686" y="37"/>
                    </a:lnTo>
                    <a:lnTo>
                      <a:pt x="684" y="37"/>
                    </a:lnTo>
                    <a:lnTo>
                      <a:pt x="684" y="37"/>
                    </a:lnTo>
                    <a:lnTo>
                      <a:pt x="683" y="37"/>
                    </a:lnTo>
                    <a:lnTo>
                      <a:pt x="683" y="37"/>
                    </a:lnTo>
                    <a:lnTo>
                      <a:pt x="682" y="37"/>
                    </a:lnTo>
                    <a:lnTo>
                      <a:pt x="682" y="37"/>
                    </a:lnTo>
                    <a:lnTo>
                      <a:pt x="680" y="36"/>
                    </a:lnTo>
                    <a:lnTo>
                      <a:pt x="679" y="36"/>
                    </a:lnTo>
                    <a:lnTo>
                      <a:pt x="677" y="36"/>
                    </a:lnTo>
                    <a:lnTo>
                      <a:pt x="677" y="36"/>
                    </a:lnTo>
                    <a:lnTo>
                      <a:pt x="676" y="36"/>
                    </a:lnTo>
                    <a:lnTo>
                      <a:pt x="674" y="35"/>
                    </a:lnTo>
                    <a:lnTo>
                      <a:pt x="674" y="35"/>
                    </a:lnTo>
                    <a:lnTo>
                      <a:pt x="673" y="35"/>
                    </a:lnTo>
                    <a:lnTo>
                      <a:pt x="672" y="35"/>
                    </a:lnTo>
                    <a:lnTo>
                      <a:pt x="672" y="35"/>
                    </a:lnTo>
                    <a:lnTo>
                      <a:pt x="670" y="34"/>
                    </a:lnTo>
                    <a:lnTo>
                      <a:pt x="670" y="34"/>
                    </a:lnTo>
                    <a:lnTo>
                      <a:pt x="669" y="34"/>
                    </a:lnTo>
                    <a:lnTo>
                      <a:pt x="669" y="34"/>
                    </a:lnTo>
                    <a:lnTo>
                      <a:pt x="667" y="32"/>
                    </a:lnTo>
                    <a:lnTo>
                      <a:pt x="667" y="32"/>
                    </a:lnTo>
                    <a:lnTo>
                      <a:pt x="666" y="31"/>
                    </a:lnTo>
                    <a:lnTo>
                      <a:pt x="666" y="31"/>
                    </a:lnTo>
                    <a:lnTo>
                      <a:pt x="664" y="31"/>
                    </a:lnTo>
                    <a:lnTo>
                      <a:pt x="664" y="30"/>
                    </a:lnTo>
                    <a:lnTo>
                      <a:pt x="664" y="30"/>
                    </a:lnTo>
                    <a:lnTo>
                      <a:pt x="664" y="29"/>
                    </a:lnTo>
                    <a:lnTo>
                      <a:pt x="663" y="29"/>
                    </a:lnTo>
                    <a:lnTo>
                      <a:pt x="663" y="27"/>
                    </a:lnTo>
                    <a:lnTo>
                      <a:pt x="663" y="26"/>
                    </a:lnTo>
                    <a:lnTo>
                      <a:pt x="663" y="26"/>
                    </a:lnTo>
                    <a:lnTo>
                      <a:pt x="663" y="25"/>
                    </a:lnTo>
                    <a:lnTo>
                      <a:pt x="663" y="24"/>
                    </a:lnTo>
                    <a:lnTo>
                      <a:pt x="663" y="24"/>
                    </a:lnTo>
                    <a:lnTo>
                      <a:pt x="663" y="22"/>
                    </a:lnTo>
                    <a:lnTo>
                      <a:pt x="664" y="22"/>
                    </a:lnTo>
                    <a:lnTo>
                      <a:pt x="664" y="21"/>
                    </a:lnTo>
                    <a:lnTo>
                      <a:pt x="664" y="21"/>
                    </a:lnTo>
                    <a:lnTo>
                      <a:pt x="664" y="20"/>
                    </a:lnTo>
                    <a:lnTo>
                      <a:pt x="666" y="19"/>
                    </a:lnTo>
                    <a:lnTo>
                      <a:pt x="666" y="19"/>
                    </a:lnTo>
                    <a:lnTo>
                      <a:pt x="667" y="17"/>
                    </a:lnTo>
                    <a:lnTo>
                      <a:pt x="667" y="17"/>
                    </a:lnTo>
                    <a:lnTo>
                      <a:pt x="669" y="17"/>
                    </a:lnTo>
                    <a:lnTo>
                      <a:pt x="669" y="16"/>
                    </a:lnTo>
                    <a:lnTo>
                      <a:pt x="670" y="16"/>
                    </a:lnTo>
                    <a:lnTo>
                      <a:pt x="672" y="15"/>
                    </a:lnTo>
                    <a:lnTo>
                      <a:pt x="673" y="15"/>
                    </a:lnTo>
                    <a:lnTo>
                      <a:pt x="673" y="15"/>
                    </a:lnTo>
                    <a:lnTo>
                      <a:pt x="674" y="15"/>
                    </a:lnTo>
                    <a:lnTo>
                      <a:pt x="676" y="14"/>
                    </a:lnTo>
                    <a:lnTo>
                      <a:pt x="677" y="14"/>
                    </a:lnTo>
                    <a:lnTo>
                      <a:pt x="679" y="14"/>
                    </a:lnTo>
                    <a:lnTo>
                      <a:pt x="682" y="14"/>
                    </a:lnTo>
                    <a:lnTo>
                      <a:pt x="683" y="14"/>
                    </a:lnTo>
                    <a:lnTo>
                      <a:pt x="684" y="14"/>
                    </a:lnTo>
                    <a:lnTo>
                      <a:pt x="686" y="14"/>
                    </a:lnTo>
                    <a:lnTo>
                      <a:pt x="687" y="14"/>
                    </a:lnTo>
                    <a:lnTo>
                      <a:pt x="689" y="14"/>
                    </a:lnTo>
                    <a:lnTo>
                      <a:pt x="690" y="15"/>
                    </a:lnTo>
                    <a:lnTo>
                      <a:pt x="692" y="15"/>
                    </a:lnTo>
                    <a:lnTo>
                      <a:pt x="693" y="15"/>
                    </a:lnTo>
                    <a:lnTo>
                      <a:pt x="695" y="15"/>
                    </a:lnTo>
                    <a:lnTo>
                      <a:pt x="695" y="16"/>
                    </a:lnTo>
                    <a:lnTo>
                      <a:pt x="696" y="16"/>
                    </a:lnTo>
                    <a:lnTo>
                      <a:pt x="697" y="16"/>
                    </a:lnTo>
                    <a:lnTo>
                      <a:pt x="697" y="17"/>
                    </a:lnTo>
                    <a:lnTo>
                      <a:pt x="699" y="17"/>
                    </a:lnTo>
                    <a:lnTo>
                      <a:pt x="699" y="19"/>
                    </a:lnTo>
                    <a:lnTo>
                      <a:pt x="700" y="19"/>
                    </a:lnTo>
                    <a:lnTo>
                      <a:pt x="700" y="20"/>
                    </a:lnTo>
                    <a:lnTo>
                      <a:pt x="702" y="20"/>
                    </a:lnTo>
                    <a:lnTo>
                      <a:pt x="702" y="21"/>
                    </a:lnTo>
                    <a:lnTo>
                      <a:pt x="702" y="21"/>
                    </a:lnTo>
                    <a:lnTo>
                      <a:pt x="702" y="22"/>
                    </a:lnTo>
                    <a:lnTo>
                      <a:pt x="702" y="22"/>
                    </a:lnTo>
                    <a:lnTo>
                      <a:pt x="702" y="24"/>
                    </a:lnTo>
                    <a:lnTo>
                      <a:pt x="703" y="24"/>
                    </a:lnTo>
                    <a:lnTo>
                      <a:pt x="703" y="25"/>
                    </a:lnTo>
                    <a:lnTo>
                      <a:pt x="689" y="25"/>
                    </a:lnTo>
                    <a:close/>
                  </a:path>
                </a:pathLst>
              </a:custGeom>
              <a:solidFill>
                <a:srgbClr val="000000"/>
              </a:solidFill>
              <a:ln w="9525">
                <a:noFill/>
                <a:round/>
                <a:headEnd/>
                <a:tailEnd/>
              </a:ln>
            </p:spPr>
            <p:txBody>
              <a:bodyPr/>
              <a:lstStyle/>
              <a:p>
                <a:endParaRPr lang="en-US"/>
              </a:p>
            </p:txBody>
          </p:sp>
          <p:sp>
            <p:nvSpPr>
              <p:cNvPr id="10386" name="Line 146"/>
              <p:cNvSpPr>
                <a:spLocks noChangeShapeType="1"/>
              </p:cNvSpPr>
              <p:nvPr/>
            </p:nvSpPr>
            <p:spPr bwMode="auto">
              <a:xfrm flipH="1">
                <a:off x="3370" y="3364"/>
                <a:ext cx="373" cy="1"/>
              </a:xfrm>
              <a:prstGeom prst="line">
                <a:avLst/>
              </a:prstGeom>
              <a:noFill/>
              <a:ln w="0">
                <a:solidFill>
                  <a:srgbClr val="000000"/>
                </a:solidFill>
                <a:round/>
                <a:headEnd/>
                <a:tailEnd/>
              </a:ln>
            </p:spPr>
            <p:txBody>
              <a:bodyPr/>
              <a:lstStyle/>
              <a:p>
                <a:endParaRPr lang="en-US"/>
              </a:p>
            </p:txBody>
          </p:sp>
          <p:sp>
            <p:nvSpPr>
              <p:cNvPr id="10387" name="Rectangle 147"/>
              <p:cNvSpPr>
                <a:spLocks noChangeArrowheads="1"/>
              </p:cNvSpPr>
              <p:nvPr/>
            </p:nvSpPr>
            <p:spPr bwMode="auto">
              <a:xfrm>
                <a:off x="2643" y="3151"/>
                <a:ext cx="53" cy="175"/>
              </a:xfrm>
              <a:prstGeom prst="rect">
                <a:avLst/>
              </a:prstGeom>
              <a:solidFill>
                <a:srgbClr val="7F7F7F"/>
              </a:solidFill>
              <a:ln w="9525">
                <a:noFill/>
                <a:miter lim="800000"/>
                <a:headEnd/>
                <a:tailEnd/>
              </a:ln>
            </p:spPr>
            <p:txBody>
              <a:bodyPr/>
              <a:lstStyle/>
              <a:p>
                <a:endParaRPr lang="en-US"/>
              </a:p>
            </p:txBody>
          </p:sp>
          <p:sp>
            <p:nvSpPr>
              <p:cNvPr id="10388" name="Rectangle 148"/>
              <p:cNvSpPr>
                <a:spLocks noChangeArrowheads="1"/>
              </p:cNvSpPr>
              <p:nvPr/>
            </p:nvSpPr>
            <p:spPr bwMode="auto">
              <a:xfrm>
                <a:off x="2643" y="3151"/>
                <a:ext cx="53" cy="175"/>
              </a:xfrm>
              <a:prstGeom prst="rect">
                <a:avLst/>
              </a:prstGeom>
              <a:noFill/>
              <a:ln w="0">
                <a:solidFill>
                  <a:srgbClr val="000000"/>
                </a:solidFill>
                <a:miter lim="800000"/>
                <a:headEnd/>
                <a:tailEnd/>
              </a:ln>
            </p:spPr>
            <p:txBody>
              <a:bodyPr/>
              <a:lstStyle/>
              <a:p>
                <a:endParaRPr lang="en-US"/>
              </a:p>
            </p:txBody>
          </p:sp>
          <p:sp>
            <p:nvSpPr>
              <p:cNvPr id="10389" name="Line 149"/>
              <p:cNvSpPr>
                <a:spLocks noChangeShapeType="1"/>
              </p:cNvSpPr>
              <p:nvPr/>
            </p:nvSpPr>
            <p:spPr bwMode="auto">
              <a:xfrm>
                <a:off x="2696" y="3151"/>
                <a:ext cx="1047" cy="1"/>
              </a:xfrm>
              <a:prstGeom prst="line">
                <a:avLst/>
              </a:prstGeom>
              <a:noFill/>
              <a:ln w="0">
                <a:solidFill>
                  <a:srgbClr val="000000"/>
                </a:solidFill>
                <a:round/>
                <a:headEnd/>
                <a:tailEnd/>
              </a:ln>
            </p:spPr>
            <p:txBody>
              <a:bodyPr/>
              <a:lstStyle/>
              <a:p>
                <a:endParaRPr lang="en-US"/>
              </a:p>
            </p:txBody>
          </p:sp>
          <p:sp>
            <p:nvSpPr>
              <p:cNvPr id="10390" name="Line 150"/>
              <p:cNvSpPr>
                <a:spLocks noChangeShapeType="1"/>
              </p:cNvSpPr>
              <p:nvPr/>
            </p:nvSpPr>
            <p:spPr bwMode="auto">
              <a:xfrm>
                <a:off x="2696" y="3185"/>
                <a:ext cx="1047" cy="1"/>
              </a:xfrm>
              <a:prstGeom prst="line">
                <a:avLst/>
              </a:prstGeom>
              <a:noFill/>
              <a:ln w="0">
                <a:solidFill>
                  <a:srgbClr val="000000"/>
                </a:solidFill>
                <a:round/>
                <a:headEnd/>
                <a:tailEnd/>
              </a:ln>
            </p:spPr>
            <p:txBody>
              <a:bodyPr/>
              <a:lstStyle/>
              <a:p>
                <a:endParaRPr lang="en-US"/>
              </a:p>
            </p:txBody>
          </p:sp>
          <p:sp>
            <p:nvSpPr>
              <p:cNvPr id="10391" name="Line 151"/>
              <p:cNvSpPr>
                <a:spLocks noChangeShapeType="1"/>
              </p:cNvSpPr>
              <p:nvPr/>
            </p:nvSpPr>
            <p:spPr bwMode="auto">
              <a:xfrm>
                <a:off x="2696" y="3220"/>
                <a:ext cx="1047" cy="1"/>
              </a:xfrm>
              <a:prstGeom prst="line">
                <a:avLst/>
              </a:prstGeom>
              <a:noFill/>
              <a:ln w="0">
                <a:solidFill>
                  <a:srgbClr val="000000"/>
                </a:solidFill>
                <a:round/>
                <a:headEnd/>
                <a:tailEnd/>
              </a:ln>
            </p:spPr>
            <p:txBody>
              <a:bodyPr/>
              <a:lstStyle/>
              <a:p>
                <a:endParaRPr lang="en-US"/>
              </a:p>
            </p:txBody>
          </p:sp>
          <p:sp>
            <p:nvSpPr>
              <p:cNvPr id="10392" name="Line 152"/>
              <p:cNvSpPr>
                <a:spLocks noChangeShapeType="1"/>
              </p:cNvSpPr>
              <p:nvPr/>
            </p:nvSpPr>
            <p:spPr bwMode="auto">
              <a:xfrm>
                <a:off x="2696" y="3255"/>
                <a:ext cx="1047" cy="1"/>
              </a:xfrm>
              <a:prstGeom prst="line">
                <a:avLst/>
              </a:prstGeom>
              <a:noFill/>
              <a:ln w="0">
                <a:solidFill>
                  <a:srgbClr val="000000"/>
                </a:solidFill>
                <a:round/>
                <a:headEnd/>
                <a:tailEnd/>
              </a:ln>
            </p:spPr>
            <p:txBody>
              <a:bodyPr/>
              <a:lstStyle/>
              <a:p>
                <a:endParaRPr lang="en-US"/>
              </a:p>
            </p:txBody>
          </p:sp>
          <p:sp>
            <p:nvSpPr>
              <p:cNvPr id="10393" name="Line 153"/>
              <p:cNvSpPr>
                <a:spLocks noChangeShapeType="1"/>
              </p:cNvSpPr>
              <p:nvPr/>
            </p:nvSpPr>
            <p:spPr bwMode="auto">
              <a:xfrm>
                <a:off x="2696" y="3290"/>
                <a:ext cx="1047" cy="1"/>
              </a:xfrm>
              <a:prstGeom prst="line">
                <a:avLst/>
              </a:prstGeom>
              <a:noFill/>
              <a:ln w="0">
                <a:solidFill>
                  <a:srgbClr val="000000"/>
                </a:solidFill>
                <a:round/>
                <a:headEnd/>
                <a:tailEnd/>
              </a:ln>
            </p:spPr>
            <p:txBody>
              <a:bodyPr/>
              <a:lstStyle/>
              <a:p>
                <a:endParaRPr lang="en-US"/>
              </a:p>
            </p:txBody>
          </p:sp>
          <p:sp>
            <p:nvSpPr>
              <p:cNvPr id="10394" name="Line 154"/>
              <p:cNvSpPr>
                <a:spLocks noChangeShapeType="1"/>
              </p:cNvSpPr>
              <p:nvPr/>
            </p:nvSpPr>
            <p:spPr bwMode="auto">
              <a:xfrm>
                <a:off x="2696" y="3325"/>
                <a:ext cx="1047" cy="1"/>
              </a:xfrm>
              <a:prstGeom prst="line">
                <a:avLst/>
              </a:prstGeom>
              <a:noFill/>
              <a:ln w="0">
                <a:solidFill>
                  <a:srgbClr val="000000"/>
                </a:solidFill>
                <a:round/>
                <a:headEnd/>
                <a:tailEnd/>
              </a:ln>
            </p:spPr>
            <p:txBody>
              <a:bodyPr/>
              <a:lstStyle/>
              <a:p>
                <a:endParaRPr lang="en-US"/>
              </a:p>
            </p:txBody>
          </p:sp>
          <p:sp>
            <p:nvSpPr>
              <p:cNvPr id="10395" name="Freeform 155"/>
              <p:cNvSpPr>
                <a:spLocks noEditPoints="1"/>
              </p:cNvSpPr>
              <p:nvPr/>
            </p:nvSpPr>
            <p:spPr bwMode="auto">
              <a:xfrm>
                <a:off x="2741" y="3161"/>
                <a:ext cx="72" cy="16"/>
              </a:xfrm>
              <a:custGeom>
                <a:avLst/>
                <a:gdLst/>
                <a:ahLst/>
                <a:cxnLst>
                  <a:cxn ang="0">
                    <a:pos x="27" y="0"/>
                  </a:cxn>
                  <a:cxn ang="0">
                    <a:pos x="33" y="0"/>
                  </a:cxn>
                  <a:cxn ang="0">
                    <a:pos x="39" y="2"/>
                  </a:cxn>
                  <a:cxn ang="0">
                    <a:pos x="43" y="4"/>
                  </a:cxn>
                  <a:cxn ang="0">
                    <a:pos x="47" y="7"/>
                  </a:cxn>
                  <a:cxn ang="0">
                    <a:pos x="50" y="10"/>
                  </a:cxn>
                  <a:cxn ang="0">
                    <a:pos x="53" y="14"/>
                  </a:cxn>
                  <a:cxn ang="0">
                    <a:pos x="54" y="19"/>
                  </a:cxn>
                  <a:cxn ang="0">
                    <a:pos x="54" y="25"/>
                  </a:cxn>
                  <a:cxn ang="0">
                    <a:pos x="53" y="32"/>
                  </a:cxn>
                  <a:cxn ang="0">
                    <a:pos x="52" y="37"/>
                  </a:cxn>
                  <a:cxn ang="0">
                    <a:pos x="49" y="40"/>
                  </a:cxn>
                  <a:cxn ang="0">
                    <a:pos x="44" y="44"/>
                  </a:cxn>
                  <a:cxn ang="0">
                    <a:pos x="40" y="47"/>
                  </a:cxn>
                  <a:cxn ang="0">
                    <a:pos x="34" y="48"/>
                  </a:cxn>
                  <a:cxn ang="0">
                    <a:pos x="29" y="48"/>
                  </a:cxn>
                  <a:cxn ang="0">
                    <a:pos x="0" y="48"/>
                  </a:cxn>
                  <a:cxn ang="0">
                    <a:pos x="19" y="37"/>
                  </a:cxn>
                  <a:cxn ang="0">
                    <a:pos x="26" y="37"/>
                  </a:cxn>
                  <a:cxn ang="0">
                    <a:pos x="29" y="35"/>
                  </a:cxn>
                  <a:cxn ang="0">
                    <a:pos x="32" y="34"/>
                  </a:cxn>
                  <a:cxn ang="0">
                    <a:pos x="34" y="32"/>
                  </a:cxn>
                  <a:cxn ang="0">
                    <a:pos x="34" y="27"/>
                  </a:cxn>
                  <a:cxn ang="0">
                    <a:pos x="34" y="23"/>
                  </a:cxn>
                  <a:cxn ang="0">
                    <a:pos x="34" y="20"/>
                  </a:cxn>
                  <a:cxn ang="0">
                    <a:pos x="34" y="19"/>
                  </a:cxn>
                  <a:cxn ang="0">
                    <a:pos x="34" y="17"/>
                  </a:cxn>
                  <a:cxn ang="0">
                    <a:pos x="33" y="15"/>
                  </a:cxn>
                  <a:cxn ang="0">
                    <a:pos x="33" y="14"/>
                  </a:cxn>
                  <a:cxn ang="0">
                    <a:pos x="32" y="14"/>
                  </a:cxn>
                  <a:cxn ang="0">
                    <a:pos x="30" y="13"/>
                  </a:cxn>
                  <a:cxn ang="0">
                    <a:pos x="27" y="13"/>
                  </a:cxn>
                  <a:cxn ang="0">
                    <a:pos x="26" y="12"/>
                  </a:cxn>
                  <a:cxn ang="0">
                    <a:pos x="23" y="12"/>
                  </a:cxn>
                  <a:cxn ang="0">
                    <a:pos x="76" y="0"/>
                  </a:cxn>
                  <a:cxn ang="0">
                    <a:pos x="96" y="48"/>
                  </a:cxn>
                  <a:cxn ang="0">
                    <a:pos x="73" y="48"/>
                  </a:cxn>
                  <a:cxn ang="0">
                    <a:pos x="79" y="33"/>
                  </a:cxn>
                  <a:cxn ang="0">
                    <a:pos x="79" y="33"/>
                  </a:cxn>
                  <a:cxn ang="0">
                    <a:pos x="162" y="13"/>
                  </a:cxn>
                  <a:cxn ang="0">
                    <a:pos x="128" y="48"/>
                  </a:cxn>
                  <a:cxn ang="0">
                    <a:pos x="110" y="0"/>
                  </a:cxn>
                  <a:cxn ang="0">
                    <a:pos x="217" y="12"/>
                  </a:cxn>
                  <a:cxn ang="0">
                    <a:pos x="212" y="18"/>
                  </a:cxn>
                  <a:cxn ang="0">
                    <a:pos x="189" y="37"/>
                  </a:cxn>
                  <a:cxn ang="0">
                    <a:pos x="169" y="48"/>
                  </a:cxn>
                </a:cxnLst>
                <a:rect l="0" t="0" r="r" b="b"/>
                <a:pathLst>
                  <a:path w="217" h="48">
                    <a:moveTo>
                      <a:pt x="0" y="0"/>
                    </a:moveTo>
                    <a:lnTo>
                      <a:pt x="24" y="0"/>
                    </a:lnTo>
                    <a:lnTo>
                      <a:pt x="27" y="0"/>
                    </a:lnTo>
                    <a:lnTo>
                      <a:pt x="29" y="0"/>
                    </a:lnTo>
                    <a:lnTo>
                      <a:pt x="30" y="0"/>
                    </a:lnTo>
                    <a:lnTo>
                      <a:pt x="33" y="0"/>
                    </a:lnTo>
                    <a:lnTo>
                      <a:pt x="34" y="0"/>
                    </a:lnTo>
                    <a:lnTo>
                      <a:pt x="36" y="2"/>
                    </a:lnTo>
                    <a:lnTo>
                      <a:pt x="39" y="2"/>
                    </a:lnTo>
                    <a:lnTo>
                      <a:pt x="40" y="3"/>
                    </a:lnTo>
                    <a:lnTo>
                      <a:pt x="42" y="3"/>
                    </a:lnTo>
                    <a:lnTo>
                      <a:pt x="43" y="4"/>
                    </a:lnTo>
                    <a:lnTo>
                      <a:pt x="44" y="4"/>
                    </a:lnTo>
                    <a:lnTo>
                      <a:pt x="46" y="5"/>
                    </a:lnTo>
                    <a:lnTo>
                      <a:pt x="47" y="7"/>
                    </a:lnTo>
                    <a:lnTo>
                      <a:pt x="49" y="8"/>
                    </a:lnTo>
                    <a:lnTo>
                      <a:pt x="49" y="9"/>
                    </a:lnTo>
                    <a:lnTo>
                      <a:pt x="50" y="10"/>
                    </a:lnTo>
                    <a:lnTo>
                      <a:pt x="52" y="12"/>
                    </a:lnTo>
                    <a:lnTo>
                      <a:pt x="52" y="13"/>
                    </a:lnTo>
                    <a:lnTo>
                      <a:pt x="53" y="14"/>
                    </a:lnTo>
                    <a:lnTo>
                      <a:pt x="53" y="15"/>
                    </a:lnTo>
                    <a:lnTo>
                      <a:pt x="53" y="18"/>
                    </a:lnTo>
                    <a:lnTo>
                      <a:pt x="54" y="19"/>
                    </a:lnTo>
                    <a:lnTo>
                      <a:pt x="54" y="22"/>
                    </a:lnTo>
                    <a:lnTo>
                      <a:pt x="54" y="23"/>
                    </a:lnTo>
                    <a:lnTo>
                      <a:pt x="54" y="25"/>
                    </a:lnTo>
                    <a:lnTo>
                      <a:pt x="54" y="28"/>
                    </a:lnTo>
                    <a:lnTo>
                      <a:pt x="53" y="29"/>
                    </a:lnTo>
                    <a:lnTo>
                      <a:pt x="53" y="32"/>
                    </a:lnTo>
                    <a:lnTo>
                      <a:pt x="53" y="33"/>
                    </a:lnTo>
                    <a:lnTo>
                      <a:pt x="52" y="35"/>
                    </a:lnTo>
                    <a:lnTo>
                      <a:pt x="52" y="37"/>
                    </a:lnTo>
                    <a:lnTo>
                      <a:pt x="50" y="38"/>
                    </a:lnTo>
                    <a:lnTo>
                      <a:pt x="49" y="39"/>
                    </a:lnTo>
                    <a:lnTo>
                      <a:pt x="49" y="40"/>
                    </a:lnTo>
                    <a:lnTo>
                      <a:pt x="47" y="42"/>
                    </a:lnTo>
                    <a:lnTo>
                      <a:pt x="46" y="43"/>
                    </a:lnTo>
                    <a:lnTo>
                      <a:pt x="44" y="44"/>
                    </a:lnTo>
                    <a:lnTo>
                      <a:pt x="43" y="44"/>
                    </a:lnTo>
                    <a:lnTo>
                      <a:pt x="42" y="45"/>
                    </a:lnTo>
                    <a:lnTo>
                      <a:pt x="40" y="47"/>
                    </a:lnTo>
                    <a:lnTo>
                      <a:pt x="39" y="47"/>
                    </a:lnTo>
                    <a:lnTo>
                      <a:pt x="37" y="47"/>
                    </a:lnTo>
                    <a:lnTo>
                      <a:pt x="34" y="48"/>
                    </a:lnTo>
                    <a:lnTo>
                      <a:pt x="33" y="48"/>
                    </a:lnTo>
                    <a:lnTo>
                      <a:pt x="30" y="48"/>
                    </a:lnTo>
                    <a:lnTo>
                      <a:pt x="29" y="48"/>
                    </a:lnTo>
                    <a:lnTo>
                      <a:pt x="26" y="48"/>
                    </a:lnTo>
                    <a:lnTo>
                      <a:pt x="24" y="48"/>
                    </a:lnTo>
                    <a:lnTo>
                      <a:pt x="0" y="48"/>
                    </a:lnTo>
                    <a:lnTo>
                      <a:pt x="0" y="0"/>
                    </a:lnTo>
                    <a:close/>
                    <a:moveTo>
                      <a:pt x="19" y="12"/>
                    </a:moveTo>
                    <a:lnTo>
                      <a:pt x="19" y="37"/>
                    </a:lnTo>
                    <a:lnTo>
                      <a:pt x="23" y="37"/>
                    </a:lnTo>
                    <a:lnTo>
                      <a:pt x="24" y="37"/>
                    </a:lnTo>
                    <a:lnTo>
                      <a:pt x="26" y="37"/>
                    </a:lnTo>
                    <a:lnTo>
                      <a:pt x="27" y="37"/>
                    </a:lnTo>
                    <a:lnTo>
                      <a:pt x="29" y="37"/>
                    </a:lnTo>
                    <a:lnTo>
                      <a:pt x="29" y="35"/>
                    </a:lnTo>
                    <a:lnTo>
                      <a:pt x="30" y="35"/>
                    </a:lnTo>
                    <a:lnTo>
                      <a:pt x="32" y="34"/>
                    </a:lnTo>
                    <a:lnTo>
                      <a:pt x="32" y="34"/>
                    </a:lnTo>
                    <a:lnTo>
                      <a:pt x="33" y="33"/>
                    </a:lnTo>
                    <a:lnTo>
                      <a:pt x="33" y="32"/>
                    </a:lnTo>
                    <a:lnTo>
                      <a:pt x="34" y="32"/>
                    </a:lnTo>
                    <a:lnTo>
                      <a:pt x="34" y="30"/>
                    </a:lnTo>
                    <a:lnTo>
                      <a:pt x="34" y="29"/>
                    </a:lnTo>
                    <a:lnTo>
                      <a:pt x="34" y="27"/>
                    </a:lnTo>
                    <a:lnTo>
                      <a:pt x="34" y="25"/>
                    </a:lnTo>
                    <a:lnTo>
                      <a:pt x="34" y="24"/>
                    </a:lnTo>
                    <a:lnTo>
                      <a:pt x="34" y="23"/>
                    </a:lnTo>
                    <a:lnTo>
                      <a:pt x="34" y="22"/>
                    </a:lnTo>
                    <a:lnTo>
                      <a:pt x="34" y="22"/>
                    </a:lnTo>
                    <a:lnTo>
                      <a:pt x="34" y="20"/>
                    </a:lnTo>
                    <a:lnTo>
                      <a:pt x="34" y="20"/>
                    </a:lnTo>
                    <a:lnTo>
                      <a:pt x="34" y="19"/>
                    </a:lnTo>
                    <a:lnTo>
                      <a:pt x="34" y="19"/>
                    </a:lnTo>
                    <a:lnTo>
                      <a:pt x="34" y="18"/>
                    </a:lnTo>
                    <a:lnTo>
                      <a:pt x="34" y="18"/>
                    </a:lnTo>
                    <a:lnTo>
                      <a:pt x="34" y="17"/>
                    </a:lnTo>
                    <a:lnTo>
                      <a:pt x="34" y="17"/>
                    </a:lnTo>
                    <a:lnTo>
                      <a:pt x="34" y="17"/>
                    </a:lnTo>
                    <a:lnTo>
                      <a:pt x="33" y="15"/>
                    </a:lnTo>
                    <a:lnTo>
                      <a:pt x="33" y="15"/>
                    </a:lnTo>
                    <a:lnTo>
                      <a:pt x="33" y="15"/>
                    </a:lnTo>
                    <a:lnTo>
                      <a:pt x="33" y="14"/>
                    </a:lnTo>
                    <a:lnTo>
                      <a:pt x="32" y="14"/>
                    </a:lnTo>
                    <a:lnTo>
                      <a:pt x="32" y="14"/>
                    </a:lnTo>
                    <a:lnTo>
                      <a:pt x="32" y="14"/>
                    </a:lnTo>
                    <a:lnTo>
                      <a:pt x="30" y="13"/>
                    </a:lnTo>
                    <a:lnTo>
                      <a:pt x="30" y="13"/>
                    </a:lnTo>
                    <a:lnTo>
                      <a:pt x="30" y="13"/>
                    </a:lnTo>
                    <a:lnTo>
                      <a:pt x="29" y="13"/>
                    </a:lnTo>
                    <a:lnTo>
                      <a:pt x="29" y="13"/>
                    </a:lnTo>
                    <a:lnTo>
                      <a:pt x="27" y="13"/>
                    </a:lnTo>
                    <a:lnTo>
                      <a:pt x="27" y="12"/>
                    </a:lnTo>
                    <a:lnTo>
                      <a:pt x="26" y="12"/>
                    </a:lnTo>
                    <a:lnTo>
                      <a:pt x="26" y="12"/>
                    </a:lnTo>
                    <a:lnTo>
                      <a:pt x="24" y="12"/>
                    </a:lnTo>
                    <a:lnTo>
                      <a:pt x="24" y="12"/>
                    </a:lnTo>
                    <a:lnTo>
                      <a:pt x="23" y="12"/>
                    </a:lnTo>
                    <a:lnTo>
                      <a:pt x="21" y="12"/>
                    </a:lnTo>
                    <a:lnTo>
                      <a:pt x="19" y="12"/>
                    </a:lnTo>
                    <a:close/>
                    <a:moveTo>
                      <a:pt x="76" y="0"/>
                    </a:moveTo>
                    <a:lnTo>
                      <a:pt x="95" y="0"/>
                    </a:lnTo>
                    <a:lnTo>
                      <a:pt x="115" y="48"/>
                    </a:lnTo>
                    <a:lnTo>
                      <a:pt x="96" y="48"/>
                    </a:lnTo>
                    <a:lnTo>
                      <a:pt x="95" y="43"/>
                    </a:lnTo>
                    <a:lnTo>
                      <a:pt x="76" y="43"/>
                    </a:lnTo>
                    <a:lnTo>
                      <a:pt x="73" y="48"/>
                    </a:lnTo>
                    <a:lnTo>
                      <a:pt x="56" y="48"/>
                    </a:lnTo>
                    <a:lnTo>
                      <a:pt x="76" y="0"/>
                    </a:lnTo>
                    <a:close/>
                    <a:moveTo>
                      <a:pt x="79" y="33"/>
                    </a:moveTo>
                    <a:lnTo>
                      <a:pt x="90" y="33"/>
                    </a:lnTo>
                    <a:lnTo>
                      <a:pt x="86" y="14"/>
                    </a:lnTo>
                    <a:lnTo>
                      <a:pt x="79" y="33"/>
                    </a:lnTo>
                    <a:close/>
                    <a:moveTo>
                      <a:pt x="110" y="0"/>
                    </a:moveTo>
                    <a:lnTo>
                      <a:pt x="162" y="0"/>
                    </a:lnTo>
                    <a:lnTo>
                      <a:pt x="162" y="13"/>
                    </a:lnTo>
                    <a:lnTo>
                      <a:pt x="146" y="13"/>
                    </a:lnTo>
                    <a:lnTo>
                      <a:pt x="146" y="48"/>
                    </a:lnTo>
                    <a:lnTo>
                      <a:pt x="128" y="48"/>
                    </a:lnTo>
                    <a:lnTo>
                      <a:pt x="128" y="13"/>
                    </a:lnTo>
                    <a:lnTo>
                      <a:pt x="110" y="13"/>
                    </a:lnTo>
                    <a:lnTo>
                      <a:pt x="110" y="0"/>
                    </a:lnTo>
                    <a:close/>
                    <a:moveTo>
                      <a:pt x="169" y="0"/>
                    </a:moveTo>
                    <a:lnTo>
                      <a:pt x="217" y="0"/>
                    </a:lnTo>
                    <a:lnTo>
                      <a:pt x="217" y="12"/>
                    </a:lnTo>
                    <a:lnTo>
                      <a:pt x="189" y="12"/>
                    </a:lnTo>
                    <a:lnTo>
                      <a:pt x="189" y="18"/>
                    </a:lnTo>
                    <a:lnTo>
                      <a:pt x="212" y="18"/>
                    </a:lnTo>
                    <a:lnTo>
                      <a:pt x="212" y="29"/>
                    </a:lnTo>
                    <a:lnTo>
                      <a:pt x="189" y="29"/>
                    </a:lnTo>
                    <a:lnTo>
                      <a:pt x="189" y="37"/>
                    </a:lnTo>
                    <a:lnTo>
                      <a:pt x="217" y="37"/>
                    </a:lnTo>
                    <a:lnTo>
                      <a:pt x="217" y="48"/>
                    </a:lnTo>
                    <a:lnTo>
                      <a:pt x="169" y="48"/>
                    </a:lnTo>
                    <a:lnTo>
                      <a:pt x="169" y="0"/>
                    </a:lnTo>
                    <a:close/>
                  </a:path>
                </a:pathLst>
              </a:custGeom>
              <a:solidFill>
                <a:srgbClr val="000000"/>
              </a:solidFill>
              <a:ln w="9525">
                <a:noFill/>
                <a:round/>
                <a:headEnd/>
                <a:tailEnd/>
              </a:ln>
            </p:spPr>
            <p:txBody>
              <a:bodyPr/>
              <a:lstStyle/>
              <a:p>
                <a:endParaRPr lang="en-US"/>
              </a:p>
            </p:txBody>
          </p:sp>
          <p:sp>
            <p:nvSpPr>
              <p:cNvPr id="10396" name="Freeform 156"/>
              <p:cNvSpPr>
                <a:spLocks noEditPoints="1"/>
              </p:cNvSpPr>
              <p:nvPr/>
            </p:nvSpPr>
            <p:spPr bwMode="auto">
              <a:xfrm>
                <a:off x="3606" y="3161"/>
                <a:ext cx="127" cy="17"/>
              </a:xfrm>
              <a:custGeom>
                <a:avLst/>
                <a:gdLst/>
                <a:ahLst/>
                <a:cxnLst>
                  <a:cxn ang="0">
                    <a:pos x="18" y="49"/>
                  </a:cxn>
                  <a:cxn ang="0">
                    <a:pos x="86" y="1"/>
                  </a:cxn>
                  <a:cxn ang="0">
                    <a:pos x="111" y="48"/>
                  </a:cxn>
                  <a:cxn ang="0">
                    <a:pos x="111" y="41"/>
                  </a:cxn>
                  <a:cxn ang="0">
                    <a:pos x="111" y="38"/>
                  </a:cxn>
                  <a:cxn ang="0">
                    <a:pos x="111" y="34"/>
                  </a:cxn>
                  <a:cxn ang="0">
                    <a:pos x="111" y="29"/>
                  </a:cxn>
                  <a:cxn ang="0">
                    <a:pos x="81" y="19"/>
                  </a:cxn>
                  <a:cxn ang="0">
                    <a:pos x="81" y="33"/>
                  </a:cxn>
                  <a:cxn ang="0">
                    <a:pos x="86" y="1"/>
                  </a:cxn>
                  <a:cxn ang="0">
                    <a:pos x="178" y="1"/>
                  </a:cxn>
                  <a:cxn ang="0">
                    <a:pos x="188" y="9"/>
                  </a:cxn>
                  <a:cxn ang="0">
                    <a:pos x="194" y="19"/>
                  </a:cxn>
                  <a:cxn ang="0">
                    <a:pos x="194" y="29"/>
                  </a:cxn>
                  <a:cxn ang="0">
                    <a:pos x="191" y="38"/>
                  </a:cxn>
                  <a:cxn ang="0">
                    <a:pos x="186" y="44"/>
                  </a:cxn>
                  <a:cxn ang="0">
                    <a:pos x="178" y="49"/>
                  </a:cxn>
                  <a:cxn ang="0">
                    <a:pos x="167" y="51"/>
                  </a:cxn>
                  <a:cxn ang="0">
                    <a:pos x="153" y="49"/>
                  </a:cxn>
                  <a:cxn ang="0">
                    <a:pos x="141" y="41"/>
                  </a:cxn>
                  <a:cxn ang="0">
                    <a:pos x="137" y="31"/>
                  </a:cxn>
                  <a:cxn ang="0">
                    <a:pos x="137" y="21"/>
                  </a:cxn>
                  <a:cxn ang="0">
                    <a:pos x="140" y="13"/>
                  </a:cxn>
                  <a:cxn ang="0">
                    <a:pos x="144" y="6"/>
                  </a:cxn>
                  <a:cxn ang="0">
                    <a:pos x="153" y="1"/>
                  </a:cxn>
                  <a:cxn ang="0">
                    <a:pos x="164" y="0"/>
                  </a:cxn>
                  <a:cxn ang="0">
                    <a:pos x="161" y="13"/>
                  </a:cxn>
                  <a:cxn ang="0">
                    <a:pos x="158" y="15"/>
                  </a:cxn>
                  <a:cxn ang="0">
                    <a:pos x="155" y="20"/>
                  </a:cxn>
                  <a:cxn ang="0">
                    <a:pos x="155" y="29"/>
                  </a:cxn>
                  <a:cxn ang="0">
                    <a:pos x="158" y="36"/>
                  </a:cxn>
                  <a:cxn ang="0">
                    <a:pos x="165" y="39"/>
                  </a:cxn>
                  <a:cxn ang="0">
                    <a:pos x="173" y="36"/>
                  </a:cxn>
                  <a:cxn ang="0">
                    <a:pos x="175" y="29"/>
                  </a:cxn>
                  <a:cxn ang="0">
                    <a:pos x="175" y="19"/>
                  </a:cxn>
                  <a:cxn ang="0">
                    <a:pos x="170" y="13"/>
                  </a:cxn>
                  <a:cxn ang="0">
                    <a:pos x="221" y="30"/>
                  </a:cxn>
                  <a:cxn ang="0">
                    <a:pos x="223" y="35"/>
                  </a:cxn>
                  <a:cxn ang="0">
                    <a:pos x="224" y="38"/>
                  </a:cxn>
                  <a:cxn ang="0">
                    <a:pos x="227" y="39"/>
                  </a:cxn>
                  <a:cxn ang="0">
                    <a:pos x="233" y="39"/>
                  </a:cxn>
                  <a:cxn ang="0">
                    <a:pos x="237" y="35"/>
                  </a:cxn>
                  <a:cxn ang="0">
                    <a:pos x="257" y="1"/>
                  </a:cxn>
                  <a:cxn ang="0">
                    <a:pos x="256" y="38"/>
                  </a:cxn>
                  <a:cxn ang="0">
                    <a:pos x="252" y="44"/>
                  </a:cxn>
                  <a:cxn ang="0">
                    <a:pos x="246" y="49"/>
                  </a:cxn>
                  <a:cxn ang="0">
                    <a:pos x="237" y="50"/>
                  </a:cxn>
                  <a:cxn ang="0">
                    <a:pos x="227" y="51"/>
                  </a:cxn>
                  <a:cxn ang="0">
                    <a:pos x="217" y="50"/>
                  </a:cxn>
                  <a:cxn ang="0">
                    <a:pos x="210" y="46"/>
                  </a:cxn>
                  <a:cxn ang="0">
                    <a:pos x="206" y="40"/>
                  </a:cxn>
                  <a:cxn ang="0">
                    <a:pos x="203" y="31"/>
                  </a:cxn>
                  <a:cxn ang="0">
                    <a:pos x="305" y="16"/>
                  </a:cxn>
                  <a:cxn ang="0">
                    <a:pos x="285" y="49"/>
                  </a:cxn>
                  <a:cxn ang="0">
                    <a:pos x="365" y="49"/>
                  </a:cxn>
                </a:cxnLst>
                <a:rect l="0" t="0" r="r" b="b"/>
                <a:pathLst>
                  <a:path w="381" h="51">
                    <a:moveTo>
                      <a:pt x="20" y="1"/>
                    </a:moveTo>
                    <a:lnTo>
                      <a:pt x="39" y="1"/>
                    </a:lnTo>
                    <a:lnTo>
                      <a:pt x="59" y="49"/>
                    </a:lnTo>
                    <a:lnTo>
                      <a:pt x="41" y="49"/>
                    </a:lnTo>
                    <a:lnTo>
                      <a:pt x="38" y="44"/>
                    </a:lnTo>
                    <a:lnTo>
                      <a:pt x="20" y="44"/>
                    </a:lnTo>
                    <a:lnTo>
                      <a:pt x="18" y="49"/>
                    </a:lnTo>
                    <a:lnTo>
                      <a:pt x="0" y="49"/>
                    </a:lnTo>
                    <a:lnTo>
                      <a:pt x="20" y="1"/>
                    </a:lnTo>
                    <a:close/>
                    <a:moveTo>
                      <a:pt x="23" y="34"/>
                    </a:moveTo>
                    <a:lnTo>
                      <a:pt x="35" y="34"/>
                    </a:lnTo>
                    <a:lnTo>
                      <a:pt x="29" y="15"/>
                    </a:lnTo>
                    <a:lnTo>
                      <a:pt x="23" y="34"/>
                    </a:lnTo>
                    <a:close/>
                    <a:moveTo>
                      <a:pt x="86" y="1"/>
                    </a:moveTo>
                    <a:lnTo>
                      <a:pt x="97" y="31"/>
                    </a:lnTo>
                    <a:lnTo>
                      <a:pt x="107" y="1"/>
                    </a:lnTo>
                    <a:lnTo>
                      <a:pt x="128" y="1"/>
                    </a:lnTo>
                    <a:lnTo>
                      <a:pt x="128" y="49"/>
                    </a:lnTo>
                    <a:lnTo>
                      <a:pt x="111" y="49"/>
                    </a:lnTo>
                    <a:lnTo>
                      <a:pt x="111" y="49"/>
                    </a:lnTo>
                    <a:lnTo>
                      <a:pt x="111" y="48"/>
                    </a:lnTo>
                    <a:lnTo>
                      <a:pt x="111" y="46"/>
                    </a:lnTo>
                    <a:lnTo>
                      <a:pt x="111" y="46"/>
                    </a:lnTo>
                    <a:lnTo>
                      <a:pt x="111" y="45"/>
                    </a:lnTo>
                    <a:lnTo>
                      <a:pt x="111" y="44"/>
                    </a:lnTo>
                    <a:lnTo>
                      <a:pt x="111" y="43"/>
                    </a:lnTo>
                    <a:lnTo>
                      <a:pt x="111" y="43"/>
                    </a:lnTo>
                    <a:lnTo>
                      <a:pt x="111" y="41"/>
                    </a:lnTo>
                    <a:lnTo>
                      <a:pt x="111" y="41"/>
                    </a:lnTo>
                    <a:lnTo>
                      <a:pt x="111" y="40"/>
                    </a:lnTo>
                    <a:lnTo>
                      <a:pt x="111" y="39"/>
                    </a:lnTo>
                    <a:lnTo>
                      <a:pt x="111" y="39"/>
                    </a:lnTo>
                    <a:lnTo>
                      <a:pt x="111" y="38"/>
                    </a:lnTo>
                    <a:lnTo>
                      <a:pt x="111" y="38"/>
                    </a:lnTo>
                    <a:lnTo>
                      <a:pt x="111" y="38"/>
                    </a:lnTo>
                    <a:lnTo>
                      <a:pt x="111" y="38"/>
                    </a:lnTo>
                    <a:lnTo>
                      <a:pt x="111" y="36"/>
                    </a:lnTo>
                    <a:lnTo>
                      <a:pt x="111" y="36"/>
                    </a:lnTo>
                    <a:lnTo>
                      <a:pt x="111" y="35"/>
                    </a:lnTo>
                    <a:lnTo>
                      <a:pt x="111" y="35"/>
                    </a:lnTo>
                    <a:lnTo>
                      <a:pt x="111" y="34"/>
                    </a:lnTo>
                    <a:lnTo>
                      <a:pt x="111" y="34"/>
                    </a:lnTo>
                    <a:lnTo>
                      <a:pt x="111" y="33"/>
                    </a:lnTo>
                    <a:lnTo>
                      <a:pt x="111" y="31"/>
                    </a:lnTo>
                    <a:lnTo>
                      <a:pt x="111" y="31"/>
                    </a:lnTo>
                    <a:lnTo>
                      <a:pt x="111" y="30"/>
                    </a:lnTo>
                    <a:lnTo>
                      <a:pt x="111" y="30"/>
                    </a:lnTo>
                    <a:lnTo>
                      <a:pt x="111" y="29"/>
                    </a:lnTo>
                    <a:lnTo>
                      <a:pt x="111" y="29"/>
                    </a:lnTo>
                    <a:lnTo>
                      <a:pt x="111" y="28"/>
                    </a:lnTo>
                    <a:lnTo>
                      <a:pt x="111" y="28"/>
                    </a:lnTo>
                    <a:lnTo>
                      <a:pt x="112" y="19"/>
                    </a:lnTo>
                    <a:lnTo>
                      <a:pt x="112" y="19"/>
                    </a:lnTo>
                    <a:lnTo>
                      <a:pt x="102" y="49"/>
                    </a:lnTo>
                    <a:lnTo>
                      <a:pt x="89" y="49"/>
                    </a:lnTo>
                    <a:lnTo>
                      <a:pt x="81" y="19"/>
                    </a:lnTo>
                    <a:lnTo>
                      <a:pt x="79" y="19"/>
                    </a:lnTo>
                    <a:lnTo>
                      <a:pt x="81" y="25"/>
                    </a:lnTo>
                    <a:lnTo>
                      <a:pt x="81" y="26"/>
                    </a:lnTo>
                    <a:lnTo>
                      <a:pt x="81" y="28"/>
                    </a:lnTo>
                    <a:lnTo>
                      <a:pt x="81" y="29"/>
                    </a:lnTo>
                    <a:lnTo>
                      <a:pt x="81" y="31"/>
                    </a:lnTo>
                    <a:lnTo>
                      <a:pt x="81" y="33"/>
                    </a:lnTo>
                    <a:lnTo>
                      <a:pt x="81" y="35"/>
                    </a:lnTo>
                    <a:lnTo>
                      <a:pt x="81" y="36"/>
                    </a:lnTo>
                    <a:lnTo>
                      <a:pt x="81" y="39"/>
                    </a:lnTo>
                    <a:lnTo>
                      <a:pt x="81" y="49"/>
                    </a:lnTo>
                    <a:lnTo>
                      <a:pt x="65" y="49"/>
                    </a:lnTo>
                    <a:lnTo>
                      <a:pt x="65" y="1"/>
                    </a:lnTo>
                    <a:lnTo>
                      <a:pt x="86" y="1"/>
                    </a:lnTo>
                    <a:close/>
                    <a:moveTo>
                      <a:pt x="165" y="0"/>
                    </a:moveTo>
                    <a:lnTo>
                      <a:pt x="168" y="0"/>
                    </a:lnTo>
                    <a:lnTo>
                      <a:pt x="170" y="0"/>
                    </a:lnTo>
                    <a:lnTo>
                      <a:pt x="173" y="0"/>
                    </a:lnTo>
                    <a:lnTo>
                      <a:pt x="174" y="0"/>
                    </a:lnTo>
                    <a:lnTo>
                      <a:pt x="175" y="1"/>
                    </a:lnTo>
                    <a:lnTo>
                      <a:pt x="178" y="1"/>
                    </a:lnTo>
                    <a:lnTo>
                      <a:pt x="180" y="3"/>
                    </a:lnTo>
                    <a:lnTo>
                      <a:pt x="181" y="3"/>
                    </a:lnTo>
                    <a:lnTo>
                      <a:pt x="183" y="4"/>
                    </a:lnTo>
                    <a:lnTo>
                      <a:pt x="184" y="5"/>
                    </a:lnTo>
                    <a:lnTo>
                      <a:pt x="186" y="6"/>
                    </a:lnTo>
                    <a:lnTo>
                      <a:pt x="187" y="8"/>
                    </a:lnTo>
                    <a:lnTo>
                      <a:pt x="188" y="9"/>
                    </a:lnTo>
                    <a:lnTo>
                      <a:pt x="190" y="10"/>
                    </a:lnTo>
                    <a:lnTo>
                      <a:pt x="190" y="11"/>
                    </a:lnTo>
                    <a:lnTo>
                      <a:pt x="191" y="13"/>
                    </a:lnTo>
                    <a:lnTo>
                      <a:pt x="193" y="14"/>
                    </a:lnTo>
                    <a:lnTo>
                      <a:pt x="193" y="15"/>
                    </a:lnTo>
                    <a:lnTo>
                      <a:pt x="193" y="16"/>
                    </a:lnTo>
                    <a:lnTo>
                      <a:pt x="194" y="19"/>
                    </a:lnTo>
                    <a:lnTo>
                      <a:pt x="194" y="20"/>
                    </a:lnTo>
                    <a:lnTo>
                      <a:pt x="194" y="21"/>
                    </a:lnTo>
                    <a:lnTo>
                      <a:pt x="194" y="23"/>
                    </a:lnTo>
                    <a:lnTo>
                      <a:pt x="194" y="25"/>
                    </a:lnTo>
                    <a:lnTo>
                      <a:pt x="194" y="26"/>
                    </a:lnTo>
                    <a:lnTo>
                      <a:pt x="194" y="28"/>
                    </a:lnTo>
                    <a:lnTo>
                      <a:pt x="194" y="29"/>
                    </a:lnTo>
                    <a:lnTo>
                      <a:pt x="194" y="30"/>
                    </a:lnTo>
                    <a:lnTo>
                      <a:pt x="194" y="31"/>
                    </a:lnTo>
                    <a:lnTo>
                      <a:pt x="194" y="33"/>
                    </a:lnTo>
                    <a:lnTo>
                      <a:pt x="193" y="34"/>
                    </a:lnTo>
                    <a:lnTo>
                      <a:pt x="193" y="35"/>
                    </a:lnTo>
                    <a:lnTo>
                      <a:pt x="193" y="36"/>
                    </a:lnTo>
                    <a:lnTo>
                      <a:pt x="191" y="38"/>
                    </a:lnTo>
                    <a:lnTo>
                      <a:pt x="191" y="39"/>
                    </a:lnTo>
                    <a:lnTo>
                      <a:pt x="190" y="39"/>
                    </a:lnTo>
                    <a:lnTo>
                      <a:pt x="190" y="40"/>
                    </a:lnTo>
                    <a:lnTo>
                      <a:pt x="188" y="41"/>
                    </a:lnTo>
                    <a:lnTo>
                      <a:pt x="188" y="43"/>
                    </a:lnTo>
                    <a:lnTo>
                      <a:pt x="187" y="44"/>
                    </a:lnTo>
                    <a:lnTo>
                      <a:pt x="186" y="44"/>
                    </a:lnTo>
                    <a:lnTo>
                      <a:pt x="186" y="45"/>
                    </a:lnTo>
                    <a:lnTo>
                      <a:pt x="184" y="46"/>
                    </a:lnTo>
                    <a:lnTo>
                      <a:pt x="183" y="46"/>
                    </a:lnTo>
                    <a:lnTo>
                      <a:pt x="183" y="48"/>
                    </a:lnTo>
                    <a:lnTo>
                      <a:pt x="181" y="48"/>
                    </a:lnTo>
                    <a:lnTo>
                      <a:pt x="180" y="49"/>
                    </a:lnTo>
                    <a:lnTo>
                      <a:pt x="178" y="49"/>
                    </a:lnTo>
                    <a:lnTo>
                      <a:pt x="177" y="50"/>
                    </a:lnTo>
                    <a:lnTo>
                      <a:pt x="175" y="50"/>
                    </a:lnTo>
                    <a:lnTo>
                      <a:pt x="174" y="50"/>
                    </a:lnTo>
                    <a:lnTo>
                      <a:pt x="173" y="50"/>
                    </a:lnTo>
                    <a:lnTo>
                      <a:pt x="171" y="50"/>
                    </a:lnTo>
                    <a:lnTo>
                      <a:pt x="168" y="51"/>
                    </a:lnTo>
                    <a:lnTo>
                      <a:pt x="167" y="51"/>
                    </a:lnTo>
                    <a:lnTo>
                      <a:pt x="165" y="51"/>
                    </a:lnTo>
                    <a:lnTo>
                      <a:pt x="163" y="51"/>
                    </a:lnTo>
                    <a:lnTo>
                      <a:pt x="161" y="50"/>
                    </a:lnTo>
                    <a:lnTo>
                      <a:pt x="158" y="50"/>
                    </a:lnTo>
                    <a:lnTo>
                      <a:pt x="155" y="50"/>
                    </a:lnTo>
                    <a:lnTo>
                      <a:pt x="154" y="49"/>
                    </a:lnTo>
                    <a:lnTo>
                      <a:pt x="153" y="49"/>
                    </a:lnTo>
                    <a:lnTo>
                      <a:pt x="150" y="48"/>
                    </a:lnTo>
                    <a:lnTo>
                      <a:pt x="148" y="48"/>
                    </a:lnTo>
                    <a:lnTo>
                      <a:pt x="147" y="46"/>
                    </a:lnTo>
                    <a:lnTo>
                      <a:pt x="145" y="45"/>
                    </a:lnTo>
                    <a:lnTo>
                      <a:pt x="144" y="44"/>
                    </a:lnTo>
                    <a:lnTo>
                      <a:pt x="142" y="43"/>
                    </a:lnTo>
                    <a:lnTo>
                      <a:pt x="141" y="41"/>
                    </a:lnTo>
                    <a:lnTo>
                      <a:pt x="141" y="40"/>
                    </a:lnTo>
                    <a:lnTo>
                      <a:pt x="140" y="39"/>
                    </a:lnTo>
                    <a:lnTo>
                      <a:pt x="138" y="38"/>
                    </a:lnTo>
                    <a:lnTo>
                      <a:pt x="138" y="36"/>
                    </a:lnTo>
                    <a:lnTo>
                      <a:pt x="138" y="35"/>
                    </a:lnTo>
                    <a:lnTo>
                      <a:pt x="137" y="33"/>
                    </a:lnTo>
                    <a:lnTo>
                      <a:pt x="137" y="31"/>
                    </a:lnTo>
                    <a:lnTo>
                      <a:pt x="137" y="30"/>
                    </a:lnTo>
                    <a:lnTo>
                      <a:pt x="137" y="29"/>
                    </a:lnTo>
                    <a:lnTo>
                      <a:pt x="137" y="26"/>
                    </a:lnTo>
                    <a:lnTo>
                      <a:pt x="137" y="25"/>
                    </a:lnTo>
                    <a:lnTo>
                      <a:pt x="137" y="24"/>
                    </a:lnTo>
                    <a:lnTo>
                      <a:pt x="137" y="23"/>
                    </a:lnTo>
                    <a:lnTo>
                      <a:pt x="137" y="21"/>
                    </a:lnTo>
                    <a:lnTo>
                      <a:pt x="137" y="20"/>
                    </a:lnTo>
                    <a:lnTo>
                      <a:pt x="137" y="19"/>
                    </a:lnTo>
                    <a:lnTo>
                      <a:pt x="137" y="18"/>
                    </a:lnTo>
                    <a:lnTo>
                      <a:pt x="137" y="16"/>
                    </a:lnTo>
                    <a:lnTo>
                      <a:pt x="138" y="15"/>
                    </a:lnTo>
                    <a:lnTo>
                      <a:pt x="138" y="14"/>
                    </a:lnTo>
                    <a:lnTo>
                      <a:pt x="140" y="13"/>
                    </a:lnTo>
                    <a:lnTo>
                      <a:pt x="140" y="13"/>
                    </a:lnTo>
                    <a:lnTo>
                      <a:pt x="140" y="11"/>
                    </a:lnTo>
                    <a:lnTo>
                      <a:pt x="141" y="10"/>
                    </a:lnTo>
                    <a:lnTo>
                      <a:pt x="141" y="9"/>
                    </a:lnTo>
                    <a:lnTo>
                      <a:pt x="142" y="8"/>
                    </a:lnTo>
                    <a:lnTo>
                      <a:pt x="144" y="8"/>
                    </a:lnTo>
                    <a:lnTo>
                      <a:pt x="144" y="6"/>
                    </a:lnTo>
                    <a:lnTo>
                      <a:pt x="145" y="5"/>
                    </a:lnTo>
                    <a:lnTo>
                      <a:pt x="147" y="5"/>
                    </a:lnTo>
                    <a:lnTo>
                      <a:pt x="147" y="4"/>
                    </a:lnTo>
                    <a:lnTo>
                      <a:pt x="148" y="4"/>
                    </a:lnTo>
                    <a:lnTo>
                      <a:pt x="150" y="3"/>
                    </a:lnTo>
                    <a:lnTo>
                      <a:pt x="151" y="3"/>
                    </a:lnTo>
                    <a:lnTo>
                      <a:pt x="153" y="1"/>
                    </a:lnTo>
                    <a:lnTo>
                      <a:pt x="154" y="1"/>
                    </a:lnTo>
                    <a:lnTo>
                      <a:pt x="155" y="1"/>
                    </a:lnTo>
                    <a:lnTo>
                      <a:pt x="157" y="0"/>
                    </a:lnTo>
                    <a:lnTo>
                      <a:pt x="158" y="0"/>
                    </a:lnTo>
                    <a:lnTo>
                      <a:pt x="160" y="0"/>
                    </a:lnTo>
                    <a:lnTo>
                      <a:pt x="161" y="0"/>
                    </a:lnTo>
                    <a:lnTo>
                      <a:pt x="164" y="0"/>
                    </a:lnTo>
                    <a:lnTo>
                      <a:pt x="165" y="0"/>
                    </a:lnTo>
                    <a:close/>
                    <a:moveTo>
                      <a:pt x="165" y="11"/>
                    </a:moveTo>
                    <a:lnTo>
                      <a:pt x="164" y="11"/>
                    </a:lnTo>
                    <a:lnTo>
                      <a:pt x="164" y="11"/>
                    </a:lnTo>
                    <a:lnTo>
                      <a:pt x="163" y="11"/>
                    </a:lnTo>
                    <a:lnTo>
                      <a:pt x="163" y="13"/>
                    </a:lnTo>
                    <a:lnTo>
                      <a:pt x="161" y="13"/>
                    </a:lnTo>
                    <a:lnTo>
                      <a:pt x="161" y="13"/>
                    </a:lnTo>
                    <a:lnTo>
                      <a:pt x="160" y="13"/>
                    </a:lnTo>
                    <a:lnTo>
                      <a:pt x="160" y="13"/>
                    </a:lnTo>
                    <a:lnTo>
                      <a:pt x="160" y="14"/>
                    </a:lnTo>
                    <a:lnTo>
                      <a:pt x="158" y="14"/>
                    </a:lnTo>
                    <a:lnTo>
                      <a:pt x="158" y="15"/>
                    </a:lnTo>
                    <a:lnTo>
                      <a:pt x="158" y="15"/>
                    </a:lnTo>
                    <a:lnTo>
                      <a:pt x="157" y="15"/>
                    </a:lnTo>
                    <a:lnTo>
                      <a:pt x="157" y="16"/>
                    </a:lnTo>
                    <a:lnTo>
                      <a:pt x="157" y="18"/>
                    </a:lnTo>
                    <a:lnTo>
                      <a:pt x="155" y="18"/>
                    </a:lnTo>
                    <a:lnTo>
                      <a:pt x="155" y="19"/>
                    </a:lnTo>
                    <a:lnTo>
                      <a:pt x="155" y="20"/>
                    </a:lnTo>
                    <a:lnTo>
                      <a:pt x="155" y="20"/>
                    </a:lnTo>
                    <a:lnTo>
                      <a:pt x="155" y="21"/>
                    </a:lnTo>
                    <a:lnTo>
                      <a:pt x="155" y="23"/>
                    </a:lnTo>
                    <a:lnTo>
                      <a:pt x="155" y="24"/>
                    </a:lnTo>
                    <a:lnTo>
                      <a:pt x="155" y="24"/>
                    </a:lnTo>
                    <a:lnTo>
                      <a:pt x="155" y="25"/>
                    </a:lnTo>
                    <a:lnTo>
                      <a:pt x="155" y="28"/>
                    </a:lnTo>
                    <a:lnTo>
                      <a:pt x="155" y="29"/>
                    </a:lnTo>
                    <a:lnTo>
                      <a:pt x="155" y="30"/>
                    </a:lnTo>
                    <a:lnTo>
                      <a:pt x="155" y="31"/>
                    </a:lnTo>
                    <a:lnTo>
                      <a:pt x="155" y="33"/>
                    </a:lnTo>
                    <a:lnTo>
                      <a:pt x="157" y="34"/>
                    </a:lnTo>
                    <a:lnTo>
                      <a:pt x="157" y="35"/>
                    </a:lnTo>
                    <a:lnTo>
                      <a:pt x="158" y="35"/>
                    </a:lnTo>
                    <a:lnTo>
                      <a:pt x="158" y="36"/>
                    </a:lnTo>
                    <a:lnTo>
                      <a:pt x="160" y="38"/>
                    </a:lnTo>
                    <a:lnTo>
                      <a:pt x="160" y="38"/>
                    </a:lnTo>
                    <a:lnTo>
                      <a:pt x="161" y="38"/>
                    </a:lnTo>
                    <a:lnTo>
                      <a:pt x="163" y="39"/>
                    </a:lnTo>
                    <a:lnTo>
                      <a:pt x="163" y="39"/>
                    </a:lnTo>
                    <a:lnTo>
                      <a:pt x="164" y="39"/>
                    </a:lnTo>
                    <a:lnTo>
                      <a:pt x="165" y="39"/>
                    </a:lnTo>
                    <a:lnTo>
                      <a:pt x="167" y="39"/>
                    </a:lnTo>
                    <a:lnTo>
                      <a:pt x="168" y="39"/>
                    </a:lnTo>
                    <a:lnTo>
                      <a:pt x="168" y="39"/>
                    </a:lnTo>
                    <a:lnTo>
                      <a:pt x="170" y="38"/>
                    </a:lnTo>
                    <a:lnTo>
                      <a:pt x="171" y="38"/>
                    </a:lnTo>
                    <a:lnTo>
                      <a:pt x="171" y="36"/>
                    </a:lnTo>
                    <a:lnTo>
                      <a:pt x="173" y="36"/>
                    </a:lnTo>
                    <a:lnTo>
                      <a:pt x="173" y="35"/>
                    </a:lnTo>
                    <a:lnTo>
                      <a:pt x="174" y="34"/>
                    </a:lnTo>
                    <a:lnTo>
                      <a:pt x="174" y="34"/>
                    </a:lnTo>
                    <a:lnTo>
                      <a:pt x="175" y="33"/>
                    </a:lnTo>
                    <a:lnTo>
                      <a:pt x="175" y="31"/>
                    </a:lnTo>
                    <a:lnTo>
                      <a:pt x="175" y="30"/>
                    </a:lnTo>
                    <a:lnTo>
                      <a:pt x="175" y="29"/>
                    </a:lnTo>
                    <a:lnTo>
                      <a:pt x="175" y="28"/>
                    </a:lnTo>
                    <a:lnTo>
                      <a:pt x="175" y="26"/>
                    </a:lnTo>
                    <a:lnTo>
                      <a:pt x="175" y="24"/>
                    </a:lnTo>
                    <a:lnTo>
                      <a:pt x="175" y="23"/>
                    </a:lnTo>
                    <a:lnTo>
                      <a:pt x="175" y="21"/>
                    </a:lnTo>
                    <a:lnTo>
                      <a:pt x="175" y="20"/>
                    </a:lnTo>
                    <a:lnTo>
                      <a:pt x="175" y="19"/>
                    </a:lnTo>
                    <a:lnTo>
                      <a:pt x="174" y="18"/>
                    </a:lnTo>
                    <a:lnTo>
                      <a:pt x="174" y="16"/>
                    </a:lnTo>
                    <a:lnTo>
                      <a:pt x="173" y="15"/>
                    </a:lnTo>
                    <a:lnTo>
                      <a:pt x="173" y="15"/>
                    </a:lnTo>
                    <a:lnTo>
                      <a:pt x="171" y="14"/>
                    </a:lnTo>
                    <a:lnTo>
                      <a:pt x="171" y="14"/>
                    </a:lnTo>
                    <a:lnTo>
                      <a:pt x="170" y="13"/>
                    </a:lnTo>
                    <a:lnTo>
                      <a:pt x="168" y="13"/>
                    </a:lnTo>
                    <a:lnTo>
                      <a:pt x="168" y="11"/>
                    </a:lnTo>
                    <a:lnTo>
                      <a:pt x="167" y="11"/>
                    </a:lnTo>
                    <a:lnTo>
                      <a:pt x="165" y="11"/>
                    </a:lnTo>
                    <a:close/>
                    <a:moveTo>
                      <a:pt x="203" y="1"/>
                    </a:moveTo>
                    <a:lnTo>
                      <a:pt x="221" y="1"/>
                    </a:lnTo>
                    <a:lnTo>
                      <a:pt x="221" y="30"/>
                    </a:lnTo>
                    <a:lnTo>
                      <a:pt x="221" y="31"/>
                    </a:lnTo>
                    <a:lnTo>
                      <a:pt x="221" y="31"/>
                    </a:lnTo>
                    <a:lnTo>
                      <a:pt x="221" y="33"/>
                    </a:lnTo>
                    <a:lnTo>
                      <a:pt x="221" y="33"/>
                    </a:lnTo>
                    <a:lnTo>
                      <a:pt x="221" y="34"/>
                    </a:lnTo>
                    <a:lnTo>
                      <a:pt x="223" y="34"/>
                    </a:lnTo>
                    <a:lnTo>
                      <a:pt x="223" y="35"/>
                    </a:lnTo>
                    <a:lnTo>
                      <a:pt x="223" y="35"/>
                    </a:lnTo>
                    <a:lnTo>
                      <a:pt x="223" y="36"/>
                    </a:lnTo>
                    <a:lnTo>
                      <a:pt x="223" y="36"/>
                    </a:lnTo>
                    <a:lnTo>
                      <a:pt x="223" y="36"/>
                    </a:lnTo>
                    <a:lnTo>
                      <a:pt x="224" y="38"/>
                    </a:lnTo>
                    <a:lnTo>
                      <a:pt x="224" y="38"/>
                    </a:lnTo>
                    <a:lnTo>
                      <a:pt x="224" y="38"/>
                    </a:lnTo>
                    <a:lnTo>
                      <a:pt x="224" y="38"/>
                    </a:lnTo>
                    <a:lnTo>
                      <a:pt x="224" y="38"/>
                    </a:lnTo>
                    <a:lnTo>
                      <a:pt x="226" y="39"/>
                    </a:lnTo>
                    <a:lnTo>
                      <a:pt x="226" y="39"/>
                    </a:lnTo>
                    <a:lnTo>
                      <a:pt x="227" y="39"/>
                    </a:lnTo>
                    <a:lnTo>
                      <a:pt x="227" y="39"/>
                    </a:lnTo>
                    <a:lnTo>
                      <a:pt x="227" y="39"/>
                    </a:lnTo>
                    <a:lnTo>
                      <a:pt x="229" y="39"/>
                    </a:lnTo>
                    <a:lnTo>
                      <a:pt x="229" y="39"/>
                    </a:lnTo>
                    <a:lnTo>
                      <a:pt x="230" y="39"/>
                    </a:lnTo>
                    <a:lnTo>
                      <a:pt x="231" y="39"/>
                    </a:lnTo>
                    <a:lnTo>
                      <a:pt x="231" y="39"/>
                    </a:lnTo>
                    <a:lnTo>
                      <a:pt x="233" y="39"/>
                    </a:lnTo>
                    <a:lnTo>
                      <a:pt x="233" y="39"/>
                    </a:lnTo>
                    <a:lnTo>
                      <a:pt x="234" y="38"/>
                    </a:lnTo>
                    <a:lnTo>
                      <a:pt x="234" y="38"/>
                    </a:lnTo>
                    <a:lnTo>
                      <a:pt x="236" y="38"/>
                    </a:lnTo>
                    <a:lnTo>
                      <a:pt x="236" y="38"/>
                    </a:lnTo>
                    <a:lnTo>
                      <a:pt x="237" y="36"/>
                    </a:lnTo>
                    <a:lnTo>
                      <a:pt x="237" y="36"/>
                    </a:lnTo>
                    <a:lnTo>
                      <a:pt x="237" y="35"/>
                    </a:lnTo>
                    <a:lnTo>
                      <a:pt x="237" y="34"/>
                    </a:lnTo>
                    <a:lnTo>
                      <a:pt x="237" y="34"/>
                    </a:lnTo>
                    <a:lnTo>
                      <a:pt x="239" y="33"/>
                    </a:lnTo>
                    <a:lnTo>
                      <a:pt x="239" y="31"/>
                    </a:lnTo>
                    <a:lnTo>
                      <a:pt x="239" y="30"/>
                    </a:lnTo>
                    <a:lnTo>
                      <a:pt x="239" y="1"/>
                    </a:lnTo>
                    <a:lnTo>
                      <a:pt x="257" y="1"/>
                    </a:lnTo>
                    <a:lnTo>
                      <a:pt x="257" y="29"/>
                    </a:lnTo>
                    <a:lnTo>
                      <a:pt x="257" y="30"/>
                    </a:lnTo>
                    <a:lnTo>
                      <a:pt x="257" y="31"/>
                    </a:lnTo>
                    <a:lnTo>
                      <a:pt x="256" y="33"/>
                    </a:lnTo>
                    <a:lnTo>
                      <a:pt x="256" y="35"/>
                    </a:lnTo>
                    <a:lnTo>
                      <a:pt x="256" y="36"/>
                    </a:lnTo>
                    <a:lnTo>
                      <a:pt x="256" y="38"/>
                    </a:lnTo>
                    <a:lnTo>
                      <a:pt x="256" y="38"/>
                    </a:lnTo>
                    <a:lnTo>
                      <a:pt x="254" y="39"/>
                    </a:lnTo>
                    <a:lnTo>
                      <a:pt x="254" y="40"/>
                    </a:lnTo>
                    <a:lnTo>
                      <a:pt x="254" y="41"/>
                    </a:lnTo>
                    <a:lnTo>
                      <a:pt x="253" y="43"/>
                    </a:lnTo>
                    <a:lnTo>
                      <a:pt x="253" y="43"/>
                    </a:lnTo>
                    <a:lnTo>
                      <a:pt x="252" y="44"/>
                    </a:lnTo>
                    <a:lnTo>
                      <a:pt x="252" y="45"/>
                    </a:lnTo>
                    <a:lnTo>
                      <a:pt x="250" y="45"/>
                    </a:lnTo>
                    <a:lnTo>
                      <a:pt x="250" y="46"/>
                    </a:lnTo>
                    <a:lnTo>
                      <a:pt x="249" y="46"/>
                    </a:lnTo>
                    <a:lnTo>
                      <a:pt x="249" y="48"/>
                    </a:lnTo>
                    <a:lnTo>
                      <a:pt x="247" y="48"/>
                    </a:lnTo>
                    <a:lnTo>
                      <a:pt x="246" y="49"/>
                    </a:lnTo>
                    <a:lnTo>
                      <a:pt x="244" y="49"/>
                    </a:lnTo>
                    <a:lnTo>
                      <a:pt x="244" y="49"/>
                    </a:lnTo>
                    <a:lnTo>
                      <a:pt x="243" y="49"/>
                    </a:lnTo>
                    <a:lnTo>
                      <a:pt x="242" y="49"/>
                    </a:lnTo>
                    <a:lnTo>
                      <a:pt x="240" y="50"/>
                    </a:lnTo>
                    <a:lnTo>
                      <a:pt x="239" y="50"/>
                    </a:lnTo>
                    <a:lnTo>
                      <a:pt x="237" y="50"/>
                    </a:lnTo>
                    <a:lnTo>
                      <a:pt x="236" y="50"/>
                    </a:lnTo>
                    <a:lnTo>
                      <a:pt x="234" y="51"/>
                    </a:lnTo>
                    <a:lnTo>
                      <a:pt x="233" y="51"/>
                    </a:lnTo>
                    <a:lnTo>
                      <a:pt x="231" y="51"/>
                    </a:lnTo>
                    <a:lnTo>
                      <a:pt x="230" y="51"/>
                    </a:lnTo>
                    <a:lnTo>
                      <a:pt x="229" y="51"/>
                    </a:lnTo>
                    <a:lnTo>
                      <a:pt x="227" y="51"/>
                    </a:lnTo>
                    <a:lnTo>
                      <a:pt x="226" y="51"/>
                    </a:lnTo>
                    <a:lnTo>
                      <a:pt x="224" y="50"/>
                    </a:lnTo>
                    <a:lnTo>
                      <a:pt x="223" y="50"/>
                    </a:lnTo>
                    <a:lnTo>
                      <a:pt x="221" y="50"/>
                    </a:lnTo>
                    <a:lnTo>
                      <a:pt x="220" y="50"/>
                    </a:lnTo>
                    <a:lnTo>
                      <a:pt x="219" y="50"/>
                    </a:lnTo>
                    <a:lnTo>
                      <a:pt x="217" y="50"/>
                    </a:lnTo>
                    <a:lnTo>
                      <a:pt x="216" y="49"/>
                    </a:lnTo>
                    <a:lnTo>
                      <a:pt x="214" y="49"/>
                    </a:lnTo>
                    <a:lnTo>
                      <a:pt x="214" y="49"/>
                    </a:lnTo>
                    <a:lnTo>
                      <a:pt x="213" y="48"/>
                    </a:lnTo>
                    <a:lnTo>
                      <a:pt x="211" y="48"/>
                    </a:lnTo>
                    <a:lnTo>
                      <a:pt x="211" y="46"/>
                    </a:lnTo>
                    <a:lnTo>
                      <a:pt x="210" y="46"/>
                    </a:lnTo>
                    <a:lnTo>
                      <a:pt x="209" y="45"/>
                    </a:lnTo>
                    <a:lnTo>
                      <a:pt x="209" y="45"/>
                    </a:lnTo>
                    <a:lnTo>
                      <a:pt x="207" y="44"/>
                    </a:lnTo>
                    <a:lnTo>
                      <a:pt x="207" y="43"/>
                    </a:lnTo>
                    <a:lnTo>
                      <a:pt x="206" y="43"/>
                    </a:lnTo>
                    <a:lnTo>
                      <a:pt x="206" y="41"/>
                    </a:lnTo>
                    <a:lnTo>
                      <a:pt x="206" y="40"/>
                    </a:lnTo>
                    <a:lnTo>
                      <a:pt x="204" y="39"/>
                    </a:lnTo>
                    <a:lnTo>
                      <a:pt x="204" y="38"/>
                    </a:lnTo>
                    <a:lnTo>
                      <a:pt x="204" y="38"/>
                    </a:lnTo>
                    <a:lnTo>
                      <a:pt x="204" y="36"/>
                    </a:lnTo>
                    <a:lnTo>
                      <a:pt x="203" y="35"/>
                    </a:lnTo>
                    <a:lnTo>
                      <a:pt x="203" y="33"/>
                    </a:lnTo>
                    <a:lnTo>
                      <a:pt x="203" y="31"/>
                    </a:lnTo>
                    <a:lnTo>
                      <a:pt x="203" y="30"/>
                    </a:lnTo>
                    <a:lnTo>
                      <a:pt x="203" y="29"/>
                    </a:lnTo>
                    <a:lnTo>
                      <a:pt x="203" y="1"/>
                    </a:lnTo>
                    <a:close/>
                    <a:moveTo>
                      <a:pt x="267" y="1"/>
                    </a:moveTo>
                    <a:lnTo>
                      <a:pt x="285" y="1"/>
                    </a:lnTo>
                    <a:lnTo>
                      <a:pt x="305" y="28"/>
                    </a:lnTo>
                    <a:lnTo>
                      <a:pt x="305" y="16"/>
                    </a:lnTo>
                    <a:lnTo>
                      <a:pt x="305" y="1"/>
                    </a:lnTo>
                    <a:lnTo>
                      <a:pt x="322" y="1"/>
                    </a:lnTo>
                    <a:lnTo>
                      <a:pt x="322" y="49"/>
                    </a:lnTo>
                    <a:lnTo>
                      <a:pt x="305" y="49"/>
                    </a:lnTo>
                    <a:lnTo>
                      <a:pt x="285" y="23"/>
                    </a:lnTo>
                    <a:lnTo>
                      <a:pt x="285" y="34"/>
                    </a:lnTo>
                    <a:lnTo>
                      <a:pt x="285" y="49"/>
                    </a:lnTo>
                    <a:lnTo>
                      <a:pt x="267" y="49"/>
                    </a:lnTo>
                    <a:lnTo>
                      <a:pt x="267" y="1"/>
                    </a:lnTo>
                    <a:close/>
                    <a:moveTo>
                      <a:pt x="329" y="1"/>
                    </a:moveTo>
                    <a:lnTo>
                      <a:pt x="381" y="1"/>
                    </a:lnTo>
                    <a:lnTo>
                      <a:pt x="381" y="14"/>
                    </a:lnTo>
                    <a:lnTo>
                      <a:pt x="365" y="14"/>
                    </a:lnTo>
                    <a:lnTo>
                      <a:pt x="365" y="49"/>
                    </a:lnTo>
                    <a:lnTo>
                      <a:pt x="345" y="49"/>
                    </a:lnTo>
                    <a:lnTo>
                      <a:pt x="345" y="14"/>
                    </a:lnTo>
                    <a:lnTo>
                      <a:pt x="329" y="14"/>
                    </a:lnTo>
                    <a:lnTo>
                      <a:pt x="329" y="1"/>
                    </a:lnTo>
                    <a:close/>
                  </a:path>
                </a:pathLst>
              </a:custGeom>
              <a:solidFill>
                <a:srgbClr val="000000"/>
              </a:solidFill>
              <a:ln w="9525">
                <a:noFill/>
                <a:round/>
                <a:headEnd/>
                <a:tailEnd/>
              </a:ln>
            </p:spPr>
            <p:txBody>
              <a:bodyPr/>
              <a:lstStyle/>
              <a:p>
                <a:endParaRPr lang="en-US"/>
              </a:p>
            </p:txBody>
          </p:sp>
          <p:sp>
            <p:nvSpPr>
              <p:cNvPr id="10397" name="Freeform 157"/>
              <p:cNvSpPr>
                <a:spLocks noEditPoints="1"/>
              </p:cNvSpPr>
              <p:nvPr/>
            </p:nvSpPr>
            <p:spPr bwMode="auto">
              <a:xfrm>
                <a:off x="3122" y="3159"/>
                <a:ext cx="195" cy="18"/>
              </a:xfrm>
              <a:custGeom>
                <a:avLst/>
                <a:gdLst/>
                <a:ahLst/>
                <a:cxnLst>
                  <a:cxn ang="0">
                    <a:pos x="47" y="9"/>
                  </a:cxn>
                  <a:cxn ang="0">
                    <a:pos x="51" y="37"/>
                  </a:cxn>
                  <a:cxn ang="0">
                    <a:pos x="29" y="49"/>
                  </a:cxn>
                  <a:cxn ang="0">
                    <a:pos x="33" y="34"/>
                  </a:cxn>
                  <a:cxn ang="0">
                    <a:pos x="34" y="19"/>
                  </a:cxn>
                  <a:cxn ang="0">
                    <a:pos x="27" y="14"/>
                  </a:cxn>
                  <a:cxn ang="0">
                    <a:pos x="79" y="30"/>
                  </a:cxn>
                  <a:cxn ang="0">
                    <a:pos x="135" y="12"/>
                  </a:cxn>
                  <a:cxn ang="0">
                    <a:pos x="133" y="17"/>
                  </a:cxn>
                  <a:cxn ang="0">
                    <a:pos x="142" y="19"/>
                  </a:cxn>
                  <a:cxn ang="0">
                    <a:pos x="158" y="24"/>
                  </a:cxn>
                  <a:cxn ang="0">
                    <a:pos x="163" y="38"/>
                  </a:cxn>
                  <a:cxn ang="0">
                    <a:pos x="148" y="50"/>
                  </a:cxn>
                  <a:cxn ang="0">
                    <a:pos x="123" y="48"/>
                  </a:cxn>
                  <a:cxn ang="0">
                    <a:pos x="132" y="35"/>
                  </a:cxn>
                  <a:cxn ang="0">
                    <a:pos x="140" y="40"/>
                  </a:cxn>
                  <a:cxn ang="0">
                    <a:pos x="143" y="33"/>
                  </a:cxn>
                  <a:cxn ang="0">
                    <a:pos x="126" y="28"/>
                  </a:cxn>
                  <a:cxn ang="0">
                    <a:pos x="115" y="20"/>
                  </a:cxn>
                  <a:cxn ang="0">
                    <a:pos x="118" y="7"/>
                  </a:cxn>
                  <a:cxn ang="0">
                    <a:pos x="140" y="0"/>
                  </a:cxn>
                  <a:cxn ang="0">
                    <a:pos x="155" y="4"/>
                  </a:cxn>
                  <a:cxn ang="0">
                    <a:pos x="145" y="15"/>
                  </a:cxn>
                  <a:cxn ang="0">
                    <a:pos x="202" y="13"/>
                  </a:cxn>
                  <a:cxn ang="0">
                    <a:pos x="191" y="15"/>
                  </a:cxn>
                  <a:cxn ang="0">
                    <a:pos x="195" y="39"/>
                  </a:cxn>
                  <a:cxn ang="0">
                    <a:pos x="222" y="39"/>
                  </a:cxn>
                  <a:cxn ang="0">
                    <a:pos x="202" y="52"/>
                  </a:cxn>
                  <a:cxn ang="0">
                    <a:pos x="178" y="47"/>
                  </a:cxn>
                  <a:cxn ang="0">
                    <a:pos x="168" y="29"/>
                  </a:cxn>
                  <a:cxn ang="0">
                    <a:pos x="175" y="8"/>
                  </a:cxn>
                  <a:cxn ang="0">
                    <a:pos x="194" y="0"/>
                  </a:cxn>
                  <a:cxn ang="0">
                    <a:pos x="224" y="17"/>
                  </a:cxn>
                  <a:cxn ang="0">
                    <a:pos x="265" y="20"/>
                  </a:cxn>
                  <a:cxn ang="0">
                    <a:pos x="263" y="14"/>
                  </a:cxn>
                  <a:cxn ang="0">
                    <a:pos x="273" y="3"/>
                  </a:cxn>
                  <a:cxn ang="0">
                    <a:pos x="284" y="14"/>
                  </a:cxn>
                  <a:cxn ang="0">
                    <a:pos x="275" y="27"/>
                  </a:cxn>
                  <a:cxn ang="0">
                    <a:pos x="283" y="33"/>
                  </a:cxn>
                  <a:cxn ang="0">
                    <a:pos x="284" y="47"/>
                  </a:cxn>
                  <a:cxn ang="0">
                    <a:pos x="267" y="48"/>
                  </a:cxn>
                  <a:cxn ang="0">
                    <a:pos x="265" y="38"/>
                  </a:cxn>
                  <a:cxn ang="0">
                    <a:pos x="258" y="33"/>
                  </a:cxn>
                  <a:cxn ang="0">
                    <a:pos x="350" y="2"/>
                  </a:cxn>
                  <a:cxn ang="0">
                    <a:pos x="367" y="7"/>
                  </a:cxn>
                  <a:cxn ang="0">
                    <a:pos x="373" y="19"/>
                  </a:cxn>
                  <a:cxn ang="0">
                    <a:pos x="367" y="30"/>
                  </a:cxn>
                  <a:cxn ang="0">
                    <a:pos x="341" y="34"/>
                  </a:cxn>
                  <a:cxn ang="0">
                    <a:pos x="354" y="22"/>
                  </a:cxn>
                  <a:cxn ang="0">
                    <a:pos x="376" y="2"/>
                  </a:cxn>
                  <a:cxn ang="0">
                    <a:pos x="497" y="0"/>
                  </a:cxn>
                  <a:cxn ang="0">
                    <a:pos x="520" y="15"/>
                  </a:cxn>
                  <a:cxn ang="0">
                    <a:pos x="520" y="38"/>
                  </a:cxn>
                  <a:cxn ang="0">
                    <a:pos x="502" y="50"/>
                  </a:cxn>
                  <a:cxn ang="0">
                    <a:pos x="472" y="45"/>
                  </a:cxn>
                  <a:cxn ang="0">
                    <a:pos x="464" y="23"/>
                  </a:cxn>
                  <a:cxn ang="0">
                    <a:pos x="472" y="5"/>
                  </a:cxn>
                  <a:cxn ang="0">
                    <a:pos x="492" y="12"/>
                  </a:cxn>
                  <a:cxn ang="0">
                    <a:pos x="482" y="19"/>
                  </a:cxn>
                  <a:cxn ang="0">
                    <a:pos x="485" y="37"/>
                  </a:cxn>
                  <a:cxn ang="0">
                    <a:pos x="501" y="34"/>
                  </a:cxn>
                  <a:cxn ang="0">
                    <a:pos x="499" y="15"/>
                  </a:cxn>
                  <a:cxn ang="0">
                    <a:pos x="547" y="23"/>
                  </a:cxn>
                </a:cxnLst>
                <a:rect l="0" t="0" r="r" b="b"/>
                <a:pathLst>
                  <a:path w="584" h="52">
                    <a:moveTo>
                      <a:pt x="0" y="2"/>
                    </a:moveTo>
                    <a:lnTo>
                      <a:pt x="24" y="2"/>
                    </a:lnTo>
                    <a:lnTo>
                      <a:pt x="26" y="2"/>
                    </a:lnTo>
                    <a:lnTo>
                      <a:pt x="29" y="2"/>
                    </a:lnTo>
                    <a:lnTo>
                      <a:pt x="30" y="2"/>
                    </a:lnTo>
                    <a:lnTo>
                      <a:pt x="33" y="2"/>
                    </a:lnTo>
                    <a:lnTo>
                      <a:pt x="34" y="2"/>
                    </a:lnTo>
                    <a:lnTo>
                      <a:pt x="36" y="3"/>
                    </a:lnTo>
                    <a:lnTo>
                      <a:pt x="37" y="3"/>
                    </a:lnTo>
                    <a:lnTo>
                      <a:pt x="39" y="4"/>
                    </a:lnTo>
                    <a:lnTo>
                      <a:pt x="41" y="4"/>
                    </a:lnTo>
                    <a:lnTo>
                      <a:pt x="43" y="5"/>
                    </a:lnTo>
                    <a:lnTo>
                      <a:pt x="44" y="5"/>
                    </a:lnTo>
                    <a:lnTo>
                      <a:pt x="46" y="7"/>
                    </a:lnTo>
                    <a:lnTo>
                      <a:pt x="47" y="8"/>
                    </a:lnTo>
                    <a:lnTo>
                      <a:pt x="47" y="9"/>
                    </a:lnTo>
                    <a:lnTo>
                      <a:pt x="49" y="10"/>
                    </a:lnTo>
                    <a:lnTo>
                      <a:pt x="50" y="12"/>
                    </a:lnTo>
                    <a:lnTo>
                      <a:pt x="50" y="13"/>
                    </a:lnTo>
                    <a:lnTo>
                      <a:pt x="51" y="14"/>
                    </a:lnTo>
                    <a:lnTo>
                      <a:pt x="51" y="15"/>
                    </a:lnTo>
                    <a:lnTo>
                      <a:pt x="53" y="17"/>
                    </a:lnTo>
                    <a:lnTo>
                      <a:pt x="53" y="19"/>
                    </a:lnTo>
                    <a:lnTo>
                      <a:pt x="53" y="20"/>
                    </a:lnTo>
                    <a:lnTo>
                      <a:pt x="53" y="23"/>
                    </a:lnTo>
                    <a:lnTo>
                      <a:pt x="53" y="24"/>
                    </a:lnTo>
                    <a:lnTo>
                      <a:pt x="53" y="27"/>
                    </a:lnTo>
                    <a:lnTo>
                      <a:pt x="53" y="29"/>
                    </a:lnTo>
                    <a:lnTo>
                      <a:pt x="53" y="30"/>
                    </a:lnTo>
                    <a:lnTo>
                      <a:pt x="53" y="33"/>
                    </a:lnTo>
                    <a:lnTo>
                      <a:pt x="51" y="34"/>
                    </a:lnTo>
                    <a:lnTo>
                      <a:pt x="51" y="37"/>
                    </a:lnTo>
                    <a:lnTo>
                      <a:pt x="50" y="38"/>
                    </a:lnTo>
                    <a:lnTo>
                      <a:pt x="50" y="39"/>
                    </a:lnTo>
                    <a:lnTo>
                      <a:pt x="49" y="40"/>
                    </a:lnTo>
                    <a:lnTo>
                      <a:pt x="47" y="42"/>
                    </a:lnTo>
                    <a:lnTo>
                      <a:pt x="47" y="43"/>
                    </a:lnTo>
                    <a:lnTo>
                      <a:pt x="46" y="44"/>
                    </a:lnTo>
                    <a:lnTo>
                      <a:pt x="44" y="45"/>
                    </a:lnTo>
                    <a:lnTo>
                      <a:pt x="43" y="45"/>
                    </a:lnTo>
                    <a:lnTo>
                      <a:pt x="41" y="47"/>
                    </a:lnTo>
                    <a:lnTo>
                      <a:pt x="40" y="48"/>
                    </a:lnTo>
                    <a:lnTo>
                      <a:pt x="39" y="48"/>
                    </a:lnTo>
                    <a:lnTo>
                      <a:pt x="36" y="48"/>
                    </a:lnTo>
                    <a:lnTo>
                      <a:pt x="34" y="49"/>
                    </a:lnTo>
                    <a:lnTo>
                      <a:pt x="33" y="49"/>
                    </a:lnTo>
                    <a:lnTo>
                      <a:pt x="30" y="49"/>
                    </a:lnTo>
                    <a:lnTo>
                      <a:pt x="29" y="49"/>
                    </a:lnTo>
                    <a:lnTo>
                      <a:pt x="26" y="49"/>
                    </a:lnTo>
                    <a:lnTo>
                      <a:pt x="23" y="49"/>
                    </a:lnTo>
                    <a:lnTo>
                      <a:pt x="0" y="49"/>
                    </a:lnTo>
                    <a:lnTo>
                      <a:pt x="0" y="2"/>
                    </a:lnTo>
                    <a:close/>
                    <a:moveTo>
                      <a:pt x="18" y="13"/>
                    </a:moveTo>
                    <a:lnTo>
                      <a:pt x="18" y="38"/>
                    </a:lnTo>
                    <a:lnTo>
                      <a:pt x="21" y="38"/>
                    </a:lnTo>
                    <a:lnTo>
                      <a:pt x="24" y="38"/>
                    </a:lnTo>
                    <a:lnTo>
                      <a:pt x="26" y="38"/>
                    </a:lnTo>
                    <a:lnTo>
                      <a:pt x="26" y="38"/>
                    </a:lnTo>
                    <a:lnTo>
                      <a:pt x="27" y="38"/>
                    </a:lnTo>
                    <a:lnTo>
                      <a:pt x="29" y="37"/>
                    </a:lnTo>
                    <a:lnTo>
                      <a:pt x="30" y="37"/>
                    </a:lnTo>
                    <a:lnTo>
                      <a:pt x="30" y="35"/>
                    </a:lnTo>
                    <a:lnTo>
                      <a:pt x="31" y="35"/>
                    </a:lnTo>
                    <a:lnTo>
                      <a:pt x="33" y="34"/>
                    </a:lnTo>
                    <a:lnTo>
                      <a:pt x="33" y="33"/>
                    </a:lnTo>
                    <a:lnTo>
                      <a:pt x="33" y="33"/>
                    </a:lnTo>
                    <a:lnTo>
                      <a:pt x="34" y="32"/>
                    </a:lnTo>
                    <a:lnTo>
                      <a:pt x="34" y="30"/>
                    </a:lnTo>
                    <a:lnTo>
                      <a:pt x="34" y="28"/>
                    </a:lnTo>
                    <a:lnTo>
                      <a:pt x="34" y="27"/>
                    </a:lnTo>
                    <a:lnTo>
                      <a:pt x="34" y="25"/>
                    </a:lnTo>
                    <a:lnTo>
                      <a:pt x="34" y="24"/>
                    </a:lnTo>
                    <a:lnTo>
                      <a:pt x="34" y="23"/>
                    </a:lnTo>
                    <a:lnTo>
                      <a:pt x="34" y="23"/>
                    </a:lnTo>
                    <a:lnTo>
                      <a:pt x="34" y="22"/>
                    </a:lnTo>
                    <a:lnTo>
                      <a:pt x="34" y="22"/>
                    </a:lnTo>
                    <a:lnTo>
                      <a:pt x="34" y="20"/>
                    </a:lnTo>
                    <a:lnTo>
                      <a:pt x="34" y="20"/>
                    </a:lnTo>
                    <a:lnTo>
                      <a:pt x="34" y="19"/>
                    </a:lnTo>
                    <a:lnTo>
                      <a:pt x="34" y="19"/>
                    </a:lnTo>
                    <a:lnTo>
                      <a:pt x="34" y="18"/>
                    </a:lnTo>
                    <a:lnTo>
                      <a:pt x="33" y="18"/>
                    </a:lnTo>
                    <a:lnTo>
                      <a:pt x="33" y="18"/>
                    </a:lnTo>
                    <a:lnTo>
                      <a:pt x="33" y="17"/>
                    </a:lnTo>
                    <a:lnTo>
                      <a:pt x="33" y="17"/>
                    </a:lnTo>
                    <a:lnTo>
                      <a:pt x="33" y="17"/>
                    </a:lnTo>
                    <a:lnTo>
                      <a:pt x="31" y="15"/>
                    </a:lnTo>
                    <a:lnTo>
                      <a:pt x="31" y="15"/>
                    </a:lnTo>
                    <a:lnTo>
                      <a:pt x="31" y="15"/>
                    </a:lnTo>
                    <a:lnTo>
                      <a:pt x="30" y="15"/>
                    </a:lnTo>
                    <a:lnTo>
                      <a:pt x="30" y="14"/>
                    </a:lnTo>
                    <a:lnTo>
                      <a:pt x="30" y="14"/>
                    </a:lnTo>
                    <a:lnTo>
                      <a:pt x="29" y="14"/>
                    </a:lnTo>
                    <a:lnTo>
                      <a:pt x="29" y="14"/>
                    </a:lnTo>
                    <a:lnTo>
                      <a:pt x="29" y="14"/>
                    </a:lnTo>
                    <a:lnTo>
                      <a:pt x="27" y="14"/>
                    </a:lnTo>
                    <a:lnTo>
                      <a:pt x="27" y="13"/>
                    </a:lnTo>
                    <a:lnTo>
                      <a:pt x="26" y="13"/>
                    </a:lnTo>
                    <a:lnTo>
                      <a:pt x="26" y="13"/>
                    </a:lnTo>
                    <a:lnTo>
                      <a:pt x="24" y="13"/>
                    </a:lnTo>
                    <a:lnTo>
                      <a:pt x="23" y="13"/>
                    </a:lnTo>
                    <a:lnTo>
                      <a:pt x="23" y="13"/>
                    </a:lnTo>
                    <a:lnTo>
                      <a:pt x="21" y="13"/>
                    </a:lnTo>
                    <a:lnTo>
                      <a:pt x="18" y="13"/>
                    </a:lnTo>
                    <a:close/>
                    <a:moveTo>
                      <a:pt x="60" y="2"/>
                    </a:moveTo>
                    <a:lnTo>
                      <a:pt x="107" y="2"/>
                    </a:lnTo>
                    <a:lnTo>
                      <a:pt x="107" y="13"/>
                    </a:lnTo>
                    <a:lnTo>
                      <a:pt x="79" y="13"/>
                    </a:lnTo>
                    <a:lnTo>
                      <a:pt x="79" y="19"/>
                    </a:lnTo>
                    <a:lnTo>
                      <a:pt x="103" y="19"/>
                    </a:lnTo>
                    <a:lnTo>
                      <a:pt x="103" y="30"/>
                    </a:lnTo>
                    <a:lnTo>
                      <a:pt x="79" y="30"/>
                    </a:lnTo>
                    <a:lnTo>
                      <a:pt x="79" y="38"/>
                    </a:lnTo>
                    <a:lnTo>
                      <a:pt x="107" y="38"/>
                    </a:lnTo>
                    <a:lnTo>
                      <a:pt x="107" y="49"/>
                    </a:lnTo>
                    <a:lnTo>
                      <a:pt x="60" y="49"/>
                    </a:lnTo>
                    <a:lnTo>
                      <a:pt x="60" y="2"/>
                    </a:lnTo>
                    <a:close/>
                    <a:moveTo>
                      <a:pt x="145" y="15"/>
                    </a:moveTo>
                    <a:lnTo>
                      <a:pt x="145" y="14"/>
                    </a:lnTo>
                    <a:lnTo>
                      <a:pt x="143" y="14"/>
                    </a:lnTo>
                    <a:lnTo>
                      <a:pt x="143" y="13"/>
                    </a:lnTo>
                    <a:lnTo>
                      <a:pt x="142" y="13"/>
                    </a:lnTo>
                    <a:lnTo>
                      <a:pt x="142" y="12"/>
                    </a:lnTo>
                    <a:lnTo>
                      <a:pt x="140" y="12"/>
                    </a:lnTo>
                    <a:lnTo>
                      <a:pt x="139" y="12"/>
                    </a:lnTo>
                    <a:lnTo>
                      <a:pt x="138" y="12"/>
                    </a:lnTo>
                    <a:lnTo>
                      <a:pt x="136" y="12"/>
                    </a:lnTo>
                    <a:lnTo>
                      <a:pt x="135" y="12"/>
                    </a:lnTo>
                    <a:lnTo>
                      <a:pt x="135" y="12"/>
                    </a:lnTo>
                    <a:lnTo>
                      <a:pt x="133" y="12"/>
                    </a:lnTo>
                    <a:lnTo>
                      <a:pt x="133" y="13"/>
                    </a:lnTo>
                    <a:lnTo>
                      <a:pt x="133" y="13"/>
                    </a:lnTo>
                    <a:lnTo>
                      <a:pt x="132" y="13"/>
                    </a:lnTo>
                    <a:lnTo>
                      <a:pt x="132" y="14"/>
                    </a:lnTo>
                    <a:lnTo>
                      <a:pt x="132" y="14"/>
                    </a:lnTo>
                    <a:lnTo>
                      <a:pt x="132" y="14"/>
                    </a:lnTo>
                    <a:lnTo>
                      <a:pt x="132" y="15"/>
                    </a:lnTo>
                    <a:lnTo>
                      <a:pt x="132" y="15"/>
                    </a:lnTo>
                    <a:lnTo>
                      <a:pt x="133" y="15"/>
                    </a:lnTo>
                    <a:lnTo>
                      <a:pt x="133" y="15"/>
                    </a:lnTo>
                    <a:lnTo>
                      <a:pt x="133" y="15"/>
                    </a:lnTo>
                    <a:lnTo>
                      <a:pt x="133" y="15"/>
                    </a:lnTo>
                    <a:lnTo>
                      <a:pt x="133" y="17"/>
                    </a:lnTo>
                    <a:lnTo>
                      <a:pt x="133" y="17"/>
                    </a:lnTo>
                    <a:lnTo>
                      <a:pt x="135" y="17"/>
                    </a:lnTo>
                    <a:lnTo>
                      <a:pt x="135" y="17"/>
                    </a:lnTo>
                    <a:lnTo>
                      <a:pt x="135" y="17"/>
                    </a:lnTo>
                    <a:lnTo>
                      <a:pt x="135" y="18"/>
                    </a:lnTo>
                    <a:lnTo>
                      <a:pt x="136" y="18"/>
                    </a:lnTo>
                    <a:lnTo>
                      <a:pt x="136" y="18"/>
                    </a:lnTo>
                    <a:lnTo>
                      <a:pt x="136" y="18"/>
                    </a:lnTo>
                    <a:lnTo>
                      <a:pt x="138" y="18"/>
                    </a:lnTo>
                    <a:lnTo>
                      <a:pt x="138" y="18"/>
                    </a:lnTo>
                    <a:lnTo>
                      <a:pt x="138" y="18"/>
                    </a:lnTo>
                    <a:lnTo>
                      <a:pt x="139" y="18"/>
                    </a:lnTo>
                    <a:lnTo>
                      <a:pt x="139" y="19"/>
                    </a:lnTo>
                    <a:lnTo>
                      <a:pt x="140" y="19"/>
                    </a:lnTo>
                    <a:lnTo>
                      <a:pt x="140" y="19"/>
                    </a:lnTo>
                    <a:lnTo>
                      <a:pt x="140" y="19"/>
                    </a:lnTo>
                    <a:lnTo>
                      <a:pt x="142" y="19"/>
                    </a:lnTo>
                    <a:lnTo>
                      <a:pt x="142" y="19"/>
                    </a:lnTo>
                    <a:lnTo>
                      <a:pt x="142" y="19"/>
                    </a:lnTo>
                    <a:lnTo>
                      <a:pt x="143" y="19"/>
                    </a:lnTo>
                    <a:lnTo>
                      <a:pt x="143" y="19"/>
                    </a:lnTo>
                    <a:lnTo>
                      <a:pt x="145" y="19"/>
                    </a:lnTo>
                    <a:lnTo>
                      <a:pt x="145" y="19"/>
                    </a:lnTo>
                    <a:lnTo>
                      <a:pt x="146" y="20"/>
                    </a:lnTo>
                    <a:lnTo>
                      <a:pt x="148" y="20"/>
                    </a:lnTo>
                    <a:lnTo>
                      <a:pt x="149" y="20"/>
                    </a:lnTo>
                    <a:lnTo>
                      <a:pt x="151" y="22"/>
                    </a:lnTo>
                    <a:lnTo>
                      <a:pt x="152" y="22"/>
                    </a:lnTo>
                    <a:lnTo>
                      <a:pt x="153" y="22"/>
                    </a:lnTo>
                    <a:lnTo>
                      <a:pt x="155" y="23"/>
                    </a:lnTo>
                    <a:lnTo>
                      <a:pt x="156" y="23"/>
                    </a:lnTo>
                    <a:lnTo>
                      <a:pt x="156" y="24"/>
                    </a:lnTo>
                    <a:lnTo>
                      <a:pt x="158" y="24"/>
                    </a:lnTo>
                    <a:lnTo>
                      <a:pt x="159" y="24"/>
                    </a:lnTo>
                    <a:lnTo>
                      <a:pt x="159" y="25"/>
                    </a:lnTo>
                    <a:lnTo>
                      <a:pt x="161" y="25"/>
                    </a:lnTo>
                    <a:lnTo>
                      <a:pt x="161" y="27"/>
                    </a:lnTo>
                    <a:lnTo>
                      <a:pt x="162" y="27"/>
                    </a:lnTo>
                    <a:lnTo>
                      <a:pt x="162" y="28"/>
                    </a:lnTo>
                    <a:lnTo>
                      <a:pt x="162" y="28"/>
                    </a:lnTo>
                    <a:lnTo>
                      <a:pt x="163" y="29"/>
                    </a:lnTo>
                    <a:lnTo>
                      <a:pt x="163" y="30"/>
                    </a:lnTo>
                    <a:lnTo>
                      <a:pt x="163" y="30"/>
                    </a:lnTo>
                    <a:lnTo>
                      <a:pt x="163" y="32"/>
                    </a:lnTo>
                    <a:lnTo>
                      <a:pt x="163" y="33"/>
                    </a:lnTo>
                    <a:lnTo>
                      <a:pt x="163" y="34"/>
                    </a:lnTo>
                    <a:lnTo>
                      <a:pt x="165" y="34"/>
                    </a:lnTo>
                    <a:lnTo>
                      <a:pt x="163" y="37"/>
                    </a:lnTo>
                    <a:lnTo>
                      <a:pt x="163" y="38"/>
                    </a:lnTo>
                    <a:lnTo>
                      <a:pt x="163" y="39"/>
                    </a:lnTo>
                    <a:lnTo>
                      <a:pt x="163" y="40"/>
                    </a:lnTo>
                    <a:lnTo>
                      <a:pt x="163" y="42"/>
                    </a:lnTo>
                    <a:lnTo>
                      <a:pt x="162" y="43"/>
                    </a:lnTo>
                    <a:lnTo>
                      <a:pt x="162" y="43"/>
                    </a:lnTo>
                    <a:lnTo>
                      <a:pt x="161" y="44"/>
                    </a:lnTo>
                    <a:lnTo>
                      <a:pt x="159" y="45"/>
                    </a:lnTo>
                    <a:lnTo>
                      <a:pt x="159" y="47"/>
                    </a:lnTo>
                    <a:lnTo>
                      <a:pt x="158" y="47"/>
                    </a:lnTo>
                    <a:lnTo>
                      <a:pt x="156" y="48"/>
                    </a:lnTo>
                    <a:lnTo>
                      <a:pt x="155" y="48"/>
                    </a:lnTo>
                    <a:lnTo>
                      <a:pt x="153" y="49"/>
                    </a:lnTo>
                    <a:lnTo>
                      <a:pt x="152" y="49"/>
                    </a:lnTo>
                    <a:lnTo>
                      <a:pt x="151" y="49"/>
                    </a:lnTo>
                    <a:lnTo>
                      <a:pt x="149" y="50"/>
                    </a:lnTo>
                    <a:lnTo>
                      <a:pt x="148" y="50"/>
                    </a:lnTo>
                    <a:lnTo>
                      <a:pt x="146" y="50"/>
                    </a:lnTo>
                    <a:lnTo>
                      <a:pt x="145" y="50"/>
                    </a:lnTo>
                    <a:lnTo>
                      <a:pt x="143" y="50"/>
                    </a:lnTo>
                    <a:lnTo>
                      <a:pt x="142" y="52"/>
                    </a:lnTo>
                    <a:lnTo>
                      <a:pt x="139" y="52"/>
                    </a:lnTo>
                    <a:lnTo>
                      <a:pt x="138" y="52"/>
                    </a:lnTo>
                    <a:lnTo>
                      <a:pt x="136" y="52"/>
                    </a:lnTo>
                    <a:lnTo>
                      <a:pt x="135" y="52"/>
                    </a:lnTo>
                    <a:lnTo>
                      <a:pt x="133" y="50"/>
                    </a:lnTo>
                    <a:lnTo>
                      <a:pt x="132" y="50"/>
                    </a:lnTo>
                    <a:lnTo>
                      <a:pt x="130" y="50"/>
                    </a:lnTo>
                    <a:lnTo>
                      <a:pt x="129" y="50"/>
                    </a:lnTo>
                    <a:lnTo>
                      <a:pt x="128" y="50"/>
                    </a:lnTo>
                    <a:lnTo>
                      <a:pt x="125" y="49"/>
                    </a:lnTo>
                    <a:lnTo>
                      <a:pt x="125" y="49"/>
                    </a:lnTo>
                    <a:lnTo>
                      <a:pt x="123" y="48"/>
                    </a:lnTo>
                    <a:lnTo>
                      <a:pt x="122" y="48"/>
                    </a:lnTo>
                    <a:lnTo>
                      <a:pt x="120" y="47"/>
                    </a:lnTo>
                    <a:lnTo>
                      <a:pt x="119" y="47"/>
                    </a:lnTo>
                    <a:lnTo>
                      <a:pt x="119" y="45"/>
                    </a:lnTo>
                    <a:lnTo>
                      <a:pt x="118" y="44"/>
                    </a:lnTo>
                    <a:lnTo>
                      <a:pt x="116" y="43"/>
                    </a:lnTo>
                    <a:lnTo>
                      <a:pt x="116" y="43"/>
                    </a:lnTo>
                    <a:lnTo>
                      <a:pt x="115" y="42"/>
                    </a:lnTo>
                    <a:lnTo>
                      <a:pt x="115" y="40"/>
                    </a:lnTo>
                    <a:lnTo>
                      <a:pt x="113" y="39"/>
                    </a:lnTo>
                    <a:lnTo>
                      <a:pt x="113" y="38"/>
                    </a:lnTo>
                    <a:lnTo>
                      <a:pt x="113" y="37"/>
                    </a:lnTo>
                    <a:lnTo>
                      <a:pt x="113" y="35"/>
                    </a:lnTo>
                    <a:lnTo>
                      <a:pt x="113" y="34"/>
                    </a:lnTo>
                    <a:lnTo>
                      <a:pt x="130" y="34"/>
                    </a:lnTo>
                    <a:lnTo>
                      <a:pt x="132" y="35"/>
                    </a:lnTo>
                    <a:lnTo>
                      <a:pt x="132" y="37"/>
                    </a:lnTo>
                    <a:lnTo>
                      <a:pt x="132" y="37"/>
                    </a:lnTo>
                    <a:lnTo>
                      <a:pt x="132" y="37"/>
                    </a:lnTo>
                    <a:lnTo>
                      <a:pt x="132" y="38"/>
                    </a:lnTo>
                    <a:lnTo>
                      <a:pt x="133" y="38"/>
                    </a:lnTo>
                    <a:lnTo>
                      <a:pt x="133" y="39"/>
                    </a:lnTo>
                    <a:lnTo>
                      <a:pt x="133" y="39"/>
                    </a:lnTo>
                    <a:lnTo>
                      <a:pt x="135" y="39"/>
                    </a:lnTo>
                    <a:lnTo>
                      <a:pt x="135" y="39"/>
                    </a:lnTo>
                    <a:lnTo>
                      <a:pt x="136" y="39"/>
                    </a:lnTo>
                    <a:lnTo>
                      <a:pt x="136" y="39"/>
                    </a:lnTo>
                    <a:lnTo>
                      <a:pt x="138" y="40"/>
                    </a:lnTo>
                    <a:lnTo>
                      <a:pt x="138" y="40"/>
                    </a:lnTo>
                    <a:lnTo>
                      <a:pt x="139" y="40"/>
                    </a:lnTo>
                    <a:lnTo>
                      <a:pt x="139" y="40"/>
                    </a:lnTo>
                    <a:lnTo>
                      <a:pt x="140" y="40"/>
                    </a:lnTo>
                    <a:lnTo>
                      <a:pt x="142" y="39"/>
                    </a:lnTo>
                    <a:lnTo>
                      <a:pt x="143" y="39"/>
                    </a:lnTo>
                    <a:lnTo>
                      <a:pt x="145" y="39"/>
                    </a:lnTo>
                    <a:lnTo>
                      <a:pt x="145" y="38"/>
                    </a:lnTo>
                    <a:lnTo>
                      <a:pt x="146" y="38"/>
                    </a:lnTo>
                    <a:lnTo>
                      <a:pt x="146" y="38"/>
                    </a:lnTo>
                    <a:lnTo>
                      <a:pt x="146" y="37"/>
                    </a:lnTo>
                    <a:lnTo>
                      <a:pt x="146" y="37"/>
                    </a:lnTo>
                    <a:lnTo>
                      <a:pt x="146" y="35"/>
                    </a:lnTo>
                    <a:lnTo>
                      <a:pt x="146" y="35"/>
                    </a:lnTo>
                    <a:lnTo>
                      <a:pt x="145" y="34"/>
                    </a:lnTo>
                    <a:lnTo>
                      <a:pt x="145" y="34"/>
                    </a:lnTo>
                    <a:lnTo>
                      <a:pt x="145" y="34"/>
                    </a:lnTo>
                    <a:lnTo>
                      <a:pt x="145" y="34"/>
                    </a:lnTo>
                    <a:lnTo>
                      <a:pt x="143" y="34"/>
                    </a:lnTo>
                    <a:lnTo>
                      <a:pt x="143" y="33"/>
                    </a:lnTo>
                    <a:lnTo>
                      <a:pt x="142" y="33"/>
                    </a:lnTo>
                    <a:lnTo>
                      <a:pt x="142" y="33"/>
                    </a:lnTo>
                    <a:lnTo>
                      <a:pt x="140" y="33"/>
                    </a:lnTo>
                    <a:lnTo>
                      <a:pt x="139" y="32"/>
                    </a:lnTo>
                    <a:lnTo>
                      <a:pt x="138" y="32"/>
                    </a:lnTo>
                    <a:lnTo>
                      <a:pt x="138" y="32"/>
                    </a:lnTo>
                    <a:lnTo>
                      <a:pt x="136" y="30"/>
                    </a:lnTo>
                    <a:lnTo>
                      <a:pt x="135" y="30"/>
                    </a:lnTo>
                    <a:lnTo>
                      <a:pt x="133" y="30"/>
                    </a:lnTo>
                    <a:lnTo>
                      <a:pt x="132" y="30"/>
                    </a:lnTo>
                    <a:lnTo>
                      <a:pt x="130" y="30"/>
                    </a:lnTo>
                    <a:lnTo>
                      <a:pt x="130" y="29"/>
                    </a:lnTo>
                    <a:lnTo>
                      <a:pt x="129" y="29"/>
                    </a:lnTo>
                    <a:lnTo>
                      <a:pt x="128" y="29"/>
                    </a:lnTo>
                    <a:lnTo>
                      <a:pt x="126" y="29"/>
                    </a:lnTo>
                    <a:lnTo>
                      <a:pt x="126" y="28"/>
                    </a:lnTo>
                    <a:lnTo>
                      <a:pt x="125" y="28"/>
                    </a:lnTo>
                    <a:lnTo>
                      <a:pt x="125" y="28"/>
                    </a:lnTo>
                    <a:lnTo>
                      <a:pt x="123" y="28"/>
                    </a:lnTo>
                    <a:lnTo>
                      <a:pt x="122" y="27"/>
                    </a:lnTo>
                    <a:lnTo>
                      <a:pt x="122" y="27"/>
                    </a:lnTo>
                    <a:lnTo>
                      <a:pt x="120" y="27"/>
                    </a:lnTo>
                    <a:lnTo>
                      <a:pt x="120" y="27"/>
                    </a:lnTo>
                    <a:lnTo>
                      <a:pt x="119" y="25"/>
                    </a:lnTo>
                    <a:lnTo>
                      <a:pt x="119" y="25"/>
                    </a:lnTo>
                    <a:lnTo>
                      <a:pt x="119" y="24"/>
                    </a:lnTo>
                    <a:lnTo>
                      <a:pt x="118" y="24"/>
                    </a:lnTo>
                    <a:lnTo>
                      <a:pt x="118" y="24"/>
                    </a:lnTo>
                    <a:lnTo>
                      <a:pt x="116" y="23"/>
                    </a:lnTo>
                    <a:lnTo>
                      <a:pt x="116" y="23"/>
                    </a:lnTo>
                    <a:lnTo>
                      <a:pt x="116" y="22"/>
                    </a:lnTo>
                    <a:lnTo>
                      <a:pt x="115" y="20"/>
                    </a:lnTo>
                    <a:lnTo>
                      <a:pt x="115" y="20"/>
                    </a:lnTo>
                    <a:lnTo>
                      <a:pt x="115" y="19"/>
                    </a:lnTo>
                    <a:lnTo>
                      <a:pt x="115" y="18"/>
                    </a:lnTo>
                    <a:lnTo>
                      <a:pt x="115" y="18"/>
                    </a:lnTo>
                    <a:lnTo>
                      <a:pt x="115" y="17"/>
                    </a:lnTo>
                    <a:lnTo>
                      <a:pt x="115" y="15"/>
                    </a:lnTo>
                    <a:lnTo>
                      <a:pt x="115" y="14"/>
                    </a:lnTo>
                    <a:lnTo>
                      <a:pt x="115" y="13"/>
                    </a:lnTo>
                    <a:lnTo>
                      <a:pt x="115" y="13"/>
                    </a:lnTo>
                    <a:lnTo>
                      <a:pt x="115" y="12"/>
                    </a:lnTo>
                    <a:lnTo>
                      <a:pt x="115" y="10"/>
                    </a:lnTo>
                    <a:lnTo>
                      <a:pt x="115" y="9"/>
                    </a:lnTo>
                    <a:lnTo>
                      <a:pt x="116" y="9"/>
                    </a:lnTo>
                    <a:lnTo>
                      <a:pt x="116" y="8"/>
                    </a:lnTo>
                    <a:lnTo>
                      <a:pt x="116" y="7"/>
                    </a:lnTo>
                    <a:lnTo>
                      <a:pt x="118" y="7"/>
                    </a:lnTo>
                    <a:lnTo>
                      <a:pt x="119" y="5"/>
                    </a:lnTo>
                    <a:lnTo>
                      <a:pt x="119" y="4"/>
                    </a:lnTo>
                    <a:lnTo>
                      <a:pt x="120" y="4"/>
                    </a:lnTo>
                    <a:lnTo>
                      <a:pt x="122" y="3"/>
                    </a:lnTo>
                    <a:lnTo>
                      <a:pt x="123" y="3"/>
                    </a:lnTo>
                    <a:lnTo>
                      <a:pt x="125" y="2"/>
                    </a:lnTo>
                    <a:lnTo>
                      <a:pt x="125" y="2"/>
                    </a:lnTo>
                    <a:lnTo>
                      <a:pt x="128" y="2"/>
                    </a:lnTo>
                    <a:lnTo>
                      <a:pt x="129" y="0"/>
                    </a:lnTo>
                    <a:lnTo>
                      <a:pt x="130" y="0"/>
                    </a:lnTo>
                    <a:lnTo>
                      <a:pt x="132" y="0"/>
                    </a:lnTo>
                    <a:lnTo>
                      <a:pt x="133" y="0"/>
                    </a:lnTo>
                    <a:lnTo>
                      <a:pt x="135" y="0"/>
                    </a:lnTo>
                    <a:lnTo>
                      <a:pt x="136" y="0"/>
                    </a:lnTo>
                    <a:lnTo>
                      <a:pt x="139" y="0"/>
                    </a:lnTo>
                    <a:lnTo>
                      <a:pt x="140" y="0"/>
                    </a:lnTo>
                    <a:lnTo>
                      <a:pt x="140" y="0"/>
                    </a:lnTo>
                    <a:lnTo>
                      <a:pt x="142" y="0"/>
                    </a:lnTo>
                    <a:lnTo>
                      <a:pt x="143" y="0"/>
                    </a:lnTo>
                    <a:lnTo>
                      <a:pt x="143" y="0"/>
                    </a:lnTo>
                    <a:lnTo>
                      <a:pt x="145" y="0"/>
                    </a:lnTo>
                    <a:lnTo>
                      <a:pt x="146" y="0"/>
                    </a:lnTo>
                    <a:lnTo>
                      <a:pt x="148" y="0"/>
                    </a:lnTo>
                    <a:lnTo>
                      <a:pt x="148" y="0"/>
                    </a:lnTo>
                    <a:lnTo>
                      <a:pt x="149" y="0"/>
                    </a:lnTo>
                    <a:lnTo>
                      <a:pt x="151" y="2"/>
                    </a:lnTo>
                    <a:lnTo>
                      <a:pt x="151" y="2"/>
                    </a:lnTo>
                    <a:lnTo>
                      <a:pt x="152" y="2"/>
                    </a:lnTo>
                    <a:lnTo>
                      <a:pt x="152" y="3"/>
                    </a:lnTo>
                    <a:lnTo>
                      <a:pt x="153" y="3"/>
                    </a:lnTo>
                    <a:lnTo>
                      <a:pt x="155" y="3"/>
                    </a:lnTo>
                    <a:lnTo>
                      <a:pt x="155" y="4"/>
                    </a:lnTo>
                    <a:lnTo>
                      <a:pt x="156" y="4"/>
                    </a:lnTo>
                    <a:lnTo>
                      <a:pt x="156" y="5"/>
                    </a:lnTo>
                    <a:lnTo>
                      <a:pt x="158" y="5"/>
                    </a:lnTo>
                    <a:lnTo>
                      <a:pt x="158" y="7"/>
                    </a:lnTo>
                    <a:lnTo>
                      <a:pt x="159" y="7"/>
                    </a:lnTo>
                    <a:lnTo>
                      <a:pt x="159" y="8"/>
                    </a:lnTo>
                    <a:lnTo>
                      <a:pt x="161" y="8"/>
                    </a:lnTo>
                    <a:lnTo>
                      <a:pt x="161" y="9"/>
                    </a:lnTo>
                    <a:lnTo>
                      <a:pt x="161" y="10"/>
                    </a:lnTo>
                    <a:lnTo>
                      <a:pt x="161" y="10"/>
                    </a:lnTo>
                    <a:lnTo>
                      <a:pt x="162" y="12"/>
                    </a:lnTo>
                    <a:lnTo>
                      <a:pt x="162" y="13"/>
                    </a:lnTo>
                    <a:lnTo>
                      <a:pt x="162" y="13"/>
                    </a:lnTo>
                    <a:lnTo>
                      <a:pt x="162" y="14"/>
                    </a:lnTo>
                    <a:lnTo>
                      <a:pt x="163" y="15"/>
                    </a:lnTo>
                    <a:lnTo>
                      <a:pt x="145" y="15"/>
                    </a:lnTo>
                    <a:close/>
                    <a:moveTo>
                      <a:pt x="208" y="20"/>
                    </a:moveTo>
                    <a:lnTo>
                      <a:pt x="207" y="19"/>
                    </a:lnTo>
                    <a:lnTo>
                      <a:pt x="207" y="18"/>
                    </a:lnTo>
                    <a:lnTo>
                      <a:pt x="207" y="18"/>
                    </a:lnTo>
                    <a:lnTo>
                      <a:pt x="207" y="17"/>
                    </a:lnTo>
                    <a:lnTo>
                      <a:pt x="207" y="17"/>
                    </a:lnTo>
                    <a:lnTo>
                      <a:pt x="205" y="15"/>
                    </a:lnTo>
                    <a:lnTo>
                      <a:pt x="205" y="15"/>
                    </a:lnTo>
                    <a:lnTo>
                      <a:pt x="205" y="15"/>
                    </a:lnTo>
                    <a:lnTo>
                      <a:pt x="205" y="14"/>
                    </a:lnTo>
                    <a:lnTo>
                      <a:pt x="204" y="14"/>
                    </a:lnTo>
                    <a:lnTo>
                      <a:pt x="204" y="14"/>
                    </a:lnTo>
                    <a:lnTo>
                      <a:pt x="204" y="13"/>
                    </a:lnTo>
                    <a:lnTo>
                      <a:pt x="202" y="13"/>
                    </a:lnTo>
                    <a:lnTo>
                      <a:pt x="202" y="13"/>
                    </a:lnTo>
                    <a:lnTo>
                      <a:pt x="202" y="13"/>
                    </a:lnTo>
                    <a:lnTo>
                      <a:pt x="201" y="13"/>
                    </a:lnTo>
                    <a:lnTo>
                      <a:pt x="201" y="13"/>
                    </a:lnTo>
                    <a:lnTo>
                      <a:pt x="201" y="13"/>
                    </a:lnTo>
                    <a:lnTo>
                      <a:pt x="199" y="12"/>
                    </a:lnTo>
                    <a:lnTo>
                      <a:pt x="199" y="12"/>
                    </a:lnTo>
                    <a:lnTo>
                      <a:pt x="199" y="12"/>
                    </a:lnTo>
                    <a:lnTo>
                      <a:pt x="198" y="12"/>
                    </a:lnTo>
                    <a:lnTo>
                      <a:pt x="198" y="12"/>
                    </a:lnTo>
                    <a:lnTo>
                      <a:pt x="198" y="12"/>
                    </a:lnTo>
                    <a:lnTo>
                      <a:pt x="196" y="12"/>
                    </a:lnTo>
                    <a:lnTo>
                      <a:pt x="195" y="12"/>
                    </a:lnTo>
                    <a:lnTo>
                      <a:pt x="194" y="13"/>
                    </a:lnTo>
                    <a:lnTo>
                      <a:pt x="192" y="13"/>
                    </a:lnTo>
                    <a:lnTo>
                      <a:pt x="192" y="14"/>
                    </a:lnTo>
                    <a:lnTo>
                      <a:pt x="191" y="14"/>
                    </a:lnTo>
                    <a:lnTo>
                      <a:pt x="191" y="15"/>
                    </a:lnTo>
                    <a:lnTo>
                      <a:pt x="189" y="15"/>
                    </a:lnTo>
                    <a:lnTo>
                      <a:pt x="189" y="17"/>
                    </a:lnTo>
                    <a:lnTo>
                      <a:pt x="188" y="18"/>
                    </a:lnTo>
                    <a:lnTo>
                      <a:pt x="188" y="19"/>
                    </a:lnTo>
                    <a:lnTo>
                      <a:pt x="188" y="20"/>
                    </a:lnTo>
                    <a:lnTo>
                      <a:pt x="188" y="22"/>
                    </a:lnTo>
                    <a:lnTo>
                      <a:pt x="188" y="23"/>
                    </a:lnTo>
                    <a:lnTo>
                      <a:pt x="186" y="24"/>
                    </a:lnTo>
                    <a:lnTo>
                      <a:pt x="186" y="27"/>
                    </a:lnTo>
                    <a:lnTo>
                      <a:pt x="188" y="29"/>
                    </a:lnTo>
                    <a:lnTo>
                      <a:pt x="188" y="32"/>
                    </a:lnTo>
                    <a:lnTo>
                      <a:pt x="188" y="34"/>
                    </a:lnTo>
                    <a:lnTo>
                      <a:pt x="189" y="35"/>
                    </a:lnTo>
                    <a:lnTo>
                      <a:pt x="191" y="38"/>
                    </a:lnTo>
                    <a:lnTo>
                      <a:pt x="194" y="38"/>
                    </a:lnTo>
                    <a:lnTo>
                      <a:pt x="195" y="39"/>
                    </a:lnTo>
                    <a:lnTo>
                      <a:pt x="198" y="39"/>
                    </a:lnTo>
                    <a:lnTo>
                      <a:pt x="199" y="39"/>
                    </a:lnTo>
                    <a:lnTo>
                      <a:pt x="201" y="39"/>
                    </a:lnTo>
                    <a:lnTo>
                      <a:pt x="202" y="38"/>
                    </a:lnTo>
                    <a:lnTo>
                      <a:pt x="204" y="37"/>
                    </a:lnTo>
                    <a:lnTo>
                      <a:pt x="205" y="37"/>
                    </a:lnTo>
                    <a:lnTo>
                      <a:pt x="207" y="34"/>
                    </a:lnTo>
                    <a:lnTo>
                      <a:pt x="207" y="33"/>
                    </a:lnTo>
                    <a:lnTo>
                      <a:pt x="208" y="30"/>
                    </a:lnTo>
                    <a:lnTo>
                      <a:pt x="225" y="30"/>
                    </a:lnTo>
                    <a:lnTo>
                      <a:pt x="224" y="33"/>
                    </a:lnTo>
                    <a:lnTo>
                      <a:pt x="224" y="34"/>
                    </a:lnTo>
                    <a:lnTo>
                      <a:pt x="224" y="35"/>
                    </a:lnTo>
                    <a:lnTo>
                      <a:pt x="224" y="37"/>
                    </a:lnTo>
                    <a:lnTo>
                      <a:pt x="222" y="38"/>
                    </a:lnTo>
                    <a:lnTo>
                      <a:pt x="222" y="39"/>
                    </a:lnTo>
                    <a:lnTo>
                      <a:pt x="221" y="40"/>
                    </a:lnTo>
                    <a:lnTo>
                      <a:pt x="221" y="42"/>
                    </a:lnTo>
                    <a:lnTo>
                      <a:pt x="219" y="43"/>
                    </a:lnTo>
                    <a:lnTo>
                      <a:pt x="219" y="44"/>
                    </a:lnTo>
                    <a:lnTo>
                      <a:pt x="218" y="45"/>
                    </a:lnTo>
                    <a:lnTo>
                      <a:pt x="217" y="45"/>
                    </a:lnTo>
                    <a:lnTo>
                      <a:pt x="215" y="47"/>
                    </a:lnTo>
                    <a:lnTo>
                      <a:pt x="214" y="48"/>
                    </a:lnTo>
                    <a:lnTo>
                      <a:pt x="214" y="48"/>
                    </a:lnTo>
                    <a:lnTo>
                      <a:pt x="212" y="49"/>
                    </a:lnTo>
                    <a:lnTo>
                      <a:pt x="209" y="49"/>
                    </a:lnTo>
                    <a:lnTo>
                      <a:pt x="208" y="50"/>
                    </a:lnTo>
                    <a:lnTo>
                      <a:pt x="207" y="50"/>
                    </a:lnTo>
                    <a:lnTo>
                      <a:pt x="205" y="50"/>
                    </a:lnTo>
                    <a:lnTo>
                      <a:pt x="204" y="50"/>
                    </a:lnTo>
                    <a:lnTo>
                      <a:pt x="202" y="52"/>
                    </a:lnTo>
                    <a:lnTo>
                      <a:pt x="201" y="52"/>
                    </a:lnTo>
                    <a:lnTo>
                      <a:pt x="198" y="52"/>
                    </a:lnTo>
                    <a:lnTo>
                      <a:pt x="196" y="52"/>
                    </a:lnTo>
                    <a:lnTo>
                      <a:pt x="195" y="52"/>
                    </a:lnTo>
                    <a:lnTo>
                      <a:pt x="194" y="50"/>
                    </a:lnTo>
                    <a:lnTo>
                      <a:pt x="192" y="50"/>
                    </a:lnTo>
                    <a:lnTo>
                      <a:pt x="191" y="50"/>
                    </a:lnTo>
                    <a:lnTo>
                      <a:pt x="189" y="50"/>
                    </a:lnTo>
                    <a:lnTo>
                      <a:pt x="188" y="50"/>
                    </a:lnTo>
                    <a:lnTo>
                      <a:pt x="186" y="49"/>
                    </a:lnTo>
                    <a:lnTo>
                      <a:pt x="185" y="49"/>
                    </a:lnTo>
                    <a:lnTo>
                      <a:pt x="184" y="49"/>
                    </a:lnTo>
                    <a:lnTo>
                      <a:pt x="182" y="48"/>
                    </a:lnTo>
                    <a:lnTo>
                      <a:pt x="181" y="48"/>
                    </a:lnTo>
                    <a:lnTo>
                      <a:pt x="179" y="47"/>
                    </a:lnTo>
                    <a:lnTo>
                      <a:pt x="178" y="47"/>
                    </a:lnTo>
                    <a:lnTo>
                      <a:pt x="178" y="45"/>
                    </a:lnTo>
                    <a:lnTo>
                      <a:pt x="176" y="44"/>
                    </a:lnTo>
                    <a:lnTo>
                      <a:pt x="175" y="44"/>
                    </a:lnTo>
                    <a:lnTo>
                      <a:pt x="175" y="43"/>
                    </a:lnTo>
                    <a:lnTo>
                      <a:pt x="174" y="42"/>
                    </a:lnTo>
                    <a:lnTo>
                      <a:pt x="174" y="40"/>
                    </a:lnTo>
                    <a:lnTo>
                      <a:pt x="172" y="40"/>
                    </a:lnTo>
                    <a:lnTo>
                      <a:pt x="172" y="39"/>
                    </a:lnTo>
                    <a:lnTo>
                      <a:pt x="171" y="38"/>
                    </a:lnTo>
                    <a:lnTo>
                      <a:pt x="171" y="37"/>
                    </a:lnTo>
                    <a:lnTo>
                      <a:pt x="169" y="35"/>
                    </a:lnTo>
                    <a:lnTo>
                      <a:pt x="169" y="34"/>
                    </a:lnTo>
                    <a:lnTo>
                      <a:pt x="169" y="33"/>
                    </a:lnTo>
                    <a:lnTo>
                      <a:pt x="169" y="32"/>
                    </a:lnTo>
                    <a:lnTo>
                      <a:pt x="168" y="30"/>
                    </a:lnTo>
                    <a:lnTo>
                      <a:pt x="168" y="29"/>
                    </a:lnTo>
                    <a:lnTo>
                      <a:pt x="168" y="28"/>
                    </a:lnTo>
                    <a:lnTo>
                      <a:pt x="168" y="27"/>
                    </a:lnTo>
                    <a:lnTo>
                      <a:pt x="168" y="24"/>
                    </a:lnTo>
                    <a:lnTo>
                      <a:pt x="168" y="23"/>
                    </a:lnTo>
                    <a:lnTo>
                      <a:pt x="168" y="22"/>
                    </a:lnTo>
                    <a:lnTo>
                      <a:pt x="169" y="19"/>
                    </a:lnTo>
                    <a:lnTo>
                      <a:pt x="169" y="18"/>
                    </a:lnTo>
                    <a:lnTo>
                      <a:pt x="169" y="17"/>
                    </a:lnTo>
                    <a:lnTo>
                      <a:pt x="171" y="15"/>
                    </a:lnTo>
                    <a:lnTo>
                      <a:pt x="171" y="14"/>
                    </a:lnTo>
                    <a:lnTo>
                      <a:pt x="171" y="13"/>
                    </a:lnTo>
                    <a:lnTo>
                      <a:pt x="172" y="12"/>
                    </a:lnTo>
                    <a:lnTo>
                      <a:pt x="172" y="10"/>
                    </a:lnTo>
                    <a:lnTo>
                      <a:pt x="174" y="9"/>
                    </a:lnTo>
                    <a:lnTo>
                      <a:pt x="175" y="9"/>
                    </a:lnTo>
                    <a:lnTo>
                      <a:pt x="175" y="8"/>
                    </a:lnTo>
                    <a:lnTo>
                      <a:pt x="176" y="7"/>
                    </a:lnTo>
                    <a:lnTo>
                      <a:pt x="178" y="5"/>
                    </a:lnTo>
                    <a:lnTo>
                      <a:pt x="178" y="5"/>
                    </a:lnTo>
                    <a:lnTo>
                      <a:pt x="179" y="4"/>
                    </a:lnTo>
                    <a:lnTo>
                      <a:pt x="181" y="4"/>
                    </a:lnTo>
                    <a:lnTo>
                      <a:pt x="182" y="3"/>
                    </a:lnTo>
                    <a:lnTo>
                      <a:pt x="184" y="3"/>
                    </a:lnTo>
                    <a:lnTo>
                      <a:pt x="184" y="3"/>
                    </a:lnTo>
                    <a:lnTo>
                      <a:pt x="185" y="2"/>
                    </a:lnTo>
                    <a:lnTo>
                      <a:pt x="186" y="2"/>
                    </a:lnTo>
                    <a:lnTo>
                      <a:pt x="188" y="0"/>
                    </a:lnTo>
                    <a:lnTo>
                      <a:pt x="189" y="0"/>
                    </a:lnTo>
                    <a:lnTo>
                      <a:pt x="191" y="0"/>
                    </a:lnTo>
                    <a:lnTo>
                      <a:pt x="191" y="0"/>
                    </a:lnTo>
                    <a:lnTo>
                      <a:pt x="192" y="0"/>
                    </a:lnTo>
                    <a:lnTo>
                      <a:pt x="194" y="0"/>
                    </a:lnTo>
                    <a:lnTo>
                      <a:pt x="195" y="0"/>
                    </a:lnTo>
                    <a:lnTo>
                      <a:pt x="196" y="0"/>
                    </a:lnTo>
                    <a:lnTo>
                      <a:pt x="201" y="0"/>
                    </a:lnTo>
                    <a:lnTo>
                      <a:pt x="204" y="0"/>
                    </a:lnTo>
                    <a:lnTo>
                      <a:pt x="207" y="0"/>
                    </a:lnTo>
                    <a:lnTo>
                      <a:pt x="209" y="2"/>
                    </a:lnTo>
                    <a:lnTo>
                      <a:pt x="211" y="3"/>
                    </a:lnTo>
                    <a:lnTo>
                      <a:pt x="214" y="3"/>
                    </a:lnTo>
                    <a:lnTo>
                      <a:pt x="215" y="4"/>
                    </a:lnTo>
                    <a:lnTo>
                      <a:pt x="217" y="5"/>
                    </a:lnTo>
                    <a:lnTo>
                      <a:pt x="218" y="8"/>
                    </a:lnTo>
                    <a:lnTo>
                      <a:pt x="219" y="9"/>
                    </a:lnTo>
                    <a:lnTo>
                      <a:pt x="221" y="10"/>
                    </a:lnTo>
                    <a:lnTo>
                      <a:pt x="222" y="13"/>
                    </a:lnTo>
                    <a:lnTo>
                      <a:pt x="222" y="14"/>
                    </a:lnTo>
                    <a:lnTo>
                      <a:pt x="224" y="17"/>
                    </a:lnTo>
                    <a:lnTo>
                      <a:pt x="224" y="18"/>
                    </a:lnTo>
                    <a:lnTo>
                      <a:pt x="225" y="20"/>
                    </a:lnTo>
                    <a:lnTo>
                      <a:pt x="208" y="20"/>
                    </a:lnTo>
                    <a:close/>
                    <a:moveTo>
                      <a:pt x="251" y="13"/>
                    </a:moveTo>
                    <a:lnTo>
                      <a:pt x="251" y="23"/>
                    </a:lnTo>
                    <a:lnTo>
                      <a:pt x="258" y="23"/>
                    </a:lnTo>
                    <a:lnTo>
                      <a:pt x="260" y="23"/>
                    </a:lnTo>
                    <a:lnTo>
                      <a:pt x="260" y="23"/>
                    </a:lnTo>
                    <a:lnTo>
                      <a:pt x="261" y="22"/>
                    </a:lnTo>
                    <a:lnTo>
                      <a:pt x="263" y="22"/>
                    </a:lnTo>
                    <a:lnTo>
                      <a:pt x="263" y="22"/>
                    </a:lnTo>
                    <a:lnTo>
                      <a:pt x="264" y="22"/>
                    </a:lnTo>
                    <a:lnTo>
                      <a:pt x="264" y="22"/>
                    </a:lnTo>
                    <a:lnTo>
                      <a:pt x="264" y="22"/>
                    </a:lnTo>
                    <a:lnTo>
                      <a:pt x="265" y="20"/>
                    </a:lnTo>
                    <a:lnTo>
                      <a:pt x="265" y="20"/>
                    </a:lnTo>
                    <a:lnTo>
                      <a:pt x="265" y="20"/>
                    </a:lnTo>
                    <a:lnTo>
                      <a:pt x="265" y="20"/>
                    </a:lnTo>
                    <a:lnTo>
                      <a:pt x="265" y="19"/>
                    </a:lnTo>
                    <a:lnTo>
                      <a:pt x="267" y="19"/>
                    </a:lnTo>
                    <a:lnTo>
                      <a:pt x="267" y="18"/>
                    </a:lnTo>
                    <a:lnTo>
                      <a:pt x="267" y="18"/>
                    </a:lnTo>
                    <a:lnTo>
                      <a:pt x="267" y="18"/>
                    </a:lnTo>
                    <a:lnTo>
                      <a:pt x="267" y="17"/>
                    </a:lnTo>
                    <a:lnTo>
                      <a:pt x="265" y="17"/>
                    </a:lnTo>
                    <a:lnTo>
                      <a:pt x="265" y="15"/>
                    </a:lnTo>
                    <a:lnTo>
                      <a:pt x="265" y="15"/>
                    </a:lnTo>
                    <a:lnTo>
                      <a:pt x="265" y="15"/>
                    </a:lnTo>
                    <a:lnTo>
                      <a:pt x="264" y="14"/>
                    </a:lnTo>
                    <a:lnTo>
                      <a:pt x="264" y="14"/>
                    </a:lnTo>
                    <a:lnTo>
                      <a:pt x="264" y="14"/>
                    </a:lnTo>
                    <a:lnTo>
                      <a:pt x="263" y="14"/>
                    </a:lnTo>
                    <a:lnTo>
                      <a:pt x="263" y="13"/>
                    </a:lnTo>
                    <a:lnTo>
                      <a:pt x="263" y="13"/>
                    </a:lnTo>
                    <a:lnTo>
                      <a:pt x="261" y="13"/>
                    </a:lnTo>
                    <a:lnTo>
                      <a:pt x="261" y="13"/>
                    </a:lnTo>
                    <a:lnTo>
                      <a:pt x="260" y="13"/>
                    </a:lnTo>
                    <a:lnTo>
                      <a:pt x="260" y="13"/>
                    </a:lnTo>
                    <a:lnTo>
                      <a:pt x="251" y="13"/>
                    </a:lnTo>
                    <a:close/>
                    <a:moveTo>
                      <a:pt x="231" y="2"/>
                    </a:moveTo>
                    <a:lnTo>
                      <a:pt x="260" y="2"/>
                    </a:lnTo>
                    <a:lnTo>
                      <a:pt x="261" y="2"/>
                    </a:lnTo>
                    <a:lnTo>
                      <a:pt x="264" y="2"/>
                    </a:lnTo>
                    <a:lnTo>
                      <a:pt x="265" y="2"/>
                    </a:lnTo>
                    <a:lnTo>
                      <a:pt x="268" y="2"/>
                    </a:lnTo>
                    <a:lnTo>
                      <a:pt x="270" y="2"/>
                    </a:lnTo>
                    <a:lnTo>
                      <a:pt x="271" y="3"/>
                    </a:lnTo>
                    <a:lnTo>
                      <a:pt x="273" y="3"/>
                    </a:lnTo>
                    <a:lnTo>
                      <a:pt x="274" y="3"/>
                    </a:lnTo>
                    <a:lnTo>
                      <a:pt x="275" y="4"/>
                    </a:lnTo>
                    <a:lnTo>
                      <a:pt x="277" y="4"/>
                    </a:lnTo>
                    <a:lnTo>
                      <a:pt x="278" y="5"/>
                    </a:lnTo>
                    <a:lnTo>
                      <a:pt x="280" y="5"/>
                    </a:lnTo>
                    <a:lnTo>
                      <a:pt x="280" y="7"/>
                    </a:lnTo>
                    <a:lnTo>
                      <a:pt x="281" y="7"/>
                    </a:lnTo>
                    <a:lnTo>
                      <a:pt x="281" y="8"/>
                    </a:lnTo>
                    <a:lnTo>
                      <a:pt x="281" y="8"/>
                    </a:lnTo>
                    <a:lnTo>
                      <a:pt x="283" y="9"/>
                    </a:lnTo>
                    <a:lnTo>
                      <a:pt x="283" y="9"/>
                    </a:lnTo>
                    <a:lnTo>
                      <a:pt x="283" y="10"/>
                    </a:lnTo>
                    <a:lnTo>
                      <a:pt x="283" y="12"/>
                    </a:lnTo>
                    <a:lnTo>
                      <a:pt x="284" y="13"/>
                    </a:lnTo>
                    <a:lnTo>
                      <a:pt x="284" y="13"/>
                    </a:lnTo>
                    <a:lnTo>
                      <a:pt x="284" y="14"/>
                    </a:lnTo>
                    <a:lnTo>
                      <a:pt x="284" y="15"/>
                    </a:lnTo>
                    <a:lnTo>
                      <a:pt x="284" y="17"/>
                    </a:lnTo>
                    <a:lnTo>
                      <a:pt x="284" y="18"/>
                    </a:lnTo>
                    <a:lnTo>
                      <a:pt x="283" y="19"/>
                    </a:lnTo>
                    <a:lnTo>
                      <a:pt x="283" y="19"/>
                    </a:lnTo>
                    <a:lnTo>
                      <a:pt x="283" y="20"/>
                    </a:lnTo>
                    <a:lnTo>
                      <a:pt x="283" y="22"/>
                    </a:lnTo>
                    <a:lnTo>
                      <a:pt x="281" y="23"/>
                    </a:lnTo>
                    <a:lnTo>
                      <a:pt x="281" y="23"/>
                    </a:lnTo>
                    <a:lnTo>
                      <a:pt x="280" y="24"/>
                    </a:lnTo>
                    <a:lnTo>
                      <a:pt x="280" y="24"/>
                    </a:lnTo>
                    <a:lnTo>
                      <a:pt x="278" y="25"/>
                    </a:lnTo>
                    <a:lnTo>
                      <a:pt x="278" y="25"/>
                    </a:lnTo>
                    <a:lnTo>
                      <a:pt x="277" y="27"/>
                    </a:lnTo>
                    <a:lnTo>
                      <a:pt x="275" y="27"/>
                    </a:lnTo>
                    <a:lnTo>
                      <a:pt x="275" y="27"/>
                    </a:lnTo>
                    <a:lnTo>
                      <a:pt x="274" y="27"/>
                    </a:lnTo>
                    <a:lnTo>
                      <a:pt x="275" y="28"/>
                    </a:lnTo>
                    <a:lnTo>
                      <a:pt x="275" y="28"/>
                    </a:lnTo>
                    <a:lnTo>
                      <a:pt x="277" y="28"/>
                    </a:lnTo>
                    <a:lnTo>
                      <a:pt x="277" y="28"/>
                    </a:lnTo>
                    <a:lnTo>
                      <a:pt x="278" y="29"/>
                    </a:lnTo>
                    <a:lnTo>
                      <a:pt x="278" y="29"/>
                    </a:lnTo>
                    <a:lnTo>
                      <a:pt x="280" y="29"/>
                    </a:lnTo>
                    <a:lnTo>
                      <a:pt x="280" y="29"/>
                    </a:lnTo>
                    <a:lnTo>
                      <a:pt x="280" y="30"/>
                    </a:lnTo>
                    <a:lnTo>
                      <a:pt x="281" y="30"/>
                    </a:lnTo>
                    <a:lnTo>
                      <a:pt x="281" y="30"/>
                    </a:lnTo>
                    <a:lnTo>
                      <a:pt x="281" y="30"/>
                    </a:lnTo>
                    <a:lnTo>
                      <a:pt x="281" y="32"/>
                    </a:lnTo>
                    <a:lnTo>
                      <a:pt x="283" y="32"/>
                    </a:lnTo>
                    <a:lnTo>
                      <a:pt x="283" y="33"/>
                    </a:lnTo>
                    <a:lnTo>
                      <a:pt x="283" y="33"/>
                    </a:lnTo>
                    <a:lnTo>
                      <a:pt x="283" y="33"/>
                    </a:lnTo>
                    <a:lnTo>
                      <a:pt x="283" y="34"/>
                    </a:lnTo>
                    <a:lnTo>
                      <a:pt x="283" y="35"/>
                    </a:lnTo>
                    <a:lnTo>
                      <a:pt x="283" y="35"/>
                    </a:lnTo>
                    <a:lnTo>
                      <a:pt x="284" y="37"/>
                    </a:lnTo>
                    <a:lnTo>
                      <a:pt x="284" y="38"/>
                    </a:lnTo>
                    <a:lnTo>
                      <a:pt x="284" y="39"/>
                    </a:lnTo>
                    <a:lnTo>
                      <a:pt x="284" y="40"/>
                    </a:lnTo>
                    <a:lnTo>
                      <a:pt x="284" y="44"/>
                    </a:lnTo>
                    <a:lnTo>
                      <a:pt x="284" y="44"/>
                    </a:lnTo>
                    <a:lnTo>
                      <a:pt x="284" y="45"/>
                    </a:lnTo>
                    <a:lnTo>
                      <a:pt x="284" y="45"/>
                    </a:lnTo>
                    <a:lnTo>
                      <a:pt x="284" y="47"/>
                    </a:lnTo>
                    <a:lnTo>
                      <a:pt x="284" y="47"/>
                    </a:lnTo>
                    <a:lnTo>
                      <a:pt x="284" y="47"/>
                    </a:lnTo>
                    <a:lnTo>
                      <a:pt x="284" y="47"/>
                    </a:lnTo>
                    <a:lnTo>
                      <a:pt x="284" y="48"/>
                    </a:lnTo>
                    <a:lnTo>
                      <a:pt x="284" y="48"/>
                    </a:lnTo>
                    <a:lnTo>
                      <a:pt x="284" y="48"/>
                    </a:lnTo>
                    <a:lnTo>
                      <a:pt x="284" y="48"/>
                    </a:lnTo>
                    <a:lnTo>
                      <a:pt x="284" y="48"/>
                    </a:lnTo>
                    <a:lnTo>
                      <a:pt x="286" y="48"/>
                    </a:lnTo>
                    <a:lnTo>
                      <a:pt x="286" y="49"/>
                    </a:lnTo>
                    <a:lnTo>
                      <a:pt x="286" y="49"/>
                    </a:lnTo>
                    <a:lnTo>
                      <a:pt x="286" y="49"/>
                    </a:lnTo>
                    <a:lnTo>
                      <a:pt x="286" y="49"/>
                    </a:lnTo>
                    <a:lnTo>
                      <a:pt x="267" y="49"/>
                    </a:lnTo>
                    <a:lnTo>
                      <a:pt x="267" y="49"/>
                    </a:lnTo>
                    <a:lnTo>
                      <a:pt x="267" y="49"/>
                    </a:lnTo>
                    <a:lnTo>
                      <a:pt x="267" y="48"/>
                    </a:lnTo>
                    <a:lnTo>
                      <a:pt x="267" y="48"/>
                    </a:lnTo>
                    <a:lnTo>
                      <a:pt x="265" y="47"/>
                    </a:lnTo>
                    <a:lnTo>
                      <a:pt x="265" y="47"/>
                    </a:lnTo>
                    <a:lnTo>
                      <a:pt x="265" y="45"/>
                    </a:lnTo>
                    <a:lnTo>
                      <a:pt x="265" y="45"/>
                    </a:lnTo>
                    <a:lnTo>
                      <a:pt x="265" y="44"/>
                    </a:lnTo>
                    <a:lnTo>
                      <a:pt x="265" y="44"/>
                    </a:lnTo>
                    <a:lnTo>
                      <a:pt x="265" y="43"/>
                    </a:lnTo>
                    <a:lnTo>
                      <a:pt x="265" y="43"/>
                    </a:lnTo>
                    <a:lnTo>
                      <a:pt x="265" y="42"/>
                    </a:lnTo>
                    <a:lnTo>
                      <a:pt x="265" y="42"/>
                    </a:lnTo>
                    <a:lnTo>
                      <a:pt x="265" y="40"/>
                    </a:lnTo>
                    <a:lnTo>
                      <a:pt x="265" y="40"/>
                    </a:lnTo>
                    <a:lnTo>
                      <a:pt x="265" y="39"/>
                    </a:lnTo>
                    <a:lnTo>
                      <a:pt x="265" y="39"/>
                    </a:lnTo>
                    <a:lnTo>
                      <a:pt x="265" y="38"/>
                    </a:lnTo>
                    <a:lnTo>
                      <a:pt x="265" y="38"/>
                    </a:lnTo>
                    <a:lnTo>
                      <a:pt x="265" y="38"/>
                    </a:lnTo>
                    <a:lnTo>
                      <a:pt x="265" y="37"/>
                    </a:lnTo>
                    <a:lnTo>
                      <a:pt x="265" y="37"/>
                    </a:lnTo>
                    <a:lnTo>
                      <a:pt x="264" y="35"/>
                    </a:lnTo>
                    <a:lnTo>
                      <a:pt x="264" y="35"/>
                    </a:lnTo>
                    <a:lnTo>
                      <a:pt x="264" y="35"/>
                    </a:lnTo>
                    <a:lnTo>
                      <a:pt x="264" y="35"/>
                    </a:lnTo>
                    <a:lnTo>
                      <a:pt x="264" y="35"/>
                    </a:lnTo>
                    <a:lnTo>
                      <a:pt x="264" y="34"/>
                    </a:lnTo>
                    <a:lnTo>
                      <a:pt x="263" y="34"/>
                    </a:lnTo>
                    <a:lnTo>
                      <a:pt x="263" y="34"/>
                    </a:lnTo>
                    <a:lnTo>
                      <a:pt x="263" y="34"/>
                    </a:lnTo>
                    <a:lnTo>
                      <a:pt x="261" y="34"/>
                    </a:lnTo>
                    <a:lnTo>
                      <a:pt x="261" y="33"/>
                    </a:lnTo>
                    <a:lnTo>
                      <a:pt x="260" y="33"/>
                    </a:lnTo>
                    <a:lnTo>
                      <a:pt x="258" y="33"/>
                    </a:lnTo>
                    <a:lnTo>
                      <a:pt x="257" y="33"/>
                    </a:lnTo>
                    <a:lnTo>
                      <a:pt x="255" y="33"/>
                    </a:lnTo>
                    <a:lnTo>
                      <a:pt x="254" y="33"/>
                    </a:lnTo>
                    <a:lnTo>
                      <a:pt x="252" y="33"/>
                    </a:lnTo>
                    <a:lnTo>
                      <a:pt x="251" y="33"/>
                    </a:lnTo>
                    <a:lnTo>
                      <a:pt x="251" y="49"/>
                    </a:lnTo>
                    <a:lnTo>
                      <a:pt x="231" y="49"/>
                    </a:lnTo>
                    <a:lnTo>
                      <a:pt x="231" y="2"/>
                    </a:lnTo>
                    <a:close/>
                    <a:moveTo>
                      <a:pt x="293" y="2"/>
                    </a:moveTo>
                    <a:lnTo>
                      <a:pt x="311" y="2"/>
                    </a:lnTo>
                    <a:lnTo>
                      <a:pt x="311" y="49"/>
                    </a:lnTo>
                    <a:lnTo>
                      <a:pt x="293" y="49"/>
                    </a:lnTo>
                    <a:lnTo>
                      <a:pt x="293" y="2"/>
                    </a:lnTo>
                    <a:close/>
                    <a:moveTo>
                      <a:pt x="321" y="2"/>
                    </a:moveTo>
                    <a:lnTo>
                      <a:pt x="349" y="2"/>
                    </a:lnTo>
                    <a:lnTo>
                      <a:pt x="350" y="2"/>
                    </a:lnTo>
                    <a:lnTo>
                      <a:pt x="352" y="2"/>
                    </a:lnTo>
                    <a:lnTo>
                      <a:pt x="353" y="2"/>
                    </a:lnTo>
                    <a:lnTo>
                      <a:pt x="354" y="2"/>
                    </a:lnTo>
                    <a:lnTo>
                      <a:pt x="356" y="2"/>
                    </a:lnTo>
                    <a:lnTo>
                      <a:pt x="357" y="2"/>
                    </a:lnTo>
                    <a:lnTo>
                      <a:pt x="359" y="2"/>
                    </a:lnTo>
                    <a:lnTo>
                      <a:pt x="359" y="3"/>
                    </a:lnTo>
                    <a:lnTo>
                      <a:pt x="360" y="3"/>
                    </a:lnTo>
                    <a:lnTo>
                      <a:pt x="362" y="3"/>
                    </a:lnTo>
                    <a:lnTo>
                      <a:pt x="363" y="3"/>
                    </a:lnTo>
                    <a:lnTo>
                      <a:pt x="363" y="4"/>
                    </a:lnTo>
                    <a:lnTo>
                      <a:pt x="364" y="4"/>
                    </a:lnTo>
                    <a:lnTo>
                      <a:pt x="366" y="5"/>
                    </a:lnTo>
                    <a:lnTo>
                      <a:pt x="366" y="5"/>
                    </a:lnTo>
                    <a:lnTo>
                      <a:pt x="367" y="5"/>
                    </a:lnTo>
                    <a:lnTo>
                      <a:pt x="367" y="7"/>
                    </a:lnTo>
                    <a:lnTo>
                      <a:pt x="369" y="7"/>
                    </a:lnTo>
                    <a:lnTo>
                      <a:pt x="369" y="8"/>
                    </a:lnTo>
                    <a:lnTo>
                      <a:pt x="370" y="8"/>
                    </a:lnTo>
                    <a:lnTo>
                      <a:pt x="370" y="9"/>
                    </a:lnTo>
                    <a:lnTo>
                      <a:pt x="370" y="9"/>
                    </a:lnTo>
                    <a:lnTo>
                      <a:pt x="372" y="10"/>
                    </a:lnTo>
                    <a:lnTo>
                      <a:pt x="372" y="12"/>
                    </a:lnTo>
                    <a:lnTo>
                      <a:pt x="372" y="12"/>
                    </a:lnTo>
                    <a:lnTo>
                      <a:pt x="372" y="13"/>
                    </a:lnTo>
                    <a:lnTo>
                      <a:pt x="372" y="14"/>
                    </a:lnTo>
                    <a:lnTo>
                      <a:pt x="373" y="14"/>
                    </a:lnTo>
                    <a:lnTo>
                      <a:pt x="373" y="15"/>
                    </a:lnTo>
                    <a:lnTo>
                      <a:pt x="373" y="17"/>
                    </a:lnTo>
                    <a:lnTo>
                      <a:pt x="373" y="18"/>
                    </a:lnTo>
                    <a:lnTo>
                      <a:pt x="373" y="19"/>
                    </a:lnTo>
                    <a:lnTo>
                      <a:pt x="373" y="19"/>
                    </a:lnTo>
                    <a:lnTo>
                      <a:pt x="373" y="20"/>
                    </a:lnTo>
                    <a:lnTo>
                      <a:pt x="373" y="20"/>
                    </a:lnTo>
                    <a:lnTo>
                      <a:pt x="373" y="22"/>
                    </a:lnTo>
                    <a:lnTo>
                      <a:pt x="373" y="23"/>
                    </a:lnTo>
                    <a:lnTo>
                      <a:pt x="372" y="23"/>
                    </a:lnTo>
                    <a:lnTo>
                      <a:pt x="372" y="24"/>
                    </a:lnTo>
                    <a:lnTo>
                      <a:pt x="372" y="24"/>
                    </a:lnTo>
                    <a:lnTo>
                      <a:pt x="372" y="25"/>
                    </a:lnTo>
                    <a:lnTo>
                      <a:pt x="372" y="27"/>
                    </a:lnTo>
                    <a:lnTo>
                      <a:pt x="370" y="27"/>
                    </a:lnTo>
                    <a:lnTo>
                      <a:pt x="370" y="28"/>
                    </a:lnTo>
                    <a:lnTo>
                      <a:pt x="370" y="28"/>
                    </a:lnTo>
                    <a:lnTo>
                      <a:pt x="369" y="29"/>
                    </a:lnTo>
                    <a:lnTo>
                      <a:pt x="369" y="29"/>
                    </a:lnTo>
                    <a:lnTo>
                      <a:pt x="367" y="30"/>
                    </a:lnTo>
                    <a:lnTo>
                      <a:pt x="367" y="30"/>
                    </a:lnTo>
                    <a:lnTo>
                      <a:pt x="366" y="30"/>
                    </a:lnTo>
                    <a:lnTo>
                      <a:pt x="366" y="32"/>
                    </a:lnTo>
                    <a:lnTo>
                      <a:pt x="364" y="32"/>
                    </a:lnTo>
                    <a:lnTo>
                      <a:pt x="364" y="32"/>
                    </a:lnTo>
                    <a:lnTo>
                      <a:pt x="363" y="33"/>
                    </a:lnTo>
                    <a:lnTo>
                      <a:pt x="362" y="33"/>
                    </a:lnTo>
                    <a:lnTo>
                      <a:pt x="362" y="33"/>
                    </a:lnTo>
                    <a:lnTo>
                      <a:pt x="360" y="34"/>
                    </a:lnTo>
                    <a:lnTo>
                      <a:pt x="359" y="34"/>
                    </a:lnTo>
                    <a:lnTo>
                      <a:pt x="357" y="34"/>
                    </a:lnTo>
                    <a:lnTo>
                      <a:pt x="356" y="34"/>
                    </a:lnTo>
                    <a:lnTo>
                      <a:pt x="354" y="34"/>
                    </a:lnTo>
                    <a:lnTo>
                      <a:pt x="353" y="34"/>
                    </a:lnTo>
                    <a:lnTo>
                      <a:pt x="352" y="34"/>
                    </a:lnTo>
                    <a:lnTo>
                      <a:pt x="350" y="34"/>
                    </a:lnTo>
                    <a:lnTo>
                      <a:pt x="341" y="34"/>
                    </a:lnTo>
                    <a:lnTo>
                      <a:pt x="341" y="49"/>
                    </a:lnTo>
                    <a:lnTo>
                      <a:pt x="321" y="49"/>
                    </a:lnTo>
                    <a:lnTo>
                      <a:pt x="321" y="2"/>
                    </a:lnTo>
                    <a:close/>
                    <a:moveTo>
                      <a:pt x="341" y="13"/>
                    </a:moveTo>
                    <a:lnTo>
                      <a:pt x="341" y="23"/>
                    </a:lnTo>
                    <a:lnTo>
                      <a:pt x="349" y="23"/>
                    </a:lnTo>
                    <a:lnTo>
                      <a:pt x="349" y="23"/>
                    </a:lnTo>
                    <a:lnTo>
                      <a:pt x="350" y="23"/>
                    </a:lnTo>
                    <a:lnTo>
                      <a:pt x="350" y="23"/>
                    </a:lnTo>
                    <a:lnTo>
                      <a:pt x="352" y="23"/>
                    </a:lnTo>
                    <a:lnTo>
                      <a:pt x="352" y="23"/>
                    </a:lnTo>
                    <a:lnTo>
                      <a:pt x="353" y="23"/>
                    </a:lnTo>
                    <a:lnTo>
                      <a:pt x="353" y="22"/>
                    </a:lnTo>
                    <a:lnTo>
                      <a:pt x="353" y="22"/>
                    </a:lnTo>
                    <a:lnTo>
                      <a:pt x="354" y="22"/>
                    </a:lnTo>
                    <a:lnTo>
                      <a:pt x="354" y="22"/>
                    </a:lnTo>
                    <a:lnTo>
                      <a:pt x="354" y="20"/>
                    </a:lnTo>
                    <a:lnTo>
                      <a:pt x="354" y="20"/>
                    </a:lnTo>
                    <a:lnTo>
                      <a:pt x="356" y="19"/>
                    </a:lnTo>
                    <a:lnTo>
                      <a:pt x="356" y="19"/>
                    </a:lnTo>
                    <a:lnTo>
                      <a:pt x="356" y="19"/>
                    </a:lnTo>
                    <a:lnTo>
                      <a:pt x="356" y="18"/>
                    </a:lnTo>
                    <a:lnTo>
                      <a:pt x="356" y="17"/>
                    </a:lnTo>
                    <a:lnTo>
                      <a:pt x="354" y="15"/>
                    </a:lnTo>
                    <a:lnTo>
                      <a:pt x="354" y="15"/>
                    </a:lnTo>
                    <a:lnTo>
                      <a:pt x="353" y="14"/>
                    </a:lnTo>
                    <a:lnTo>
                      <a:pt x="352" y="14"/>
                    </a:lnTo>
                    <a:lnTo>
                      <a:pt x="350" y="13"/>
                    </a:lnTo>
                    <a:lnTo>
                      <a:pt x="349" y="13"/>
                    </a:lnTo>
                    <a:lnTo>
                      <a:pt x="346" y="13"/>
                    </a:lnTo>
                    <a:lnTo>
                      <a:pt x="341" y="13"/>
                    </a:lnTo>
                    <a:close/>
                    <a:moveTo>
                      <a:pt x="376" y="2"/>
                    </a:moveTo>
                    <a:lnTo>
                      <a:pt x="428" y="2"/>
                    </a:lnTo>
                    <a:lnTo>
                      <a:pt x="428" y="14"/>
                    </a:lnTo>
                    <a:lnTo>
                      <a:pt x="412" y="14"/>
                    </a:lnTo>
                    <a:lnTo>
                      <a:pt x="412" y="49"/>
                    </a:lnTo>
                    <a:lnTo>
                      <a:pt x="393" y="49"/>
                    </a:lnTo>
                    <a:lnTo>
                      <a:pt x="393" y="14"/>
                    </a:lnTo>
                    <a:lnTo>
                      <a:pt x="376" y="14"/>
                    </a:lnTo>
                    <a:lnTo>
                      <a:pt x="376" y="2"/>
                    </a:lnTo>
                    <a:close/>
                    <a:moveTo>
                      <a:pt x="435" y="2"/>
                    </a:moveTo>
                    <a:lnTo>
                      <a:pt x="455" y="2"/>
                    </a:lnTo>
                    <a:lnTo>
                      <a:pt x="455" y="49"/>
                    </a:lnTo>
                    <a:lnTo>
                      <a:pt x="435" y="49"/>
                    </a:lnTo>
                    <a:lnTo>
                      <a:pt x="435" y="2"/>
                    </a:lnTo>
                    <a:close/>
                    <a:moveTo>
                      <a:pt x="492" y="0"/>
                    </a:moveTo>
                    <a:lnTo>
                      <a:pt x="495" y="0"/>
                    </a:lnTo>
                    <a:lnTo>
                      <a:pt x="497" y="0"/>
                    </a:lnTo>
                    <a:lnTo>
                      <a:pt x="499" y="0"/>
                    </a:lnTo>
                    <a:lnTo>
                      <a:pt x="501" y="0"/>
                    </a:lnTo>
                    <a:lnTo>
                      <a:pt x="504" y="2"/>
                    </a:lnTo>
                    <a:lnTo>
                      <a:pt x="505" y="2"/>
                    </a:lnTo>
                    <a:lnTo>
                      <a:pt x="507" y="3"/>
                    </a:lnTo>
                    <a:lnTo>
                      <a:pt x="508" y="3"/>
                    </a:lnTo>
                    <a:lnTo>
                      <a:pt x="509" y="4"/>
                    </a:lnTo>
                    <a:lnTo>
                      <a:pt x="511" y="5"/>
                    </a:lnTo>
                    <a:lnTo>
                      <a:pt x="512" y="7"/>
                    </a:lnTo>
                    <a:lnTo>
                      <a:pt x="514" y="8"/>
                    </a:lnTo>
                    <a:lnTo>
                      <a:pt x="515" y="9"/>
                    </a:lnTo>
                    <a:lnTo>
                      <a:pt x="517" y="10"/>
                    </a:lnTo>
                    <a:lnTo>
                      <a:pt x="518" y="12"/>
                    </a:lnTo>
                    <a:lnTo>
                      <a:pt x="518" y="13"/>
                    </a:lnTo>
                    <a:lnTo>
                      <a:pt x="520" y="14"/>
                    </a:lnTo>
                    <a:lnTo>
                      <a:pt x="520" y="15"/>
                    </a:lnTo>
                    <a:lnTo>
                      <a:pt x="521" y="17"/>
                    </a:lnTo>
                    <a:lnTo>
                      <a:pt x="521" y="19"/>
                    </a:lnTo>
                    <a:lnTo>
                      <a:pt x="521" y="20"/>
                    </a:lnTo>
                    <a:lnTo>
                      <a:pt x="521" y="22"/>
                    </a:lnTo>
                    <a:lnTo>
                      <a:pt x="522" y="23"/>
                    </a:lnTo>
                    <a:lnTo>
                      <a:pt x="522" y="25"/>
                    </a:lnTo>
                    <a:lnTo>
                      <a:pt x="522" y="27"/>
                    </a:lnTo>
                    <a:lnTo>
                      <a:pt x="522" y="28"/>
                    </a:lnTo>
                    <a:lnTo>
                      <a:pt x="521" y="29"/>
                    </a:lnTo>
                    <a:lnTo>
                      <a:pt x="521" y="30"/>
                    </a:lnTo>
                    <a:lnTo>
                      <a:pt x="521" y="32"/>
                    </a:lnTo>
                    <a:lnTo>
                      <a:pt x="521" y="33"/>
                    </a:lnTo>
                    <a:lnTo>
                      <a:pt x="520" y="34"/>
                    </a:lnTo>
                    <a:lnTo>
                      <a:pt x="520" y="35"/>
                    </a:lnTo>
                    <a:lnTo>
                      <a:pt x="520" y="37"/>
                    </a:lnTo>
                    <a:lnTo>
                      <a:pt x="520" y="38"/>
                    </a:lnTo>
                    <a:lnTo>
                      <a:pt x="518" y="39"/>
                    </a:lnTo>
                    <a:lnTo>
                      <a:pt x="518" y="39"/>
                    </a:lnTo>
                    <a:lnTo>
                      <a:pt x="517" y="40"/>
                    </a:lnTo>
                    <a:lnTo>
                      <a:pt x="517" y="42"/>
                    </a:lnTo>
                    <a:lnTo>
                      <a:pt x="515" y="43"/>
                    </a:lnTo>
                    <a:lnTo>
                      <a:pt x="514" y="44"/>
                    </a:lnTo>
                    <a:lnTo>
                      <a:pt x="514" y="44"/>
                    </a:lnTo>
                    <a:lnTo>
                      <a:pt x="512" y="45"/>
                    </a:lnTo>
                    <a:lnTo>
                      <a:pt x="511" y="47"/>
                    </a:lnTo>
                    <a:lnTo>
                      <a:pt x="511" y="47"/>
                    </a:lnTo>
                    <a:lnTo>
                      <a:pt x="509" y="48"/>
                    </a:lnTo>
                    <a:lnTo>
                      <a:pt x="508" y="48"/>
                    </a:lnTo>
                    <a:lnTo>
                      <a:pt x="507" y="49"/>
                    </a:lnTo>
                    <a:lnTo>
                      <a:pt x="505" y="49"/>
                    </a:lnTo>
                    <a:lnTo>
                      <a:pt x="504" y="50"/>
                    </a:lnTo>
                    <a:lnTo>
                      <a:pt x="502" y="50"/>
                    </a:lnTo>
                    <a:lnTo>
                      <a:pt x="501" y="50"/>
                    </a:lnTo>
                    <a:lnTo>
                      <a:pt x="499" y="50"/>
                    </a:lnTo>
                    <a:lnTo>
                      <a:pt x="498" y="50"/>
                    </a:lnTo>
                    <a:lnTo>
                      <a:pt x="497" y="52"/>
                    </a:lnTo>
                    <a:lnTo>
                      <a:pt x="494" y="52"/>
                    </a:lnTo>
                    <a:lnTo>
                      <a:pt x="492" y="52"/>
                    </a:lnTo>
                    <a:lnTo>
                      <a:pt x="489" y="52"/>
                    </a:lnTo>
                    <a:lnTo>
                      <a:pt x="488" y="50"/>
                    </a:lnTo>
                    <a:lnTo>
                      <a:pt x="485" y="50"/>
                    </a:lnTo>
                    <a:lnTo>
                      <a:pt x="484" y="50"/>
                    </a:lnTo>
                    <a:lnTo>
                      <a:pt x="481" y="49"/>
                    </a:lnTo>
                    <a:lnTo>
                      <a:pt x="479" y="49"/>
                    </a:lnTo>
                    <a:lnTo>
                      <a:pt x="478" y="48"/>
                    </a:lnTo>
                    <a:lnTo>
                      <a:pt x="476" y="48"/>
                    </a:lnTo>
                    <a:lnTo>
                      <a:pt x="474" y="47"/>
                    </a:lnTo>
                    <a:lnTo>
                      <a:pt x="472" y="45"/>
                    </a:lnTo>
                    <a:lnTo>
                      <a:pt x="471" y="44"/>
                    </a:lnTo>
                    <a:lnTo>
                      <a:pt x="469" y="43"/>
                    </a:lnTo>
                    <a:lnTo>
                      <a:pt x="469" y="42"/>
                    </a:lnTo>
                    <a:lnTo>
                      <a:pt x="468" y="40"/>
                    </a:lnTo>
                    <a:lnTo>
                      <a:pt x="466" y="39"/>
                    </a:lnTo>
                    <a:lnTo>
                      <a:pt x="466" y="38"/>
                    </a:lnTo>
                    <a:lnTo>
                      <a:pt x="465" y="37"/>
                    </a:lnTo>
                    <a:lnTo>
                      <a:pt x="465" y="35"/>
                    </a:lnTo>
                    <a:lnTo>
                      <a:pt x="465" y="33"/>
                    </a:lnTo>
                    <a:lnTo>
                      <a:pt x="464" y="32"/>
                    </a:lnTo>
                    <a:lnTo>
                      <a:pt x="464" y="30"/>
                    </a:lnTo>
                    <a:lnTo>
                      <a:pt x="464" y="28"/>
                    </a:lnTo>
                    <a:lnTo>
                      <a:pt x="464" y="27"/>
                    </a:lnTo>
                    <a:lnTo>
                      <a:pt x="464" y="25"/>
                    </a:lnTo>
                    <a:lnTo>
                      <a:pt x="464" y="24"/>
                    </a:lnTo>
                    <a:lnTo>
                      <a:pt x="464" y="23"/>
                    </a:lnTo>
                    <a:lnTo>
                      <a:pt x="464" y="22"/>
                    </a:lnTo>
                    <a:lnTo>
                      <a:pt x="464" y="20"/>
                    </a:lnTo>
                    <a:lnTo>
                      <a:pt x="464" y="19"/>
                    </a:lnTo>
                    <a:lnTo>
                      <a:pt x="464" y="18"/>
                    </a:lnTo>
                    <a:lnTo>
                      <a:pt x="465" y="17"/>
                    </a:lnTo>
                    <a:lnTo>
                      <a:pt x="465" y="15"/>
                    </a:lnTo>
                    <a:lnTo>
                      <a:pt x="465" y="14"/>
                    </a:lnTo>
                    <a:lnTo>
                      <a:pt x="466" y="13"/>
                    </a:lnTo>
                    <a:lnTo>
                      <a:pt x="466" y="13"/>
                    </a:lnTo>
                    <a:lnTo>
                      <a:pt x="468" y="12"/>
                    </a:lnTo>
                    <a:lnTo>
                      <a:pt x="468" y="10"/>
                    </a:lnTo>
                    <a:lnTo>
                      <a:pt x="469" y="9"/>
                    </a:lnTo>
                    <a:lnTo>
                      <a:pt x="469" y="8"/>
                    </a:lnTo>
                    <a:lnTo>
                      <a:pt x="471" y="8"/>
                    </a:lnTo>
                    <a:lnTo>
                      <a:pt x="472" y="7"/>
                    </a:lnTo>
                    <a:lnTo>
                      <a:pt x="472" y="5"/>
                    </a:lnTo>
                    <a:lnTo>
                      <a:pt x="474" y="5"/>
                    </a:lnTo>
                    <a:lnTo>
                      <a:pt x="475" y="4"/>
                    </a:lnTo>
                    <a:lnTo>
                      <a:pt x="475" y="4"/>
                    </a:lnTo>
                    <a:lnTo>
                      <a:pt x="476" y="3"/>
                    </a:lnTo>
                    <a:lnTo>
                      <a:pt x="478" y="3"/>
                    </a:lnTo>
                    <a:lnTo>
                      <a:pt x="479" y="2"/>
                    </a:lnTo>
                    <a:lnTo>
                      <a:pt x="481" y="2"/>
                    </a:lnTo>
                    <a:lnTo>
                      <a:pt x="482" y="2"/>
                    </a:lnTo>
                    <a:lnTo>
                      <a:pt x="484" y="0"/>
                    </a:lnTo>
                    <a:lnTo>
                      <a:pt x="485" y="0"/>
                    </a:lnTo>
                    <a:lnTo>
                      <a:pt x="488" y="0"/>
                    </a:lnTo>
                    <a:lnTo>
                      <a:pt x="489" y="0"/>
                    </a:lnTo>
                    <a:lnTo>
                      <a:pt x="491" y="0"/>
                    </a:lnTo>
                    <a:lnTo>
                      <a:pt x="492" y="0"/>
                    </a:lnTo>
                    <a:close/>
                    <a:moveTo>
                      <a:pt x="492" y="12"/>
                    </a:moveTo>
                    <a:lnTo>
                      <a:pt x="492" y="12"/>
                    </a:lnTo>
                    <a:lnTo>
                      <a:pt x="491" y="12"/>
                    </a:lnTo>
                    <a:lnTo>
                      <a:pt x="491" y="12"/>
                    </a:lnTo>
                    <a:lnTo>
                      <a:pt x="489" y="13"/>
                    </a:lnTo>
                    <a:lnTo>
                      <a:pt x="489" y="13"/>
                    </a:lnTo>
                    <a:lnTo>
                      <a:pt x="488" y="13"/>
                    </a:lnTo>
                    <a:lnTo>
                      <a:pt x="488" y="13"/>
                    </a:lnTo>
                    <a:lnTo>
                      <a:pt x="487" y="13"/>
                    </a:lnTo>
                    <a:lnTo>
                      <a:pt x="487" y="14"/>
                    </a:lnTo>
                    <a:lnTo>
                      <a:pt x="485" y="14"/>
                    </a:lnTo>
                    <a:lnTo>
                      <a:pt x="485" y="15"/>
                    </a:lnTo>
                    <a:lnTo>
                      <a:pt x="485" y="15"/>
                    </a:lnTo>
                    <a:lnTo>
                      <a:pt x="484" y="15"/>
                    </a:lnTo>
                    <a:lnTo>
                      <a:pt x="484" y="17"/>
                    </a:lnTo>
                    <a:lnTo>
                      <a:pt x="484" y="18"/>
                    </a:lnTo>
                    <a:lnTo>
                      <a:pt x="484" y="18"/>
                    </a:lnTo>
                    <a:lnTo>
                      <a:pt x="482" y="19"/>
                    </a:lnTo>
                    <a:lnTo>
                      <a:pt x="482" y="20"/>
                    </a:lnTo>
                    <a:lnTo>
                      <a:pt x="482" y="20"/>
                    </a:lnTo>
                    <a:lnTo>
                      <a:pt x="482" y="22"/>
                    </a:lnTo>
                    <a:lnTo>
                      <a:pt x="482" y="23"/>
                    </a:lnTo>
                    <a:lnTo>
                      <a:pt x="482" y="24"/>
                    </a:lnTo>
                    <a:lnTo>
                      <a:pt x="482" y="24"/>
                    </a:lnTo>
                    <a:lnTo>
                      <a:pt x="482" y="25"/>
                    </a:lnTo>
                    <a:lnTo>
                      <a:pt x="482" y="28"/>
                    </a:lnTo>
                    <a:lnTo>
                      <a:pt x="482" y="29"/>
                    </a:lnTo>
                    <a:lnTo>
                      <a:pt x="482" y="30"/>
                    </a:lnTo>
                    <a:lnTo>
                      <a:pt x="482" y="32"/>
                    </a:lnTo>
                    <a:lnTo>
                      <a:pt x="484" y="33"/>
                    </a:lnTo>
                    <a:lnTo>
                      <a:pt x="484" y="34"/>
                    </a:lnTo>
                    <a:lnTo>
                      <a:pt x="484" y="35"/>
                    </a:lnTo>
                    <a:lnTo>
                      <a:pt x="485" y="35"/>
                    </a:lnTo>
                    <a:lnTo>
                      <a:pt x="485" y="37"/>
                    </a:lnTo>
                    <a:lnTo>
                      <a:pt x="487" y="38"/>
                    </a:lnTo>
                    <a:lnTo>
                      <a:pt x="487" y="38"/>
                    </a:lnTo>
                    <a:lnTo>
                      <a:pt x="488" y="38"/>
                    </a:lnTo>
                    <a:lnTo>
                      <a:pt x="489" y="39"/>
                    </a:lnTo>
                    <a:lnTo>
                      <a:pt x="491" y="39"/>
                    </a:lnTo>
                    <a:lnTo>
                      <a:pt x="491" y="39"/>
                    </a:lnTo>
                    <a:lnTo>
                      <a:pt x="492" y="39"/>
                    </a:lnTo>
                    <a:lnTo>
                      <a:pt x="494" y="39"/>
                    </a:lnTo>
                    <a:lnTo>
                      <a:pt x="495" y="39"/>
                    </a:lnTo>
                    <a:lnTo>
                      <a:pt x="497" y="39"/>
                    </a:lnTo>
                    <a:lnTo>
                      <a:pt x="497" y="38"/>
                    </a:lnTo>
                    <a:lnTo>
                      <a:pt x="498" y="38"/>
                    </a:lnTo>
                    <a:lnTo>
                      <a:pt x="499" y="37"/>
                    </a:lnTo>
                    <a:lnTo>
                      <a:pt x="499" y="37"/>
                    </a:lnTo>
                    <a:lnTo>
                      <a:pt x="501" y="35"/>
                    </a:lnTo>
                    <a:lnTo>
                      <a:pt x="501" y="34"/>
                    </a:lnTo>
                    <a:lnTo>
                      <a:pt x="501" y="34"/>
                    </a:lnTo>
                    <a:lnTo>
                      <a:pt x="502" y="33"/>
                    </a:lnTo>
                    <a:lnTo>
                      <a:pt x="502" y="32"/>
                    </a:lnTo>
                    <a:lnTo>
                      <a:pt x="502" y="30"/>
                    </a:lnTo>
                    <a:lnTo>
                      <a:pt x="502" y="29"/>
                    </a:lnTo>
                    <a:lnTo>
                      <a:pt x="502" y="28"/>
                    </a:lnTo>
                    <a:lnTo>
                      <a:pt x="502" y="27"/>
                    </a:lnTo>
                    <a:lnTo>
                      <a:pt x="502" y="24"/>
                    </a:lnTo>
                    <a:lnTo>
                      <a:pt x="502" y="23"/>
                    </a:lnTo>
                    <a:lnTo>
                      <a:pt x="502" y="22"/>
                    </a:lnTo>
                    <a:lnTo>
                      <a:pt x="502" y="20"/>
                    </a:lnTo>
                    <a:lnTo>
                      <a:pt x="502" y="19"/>
                    </a:lnTo>
                    <a:lnTo>
                      <a:pt x="501" y="18"/>
                    </a:lnTo>
                    <a:lnTo>
                      <a:pt x="501" y="17"/>
                    </a:lnTo>
                    <a:lnTo>
                      <a:pt x="501" y="15"/>
                    </a:lnTo>
                    <a:lnTo>
                      <a:pt x="499" y="15"/>
                    </a:lnTo>
                    <a:lnTo>
                      <a:pt x="499" y="14"/>
                    </a:lnTo>
                    <a:lnTo>
                      <a:pt x="498" y="14"/>
                    </a:lnTo>
                    <a:lnTo>
                      <a:pt x="497" y="13"/>
                    </a:lnTo>
                    <a:lnTo>
                      <a:pt x="497" y="13"/>
                    </a:lnTo>
                    <a:lnTo>
                      <a:pt x="495" y="12"/>
                    </a:lnTo>
                    <a:lnTo>
                      <a:pt x="494" y="12"/>
                    </a:lnTo>
                    <a:lnTo>
                      <a:pt x="492" y="12"/>
                    </a:lnTo>
                    <a:close/>
                    <a:moveTo>
                      <a:pt x="530" y="2"/>
                    </a:moveTo>
                    <a:lnTo>
                      <a:pt x="547" y="2"/>
                    </a:lnTo>
                    <a:lnTo>
                      <a:pt x="567" y="28"/>
                    </a:lnTo>
                    <a:lnTo>
                      <a:pt x="567" y="17"/>
                    </a:lnTo>
                    <a:lnTo>
                      <a:pt x="567" y="2"/>
                    </a:lnTo>
                    <a:lnTo>
                      <a:pt x="584" y="2"/>
                    </a:lnTo>
                    <a:lnTo>
                      <a:pt x="584" y="49"/>
                    </a:lnTo>
                    <a:lnTo>
                      <a:pt x="567" y="49"/>
                    </a:lnTo>
                    <a:lnTo>
                      <a:pt x="547" y="23"/>
                    </a:lnTo>
                    <a:lnTo>
                      <a:pt x="548" y="34"/>
                    </a:lnTo>
                    <a:lnTo>
                      <a:pt x="548" y="49"/>
                    </a:lnTo>
                    <a:lnTo>
                      <a:pt x="530" y="49"/>
                    </a:lnTo>
                    <a:lnTo>
                      <a:pt x="530" y="2"/>
                    </a:lnTo>
                    <a:close/>
                  </a:path>
                </a:pathLst>
              </a:custGeom>
              <a:solidFill>
                <a:srgbClr val="000000"/>
              </a:solidFill>
              <a:ln w="9525">
                <a:noFill/>
                <a:round/>
                <a:headEnd/>
                <a:tailEnd/>
              </a:ln>
            </p:spPr>
            <p:txBody>
              <a:bodyPr/>
              <a:lstStyle/>
              <a:p>
                <a:endParaRPr lang="en-US"/>
              </a:p>
            </p:txBody>
          </p:sp>
          <p:sp>
            <p:nvSpPr>
              <p:cNvPr id="10398" name="Freeform 158"/>
              <p:cNvSpPr>
                <a:spLocks noEditPoints="1"/>
              </p:cNvSpPr>
              <p:nvPr/>
            </p:nvSpPr>
            <p:spPr bwMode="auto">
              <a:xfrm>
                <a:off x="3470" y="3299"/>
                <a:ext cx="93" cy="17"/>
              </a:xfrm>
              <a:custGeom>
                <a:avLst/>
                <a:gdLst/>
                <a:ahLst/>
                <a:cxnLst>
                  <a:cxn ang="0">
                    <a:pos x="35" y="14"/>
                  </a:cxn>
                  <a:cxn ang="0">
                    <a:pos x="0" y="14"/>
                  </a:cxn>
                  <a:cxn ang="0">
                    <a:pos x="90" y="0"/>
                  </a:cxn>
                  <a:cxn ang="0">
                    <a:pos x="99" y="1"/>
                  </a:cxn>
                  <a:cxn ang="0">
                    <a:pos x="104" y="5"/>
                  </a:cxn>
                  <a:cxn ang="0">
                    <a:pos x="110" y="10"/>
                  </a:cxn>
                  <a:cxn ang="0">
                    <a:pos x="113" y="15"/>
                  </a:cxn>
                  <a:cxn ang="0">
                    <a:pos x="114" y="21"/>
                  </a:cxn>
                  <a:cxn ang="0">
                    <a:pos x="114" y="28"/>
                  </a:cxn>
                  <a:cxn ang="0">
                    <a:pos x="114" y="33"/>
                  </a:cxn>
                  <a:cxn ang="0">
                    <a:pos x="112" y="38"/>
                  </a:cxn>
                  <a:cxn ang="0">
                    <a:pos x="109" y="41"/>
                  </a:cxn>
                  <a:cxn ang="0">
                    <a:pos x="106" y="45"/>
                  </a:cxn>
                  <a:cxn ang="0">
                    <a:pos x="102" y="48"/>
                  </a:cxn>
                  <a:cxn ang="0">
                    <a:pos x="96" y="50"/>
                  </a:cxn>
                  <a:cxn ang="0">
                    <a:pos x="90" y="51"/>
                  </a:cxn>
                  <a:cxn ang="0">
                    <a:pos x="81" y="51"/>
                  </a:cxn>
                  <a:cxn ang="0">
                    <a:pos x="73" y="49"/>
                  </a:cxn>
                  <a:cxn ang="0">
                    <a:pos x="66" y="45"/>
                  </a:cxn>
                  <a:cxn ang="0">
                    <a:pos x="61" y="40"/>
                  </a:cxn>
                  <a:cxn ang="0">
                    <a:pos x="58" y="35"/>
                  </a:cxn>
                  <a:cxn ang="0">
                    <a:pos x="57" y="29"/>
                  </a:cxn>
                  <a:cxn ang="0">
                    <a:pos x="57" y="23"/>
                  </a:cxn>
                  <a:cxn ang="0">
                    <a:pos x="57" y="18"/>
                  </a:cxn>
                  <a:cxn ang="0">
                    <a:pos x="60" y="13"/>
                  </a:cxn>
                  <a:cxn ang="0">
                    <a:pos x="63" y="9"/>
                  </a:cxn>
                  <a:cxn ang="0">
                    <a:pos x="66" y="5"/>
                  </a:cxn>
                  <a:cxn ang="0">
                    <a:pos x="70" y="3"/>
                  </a:cxn>
                  <a:cxn ang="0">
                    <a:pos x="76" y="1"/>
                  </a:cxn>
                  <a:cxn ang="0">
                    <a:pos x="83" y="0"/>
                  </a:cxn>
                  <a:cxn ang="0">
                    <a:pos x="86" y="11"/>
                  </a:cxn>
                  <a:cxn ang="0">
                    <a:pos x="81" y="13"/>
                  </a:cxn>
                  <a:cxn ang="0">
                    <a:pos x="80" y="14"/>
                  </a:cxn>
                  <a:cxn ang="0">
                    <a:pos x="77" y="16"/>
                  </a:cxn>
                  <a:cxn ang="0">
                    <a:pos x="76" y="19"/>
                  </a:cxn>
                  <a:cxn ang="0">
                    <a:pos x="76" y="23"/>
                  </a:cxn>
                  <a:cxn ang="0">
                    <a:pos x="76" y="28"/>
                  </a:cxn>
                  <a:cxn ang="0">
                    <a:pos x="77" y="33"/>
                  </a:cxn>
                  <a:cxn ang="0">
                    <a:pos x="79" y="36"/>
                  </a:cxn>
                  <a:cxn ang="0">
                    <a:pos x="83" y="39"/>
                  </a:cxn>
                  <a:cxn ang="0">
                    <a:pos x="87" y="39"/>
                  </a:cxn>
                  <a:cxn ang="0">
                    <a:pos x="91" y="38"/>
                  </a:cxn>
                  <a:cxn ang="0">
                    <a:pos x="94" y="34"/>
                  </a:cxn>
                  <a:cxn ang="0">
                    <a:pos x="96" y="30"/>
                  </a:cxn>
                  <a:cxn ang="0">
                    <a:pos x="96" y="24"/>
                  </a:cxn>
                  <a:cxn ang="0">
                    <a:pos x="96" y="19"/>
                  </a:cxn>
                  <a:cxn ang="0">
                    <a:pos x="93" y="15"/>
                  </a:cxn>
                  <a:cxn ang="0">
                    <a:pos x="90" y="13"/>
                  </a:cxn>
                  <a:cxn ang="0">
                    <a:pos x="120" y="1"/>
                  </a:cxn>
                  <a:cxn ang="0">
                    <a:pos x="156" y="50"/>
                  </a:cxn>
                  <a:cxn ang="0">
                    <a:pos x="120" y="1"/>
                  </a:cxn>
                  <a:cxn ang="0">
                    <a:pos x="209" y="50"/>
                  </a:cxn>
                  <a:cxn ang="0">
                    <a:pos x="169" y="50"/>
                  </a:cxn>
                  <a:cxn ang="0">
                    <a:pos x="198" y="16"/>
                  </a:cxn>
                  <a:cxn ang="0">
                    <a:pos x="254" y="39"/>
                  </a:cxn>
                  <a:cxn ang="0">
                    <a:pos x="234" y="1"/>
                  </a:cxn>
                </a:cxnLst>
                <a:rect l="0" t="0" r="r" b="b"/>
                <a:pathLst>
                  <a:path w="278" h="51">
                    <a:moveTo>
                      <a:pt x="0" y="1"/>
                    </a:moveTo>
                    <a:lnTo>
                      <a:pt x="51" y="1"/>
                    </a:lnTo>
                    <a:lnTo>
                      <a:pt x="51" y="14"/>
                    </a:lnTo>
                    <a:lnTo>
                      <a:pt x="35" y="14"/>
                    </a:lnTo>
                    <a:lnTo>
                      <a:pt x="35" y="50"/>
                    </a:lnTo>
                    <a:lnTo>
                      <a:pt x="17" y="50"/>
                    </a:lnTo>
                    <a:lnTo>
                      <a:pt x="17" y="14"/>
                    </a:lnTo>
                    <a:lnTo>
                      <a:pt x="0" y="14"/>
                    </a:lnTo>
                    <a:lnTo>
                      <a:pt x="0" y="1"/>
                    </a:lnTo>
                    <a:close/>
                    <a:moveTo>
                      <a:pt x="86" y="0"/>
                    </a:moveTo>
                    <a:lnTo>
                      <a:pt x="89" y="0"/>
                    </a:lnTo>
                    <a:lnTo>
                      <a:pt x="90" y="0"/>
                    </a:lnTo>
                    <a:lnTo>
                      <a:pt x="93" y="0"/>
                    </a:lnTo>
                    <a:lnTo>
                      <a:pt x="94" y="0"/>
                    </a:lnTo>
                    <a:lnTo>
                      <a:pt x="97" y="1"/>
                    </a:lnTo>
                    <a:lnTo>
                      <a:pt x="99" y="1"/>
                    </a:lnTo>
                    <a:lnTo>
                      <a:pt x="100" y="3"/>
                    </a:lnTo>
                    <a:lnTo>
                      <a:pt x="102" y="3"/>
                    </a:lnTo>
                    <a:lnTo>
                      <a:pt x="103" y="4"/>
                    </a:lnTo>
                    <a:lnTo>
                      <a:pt x="104" y="5"/>
                    </a:lnTo>
                    <a:lnTo>
                      <a:pt x="106" y="6"/>
                    </a:lnTo>
                    <a:lnTo>
                      <a:pt x="107" y="8"/>
                    </a:lnTo>
                    <a:lnTo>
                      <a:pt x="109" y="9"/>
                    </a:lnTo>
                    <a:lnTo>
                      <a:pt x="110" y="10"/>
                    </a:lnTo>
                    <a:lnTo>
                      <a:pt x="112" y="11"/>
                    </a:lnTo>
                    <a:lnTo>
                      <a:pt x="112" y="13"/>
                    </a:lnTo>
                    <a:lnTo>
                      <a:pt x="113" y="14"/>
                    </a:lnTo>
                    <a:lnTo>
                      <a:pt x="113" y="15"/>
                    </a:lnTo>
                    <a:lnTo>
                      <a:pt x="114" y="16"/>
                    </a:lnTo>
                    <a:lnTo>
                      <a:pt x="114" y="19"/>
                    </a:lnTo>
                    <a:lnTo>
                      <a:pt x="114" y="20"/>
                    </a:lnTo>
                    <a:lnTo>
                      <a:pt x="114" y="21"/>
                    </a:lnTo>
                    <a:lnTo>
                      <a:pt x="116" y="23"/>
                    </a:lnTo>
                    <a:lnTo>
                      <a:pt x="116" y="25"/>
                    </a:lnTo>
                    <a:lnTo>
                      <a:pt x="116" y="26"/>
                    </a:lnTo>
                    <a:lnTo>
                      <a:pt x="114" y="28"/>
                    </a:lnTo>
                    <a:lnTo>
                      <a:pt x="114" y="29"/>
                    </a:lnTo>
                    <a:lnTo>
                      <a:pt x="114" y="30"/>
                    </a:lnTo>
                    <a:lnTo>
                      <a:pt x="114" y="31"/>
                    </a:lnTo>
                    <a:lnTo>
                      <a:pt x="114" y="33"/>
                    </a:lnTo>
                    <a:lnTo>
                      <a:pt x="113" y="34"/>
                    </a:lnTo>
                    <a:lnTo>
                      <a:pt x="113" y="35"/>
                    </a:lnTo>
                    <a:lnTo>
                      <a:pt x="113" y="36"/>
                    </a:lnTo>
                    <a:lnTo>
                      <a:pt x="112" y="38"/>
                    </a:lnTo>
                    <a:lnTo>
                      <a:pt x="112" y="39"/>
                    </a:lnTo>
                    <a:lnTo>
                      <a:pt x="112" y="40"/>
                    </a:lnTo>
                    <a:lnTo>
                      <a:pt x="110" y="40"/>
                    </a:lnTo>
                    <a:lnTo>
                      <a:pt x="109" y="41"/>
                    </a:lnTo>
                    <a:lnTo>
                      <a:pt x="109" y="43"/>
                    </a:lnTo>
                    <a:lnTo>
                      <a:pt x="107" y="44"/>
                    </a:lnTo>
                    <a:lnTo>
                      <a:pt x="107" y="44"/>
                    </a:lnTo>
                    <a:lnTo>
                      <a:pt x="106" y="45"/>
                    </a:lnTo>
                    <a:lnTo>
                      <a:pt x="104" y="46"/>
                    </a:lnTo>
                    <a:lnTo>
                      <a:pt x="103" y="46"/>
                    </a:lnTo>
                    <a:lnTo>
                      <a:pt x="103" y="48"/>
                    </a:lnTo>
                    <a:lnTo>
                      <a:pt x="102" y="48"/>
                    </a:lnTo>
                    <a:lnTo>
                      <a:pt x="100" y="49"/>
                    </a:lnTo>
                    <a:lnTo>
                      <a:pt x="99" y="49"/>
                    </a:lnTo>
                    <a:lnTo>
                      <a:pt x="97" y="50"/>
                    </a:lnTo>
                    <a:lnTo>
                      <a:pt x="96" y="50"/>
                    </a:lnTo>
                    <a:lnTo>
                      <a:pt x="94" y="50"/>
                    </a:lnTo>
                    <a:lnTo>
                      <a:pt x="93" y="50"/>
                    </a:lnTo>
                    <a:lnTo>
                      <a:pt x="91" y="51"/>
                    </a:lnTo>
                    <a:lnTo>
                      <a:pt x="90" y="51"/>
                    </a:lnTo>
                    <a:lnTo>
                      <a:pt x="87" y="51"/>
                    </a:lnTo>
                    <a:lnTo>
                      <a:pt x="86" y="51"/>
                    </a:lnTo>
                    <a:lnTo>
                      <a:pt x="83" y="51"/>
                    </a:lnTo>
                    <a:lnTo>
                      <a:pt x="81" y="51"/>
                    </a:lnTo>
                    <a:lnTo>
                      <a:pt x="79" y="50"/>
                    </a:lnTo>
                    <a:lnTo>
                      <a:pt x="77" y="50"/>
                    </a:lnTo>
                    <a:lnTo>
                      <a:pt x="74" y="50"/>
                    </a:lnTo>
                    <a:lnTo>
                      <a:pt x="73" y="49"/>
                    </a:lnTo>
                    <a:lnTo>
                      <a:pt x="71" y="48"/>
                    </a:lnTo>
                    <a:lnTo>
                      <a:pt x="68" y="48"/>
                    </a:lnTo>
                    <a:lnTo>
                      <a:pt x="67" y="46"/>
                    </a:lnTo>
                    <a:lnTo>
                      <a:pt x="66" y="45"/>
                    </a:lnTo>
                    <a:lnTo>
                      <a:pt x="64" y="44"/>
                    </a:lnTo>
                    <a:lnTo>
                      <a:pt x="63" y="43"/>
                    </a:lnTo>
                    <a:lnTo>
                      <a:pt x="63" y="41"/>
                    </a:lnTo>
                    <a:lnTo>
                      <a:pt x="61" y="40"/>
                    </a:lnTo>
                    <a:lnTo>
                      <a:pt x="60" y="39"/>
                    </a:lnTo>
                    <a:lnTo>
                      <a:pt x="60" y="38"/>
                    </a:lnTo>
                    <a:lnTo>
                      <a:pt x="58" y="36"/>
                    </a:lnTo>
                    <a:lnTo>
                      <a:pt x="58" y="35"/>
                    </a:lnTo>
                    <a:lnTo>
                      <a:pt x="57" y="33"/>
                    </a:lnTo>
                    <a:lnTo>
                      <a:pt x="57" y="31"/>
                    </a:lnTo>
                    <a:lnTo>
                      <a:pt x="57" y="30"/>
                    </a:lnTo>
                    <a:lnTo>
                      <a:pt x="57" y="29"/>
                    </a:lnTo>
                    <a:lnTo>
                      <a:pt x="57" y="26"/>
                    </a:lnTo>
                    <a:lnTo>
                      <a:pt x="57" y="25"/>
                    </a:lnTo>
                    <a:lnTo>
                      <a:pt x="57" y="24"/>
                    </a:lnTo>
                    <a:lnTo>
                      <a:pt x="57" y="23"/>
                    </a:lnTo>
                    <a:lnTo>
                      <a:pt x="57" y="21"/>
                    </a:lnTo>
                    <a:lnTo>
                      <a:pt x="57" y="20"/>
                    </a:lnTo>
                    <a:lnTo>
                      <a:pt x="57" y="19"/>
                    </a:lnTo>
                    <a:lnTo>
                      <a:pt x="57" y="18"/>
                    </a:lnTo>
                    <a:lnTo>
                      <a:pt x="58" y="16"/>
                    </a:lnTo>
                    <a:lnTo>
                      <a:pt x="58" y="15"/>
                    </a:lnTo>
                    <a:lnTo>
                      <a:pt x="58" y="14"/>
                    </a:lnTo>
                    <a:lnTo>
                      <a:pt x="60" y="13"/>
                    </a:lnTo>
                    <a:lnTo>
                      <a:pt x="60" y="13"/>
                    </a:lnTo>
                    <a:lnTo>
                      <a:pt x="61" y="11"/>
                    </a:lnTo>
                    <a:lnTo>
                      <a:pt x="61" y="10"/>
                    </a:lnTo>
                    <a:lnTo>
                      <a:pt x="63" y="9"/>
                    </a:lnTo>
                    <a:lnTo>
                      <a:pt x="63" y="8"/>
                    </a:lnTo>
                    <a:lnTo>
                      <a:pt x="64" y="8"/>
                    </a:lnTo>
                    <a:lnTo>
                      <a:pt x="64" y="6"/>
                    </a:lnTo>
                    <a:lnTo>
                      <a:pt x="66" y="5"/>
                    </a:lnTo>
                    <a:lnTo>
                      <a:pt x="67" y="5"/>
                    </a:lnTo>
                    <a:lnTo>
                      <a:pt x="68" y="4"/>
                    </a:lnTo>
                    <a:lnTo>
                      <a:pt x="68" y="4"/>
                    </a:lnTo>
                    <a:lnTo>
                      <a:pt x="70" y="3"/>
                    </a:lnTo>
                    <a:lnTo>
                      <a:pt x="71" y="3"/>
                    </a:lnTo>
                    <a:lnTo>
                      <a:pt x="73" y="1"/>
                    </a:lnTo>
                    <a:lnTo>
                      <a:pt x="74" y="1"/>
                    </a:lnTo>
                    <a:lnTo>
                      <a:pt x="76" y="1"/>
                    </a:lnTo>
                    <a:lnTo>
                      <a:pt x="77" y="0"/>
                    </a:lnTo>
                    <a:lnTo>
                      <a:pt x="79" y="0"/>
                    </a:lnTo>
                    <a:lnTo>
                      <a:pt x="80" y="0"/>
                    </a:lnTo>
                    <a:lnTo>
                      <a:pt x="83" y="0"/>
                    </a:lnTo>
                    <a:lnTo>
                      <a:pt x="84" y="0"/>
                    </a:lnTo>
                    <a:lnTo>
                      <a:pt x="86" y="0"/>
                    </a:lnTo>
                    <a:close/>
                    <a:moveTo>
                      <a:pt x="86" y="11"/>
                    </a:moveTo>
                    <a:lnTo>
                      <a:pt x="86" y="11"/>
                    </a:lnTo>
                    <a:lnTo>
                      <a:pt x="84" y="11"/>
                    </a:lnTo>
                    <a:lnTo>
                      <a:pt x="83" y="11"/>
                    </a:lnTo>
                    <a:lnTo>
                      <a:pt x="83" y="13"/>
                    </a:lnTo>
                    <a:lnTo>
                      <a:pt x="81" y="13"/>
                    </a:lnTo>
                    <a:lnTo>
                      <a:pt x="81" y="13"/>
                    </a:lnTo>
                    <a:lnTo>
                      <a:pt x="81" y="13"/>
                    </a:lnTo>
                    <a:lnTo>
                      <a:pt x="80" y="13"/>
                    </a:lnTo>
                    <a:lnTo>
                      <a:pt x="80" y="14"/>
                    </a:lnTo>
                    <a:lnTo>
                      <a:pt x="79" y="14"/>
                    </a:lnTo>
                    <a:lnTo>
                      <a:pt x="79" y="15"/>
                    </a:lnTo>
                    <a:lnTo>
                      <a:pt x="79" y="15"/>
                    </a:lnTo>
                    <a:lnTo>
                      <a:pt x="77" y="16"/>
                    </a:lnTo>
                    <a:lnTo>
                      <a:pt x="77" y="16"/>
                    </a:lnTo>
                    <a:lnTo>
                      <a:pt x="77" y="18"/>
                    </a:lnTo>
                    <a:lnTo>
                      <a:pt x="77" y="18"/>
                    </a:lnTo>
                    <a:lnTo>
                      <a:pt x="76" y="19"/>
                    </a:lnTo>
                    <a:lnTo>
                      <a:pt x="76" y="20"/>
                    </a:lnTo>
                    <a:lnTo>
                      <a:pt x="76" y="20"/>
                    </a:lnTo>
                    <a:lnTo>
                      <a:pt x="76" y="21"/>
                    </a:lnTo>
                    <a:lnTo>
                      <a:pt x="76" y="23"/>
                    </a:lnTo>
                    <a:lnTo>
                      <a:pt x="76" y="24"/>
                    </a:lnTo>
                    <a:lnTo>
                      <a:pt x="76" y="24"/>
                    </a:lnTo>
                    <a:lnTo>
                      <a:pt x="76" y="25"/>
                    </a:lnTo>
                    <a:lnTo>
                      <a:pt x="76" y="28"/>
                    </a:lnTo>
                    <a:lnTo>
                      <a:pt x="76" y="29"/>
                    </a:lnTo>
                    <a:lnTo>
                      <a:pt x="76" y="30"/>
                    </a:lnTo>
                    <a:lnTo>
                      <a:pt x="76" y="31"/>
                    </a:lnTo>
                    <a:lnTo>
                      <a:pt x="77" y="33"/>
                    </a:lnTo>
                    <a:lnTo>
                      <a:pt x="77" y="34"/>
                    </a:lnTo>
                    <a:lnTo>
                      <a:pt x="77" y="35"/>
                    </a:lnTo>
                    <a:lnTo>
                      <a:pt x="79" y="35"/>
                    </a:lnTo>
                    <a:lnTo>
                      <a:pt x="79" y="36"/>
                    </a:lnTo>
                    <a:lnTo>
                      <a:pt x="80" y="38"/>
                    </a:lnTo>
                    <a:lnTo>
                      <a:pt x="80" y="38"/>
                    </a:lnTo>
                    <a:lnTo>
                      <a:pt x="81" y="38"/>
                    </a:lnTo>
                    <a:lnTo>
                      <a:pt x="83" y="39"/>
                    </a:lnTo>
                    <a:lnTo>
                      <a:pt x="83" y="39"/>
                    </a:lnTo>
                    <a:lnTo>
                      <a:pt x="84" y="39"/>
                    </a:lnTo>
                    <a:lnTo>
                      <a:pt x="86" y="39"/>
                    </a:lnTo>
                    <a:lnTo>
                      <a:pt x="87" y="39"/>
                    </a:lnTo>
                    <a:lnTo>
                      <a:pt x="89" y="39"/>
                    </a:lnTo>
                    <a:lnTo>
                      <a:pt x="90" y="39"/>
                    </a:lnTo>
                    <a:lnTo>
                      <a:pt x="90" y="38"/>
                    </a:lnTo>
                    <a:lnTo>
                      <a:pt x="91" y="38"/>
                    </a:lnTo>
                    <a:lnTo>
                      <a:pt x="93" y="38"/>
                    </a:lnTo>
                    <a:lnTo>
                      <a:pt x="93" y="36"/>
                    </a:lnTo>
                    <a:lnTo>
                      <a:pt x="94" y="35"/>
                    </a:lnTo>
                    <a:lnTo>
                      <a:pt x="94" y="34"/>
                    </a:lnTo>
                    <a:lnTo>
                      <a:pt x="94" y="34"/>
                    </a:lnTo>
                    <a:lnTo>
                      <a:pt x="96" y="33"/>
                    </a:lnTo>
                    <a:lnTo>
                      <a:pt x="96" y="31"/>
                    </a:lnTo>
                    <a:lnTo>
                      <a:pt x="96" y="30"/>
                    </a:lnTo>
                    <a:lnTo>
                      <a:pt x="96" y="29"/>
                    </a:lnTo>
                    <a:lnTo>
                      <a:pt x="96" y="28"/>
                    </a:lnTo>
                    <a:lnTo>
                      <a:pt x="96" y="26"/>
                    </a:lnTo>
                    <a:lnTo>
                      <a:pt x="96" y="24"/>
                    </a:lnTo>
                    <a:lnTo>
                      <a:pt x="96" y="23"/>
                    </a:lnTo>
                    <a:lnTo>
                      <a:pt x="96" y="21"/>
                    </a:lnTo>
                    <a:lnTo>
                      <a:pt x="96" y="20"/>
                    </a:lnTo>
                    <a:lnTo>
                      <a:pt x="96" y="19"/>
                    </a:lnTo>
                    <a:lnTo>
                      <a:pt x="94" y="18"/>
                    </a:lnTo>
                    <a:lnTo>
                      <a:pt x="94" y="16"/>
                    </a:lnTo>
                    <a:lnTo>
                      <a:pt x="94" y="16"/>
                    </a:lnTo>
                    <a:lnTo>
                      <a:pt x="93" y="15"/>
                    </a:lnTo>
                    <a:lnTo>
                      <a:pt x="93" y="14"/>
                    </a:lnTo>
                    <a:lnTo>
                      <a:pt x="91" y="14"/>
                    </a:lnTo>
                    <a:lnTo>
                      <a:pt x="90" y="13"/>
                    </a:lnTo>
                    <a:lnTo>
                      <a:pt x="90" y="13"/>
                    </a:lnTo>
                    <a:lnTo>
                      <a:pt x="89" y="11"/>
                    </a:lnTo>
                    <a:lnTo>
                      <a:pt x="87" y="11"/>
                    </a:lnTo>
                    <a:lnTo>
                      <a:pt x="86" y="11"/>
                    </a:lnTo>
                    <a:close/>
                    <a:moveTo>
                      <a:pt x="120" y="1"/>
                    </a:moveTo>
                    <a:lnTo>
                      <a:pt x="172" y="1"/>
                    </a:lnTo>
                    <a:lnTo>
                      <a:pt x="172" y="14"/>
                    </a:lnTo>
                    <a:lnTo>
                      <a:pt x="156" y="14"/>
                    </a:lnTo>
                    <a:lnTo>
                      <a:pt x="156" y="50"/>
                    </a:lnTo>
                    <a:lnTo>
                      <a:pt x="137" y="50"/>
                    </a:lnTo>
                    <a:lnTo>
                      <a:pt x="137" y="14"/>
                    </a:lnTo>
                    <a:lnTo>
                      <a:pt x="120" y="14"/>
                    </a:lnTo>
                    <a:lnTo>
                      <a:pt x="120" y="1"/>
                    </a:lnTo>
                    <a:close/>
                    <a:moveTo>
                      <a:pt x="189" y="1"/>
                    </a:moveTo>
                    <a:lnTo>
                      <a:pt x="208" y="1"/>
                    </a:lnTo>
                    <a:lnTo>
                      <a:pt x="228" y="50"/>
                    </a:lnTo>
                    <a:lnTo>
                      <a:pt x="209" y="50"/>
                    </a:lnTo>
                    <a:lnTo>
                      <a:pt x="208" y="44"/>
                    </a:lnTo>
                    <a:lnTo>
                      <a:pt x="189" y="44"/>
                    </a:lnTo>
                    <a:lnTo>
                      <a:pt x="186" y="50"/>
                    </a:lnTo>
                    <a:lnTo>
                      <a:pt x="169" y="50"/>
                    </a:lnTo>
                    <a:lnTo>
                      <a:pt x="189" y="1"/>
                    </a:lnTo>
                    <a:close/>
                    <a:moveTo>
                      <a:pt x="192" y="34"/>
                    </a:moveTo>
                    <a:lnTo>
                      <a:pt x="203" y="34"/>
                    </a:lnTo>
                    <a:lnTo>
                      <a:pt x="198" y="16"/>
                    </a:lnTo>
                    <a:lnTo>
                      <a:pt x="192" y="34"/>
                    </a:lnTo>
                    <a:close/>
                    <a:moveTo>
                      <a:pt x="234" y="1"/>
                    </a:moveTo>
                    <a:lnTo>
                      <a:pt x="254" y="1"/>
                    </a:lnTo>
                    <a:lnTo>
                      <a:pt x="254" y="39"/>
                    </a:lnTo>
                    <a:lnTo>
                      <a:pt x="278" y="39"/>
                    </a:lnTo>
                    <a:lnTo>
                      <a:pt x="278" y="50"/>
                    </a:lnTo>
                    <a:lnTo>
                      <a:pt x="234" y="50"/>
                    </a:lnTo>
                    <a:lnTo>
                      <a:pt x="234" y="1"/>
                    </a:lnTo>
                    <a:close/>
                  </a:path>
                </a:pathLst>
              </a:custGeom>
              <a:solidFill>
                <a:srgbClr val="000000"/>
              </a:solidFill>
              <a:ln w="9525">
                <a:noFill/>
                <a:round/>
                <a:headEnd/>
                <a:tailEnd/>
              </a:ln>
            </p:spPr>
            <p:txBody>
              <a:bodyPr/>
              <a:lstStyle/>
              <a:p>
                <a:endParaRPr lang="en-US"/>
              </a:p>
            </p:txBody>
          </p:sp>
          <p:sp>
            <p:nvSpPr>
              <p:cNvPr id="10399" name="Line 159"/>
              <p:cNvSpPr>
                <a:spLocks noChangeShapeType="1"/>
              </p:cNvSpPr>
              <p:nvPr/>
            </p:nvSpPr>
            <p:spPr bwMode="auto">
              <a:xfrm>
                <a:off x="2865" y="3151"/>
                <a:ext cx="1" cy="140"/>
              </a:xfrm>
              <a:prstGeom prst="line">
                <a:avLst/>
              </a:prstGeom>
              <a:noFill/>
              <a:ln w="0">
                <a:solidFill>
                  <a:srgbClr val="000000"/>
                </a:solidFill>
                <a:round/>
                <a:headEnd/>
                <a:tailEnd/>
              </a:ln>
            </p:spPr>
            <p:txBody>
              <a:bodyPr/>
              <a:lstStyle/>
              <a:p>
                <a:endParaRPr lang="en-US"/>
              </a:p>
            </p:txBody>
          </p:sp>
          <p:sp>
            <p:nvSpPr>
              <p:cNvPr id="10400" name="Line 160"/>
              <p:cNvSpPr>
                <a:spLocks noChangeShapeType="1"/>
              </p:cNvSpPr>
              <p:nvPr/>
            </p:nvSpPr>
            <p:spPr bwMode="auto">
              <a:xfrm>
                <a:off x="3593" y="3151"/>
                <a:ext cx="1" cy="175"/>
              </a:xfrm>
              <a:prstGeom prst="line">
                <a:avLst/>
              </a:prstGeom>
              <a:noFill/>
              <a:ln w="0">
                <a:solidFill>
                  <a:srgbClr val="000000"/>
                </a:solidFill>
                <a:round/>
                <a:headEnd/>
                <a:tailEnd/>
              </a:ln>
            </p:spPr>
            <p:txBody>
              <a:bodyPr/>
              <a:lstStyle/>
              <a:p>
                <a:endParaRPr lang="en-US"/>
              </a:p>
            </p:txBody>
          </p:sp>
          <p:sp>
            <p:nvSpPr>
              <p:cNvPr id="10401" name="Line 161"/>
              <p:cNvSpPr>
                <a:spLocks noChangeShapeType="1"/>
              </p:cNvSpPr>
              <p:nvPr/>
            </p:nvSpPr>
            <p:spPr bwMode="auto">
              <a:xfrm>
                <a:off x="3743" y="3151"/>
                <a:ext cx="1" cy="175"/>
              </a:xfrm>
              <a:prstGeom prst="line">
                <a:avLst/>
              </a:prstGeom>
              <a:noFill/>
              <a:ln w="0">
                <a:solidFill>
                  <a:srgbClr val="000000"/>
                </a:solidFill>
                <a:round/>
                <a:headEnd/>
                <a:tailEnd/>
              </a:ln>
            </p:spPr>
            <p:txBody>
              <a:bodyPr/>
              <a:lstStyle/>
              <a:p>
                <a:endParaRPr lang="en-US"/>
              </a:p>
            </p:txBody>
          </p:sp>
          <p:sp>
            <p:nvSpPr>
              <p:cNvPr id="10402" name="Rectangle 162"/>
              <p:cNvSpPr>
                <a:spLocks noChangeArrowheads="1"/>
              </p:cNvSpPr>
              <p:nvPr/>
            </p:nvSpPr>
            <p:spPr bwMode="auto">
              <a:xfrm>
                <a:off x="2681" y="3274"/>
                <a:ext cx="6" cy="5"/>
              </a:xfrm>
              <a:prstGeom prst="rect">
                <a:avLst/>
              </a:prstGeom>
              <a:solidFill>
                <a:srgbClr val="FFFFFF"/>
              </a:solidFill>
              <a:ln w="9525">
                <a:noFill/>
                <a:miter lim="800000"/>
                <a:headEnd/>
                <a:tailEnd/>
              </a:ln>
            </p:spPr>
            <p:txBody>
              <a:bodyPr/>
              <a:lstStyle/>
              <a:p>
                <a:endParaRPr lang="en-US"/>
              </a:p>
            </p:txBody>
          </p:sp>
          <p:sp>
            <p:nvSpPr>
              <p:cNvPr id="10403" name="Rectangle 163"/>
              <p:cNvSpPr>
                <a:spLocks noChangeArrowheads="1"/>
              </p:cNvSpPr>
              <p:nvPr/>
            </p:nvSpPr>
            <p:spPr bwMode="auto">
              <a:xfrm>
                <a:off x="2681" y="3274"/>
                <a:ext cx="6" cy="5"/>
              </a:xfrm>
              <a:prstGeom prst="rect">
                <a:avLst/>
              </a:prstGeom>
              <a:noFill/>
              <a:ln w="0">
                <a:solidFill>
                  <a:srgbClr val="000000"/>
                </a:solidFill>
                <a:miter lim="800000"/>
                <a:headEnd/>
                <a:tailEnd/>
              </a:ln>
            </p:spPr>
            <p:txBody>
              <a:bodyPr/>
              <a:lstStyle/>
              <a:p>
                <a:endParaRPr lang="en-US"/>
              </a:p>
            </p:txBody>
          </p:sp>
          <p:sp>
            <p:nvSpPr>
              <p:cNvPr id="10404" name="Freeform 164"/>
              <p:cNvSpPr>
                <a:spLocks/>
              </p:cNvSpPr>
              <p:nvPr/>
            </p:nvSpPr>
            <p:spPr bwMode="auto">
              <a:xfrm>
                <a:off x="2657" y="3260"/>
                <a:ext cx="21" cy="19"/>
              </a:xfrm>
              <a:custGeom>
                <a:avLst/>
                <a:gdLst/>
                <a:ahLst/>
                <a:cxnLst>
                  <a:cxn ang="0">
                    <a:pos x="43" y="22"/>
                  </a:cxn>
                  <a:cxn ang="0">
                    <a:pos x="43" y="19"/>
                  </a:cxn>
                  <a:cxn ang="0">
                    <a:pos x="41" y="18"/>
                  </a:cxn>
                  <a:cxn ang="0">
                    <a:pos x="40" y="17"/>
                  </a:cxn>
                  <a:cxn ang="0">
                    <a:pos x="38" y="16"/>
                  </a:cxn>
                  <a:cxn ang="0">
                    <a:pos x="36" y="16"/>
                  </a:cxn>
                  <a:cxn ang="0">
                    <a:pos x="34" y="14"/>
                  </a:cxn>
                  <a:cxn ang="0">
                    <a:pos x="33" y="14"/>
                  </a:cxn>
                  <a:cxn ang="0">
                    <a:pos x="30" y="16"/>
                  </a:cxn>
                  <a:cxn ang="0">
                    <a:pos x="26" y="17"/>
                  </a:cxn>
                  <a:cxn ang="0">
                    <a:pos x="24" y="19"/>
                  </a:cxn>
                  <a:cxn ang="0">
                    <a:pos x="21" y="23"/>
                  </a:cxn>
                  <a:cxn ang="0">
                    <a:pos x="21" y="27"/>
                  </a:cxn>
                  <a:cxn ang="0">
                    <a:pos x="21" y="34"/>
                  </a:cxn>
                  <a:cxn ang="0">
                    <a:pos x="24" y="42"/>
                  </a:cxn>
                  <a:cxn ang="0">
                    <a:pos x="30" y="46"/>
                  </a:cxn>
                  <a:cxn ang="0">
                    <a:pos x="37" y="44"/>
                  </a:cxn>
                  <a:cxn ang="0">
                    <a:pos x="41" y="42"/>
                  </a:cxn>
                  <a:cxn ang="0">
                    <a:pos x="43" y="36"/>
                  </a:cxn>
                  <a:cxn ang="0">
                    <a:pos x="63" y="39"/>
                  </a:cxn>
                  <a:cxn ang="0">
                    <a:pos x="61" y="44"/>
                  </a:cxn>
                  <a:cxn ang="0">
                    <a:pos x="59" y="48"/>
                  </a:cxn>
                  <a:cxn ang="0">
                    <a:pos x="56" y="52"/>
                  </a:cxn>
                  <a:cxn ang="0">
                    <a:pos x="51" y="54"/>
                  </a:cxn>
                  <a:cxn ang="0">
                    <a:pos x="47" y="57"/>
                  </a:cxn>
                  <a:cxn ang="0">
                    <a:pos x="41" y="58"/>
                  </a:cxn>
                  <a:cxn ang="0">
                    <a:pos x="36" y="58"/>
                  </a:cxn>
                  <a:cxn ang="0">
                    <a:pos x="30" y="58"/>
                  </a:cxn>
                  <a:cxn ang="0">
                    <a:pos x="24" y="58"/>
                  </a:cxn>
                  <a:cxn ang="0">
                    <a:pos x="20" y="57"/>
                  </a:cxn>
                  <a:cxn ang="0">
                    <a:pos x="15" y="56"/>
                  </a:cxn>
                  <a:cxn ang="0">
                    <a:pos x="11" y="53"/>
                  </a:cxn>
                  <a:cxn ang="0">
                    <a:pos x="8" y="51"/>
                  </a:cxn>
                  <a:cxn ang="0">
                    <a:pos x="5" y="47"/>
                  </a:cxn>
                  <a:cxn ang="0">
                    <a:pos x="3" y="44"/>
                  </a:cxn>
                  <a:cxn ang="0">
                    <a:pos x="1" y="39"/>
                  </a:cxn>
                  <a:cxn ang="0">
                    <a:pos x="0" y="36"/>
                  </a:cxn>
                  <a:cxn ang="0">
                    <a:pos x="0" y="31"/>
                  </a:cxn>
                  <a:cxn ang="0">
                    <a:pos x="0" y="26"/>
                  </a:cxn>
                  <a:cxn ang="0">
                    <a:pos x="1" y="21"/>
                  </a:cxn>
                  <a:cxn ang="0">
                    <a:pos x="3" y="16"/>
                  </a:cxn>
                  <a:cxn ang="0">
                    <a:pos x="5" y="12"/>
                  </a:cxn>
                  <a:cxn ang="0">
                    <a:pos x="8" y="9"/>
                  </a:cxn>
                  <a:cxn ang="0">
                    <a:pos x="13" y="7"/>
                  </a:cxn>
                  <a:cxn ang="0">
                    <a:pos x="15" y="4"/>
                  </a:cxn>
                  <a:cxn ang="0">
                    <a:pos x="20" y="3"/>
                  </a:cxn>
                  <a:cxn ang="0">
                    <a:pos x="24" y="2"/>
                  </a:cxn>
                  <a:cxn ang="0">
                    <a:pos x="28" y="2"/>
                  </a:cxn>
                  <a:cxn ang="0">
                    <a:pos x="36" y="2"/>
                  </a:cxn>
                  <a:cxn ang="0">
                    <a:pos x="46" y="3"/>
                  </a:cxn>
                  <a:cxn ang="0">
                    <a:pos x="53" y="7"/>
                  </a:cxn>
                  <a:cxn ang="0">
                    <a:pos x="57" y="12"/>
                  </a:cxn>
                  <a:cxn ang="0">
                    <a:pos x="61" y="17"/>
                  </a:cxn>
                  <a:cxn ang="0">
                    <a:pos x="63" y="24"/>
                  </a:cxn>
                </a:cxnLst>
                <a:rect l="0" t="0" r="r" b="b"/>
                <a:pathLst>
                  <a:path w="63" h="58">
                    <a:moveTo>
                      <a:pt x="43" y="24"/>
                    </a:moveTo>
                    <a:lnTo>
                      <a:pt x="43" y="23"/>
                    </a:lnTo>
                    <a:lnTo>
                      <a:pt x="43" y="22"/>
                    </a:lnTo>
                    <a:lnTo>
                      <a:pt x="43" y="22"/>
                    </a:lnTo>
                    <a:lnTo>
                      <a:pt x="43" y="21"/>
                    </a:lnTo>
                    <a:lnTo>
                      <a:pt x="43" y="19"/>
                    </a:lnTo>
                    <a:lnTo>
                      <a:pt x="41" y="19"/>
                    </a:lnTo>
                    <a:lnTo>
                      <a:pt x="41" y="18"/>
                    </a:lnTo>
                    <a:lnTo>
                      <a:pt x="41" y="18"/>
                    </a:lnTo>
                    <a:lnTo>
                      <a:pt x="40" y="18"/>
                    </a:lnTo>
                    <a:lnTo>
                      <a:pt x="40" y="17"/>
                    </a:lnTo>
                    <a:lnTo>
                      <a:pt x="40" y="17"/>
                    </a:lnTo>
                    <a:lnTo>
                      <a:pt x="38" y="17"/>
                    </a:lnTo>
                    <a:lnTo>
                      <a:pt x="38" y="16"/>
                    </a:lnTo>
                    <a:lnTo>
                      <a:pt x="38" y="16"/>
                    </a:lnTo>
                    <a:lnTo>
                      <a:pt x="37" y="16"/>
                    </a:lnTo>
                    <a:lnTo>
                      <a:pt x="37" y="16"/>
                    </a:lnTo>
                    <a:lnTo>
                      <a:pt x="36" y="16"/>
                    </a:lnTo>
                    <a:lnTo>
                      <a:pt x="36" y="16"/>
                    </a:lnTo>
                    <a:lnTo>
                      <a:pt x="36" y="16"/>
                    </a:lnTo>
                    <a:lnTo>
                      <a:pt x="34" y="14"/>
                    </a:lnTo>
                    <a:lnTo>
                      <a:pt x="34" y="14"/>
                    </a:lnTo>
                    <a:lnTo>
                      <a:pt x="33" y="14"/>
                    </a:lnTo>
                    <a:lnTo>
                      <a:pt x="33" y="14"/>
                    </a:lnTo>
                    <a:lnTo>
                      <a:pt x="33" y="14"/>
                    </a:lnTo>
                    <a:lnTo>
                      <a:pt x="31" y="14"/>
                    </a:lnTo>
                    <a:lnTo>
                      <a:pt x="30" y="16"/>
                    </a:lnTo>
                    <a:lnTo>
                      <a:pt x="28" y="16"/>
                    </a:lnTo>
                    <a:lnTo>
                      <a:pt x="27" y="16"/>
                    </a:lnTo>
                    <a:lnTo>
                      <a:pt x="26" y="17"/>
                    </a:lnTo>
                    <a:lnTo>
                      <a:pt x="26" y="17"/>
                    </a:lnTo>
                    <a:lnTo>
                      <a:pt x="24" y="18"/>
                    </a:lnTo>
                    <a:lnTo>
                      <a:pt x="24" y="19"/>
                    </a:lnTo>
                    <a:lnTo>
                      <a:pt x="23" y="21"/>
                    </a:lnTo>
                    <a:lnTo>
                      <a:pt x="23" y="22"/>
                    </a:lnTo>
                    <a:lnTo>
                      <a:pt x="21" y="23"/>
                    </a:lnTo>
                    <a:lnTo>
                      <a:pt x="21" y="24"/>
                    </a:lnTo>
                    <a:lnTo>
                      <a:pt x="21" y="26"/>
                    </a:lnTo>
                    <a:lnTo>
                      <a:pt x="21" y="27"/>
                    </a:lnTo>
                    <a:lnTo>
                      <a:pt x="21" y="29"/>
                    </a:lnTo>
                    <a:lnTo>
                      <a:pt x="21" y="31"/>
                    </a:lnTo>
                    <a:lnTo>
                      <a:pt x="21" y="34"/>
                    </a:lnTo>
                    <a:lnTo>
                      <a:pt x="21" y="37"/>
                    </a:lnTo>
                    <a:lnTo>
                      <a:pt x="23" y="39"/>
                    </a:lnTo>
                    <a:lnTo>
                      <a:pt x="24" y="42"/>
                    </a:lnTo>
                    <a:lnTo>
                      <a:pt x="26" y="43"/>
                    </a:lnTo>
                    <a:lnTo>
                      <a:pt x="27" y="44"/>
                    </a:lnTo>
                    <a:lnTo>
                      <a:pt x="30" y="46"/>
                    </a:lnTo>
                    <a:lnTo>
                      <a:pt x="33" y="46"/>
                    </a:lnTo>
                    <a:lnTo>
                      <a:pt x="34" y="46"/>
                    </a:lnTo>
                    <a:lnTo>
                      <a:pt x="37" y="44"/>
                    </a:lnTo>
                    <a:lnTo>
                      <a:pt x="38" y="44"/>
                    </a:lnTo>
                    <a:lnTo>
                      <a:pt x="40" y="43"/>
                    </a:lnTo>
                    <a:lnTo>
                      <a:pt x="41" y="42"/>
                    </a:lnTo>
                    <a:lnTo>
                      <a:pt x="43" y="41"/>
                    </a:lnTo>
                    <a:lnTo>
                      <a:pt x="43" y="38"/>
                    </a:lnTo>
                    <a:lnTo>
                      <a:pt x="43" y="36"/>
                    </a:lnTo>
                    <a:lnTo>
                      <a:pt x="63" y="36"/>
                    </a:lnTo>
                    <a:lnTo>
                      <a:pt x="63" y="38"/>
                    </a:lnTo>
                    <a:lnTo>
                      <a:pt x="63" y="39"/>
                    </a:lnTo>
                    <a:lnTo>
                      <a:pt x="61" y="41"/>
                    </a:lnTo>
                    <a:lnTo>
                      <a:pt x="61" y="43"/>
                    </a:lnTo>
                    <a:lnTo>
                      <a:pt x="61" y="44"/>
                    </a:lnTo>
                    <a:lnTo>
                      <a:pt x="60" y="46"/>
                    </a:lnTo>
                    <a:lnTo>
                      <a:pt x="60" y="47"/>
                    </a:lnTo>
                    <a:lnTo>
                      <a:pt x="59" y="48"/>
                    </a:lnTo>
                    <a:lnTo>
                      <a:pt x="57" y="49"/>
                    </a:lnTo>
                    <a:lnTo>
                      <a:pt x="57" y="51"/>
                    </a:lnTo>
                    <a:lnTo>
                      <a:pt x="56" y="52"/>
                    </a:lnTo>
                    <a:lnTo>
                      <a:pt x="54" y="53"/>
                    </a:lnTo>
                    <a:lnTo>
                      <a:pt x="53" y="53"/>
                    </a:lnTo>
                    <a:lnTo>
                      <a:pt x="51" y="54"/>
                    </a:lnTo>
                    <a:lnTo>
                      <a:pt x="50" y="56"/>
                    </a:lnTo>
                    <a:lnTo>
                      <a:pt x="49" y="56"/>
                    </a:lnTo>
                    <a:lnTo>
                      <a:pt x="47" y="57"/>
                    </a:lnTo>
                    <a:lnTo>
                      <a:pt x="44" y="57"/>
                    </a:lnTo>
                    <a:lnTo>
                      <a:pt x="43" y="58"/>
                    </a:lnTo>
                    <a:lnTo>
                      <a:pt x="41" y="58"/>
                    </a:lnTo>
                    <a:lnTo>
                      <a:pt x="40" y="58"/>
                    </a:lnTo>
                    <a:lnTo>
                      <a:pt x="37" y="58"/>
                    </a:lnTo>
                    <a:lnTo>
                      <a:pt x="36" y="58"/>
                    </a:lnTo>
                    <a:lnTo>
                      <a:pt x="33" y="58"/>
                    </a:lnTo>
                    <a:lnTo>
                      <a:pt x="31" y="58"/>
                    </a:lnTo>
                    <a:lnTo>
                      <a:pt x="30" y="58"/>
                    </a:lnTo>
                    <a:lnTo>
                      <a:pt x="27" y="58"/>
                    </a:lnTo>
                    <a:lnTo>
                      <a:pt x="26" y="58"/>
                    </a:lnTo>
                    <a:lnTo>
                      <a:pt x="24" y="58"/>
                    </a:lnTo>
                    <a:lnTo>
                      <a:pt x="23" y="58"/>
                    </a:lnTo>
                    <a:lnTo>
                      <a:pt x="21" y="57"/>
                    </a:lnTo>
                    <a:lnTo>
                      <a:pt x="20" y="57"/>
                    </a:lnTo>
                    <a:lnTo>
                      <a:pt x="18" y="57"/>
                    </a:lnTo>
                    <a:lnTo>
                      <a:pt x="17" y="56"/>
                    </a:lnTo>
                    <a:lnTo>
                      <a:pt x="15" y="56"/>
                    </a:lnTo>
                    <a:lnTo>
                      <a:pt x="14" y="54"/>
                    </a:lnTo>
                    <a:lnTo>
                      <a:pt x="13" y="54"/>
                    </a:lnTo>
                    <a:lnTo>
                      <a:pt x="11" y="53"/>
                    </a:lnTo>
                    <a:lnTo>
                      <a:pt x="10" y="52"/>
                    </a:lnTo>
                    <a:lnTo>
                      <a:pt x="8" y="52"/>
                    </a:lnTo>
                    <a:lnTo>
                      <a:pt x="8" y="51"/>
                    </a:lnTo>
                    <a:lnTo>
                      <a:pt x="7" y="49"/>
                    </a:lnTo>
                    <a:lnTo>
                      <a:pt x="5" y="48"/>
                    </a:lnTo>
                    <a:lnTo>
                      <a:pt x="5" y="47"/>
                    </a:lnTo>
                    <a:lnTo>
                      <a:pt x="4" y="46"/>
                    </a:lnTo>
                    <a:lnTo>
                      <a:pt x="4" y="44"/>
                    </a:lnTo>
                    <a:lnTo>
                      <a:pt x="3" y="44"/>
                    </a:lnTo>
                    <a:lnTo>
                      <a:pt x="3" y="43"/>
                    </a:lnTo>
                    <a:lnTo>
                      <a:pt x="1" y="41"/>
                    </a:lnTo>
                    <a:lnTo>
                      <a:pt x="1" y="39"/>
                    </a:lnTo>
                    <a:lnTo>
                      <a:pt x="1" y="38"/>
                    </a:lnTo>
                    <a:lnTo>
                      <a:pt x="1" y="37"/>
                    </a:lnTo>
                    <a:lnTo>
                      <a:pt x="0" y="36"/>
                    </a:lnTo>
                    <a:lnTo>
                      <a:pt x="0" y="34"/>
                    </a:lnTo>
                    <a:lnTo>
                      <a:pt x="0" y="32"/>
                    </a:lnTo>
                    <a:lnTo>
                      <a:pt x="0" y="31"/>
                    </a:lnTo>
                    <a:lnTo>
                      <a:pt x="0" y="28"/>
                    </a:lnTo>
                    <a:lnTo>
                      <a:pt x="0" y="27"/>
                    </a:lnTo>
                    <a:lnTo>
                      <a:pt x="0" y="26"/>
                    </a:lnTo>
                    <a:lnTo>
                      <a:pt x="1" y="23"/>
                    </a:lnTo>
                    <a:lnTo>
                      <a:pt x="1" y="22"/>
                    </a:lnTo>
                    <a:lnTo>
                      <a:pt x="1" y="21"/>
                    </a:lnTo>
                    <a:lnTo>
                      <a:pt x="3" y="19"/>
                    </a:lnTo>
                    <a:lnTo>
                      <a:pt x="3" y="17"/>
                    </a:lnTo>
                    <a:lnTo>
                      <a:pt x="3" y="16"/>
                    </a:lnTo>
                    <a:lnTo>
                      <a:pt x="4" y="14"/>
                    </a:lnTo>
                    <a:lnTo>
                      <a:pt x="5" y="13"/>
                    </a:lnTo>
                    <a:lnTo>
                      <a:pt x="5" y="12"/>
                    </a:lnTo>
                    <a:lnTo>
                      <a:pt x="7" y="10"/>
                    </a:lnTo>
                    <a:lnTo>
                      <a:pt x="8" y="10"/>
                    </a:lnTo>
                    <a:lnTo>
                      <a:pt x="8" y="9"/>
                    </a:lnTo>
                    <a:lnTo>
                      <a:pt x="10" y="8"/>
                    </a:lnTo>
                    <a:lnTo>
                      <a:pt x="11" y="7"/>
                    </a:lnTo>
                    <a:lnTo>
                      <a:pt x="13" y="7"/>
                    </a:lnTo>
                    <a:lnTo>
                      <a:pt x="14" y="5"/>
                    </a:lnTo>
                    <a:lnTo>
                      <a:pt x="14" y="5"/>
                    </a:lnTo>
                    <a:lnTo>
                      <a:pt x="15" y="4"/>
                    </a:lnTo>
                    <a:lnTo>
                      <a:pt x="17" y="4"/>
                    </a:lnTo>
                    <a:lnTo>
                      <a:pt x="18" y="3"/>
                    </a:lnTo>
                    <a:lnTo>
                      <a:pt x="20" y="3"/>
                    </a:lnTo>
                    <a:lnTo>
                      <a:pt x="21" y="3"/>
                    </a:lnTo>
                    <a:lnTo>
                      <a:pt x="23" y="2"/>
                    </a:lnTo>
                    <a:lnTo>
                      <a:pt x="24" y="2"/>
                    </a:lnTo>
                    <a:lnTo>
                      <a:pt x="26" y="2"/>
                    </a:lnTo>
                    <a:lnTo>
                      <a:pt x="27" y="2"/>
                    </a:lnTo>
                    <a:lnTo>
                      <a:pt x="28" y="2"/>
                    </a:lnTo>
                    <a:lnTo>
                      <a:pt x="30" y="2"/>
                    </a:lnTo>
                    <a:lnTo>
                      <a:pt x="31" y="0"/>
                    </a:lnTo>
                    <a:lnTo>
                      <a:pt x="36" y="2"/>
                    </a:lnTo>
                    <a:lnTo>
                      <a:pt x="38" y="2"/>
                    </a:lnTo>
                    <a:lnTo>
                      <a:pt x="43" y="2"/>
                    </a:lnTo>
                    <a:lnTo>
                      <a:pt x="46" y="3"/>
                    </a:lnTo>
                    <a:lnTo>
                      <a:pt x="49" y="4"/>
                    </a:lnTo>
                    <a:lnTo>
                      <a:pt x="50" y="5"/>
                    </a:lnTo>
                    <a:lnTo>
                      <a:pt x="53" y="7"/>
                    </a:lnTo>
                    <a:lnTo>
                      <a:pt x="54" y="8"/>
                    </a:lnTo>
                    <a:lnTo>
                      <a:pt x="56" y="9"/>
                    </a:lnTo>
                    <a:lnTo>
                      <a:pt x="57" y="12"/>
                    </a:lnTo>
                    <a:lnTo>
                      <a:pt x="59" y="13"/>
                    </a:lnTo>
                    <a:lnTo>
                      <a:pt x="60" y="16"/>
                    </a:lnTo>
                    <a:lnTo>
                      <a:pt x="61" y="17"/>
                    </a:lnTo>
                    <a:lnTo>
                      <a:pt x="61" y="19"/>
                    </a:lnTo>
                    <a:lnTo>
                      <a:pt x="61" y="22"/>
                    </a:lnTo>
                    <a:lnTo>
                      <a:pt x="63" y="24"/>
                    </a:lnTo>
                    <a:lnTo>
                      <a:pt x="43" y="24"/>
                    </a:lnTo>
                    <a:close/>
                  </a:path>
                </a:pathLst>
              </a:custGeom>
              <a:solidFill>
                <a:srgbClr val="FFFFFF"/>
              </a:solidFill>
              <a:ln w="9525">
                <a:noFill/>
                <a:round/>
                <a:headEnd/>
                <a:tailEnd/>
              </a:ln>
            </p:spPr>
            <p:txBody>
              <a:bodyPr/>
              <a:lstStyle/>
              <a:p>
                <a:endParaRPr lang="en-US"/>
              </a:p>
            </p:txBody>
          </p:sp>
          <p:sp>
            <p:nvSpPr>
              <p:cNvPr id="10405" name="Freeform 165"/>
              <p:cNvSpPr>
                <a:spLocks/>
              </p:cNvSpPr>
              <p:nvPr/>
            </p:nvSpPr>
            <p:spPr bwMode="auto">
              <a:xfrm>
                <a:off x="2657" y="3260"/>
                <a:ext cx="21" cy="19"/>
              </a:xfrm>
              <a:custGeom>
                <a:avLst/>
                <a:gdLst/>
                <a:ahLst/>
                <a:cxnLst>
                  <a:cxn ang="0">
                    <a:pos x="43" y="22"/>
                  </a:cxn>
                  <a:cxn ang="0">
                    <a:pos x="41" y="19"/>
                  </a:cxn>
                  <a:cxn ang="0">
                    <a:pos x="40" y="17"/>
                  </a:cxn>
                  <a:cxn ang="0">
                    <a:pos x="37" y="16"/>
                  </a:cxn>
                  <a:cxn ang="0">
                    <a:pos x="33" y="14"/>
                  </a:cxn>
                  <a:cxn ang="0">
                    <a:pos x="28" y="16"/>
                  </a:cxn>
                  <a:cxn ang="0">
                    <a:pos x="24" y="18"/>
                  </a:cxn>
                  <a:cxn ang="0">
                    <a:pos x="23" y="22"/>
                  </a:cxn>
                  <a:cxn ang="0">
                    <a:pos x="21" y="26"/>
                  </a:cxn>
                  <a:cxn ang="0">
                    <a:pos x="21" y="31"/>
                  </a:cxn>
                  <a:cxn ang="0">
                    <a:pos x="23" y="39"/>
                  </a:cxn>
                  <a:cxn ang="0">
                    <a:pos x="27" y="44"/>
                  </a:cxn>
                  <a:cxn ang="0">
                    <a:pos x="34" y="46"/>
                  </a:cxn>
                  <a:cxn ang="0">
                    <a:pos x="40" y="43"/>
                  </a:cxn>
                  <a:cxn ang="0">
                    <a:pos x="43" y="38"/>
                  </a:cxn>
                  <a:cxn ang="0">
                    <a:pos x="63" y="38"/>
                  </a:cxn>
                  <a:cxn ang="0">
                    <a:pos x="61" y="43"/>
                  </a:cxn>
                  <a:cxn ang="0">
                    <a:pos x="60" y="47"/>
                  </a:cxn>
                  <a:cxn ang="0">
                    <a:pos x="57" y="51"/>
                  </a:cxn>
                  <a:cxn ang="0">
                    <a:pos x="53" y="53"/>
                  </a:cxn>
                  <a:cxn ang="0">
                    <a:pos x="49" y="56"/>
                  </a:cxn>
                  <a:cxn ang="0">
                    <a:pos x="43" y="58"/>
                  </a:cxn>
                  <a:cxn ang="0">
                    <a:pos x="37" y="58"/>
                  </a:cxn>
                  <a:cxn ang="0">
                    <a:pos x="31" y="58"/>
                  </a:cxn>
                  <a:cxn ang="0">
                    <a:pos x="26" y="58"/>
                  </a:cxn>
                  <a:cxn ang="0">
                    <a:pos x="21" y="57"/>
                  </a:cxn>
                  <a:cxn ang="0">
                    <a:pos x="17" y="56"/>
                  </a:cxn>
                  <a:cxn ang="0">
                    <a:pos x="13" y="54"/>
                  </a:cxn>
                  <a:cxn ang="0">
                    <a:pos x="8" y="52"/>
                  </a:cxn>
                  <a:cxn ang="0">
                    <a:pos x="5" y="48"/>
                  </a:cxn>
                  <a:cxn ang="0">
                    <a:pos x="4" y="44"/>
                  </a:cxn>
                  <a:cxn ang="0">
                    <a:pos x="1" y="41"/>
                  </a:cxn>
                  <a:cxn ang="0">
                    <a:pos x="1" y="37"/>
                  </a:cxn>
                  <a:cxn ang="0">
                    <a:pos x="0" y="32"/>
                  </a:cxn>
                  <a:cxn ang="0">
                    <a:pos x="0" y="27"/>
                  </a:cxn>
                  <a:cxn ang="0">
                    <a:pos x="1" y="22"/>
                  </a:cxn>
                  <a:cxn ang="0">
                    <a:pos x="3" y="17"/>
                  </a:cxn>
                  <a:cxn ang="0">
                    <a:pos x="5" y="13"/>
                  </a:cxn>
                  <a:cxn ang="0">
                    <a:pos x="8" y="10"/>
                  </a:cxn>
                  <a:cxn ang="0">
                    <a:pos x="11" y="7"/>
                  </a:cxn>
                  <a:cxn ang="0">
                    <a:pos x="15" y="4"/>
                  </a:cxn>
                  <a:cxn ang="0">
                    <a:pos x="20" y="3"/>
                  </a:cxn>
                  <a:cxn ang="0">
                    <a:pos x="24" y="2"/>
                  </a:cxn>
                  <a:cxn ang="0">
                    <a:pos x="28" y="2"/>
                  </a:cxn>
                  <a:cxn ang="0">
                    <a:pos x="36" y="2"/>
                  </a:cxn>
                  <a:cxn ang="0">
                    <a:pos x="46" y="3"/>
                  </a:cxn>
                  <a:cxn ang="0">
                    <a:pos x="53" y="7"/>
                  </a:cxn>
                  <a:cxn ang="0">
                    <a:pos x="57" y="12"/>
                  </a:cxn>
                  <a:cxn ang="0">
                    <a:pos x="61" y="17"/>
                  </a:cxn>
                  <a:cxn ang="0">
                    <a:pos x="63" y="24"/>
                  </a:cxn>
                </a:cxnLst>
                <a:rect l="0" t="0" r="r" b="b"/>
                <a:pathLst>
                  <a:path w="63" h="58">
                    <a:moveTo>
                      <a:pt x="43" y="24"/>
                    </a:moveTo>
                    <a:lnTo>
                      <a:pt x="43" y="23"/>
                    </a:lnTo>
                    <a:lnTo>
                      <a:pt x="43" y="22"/>
                    </a:lnTo>
                    <a:lnTo>
                      <a:pt x="43" y="21"/>
                    </a:lnTo>
                    <a:lnTo>
                      <a:pt x="43" y="19"/>
                    </a:lnTo>
                    <a:lnTo>
                      <a:pt x="41" y="19"/>
                    </a:lnTo>
                    <a:lnTo>
                      <a:pt x="41" y="18"/>
                    </a:lnTo>
                    <a:lnTo>
                      <a:pt x="40" y="18"/>
                    </a:lnTo>
                    <a:lnTo>
                      <a:pt x="40" y="17"/>
                    </a:lnTo>
                    <a:lnTo>
                      <a:pt x="38" y="17"/>
                    </a:lnTo>
                    <a:lnTo>
                      <a:pt x="38" y="16"/>
                    </a:lnTo>
                    <a:lnTo>
                      <a:pt x="37" y="16"/>
                    </a:lnTo>
                    <a:lnTo>
                      <a:pt x="36" y="16"/>
                    </a:lnTo>
                    <a:lnTo>
                      <a:pt x="34" y="14"/>
                    </a:lnTo>
                    <a:lnTo>
                      <a:pt x="33" y="14"/>
                    </a:lnTo>
                    <a:lnTo>
                      <a:pt x="31" y="14"/>
                    </a:lnTo>
                    <a:lnTo>
                      <a:pt x="30" y="16"/>
                    </a:lnTo>
                    <a:lnTo>
                      <a:pt x="28" y="16"/>
                    </a:lnTo>
                    <a:lnTo>
                      <a:pt x="27" y="16"/>
                    </a:lnTo>
                    <a:lnTo>
                      <a:pt x="26" y="17"/>
                    </a:lnTo>
                    <a:lnTo>
                      <a:pt x="24" y="18"/>
                    </a:lnTo>
                    <a:lnTo>
                      <a:pt x="24" y="19"/>
                    </a:lnTo>
                    <a:lnTo>
                      <a:pt x="23" y="21"/>
                    </a:lnTo>
                    <a:lnTo>
                      <a:pt x="23" y="22"/>
                    </a:lnTo>
                    <a:lnTo>
                      <a:pt x="21" y="23"/>
                    </a:lnTo>
                    <a:lnTo>
                      <a:pt x="21" y="24"/>
                    </a:lnTo>
                    <a:lnTo>
                      <a:pt x="21" y="26"/>
                    </a:lnTo>
                    <a:lnTo>
                      <a:pt x="21" y="27"/>
                    </a:lnTo>
                    <a:lnTo>
                      <a:pt x="21" y="29"/>
                    </a:lnTo>
                    <a:lnTo>
                      <a:pt x="21" y="31"/>
                    </a:lnTo>
                    <a:lnTo>
                      <a:pt x="21" y="34"/>
                    </a:lnTo>
                    <a:lnTo>
                      <a:pt x="21" y="37"/>
                    </a:lnTo>
                    <a:lnTo>
                      <a:pt x="23" y="39"/>
                    </a:lnTo>
                    <a:lnTo>
                      <a:pt x="24" y="42"/>
                    </a:lnTo>
                    <a:lnTo>
                      <a:pt x="26" y="43"/>
                    </a:lnTo>
                    <a:lnTo>
                      <a:pt x="27" y="44"/>
                    </a:lnTo>
                    <a:lnTo>
                      <a:pt x="30" y="46"/>
                    </a:lnTo>
                    <a:lnTo>
                      <a:pt x="33" y="46"/>
                    </a:lnTo>
                    <a:lnTo>
                      <a:pt x="34" y="46"/>
                    </a:lnTo>
                    <a:lnTo>
                      <a:pt x="37" y="44"/>
                    </a:lnTo>
                    <a:lnTo>
                      <a:pt x="38" y="44"/>
                    </a:lnTo>
                    <a:lnTo>
                      <a:pt x="40" y="43"/>
                    </a:lnTo>
                    <a:lnTo>
                      <a:pt x="41" y="42"/>
                    </a:lnTo>
                    <a:lnTo>
                      <a:pt x="43" y="41"/>
                    </a:lnTo>
                    <a:lnTo>
                      <a:pt x="43" y="38"/>
                    </a:lnTo>
                    <a:lnTo>
                      <a:pt x="43" y="36"/>
                    </a:lnTo>
                    <a:lnTo>
                      <a:pt x="63" y="36"/>
                    </a:lnTo>
                    <a:lnTo>
                      <a:pt x="63" y="38"/>
                    </a:lnTo>
                    <a:lnTo>
                      <a:pt x="63" y="39"/>
                    </a:lnTo>
                    <a:lnTo>
                      <a:pt x="61" y="41"/>
                    </a:lnTo>
                    <a:lnTo>
                      <a:pt x="61" y="43"/>
                    </a:lnTo>
                    <a:lnTo>
                      <a:pt x="61" y="44"/>
                    </a:lnTo>
                    <a:lnTo>
                      <a:pt x="60" y="46"/>
                    </a:lnTo>
                    <a:lnTo>
                      <a:pt x="60" y="47"/>
                    </a:lnTo>
                    <a:lnTo>
                      <a:pt x="59" y="48"/>
                    </a:lnTo>
                    <a:lnTo>
                      <a:pt x="57" y="49"/>
                    </a:lnTo>
                    <a:lnTo>
                      <a:pt x="57" y="51"/>
                    </a:lnTo>
                    <a:lnTo>
                      <a:pt x="56" y="52"/>
                    </a:lnTo>
                    <a:lnTo>
                      <a:pt x="54" y="53"/>
                    </a:lnTo>
                    <a:lnTo>
                      <a:pt x="53" y="53"/>
                    </a:lnTo>
                    <a:lnTo>
                      <a:pt x="51" y="54"/>
                    </a:lnTo>
                    <a:lnTo>
                      <a:pt x="50" y="56"/>
                    </a:lnTo>
                    <a:lnTo>
                      <a:pt x="49" y="56"/>
                    </a:lnTo>
                    <a:lnTo>
                      <a:pt x="47" y="57"/>
                    </a:lnTo>
                    <a:lnTo>
                      <a:pt x="44" y="57"/>
                    </a:lnTo>
                    <a:lnTo>
                      <a:pt x="43" y="58"/>
                    </a:lnTo>
                    <a:lnTo>
                      <a:pt x="41" y="58"/>
                    </a:lnTo>
                    <a:lnTo>
                      <a:pt x="40" y="58"/>
                    </a:lnTo>
                    <a:lnTo>
                      <a:pt x="37" y="58"/>
                    </a:lnTo>
                    <a:lnTo>
                      <a:pt x="36" y="58"/>
                    </a:lnTo>
                    <a:lnTo>
                      <a:pt x="33" y="58"/>
                    </a:lnTo>
                    <a:lnTo>
                      <a:pt x="31" y="58"/>
                    </a:lnTo>
                    <a:lnTo>
                      <a:pt x="30" y="58"/>
                    </a:lnTo>
                    <a:lnTo>
                      <a:pt x="27" y="58"/>
                    </a:lnTo>
                    <a:lnTo>
                      <a:pt x="26" y="58"/>
                    </a:lnTo>
                    <a:lnTo>
                      <a:pt x="24" y="58"/>
                    </a:lnTo>
                    <a:lnTo>
                      <a:pt x="23" y="58"/>
                    </a:lnTo>
                    <a:lnTo>
                      <a:pt x="21" y="57"/>
                    </a:lnTo>
                    <a:lnTo>
                      <a:pt x="20" y="57"/>
                    </a:lnTo>
                    <a:lnTo>
                      <a:pt x="18" y="57"/>
                    </a:lnTo>
                    <a:lnTo>
                      <a:pt x="17" y="56"/>
                    </a:lnTo>
                    <a:lnTo>
                      <a:pt x="15" y="56"/>
                    </a:lnTo>
                    <a:lnTo>
                      <a:pt x="14" y="54"/>
                    </a:lnTo>
                    <a:lnTo>
                      <a:pt x="13" y="54"/>
                    </a:lnTo>
                    <a:lnTo>
                      <a:pt x="11" y="53"/>
                    </a:lnTo>
                    <a:lnTo>
                      <a:pt x="10" y="52"/>
                    </a:lnTo>
                    <a:lnTo>
                      <a:pt x="8" y="52"/>
                    </a:lnTo>
                    <a:lnTo>
                      <a:pt x="8" y="51"/>
                    </a:lnTo>
                    <a:lnTo>
                      <a:pt x="7" y="49"/>
                    </a:lnTo>
                    <a:lnTo>
                      <a:pt x="5" y="48"/>
                    </a:lnTo>
                    <a:lnTo>
                      <a:pt x="5" y="47"/>
                    </a:lnTo>
                    <a:lnTo>
                      <a:pt x="4" y="46"/>
                    </a:lnTo>
                    <a:lnTo>
                      <a:pt x="4" y="44"/>
                    </a:lnTo>
                    <a:lnTo>
                      <a:pt x="3" y="44"/>
                    </a:lnTo>
                    <a:lnTo>
                      <a:pt x="3" y="43"/>
                    </a:lnTo>
                    <a:lnTo>
                      <a:pt x="1" y="41"/>
                    </a:lnTo>
                    <a:lnTo>
                      <a:pt x="1" y="39"/>
                    </a:lnTo>
                    <a:lnTo>
                      <a:pt x="1" y="38"/>
                    </a:lnTo>
                    <a:lnTo>
                      <a:pt x="1" y="37"/>
                    </a:lnTo>
                    <a:lnTo>
                      <a:pt x="0" y="36"/>
                    </a:lnTo>
                    <a:lnTo>
                      <a:pt x="0" y="34"/>
                    </a:lnTo>
                    <a:lnTo>
                      <a:pt x="0" y="32"/>
                    </a:lnTo>
                    <a:lnTo>
                      <a:pt x="0" y="31"/>
                    </a:lnTo>
                    <a:lnTo>
                      <a:pt x="0" y="28"/>
                    </a:lnTo>
                    <a:lnTo>
                      <a:pt x="0" y="27"/>
                    </a:lnTo>
                    <a:lnTo>
                      <a:pt x="0" y="26"/>
                    </a:lnTo>
                    <a:lnTo>
                      <a:pt x="1" y="23"/>
                    </a:lnTo>
                    <a:lnTo>
                      <a:pt x="1" y="22"/>
                    </a:lnTo>
                    <a:lnTo>
                      <a:pt x="1" y="21"/>
                    </a:lnTo>
                    <a:lnTo>
                      <a:pt x="3" y="19"/>
                    </a:lnTo>
                    <a:lnTo>
                      <a:pt x="3" y="17"/>
                    </a:lnTo>
                    <a:lnTo>
                      <a:pt x="3" y="16"/>
                    </a:lnTo>
                    <a:lnTo>
                      <a:pt x="4" y="14"/>
                    </a:lnTo>
                    <a:lnTo>
                      <a:pt x="5" y="13"/>
                    </a:lnTo>
                    <a:lnTo>
                      <a:pt x="5" y="12"/>
                    </a:lnTo>
                    <a:lnTo>
                      <a:pt x="7" y="10"/>
                    </a:lnTo>
                    <a:lnTo>
                      <a:pt x="8" y="10"/>
                    </a:lnTo>
                    <a:lnTo>
                      <a:pt x="8" y="9"/>
                    </a:lnTo>
                    <a:lnTo>
                      <a:pt x="10" y="8"/>
                    </a:lnTo>
                    <a:lnTo>
                      <a:pt x="11" y="7"/>
                    </a:lnTo>
                    <a:lnTo>
                      <a:pt x="13" y="7"/>
                    </a:lnTo>
                    <a:lnTo>
                      <a:pt x="14" y="5"/>
                    </a:lnTo>
                    <a:lnTo>
                      <a:pt x="15" y="4"/>
                    </a:lnTo>
                    <a:lnTo>
                      <a:pt x="17" y="4"/>
                    </a:lnTo>
                    <a:lnTo>
                      <a:pt x="18" y="3"/>
                    </a:lnTo>
                    <a:lnTo>
                      <a:pt x="20" y="3"/>
                    </a:lnTo>
                    <a:lnTo>
                      <a:pt x="21" y="3"/>
                    </a:lnTo>
                    <a:lnTo>
                      <a:pt x="23" y="2"/>
                    </a:lnTo>
                    <a:lnTo>
                      <a:pt x="24" y="2"/>
                    </a:lnTo>
                    <a:lnTo>
                      <a:pt x="26" y="2"/>
                    </a:lnTo>
                    <a:lnTo>
                      <a:pt x="27" y="2"/>
                    </a:lnTo>
                    <a:lnTo>
                      <a:pt x="28" y="2"/>
                    </a:lnTo>
                    <a:lnTo>
                      <a:pt x="30" y="2"/>
                    </a:lnTo>
                    <a:lnTo>
                      <a:pt x="31" y="0"/>
                    </a:lnTo>
                    <a:lnTo>
                      <a:pt x="36" y="2"/>
                    </a:lnTo>
                    <a:lnTo>
                      <a:pt x="38" y="2"/>
                    </a:lnTo>
                    <a:lnTo>
                      <a:pt x="43" y="2"/>
                    </a:lnTo>
                    <a:lnTo>
                      <a:pt x="46" y="3"/>
                    </a:lnTo>
                    <a:lnTo>
                      <a:pt x="49" y="4"/>
                    </a:lnTo>
                    <a:lnTo>
                      <a:pt x="50" y="5"/>
                    </a:lnTo>
                    <a:lnTo>
                      <a:pt x="53" y="7"/>
                    </a:lnTo>
                    <a:lnTo>
                      <a:pt x="54" y="8"/>
                    </a:lnTo>
                    <a:lnTo>
                      <a:pt x="56" y="9"/>
                    </a:lnTo>
                    <a:lnTo>
                      <a:pt x="57" y="12"/>
                    </a:lnTo>
                    <a:lnTo>
                      <a:pt x="59" y="13"/>
                    </a:lnTo>
                    <a:lnTo>
                      <a:pt x="60" y="16"/>
                    </a:lnTo>
                    <a:lnTo>
                      <a:pt x="61" y="17"/>
                    </a:lnTo>
                    <a:lnTo>
                      <a:pt x="61" y="19"/>
                    </a:lnTo>
                    <a:lnTo>
                      <a:pt x="61" y="22"/>
                    </a:lnTo>
                    <a:lnTo>
                      <a:pt x="63" y="24"/>
                    </a:lnTo>
                    <a:lnTo>
                      <a:pt x="43" y="24"/>
                    </a:lnTo>
                  </a:path>
                </a:pathLst>
              </a:custGeom>
              <a:noFill/>
              <a:ln w="0">
                <a:solidFill>
                  <a:srgbClr val="000000"/>
                </a:solidFill>
                <a:prstDash val="solid"/>
                <a:round/>
                <a:headEnd/>
                <a:tailEnd/>
              </a:ln>
            </p:spPr>
            <p:txBody>
              <a:bodyPr/>
              <a:lstStyle/>
              <a:p>
                <a:endParaRPr lang="en-US"/>
              </a:p>
            </p:txBody>
          </p:sp>
          <p:sp>
            <p:nvSpPr>
              <p:cNvPr id="10406" name="Freeform 166"/>
              <p:cNvSpPr>
                <a:spLocks/>
              </p:cNvSpPr>
              <p:nvPr/>
            </p:nvSpPr>
            <p:spPr bwMode="auto">
              <a:xfrm>
                <a:off x="2659" y="3235"/>
                <a:ext cx="19" cy="19"/>
              </a:xfrm>
              <a:custGeom>
                <a:avLst/>
                <a:gdLst/>
                <a:ahLst/>
                <a:cxnLst>
                  <a:cxn ang="0">
                    <a:pos x="34" y="15"/>
                  </a:cxn>
                  <a:cxn ang="0">
                    <a:pos x="30" y="14"/>
                  </a:cxn>
                  <a:cxn ang="0">
                    <a:pos x="24" y="14"/>
                  </a:cxn>
                  <a:cxn ang="0">
                    <a:pos x="22" y="15"/>
                  </a:cxn>
                  <a:cxn ang="0">
                    <a:pos x="22" y="18"/>
                  </a:cxn>
                  <a:cxn ang="0">
                    <a:pos x="23" y="19"/>
                  </a:cxn>
                  <a:cxn ang="0">
                    <a:pos x="24" y="19"/>
                  </a:cxn>
                  <a:cxn ang="0">
                    <a:pos x="26" y="20"/>
                  </a:cxn>
                  <a:cxn ang="0">
                    <a:pos x="29" y="22"/>
                  </a:cxn>
                  <a:cxn ang="0">
                    <a:pos x="30" y="22"/>
                  </a:cxn>
                  <a:cxn ang="0">
                    <a:pos x="33" y="23"/>
                  </a:cxn>
                  <a:cxn ang="0">
                    <a:pos x="36" y="23"/>
                  </a:cxn>
                  <a:cxn ang="0">
                    <a:pos x="42" y="24"/>
                  </a:cxn>
                  <a:cxn ang="0">
                    <a:pos x="47" y="25"/>
                  </a:cxn>
                  <a:cxn ang="0">
                    <a:pos x="52" y="28"/>
                  </a:cxn>
                  <a:cxn ang="0">
                    <a:pos x="55" y="32"/>
                  </a:cxn>
                  <a:cxn ang="0">
                    <a:pos x="57" y="34"/>
                  </a:cxn>
                  <a:cxn ang="0">
                    <a:pos x="57" y="38"/>
                  </a:cxn>
                  <a:cxn ang="0">
                    <a:pos x="57" y="44"/>
                  </a:cxn>
                  <a:cxn ang="0">
                    <a:pos x="55" y="49"/>
                  </a:cxn>
                  <a:cxn ang="0">
                    <a:pos x="50" y="53"/>
                  </a:cxn>
                  <a:cxn ang="0">
                    <a:pos x="45" y="57"/>
                  </a:cxn>
                  <a:cxn ang="0">
                    <a:pos x="37" y="58"/>
                  </a:cxn>
                  <a:cxn ang="0">
                    <a:pos x="30" y="58"/>
                  </a:cxn>
                  <a:cxn ang="0">
                    <a:pos x="23" y="58"/>
                  </a:cxn>
                  <a:cxn ang="0">
                    <a:pos x="16" y="57"/>
                  </a:cxn>
                  <a:cxn ang="0">
                    <a:pos x="10" y="54"/>
                  </a:cxn>
                  <a:cxn ang="0">
                    <a:pos x="6" y="50"/>
                  </a:cxn>
                  <a:cxn ang="0">
                    <a:pos x="3" y="47"/>
                  </a:cxn>
                  <a:cxn ang="0">
                    <a:pos x="0" y="40"/>
                  </a:cxn>
                  <a:cxn ang="0">
                    <a:pos x="22" y="42"/>
                  </a:cxn>
                  <a:cxn ang="0">
                    <a:pos x="23" y="43"/>
                  </a:cxn>
                  <a:cxn ang="0">
                    <a:pos x="26" y="45"/>
                  </a:cxn>
                  <a:cxn ang="0">
                    <a:pos x="29" y="45"/>
                  </a:cxn>
                  <a:cxn ang="0">
                    <a:pos x="33" y="45"/>
                  </a:cxn>
                  <a:cxn ang="0">
                    <a:pos x="37" y="43"/>
                  </a:cxn>
                  <a:cxn ang="0">
                    <a:pos x="37" y="40"/>
                  </a:cxn>
                  <a:cxn ang="0">
                    <a:pos x="36" y="39"/>
                  </a:cxn>
                  <a:cxn ang="0">
                    <a:pos x="33" y="38"/>
                  </a:cxn>
                  <a:cxn ang="0">
                    <a:pos x="29" y="37"/>
                  </a:cxn>
                  <a:cxn ang="0">
                    <a:pos x="23" y="35"/>
                  </a:cxn>
                  <a:cxn ang="0">
                    <a:pos x="19" y="34"/>
                  </a:cxn>
                  <a:cxn ang="0">
                    <a:pos x="14" y="33"/>
                  </a:cxn>
                  <a:cxn ang="0">
                    <a:pos x="10" y="30"/>
                  </a:cxn>
                  <a:cxn ang="0">
                    <a:pos x="7" y="29"/>
                  </a:cxn>
                  <a:cxn ang="0">
                    <a:pos x="4" y="27"/>
                  </a:cxn>
                  <a:cxn ang="0">
                    <a:pos x="3" y="23"/>
                  </a:cxn>
                  <a:cxn ang="0">
                    <a:pos x="1" y="19"/>
                  </a:cxn>
                  <a:cxn ang="0">
                    <a:pos x="1" y="15"/>
                  </a:cxn>
                  <a:cxn ang="0">
                    <a:pos x="3" y="10"/>
                  </a:cxn>
                  <a:cxn ang="0">
                    <a:pos x="7" y="6"/>
                  </a:cxn>
                  <a:cxn ang="0">
                    <a:pos x="11" y="4"/>
                  </a:cxn>
                  <a:cxn ang="0">
                    <a:pos x="17" y="1"/>
                  </a:cxn>
                  <a:cxn ang="0">
                    <a:pos x="24" y="0"/>
                  </a:cxn>
                  <a:cxn ang="0">
                    <a:pos x="32" y="0"/>
                  </a:cxn>
                  <a:cxn ang="0">
                    <a:pos x="36" y="1"/>
                  </a:cxn>
                  <a:cxn ang="0">
                    <a:pos x="40" y="1"/>
                  </a:cxn>
                  <a:cxn ang="0">
                    <a:pos x="45" y="4"/>
                  </a:cxn>
                  <a:cxn ang="0">
                    <a:pos x="49" y="5"/>
                  </a:cxn>
                  <a:cxn ang="0">
                    <a:pos x="52" y="8"/>
                  </a:cxn>
                  <a:cxn ang="0">
                    <a:pos x="55" y="12"/>
                  </a:cxn>
                  <a:cxn ang="0">
                    <a:pos x="56" y="15"/>
                  </a:cxn>
                </a:cxnLst>
                <a:rect l="0" t="0" r="r" b="b"/>
                <a:pathLst>
                  <a:path w="57" h="58">
                    <a:moveTo>
                      <a:pt x="36" y="18"/>
                    </a:moveTo>
                    <a:lnTo>
                      <a:pt x="36" y="17"/>
                    </a:lnTo>
                    <a:lnTo>
                      <a:pt x="36" y="17"/>
                    </a:lnTo>
                    <a:lnTo>
                      <a:pt x="34" y="15"/>
                    </a:lnTo>
                    <a:lnTo>
                      <a:pt x="33" y="15"/>
                    </a:lnTo>
                    <a:lnTo>
                      <a:pt x="33" y="14"/>
                    </a:lnTo>
                    <a:lnTo>
                      <a:pt x="32" y="14"/>
                    </a:lnTo>
                    <a:lnTo>
                      <a:pt x="30" y="14"/>
                    </a:lnTo>
                    <a:lnTo>
                      <a:pt x="27" y="14"/>
                    </a:lnTo>
                    <a:lnTo>
                      <a:pt x="27" y="14"/>
                    </a:lnTo>
                    <a:lnTo>
                      <a:pt x="26" y="14"/>
                    </a:lnTo>
                    <a:lnTo>
                      <a:pt x="24" y="14"/>
                    </a:lnTo>
                    <a:lnTo>
                      <a:pt x="23" y="14"/>
                    </a:lnTo>
                    <a:lnTo>
                      <a:pt x="23" y="15"/>
                    </a:lnTo>
                    <a:lnTo>
                      <a:pt x="23" y="15"/>
                    </a:lnTo>
                    <a:lnTo>
                      <a:pt x="22" y="15"/>
                    </a:lnTo>
                    <a:lnTo>
                      <a:pt x="22" y="17"/>
                    </a:lnTo>
                    <a:lnTo>
                      <a:pt x="22" y="17"/>
                    </a:lnTo>
                    <a:lnTo>
                      <a:pt x="22" y="18"/>
                    </a:lnTo>
                    <a:lnTo>
                      <a:pt x="22" y="18"/>
                    </a:lnTo>
                    <a:lnTo>
                      <a:pt x="22" y="18"/>
                    </a:lnTo>
                    <a:lnTo>
                      <a:pt x="23" y="18"/>
                    </a:lnTo>
                    <a:lnTo>
                      <a:pt x="23" y="18"/>
                    </a:lnTo>
                    <a:lnTo>
                      <a:pt x="23" y="19"/>
                    </a:lnTo>
                    <a:lnTo>
                      <a:pt x="23" y="19"/>
                    </a:lnTo>
                    <a:lnTo>
                      <a:pt x="23" y="19"/>
                    </a:lnTo>
                    <a:lnTo>
                      <a:pt x="24" y="19"/>
                    </a:lnTo>
                    <a:lnTo>
                      <a:pt x="24" y="19"/>
                    </a:lnTo>
                    <a:lnTo>
                      <a:pt x="24" y="20"/>
                    </a:lnTo>
                    <a:lnTo>
                      <a:pt x="24" y="20"/>
                    </a:lnTo>
                    <a:lnTo>
                      <a:pt x="26" y="20"/>
                    </a:lnTo>
                    <a:lnTo>
                      <a:pt x="26" y="20"/>
                    </a:lnTo>
                    <a:lnTo>
                      <a:pt x="26" y="20"/>
                    </a:lnTo>
                    <a:lnTo>
                      <a:pt x="27" y="20"/>
                    </a:lnTo>
                    <a:lnTo>
                      <a:pt x="27" y="22"/>
                    </a:lnTo>
                    <a:lnTo>
                      <a:pt x="29" y="22"/>
                    </a:lnTo>
                    <a:lnTo>
                      <a:pt x="29" y="22"/>
                    </a:lnTo>
                    <a:lnTo>
                      <a:pt x="29" y="22"/>
                    </a:lnTo>
                    <a:lnTo>
                      <a:pt x="30" y="22"/>
                    </a:lnTo>
                    <a:lnTo>
                      <a:pt x="30" y="22"/>
                    </a:lnTo>
                    <a:lnTo>
                      <a:pt x="32" y="22"/>
                    </a:lnTo>
                    <a:lnTo>
                      <a:pt x="32" y="22"/>
                    </a:lnTo>
                    <a:lnTo>
                      <a:pt x="33" y="22"/>
                    </a:lnTo>
                    <a:lnTo>
                      <a:pt x="33" y="23"/>
                    </a:lnTo>
                    <a:lnTo>
                      <a:pt x="33" y="23"/>
                    </a:lnTo>
                    <a:lnTo>
                      <a:pt x="34" y="23"/>
                    </a:lnTo>
                    <a:lnTo>
                      <a:pt x="34" y="23"/>
                    </a:lnTo>
                    <a:lnTo>
                      <a:pt x="36" y="23"/>
                    </a:lnTo>
                    <a:lnTo>
                      <a:pt x="36" y="23"/>
                    </a:lnTo>
                    <a:lnTo>
                      <a:pt x="37" y="23"/>
                    </a:lnTo>
                    <a:lnTo>
                      <a:pt x="39" y="24"/>
                    </a:lnTo>
                    <a:lnTo>
                      <a:pt x="42" y="24"/>
                    </a:lnTo>
                    <a:lnTo>
                      <a:pt x="43" y="24"/>
                    </a:lnTo>
                    <a:lnTo>
                      <a:pt x="45" y="25"/>
                    </a:lnTo>
                    <a:lnTo>
                      <a:pt x="46" y="25"/>
                    </a:lnTo>
                    <a:lnTo>
                      <a:pt x="47" y="25"/>
                    </a:lnTo>
                    <a:lnTo>
                      <a:pt x="47" y="27"/>
                    </a:lnTo>
                    <a:lnTo>
                      <a:pt x="49" y="27"/>
                    </a:lnTo>
                    <a:lnTo>
                      <a:pt x="50" y="28"/>
                    </a:lnTo>
                    <a:lnTo>
                      <a:pt x="52" y="28"/>
                    </a:lnTo>
                    <a:lnTo>
                      <a:pt x="52" y="29"/>
                    </a:lnTo>
                    <a:lnTo>
                      <a:pt x="53" y="29"/>
                    </a:lnTo>
                    <a:lnTo>
                      <a:pt x="55" y="30"/>
                    </a:lnTo>
                    <a:lnTo>
                      <a:pt x="55" y="32"/>
                    </a:lnTo>
                    <a:lnTo>
                      <a:pt x="56" y="32"/>
                    </a:lnTo>
                    <a:lnTo>
                      <a:pt x="56" y="33"/>
                    </a:lnTo>
                    <a:lnTo>
                      <a:pt x="56" y="33"/>
                    </a:lnTo>
                    <a:lnTo>
                      <a:pt x="57" y="34"/>
                    </a:lnTo>
                    <a:lnTo>
                      <a:pt x="57" y="35"/>
                    </a:lnTo>
                    <a:lnTo>
                      <a:pt x="57" y="37"/>
                    </a:lnTo>
                    <a:lnTo>
                      <a:pt x="57" y="38"/>
                    </a:lnTo>
                    <a:lnTo>
                      <a:pt x="57" y="38"/>
                    </a:lnTo>
                    <a:lnTo>
                      <a:pt x="57" y="39"/>
                    </a:lnTo>
                    <a:lnTo>
                      <a:pt x="57" y="42"/>
                    </a:lnTo>
                    <a:lnTo>
                      <a:pt x="57" y="43"/>
                    </a:lnTo>
                    <a:lnTo>
                      <a:pt x="57" y="44"/>
                    </a:lnTo>
                    <a:lnTo>
                      <a:pt x="57" y="45"/>
                    </a:lnTo>
                    <a:lnTo>
                      <a:pt x="56" y="47"/>
                    </a:lnTo>
                    <a:lnTo>
                      <a:pt x="56" y="48"/>
                    </a:lnTo>
                    <a:lnTo>
                      <a:pt x="55" y="49"/>
                    </a:lnTo>
                    <a:lnTo>
                      <a:pt x="53" y="50"/>
                    </a:lnTo>
                    <a:lnTo>
                      <a:pt x="53" y="52"/>
                    </a:lnTo>
                    <a:lnTo>
                      <a:pt x="52" y="53"/>
                    </a:lnTo>
                    <a:lnTo>
                      <a:pt x="50" y="53"/>
                    </a:lnTo>
                    <a:lnTo>
                      <a:pt x="49" y="54"/>
                    </a:lnTo>
                    <a:lnTo>
                      <a:pt x="47" y="55"/>
                    </a:lnTo>
                    <a:lnTo>
                      <a:pt x="46" y="55"/>
                    </a:lnTo>
                    <a:lnTo>
                      <a:pt x="45" y="57"/>
                    </a:lnTo>
                    <a:lnTo>
                      <a:pt x="43" y="57"/>
                    </a:lnTo>
                    <a:lnTo>
                      <a:pt x="42" y="57"/>
                    </a:lnTo>
                    <a:lnTo>
                      <a:pt x="40" y="57"/>
                    </a:lnTo>
                    <a:lnTo>
                      <a:pt x="37" y="58"/>
                    </a:lnTo>
                    <a:lnTo>
                      <a:pt x="36" y="58"/>
                    </a:lnTo>
                    <a:lnTo>
                      <a:pt x="34" y="58"/>
                    </a:lnTo>
                    <a:lnTo>
                      <a:pt x="32" y="58"/>
                    </a:lnTo>
                    <a:lnTo>
                      <a:pt x="30" y="58"/>
                    </a:lnTo>
                    <a:lnTo>
                      <a:pt x="29" y="58"/>
                    </a:lnTo>
                    <a:lnTo>
                      <a:pt x="26" y="58"/>
                    </a:lnTo>
                    <a:lnTo>
                      <a:pt x="24" y="58"/>
                    </a:lnTo>
                    <a:lnTo>
                      <a:pt x="23" y="58"/>
                    </a:lnTo>
                    <a:lnTo>
                      <a:pt x="22" y="58"/>
                    </a:lnTo>
                    <a:lnTo>
                      <a:pt x="20" y="57"/>
                    </a:lnTo>
                    <a:lnTo>
                      <a:pt x="17" y="57"/>
                    </a:lnTo>
                    <a:lnTo>
                      <a:pt x="16" y="57"/>
                    </a:lnTo>
                    <a:lnTo>
                      <a:pt x="14" y="57"/>
                    </a:lnTo>
                    <a:lnTo>
                      <a:pt x="13" y="55"/>
                    </a:lnTo>
                    <a:lnTo>
                      <a:pt x="11" y="55"/>
                    </a:lnTo>
                    <a:lnTo>
                      <a:pt x="10" y="54"/>
                    </a:lnTo>
                    <a:lnTo>
                      <a:pt x="9" y="53"/>
                    </a:lnTo>
                    <a:lnTo>
                      <a:pt x="7" y="53"/>
                    </a:lnTo>
                    <a:lnTo>
                      <a:pt x="7" y="52"/>
                    </a:lnTo>
                    <a:lnTo>
                      <a:pt x="6" y="50"/>
                    </a:lnTo>
                    <a:lnTo>
                      <a:pt x="4" y="49"/>
                    </a:lnTo>
                    <a:lnTo>
                      <a:pt x="4" y="48"/>
                    </a:lnTo>
                    <a:lnTo>
                      <a:pt x="3" y="47"/>
                    </a:lnTo>
                    <a:lnTo>
                      <a:pt x="3" y="47"/>
                    </a:lnTo>
                    <a:lnTo>
                      <a:pt x="1" y="45"/>
                    </a:lnTo>
                    <a:lnTo>
                      <a:pt x="1" y="44"/>
                    </a:lnTo>
                    <a:lnTo>
                      <a:pt x="1" y="43"/>
                    </a:lnTo>
                    <a:lnTo>
                      <a:pt x="0" y="40"/>
                    </a:lnTo>
                    <a:lnTo>
                      <a:pt x="0" y="39"/>
                    </a:lnTo>
                    <a:lnTo>
                      <a:pt x="20" y="39"/>
                    </a:lnTo>
                    <a:lnTo>
                      <a:pt x="20" y="40"/>
                    </a:lnTo>
                    <a:lnTo>
                      <a:pt x="22" y="42"/>
                    </a:lnTo>
                    <a:lnTo>
                      <a:pt x="22" y="42"/>
                    </a:lnTo>
                    <a:lnTo>
                      <a:pt x="22" y="43"/>
                    </a:lnTo>
                    <a:lnTo>
                      <a:pt x="22" y="43"/>
                    </a:lnTo>
                    <a:lnTo>
                      <a:pt x="23" y="43"/>
                    </a:lnTo>
                    <a:lnTo>
                      <a:pt x="23" y="44"/>
                    </a:lnTo>
                    <a:lnTo>
                      <a:pt x="24" y="44"/>
                    </a:lnTo>
                    <a:lnTo>
                      <a:pt x="24" y="44"/>
                    </a:lnTo>
                    <a:lnTo>
                      <a:pt x="26" y="45"/>
                    </a:lnTo>
                    <a:lnTo>
                      <a:pt x="26" y="45"/>
                    </a:lnTo>
                    <a:lnTo>
                      <a:pt x="27" y="45"/>
                    </a:lnTo>
                    <a:lnTo>
                      <a:pt x="27" y="45"/>
                    </a:lnTo>
                    <a:lnTo>
                      <a:pt x="29" y="45"/>
                    </a:lnTo>
                    <a:lnTo>
                      <a:pt x="29" y="45"/>
                    </a:lnTo>
                    <a:lnTo>
                      <a:pt x="30" y="45"/>
                    </a:lnTo>
                    <a:lnTo>
                      <a:pt x="32" y="45"/>
                    </a:lnTo>
                    <a:lnTo>
                      <a:pt x="33" y="45"/>
                    </a:lnTo>
                    <a:lnTo>
                      <a:pt x="34" y="45"/>
                    </a:lnTo>
                    <a:lnTo>
                      <a:pt x="36" y="44"/>
                    </a:lnTo>
                    <a:lnTo>
                      <a:pt x="36" y="44"/>
                    </a:lnTo>
                    <a:lnTo>
                      <a:pt x="37" y="43"/>
                    </a:lnTo>
                    <a:lnTo>
                      <a:pt x="37" y="43"/>
                    </a:lnTo>
                    <a:lnTo>
                      <a:pt x="37" y="42"/>
                    </a:lnTo>
                    <a:lnTo>
                      <a:pt x="37" y="42"/>
                    </a:lnTo>
                    <a:lnTo>
                      <a:pt x="37" y="40"/>
                    </a:lnTo>
                    <a:lnTo>
                      <a:pt x="37" y="40"/>
                    </a:lnTo>
                    <a:lnTo>
                      <a:pt x="37" y="39"/>
                    </a:lnTo>
                    <a:lnTo>
                      <a:pt x="36" y="39"/>
                    </a:lnTo>
                    <a:lnTo>
                      <a:pt x="36" y="39"/>
                    </a:lnTo>
                    <a:lnTo>
                      <a:pt x="36" y="38"/>
                    </a:lnTo>
                    <a:lnTo>
                      <a:pt x="34" y="38"/>
                    </a:lnTo>
                    <a:lnTo>
                      <a:pt x="34" y="38"/>
                    </a:lnTo>
                    <a:lnTo>
                      <a:pt x="33" y="38"/>
                    </a:lnTo>
                    <a:lnTo>
                      <a:pt x="32" y="37"/>
                    </a:lnTo>
                    <a:lnTo>
                      <a:pt x="32" y="37"/>
                    </a:lnTo>
                    <a:lnTo>
                      <a:pt x="30" y="37"/>
                    </a:lnTo>
                    <a:lnTo>
                      <a:pt x="29" y="37"/>
                    </a:lnTo>
                    <a:lnTo>
                      <a:pt x="27" y="35"/>
                    </a:lnTo>
                    <a:lnTo>
                      <a:pt x="26" y="35"/>
                    </a:lnTo>
                    <a:lnTo>
                      <a:pt x="24" y="35"/>
                    </a:lnTo>
                    <a:lnTo>
                      <a:pt x="23" y="35"/>
                    </a:lnTo>
                    <a:lnTo>
                      <a:pt x="22" y="34"/>
                    </a:lnTo>
                    <a:lnTo>
                      <a:pt x="20" y="34"/>
                    </a:lnTo>
                    <a:lnTo>
                      <a:pt x="19" y="34"/>
                    </a:lnTo>
                    <a:lnTo>
                      <a:pt x="19" y="34"/>
                    </a:lnTo>
                    <a:lnTo>
                      <a:pt x="17" y="34"/>
                    </a:lnTo>
                    <a:lnTo>
                      <a:pt x="16" y="33"/>
                    </a:lnTo>
                    <a:lnTo>
                      <a:pt x="14" y="33"/>
                    </a:lnTo>
                    <a:lnTo>
                      <a:pt x="14" y="33"/>
                    </a:lnTo>
                    <a:lnTo>
                      <a:pt x="13" y="32"/>
                    </a:lnTo>
                    <a:lnTo>
                      <a:pt x="11" y="32"/>
                    </a:lnTo>
                    <a:lnTo>
                      <a:pt x="11" y="32"/>
                    </a:lnTo>
                    <a:lnTo>
                      <a:pt x="10" y="30"/>
                    </a:lnTo>
                    <a:lnTo>
                      <a:pt x="10" y="30"/>
                    </a:lnTo>
                    <a:lnTo>
                      <a:pt x="9" y="30"/>
                    </a:lnTo>
                    <a:lnTo>
                      <a:pt x="7" y="29"/>
                    </a:lnTo>
                    <a:lnTo>
                      <a:pt x="7" y="29"/>
                    </a:lnTo>
                    <a:lnTo>
                      <a:pt x="6" y="28"/>
                    </a:lnTo>
                    <a:lnTo>
                      <a:pt x="6" y="28"/>
                    </a:lnTo>
                    <a:lnTo>
                      <a:pt x="6" y="27"/>
                    </a:lnTo>
                    <a:lnTo>
                      <a:pt x="4" y="27"/>
                    </a:lnTo>
                    <a:lnTo>
                      <a:pt x="4" y="25"/>
                    </a:lnTo>
                    <a:lnTo>
                      <a:pt x="4" y="25"/>
                    </a:lnTo>
                    <a:lnTo>
                      <a:pt x="3" y="24"/>
                    </a:lnTo>
                    <a:lnTo>
                      <a:pt x="3" y="23"/>
                    </a:lnTo>
                    <a:lnTo>
                      <a:pt x="3" y="23"/>
                    </a:lnTo>
                    <a:lnTo>
                      <a:pt x="1" y="22"/>
                    </a:lnTo>
                    <a:lnTo>
                      <a:pt x="1" y="20"/>
                    </a:lnTo>
                    <a:lnTo>
                      <a:pt x="1" y="19"/>
                    </a:lnTo>
                    <a:lnTo>
                      <a:pt x="1" y="18"/>
                    </a:lnTo>
                    <a:lnTo>
                      <a:pt x="1" y="17"/>
                    </a:lnTo>
                    <a:lnTo>
                      <a:pt x="1" y="15"/>
                    </a:lnTo>
                    <a:lnTo>
                      <a:pt x="1" y="15"/>
                    </a:lnTo>
                    <a:lnTo>
                      <a:pt x="1" y="14"/>
                    </a:lnTo>
                    <a:lnTo>
                      <a:pt x="3" y="13"/>
                    </a:lnTo>
                    <a:lnTo>
                      <a:pt x="3" y="12"/>
                    </a:lnTo>
                    <a:lnTo>
                      <a:pt x="3" y="10"/>
                    </a:lnTo>
                    <a:lnTo>
                      <a:pt x="4" y="9"/>
                    </a:lnTo>
                    <a:lnTo>
                      <a:pt x="4" y="9"/>
                    </a:lnTo>
                    <a:lnTo>
                      <a:pt x="6" y="8"/>
                    </a:lnTo>
                    <a:lnTo>
                      <a:pt x="7" y="6"/>
                    </a:lnTo>
                    <a:lnTo>
                      <a:pt x="7" y="6"/>
                    </a:lnTo>
                    <a:lnTo>
                      <a:pt x="9" y="5"/>
                    </a:lnTo>
                    <a:lnTo>
                      <a:pt x="10" y="4"/>
                    </a:lnTo>
                    <a:lnTo>
                      <a:pt x="11" y="4"/>
                    </a:lnTo>
                    <a:lnTo>
                      <a:pt x="13" y="3"/>
                    </a:lnTo>
                    <a:lnTo>
                      <a:pt x="14" y="3"/>
                    </a:lnTo>
                    <a:lnTo>
                      <a:pt x="16" y="3"/>
                    </a:lnTo>
                    <a:lnTo>
                      <a:pt x="17" y="1"/>
                    </a:lnTo>
                    <a:lnTo>
                      <a:pt x="20" y="1"/>
                    </a:lnTo>
                    <a:lnTo>
                      <a:pt x="22" y="1"/>
                    </a:lnTo>
                    <a:lnTo>
                      <a:pt x="23" y="0"/>
                    </a:lnTo>
                    <a:lnTo>
                      <a:pt x="24" y="0"/>
                    </a:lnTo>
                    <a:lnTo>
                      <a:pt x="27" y="0"/>
                    </a:lnTo>
                    <a:lnTo>
                      <a:pt x="29" y="0"/>
                    </a:lnTo>
                    <a:lnTo>
                      <a:pt x="30" y="0"/>
                    </a:lnTo>
                    <a:lnTo>
                      <a:pt x="32" y="0"/>
                    </a:lnTo>
                    <a:lnTo>
                      <a:pt x="33" y="0"/>
                    </a:lnTo>
                    <a:lnTo>
                      <a:pt x="34" y="0"/>
                    </a:lnTo>
                    <a:lnTo>
                      <a:pt x="36" y="1"/>
                    </a:lnTo>
                    <a:lnTo>
                      <a:pt x="36" y="1"/>
                    </a:lnTo>
                    <a:lnTo>
                      <a:pt x="37" y="1"/>
                    </a:lnTo>
                    <a:lnTo>
                      <a:pt x="39" y="1"/>
                    </a:lnTo>
                    <a:lnTo>
                      <a:pt x="40" y="1"/>
                    </a:lnTo>
                    <a:lnTo>
                      <a:pt x="40" y="1"/>
                    </a:lnTo>
                    <a:lnTo>
                      <a:pt x="42" y="3"/>
                    </a:lnTo>
                    <a:lnTo>
                      <a:pt x="43" y="3"/>
                    </a:lnTo>
                    <a:lnTo>
                      <a:pt x="45" y="3"/>
                    </a:lnTo>
                    <a:lnTo>
                      <a:pt x="45" y="4"/>
                    </a:lnTo>
                    <a:lnTo>
                      <a:pt x="46" y="4"/>
                    </a:lnTo>
                    <a:lnTo>
                      <a:pt x="47" y="4"/>
                    </a:lnTo>
                    <a:lnTo>
                      <a:pt x="47" y="5"/>
                    </a:lnTo>
                    <a:lnTo>
                      <a:pt x="49" y="5"/>
                    </a:lnTo>
                    <a:lnTo>
                      <a:pt x="49" y="6"/>
                    </a:lnTo>
                    <a:lnTo>
                      <a:pt x="50" y="6"/>
                    </a:lnTo>
                    <a:lnTo>
                      <a:pt x="50" y="8"/>
                    </a:lnTo>
                    <a:lnTo>
                      <a:pt x="52" y="8"/>
                    </a:lnTo>
                    <a:lnTo>
                      <a:pt x="52" y="9"/>
                    </a:lnTo>
                    <a:lnTo>
                      <a:pt x="53" y="10"/>
                    </a:lnTo>
                    <a:lnTo>
                      <a:pt x="53" y="10"/>
                    </a:lnTo>
                    <a:lnTo>
                      <a:pt x="55" y="12"/>
                    </a:lnTo>
                    <a:lnTo>
                      <a:pt x="55" y="13"/>
                    </a:lnTo>
                    <a:lnTo>
                      <a:pt x="55" y="14"/>
                    </a:lnTo>
                    <a:lnTo>
                      <a:pt x="56" y="15"/>
                    </a:lnTo>
                    <a:lnTo>
                      <a:pt x="56" y="15"/>
                    </a:lnTo>
                    <a:lnTo>
                      <a:pt x="56" y="17"/>
                    </a:lnTo>
                    <a:lnTo>
                      <a:pt x="56" y="18"/>
                    </a:lnTo>
                    <a:lnTo>
                      <a:pt x="36" y="18"/>
                    </a:lnTo>
                    <a:close/>
                  </a:path>
                </a:pathLst>
              </a:custGeom>
              <a:solidFill>
                <a:srgbClr val="FFFFFF"/>
              </a:solidFill>
              <a:ln w="9525">
                <a:noFill/>
                <a:round/>
                <a:headEnd/>
                <a:tailEnd/>
              </a:ln>
            </p:spPr>
            <p:txBody>
              <a:bodyPr/>
              <a:lstStyle/>
              <a:p>
                <a:endParaRPr lang="en-US"/>
              </a:p>
            </p:txBody>
          </p:sp>
          <p:sp>
            <p:nvSpPr>
              <p:cNvPr id="10407" name="Freeform 167"/>
              <p:cNvSpPr>
                <a:spLocks/>
              </p:cNvSpPr>
              <p:nvPr/>
            </p:nvSpPr>
            <p:spPr bwMode="auto">
              <a:xfrm>
                <a:off x="2659" y="3235"/>
                <a:ext cx="19" cy="19"/>
              </a:xfrm>
              <a:custGeom>
                <a:avLst/>
                <a:gdLst/>
                <a:ahLst/>
                <a:cxnLst>
                  <a:cxn ang="0">
                    <a:pos x="33" y="15"/>
                  </a:cxn>
                  <a:cxn ang="0">
                    <a:pos x="27" y="14"/>
                  </a:cxn>
                  <a:cxn ang="0">
                    <a:pos x="23" y="15"/>
                  </a:cxn>
                  <a:cxn ang="0">
                    <a:pos x="23" y="18"/>
                  </a:cxn>
                  <a:cxn ang="0">
                    <a:pos x="26" y="20"/>
                  </a:cxn>
                  <a:cxn ang="0">
                    <a:pos x="30" y="22"/>
                  </a:cxn>
                  <a:cxn ang="0">
                    <a:pos x="34" y="23"/>
                  </a:cxn>
                  <a:cxn ang="0">
                    <a:pos x="42" y="24"/>
                  </a:cxn>
                  <a:cxn ang="0">
                    <a:pos x="47" y="25"/>
                  </a:cxn>
                  <a:cxn ang="0">
                    <a:pos x="52" y="28"/>
                  </a:cxn>
                  <a:cxn ang="0">
                    <a:pos x="55" y="32"/>
                  </a:cxn>
                  <a:cxn ang="0">
                    <a:pos x="57" y="35"/>
                  </a:cxn>
                  <a:cxn ang="0">
                    <a:pos x="57" y="42"/>
                  </a:cxn>
                  <a:cxn ang="0">
                    <a:pos x="56" y="47"/>
                  </a:cxn>
                  <a:cxn ang="0">
                    <a:pos x="53" y="52"/>
                  </a:cxn>
                  <a:cxn ang="0">
                    <a:pos x="47" y="55"/>
                  </a:cxn>
                  <a:cxn ang="0">
                    <a:pos x="42" y="57"/>
                  </a:cxn>
                  <a:cxn ang="0">
                    <a:pos x="34" y="58"/>
                  </a:cxn>
                  <a:cxn ang="0">
                    <a:pos x="26" y="58"/>
                  </a:cxn>
                  <a:cxn ang="0">
                    <a:pos x="20" y="57"/>
                  </a:cxn>
                  <a:cxn ang="0">
                    <a:pos x="13" y="55"/>
                  </a:cxn>
                  <a:cxn ang="0">
                    <a:pos x="7" y="53"/>
                  </a:cxn>
                  <a:cxn ang="0">
                    <a:pos x="4" y="48"/>
                  </a:cxn>
                  <a:cxn ang="0">
                    <a:pos x="1" y="43"/>
                  </a:cxn>
                  <a:cxn ang="0">
                    <a:pos x="20" y="40"/>
                  </a:cxn>
                  <a:cxn ang="0">
                    <a:pos x="23" y="44"/>
                  </a:cxn>
                  <a:cxn ang="0">
                    <a:pos x="29" y="45"/>
                  </a:cxn>
                  <a:cxn ang="0">
                    <a:pos x="34" y="45"/>
                  </a:cxn>
                  <a:cxn ang="0">
                    <a:pos x="37" y="40"/>
                  </a:cxn>
                  <a:cxn ang="0">
                    <a:pos x="34" y="38"/>
                  </a:cxn>
                  <a:cxn ang="0">
                    <a:pos x="29" y="37"/>
                  </a:cxn>
                  <a:cxn ang="0">
                    <a:pos x="23" y="35"/>
                  </a:cxn>
                  <a:cxn ang="0">
                    <a:pos x="17" y="34"/>
                  </a:cxn>
                  <a:cxn ang="0">
                    <a:pos x="11" y="32"/>
                  </a:cxn>
                  <a:cxn ang="0">
                    <a:pos x="6" y="28"/>
                  </a:cxn>
                  <a:cxn ang="0">
                    <a:pos x="3" y="24"/>
                  </a:cxn>
                  <a:cxn ang="0">
                    <a:pos x="1" y="19"/>
                  </a:cxn>
                  <a:cxn ang="0">
                    <a:pos x="1" y="14"/>
                  </a:cxn>
                  <a:cxn ang="0">
                    <a:pos x="4" y="9"/>
                  </a:cxn>
                  <a:cxn ang="0">
                    <a:pos x="10" y="4"/>
                  </a:cxn>
                  <a:cxn ang="0">
                    <a:pos x="16" y="3"/>
                  </a:cxn>
                  <a:cxn ang="0">
                    <a:pos x="23" y="0"/>
                  </a:cxn>
                  <a:cxn ang="0">
                    <a:pos x="30" y="0"/>
                  </a:cxn>
                  <a:cxn ang="0">
                    <a:pos x="36" y="1"/>
                  </a:cxn>
                  <a:cxn ang="0">
                    <a:pos x="42" y="3"/>
                  </a:cxn>
                  <a:cxn ang="0">
                    <a:pos x="46" y="4"/>
                  </a:cxn>
                  <a:cxn ang="0">
                    <a:pos x="49" y="6"/>
                  </a:cxn>
                  <a:cxn ang="0">
                    <a:pos x="52" y="9"/>
                  </a:cxn>
                  <a:cxn ang="0">
                    <a:pos x="55" y="14"/>
                  </a:cxn>
                  <a:cxn ang="0">
                    <a:pos x="36" y="18"/>
                  </a:cxn>
                </a:cxnLst>
                <a:rect l="0" t="0" r="r" b="b"/>
                <a:pathLst>
                  <a:path w="57" h="58">
                    <a:moveTo>
                      <a:pt x="36" y="18"/>
                    </a:moveTo>
                    <a:lnTo>
                      <a:pt x="36" y="17"/>
                    </a:lnTo>
                    <a:lnTo>
                      <a:pt x="34" y="15"/>
                    </a:lnTo>
                    <a:lnTo>
                      <a:pt x="33" y="15"/>
                    </a:lnTo>
                    <a:lnTo>
                      <a:pt x="33" y="14"/>
                    </a:lnTo>
                    <a:lnTo>
                      <a:pt x="32" y="14"/>
                    </a:lnTo>
                    <a:lnTo>
                      <a:pt x="30" y="14"/>
                    </a:lnTo>
                    <a:lnTo>
                      <a:pt x="27" y="14"/>
                    </a:lnTo>
                    <a:lnTo>
                      <a:pt x="26" y="14"/>
                    </a:lnTo>
                    <a:lnTo>
                      <a:pt x="24" y="14"/>
                    </a:lnTo>
                    <a:lnTo>
                      <a:pt x="23" y="14"/>
                    </a:lnTo>
                    <a:lnTo>
                      <a:pt x="23" y="15"/>
                    </a:lnTo>
                    <a:lnTo>
                      <a:pt x="22" y="15"/>
                    </a:lnTo>
                    <a:lnTo>
                      <a:pt x="22" y="17"/>
                    </a:lnTo>
                    <a:lnTo>
                      <a:pt x="22" y="18"/>
                    </a:lnTo>
                    <a:lnTo>
                      <a:pt x="23" y="18"/>
                    </a:lnTo>
                    <a:lnTo>
                      <a:pt x="23" y="19"/>
                    </a:lnTo>
                    <a:lnTo>
                      <a:pt x="24" y="19"/>
                    </a:lnTo>
                    <a:lnTo>
                      <a:pt x="24" y="20"/>
                    </a:lnTo>
                    <a:lnTo>
                      <a:pt x="26" y="20"/>
                    </a:lnTo>
                    <a:lnTo>
                      <a:pt x="27" y="20"/>
                    </a:lnTo>
                    <a:lnTo>
                      <a:pt x="27" y="22"/>
                    </a:lnTo>
                    <a:lnTo>
                      <a:pt x="29" y="22"/>
                    </a:lnTo>
                    <a:lnTo>
                      <a:pt x="30" y="22"/>
                    </a:lnTo>
                    <a:lnTo>
                      <a:pt x="32" y="22"/>
                    </a:lnTo>
                    <a:lnTo>
                      <a:pt x="33" y="22"/>
                    </a:lnTo>
                    <a:lnTo>
                      <a:pt x="33" y="23"/>
                    </a:lnTo>
                    <a:lnTo>
                      <a:pt x="34" y="23"/>
                    </a:lnTo>
                    <a:lnTo>
                      <a:pt x="36" y="23"/>
                    </a:lnTo>
                    <a:lnTo>
                      <a:pt x="37" y="23"/>
                    </a:lnTo>
                    <a:lnTo>
                      <a:pt x="39" y="24"/>
                    </a:lnTo>
                    <a:lnTo>
                      <a:pt x="42" y="24"/>
                    </a:lnTo>
                    <a:lnTo>
                      <a:pt x="43" y="24"/>
                    </a:lnTo>
                    <a:lnTo>
                      <a:pt x="45" y="25"/>
                    </a:lnTo>
                    <a:lnTo>
                      <a:pt x="46" y="25"/>
                    </a:lnTo>
                    <a:lnTo>
                      <a:pt x="47" y="25"/>
                    </a:lnTo>
                    <a:lnTo>
                      <a:pt x="47" y="27"/>
                    </a:lnTo>
                    <a:lnTo>
                      <a:pt x="49" y="27"/>
                    </a:lnTo>
                    <a:lnTo>
                      <a:pt x="50" y="28"/>
                    </a:lnTo>
                    <a:lnTo>
                      <a:pt x="52" y="28"/>
                    </a:lnTo>
                    <a:lnTo>
                      <a:pt x="52" y="29"/>
                    </a:lnTo>
                    <a:lnTo>
                      <a:pt x="53" y="29"/>
                    </a:lnTo>
                    <a:lnTo>
                      <a:pt x="55" y="30"/>
                    </a:lnTo>
                    <a:lnTo>
                      <a:pt x="55" y="32"/>
                    </a:lnTo>
                    <a:lnTo>
                      <a:pt x="56" y="32"/>
                    </a:lnTo>
                    <a:lnTo>
                      <a:pt x="56" y="33"/>
                    </a:lnTo>
                    <a:lnTo>
                      <a:pt x="57" y="34"/>
                    </a:lnTo>
                    <a:lnTo>
                      <a:pt x="57" y="35"/>
                    </a:lnTo>
                    <a:lnTo>
                      <a:pt x="57" y="37"/>
                    </a:lnTo>
                    <a:lnTo>
                      <a:pt x="57" y="38"/>
                    </a:lnTo>
                    <a:lnTo>
                      <a:pt x="57" y="39"/>
                    </a:lnTo>
                    <a:lnTo>
                      <a:pt x="57" y="42"/>
                    </a:lnTo>
                    <a:lnTo>
                      <a:pt x="57" y="43"/>
                    </a:lnTo>
                    <a:lnTo>
                      <a:pt x="57" y="44"/>
                    </a:lnTo>
                    <a:lnTo>
                      <a:pt x="57" y="45"/>
                    </a:lnTo>
                    <a:lnTo>
                      <a:pt x="56" y="47"/>
                    </a:lnTo>
                    <a:lnTo>
                      <a:pt x="56" y="48"/>
                    </a:lnTo>
                    <a:lnTo>
                      <a:pt x="55" y="49"/>
                    </a:lnTo>
                    <a:lnTo>
                      <a:pt x="53" y="50"/>
                    </a:lnTo>
                    <a:lnTo>
                      <a:pt x="53" y="52"/>
                    </a:lnTo>
                    <a:lnTo>
                      <a:pt x="52" y="53"/>
                    </a:lnTo>
                    <a:lnTo>
                      <a:pt x="50" y="53"/>
                    </a:lnTo>
                    <a:lnTo>
                      <a:pt x="49" y="54"/>
                    </a:lnTo>
                    <a:lnTo>
                      <a:pt x="47" y="55"/>
                    </a:lnTo>
                    <a:lnTo>
                      <a:pt x="46" y="55"/>
                    </a:lnTo>
                    <a:lnTo>
                      <a:pt x="45" y="57"/>
                    </a:lnTo>
                    <a:lnTo>
                      <a:pt x="43" y="57"/>
                    </a:lnTo>
                    <a:lnTo>
                      <a:pt x="42" y="57"/>
                    </a:lnTo>
                    <a:lnTo>
                      <a:pt x="40" y="57"/>
                    </a:lnTo>
                    <a:lnTo>
                      <a:pt x="37" y="58"/>
                    </a:lnTo>
                    <a:lnTo>
                      <a:pt x="36" y="58"/>
                    </a:lnTo>
                    <a:lnTo>
                      <a:pt x="34" y="58"/>
                    </a:lnTo>
                    <a:lnTo>
                      <a:pt x="32" y="58"/>
                    </a:lnTo>
                    <a:lnTo>
                      <a:pt x="30" y="58"/>
                    </a:lnTo>
                    <a:lnTo>
                      <a:pt x="29" y="58"/>
                    </a:lnTo>
                    <a:lnTo>
                      <a:pt x="26" y="58"/>
                    </a:lnTo>
                    <a:lnTo>
                      <a:pt x="24" y="58"/>
                    </a:lnTo>
                    <a:lnTo>
                      <a:pt x="23" y="58"/>
                    </a:lnTo>
                    <a:lnTo>
                      <a:pt x="22" y="58"/>
                    </a:lnTo>
                    <a:lnTo>
                      <a:pt x="20" y="57"/>
                    </a:lnTo>
                    <a:lnTo>
                      <a:pt x="17" y="57"/>
                    </a:lnTo>
                    <a:lnTo>
                      <a:pt x="16" y="57"/>
                    </a:lnTo>
                    <a:lnTo>
                      <a:pt x="14" y="57"/>
                    </a:lnTo>
                    <a:lnTo>
                      <a:pt x="13" y="55"/>
                    </a:lnTo>
                    <a:lnTo>
                      <a:pt x="11" y="55"/>
                    </a:lnTo>
                    <a:lnTo>
                      <a:pt x="10" y="54"/>
                    </a:lnTo>
                    <a:lnTo>
                      <a:pt x="9" y="53"/>
                    </a:lnTo>
                    <a:lnTo>
                      <a:pt x="7" y="53"/>
                    </a:lnTo>
                    <a:lnTo>
                      <a:pt x="7" y="52"/>
                    </a:lnTo>
                    <a:lnTo>
                      <a:pt x="6" y="50"/>
                    </a:lnTo>
                    <a:lnTo>
                      <a:pt x="4" y="49"/>
                    </a:lnTo>
                    <a:lnTo>
                      <a:pt x="4" y="48"/>
                    </a:lnTo>
                    <a:lnTo>
                      <a:pt x="3" y="47"/>
                    </a:lnTo>
                    <a:lnTo>
                      <a:pt x="1" y="45"/>
                    </a:lnTo>
                    <a:lnTo>
                      <a:pt x="1" y="44"/>
                    </a:lnTo>
                    <a:lnTo>
                      <a:pt x="1" y="43"/>
                    </a:lnTo>
                    <a:lnTo>
                      <a:pt x="0" y="40"/>
                    </a:lnTo>
                    <a:lnTo>
                      <a:pt x="0" y="39"/>
                    </a:lnTo>
                    <a:lnTo>
                      <a:pt x="20" y="39"/>
                    </a:lnTo>
                    <a:lnTo>
                      <a:pt x="20" y="40"/>
                    </a:lnTo>
                    <a:lnTo>
                      <a:pt x="22" y="42"/>
                    </a:lnTo>
                    <a:lnTo>
                      <a:pt x="22" y="43"/>
                    </a:lnTo>
                    <a:lnTo>
                      <a:pt x="23" y="43"/>
                    </a:lnTo>
                    <a:lnTo>
                      <a:pt x="23" y="44"/>
                    </a:lnTo>
                    <a:lnTo>
                      <a:pt x="24" y="44"/>
                    </a:lnTo>
                    <a:lnTo>
                      <a:pt x="26" y="45"/>
                    </a:lnTo>
                    <a:lnTo>
                      <a:pt x="27" y="45"/>
                    </a:lnTo>
                    <a:lnTo>
                      <a:pt x="29" y="45"/>
                    </a:lnTo>
                    <a:lnTo>
                      <a:pt x="30" y="45"/>
                    </a:lnTo>
                    <a:lnTo>
                      <a:pt x="32" y="45"/>
                    </a:lnTo>
                    <a:lnTo>
                      <a:pt x="33" y="45"/>
                    </a:lnTo>
                    <a:lnTo>
                      <a:pt x="34" y="45"/>
                    </a:lnTo>
                    <a:lnTo>
                      <a:pt x="36" y="44"/>
                    </a:lnTo>
                    <a:lnTo>
                      <a:pt x="37" y="43"/>
                    </a:lnTo>
                    <a:lnTo>
                      <a:pt x="37" y="42"/>
                    </a:lnTo>
                    <a:lnTo>
                      <a:pt x="37" y="40"/>
                    </a:lnTo>
                    <a:lnTo>
                      <a:pt x="37" y="39"/>
                    </a:lnTo>
                    <a:lnTo>
                      <a:pt x="36" y="39"/>
                    </a:lnTo>
                    <a:lnTo>
                      <a:pt x="36" y="38"/>
                    </a:lnTo>
                    <a:lnTo>
                      <a:pt x="34" y="38"/>
                    </a:lnTo>
                    <a:lnTo>
                      <a:pt x="33" y="38"/>
                    </a:lnTo>
                    <a:lnTo>
                      <a:pt x="32" y="37"/>
                    </a:lnTo>
                    <a:lnTo>
                      <a:pt x="30" y="37"/>
                    </a:lnTo>
                    <a:lnTo>
                      <a:pt x="29" y="37"/>
                    </a:lnTo>
                    <a:lnTo>
                      <a:pt x="27" y="35"/>
                    </a:lnTo>
                    <a:lnTo>
                      <a:pt x="26" y="35"/>
                    </a:lnTo>
                    <a:lnTo>
                      <a:pt x="24" y="35"/>
                    </a:lnTo>
                    <a:lnTo>
                      <a:pt x="23" y="35"/>
                    </a:lnTo>
                    <a:lnTo>
                      <a:pt x="22" y="34"/>
                    </a:lnTo>
                    <a:lnTo>
                      <a:pt x="20" y="34"/>
                    </a:lnTo>
                    <a:lnTo>
                      <a:pt x="19" y="34"/>
                    </a:lnTo>
                    <a:lnTo>
                      <a:pt x="17" y="34"/>
                    </a:lnTo>
                    <a:lnTo>
                      <a:pt x="16" y="33"/>
                    </a:lnTo>
                    <a:lnTo>
                      <a:pt x="14" y="33"/>
                    </a:lnTo>
                    <a:lnTo>
                      <a:pt x="13" y="32"/>
                    </a:lnTo>
                    <a:lnTo>
                      <a:pt x="11" y="32"/>
                    </a:lnTo>
                    <a:lnTo>
                      <a:pt x="10" y="30"/>
                    </a:lnTo>
                    <a:lnTo>
                      <a:pt x="9" y="30"/>
                    </a:lnTo>
                    <a:lnTo>
                      <a:pt x="7" y="29"/>
                    </a:lnTo>
                    <a:lnTo>
                      <a:pt x="6" y="28"/>
                    </a:lnTo>
                    <a:lnTo>
                      <a:pt x="6" y="27"/>
                    </a:lnTo>
                    <a:lnTo>
                      <a:pt x="4" y="27"/>
                    </a:lnTo>
                    <a:lnTo>
                      <a:pt x="4" y="25"/>
                    </a:lnTo>
                    <a:lnTo>
                      <a:pt x="3" y="24"/>
                    </a:lnTo>
                    <a:lnTo>
                      <a:pt x="3" y="23"/>
                    </a:lnTo>
                    <a:lnTo>
                      <a:pt x="1" y="22"/>
                    </a:lnTo>
                    <a:lnTo>
                      <a:pt x="1" y="20"/>
                    </a:lnTo>
                    <a:lnTo>
                      <a:pt x="1" y="19"/>
                    </a:lnTo>
                    <a:lnTo>
                      <a:pt x="1" y="18"/>
                    </a:lnTo>
                    <a:lnTo>
                      <a:pt x="1" y="17"/>
                    </a:lnTo>
                    <a:lnTo>
                      <a:pt x="1" y="15"/>
                    </a:lnTo>
                    <a:lnTo>
                      <a:pt x="1" y="14"/>
                    </a:lnTo>
                    <a:lnTo>
                      <a:pt x="3" y="13"/>
                    </a:lnTo>
                    <a:lnTo>
                      <a:pt x="3" y="12"/>
                    </a:lnTo>
                    <a:lnTo>
                      <a:pt x="3" y="10"/>
                    </a:lnTo>
                    <a:lnTo>
                      <a:pt x="4" y="9"/>
                    </a:lnTo>
                    <a:lnTo>
                      <a:pt x="6" y="8"/>
                    </a:lnTo>
                    <a:lnTo>
                      <a:pt x="7" y="6"/>
                    </a:lnTo>
                    <a:lnTo>
                      <a:pt x="9" y="5"/>
                    </a:lnTo>
                    <a:lnTo>
                      <a:pt x="10" y="4"/>
                    </a:lnTo>
                    <a:lnTo>
                      <a:pt x="11" y="4"/>
                    </a:lnTo>
                    <a:lnTo>
                      <a:pt x="13" y="3"/>
                    </a:lnTo>
                    <a:lnTo>
                      <a:pt x="14" y="3"/>
                    </a:lnTo>
                    <a:lnTo>
                      <a:pt x="16" y="3"/>
                    </a:lnTo>
                    <a:lnTo>
                      <a:pt x="17" y="1"/>
                    </a:lnTo>
                    <a:lnTo>
                      <a:pt x="20" y="1"/>
                    </a:lnTo>
                    <a:lnTo>
                      <a:pt x="22" y="1"/>
                    </a:lnTo>
                    <a:lnTo>
                      <a:pt x="23" y="0"/>
                    </a:lnTo>
                    <a:lnTo>
                      <a:pt x="24" y="0"/>
                    </a:lnTo>
                    <a:lnTo>
                      <a:pt x="27" y="0"/>
                    </a:lnTo>
                    <a:lnTo>
                      <a:pt x="29" y="0"/>
                    </a:lnTo>
                    <a:lnTo>
                      <a:pt x="30" y="0"/>
                    </a:lnTo>
                    <a:lnTo>
                      <a:pt x="32" y="0"/>
                    </a:lnTo>
                    <a:lnTo>
                      <a:pt x="33" y="0"/>
                    </a:lnTo>
                    <a:lnTo>
                      <a:pt x="34" y="0"/>
                    </a:lnTo>
                    <a:lnTo>
                      <a:pt x="36" y="1"/>
                    </a:lnTo>
                    <a:lnTo>
                      <a:pt x="37" y="1"/>
                    </a:lnTo>
                    <a:lnTo>
                      <a:pt x="39" y="1"/>
                    </a:lnTo>
                    <a:lnTo>
                      <a:pt x="40" y="1"/>
                    </a:lnTo>
                    <a:lnTo>
                      <a:pt x="42" y="3"/>
                    </a:lnTo>
                    <a:lnTo>
                      <a:pt x="43" y="3"/>
                    </a:lnTo>
                    <a:lnTo>
                      <a:pt x="45" y="3"/>
                    </a:lnTo>
                    <a:lnTo>
                      <a:pt x="45" y="4"/>
                    </a:lnTo>
                    <a:lnTo>
                      <a:pt x="46" y="4"/>
                    </a:lnTo>
                    <a:lnTo>
                      <a:pt x="47" y="4"/>
                    </a:lnTo>
                    <a:lnTo>
                      <a:pt x="47" y="5"/>
                    </a:lnTo>
                    <a:lnTo>
                      <a:pt x="49" y="5"/>
                    </a:lnTo>
                    <a:lnTo>
                      <a:pt x="49" y="6"/>
                    </a:lnTo>
                    <a:lnTo>
                      <a:pt x="50" y="6"/>
                    </a:lnTo>
                    <a:lnTo>
                      <a:pt x="50" y="8"/>
                    </a:lnTo>
                    <a:lnTo>
                      <a:pt x="52" y="8"/>
                    </a:lnTo>
                    <a:lnTo>
                      <a:pt x="52" y="9"/>
                    </a:lnTo>
                    <a:lnTo>
                      <a:pt x="53" y="10"/>
                    </a:lnTo>
                    <a:lnTo>
                      <a:pt x="55" y="12"/>
                    </a:lnTo>
                    <a:lnTo>
                      <a:pt x="55" y="13"/>
                    </a:lnTo>
                    <a:lnTo>
                      <a:pt x="55" y="14"/>
                    </a:lnTo>
                    <a:lnTo>
                      <a:pt x="56" y="15"/>
                    </a:lnTo>
                    <a:lnTo>
                      <a:pt x="56" y="17"/>
                    </a:lnTo>
                    <a:lnTo>
                      <a:pt x="56" y="18"/>
                    </a:lnTo>
                    <a:lnTo>
                      <a:pt x="36" y="18"/>
                    </a:lnTo>
                  </a:path>
                </a:pathLst>
              </a:custGeom>
              <a:noFill/>
              <a:ln w="0">
                <a:solidFill>
                  <a:srgbClr val="000000"/>
                </a:solidFill>
                <a:prstDash val="solid"/>
                <a:round/>
                <a:headEnd/>
                <a:tailEnd/>
              </a:ln>
            </p:spPr>
            <p:txBody>
              <a:bodyPr/>
              <a:lstStyle/>
              <a:p>
                <a:endParaRPr lang="en-US"/>
              </a:p>
            </p:txBody>
          </p:sp>
          <p:sp>
            <p:nvSpPr>
              <p:cNvPr id="10408" name="Rectangle 168"/>
              <p:cNvSpPr>
                <a:spLocks noChangeArrowheads="1"/>
              </p:cNvSpPr>
              <p:nvPr/>
            </p:nvSpPr>
            <p:spPr bwMode="auto">
              <a:xfrm>
                <a:off x="2665" y="3210"/>
                <a:ext cx="7" cy="19"/>
              </a:xfrm>
              <a:prstGeom prst="rect">
                <a:avLst/>
              </a:prstGeom>
              <a:solidFill>
                <a:srgbClr val="FFFFFF"/>
              </a:solidFill>
              <a:ln w="9525">
                <a:noFill/>
                <a:miter lim="800000"/>
                <a:headEnd/>
                <a:tailEnd/>
              </a:ln>
            </p:spPr>
            <p:txBody>
              <a:bodyPr/>
              <a:lstStyle/>
              <a:p>
                <a:endParaRPr lang="en-US"/>
              </a:p>
            </p:txBody>
          </p:sp>
          <p:sp>
            <p:nvSpPr>
              <p:cNvPr id="10409" name="Rectangle 169"/>
              <p:cNvSpPr>
                <a:spLocks noChangeArrowheads="1"/>
              </p:cNvSpPr>
              <p:nvPr/>
            </p:nvSpPr>
            <p:spPr bwMode="auto">
              <a:xfrm>
                <a:off x="2665" y="3210"/>
                <a:ext cx="7" cy="19"/>
              </a:xfrm>
              <a:prstGeom prst="rect">
                <a:avLst/>
              </a:prstGeom>
              <a:noFill/>
              <a:ln w="0">
                <a:solidFill>
                  <a:srgbClr val="000000"/>
                </a:solidFill>
                <a:miter lim="800000"/>
                <a:headEnd/>
                <a:tailEnd/>
              </a:ln>
            </p:spPr>
            <p:txBody>
              <a:bodyPr/>
              <a:lstStyle/>
              <a:p>
                <a:endParaRPr lang="en-US"/>
              </a:p>
            </p:txBody>
          </p:sp>
          <p:sp>
            <p:nvSpPr>
              <p:cNvPr id="10410" name="Freeform 170"/>
              <p:cNvSpPr>
                <a:spLocks/>
              </p:cNvSpPr>
              <p:nvPr/>
            </p:nvSpPr>
            <p:spPr bwMode="auto">
              <a:xfrm>
                <a:off x="2657" y="3186"/>
                <a:ext cx="23" cy="18"/>
              </a:xfrm>
              <a:custGeom>
                <a:avLst/>
                <a:gdLst/>
                <a:ahLst/>
                <a:cxnLst>
                  <a:cxn ang="0">
                    <a:pos x="25" y="0"/>
                  </a:cxn>
                  <a:cxn ang="0">
                    <a:pos x="35" y="34"/>
                  </a:cxn>
                  <a:cxn ang="0">
                    <a:pos x="46" y="0"/>
                  </a:cxn>
                  <a:cxn ang="0">
                    <a:pos x="71" y="0"/>
                  </a:cxn>
                  <a:cxn ang="0">
                    <a:pos x="71" y="54"/>
                  </a:cxn>
                  <a:cxn ang="0">
                    <a:pos x="52" y="54"/>
                  </a:cxn>
                  <a:cxn ang="0">
                    <a:pos x="52" y="53"/>
                  </a:cxn>
                  <a:cxn ang="0">
                    <a:pos x="52" y="52"/>
                  </a:cxn>
                  <a:cxn ang="0">
                    <a:pos x="52" y="50"/>
                  </a:cxn>
                  <a:cxn ang="0">
                    <a:pos x="52" y="50"/>
                  </a:cxn>
                  <a:cxn ang="0">
                    <a:pos x="52" y="49"/>
                  </a:cxn>
                  <a:cxn ang="0">
                    <a:pos x="52" y="48"/>
                  </a:cxn>
                  <a:cxn ang="0">
                    <a:pos x="52" y="47"/>
                  </a:cxn>
                  <a:cxn ang="0">
                    <a:pos x="52" y="47"/>
                  </a:cxn>
                  <a:cxn ang="0">
                    <a:pos x="52" y="45"/>
                  </a:cxn>
                  <a:cxn ang="0">
                    <a:pos x="52" y="44"/>
                  </a:cxn>
                  <a:cxn ang="0">
                    <a:pos x="52" y="43"/>
                  </a:cxn>
                  <a:cxn ang="0">
                    <a:pos x="52" y="43"/>
                  </a:cxn>
                  <a:cxn ang="0">
                    <a:pos x="52" y="42"/>
                  </a:cxn>
                  <a:cxn ang="0">
                    <a:pos x="52" y="42"/>
                  </a:cxn>
                  <a:cxn ang="0">
                    <a:pos x="52" y="40"/>
                  </a:cxn>
                  <a:cxn ang="0">
                    <a:pos x="52" y="40"/>
                  </a:cxn>
                  <a:cxn ang="0">
                    <a:pos x="52" y="40"/>
                  </a:cxn>
                  <a:cxn ang="0">
                    <a:pos x="52" y="39"/>
                  </a:cxn>
                  <a:cxn ang="0">
                    <a:pos x="52" y="39"/>
                  </a:cxn>
                  <a:cxn ang="0">
                    <a:pos x="52" y="38"/>
                  </a:cxn>
                  <a:cxn ang="0">
                    <a:pos x="52" y="38"/>
                  </a:cxn>
                  <a:cxn ang="0">
                    <a:pos x="52" y="37"/>
                  </a:cxn>
                  <a:cxn ang="0">
                    <a:pos x="52" y="35"/>
                  </a:cxn>
                  <a:cxn ang="0">
                    <a:pos x="52" y="35"/>
                  </a:cxn>
                  <a:cxn ang="0">
                    <a:pos x="52" y="34"/>
                  </a:cxn>
                  <a:cxn ang="0">
                    <a:pos x="52" y="33"/>
                  </a:cxn>
                  <a:cxn ang="0">
                    <a:pos x="52" y="33"/>
                  </a:cxn>
                  <a:cxn ang="0">
                    <a:pos x="52" y="32"/>
                  </a:cxn>
                  <a:cxn ang="0">
                    <a:pos x="52" y="32"/>
                  </a:cxn>
                  <a:cxn ang="0">
                    <a:pos x="52" y="30"/>
                  </a:cxn>
                  <a:cxn ang="0">
                    <a:pos x="52" y="29"/>
                  </a:cxn>
                  <a:cxn ang="0">
                    <a:pos x="53" y="29"/>
                  </a:cxn>
                  <a:cxn ang="0">
                    <a:pos x="53" y="19"/>
                  </a:cxn>
                  <a:cxn ang="0">
                    <a:pos x="42" y="54"/>
                  </a:cxn>
                  <a:cxn ang="0">
                    <a:pos x="28" y="54"/>
                  </a:cxn>
                  <a:cxn ang="0">
                    <a:pos x="17" y="19"/>
                  </a:cxn>
                  <a:cxn ang="0">
                    <a:pos x="17" y="27"/>
                  </a:cxn>
                  <a:cxn ang="0">
                    <a:pos x="17" y="28"/>
                  </a:cxn>
                  <a:cxn ang="0">
                    <a:pos x="17" y="29"/>
                  </a:cxn>
                  <a:cxn ang="0">
                    <a:pos x="17" y="32"/>
                  </a:cxn>
                  <a:cxn ang="0">
                    <a:pos x="17" y="33"/>
                  </a:cxn>
                  <a:cxn ang="0">
                    <a:pos x="17" y="35"/>
                  </a:cxn>
                  <a:cxn ang="0">
                    <a:pos x="17" y="37"/>
                  </a:cxn>
                  <a:cxn ang="0">
                    <a:pos x="17" y="39"/>
                  </a:cxn>
                  <a:cxn ang="0">
                    <a:pos x="17" y="42"/>
                  </a:cxn>
                  <a:cxn ang="0">
                    <a:pos x="17" y="54"/>
                  </a:cxn>
                  <a:cxn ang="0">
                    <a:pos x="0" y="54"/>
                  </a:cxn>
                  <a:cxn ang="0">
                    <a:pos x="0" y="0"/>
                  </a:cxn>
                  <a:cxn ang="0">
                    <a:pos x="25" y="0"/>
                  </a:cxn>
                </a:cxnLst>
                <a:rect l="0" t="0" r="r" b="b"/>
                <a:pathLst>
                  <a:path w="71" h="54">
                    <a:moveTo>
                      <a:pt x="25" y="0"/>
                    </a:moveTo>
                    <a:lnTo>
                      <a:pt x="35" y="34"/>
                    </a:lnTo>
                    <a:lnTo>
                      <a:pt x="46" y="0"/>
                    </a:lnTo>
                    <a:lnTo>
                      <a:pt x="71" y="0"/>
                    </a:lnTo>
                    <a:lnTo>
                      <a:pt x="71" y="54"/>
                    </a:lnTo>
                    <a:lnTo>
                      <a:pt x="52" y="54"/>
                    </a:lnTo>
                    <a:lnTo>
                      <a:pt x="52" y="53"/>
                    </a:lnTo>
                    <a:lnTo>
                      <a:pt x="52" y="52"/>
                    </a:lnTo>
                    <a:lnTo>
                      <a:pt x="52" y="50"/>
                    </a:lnTo>
                    <a:lnTo>
                      <a:pt x="52" y="50"/>
                    </a:lnTo>
                    <a:lnTo>
                      <a:pt x="52" y="49"/>
                    </a:lnTo>
                    <a:lnTo>
                      <a:pt x="52" y="48"/>
                    </a:lnTo>
                    <a:lnTo>
                      <a:pt x="52" y="47"/>
                    </a:lnTo>
                    <a:lnTo>
                      <a:pt x="52" y="47"/>
                    </a:lnTo>
                    <a:lnTo>
                      <a:pt x="52" y="45"/>
                    </a:lnTo>
                    <a:lnTo>
                      <a:pt x="52" y="44"/>
                    </a:lnTo>
                    <a:lnTo>
                      <a:pt x="52" y="43"/>
                    </a:lnTo>
                    <a:lnTo>
                      <a:pt x="52" y="43"/>
                    </a:lnTo>
                    <a:lnTo>
                      <a:pt x="52" y="42"/>
                    </a:lnTo>
                    <a:lnTo>
                      <a:pt x="52" y="42"/>
                    </a:lnTo>
                    <a:lnTo>
                      <a:pt x="52" y="40"/>
                    </a:lnTo>
                    <a:lnTo>
                      <a:pt x="52" y="40"/>
                    </a:lnTo>
                    <a:lnTo>
                      <a:pt x="52" y="40"/>
                    </a:lnTo>
                    <a:lnTo>
                      <a:pt x="52" y="39"/>
                    </a:lnTo>
                    <a:lnTo>
                      <a:pt x="52" y="39"/>
                    </a:lnTo>
                    <a:lnTo>
                      <a:pt x="52" y="38"/>
                    </a:lnTo>
                    <a:lnTo>
                      <a:pt x="52" y="38"/>
                    </a:lnTo>
                    <a:lnTo>
                      <a:pt x="52" y="37"/>
                    </a:lnTo>
                    <a:lnTo>
                      <a:pt x="52" y="35"/>
                    </a:lnTo>
                    <a:lnTo>
                      <a:pt x="52" y="35"/>
                    </a:lnTo>
                    <a:lnTo>
                      <a:pt x="52" y="34"/>
                    </a:lnTo>
                    <a:lnTo>
                      <a:pt x="52" y="33"/>
                    </a:lnTo>
                    <a:lnTo>
                      <a:pt x="52" y="33"/>
                    </a:lnTo>
                    <a:lnTo>
                      <a:pt x="52" y="32"/>
                    </a:lnTo>
                    <a:lnTo>
                      <a:pt x="52" y="32"/>
                    </a:lnTo>
                    <a:lnTo>
                      <a:pt x="52" y="30"/>
                    </a:lnTo>
                    <a:lnTo>
                      <a:pt x="52" y="29"/>
                    </a:lnTo>
                    <a:lnTo>
                      <a:pt x="53" y="29"/>
                    </a:lnTo>
                    <a:lnTo>
                      <a:pt x="53" y="19"/>
                    </a:lnTo>
                    <a:lnTo>
                      <a:pt x="42" y="54"/>
                    </a:lnTo>
                    <a:lnTo>
                      <a:pt x="28" y="54"/>
                    </a:lnTo>
                    <a:lnTo>
                      <a:pt x="17" y="19"/>
                    </a:lnTo>
                    <a:lnTo>
                      <a:pt x="17" y="27"/>
                    </a:lnTo>
                    <a:lnTo>
                      <a:pt x="17" y="28"/>
                    </a:lnTo>
                    <a:lnTo>
                      <a:pt x="17" y="29"/>
                    </a:lnTo>
                    <a:lnTo>
                      <a:pt x="17" y="32"/>
                    </a:lnTo>
                    <a:lnTo>
                      <a:pt x="17" y="33"/>
                    </a:lnTo>
                    <a:lnTo>
                      <a:pt x="17" y="35"/>
                    </a:lnTo>
                    <a:lnTo>
                      <a:pt x="17" y="37"/>
                    </a:lnTo>
                    <a:lnTo>
                      <a:pt x="17" y="39"/>
                    </a:lnTo>
                    <a:lnTo>
                      <a:pt x="17" y="42"/>
                    </a:lnTo>
                    <a:lnTo>
                      <a:pt x="17" y="54"/>
                    </a:lnTo>
                    <a:lnTo>
                      <a:pt x="0" y="54"/>
                    </a:lnTo>
                    <a:lnTo>
                      <a:pt x="0" y="0"/>
                    </a:lnTo>
                    <a:lnTo>
                      <a:pt x="25" y="0"/>
                    </a:lnTo>
                    <a:close/>
                  </a:path>
                </a:pathLst>
              </a:custGeom>
              <a:solidFill>
                <a:srgbClr val="FFFFFF"/>
              </a:solidFill>
              <a:ln w="9525">
                <a:noFill/>
                <a:round/>
                <a:headEnd/>
                <a:tailEnd/>
              </a:ln>
            </p:spPr>
            <p:txBody>
              <a:bodyPr/>
              <a:lstStyle/>
              <a:p>
                <a:endParaRPr lang="en-US"/>
              </a:p>
            </p:txBody>
          </p:sp>
          <p:sp>
            <p:nvSpPr>
              <p:cNvPr id="10411" name="Freeform 171"/>
              <p:cNvSpPr>
                <a:spLocks/>
              </p:cNvSpPr>
              <p:nvPr/>
            </p:nvSpPr>
            <p:spPr bwMode="auto">
              <a:xfrm>
                <a:off x="2657" y="3186"/>
                <a:ext cx="23" cy="18"/>
              </a:xfrm>
              <a:custGeom>
                <a:avLst/>
                <a:gdLst/>
                <a:ahLst/>
                <a:cxnLst>
                  <a:cxn ang="0">
                    <a:pos x="25" y="0"/>
                  </a:cxn>
                  <a:cxn ang="0">
                    <a:pos x="35" y="34"/>
                  </a:cxn>
                  <a:cxn ang="0">
                    <a:pos x="46" y="0"/>
                  </a:cxn>
                  <a:cxn ang="0">
                    <a:pos x="71" y="0"/>
                  </a:cxn>
                  <a:cxn ang="0">
                    <a:pos x="71" y="54"/>
                  </a:cxn>
                  <a:cxn ang="0">
                    <a:pos x="52" y="54"/>
                  </a:cxn>
                  <a:cxn ang="0">
                    <a:pos x="52" y="53"/>
                  </a:cxn>
                  <a:cxn ang="0">
                    <a:pos x="52" y="52"/>
                  </a:cxn>
                  <a:cxn ang="0">
                    <a:pos x="52" y="50"/>
                  </a:cxn>
                  <a:cxn ang="0">
                    <a:pos x="52" y="49"/>
                  </a:cxn>
                  <a:cxn ang="0">
                    <a:pos x="52" y="48"/>
                  </a:cxn>
                  <a:cxn ang="0">
                    <a:pos x="52" y="47"/>
                  </a:cxn>
                  <a:cxn ang="0">
                    <a:pos x="52" y="45"/>
                  </a:cxn>
                  <a:cxn ang="0">
                    <a:pos x="52" y="44"/>
                  </a:cxn>
                  <a:cxn ang="0">
                    <a:pos x="52" y="43"/>
                  </a:cxn>
                  <a:cxn ang="0">
                    <a:pos x="52" y="42"/>
                  </a:cxn>
                  <a:cxn ang="0">
                    <a:pos x="52" y="40"/>
                  </a:cxn>
                  <a:cxn ang="0">
                    <a:pos x="52" y="39"/>
                  </a:cxn>
                  <a:cxn ang="0">
                    <a:pos x="52" y="38"/>
                  </a:cxn>
                  <a:cxn ang="0">
                    <a:pos x="52" y="37"/>
                  </a:cxn>
                  <a:cxn ang="0">
                    <a:pos x="52" y="35"/>
                  </a:cxn>
                  <a:cxn ang="0">
                    <a:pos x="52" y="34"/>
                  </a:cxn>
                  <a:cxn ang="0">
                    <a:pos x="52" y="33"/>
                  </a:cxn>
                  <a:cxn ang="0">
                    <a:pos x="52" y="32"/>
                  </a:cxn>
                  <a:cxn ang="0">
                    <a:pos x="52" y="30"/>
                  </a:cxn>
                  <a:cxn ang="0">
                    <a:pos x="52" y="29"/>
                  </a:cxn>
                  <a:cxn ang="0">
                    <a:pos x="53" y="29"/>
                  </a:cxn>
                  <a:cxn ang="0">
                    <a:pos x="53" y="19"/>
                  </a:cxn>
                  <a:cxn ang="0">
                    <a:pos x="42" y="54"/>
                  </a:cxn>
                  <a:cxn ang="0">
                    <a:pos x="28" y="54"/>
                  </a:cxn>
                  <a:cxn ang="0">
                    <a:pos x="17" y="19"/>
                  </a:cxn>
                  <a:cxn ang="0">
                    <a:pos x="17" y="27"/>
                  </a:cxn>
                  <a:cxn ang="0">
                    <a:pos x="17" y="28"/>
                  </a:cxn>
                  <a:cxn ang="0">
                    <a:pos x="17" y="29"/>
                  </a:cxn>
                  <a:cxn ang="0">
                    <a:pos x="17" y="32"/>
                  </a:cxn>
                  <a:cxn ang="0">
                    <a:pos x="17" y="33"/>
                  </a:cxn>
                  <a:cxn ang="0">
                    <a:pos x="17" y="35"/>
                  </a:cxn>
                  <a:cxn ang="0">
                    <a:pos x="17" y="37"/>
                  </a:cxn>
                  <a:cxn ang="0">
                    <a:pos x="17" y="39"/>
                  </a:cxn>
                  <a:cxn ang="0">
                    <a:pos x="17" y="42"/>
                  </a:cxn>
                  <a:cxn ang="0">
                    <a:pos x="17" y="54"/>
                  </a:cxn>
                  <a:cxn ang="0">
                    <a:pos x="0" y="54"/>
                  </a:cxn>
                  <a:cxn ang="0">
                    <a:pos x="0" y="0"/>
                  </a:cxn>
                  <a:cxn ang="0">
                    <a:pos x="25" y="0"/>
                  </a:cxn>
                </a:cxnLst>
                <a:rect l="0" t="0" r="r" b="b"/>
                <a:pathLst>
                  <a:path w="71" h="54">
                    <a:moveTo>
                      <a:pt x="25" y="0"/>
                    </a:moveTo>
                    <a:lnTo>
                      <a:pt x="35" y="34"/>
                    </a:lnTo>
                    <a:lnTo>
                      <a:pt x="46" y="0"/>
                    </a:lnTo>
                    <a:lnTo>
                      <a:pt x="71" y="0"/>
                    </a:lnTo>
                    <a:lnTo>
                      <a:pt x="71" y="54"/>
                    </a:lnTo>
                    <a:lnTo>
                      <a:pt x="52" y="54"/>
                    </a:lnTo>
                    <a:lnTo>
                      <a:pt x="52" y="53"/>
                    </a:lnTo>
                    <a:lnTo>
                      <a:pt x="52" y="52"/>
                    </a:lnTo>
                    <a:lnTo>
                      <a:pt x="52" y="50"/>
                    </a:lnTo>
                    <a:lnTo>
                      <a:pt x="52" y="49"/>
                    </a:lnTo>
                    <a:lnTo>
                      <a:pt x="52" y="48"/>
                    </a:lnTo>
                    <a:lnTo>
                      <a:pt x="52" y="47"/>
                    </a:lnTo>
                    <a:lnTo>
                      <a:pt x="52" y="45"/>
                    </a:lnTo>
                    <a:lnTo>
                      <a:pt x="52" y="44"/>
                    </a:lnTo>
                    <a:lnTo>
                      <a:pt x="52" y="43"/>
                    </a:lnTo>
                    <a:lnTo>
                      <a:pt x="52" y="42"/>
                    </a:lnTo>
                    <a:lnTo>
                      <a:pt x="52" y="40"/>
                    </a:lnTo>
                    <a:lnTo>
                      <a:pt x="52" y="39"/>
                    </a:lnTo>
                    <a:lnTo>
                      <a:pt x="52" y="38"/>
                    </a:lnTo>
                    <a:lnTo>
                      <a:pt x="52" y="37"/>
                    </a:lnTo>
                    <a:lnTo>
                      <a:pt x="52" y="35"/>
                    </a:lnTo>
                    <a:lnTo>
                      <a:pt x="52" y="34"/>
                    </a:lnTo>
                    <a:lnTo>
                      <a:pt x="52" y="33"/>
                    </a:lnTo>
                    <a:lnTo>
                      <a:pt x="52" y="32"/>
                    </a:lnTo>
                    <a:lnTo>
                      <a:pt x="52" y="30"/>
                    </a:lnTo>
                    <a:lnTo>
                      <a:pt x="52" y="29"/>
                    </a:lnTo>
                    <a:lnTo>
                      <a:pt x="53" y="29"/>
                    </a:lnTo>
                    <a:lnTo>
                      <a:pt x="53" y="19"/>
                    </a:lnTo>
                    <a:lnTo>
                      <a:pt x="42" y="54"/>
                    </a:lnTo>
                    <a:lnTo>
                      <a:pt x="28" y="54"/>
                    </a:lnTo>
                    <a:lnTo>
                      <a:pt x="17" y="19"/>
                    </a:lnTo>
                    <a:lnTo>
                      <a:pt x="17" y="27"/>
                    </a:lnTo>
                    <a:lnTo>
                      <a:pt x="17" y="28"/>
                    </a:lnTo>
                    <a:lnTo>
                      <a:pt x="17" y="29"/>
                    </a:lnTo>
                    <a:lnTo>
                      <a:pt x="17" y="32"/>
                    </a:lnTo>
                    <a:lnTo>
                      <a:pt x="17" y="33"/>
                    </a:lnTo>
                    <a:lnTo>
                      <a:pt x="17" y="35"/>
                    </a:lnTo>
                    <a:lnTo>
                      <a:pt x="17" y="37"/>
                    </a:lnTo>
                    <a:lnTo>
                      <a:pt x="17" y="39"/>
                    </a:lnTo>
                    <a:lnTo>
                      <a:pt x="17" y="42"/>
                    </a:lnTo>
                    <a:lnTo>
                      <a:pt x="17" y="54"/>
                    </a:lnTo>
                    <a:lnTo>
                      <a:pt x="0" y="54"/>
                    </a:lnTo>
                    <a:lnTo>
                      <a:pt x="0" y="0"/>
                    </a:lnTo>
                    <a:lnTo>
                      <a:pt x="25" y="0"/>
                    </a:lnTo>
                  </a:path>
                </a:pathLst>
              </a:custGeom>
              <a:noFill/>
              <a:ln w="0">
                <a:solidFill>
                  <a:srgbClr val="000000"/>
                </a:solidFill>
                <a:prstDash val="solid"/>
                <a:round/>
                <a:headEnd/>
                <a:tailEnd/>
              </a:ln>
            </p:spPr>
            <p:txBody>
              <a:bodyPr/>
              <a:lstStyle/>
              <a:p>
                <a:endParaRPr lang="en-US"/>
              </a:p>
            </p:txBody>
          </p:sp>
          <p:sp>
            <p:nvSpPr>
              <p:cNvPr id="10412" name="Line 172"/>
              <p:cNvSpPr>
                <a:spLocks noChangeShapeType="1"/>
              </p:cNvSpPr>
              <p:nvPr/>
            </p:nvSpPr>
            <p:spPr bwMode="auto">
              <a:xfrm flipH="1">
                <a:off x="2642" y="3364"/>
                <a:ext cx="701" cy="1"/>
              </a:xfrm>
              <a:prstGeom prst="line">
                <a:avLst/>
              </a:prstGeom>
              <a:noFill/>
              <a:ln w="0">
                <a:solidFill>
                  <a:srgbClr val="000000"/>
                </a:solidFill>
                <a:round/>
                <a:headEnd/>
                <a:tailEnd/>
              </a:ln>
            </p:spPr>
            <p:txBody>
              <a:bodyPr/>
              <a:lstStyle/>
              <a:p>
                <a:endParaRPr lang="en-US"/>
              </a:p>
            </p:txBody>
          </p:sp>
          <p:sp>
            <p:nvSpPr>
              <p:cNvPr id="10413" name="Line 173"/>
              <p:cNvSpPr>
                <a:spLocks noChangeShapeType="1"/>
              </p:cNvSpPr>
              <p:nvPr/>
            </p:nvSpPr>
            <p:spPr bwMode="auto">
              <a:xfrm flipH="1">
                <a:off x="2642" y="3401"/>
                <a:ext cx="701" cy="1"/>
              </a:xfrm>
              <a:prstGeom prst="line">
                <a:avLst/>
              </a:prstGeom>
              <a:noFill/>
              <a:ln w="0">
                <a:solidFill>
                  <a:srgbClr val="000000"/>
                </a:solidFill>
                <a:round/>
                <a:headEnd/>
                <a:tailEnd/>
              </a:ln>
            </p:spPr>
            <p:txBody>
              <a:bodyPr/>
              <a:lstStyle/>
              <a:p>
                <a:endParaRPr lang="en-US"/>
              </a:p>
            </p:txBody>
          </p:sp>
          <p:sp>
            <p:nvSpPr>
              <p:cNvPr id="10414" name="Line 174"/>
              <p:cNvSpPr>
                <a:spLocks noChangeShapeType="1"/>
              </p:cNvSpPr>
              <p:nvPr/>
            </p:nvSpPr>
            <p:spPr bwMode="auto">
              <a:xfrm flipH="1">
                <a:off x="2642" y="3439"/>
                <a:ext cx="505" cy="1"/>
              </a:xfrm>
              <a:prstGeom prst="line">
                <a:avLst/>
              </a:prstGeom>
              <a:noFill/>
              <a:ln w="0">
                <a:solidFill>
                  <a:srgbClr val="000000"/>
                </a:solidFill>
                <a:round/>
                <a:headEnd/>
                <a:tailEnd/>
              </a:ln>
            </p:spPr>
            <p:txBody>
              <a:bodyPr/>
              <a:lstStyle/>
              <a:p>
                <a:endParaRPr lang="en-US"/>
              </a:p>
            </p:txBody>
          </p:sp>
          <p:sp>
            <p:nvSpPr>
              <p:cNvPr id="10415" name="Line 175"/>
              <p:cNvSpPr>
                <a:spLocks noChangeShapeType="1"/>
              </p:cNvSpPr>
              <p:nvPr/>
            </p:nvSpPr>
            <p:spPr bwMode="auto">
              <a:xfrm flipH="1">
                <a:off x="2642" y="3477"/>
                <a:ext cx="701" cy="1"/>
              </a:xfrm>
              <a:prstGeom prst="line">
                <a:avLst/>
              </a:prstGeom>
              <a:noFill/>
              <a:ln w="0">
                <a:solidFill>
                  <a:srgbClr val="000000"/>
                </a:solidFill>
                <a:round/>
                <a:headEnd/>
                <a:tailEnd/>
              </a:ln>
            </p:spPr>
            <p:txBody>
              <a:bodyPr/>
              <a:lstStyle/>
              <a:p>
                <a:endParaRPr lang="en-US"/>
              </a:p>
            </p:txBody>
          </p:sp>
          <p:sp>
            <p:nvSpPr>
              <p:cNvPr id="10416" name="Line 176"/>
              <p:cNvSpPr>
                <a:spLocks noChangeShapeType="1"/>
              </p:cNvSpPr>
              <p:nvPr/>
            </p:nvSpPr>
            <p:spPr bwMode="auto">
              <a:xfrm flipH="1">
                <a:off x="2642" y="3514"/>
                <a:ext cx="701" cy="1"/>
              </a:xfrm>
              <a:prstGeom prst="line">
                <a:avLst/>
              </a:prstGeom>
              <a:noFill/>
              <a:ln w="0">
                <a:solidFill>
                  <a:srgbClr val="000000"/>
                </a:solidFill>
                <a:round/>
                <a:headEnd/>
                <a:tailEnd/>
              </a:ln>
            </p:spPr>
            <p:txBody>
              <a:bodyPr/>
              <a:lstStyle/>
              <a:p>
                <a:endParaRPr lang="en-US"/>
              </a:p>
            </p:txBody>
          </p:sp>
          <p:sp>
            <p:nvSpPr>
              <p:cNvPr id="10417" name="Line 177"/>
              <p:cNvSpPr>
                <a:spLocks noChangeShapeType="1"/>
              </p:cNvSpPr>
              <p:nvPr/>
            </p:nvSpPr>
            <p:spPr bwMode="auto">
              <a:xfrm flipH="1">
                <a:off x="2642" y="3551"/>
                <a:ext cx="701" cy="1"/>
              </a:xfrm>
              <a:prstGeom prst="line">
                <a:avLst/>
              </a:prstGeom>
              <a:noFill/>
              <a:ln w="0">
                <a:solidFill>
                  <a:srgbClr val="000000"/>
                </a:solidFill>
                <a:round/>
                <a:headEnd/>
                <a:tailEnd/>
              </a:ln>
            </p:spPr>
            <p:txBody>
              <a:bodyPr/>
              <a:lstStyle/>
              <a:p>
                <a:endParaRPr lang="en-US"/>
              </a:p>
            </p:txBody>
          </p:sp>
          <p:sp>
            <p:nvSpPr>
              <p:cNvPr id="10418" name="Line 178"/>
              <p:cNvSpPr>
                <a:spLocks noChangeShapeType="1"/>
              </p:cNvSpPr>
              <p:nvPr/>
            </p:nvSpPr>
            <p:spPr bwMode="auto">
              <a:xfrm>
                <a:off x="2643" y="3364"/>
                <a:ext cx="1" cy="187"/>
              </a:xfrm>
              <a:prstGeom prst="line">
                <a:avLst/>
              </a:prstGeom>
              <a:noFill/>
              <a:ln w="0">
                <a:solidFill>
                  <a:srgbClr val="000000"/>
                </a:solidFill>
                <a:round/>
                <a:headEnd/>
                <a:tailEnd/>
              </a:ln>
            </p:spPr>
            <p:txBody>
              <a:bodyPr/>
              <a:lstStyle/>
              <a:p>
                <a:endParaRPr lang="en-US"/>
              </a:p>
            </p:txBody>
          </p:sp>
          <p:sp>
            <p:nvSpPr>
              <p:cNvPr id="10419" name="Line 179"/>
              <p:cNvSpPr>
                <a:spLocks noChangeShapeType="1"/>
              </p:cNvSpPr>
              <p:nvPr/>
            </p:nvSpPr>
            <p:spPr bwMode="auto">
              <a:xfrm>
                <a:off x="3343" y="3364"/>
                <a:ext cx="1" cy="187"/>
              </a:xfrm>
              <a:prstGeom prst="line">
                <a:avLst/>
              </a:prstGeom>
              <a:noFill/>
              <a:ln w="0">
                <a:solidFill>
                  <a:srgbClr val="000000"/>
                </a:solidFill>
                <a:round/>
                <a:headEnd/>
                <a:tailEnd/>
              </a:ln>
            </p:spPr>
            <p:txBody>
              <a:bodyPr/>
              <a:lstStyle/>
              <a:p>
                <a:endParaRPr lang="en-US"/>
              </a:p>
            </p:txBody>
          </p:sp>
          <p:sp>
            <p:nvSpPr>
              <p:cNvPr id="10420" name="Freeform 180"/>
              <p:cNvSpPr>
                <a:spLocks noEditPoints="1"/>
              </p:cNvSpPr>
              <p:nvPr/>
            </p:nvSpPr>
            <p:spPr bwMode="auto">
              <a:xfrm>
                <a:off x="2653" y="3375"/>
                <a:ext cx="206" cy="17"/>
              </a:xfrm>
              <a:custGeom>
                <a:avLst/>
                <a:gdLst/>
                <a:ahLst/>
                <a:cxnLst>
                  <a:cxn ang="0">
                    <a:pos x="48" y="8"/>
                  </a:cxn>
                  <a:cxn ang="0">
                    <a:pos x="50" y="25"/>
                  </a:cxn>
                  <a:cxn ang="0">
                    <a:pos x="33" y="35"/>
                  </a:cxn>
                  <a:cxn ang="0">
                    <a:pos x="33" y="21"/>
                  </a:cxn>
                  <a:cxn ang="0">
                    <a:pos x="76" y="16"/>
                  </a:cxn>
                  <a:cxn ang="0">
                    <a:pos x="86" y="29"/>
                  </a:cxn>
                  <a:cxn ang="0">
                    <a:pos x="73" y="35"/>
                  </a:cxn>
                  <a:cxn ang="0">
                    <a:pos x="114" y="23"/>
                  </a:cxn>
                  <a:cxn ang="0">
                    <a:pos x="134" y="39"/>
                  </a:cxn>
                  <a:cxn ang="0">
                    <a:pos x="104" y="50"/>
                  </a:cxn>
                  <a:cxn ang="0">
                    <a:pos x="88" y="31"/>
                  </a:cxn>
                  <a:cxn ang="0">
                    <a:pos x="101" y="16"/>
                  </a:cxn>
                  <a:cxn ang="0">
                    <a:pos x="127" y="19"/>
                  </a:cxn>
                  <a:cxn ang="0">
                    <a:pos x="104" y="36"/>
                  </a:cxn>
                  <a:cxn ang="0">
                    <a:pos x="116" y="41"/>
                  </a:cxn>
                  <a:cxn ang="0">
                    <a:pos x="190" y="0"/>
                  </a:cxn>
                  <a:cxn ang="0">
                    <a:pos x="254" y="20"/>
                  </a:cxn>
                  <a:cxn ang="0">
                    <a:pos x="256" y="44"/>
                  </a:cxn>
                  <a:cxn ang="0">
                    <a:pos x="230" y="50"/>
                  </a:cxn>
                  <a:cxn ang="0">
                    <a:pos x="214" y="39"/>
                  </a:cxn>
                  <a:cxn ang="0">
                    <a:pos x="224" y="16"/>
                  </a:cxn>
                  <a:cxn ang="0">
                    <a:pos x="230" y="29"/>
                  </a:cxn>
                  <a:cxn ang="0">
                    <a:pos x="237" y="41"/>
                  </a:cxn>
                  <a:cxn ang="0">
                    <a:pos x="239" y="24"/>
                  </a:cxn>
                  <a:cxn ang="0">
                    <a:pos x="287" y="50"/>
                  </a:cxn>
                  <a:cxn ang="0">
                    <a:pos x="266" y="43"/>
                  </a:cxn>
                  <a:cxn ang="0">
                    <a:pos x="287" y="40"/>
                  </a:cxn>
                  <a:cxn ang="0">
                    <a:pos x="342" y="25"/>
                  </a:cxn>
                  <a:cxn ang="0">
                    <a:pos x="335" y="26"/>
                  </a:cxn>
                  <a:cxn ang="0">
                    <a:pos x="352" y="30"/>
                  </a:cxn>
                  <a:cxn ang="0">
                    <a:pos x="358" y="39"/>
                  </a:cxn>
                  <a:cxn ang="0">
                    <a:pos x="342" y="51"/>
                  </a:cxn>
                  <a:cxn ang="0">
                    <a:pos x="319" y="46"/>
                  </a:cxn>
                  <a:cxn ang="0">
                    <a:pos x="340" y="44"/>
                  </a:cxn>
                  <a:cxn ang="0">
                    <a:pos x="339" y="38"/>
                  </a:cxn>
                  <a:cxn ang="0">
                    <a:pos x="320" y="33"/>
                  </a:cxn>
                  <a:cxn ang="0">
                    <a:pos x="322" y="18"/>
                  </a:cxn>
                  <a:cxn ang="0">
                    <a:pos x="349" y="16"/>
                  </a:cxn>
                  <a:cxn ang="0">
                    <a:pos x="448" y="50"/>
                  </a:cxn>
                  <a:cxn ang="0">
                    <a:pos x="500" y="18"/>
                  </a:cxn>
                  <a:cxn ang="0">
                    <a:pos x="506" y="40"/>
                  </a:cxn>
                  <a:cxn ang="0">
                    <a:pos x="481" y="51"/>
                  </a:cxn>
                  <a:cxn ang="0">
                    <a:pos x="463" y="43"/>
                  </a:cxn>
                  <a:cxn ang="0">
                    <a:pos x="467" y="19"/>
                  </a:cxn>
                  <a:cxn ang="0">
                    <a:pos x="478" y="26"/>
                  </a:cxn>
                  <a:cxn ang="0">
                    <a:pos x="481" y="41"/>
                  </a:cxn>
                  <a:cxn ang="0">
                    <a:pos x="488" y="25"/>
                  </a:cxn>
                  <a:cxn ang="0">
                    <a:pos x="533" y="39"/>
                  </a:cxn>
                  <a:cxn ang="0">
                    <a:pos x="540" y="50"/>
                  </a:cxn>
                  <a:cxn ang="0">
                    <a:pos x="524" y="50"/>
                  </a:cxn>
                  <a:cxn ang="0">
                    <a:pos x="516" y="43"/>
                  </a:cxn>
                  <a:cxn ang="0">
                    <a:pos x="554" y="18"/>
                  </a:cxn>
                  <a:cxn ang="0">
                    <a:pos x="586" y="16"/>
                  </a:cxn>
                  <a:cxn ang="0">
                    <a:pos x="592" y="48"/>
                  </a:cxn>
                  <a:cxn ang="0">
                    <a:pos x="560" y="51"/>
                  </a:cxn>
                  <a:cxn ang="0">
                    <a:pos x="546" y="44"/>
                  </a:cxn>
                  <a:cxn ang="0">
                    <a:pos x="556" y="30"/>
                  </a:cxn>
                  <a:cxn ang="0">
                    <a:pos x="573" y="28"/>
                  </a:cxn>
                  <a:cxn ang="0">
                    <a:pos x="572" y="23"/>
                  </a:cxn>
                  <a:cxn ang="0">
                    <a:pos x="570" y="36"/>
                  </a:cxn>
                  <a:cxn ang="0">
                    <a:pos x="564" y="43"/>
                  </a:cxn>
                  <a:cxn ang="0">
                    <a:pos x="574" y="35"/>
                  </a:cxn>
                </a:cxnLst>
                <a:rect l="0" t="0" r="r" b="b"/>
                <a:pathLst>
                  <a:path w="618" h="51">
                    <a:moveTo>
                      <a:pt x="0" y="1"/>
                    </a:moveTo>
                    <a:lnTo>
                      <a:pt x="27" y="1"/>
                    </a:lnTo>
                    <a:lnTo>
                      <a:pt x="29" y="1"/>
                    </a:lnTo>
                    <a:lnTo>
                      <a:pt x="30" y="1"/>
                    </a:lnTo>
                    <a:lnTo>
                      <a:pt x="32" y="3"/>
                    </a:lnTo>
                    <a:lnTo>
                      <a:pt x="33" y="3"/>
                    </a:lnTo>
                    <a:lnTo>
                      <a:pt x="35" y="3"/>
                    </a:lnTo>
                    <a:lnTo>
                      <a:pt x="36" y="3"/>
                    </a:lnTo>
                    <a:lnTo>
                      <a:pt x="36" y="3"/>
                    </a:lnTo>
                    <a:lnTo>
                      <a:pt x="38" y="3"/>
                    </a:lnTo>
                    <a:lnTo>
                      <a:pt x="39" y="4"/>
                    </a:lnTo>
                    <a:lnTo>
                      <a:pt x="40" y="4"/>
                    </a:lnTo>
                    <a:lnTo>
                      <a:pt x="40" y="4"/>
                    </a:lnTo>
                    <a:lnTo>
                      <a:pt x="42" y="4"/>
                    </a:lnTo>
                    <a:lnTo>
                      <a:pt x="43" y="5"/>
                    </a:lnTo>
                    <a:lnTo>
                      <a:pt x="43" y="5"/>
                    </a:lnTo>
                    <a:lnTo>
                      <a:pt x="45" y="6"/>
                    </a:lnTo>
                    <a:lnTo>
                      <a:pt x="46" y="6"/>
                    </a:lnTo>
                    <a:lnTo>
                      <a:pt x="46" y="6"/>
                    </a:lnTo>
                    <a:lnTo>
                      <a:pt x="46" y="8"/>
                    </a:lnTo>
                    <a:lnTo>
                      <a:pt x="48" y="8"/>
                    </a:lnTo>
                    <a:lnTo>
                      <a:pt x="48" y="9"/>
                    </a:lnTo>
                    <a:lnTo>
                      <a:pt x="49" y="9"/>
                    </a:lnTo>
                    <a:lnTo>
                      <a:pt x="49" y="10"/>
                    </a:lnTo>
                    <a:lnTo>
                      <a:pt x="49" y="11"/>
                    </a:lnTo>
                    <a:lnTo>
                      <a:pt x="50" y="11"/>
                    </a:lnTo>
                    <a:lnTo>
                      <a:pt x="50" y="13"/>
                    </a:lnTo>
                    <a:lnTo>
                      <a:pt x="50" y="14"/>
                    </a:lnTo>
                    <a:lnTo>
                      <a:pt x="50" y="14"/>
                    </a:lnTo>
                    <a:lnTo>
                      <a:pt x="50" y="15"/>
                    </a:lnTo>
                    <a:lnTo>
                      <a:pt x="50" y="16"/>
                    </a:lnTo>
                    <a:lnTo>
                      <a:pt x="50" y="18"/>
                    </a:lnTo>
                    <a:lnTo>
                      <a:pt x="50" y="18"/>
                    </a:lnTo>
                    <a:lnTo>
                      <a:pt x="50" y="19"/>
                    </a:lnTo>
                    <a:lnTo>
                      <a:pt x="50" y="20"/>
                    </a:lnTo>
                    <a:lnTo>
                      <a:pt x="50" y="20"/>
                    </a:lnTo>
                    <a:lnTo>
                      <a:pt x="50" y="21"/>
                    </a:lnTo>
                    <a:lnTo>
                      <a:pt x="50" y="23"/>
                    </a:lnTo>
                    <a:lnTo>
                      <a:pt x="50" y="23"/>
                    </a:lnTo>
                    <a:lnTo>
                      <a:pt x="50" y="24"/>
                    </a:lnTo>
                    <a:lnTo>
                      <a:pt x="50" y="24"/>
                    </a:lnTo>
                    <a:lnTo>
                      <a:pt x="50" y="25"/>
                    </a:lnTo>
                    <a:lnTo>
                      <a:pt x="50" y="26"/>
                    </a:lnTo>
                    <a:lnTo>
                      <a:pt x="49" y="26"/>
                    </a:lnTo>
                    <a:lnTo>
                      <a:pt x="49" y="28"/>
                    </a:lnTo>
                    <a:lnTo>
                      <a:pt x="49" y="28"/>
                    </a:lnTo>
                    <a:lnTo>
                      <a:pt x="48" y="29"/>
                    </a:lnTo>
                    <a:lnTo>
                      <a:pt x="48" y="29"/>
                    </a:lnTo>
                    <a:lnTo>
                      <a:pt x="48" y="30"/>
                    </a:lnTo>
                    <a:lnTo>
                      <a:pt x="46" y="30"/>
                    </a:lnTo>
                    <a:lnTo>
                      <a:pt x="46" y="31"/>
                    </a:lnTo>
                    <a:lnTo>
                      <a:pt x="45" y="31"/>
                    </a:lnTo>
                    <a:lnTo>
                      <a:pt x="45" y="31"/>
                    </a:lnTo>
                    <a:lnTo>
                      <a:pt x="43" y="33"/>
                    </a:lnTo>
                    <a:lnTo>
                      <a:pt x="42" y="33"/>
                    </a:lnTo>
                    <a:lnTo>
                      <a:pt x="42" y="33"/>
                    </a:lnTo>
                    <a:lnTo>
                      <a:pt x="40" y="34"/>
                    </a:lnTo>
                    <a:lnTo>
                      <a:pt x="39" y="34"/>
                    </a:lnTo>
                    <a:lnTo>
                      <a:pt x="39" y="34"/>
                    </a:lnTo>
                    <a:lnTo>
                      <a:pt x="38" y="35"/>
                    </a:lnTo>
                    <a:lnTo>
                      <a:pt x="36" y="35"/>
                    </a:lnTo>
                    <a:lnTo>
                      <a:pt x="35" y="35"/>
                    </a:lnTo>
                    <a:lnTo>
                      <a:pt x="33" y="35"/>
                    </a:lnTo>
                    <a:lnTo>
                      <a:pt x="32" y="35"/>
                    </a:lnTo>
                    <a:lnTo>
                      <a:pt x="30" y="35"/>
                    </a:lnTo>
                    <a:lnTo>
                      <a:pt x="29" y="35"/>
                    </a:lnTo>
                    <a:lnTo>
                      <a:pt x="19" y="35"/>
                    </a:lnTo>
                    <a:lnTo>
                      <a:pt x="19" y="50"/>
                    </a:lnTo>
                    <a:lnTo>
                      <a:pt x="0" y="50"/>
                    </a:lnTo>
                    <a:lnTo>
                      <a:pt x="0" y="1"/>
                    </a:lnTo>
                    <a:close/>
                    <a:moveTo>
                      <a:pt x="19" y="14"/>
                    </a:moveTo>
                    <a:lnTo>
                      <a:pt x="19" y="24"/>
                    </a:lnTo>
                    <a:lnTo>
                      <a:pt x="27" y="24"/>
                    </a:lnTo>
                    <a:lnTo>
                      <a:pt x="27" y="24"/>
                    </a:lnTo>
                    <a:lnTo>
                      <a:pt x="29" y="24"/>
                    </a:lnTo>
                    <a:lnTo>
                      <a:pt x="29" y="24"/>
                    </a:lnTo>
                    <a:lnTo>
                      <a:pt x="29" y="24"/>
                    </a:lnTo>
                    <a:lnTo>
                      <a:pt x="30" y="23"/>
                    </a:lnTo>
                    <a:lnTo>
                      <a:pt x="30" y="23"/>
                    </a:lnTo>
                    <a:lnTo>
                      <a:pt x="32" y="23"/>
                    </a:lnTo>
                    <a:lnTo>
                      <a:pt x="32" y="23"/>
                    </a:lnTo>
                    <a:lnTo>
                      <a:pt x="32" y="23"/>
                    </a:lnTo>
                    <a:lnTo>
                      <a:pt x="33" y="21"/>
                    </a:lnTo>
                    <a:lnTo>
                      <a:pt x="33" y="21"/>
                    </a:lnTo>
                    <a:lnTo>
                      <a:pt x="33" y="21"/>
                    </a:lnTo>
                    <a:lnTo>
                      <a:pt x="33" y="20"/>
                    </a:lnTo>
                    <a:lnTo>
                      <a:pt x="33" y="20"/>
                    </a:lnTo>
                    <a:lnTo>
                      <a:pt x="33" y="19"/>
                    </a:lnTo>
                    <a:lnTo>
                      <a:pt x="33" y="19"/>
                    </a:lnTo>
                    <a:lnTo>
                      <a:pt x="33" y="18"/>
                    </a:lnTo>
                    <a:lnTo>
                      <a:pt x="33" y="16"/>
                    </a:lnTo>
                    <a:lnTo>
                      <a:pt x="32" y="15"/>
                    </a:lnTo>
                    <a:lnTo>
                      <a:pt x="32" y="15"/>
                    </a:lnTo>
                    <a:lnTo>
                      <a:pt x="30" y="14"/>
                    </a:lnTo>
                    <a:lnTo>
                      <a:pt x="29" y="14"/>
                    </a:lnTo>
                    <a:lnTo>
                      <a:pt x="26" y="14"/>
                    </a:lnTo>
                    <a:lnTo>
                      <a:pt x="25" y="14"/>
                    </a:lnTo>
                    <a:lnTo>
                      <a:pt x="19" y="14"/>
                    </a:lnTo>
                    <a:close/>
                    <a:moveTo>
                      <a:pt x="56" y="15"/>
                    </a:moveTo>
                    <a:lnTo>
                      <a:pt x="72" y="15"/>
                    </a:lnTo>
                    <a:lnTo>
                      <a:pt x="72" y="23"/>
                    </a:lnTo>
                    <a:lnTo>
                      <a:pt x="72" y="20"/>
                    </a:lnTo>
                    <a:lnTo>
                      <a:pt x="73" y="19"/>
                    </a:lnTo>
                    <a:lnTo>
                      <a:pt x="75" y="18"/>
                    </a:lnTo>
                    <a:lnTo>
                      <a:pt x="76" y="16"/>
                    </a:lnTo>
                    <a:lnTo>
                      <a:pt x="78" y="15"/>
                    </a:lnTo>
                    <a:lnTo>
                      <a:pt x="79" y="14"/>
                    </a:lnTo>
                    <a:lnTo>
                      <a:pt x="82" y="14"/>
                    </a:lnTo>
                    <a:lnTo>
                      <a:pt x="83" y="14"/>
                    </a:lnTo>
                    <a:lnTo>
                      <a:pt x="83" y="14"/>
                    </a:lnTo>
                    <a:lnTo>
                      <a:pt x="83" y="14"/>
                    </a:lnTo>
                    <a:lnTo>
                      <a:pt x="83" y="14"/>
                    </a:lnTo>
                    <a:lnTo>
                      <a:pt x="85" y="14"/>
                    </a:lnTo>
                    <a:lnTo>
                      <a:pt x="85" y="14"/>
                    </a:lnTo>
                    <a:lnTo>
                      <a:pt x="85" y="14"/>
                    </a:lnTo>
                    <a:lnTo>
                      <a:pt x="85" y="14"/>
                    </a:lnTo>
                    <a:lnTo>
                      <a:pt x="85" y="14"/>
                    </a:lnTo>
                    <a:lnTo>
                      <a:pt x="85" y="14"/>
                    </a:lnTo>
                    <a:lnTo>
                      <a:pt x="85" y="14"/>
                    </a:lnTo>
                    <a:lnTo>
                      <a:pt x="86" y="14"/>
                    </a:lnTo>
                    <a:lnTo>
                      <a:pt x="86" y="14"/>
                    </a:lnTo>
                    <a:lnTo>
                      <a:pt x="86" y="14"/>
                    </a:lnTo>
                    <a:lnTo>
                      <a:pt x="86" y="14"/>
                    </a:lnTo>
                    <a:lnTo>
                      <a:pt x="86" y="14"/>
                    </a:lnTo>
                    <a:lnTo>
                      <a:pt x="86" y="14"/>
                    </a:lnTo>
                    <a:lnTo>
                      <a:pt x="86" y="29"/>
                    </a:lnTo>
                    <a:lnTo>
                      <a:pt x="85" y="29"/>
                    </a:lnTo>
                    <a:lnTo>
                      <a:pt x="85" y="29"/>
                    </a:lnTo>
                    <a:lnTo>
                      <a:pt x="85" y="29"/>
                    </a:lnTo>
                    <a:lnTo>
                      <a:pt x="83" y="29"/>
                    </a:lnTo>
                    <a:lnTo>
                      <a:pt x="83" y="29"/>
                    </a:lnTo>
                    <a:lnTo>
                      <a:pt x="83" y="28"/>
                    </a:lnTo>
                    <a:lnTo>
                      <a:pt x="82" y="28"/>
                    </a:lnTo>
                    <a:lnTo>
                      <a:pt x="82" y="28"/>
                    </a:lnTo>
                    <a:lnTo>
                      <a:pt x="81" y="28"/>
                    </a:lnTo>
                    <a:lnTo>
                      <a:pt x="81" y="29"/>
                    </a:lnTo>
                    <a:lnTo>
                      <a:pt x="79" y="29"/>
                    </a:lnTo>
                    <a:lnTo>
                      <a:pt x="78" y="29"/>
                    </a:lnTo>
                    <a:lnTo>
                      <a:pt x="78" y="29"/>
                    </a:lnTo>
                    <a:lnTo>
                      <a:pt x="76" y="30"/>
                    </a:lnTo>
                    <a:lnTo>
                      <a:pt x="76" y="30"/>
                    </a:lnTo>
                    <a:lnTo>
                      <a:pt x="75" y="31"/>
                    </a:lnTo>
                    <a:lnTo>
                      <a:pt x="75" y="31"/>
                    </a:lnTo>
                    <a:lnTo>
                      <a:pt x="75" y="33"/>
                    </a:lnTo>
                    <a:lnTo>
                      <a:pt x="73" y="33"/>
                    </a:lnTo>
                    <a:lnTo>
                      <a:pt x="73" y="34"/>
                    </a:lnTo>
                    <a:lnTo>
                      <a:pt x="73" y="35"/>
                    </a:lnTo>
                    <a:lnTo>
                      <a:pt x="73" y="36"/>
                    </a:lnTo>
                    <a:lnTo>
                      <a:pt x="73" y="38"/>
                    </a:lnTo>
                    <a:lnTo>
                      <a:pt x="72" y="39"/>
                    </a:lnTo>
                    <a:lnTo>
                      <a:pt x="72" y="50"/>
                    </a:lnTo>
                    <a:lnTo>
                      <a:pt x="56" y="50"/>
                    </a:lnTo>
                    <a:lnTo>
                      <a:pt x="56" y="15"/>
                    </a:lnTo>
                    <a:close/>
                    <a:moveTo>
                      <a:pt x="104" y="29"/>
                    </a:moveTo>
                    <a:lnTo>
                      <a:pt x="119" y="29"/>
                    </a:lnTo>
                    <a:lnTo>
                      <a:pt x="119" y="28"/>
                    </a:lnTo>
                    <a:lnTo>
                      <a:pt x="118" y="28"/>
                    </a:lnTo>
                    <a:lnTo>
                      <a:pt x="118" y="26"/>
                    </a:lnTo>
                    <a:lnTo>
                      <a:pt x="118" y="26"/>
                    </a:lnTo>
                    <a:lnTo>
                      <a:pt x="118" y="26"/>
                    </a:lnTo>
                    <a:lnTo>
                      <a:pt x="118" y="25"/>
                    </a:lnTo>
                    <a:lnTo>
                      <a:pt x="116" y="25"/>
                    </a:lnTo>
                    <a:lnTo>
                      <a:pt x="116" y="24"/>
                    </a:lnTo>
                    <a:lnTo>
                      <a:pt x="116" y="24"/>
                    </a:lnTo>
                    <a:lnTo>
                      <a:pt x="115" y="24"/>
                    </a:lnTo>
                    <a:lnTo>
                      <a:pt x="115" y="24"/>
                    </a:lnTo>
                    <a:lnTo>
                      <a:pt x="115" y="23"/>
                    </a:lnTo>
                    <a:lnTo>
                      <a:pt x="114" y="23"/>
                    </a:lnTo>
                    <a:lnTo>
                      <a:pt x="114" y="23"/>
                    </a:lnTo>
                    <a:lnTo>
                      <a:pt x="112" y="23"/>
                    </a:lnTo>
                    <a:lnTo>
                      <a:pt x="112" y="23"/>
                    </a:lnTo>
                    <a:lnTo>
                      <a:pt x="111" y="23"/>
                    </a:lnTo>
                    <a:lnTo>
                      <a:pt x="111" y="23"/>
                    </a:lnTo>
                    <a:lnTo>
                      <a:pt x="109" y="23"/>
                    </a:lnTo>
                    <a:lnTo>
                      <a:pt x="109" y="23"/>
                    </a:lnTo>
                    <a:lnTo>
                      <a:pt x="108" y="23"/>
                    </a:lnTo>
                    <a:lnTo>
                      <a:pt x="108" y="24"/>
                    </a:lnTo>
                    <a:lnTo>
                      <a:pt x="106" y="24"/>
                    </a:lnTo>
                    <a:lnTo>
                      <a:pt x="106" y="24"/>
                    </a:lnTo>
                    <a:lnTo>
                      <a:pt x="106" y="25"/>
                    </a:lnTo>
                    <a:lnTo>
                      <a:pt x="105" y="25"/>
                    </a:lnTo>
                    <a:lnTo>
                      <a:pt x="105" y="25"/>
                    </a:lnTo>
                    <a:lnTo>
                      <a:pt x="105" y="26"/>
                    </a:lnTo>
                    <a:lnTo>
                      <a:pt x="105" y="26"/>
                    </a:lnTo>
                    <a:lnTo>
                      <a:pt x="105" y="28"/>
                    </a:lnTo>
                    <a:lnTo>
                      <a:pt x="104" y="28"/>
                    </a:lnTo>
                    <a:lnTo>
                      <a:pt x="104" y="29"/>
                    </a:lnTo>
                    <a:close/>
                    <a:moveTo>
                      <a:pt x="118" y="39"/>
                    </a:moveTo>
                    <a:lnTo>
                      <a:pt x="134" y="39"/>
                    </a:lnTo>
                    <a:lnTo>
                      <a:pt x="134" y="40"/>
                    </a:lnTo>
                    <a:lnTo>
                      <a:pt x="132" y="41"/>
                    </a:lnTo>
                    <a:lnTo>
                      <a:pt x="132" y="43"/>
                    </a:lnTo>
                    <a:lnTo>
                      <a:pt x="131" y="44"/>
                    </a:lnTo>
                    <a:lnTo>
                      <a:pt x="131" y="45"/>
                    </a:lnTo>
                    <a:lnTo>
                      <a:pt x="129" y="46"/>
                    </a:lnTo>
                    <a:lnTo>
                      <a:pt x="128" y="48"/>
                    </a:lnTo>
                    <a:lnTo>
                      <a:pt x="127" y="48"/>
                    </a:lnTo>
                    <a:lnTo>
                      <a:pt x="125" y="49"/>
                    </a:lnTo>
                    <a:lnTo>
                      <a:pt x="124" y="49"/>
                    </a:lnTo>
                    <a:lnTo>
                      <a:pt x="122" y="50"/>
                    </a:lnTo>
                    <a:lnTo>
                      <a:pt x="121" y="50"/>
                    </a:lnTo>
                    <a:lnTo>
                      <a:pt x="118" y="50"/>
                    </a:lnTo>
                    <a:lnTo>
                      <a:pt x="116" y="51"/>
                    </a:lnTo>
                    <a:lnTo>
                      <a:pt x="114" y="51"/>
                    </a:lnTo>
                    <a:lnTo>
                      <a:pt x="111" y="51"/>
                    </a:lnTo>
                    <a:lnTo>
                      <a:pt x="109" y="51"/>
                    </a:lnTo>
                    <a:lnTo>
                      <a:pt x="108" y="51"/>
                    </a:lnTo>
                    <a:lnTo>
                      <a:pt x="106" y="51"/>
                    </a:lnTo>
                    <a:lnTo>
                      <a:pt x="105" y="50"/>
                    </a:lnTo>
                    <a:lnTo>
                      <a:pt x="104" y="50"/>
                    </a:lnTo>
                    <a:lnTo>
                      <a:pt x="102" y="50"/>
                    </a:lnTo>
                    <a:lnTo>
                      <a:pt x="101" y="50"/>
                    </a:lnTo>
                    <a:lnTo>
                      <a:pt x="99" y="49"/>
                    </a:lnTo>
                    <a:lnTo>
                      <a:pt x="98" y="49"/>
                    </a:lnTo>
                    <a:lnTo>
                      <a:pt x="96" y="48"/>
                    </a:lnTo>
                    <a:lnTo>
                      <a:pt x="95" y="48"/>
                    </a:lnTo>
                    <a:lnTo>
                      <a:pt x="94" y="46"/>
                    </a:lnTo>
                    <a:lnTo>
                      <a:pt x="94" y="45"/>
                    </a:lnTo>
                    <a:lnTo>
                      <a:pt x="92" y="45"/>
                    </a:lnTo>
                    <a:lnTo>
                      <a:pt x="92" y="44"/>
                    </a:lnTo>
                    <a:lnTo>
                      <a:pt x="91" y="43"/>
                    </a:lnTo>
                    <a:lnTo>
                      <a:pt x="91" y="41"/>
                    </a:lnTo>
                    <a:lnTo>
                      <a:pt x="89" y="40"/>
                    </a:lnTo>
                    <a:lnTo>
                      <a:pt x="89" y="39"/>
                    </a:lnTo>
                    <a:lnTo>
                      <a:pt x="88" y="38"/>
                    </a:lnTo>
                    <a:lnTo>
                      <a:pt x="88" y="38"/>
                    </a:lnTo>
                    <a:lnTo>
                      <a:pt x="88" y="35"/>
                    </a:lnTo>
                    <a:lnTo>
                      <a:pt x="88" y="34"/>
                    </a:lnTo>
                    <a:lnTo>
                      <a:pt x="88" y="33"/>
                    </a:lnTo>
                    <a:lnTo>
                      <a:pt x="88" y="33"/>
                    </a:lnTo>
                    <a:lnTo>
                      <a:pt x="88" y="31"/>
                    </a:lnTo>
                    <a:lnTo>
                      <a:pt x="88" y="30"/>
                    </a:lnTo>
                    <a:lnTo>
                      <a:pt x="88" y="29"/>
                    </a:lnTo>
                    <a:lnTo>
                      <a:pt x="88" y="29"/>
                    </a:lnTo>
                    <a:lnTo>
                      <a:pt x="89" y="28"/>
                    </a:lnTo>
                    <a:lnTo>
                      <a:pt x="89" y="26"/>
                    </a:lnTo>
                    <a:lnTo>
                      <a:pt x="89" y="26"/>
                    </a:lnTo>
                    <a:lnTo>
                      <a:pt x="89" y="25"/>
                    </a:lnTo>
                    <a:lnTo>
                      <a:pt x="91" y="24"/>
                    </a:lnTo>
                    <a:lnTo>
                      <a:pt x="91" y="24"/>
                    </a:lnTo>
                    <a:lnTo>
                      <a:pt x="91" y="23"/>
                    </a:lnTo>
                    <a:lnTo>
                      <a:pt x="92" y="23"/>
                    </a:lnTo>
                    <a:lnTo>
                      <a:pt x="92" y="21"/>
                    </a:lnTo>
                    <a:lnTo>
                      <a:pt x="94" y="20"/>
                    </a:lnTo>
                    <a:lnTo>
                      <a:pt x="94" y="20"/>
                    </a:lnTo>
                    <a:lnTo>
                      <a:pt x="95" y="19"/>
                    </a:lnTo>
                    <a:lnTo>
                      <a:pt x="95" y="19"/>
                    </a:lnTo>
                    <a:lnTo>
                      <a:pt x="96" y="18"/>
                    </a:lnTo>
                    <a:lnTo>
                      <a:pt x="96" y="18"/>
                    </a:lnTo>
                    <a:lnTo>
                      <a:pt x="98" y="16"/>
                    </a:lnTo>
                    <a:lnTo>
                      <a:pt x="99" y="16"/>
                    </a:lnTo>
                    <a:lnTo>
                      <a:pt x="101" y="16"/>
                    </a:lnTo>
                    <a:lnTo>
                      <a:pt x="101" y="16"/>
                    </a:lnTo>
                    <a:lnTo>
                      <a:pt x="102" y="15"/>
                    </a:lnTo>
                    <a:lnTo>
                      <a:pt x="104" y="15"/>
                    </a:lnTo>
                    <a:lnTo>
                      <a:pt x="105" y="15"/>
                    </a:lnTo>
                    <a:lnTo>
                      <a:pt x="105" y="14"/>
                    </a:lnTo>
                    <a:lnTo>
                      <a:pt x="106" y="14"/>
                    </a:lnTo>
                    <a:lnTo>
                      <a:pt x="108" y="14"/>
                    </a:lnTo>
                    <a:lnTo>
                      <a:pt x="109" y="14"/>
                    </a:lnTo>
                    <a:lnTo>
                      <a:pt x="111" y="14"/>
                    </a:lnTo>
                    <a:lnTo>
                      <a:pt x="112" y="14"/>
                    </a:lnTo>
                    <a:lnTo>
                      <a:pt x="114" y="14"/>
                    </a:lnTo>
                    <a:lnTo>
                      <a:pt x="115" y="14"/>
                    </a:lnTo>
                    <a:lnTo>
                      <a:pt x="116" y="14"/>
                    </a:lnTo>
                    <a:lnTo>
                      <a:pt x="118" y="15"/>
                    </a:lnTo>
                    <a:lnTo>
                      <a:pt x="119" y="15"/>
                    </a:lnTo>
                    <a:lnTo>
                      <a:pt x="121" y="15"/>
                    </a:lnTo>
                    <a:lnTo>
                      <a:pt x="122" y="16"/>
                    </a:lnTo>
                    <a:lnTo>
                      <a:pt x="124" y="16"/>
                    </a:lnTo>
                    <a:lnTo>
                      <a:pt x="125" y="18"/>
                    </a:lnTo>
                    <a:lnTo>
                      <a:pt x="125" y="18"/>
                    </a:lnTo>
                    <a:lnTo>
                      <a:pt x="127" y="19"/>
                    </a:lnTo>
                    <a:lnTo>
                      <a:pt x="128" y="19"/>
                    </a:lnTo>
                    <a:lnTo>
                      <a:pt x="128" y="20"/>
                    </a:lnTo>
                    <a:lnTo>
                      <a:pt x="129" y="20"/>
                    </a:lnTo>
                    <a:lnTo>
                      <a:pt x="129" y="21"/>
                    </a:lnTo>
                    <a:lnTo>
                      <a:pt x="131" y="23"/>
                    </a:lnTo>
                    <a:lnTo>
                      <a:pt x="131" y="23"/>
                    </a:lnTo>
                    <a:lnTo>
                      <a:pt x="132" y="24"/>
                    </a:lnTo>
                    <a:lnTo>
                      <a:pt x="132" y="25"/>
                    </a:lnTo>
                    <a:lnTo>
                      <a:pt x="132" y="25"/>
                    </a:lnTo>
                    <a:lnTo>
                      <a:pt x="134" y="26"/>
                    </a:lnTo>
                    <a:lnTo>
                      <a:pt x="134" y="28"/>
                    </a:lnTo>
                    <a:lnTo>
                      <a:pt x="134" y="29"/>
                    </a:lnTo>
                    <a:lnTo>
                      <a:pt x="134" y="29"/>
                    </a:lnTo>
                    <a:lnTo>
                      <a:pt x="135" y="30"/>
                    </a:lnTo>
                    <a:lnTo>
                      <a:pt x="135" y="31"/>
                    </a:lnTo>
                    <a:lnTo>
                      <a:pt x="135" y="33"/>
                    </a:lnTo>
                    <a:lnTo>
                      <a:pt x="135" y="33"/>
                    </a:lnTo>
                    <a:lnTo>
                      <a:pt x="135" y="34"/>
                    </a:lnTo>
                    <a:lnTo>
                      <a:pt x="135" y="35"/>
                    </a:lnTo>
                    <a:lnTo>
                      <a:pt x="135" y="36"/>
                    </a:lnTo>
                    <a:lnTo>
                      <a:pt x="104" y="36"/>
                    </a:lnTo>
                    <a:lnTo>
                      <a:pt x="104" y="38"/>
                    </a:lnTo>
                    <a:lnTo>
                      <a:pt x="105" y="38"/>
                    </a:lnTo>
                    <a:lnTo>
                      <a:pt x="105" y="39"/>
                    </a:lnTo>
                    <a:lnTo>
                      <a:pt x="105" y="39"/>
                    </a:lnTo>
                    <a:lnTo>
                      <a:pt x="105" y="40"/>
                    </a:lnTo>
                    <a:lnTo>
                      <a:pt x="105" y="40"/>
                    </a:lnTo>
                    <a:lnTo>
                      <a:pt x="106" y="40"/>
                    </a:lnTo>
                    <a:lnTo>
                      <a:pt x="106" y="41"/>
                    </a:lnTo>
                    <a:lnTo>
                      <a:pt x="108" y="41"/>
                    </a:lnTo>
                    <a:lnTo>
                      <a:pt x="108" y="41"/>
                    </a:lnTo>
                    <a:lnTo>
                      <a:pt x="109" y="41"/>
                    </a:lnTo>
                    <a:lnTo>
                      <a:pt x="109" y="43"/>
                    </a:lnTo>
                    <a:lnTo>
                      <a:pt x="111" y="43"/>
                    </a:lnTo>
                    <a:lnTo>
                      <a:pt x="111" y="43"/>
                    </a:lnTo>
                    <a:lnTo>
                      <a:pt x="112" y="43"/>
                    </a:lnTo>
                    <a:lnTo>
                      <a:pt x="112" y="43"/>
                    </a:lnTo>
                    <a:lnTo>
                      <a:pt x="114" y="43"/>
                    </a:lnTo>
                    <a:lnTo>
                      <a:pt x="114" y="43"/>
                    </a:lnTo>
                    <a:lnTo>
                      <a:pt x="115" y="43"/>
                    </a:lnTo>
                    <a:lnTo>
                      <a:pt x="116" y="41"/>
                    </a:lnTo>
                    <a:lnTo>
                      <a:pt x="116" y="41"/>
                    </a:lnTo>
                    <a:lnTo>
                      <a:pt x="118" y="41"/>
                    </a:lnTo>
                    <a:lnTo>
                      <a:pt x="118" y="40"/>
                    </a:lnTo>
                    <a:lnTo>
                      <a:pt x="118" y="39"/>
                    </a:lnTo>
                    <a:close/>
                    <a:moveTo>
                      <a:pt x="138" y="15"/>
                    </a:moveTo>
                    <a:lnTo>
                      <a:pt x="154" y="15"/>
                    </a:lnTo>
                    <a:lnTo>
                      <a:pt x="161" y="38"/>
                    </a:lnTo>
                    <a:lnTo>
                      <a:pt x="168" y="15"/>
                    </a:lnTo>
                    <a:lnTo>
                      <a:pt x="184" y="15"/>
                    </a:lnTo>
                    <a:lnTo>
                      <a:pt x="170" y="50"/>
                    </a:lnTo>
                    <a:lnTo>
                      <a:pt x="152" y="50"/>
                    </a:lnTo>
                    <a:lnTo>
                      <a:pt x="138" y="15"/>
                    </a:lnTo>
                    <a:close/>
                    <a:moveTo>
                      <a:pt x="190" y="15"/>
                    </a:moveTo>
                    <a:lnTo>
                      <a:pt x="206" y="15"/>
                    </a:lnTo>
                    <a:lnTo>
                      <a:pt x="206" y="50"/>
                    </a:lnTo>
                    <a:lnTo>
                      <a:pt x="190" y="50"/>
                    </a:lnTo>
                    <a:lnTo>
                      <a:pt x="190" y="15"/>
                    </a:lnTo>
                    <a:close/>
                    <a:moveTo>
                      <a:pt x="190" y="0"/>
                    </a:moveTo>
                    <a:lnTo>
                      <a:pt x="206" y="0"/>
                    </a:lnTo>
                    <a:lnTo>
                      <a:pt x="206" y="10"/>
                    </a:lnTo>
                    <a:lnTo>
                      <a:pt x="190" y="10"/>
                    </a:lnTo>
                    <a:lnTo>
                      <a:pt x="190" y="0"/>
                    </a:lnTo>
                    <a:close/>
                    <a:moveTo>
                      <a:pt x="236" y="14"/>
                    </a:moveTo>
                    <a:lnTo>
                      <a:pt x="237" y="14"/>
                    </a:lnTo>
                    <a:lnTo>
                      <a:pt x="239" y="14"/>
                    </a:lnTo>
                    <a:lnTo>
                      <a:pt x="239" y="14"/>
                    </a:lnTo>
                    <a:lnTo>
                      <a:pt x="240" y="14"/>
                    </a:lnTo>
                    <a:lnTo>
                      <a:pt x="241" y="14"/>
                    </a:lnTo>
                    <a:lnTo>
                      <a:pt x="243" y="15"/>
                    </a:lnTo>
                    <a:lnTo>
                      <a:pt x="243" y="15"/>
                    </a:lnTo>
                    <a:lnTo>
                      <a:pt x="244" y="15"/>
                    </a:lnTo>
                    <a:lnTo>
                      <a:pt x="246" y="15"/>
                    </a:lnTo>
                    <a:lnTo>
                      <a:pt x="246" y="15"/>
                    </a:lnTo>
                    <a:lnTo>
                      <a:pt x="247" y="16"/>
                    </a:lnTo>
                    <a:lnTo>
                      <a:pt x="249" y="16"/>
                    </a:lnTo>
                    <a:lnTo>
                      <a:pt x="250" y="16"/>
                    </a:lnTo>
                    <a:lnTo>
                      <a:pt x="250" y="18"/>
                    </a:lnTo>
                    <a:lnTo>
                      <a:pt x="251" y="18"/>
                    </a:lnTo>
                    <a:lnTo>
                      <a:pt x="251" y="18"/>
                    </a:lnTo>
                    <a:lnTo>
                      <a:pt x="253" y="19"/>
                    </a:lnTo>
                    <a:lnTo>
                      <a:pt x="253" y="19"/>
                    </a:lnTo>
                    <a:lnTo>
                      <a:pt x="254" y="20"/>
                    </a:lnTo>
                    <a:lnTo>
                      <a:pt x="254" y="20"/>
                    </a:lnTo>
                    <a:lnTo>
                      <a:pt x="256" y="21"/>
                    </a:lnTo>
                    <a:lnTo>
                      <a:pt x="256" y="23"/>
                    </a:lnTo>
                    <a:lnTo>
                      <a:pt x="257" y="23"/>
                    </a:lnTo>
                    <a:lnTo>
                      <a:pt x="257" y="24"/>
                    </a:lnTo>
                    <a:lnTo>
                      <a:pt x="257" y="25"/>
                    </a:lnTo>
                    <a:lnTo>
                      <a:pt x="259" y="25"/>
                    </a:lnTo>
                    <a:lnTo>
                      <a:pt x="259" y="26"/>
                    </a:lnTo>
                    <a:lnTo>
                      <a:pt x="259" y="28"/>
                    </a:lnTo>
                    <a:lnTo>
                      <a:pt x="259" y="29"/>
                    </a:lnTo>
                    <a:lnTo>
                      <a:pt x="259" y="30"/>
                    </a:lnTo>
                    <a:lnTo>
                      <a:pt x="259" y="31"/>
                    </a:lnTo>
                    <a:lnTo>
                      <a:pt x="259" y="33"/>
                    </a:lnTo>
                    <a:lnTo>
                      <a:pt x="259" y="34"/>
                    </a:lnTo>
                    <a:lnTo>
                      <a:pt x="259" y="35"/>
                    </a:lnTo>
                    <a:lnTo>
                      <a:pt x="259" y="38"/>
                    </a:lnTo>
                    <a:lnTo>
                      <a:pt x="259" y="39"/>
                    </a:lnTo>
                    <a:lnTo>
                      <a:pt x="259" y="40"/>
                    </a:lnTo>
                    <a:lnTo>
                      <a:pt x="257" y="41"/>
                    </a:lnTo>
                    <a:lnTo>
                      <a:pt x="257" y="43"/>
                    </a:lnTo>
                    <a:lnTo>
                      <a:pt x="256" y="43"/>
                    </a:lnTo>
                    <a:lnTo>
                      <a:pt x="256" y="44"/>
                    </a:lnTo>
                    <a:lnTo>
                      <a:pt x="254" y="45"/>
                    </a:lnTo>
                    <a:lnTo>
                      <a:pt x="253" y="46"/>
                    </a:lnTo>
                    <a:lnTo>
                      <a:pt x="253" y="46"/>
                    </a:lnTo>
                    <a:lnTo>
                      <a:pt x="251" y="48"/>
                    </a:lnTo>
                    <a:lnTo>
                      <a:pt x="250" y="49"/>
                    </a:lnTo>
                    <a:lnTo>
                      <a:pt x="249" y="49"/>
                    </a:lnTo>
                    <a:lnTo>
                      <a:pt x="247" y="50"/>
                    </a:lnTo>
                    <a:lnTo>
                      <a:pt x="246" y="50"/>
                    </a:lnTo>
                    <a:lnTo>
                      <a:pt x="244" y="50"/>
                    </a:lnTo>
                    <a:lnTo>
                      <a:pt x="244" y="50"/>
                    </a:lnTo>
                    <a:lnTo>
                      <a:pt x="243" y="50"/>
                    </a:lnTo>
                    <a:lnTo>
                      <a:pt x="241" y="51"/>
                    </a:lnTo>
                    <a:lnTo>
                      <a:pt x="240" y="51"/>
                    </a:lnTo>
                    <a:lnTo>
                      <a:pt x="239" y="51"/>
                    </a:lnTo>
                    <a:lnTo>
                      <a:pt x="237" y="51"/>
                    </a:lnTo>
                    <a:lnTo>
                      <a:pt x="236" y="51"/>
                    </a:lnTo>
                    <a:lnTo>
                      <a:pt x="234" y="51"/>
                    </a:lnTo>
                    <a:lnTo>
                      <a:pt x="233" y="51"/>
                    </a:lnTo>
                    <a:lnTo>
                      <a:pt x="231" y="51"/>
                    </a:lnTo>
                    <a:lnTo>
                      <a:pt x="230" y="50"/>
                    </a:lnTo>
                    <a:lnTo>
                      <a:pt x="230" y="50"/>
                    </a:lnTo>
                    <a:lnTo>
                      <a:pt x="228" y="50"/>
                    </a:lnTo>
                    <a:lnTo>
                      <a:pt x="227" y="50"/>
                    </a:lnTo>
                    <a:lnTo>
                      <a:pt x="226" y="50"/>
                    </a:lnTo>
                    <a:lnTo>
                      <a:pt x="226" y="50"/>
                    </a:lnTo>
                    <a:lnTo>
                      <a:pt x="224" y="49"/>
                    </a:lnTo>
                    <a:lnTo>
                      <a:pt x="223" y="49"/>
                    </a:lnTo>
                    <a:lnTo>
                      <a:pt x="223" y="49"/>
                    </a:lnTo>
                    <a:lnTo>
                      <a:pt x="221" y="48"/>
                    </a:lnTo>
                    <a:lnTo>
                      <a:pt x="221" y="48"/>
                    </a:lnTo>
                    <a:lnTo>
                      <a:pt x="220" y="46"/>
                    </a:lnTo>
                    <a:lnTo>
                      <a:pt x="218" y="46"/>
                    </a:lnTo>
                    <a:lnTo>
                      <a:pt x="218" y="45"/>
                    </a:lnTo>
                    <a:lnTo>
                      <a:pt x="217" y="45"/>
                    </a:lnTo>
                    <a:lnTo>
                      <a:pt x="217" y="44"/>
                    </a:lnTo>
                    <a:lnTo>
                      <a:pt x="216" y="44"/>
                    </a:lnTo>
                    <a:lnTo>
                      <a:pt x="216" y="43"/>
                    </a:lnTo>
                    <a:lnTo>
                      <a:pt x="216" y="43"/>
                    </a:lnTo>
                    <a:lnTo>
                      <a:pt x="216" y="41"/>
                    </a:lnTo>
                    <a:lnTo>
                      <a:pt x="214" y="40"/>
                    </a:lnTo>
                    <a:lnTo>
                      <a:pt x="214" y="39"/>
                    </a:lnTo>
                    <a:lnTo>
                      <a:pt x="214" y="39"/>
                    </a:lnTo>
                    <a:lnTo>
                      <a:pt x="213" y="38"/>
                    </a:lnTo>
                    <a:lnTo>
                      <a:pt x="213" y="36"/>
                    </a:lnTo>
                    <a:lnTo>
                      <a:pt x="213" y="35"/>
                    </a:lnTo>
                    <a:lnTo>
                      <a:pt x="213" y="34"/>
                    </a:lnTo>
                    <a:lnTo>
                      <a:pt x="213" y="33"/>
                    </a:lnTo>
                    <a:lnTo>
                      <a:pt x="213" y="31"/>
                    </a:lnTo>
                    <a:lnTo>
                      <a:pt x="213" y="30"/>
                    </a:lnTo>
                    <a:lnTo>
                      <a:pt x="213" y="29"/>
                    </a:lnTo>
                    <a:lnTo>
                      <a:pt x="214" y="28"/>
                    </a:lnTo>
                    <a:lnTo>
                      <a:pt x="214" y="26"/>
                    </a:lnTo>
                    <a:lnTo>
                      <a:pt x="214" y="25"/>
                    </a:lnTo>
                    <a:lnTo>
                      <a:pt x="216" y="24"/>
                    </a:lnTo>
                    <a:lnTo>
                      <a:pt x="216" y="23"/>
                    </a:lnTo>
                    <a:lnTo>
                      <a:pt x="217" y="21"/>
                    </a:lnTo>
                    <a:lnTo>
                      <a:pt x="217" y="20"/>
                    </a:lnTo>
                    <a:lnTo>
                      <a:pt x="218" y="20"/>
                    </a:lnTo>
                    <a:lnTo>
                      <a:pt x="220" y="19"/>
                    </a:lnTo>
                    <a:lnTo>
                      <a:pt x="221" y="18"/>
                    </a:lnTo>
                    <a:lnTo>
                      <a:pt x="221" y="18"/>
                    </a:lnTo>
                    <a:lnTo>
                      <a:pt x="223" y="16"/>
                    </a:lnTo>
                    <a:lnTo>
                      <a:pt x="224" y="16"/>
                    </a:lnTo>
                    <a:lnTo>
                      <a:pt x="226" y="15"/>
                    </a:lnTo>
                    <a:lnTo>
                      <a:pt x="227" y="15"/>
                    </a:lnTo>
                    <a:lnTo>
                      <a:pt x="228" y="15"/>
                    </a:lnTo>
                    <a:lnTo>
                      <a:pt x="230" y="14"/>
                    </a:lnTo>
                    <a:lnTo>
                      <a:pt x="231" y="14"/>
                    </a:lnTo>
                    <a:lnTo>
                      <a:pt x="233" y="14"/>
                    </a:lnTo>
                    <a:lnTo>
                      <a:pt x="234" y="14"/>
                    </a:lnTo>
                    <a:lnTo>
                      <a:pt x="236" y="14"/>
                    </a:lnTo>
                    <a:close/>
                    <a:moveTo>
                      <a:pt x="237" y="24"/>
                    </a:moveTo>
                    <a:lnTo>
                      <a:pt x="236" y="24"/>
                    </a:lnTo>
                    <a:lnTo>
                      <a:pt x="234" y="24"/>
                    </a:lnTo>
                    <a:lnTo>
                      <a:pt x="234" y="24"/>
                    </a:lnTo>
                    <a:lnTo>
                      <a:pt x="233" y="24"/>
                    </a:lnTo>
                    <a:lnTo>
                      <a:pt x="233" y="25"/>
                    </a:lnTo>
                    <a:lnTo>
                      <a:pt x="231" y="25"/>
                    </a:lnTo>
                    <a:lnTo>
                      <a:pt x="231" y="25"/>
                    </a:lnTo>
                    <a:lnTo>
                      <a:pt x="231" y="26"/>
                    </a:lnTo>
                    <a:lnTo>
                      <a:pt x="230" y="28"/>
                    </a:lnTo>
                    <a:lnTo>
                      <a:pt x="230" y="28"/>
                    </a:lnTo>
                    <a:lnTo>
                      <a:pt x="230" y="29"/>
                    </a:lnTo>
                    <a:lnTo>
                      <a:pt x="230" y="29"/>
                    </a:lnTo>
                    <a:lnTo>
                      <a:pt x="230" y="30"/>
                    </a:lnTo>
                    <a:lnTo>
                      <a:pt x="230" y="30"/>
                    </a:lnTo>
                    <a:lnTo>
                      <a:pt x="228" y="31"/>
                    </a:lnTo>
                    <a:lnTo>
                      <a:pt x="228" y="33"/>
                    </a:lnTo>
                    <a:lnTo>
                      <a:pt x="228" y="34"/>
                    </a:lnTo>
                    <a:lnTo>
                      <a:pt x="230" y="34"/>
                    </a:lnTo>
                    <a:lnTo>
                      <a:pt x="230" y="35"/>
                    </a:lnTo>
                    <a:lnTo>
                      <a:pt x="230" y="36"/>
                    </a:lnTo>
                    <a:lnTo>
                      <a:pt x="230" y="38"/>
                    </a:lnTo>
                    <a:lnTo>
                      <a:pt x="230" y="38"/>
                    </a:lnTo>
                    <a:lnTo>
                      <a:pt x="230" y="39"/>
                    </a:lnTo>
                    <a:lnTo>
                      <a:pt x="231" y="39"/>
                    </a:lnTo>
                    <a:lnTo>
                      <a:pt x="231" y="40"/>
                    </a:lnTo>
                    <a:lnTo>
                      <a:pt x="231" y="40"/>
                    </a:lnTo>
                    <a:lnTo>
                      <a:pt x="233" y="41"/>
                    </a:lnTo>
                    <a:lnTo>
                      <a:pt x="233" y="41"/>
                    </a:lnTo>
                    <a:lnTo>
                      <a:pt x="233" y="41"/>
                    </a:lnTo>
                    <a:lnTo>
                      <a:pt x="234" y="41"/>
                    </a:lnTo>
                    <a:lnTo>
                      <a:pt x="236" y="43"/>
                    </a:lnTo>
                    <a:lnTo>
                      <a:pt x="236" y="43"/>
                    </a:lnTo>
                    <a:lnTo>
                      <a:pt x="237" y="41"/>
                    </a:lnTo>
                    <a:lnTo>
                      <a:pt x="239" y="41"/>
                    </a:lnTo>
                    <a:lnTo>
                      <a:pt x="240" y="40"/>
                    </a:lnTo>
                    <a:lnTo>
                      <a:pt x="241" y="40"/>
                    </a:lnTo>
                    <a:lnTo>
                      <a:pt x="241" y="38"/>
                    </a:lnTo>
                    <a:lnTo>
                      <a:pt x="243" y="36"/>
                    </a:lnTo>
                    <a:lnTo>
                      <a:pt x="243" y="35"/>
                    </a:lnTo>
                    <a:lnTo>
                      <a:pt x="243" y="33"/>
                    </a:lnTo>
                    <a:lnTo>
                      <a:pt x="243" y="31"/>
                    </a:lnTo>
                    <a:lnTo>
                      <a:pt x="243" y="31"/>
                    </a:lnTo>
                    <a:lnTo>
                      <a:pt x="243" y="30"/>
                    </a:lnTo>
                    <a:lnTo>
                      <a:pt x="243" y="29"/>
                    </a:lnTo>
                    <a:lnTo>
                      <a:pt x="243" y="29"/>
                    </a:lnTo>
                    <a:lnTo>
                      <a:pt x="243" y="28"/>
                    </a:lnTo>
                    <a:lnTo>
                      <a:pt x="241" y="28"/>
                    </a:lnTo>
                    <a:lnTo>
                      <a:pt x="241" y="26"/>
                    </a:lnTo>
                    <a:lnTo>
                      <a:pt x="241" y="25"/>
                    </a:lnTo>
                    <a:lnTo>
                      <a:pt x="241" y="25"/>
                    </a:lnTo>
                    <a:lnTo>
                      <a:pt x="240" y="25"/>
                    </a:lnTo>
                    <a:lnTo>
                      <a:pt x="240" y="24"/>
                    </a:lnTo>
                    <a:lnTo>
                      <a:pt x="239" y="24"/>
                    </a:lnTo>
                    <a:lnTo>
                      <a:pt x="239" y="24"/>
                    </a:lnTo>
                    <a:lnTo>
                      <a:pt x="237" y="24"/>
                    </a:lnTo>
                    <a:lnTo>
                      <a:pt x="237" y="24"/>
                    </a:lnTo>
                    <a:close/>
                    <a:moveTo>
                      <a:pt x="310" y="50"/>
                    </a:moveTo>
                    <a:lnTo>
                      <a:pt x="295" y="50"/>
                    </a:lnTo>
                    <a:lnTo>
                      <a:pt x="295" y="45"/>
                    </a:lnTo>
                    <a:lnTo>
                      <a:pt x="295" y="46"/>
                    </a:lnTo>
                    <a:lnTo>
                      <a:pt x="295" y="46"/>
                    </a:lnTo>
                    <a:lnTo>
                      <a:pt x="293" y="46"/>
                    </a:lnTo>
                    <a:lnTo>
                      <a:pt x="293" y="48"/>
                    </a:lnTo>
                    <a:lnTo>
                      <a:pt x="292" y="48"/>
                    </a:lnTo>
                    <a:lnTo>
                      <a:pt x="292" y="49"/>
                    </a:lnTo>
                    <a:lnTo>
                      <a:pt x="292" y="49"/>
                    </a:lnTo>
                    <a:lnTo>
                      <a:pt x="290" y="49"/>
                    </a:lnTo>
                    <a:lnTo>
                      <a:pt x="290" y="49"/>
                    </a:lnTo>
                    <a:lnTo>
                      <a:pt x="290" y="50"/>
                    </a:lnTo>
                    <a:lnTo>
                      <a:pt x="289" y="50"/>
                    </a:lnTo>
                    <a:lnTo>
                      <a:pt x="289" y="50"/>
                    </a:lnTo>
                    <a:lnTo>
                      <a:pt x="289" y="50"/>
                    </a:lnTo>
                    <a:lnTo>
                      <a:pt x="287" y="50"/>
                    </a:lnTo>
                    <a:lnTo>
                      <a:pt x="287" y="50"/>
                    </a:lnTo>
                    <a:lnTo>
                      <a:pt x="287" y="50"/>
                    </a:lnTo>
                    <a:lnTo>
                      <a:pt x="286" y="50"/>
                    </a:lnTo>
                    <a:lnTo>
                      <a:pt x="286" y="50"/>
                    </a:lnTo>
                    <a:lnTo>
                      <a:pt x="284" y="50"/>
                    </a:lnTo>
                    <a:lnTo>
                      <a:pt x="284" y="51"/>
                    </a:lnTo>
                    <a:lnTo>
                      <a:pt x="283" y="51"/>
                    </a:lnTo>
                    <a:lnTo>
                      <a:pt x="283" y="51"/>
                    </a:lnTo>
                    <a:lnTo>
                      <a:pt x="283" y="51"/>
                    </a:lnTo>
                    <a:lnTo>
                      <a:pt x="282" y="51"/>
                    </a:lnTo>
                    <a:lnTo>
                      <a:pt x="280" y="51"/>
                    </a:lnTo>
                    <a:lnTo>
                      <a:pt x="279" y="51"/>
                    </a:lnTo>
                    <a:lnTo>
                      <a:pt x="277" y="50"/>
                    </a:lnTo>
                    <a:lnTo>
                      <a:pt x="276" y="50"/>
                    </a:lnTo>
                    <a:lnTo>
                      <a:pt x="274" y="50"/>
                    </a:lnTo>
                    <a:lnTo>
                      <a:pt x="273" y="49"/>
                    </a:lnTo>
                    <a:lnTo>
                      <a:pt x="272" y="49"/>
                    </a:lnTo>
                    <a:lnTo>
                      <a:pt x="270" y="48"/>
                    </a:lnTo>
                    <a:lnTo>
                      <a:pt x="269" y="48"/>
                    </a:lnTo>
                    <a:lnTo>
                      <a:pt x="269" y="46"/>
                    </a:lnTo>
                    <a:lnTo>
                      <a:pt x="267" y="45"/>
                    </a:lnTo>
                    <a:lnTo>
                      <a:pt x="267" y="44"/>
                    </a:lnTo>
                    <a:lnTo>
                      <a:pt x="266" y="43"/>
                    </a:lnTo>
                    <a:lnTo>
                      <a:pt x="266" y="40"/>
                    </a:lnTo>
                    <a:lnTo>
                      <a:pt x="266" y="39"/>
                    </a:lnTo>
                    <a:lnTo>
                      <a:pt x="266" y="36"/>
                    </a:lnTo>
                    <a:lnTo>
                      <a:pt x="266" y="15"/>
                    </a:lnTo>
                    <a:lnTo>
                      <a:pt x="282" y="15"/>
                    </a:lnTo>
                    <a:lnTo>
                      <a:pt x="282" y="34"/>
                    </a:lnTo>
                    <a:lnTo>
                      <a:pt x="282" y="35"/>
                    </a:lnTo>
                    <a:lnTo>
                      <a:pt x="282" y="36"/>
                    </a:lnTo>
                    <a:lnTo>
                      <a:pt x="282" y="36"/>
                    </a:lnTo>
                    <a:lnTo>
                      <a:pt x="283" y="38"/>
                    </a:lnTo>
                    <a:lnTo>
                      <a:pt x="283" y="38"/>
                    </a:lnTo>
                    <a:lnTo>
                      <a:pt x="283" y="39"/>
                    </a:lnTo>
                    <a:lnTo>
                      <a:pt x="283" y="39"/>
                    </a:lnTo>
                    <a:lnTo>
                      <a:pt x="283" y="39"/>
                    </a:lnTo>
                    <a:lnTo>
                      <a:pt x="284" y="39"/>
                    </a:lnTo>
                    <a:lnTo>
                      <a:pt x="284" y="40"/>
                    </a:lnTo>
                    <a:lnTo>
                      <a:pt x="284" y="40"/>
                    </a:lnTo>
                    <a:lnTo>
                      <a:pt x="284" y="40"/>
                    </a:lnTo>
                    <a:lnTo>
                      <a:pt x="286" y="40"/>
                    </a:lnTo>
                    <a:lnTo>
                      <a:pt x="286" y="40"/>
                    </a:lnTo>
                    <a:lnTo>
                      <a:pt x="287" y="40"/>
                    </a:lnTo>
                    <a:lnTo>
                      <a:pt x="287" y="40"/>
                    </a:lnTo>
                    <a:lnTo>
                      <a:pt x="289" y="40"/>
                    </a:lnTo>
                    <a:lnTo>
                      <a:pt x="289" y="40"/>
                    </a:lnTo>
                    <a:lnTo>
                      <a:pt x="290" y="40"/>
                    </a:lnTo>
                    <a:lnTo>
                      <a:pt x="290" y="40"/>
                    </a:lnTo>
                    <a:lnTo>
                      <a:pt x="290" y="40"/>
                    </a:lnTo>
                    <a:lnTo>
                      <a:pt x="292" y="40"/>
                    </a:lnTo>
                    <a:lnTo>
                      <a:pt x="292" y="39"/>
                    </a:lnTo>
                    <a:lnTo>
                      <a:pt x="292" y="39"/>
                    </a:lnTo>
                    <a:lnTo>
                      <a:pt x="292" y="38"/>
                    </a:lnTo>
                    <a:lnTo>
                      <a:pt x="293" y="38"/>
                    </a:lnTo>
                    <a:lnTo>
                      <a:pt x="293" y="36"/>
                    </a:lnTo>
                    <a:lnTo>
                      <a:pt x="293" y="36"/>
                    </a:lnTo>
                    <a:lnTo>
                      <a:pt x="293" y="35"/>
                    </a:lnTo>
                    <a:lnTo>
                      <a:pt x="293" y="35"/>
                    </a:lnTo>
                    <a:lnTo>
                      <a:pt x="293" y="34"/>
                    </a:lnTo>
                    <a:lnTo>
                      <a:pt x="293" y="33"/>
                    </a:lnTo>
                    <a:lnTo>
                      <a:pt x="293" y="15"/>
                    </a:lnTo>
                    <a:lnTo>
                      <a:pt x="310" y="15"/>
                    </a:lnTo>
                    <a:lnTo>
                      <a:pt x="310" y="50"/>
                    </a:lnTo>
                    <a:close/>
                    <a:moveTo>
                      <a:pt x="342" y="25"/>
                    </a:moveTo>
                    <a:lnTo>
                      <a:pt x="342" y="24"/>
                    </a:lnTo>
                    <a:lnTo>
                      <a:pt x="342" y="24"/>
                    </a:lnTo>
                    <a:lnTo>
                      <a:pt x="342" y="23"/>
                    </a:lnTo>
                    <a:lnTo>
                      <a:pt x="340" y="23"/>
                    </a:lnTo>
                    <a:lnTo>
                      <a:pt x="340" y="23"/>
                    </a:lnTo>
                    <a:lnTo>
                      <a:pt x="339" y="23"/>
                    </a:lnTo>
                    <a:lnTo>
                      <a:pt x="339" y="21"/>
                    </a:lnTo>
                    <a:lnTo>
                      <a:pt x="338" y="21"/>
                    </a:lnTo>
                    <a:lnTo>
                      <a:pt x="336" y="21"/>
                    </a:lnTo>
                    <a:lnTo>
                      <a:pt x="336" y="21"/>
                    </a:lnTo>
                    <a:lnTo>
                      <a:pt x="335" y="23"/>
                    </a:lnTo>
                    <a:lnTo>
                      <a:pt x="335" y="23"/>
                    </a:lnTo>
                    <a:lnTo>
                      <a:pt x="333" y="23"/>
                    </a:lnTo>
                    <a:lnTo>
                      <a:pt x="333" y="23"/>
                    </a:lnTo>
                    <a:lnTo>
                      <a:pt x="333" y="24"/>
                    </a:lnTo>
                    <a:lnTo>
                      <a:pt x="333" y="24"/>
                    </a:lnTo>
                    <a:lnTo>
                      <a:pt x="333" y="25"/>
                    </a:lnTo>
                    <a:lnTo>
                      <a:pt x="333" y="25"/>
                    </a:lnTo>
                    <a:lnTo>
                      <a:pt x="335" y="25"/>
                    </a:lnTo>
                    <a:lnTo>
                      <a:pt x="335" y="26"/>
                    </a:lnTo>
                    <a:lnTo>
                      <a:pt x="335" y="26"/>
                    </a:lnTo>
                    <a:lnTo>
                      <a:pt x="336" y="26"/>
                    </a:lnTo>
                    <a:lnTo>
                      <a:pt x="338" y="26"/>
                    </a:lnTo>
                    <a:lnTo>
                      <a:pt x="339" y="28"/>
                    </a:lnTo>
                    <a:lnTo>
                      <a:pt x="339" y="28"/>
                    </a:lnTo>
                    <a:lnTo>
                      <a:pt x="340" y="28"/>
                    </a:lnTo>
                    <a:lnTo>
                      <a:pt x="342" y="28"/>
                    </a:lnTo>
                    <a:lnTo>
                      <a:pt x="343" y="28"/>
                    </a:lnTo>
                    <a:lnTo>
                      <a:pt x="343" y="28"/>
                    </a:lnTo>
                    <a:lnTo>
                      <a:pt x="345" y="29"/>
                    </a:lnTo>
                    <a:lnTo>
                      <a:pt x="345" y="29"/>
                    </a:lnTo>
                    <a:lnTo>
                      <a:pt x="345" y="29"/>
                    </a:lnTo>
                    <a:lnTo>
                      <a:pt x="346" y="29"/>
                    </a:lnTo>
                    <a:lnTo>
                      <a:pt x="346" y="29"/>
                    </a:lnTo>
                    <a:lnTo>
                      <a:pt x="348" y="29"/>
                    </a:lnTo>
                    <a:lnTo>
                      <a:pt x="348" y="29"/>
                    </a:lnTo>
                    <a:lnTo>
                      <a:pt x="349" y="29"/>
                    </a:lnTo>
                    <a:lnTo>
                      <a:pt x="349" y="30"/>
                    </a:lnTo>
                    <a:lnTo>
                      <a:pt x="351" y="30"/>
                    </a:lnTo>
                    <a:lnTo>
                      <a:pt x="351" y="30"/>
                    </a:lnTo>
                    <a:lnTo>
                      <a:pt x="352" y="30"/>
                    </a:lnTo>
                    <a:lnTo>
                      <a:pt x="352" y="30"/>
                    </a:lnTo>
                    <a:lnTo>
                      <a:pt x="353" y="31"/>
                    </a:lnTo>
                    <a:lnTo>
                      <a:pt x="353" y="31"/>
                    </a:lnTo>
                    <a:lnTo>
                      <a:pt x="353" y="31"/>
                    </a:lnTo>
                    <a:lnTo>
                      <a:pt x="355" y="31"/>
                    </a:lnTo>
                    <a:lnTo>
                      <a:pt x="355" y="33"/>
                    </a:lnTo>
                    <a:lnTo>
                      <a:pt x="356" y="33"/>
                    </a:lnTo>
                    <a:lnTo>
                      <a:pt x="356" y="33"/>
                    </a:lnTo>
                    <a:lnTo>
                      <a:pt x="356" y="34"/>
                    </a:lnTo>
                    <a:lnTo>
                      <a:pt x="358" y="34"/>
                    </a:lnTo>
                    <a:lnTo>
                      <a:pt x="358" y="35"/>
                    </a:lnTo>
                    <a:lnTo>
                      <a:pt x="358" y="35"/>
                    </a:lnTo>
                    <a:lnTo>
                      <a:pt x="358" y="36"/>
                    </a:lnTo>
                    <a:lnTo>
                      <a:pt x="358" y="36"/>
                    </a:lnTo>
                    <a:lnTo>
                      <a:pt x="358" y="38"/>
                    </a:lnTo>
                    <a:lnTo>
                      <a:pt x="358" y="38"/>
                    </a:lnTo>
                    <a:lnTo>
                      <a:pt x="358" y="38"/>
                    </a:lnTo>
                    <a:lnTo>
                      <a:pt x="358" y="38"/>
                    </a:lnTo>
                    <a:lnTo>
                      <a:pt x="358" y="39"/>
                    </a:lnTo>
                    <a:lnTo>
                      <a:pt x="358" y="39"/>
                    </a:lnTo>
                    <a:lnTo>
                      <a:pt x="358" y="39"/>
                    </a:lnTo>
                    <a:lnTo>
                      <a:pt x="358" y="39"/>
                    </a:lnTo>
                    <a:lnTo>
                      <a:pt x="358" y="39"/>
                    </a:lnTo>
                    <a:lnTo>
                      <a:pt x="358" y="40"/>
                    </a:lnTo>
                    <a:lnTo>
                      <a:pt x="358" y="41"/>
                    </a:lnTo>
                    <a:lnTo>
                      <a:pt x="358" y="43"/>
                    </a:lnTo>
                    <a:lnTo>
                      <a:pt x="358" y="43"/>
                    </a:lnTo>
                    <a:lnTo>
                      <a:pt x="358" y="44"/>
                    </a:lnTo>
                    <a:lnTo>
                      <a:pt x="356" y="45"/>
                    </a:lnTo>
                    <a:lnTo>
                      <a:pt x="356" y="45"/>
                    </a:lnTo>
                    <a:lnTo>
                      <a:pt x="356" y="46"/>
                    </a:lnTo>
                    <a:lnTo>
                      <a:pt x="355" y="46"/>
                    </a:lnTo>
                    <a:lnTo>
                      <a:pt x="355" y="48"/>
                    </a:lnTo>
                    <a:lnTo>
                      <a:pt x="353" y="48"/>
                    </a:lnTo>
                    <a:lnTo>
                      <a:pt x="352" y="49"/>
                    </a:lnTo>
                    <a:lnTo>
                      <a:pt x="352" y="49"/>
                    </a:lnTo>
                    <a:lnTo>
                      <a:pt x="351" y="49"/>
                    </a:lnTo>
                    <a:lnTo>
                      <a:pt x="349" y="50"/>
                    </a:lnTo>
                    <a:lnTo>
                      <a:pt x="348" y="50"/>
                    </a:lnTo>
                    <a:lnTo>
                      <a:pt x="346" y="50"/>
                    </a:lnTo>
                    <a:lnTo>
                      <a:pt x="345" y="50"/>
                    </a:lnTo>
                    <a:lnTo>
                      <a:pt x="343" y="50"/>
                    </a:lnTo>
                    <a:lnTo>
                      <a:pt x="342" y="51"/>
                    </a:lnTo>
                    <a:lnTo>
                      <a:pt x="342" y="51"/>
                    </a:lnTo>
                    <a:lnTo>
                      <a:pt x="340" y="51"/>
                    </a:lnTo>
                    <a:lnTo>
                      <a:pt x="338" y="51"/>
                    </a:lnTo>
                    <a:lnTo>
                      <a:pt x="336" y="51"/>
                    </a:lnTo>
                    <a:lnTo>
                      <a:pt x="335" y="51"/>
                    </a:lnTo>
                    <a:lnTo>
                      <a:pt x="335" y="51"/>
                    </a:lnTo>
                    <a:lnTo>
                      <a:pt x="333" y="51"/>
                    </a:lnTo>
                    <a:lnTo>
                      <a:pt x="332" y="51"/>
                    </a:lnTo>
                    <a:lnTo>
                      <a:pt x="330" y="50"/>
                    </a:lnTo>
                    <a:lnTo>
                      <a:pt x="329" y="50"/>
                    </a:lnTo>
                    <a:lnTo>
                      <a:pt x="328" y="50"/>
                    </a:lnTo>
                    <a:lnTo>
                      <a:pt x="328" y="50"/>
                    </a:lnTo>
                    <a:lnTo>
                      <a:pt x="326" y="50"/>
                    </a:lnTo>
                    <a:lnTo>
                      <a:pt x="325" y="50"/>
                    </a:lnTo>
                    <a:lnTo>
                      <a:pt x="323" y="49"/>
                    </a:lnTo>
                    <a:lnTo>
                      <a:pt x="323" y="49"/>
                    </a:lnTo>
                    <a:lnTo>
                      <a:pt x="322" y="48"/>
                    </a:lnTo>
                    <a:lnTo>
                      <a:pt x="320" y="48"/>
                    </a:lnTo>
                    <a:lnTo>
                      <a:pt x="320" y="48"/>
                    </a:lnTo>
                    <a:lnTo>
                      <a:pt x="319" y="46"/>
                    </a:lnTo>
                    <a:lnTo>
                      <a:pt x="319" y="46"/>
                    </a:lnTo>
                    <a:lnTo>
                      <a:pt x="319" y="45"/>
                    </a:lnTo>
                    <a:lnTo>
                      <a:pt x="317" y="44"/>
                    </a:lnTo>
                    <a:lnTo>
                      <a:pt x="317" y="44"/>
                    </a:lnTo>
                    <a:lnTo>
                      <a:pt x="317" y="43"/>
                    </a:lnTo>
                    <a:lnTo>
                      <a:pt x="316" y="41"/>
                    </a:lnTo>
                    <a:lnTo>
                      <a:pt x="316" y="40"/>
                    </a:lnTo>
                    <a:lnTo>
                      <a:pt x="316" y="39"/>
                    </a:lnTo>
                    <a:lnTo>
                      <a:pt x="332" y="39"/>
                    </a:lnTo>
                    <a:lnTo>
                      <a:pt x="332" y="40"/>
                    </a:lnTo>
                    <a:lnTo>
                      <a:pt x="332" y="41"/>
                    </a:lnTo>
                    <a:lnTo>
                      <a:pt x="333" y="41"/>
                    </a:lnTo>
                    <a:lnTo>
                      <a:pt x="333" y="43"/>
                    </a:lnTo>
                    <a:lnTo>
                      <a:pt x="335" y="43"/>
                    </a:lnTo>
                    <a:lnTo>
                      <a:pt x="335" y="44"/>
                    </a:lnTo>
                    <a:lnTo>
                      <a:pt x="336" y="44"/>
                    </a:lnTo>
                    <a:lnTo>
                      <a:pt x="338" y="44"/>
                    </a:lnTo>
                    <a:lnTo>
                      <a:pt x="338" y="44"/>
                    </a:lnTo>
                    <a:lnTo>
                      <a:pt x="339" y="44"/>
                    </a:lnTo>
                    <a:lnTo>
                      <a:pt x="339" y="44"/>
                    </a:lnTo>
                    <a:lnTo>
                      <a:pt x="339" y="44"/>
                    </a:lnTo>
                    <a:lnTo>
                      <a:pt x="340" y="44"/>
                    </a:lnTo>
                    <a:lnTo>
                      <a:pt x="340" y="43"/>
                    </a:lnTo>
                    <a:lnTo>
                      <a:pt x="340" y="43"/>
                    </a:lnTo>
                    <a:lnTo>
                      <a:pt x="340" y="43"/>
                    </a:lnTo>
                    <a:lnTo>
                      <a:pt x="342" y="43"/>
                    </a:lnTo>
                    <a:lnTo>
                      <a:pt x="342" y="43"/>
                    </a:lnTo>
                    <a:lnTo>
                      <a:pt x="342" y="43"/>
                    </a:lnTo>
                    <a:lnTo>
                      <a:pt x="342" y="43"/>
                    </a:lnTo>
                    <a:lnTo>
                      <a:pt x="342" y="41"/>
                    </a:lnTo>
                    <a:lnTo>
                      <a:pt x="342" y="41"/>
                    </a:lnTo>
                    <a:lnTo>
                      <a:pt x="342" y="41"/>
                    </a:lnTo>
                    <a:lnTo>
                      <a:pt x="342" y="41"/>
                    </a:lnTo>
                    <a:lnTo>
                      <a:pt x="342" y="40"/>
                    </a:lnTo>
                    <a:lnTo>
                      <a:pt x="342" y="40"/>
                    </a:lnTo>
                    <a:lnTo>
                      <a:pt x="342" y="40"/>
                    </a:lnTo>
                    <a:lnTo>
                      <a:pt x="342" y="39"/>
                    </a:lnTo>
                    <a:lnTo>
                      <a:pt x="342" y="39"/>
                    </a:lnTo>
                    <a:lnTo>
                      <a:pt x="340" y="39"/>
                    </a:lnTo>
                    <a:lnTo>
                      <a:pt x="340" y="39"/>
                    </a:lnTo>
                    <a:lnTo>
                      <a:pt x="340" y="39"/>
                    </a:lnTo>
                    <a:lnTo>
                      <a:pt x="339" y="38"/>
                    </a:lnTo>
                    <a:lnTo>
                      <a:pt x="339" y="38"/>
                    </a:lnTo>
                    <a:lnTo>
                      <a:pt x="338" y="38"/>
                    </a:lnTo>
                    <a:lnTo>
                      <a:pt x="338" y="38"/>
                    </a:lnTo>
                    <a:lnTo>
                      <a:pt x="336" y="38"/>
                    </a:lnTo>
                    <a:lnTo>
                      <a:pt x="336" y="38"/>
                    </a:lnTo>
                    <a:lnTo>
                      <a:pt x="335" y="36"/>
                    </a:lnTo>
                    <a:lnTo>
                      <a:pt x="333" y="36"/>
                    </a:lnTo>
                    <a:lnTo>
                      <a:pt x="332" y="36"/>
                    </a:lnTo>
                    <a:lnTo>
                      <a:pt x="332" y="36"/>
                    </a:lnTo>
                    <a:lnTo>
                      <a:pt x="330" y="36"/>
                    </a:lnTo>
                    <a:lnTo>
                      <a:pt x="329" y="36"/>
                    </a:lnTo>
                    <a:lnTo>
                      <a:pt x="328" y="35"/>
                    </a:lnTo>
                    <a:lnTo>
                      <a:pt x="328" y="35"/>
                    </a:lnTo>
                    <a:lnTo>
                      <a:pt x="326" y="35"/>
                    </a:lnTo>
                    <a:lnTo>
                      <a:pt x="326" y="35"/>
                    </a:lnTo>
                    <a:lnTo>
                      <a:pt x="325" y="35"/>
                    </a:lnTo>
                    <a:lnTo>
                      <a:pt x="325" y="34"/>
                    </a:lnTo>
                    <a:lnTo>
                      <a:pt x="323" y="34"/>
                    </a:lnTo>
                    <a:lnTo>
                      <a:pt x="323" y="34"/>
                    </a:lnTo>
                    <a:lnTo>
                      <a:pt x="322" y="33"/>
                    </a:lnTo>
                    <a:lnTo>
                      <a:pt x="322" y="33"/>
                    </a:lnTo>
                    <a:lnTo>
                      <a:pt x="320" y="33"/>
                    </a:lnTo>
                    <a:lnTo>
                      <a:pt x="320" y="31"/>
                    </a:lnTo>
                    <a:lnTo>
                      <a:pt x="319" y="31"/>
                    </a:lnTo>
                    <a:lnTo>
                      <a:pt x="319" y="30"/>
                    </a:lnTo>
                    <a:lnTo>
                      <a:pt x="319" y="30"/>
                    </a:lnTo>
                    <a:lnTo>
                      <a:pt x="317" y="29"/>
                    </a:lnTo>
                    <a:lnTo>
                      <a:pt x="317" y="29"/>
                    </a:lnTo>
                    <a:lnTo>
                      <a:pt x="317" y="28"/>
                    </a:lnTo>
                    <a:lnTo>
                      <a:pt x="317" y="26"/>
                    </a:lnTo>
                    <a:lnTo>
                      <a:pt x="317" y="26"/>
                    </a:lnTo>
                    <a:lnTo>
                      <a:pt x="317" y="25"/>
                    </a:lnTo>
                    <a:lnTo>
                      <a:pt x="317" y="25"/>
                    </a:lnTo>
                    <a:lnTo>
                      <a:pt x="317" y="24"/>
                    </a:lnTo>
                    <a:lnTo>
                      <a:pt x="317" y="23"/>
                    </a:lnTo>
                    <a:lnTo>
                      <a:pt x="317" y="23"/>
                    </a:lnTo>
                    <a:lnTo>
                      <a:pt x="319" y="21"/>
                    </a:lnTo>
                    <a:lnTo>
                      <a:pt x="319" y="21"/>
                    </a:lnTo>
                    <a:lnTo>
                      <a:pt x="319" y="20"/>
                    </a:lnTo>
                    <a:lnTo>
                      <a:pt x="320" y="20"/>
                    </a:lnTo>
                    <a:lnTo>
                      <a:pt x="320" y="19"/>
                    </a:lnTo>
                    <a:lnTo>
                      <a:pt x="320" y="19"/>
                    </a:lnTo>
                    <a:lnTo>
                      <a:pt x="322" y="18"/>
                    </a:lnTo>
                    <a:lnTo>
                      <a:pt x="323" y="18"/>
                    </a:lnTo>
                    <a:lnTo>
                      <a:pt x="323" y="16"/>
                    </a:lnTo>
                    <a:lnTo>
                      <a:pt x="325" y="16"/>
                    </a:lnTo>
                    <a:lnTo>
                      <a:pt x="326" y="16"/>
                    </a:lnTo>
                    <a:lnTo>
                      <a:pt x="326" y="15"/>
                    </a:lnTo>
                    <a:lnTo>
                      <a:pt x="328" y="15"/>
                    </a:lnTo>
                    <a:lnTo>
                      <a:pt x="329" y="15"/>
                    </a:lnTo>
                    <a:lnTo>
                      <a:pt x="330" y="14"/>
                    </a:lnTo>
                    <a:lnTo>
                      <a:pt x="332" y="14"/>
                    </a:lnTo>
                    <a:lnTo>
                      <a:pt x="333" y="14"/>
                    </a:lnTo>
                    <a:lnTo>
                      <a:pt x="335" y="14"/>
                    </a:lnTo>
                    <a:lnTo>
                      <a:pt x="338" y="14"/>
                    </a:lnTo>
                    <a:lnTo>
                      <a:pt x="339" y="14"/>
                    </a:lnTo>
                    <a:lnTo>
                      <a:pt x="340" y="14"/>
                    </a:lnTo>
                    <a:lnTo>
                      <a:pt x="342" y="14"/>
                    </a:lnTo>
                    <a:lnTo>
                      <a:pt x="343" y="14"/>
                    </a:lnTo>
                    <a:lnTo>
                      <a:pt x="345" y="15"/>
                    </a:lnTo>
                    <a:lnTo>
                      <a:pt x="346" y="15"/>
                    </a:lnTo>
                    <a:lnTo>
                      <a:pt x="348" y="15"/>
                    </a:lnTo>
                    <a:lnTo>
                      <a:pt x="349" y="16"/>
                    </a:lnTo>
                    <a:lnTo>
                      <a:pt x="349" y="16"/>
                    </a:lnTo>
                    <a:lnTo>
                      <a:pt x="351" y="16"/>
                    </a:lnTo>
                    <a:lnTo>
                      <a:pt x="352" y="16"/>
                    </a:lnTo>
                    <a:lnTo>
                      <a:pt x="352" y="18"/>
                    </a:lnTo>
                    <a:lnTo>
                      <a:pt x="353" y="18"/>
                    </a:lnTo>
                    <a:lnTo>
                      <a:pt x="353" y="19"/>
                    </a:lnTo>
                    <a:lnTo>
                      <a:pt x="355" y="19"/>
                    </a:lnTo>
                    <a:lnTo>
                      <a:pt x="355" y="20"/>
                    </a:lnTo>
                    <a:lnTo>
                      <a:pt x="355" y="20"/>
                    </a:lnTo>
                    <a:lnTo>
                      <a:pt x="356" y="21"/>
                    </a:lnTo>
                    <a:lnTo>
                      <a:pt x="356" y="21"/>
                    </a:lnTo>
                    <a:lnTo>
                      <a:pt x="356" y="23"/>
                    </a:lnTo>
                    <a:lnTo>
                      <a:pt x="356" y="23"/>
                    </a:lnTo>
                    <a:lnTo>
                      <a:pt x="356" y="24"/>
                    </a:lnTo>
                    <a:lnTo>
                      <a:pt x="356" y="24"/>
                    </a:lnTo>
                    <a:lnTo>
                      <a:pt x="358" y="25"/>
                    </a:lnTo>
                    <a:lnTo>
                      <a:pt x="342" y="25"/>
                    </a:lnTo>
                    <a:close/>
                    <a:moveTo>
                      <a:pt x="412" y="1"/>
                    </a:moveTo>
                    <a:lnTo>
                      <a:pt x="464" y="1"/>
                    </a:lnTo>
                    <a:lnTo>
                      <a:pt x="464" y="15"/>
                    </a:lnTo>
                    <a:lnTo>
                      <a:pt x="448" y="15"/>
                    </a:lnTo>
                    <a:lnTo>
                      <a:pt x="448" y="50"/>
                    </a:lnTo>
                    <a:lnTo>
                      <a:pt x="429" y="50"/>
                    </a:lnTo>
                    <a:lnTo>
                      <a:pt x="429" y="15"/>
                    </a:lnTo>
                    <a:lnTo>
                      <a:pt x="412" y="15"/>
                    </a:lnTo>
                    <a:lnTo>
                      <a:pt x="412" y="1"/>
                    </a:lnTo>
                    <a:close/>
                    <a:moveTo>
                      <a:pt x="484" y="14"/>
                    </a:moveTo>
                    <a:lnTo>
                      <a:pt x="484" y="14"/>
                    </a:lnTo>
                    <a:lnTo>
                      <a:pt x="485" y="14"/>
                    </a:lnTo>
                    <a:lnTo>
                      <a:pt x="487" y="14"/>
                    </a:lnTo>
                    <a:lnTo>
                      <a:pt x="487" y="14"/>
                    </a:lnTo>
                    <a:lnTo>
                      <a:pt x="488" y="14"/>
                    </a:lnTo>
                    <a:lnTo>
                      <a:pt x="490" y="15"/>
                    </a:lnTo>
                    <a:lnTo>
                      <a:pt x="491" y="15"/>
                    </a:lnTo>
                    <a:lnTo>
                      <a:pt x="491" y="15"/>
                    </a:lnTo>
                    <a:lnTo>
                      <a:pt x="493" y="15"/>
                    </a:lnTo>
                    <a:lnTo>
                      <a:pt x="494" y="15"/>
                    </a:lnTo>
                    <a:lnTo>
                      <a:pt x="494" y="16"/>
                    </a:lnTo>
                    <a:lnTo>
                      <a:pt x="496" y="16"/>
                    </a:lnTo>
                    <a:lnTo>
                      <a:pt x="497" y="16"/>
                    </a:lnTo>
                    <a:lnTo>
                      <a:pt x="497" y="18"/>
                    </a:lnTo>
                    <a:lnTo>
                      <a:pt x="498" y="18"/>
                    </a:lnTo>
                    <a:lnTo>
                      <a:pt x="500" y="18"/>
                    </a:lnTo>
                    <a:lnTo>
                      <a:pt x="500" y="19"/>
                    </a:lnTo>
                    <a:lnTo>
                      <a:pt x="501" y="19"/>
                    </a:lnTo>
                    <a:lnTo>
                      <a:pt x="501" y="20"/>
                    </a:lnTo>
                    <a:lnTo>
                      <a:pt x="503" y="20"/>
                    </a:lnTo>
                    <a:lnTo>
                      <a:pt x="503" y="21"/>
                    </a:lnTo>
                    <a:lnTo>
                      <a:pt x="504" y="23"/>
                    </a:lnTo>
                    <a:lnTo>
                      <a:pt x="504" y="23"/>
                    </a:lnTo>
                    <a:lnTo>
                      <a:pt x="504" y="24"/>
                    </a:lnTo>
                    <a:lnTo>
                      <a:pt x="506" y="25"/>
                    </a:lnTo>
                    <a:lnTo>
                      <a:pt x="506" y="25"/>
                    </a:lnTo>
                    <a:lnTo>
                      <a:pt x="506" y="26"/>
                    </a:lnTo>
                    <a:lnTo>
                      <a:pt x="506" y="28"/>
                    </a:lnTo>
                    <a:lnTo>
                      <a:pt x="507" y="29"/>
                    </a:lnTo>
                    <a:lnTo>
                      <a:pt x="507" y="30"/>
                    </a:lnTo>
                    <a:lnTo>
                      <a:pt x="507" y="31"/>
                    </a:lnTo>
                    <a:lnTo>
                      <a:pt x="507" y="33"/>
                    </a:lnTo>
                    <a:lnTo>
                      <a:pt x="507" y="34"/>
                    </a:lnTo>
                    <a:lnTo>
                      <a:pt x="507" y="35"/>
                    </a:lnTo>
                    <a:lnTo>
                      <a:pt x="506" y="38"/>
                    </a:lnTo>
                    <a:lnTo>
                      <a:pt x="506" y="39"/>
                    </a:lnTo>
                    <a:lnTo>
                      <a:pt x="506" y="40"/>
                    </a:lnTo>
                    <a:lnTo>
                      <a:pt x="506" y="41"/>
                    </a:lnTo>
                    <a:lnTo>
                      <a:pt x="504" y="43"/>
                    </a:lnTo>
                    <a:lnTo>
                      <a:pt x="504" y="43"/>
                    </a:lnTo>
                    <a:lnTo>
                      <a:pt x="503" y="44"/>
                    </a:lnTo>
                    <a:lnTo>
                      <a:pt x="501" y="45"/>
                    </a:lnTo>
                    <a:lnTo>
                      <a:pt x="501" y="46"/>
                    </a:lnTo>
                    <a:lnTo>
                      <a:pt x="500" y="46"/>
                    </a:lnTo>
                    <a:lnTo>
                      <a:pt x="498" y="48"/>
                    </a:lnTo>
                    <a:lnTo>
                      <a:pt x="497" y="49"/>
                    </a:lnTo>
                    <a:lnTo>
                      <a:pt x="497" y="49"/>
                    </a:lnTo>
                    <a:lnTo>
                      <a:pt x="496" y="50"/>
                    </a:lnTo>
                    <a:lnTo>
                      <a:pt x="494" y="50"/>
                    </a:lnTo>
                    <a:lnTo>
                      <a:pt x="493" y="50"/>
                    </a:lnTo>
                    <a:lnTo>
                      <a:pt x="491" y="50"/>
                    </a:lnTo>
                    <a:lnTo>
                      <a:pt x="490" y="50"/>
                    </a:lnTo>
                    <a:lnTo>
                      <a:pt x="488" y="51"/>
                    </a:lnTo>
                    <a:lnTo>
                      <a:pt x="487" y="51"/>
                    </a:lnTo>
                    <a:lnTo>
                      <a:pt x="485" y="51"/>
                    </a:lnTo>
                    <a:lnTo>
                      <a:pt x="484" y="51"/>
                    </a:lnTo>
                    <a:lnTo>
                      <a:pt x="483" y="51"/>
                    </a:lnTo>
                    <a:lnTo>
                      <a:pt x="481" y="51"/>
                    </a:lnTo>
                    <a:lnTo>
                      <a:pt x="480" y="51"/>
                    </a:lnTo>
                    <a:lnTo>
                      <a:pt x="478" y="51"/>
                    </a:lnTo>
                    <a:lnTo>
                      <a:pt x="478" y="50"/>
                    </a:lnTo>
                    <a:lnTo>
                      <a:pt x="477" y="50"/>
                    </a:lnTo>
                    <a:lnTo>
                      <a:pt x="475" y="50"/>
                    </a:lnTo>
                    <a:lnTo>
                      <a:pt x="475" y="50"/>
                    </a:lnTo>
                    <a:lnTo>
                      <a:pt x="474" y="50"/>
                    </a:lnTo>
                    <a:lnTo>
                      <a:pt x="473" y="50"/>
                    </a:lnTo>
                    <a:lnTo>
                      <a:pt x="471" y="49"/>
                    </a:lnTo>
                    <a:lnTo>
                      <a:pt x="471" y="49"/>
                    </a:lnTo>
                    <a:lnTo>
                      <a:pt x="470" y="49"/>
                    </a:lnTo>
                    <a:lnTo>
                      <a:pt x="470" y="48"/>
                    </a:lnTo>
                    <a:lnTo>
                      <a:pt x="468" y="48"/>
                    </a:lnTo>
                    <a:lnTo>
                      <a:pt x="467" y="46"/>
                    </a:lnTo>
                    <a:lnTo>
                      <a:pt x="467" y="46"/>
                    </a:lnTo>
                    <a:lnTo>
                      <a:pt x="465" y="45"/>
                    </a:lnTo>
                    <a:lnTo>
                      <a:pt x="465" y="45"/>
                    </a:lnTo>
                    <a:lnTo>
                      <a:pt x="464" y="44"/>
                    </a:lnTo>
                    <a:lnTo>
                      <a:pt x="464" y="44"/>
                    </a:lnTo>
                    <a:lnTo>
                      <a:pt x="463" y="43"/>
                    </a:lnTo>
                    <a:lnTo>
                      <a:pt x="463" y="43"/>
                    </a:lnTo>
                    <a:lnTo>
                      <a:pt x="463" y="41"/>
                    </a:lnTo>
                    <a:lnTo>
                      <a:pt x="461" y="40"/>
                    </a:lnTo>
                    <a:lnTo>
                      <a:pt x="461" y="39"/>
                    </a:lnTo>
                    <a:lnTo>
                      <a:pt x="461" y="39"/>
                    </a:lnTo>
                    <a:lnTo>
                      <a:pt x="461" y="38"/>
                    </a:lnTo>
                    <a:lnTo>
                      <a:pt x="461" y="36"/>
                    </a:lnTo>
                    <a:lnTo>
                      <a:pt x="460" y="35"/>
                    </a:lnTo>
                    <a:lnTo>
                      <a:pt x="460" y="34"/>
                    </a:lnTo>
                    <a:lnTo>
                      <a:pt x="460" y="33"/>
                    </a:lnTo>
                    <a:lnTo>
                      <a:pt x="460" y="31"/>
                    </a:lnTo>
                    <a:lnTo>
                      <a:pt x="460" y="30"/>
                    </a:lnTo>
                    <a:lnTo>
                      <a:pt x="461" y="29"/>
                    </a:lnTo>
                    <a:lnTo>
                      <a:pt x="461" y="28"/>
                    </a:lnTo>
                    <a:lnTo>
                      <a:pt x="461" y="26"/>
                    </a:lnTo>
                    <a:lnTo>
                      <a:pt x="463" y="25"/>
                    </a:lnTo>
                    <a:lnTo>
                      <a:pt x="463" y="24"/>
                    </a:lnTo>
                    <a:lnTo>
                      <a:pt x="463" y="23"/>
                    </a:lnTo>
                    <a:lnTo>
                      <a:pt x="464" y="21"/>
                    </a:lnTo>
                    <a:lnTo>
                      <a:pt x="465" y="20"/>
                    </a:lnTo>
                    <a:lnTo>
                      <a:pt x="465" y="20"/>
                    </a:lnTo>
                    <a:lnTo>
                      <a:pt x="467" y="19"/>
                    </a:lnTo>
                    <a:lnTo>
                      <a:pt x="468" y="18"/>
                    </a:lnTo>
                    <a:lnTo>
                      <a:pt x="470" y="18"/>
                    </a:lnTo>
                    <a:lnTo>
                      <a:pt x="471" y="16"/>
                    </a:lnTo>
                    <a:lnTo>
                      <a:pt x="471" y="16"/>
                    </a:lnTo>
                    <a:lnTo>
                      <a:pt x="473" y="15"/>
                    </a:lnTo>
                    <a:lnTo>
                      <a:pt x="474" y="15"/>
                    </a:lnTo>
                    <a:lnTo>
                      <a:pt x="475" y="15"/>
                    </a:lnTo>
                    <a:lnTo>
                      <a:pt x="477" y="14"/>
                    </a:lnTo>
                    <a:lnTo>
                      <a:pt x="478" y="14"/>
                    </a:lnTo>
                    <a:lnTo>
                      <a:pt x="480" y="14"/>
                    </a:lnTo>
                    <a:lnTo>
                      <a:pt x="481" y="14"/>
                    </a:lnTo>
                    <a:lnTo>
                      <a:pt x="484" y="14"/>
                    </a:lnTo>
                    <a:close/>
                    <a:moveTo>
                      <a:pt x="484" y="24"/>
                    </a:moveTo>
                    <a:lnTo>
                      <a:pt x="483" y="24"/>
                    </a:lnTo>
                    <a:lnTo>
                      <a:pt x="483" y="24"/>
                    </a:lnTo>
                    <a:lnTo>
                      <a:pt x="481" y="24"/>
                    </a:lnTo>
                    <a:lnTo>
                      <a:pt x="480" y="24"/>
                    </a:lnTo>
                    <a:lnTo>
                      <a:pt x="480" y="25"/>
                    </a:lnTo>
                    <a:lnTo>
                      <a:pt x="480" y="25"/>
                    </a:lnTo>
                    <a:lnTo>
                      <a:pt x="478" y="25"/>
                    </a:lnTo>
                    <a:lnTo>
                      <a:pt x="478" y="26"/>
                    </a:lnTo>
                    <a:lnTo>
                      <a:pt x="478" y="28"/>
                    </a:lnTo>
                    <a:lnTo>
                      <a:pt x="477" y="28"/>
                    </a:lnTo>
                    <a:lnTo>
                      <a:pt x="477" y="29"/>
                    </a:lnTo>
                    <a:lnTo>
                      <a:pt x="477" y="29"/>
                    </a:lnTo>
                    <a:lnTo>
                      <a:pt x="477" y="30"/>
                    </a:lnTo>
                    <a:lnTo>
                      <a:pt x="477" y="30"/>
                    </a:lnTo>
                    <a:lnTo>
                      <a:pt x="477" y="31"/>
                    </a:lnTo>
                    <a:lnTo>
                      <a:pt x="477" y="33"/>
                    </a:lnTo>
                    <a:lnTo>
                      <a:pt x="477" y="34"/>
                    </a:lnTo>
                    <a:lnTo>
                      <a:pt x="477" y="34"/>
                    </a:lnTo>
                    <a:lnTo>
                      <a:pt x="477" y="35"/>
                    </a:lnTo>
                    <a:lnTo>
                      <a:pt x="477" y="36"/>
                    </a:lnTo>
                    <a:lnTo>
                      <a:pt x="477" y="38"/>
                    </a:lnTo>
                    <a:lnTo>
                      <a:pt x="477" y="38"/>
                    </a:lnTo>
                    <a:lnTo>
                      <a:pt x="478" y="39"/>
                    </a:lnTo>
                    <a:lnTo>
                      <a:pt x="478" y="39"/>
                    </a:lnTo>
                    <a:lnTo>
                      <a:pt x="478" y="40"/>
                    </a:lnTo>
                    <a:lnTo>
                      <a:pt x="478" y="40"/>
                    </a:lnTo>
                    <a:lnTo>
                      <a:pt x="480" y="41"/>
                    </a:lnTo>
                    <a:lnTo>
                      <a:pt x="480" y="41"/>
                    </a:lnTo>
                    <a:lnTo>
                      <a:pt x="481" y="41"/>
                    </a:lnTo>
                    <a:lnTo>
                      <a:pt x="481" y="41"/>
                    </a:lnTo>
                    <a:lnTo>
                      <a:pt x="483" y="43"/>
                    </a:lnTo>
                    <a:lnTo>
                      <a:pt x="484" y="43"/>
                    </a:lnTo>
                    <a:lnTo>
                      <a:pt x="485" y="41"/>
                    </a:lnTo>
                    <a:lnTo>
                      <a:pt x="487" y="41"/>
                    </a:lnTo>
                    <a:lnTo>
                      <a:pt x="487" y="40"/>
                    </a:lnTo>
                    <a:lnTo>
                      <a:pt x="488" y="40"/>
                    </a:lnTo>
                    <a:lnTo>
                      <a:pt x="490" y="38"/>
                    </a:lnTo>
                    <a:lnTo>
                      <a:pt x="490" y="36"/>
                    </a:lnTo>
                    <a:lnTo>
                      <a:pt x="490" y="35"/>
                    </a:lnTo>
                    <a:lnTo>
                      <a:pt x="490" y="33"/>
                    </a:lnTo>
                    <a:lnTo>
                      <a:pt x="490" y="31"/>
                    </a:lnTo>
                    <a:lnTo>
                      <a:pt x="490" y="31"/>
                    </a:lnTo>
                    <a:lnTo>
                      <a:pt x="490" y="30"/>
                    </a:lnTo>
                    <a:lnTo>
                      <a:pt x="490" y="29"/>
                    </a:lnTo>
                    <a:lnTo>
                      <a:pt x="490" y="29"/>
                    </a:lnTo>
                    <a:lnTo>
                      <a:pt x="490" y="28"/>
                    </a:lnTo>
                    <a:lnTo>
                      <a:pt x="490" y="28"/>
                    </a:lnTo>
                    <a:lnTo>
                      <a:pt x="488" y="26"/>
                    </a:lnTo>
                    <a:lnTo>
                      <a:pt x="488" y="25"/>
                    </a:lnTo>
                    <a:lnTo>
                      <a:pt x="488" y="25"/>
                    </a:lnTo>
                    <a:lnTo>
                      <a:pt x="488" y="25"/>
                    </a:lnTo>
                    <a:lnTo>
                      <a:pt x="487" y="24"/>
                    </a:lnTo>
                    <a:lnTo>
                      <a:pt x="487" y="24"/>
                    </a:lnTo>
                    <a:lnTo>
                      <a:pt x="485" y="24"/>
                    </a:lnTo>
                    <a:lnTo>
                      <a:pt x="484" y="24"/>
                    </a:lnTo>
                    <a:lnTo>
                      <a:pt x="484" y="24"/>
                    </a:lnTo>
                    <a:close/>
                    <a:moveTo>
                      <a:pt x="510" y="15"/>
                    </a:moveTo>
                    <a:lnTo>
                      <a:pt x="517" y="15"/>
                    </a:lnTo>
                    <a:lnTo>
                      <a:pt x="517" y="4"/>
                    </a:lnTo>
                    <a:lnTo>
                      <a:pt x="533" y="4"/>
                    </a:lnTo>
                    <a:lnTo>
                      <a:pt x="533" y="15"/>
                    </a:lnTo>
                    <a:lnTo>
                      <a:pt x="540" y="15"/>
                    </a:lnTo>
                    <a:lnTo>
                      <a:pt x="540" y="24"/>
                    </a:lnTo>
                    <a:lnTo>
                      <a:pt x="533" y="24"/>
                    </a:lnTo>
                    <a:lnTo>
                      <a:pt x="533" y="36"/>
                    </a:lnTo>
                    <a:lnTo>
                      <a:pt x="533" y="36"/>
                    </a:lnTo>
                    <a:lnTo>
                      <a:pt x="533" y="38"/>
                    </a:lnTo>
                    <a:lnTo>
                      <a:pt x="533" y="38"/>
                    </a:lnTo>
                    <a:lnTo>
                      <a:pt x="533" y="38"/>
                    </a:lnTo>
                    <a:lnTo>
                      <a:pt x="533" y="39"/>
                    </a:lnTo>
                    <a:lnTo>
                      <a:pt x="533" y="39"/>
                    </a:lnTo>
                    <a:lnTo>
                      <a:pt x="533" y="39"/>
                    </a:lnTo>
                    <a:lnTo>
                      <a:pt x="533" y="39"/>
                    </a:lnTo>
                    <a:lnTo>
                      <a:pt x="533" y="40"/>
                    </a:lnTo>
                    <a:lnTo>
                      <a:pt x="533" y="40"/>
                    </a:lnTo>
                    <a:lnTo>
                      <a:pt x="533" y="40"/>
                    </a:lnTo>
                    <a:lnTo>
                      <a:pt x="534" y="40"/>
                    </a:lnTo>
                    <a:lnTo>
                      <a:pt x="534" y="40"/>
                    </a:lnTo>
                    <a:lnTo>
                      <a:pt x="534" y="40"/>
                    </a:lnTo>
                    <a:lnTo>
                      <a:pt x="534" y="40"/>
                    </a:lnTo>
                    <a:lnTo>
                      <a:pt x="536" y="40"/>
                    </a:lnTo>
                    <a:lnTo>
                      <a:pt x="536" y="40"/>
                    </a:lnTo>
                    <a:lnTo>
                      <a:pt x="536" y="40"/>
                    </a:lnTo>
                    <a:lnTo>
                      <a:pt x="536" y="40"/>
                    </a:lnTo>
                    <a:lnTo>
                      <a:pt x="537" y="40"/>
                    </a:lnTo>
                    <a:lnTo>
                      <a:pt x="537" y="40"/>
                    </a:lnTo>
                    <a:lnTo>
                      <a:pt x="539" y="40"/>
                    </a:lnTo>
                    <a:lnTo>
                      <a:pt x="540" y="40"/>
                    </a:lnTo>
                    <a:lnTo>
                      <a:pt x="540" y="40"/>
                    </a:lnTo>
                    <a:lnTo>
                      <a:pt x="540" y="50"/>
                    </a:lnTo>
                    <a:lnTo>
                      <a:pt x="540" y="50"/>
                    </a:lnTo>
                    <a:lnTo>
                      <a:pt x="540" y="50"/>
                    </a:lnTo>
                    <a:lnTo>
                      <a:pt x="540" y="50"/>
                    </a:lnTo>
                    <a:lnTo>
                      <a:pt x="539" y="50"/>
                    </a:lnTo>
                    <a:lnTo>
                      <a:pt x="539" y="50"/>
                    </a:lnTo>
                    <a:lnTo>
                      <a:pt x="539" y="50"/>
                    </a:lnTo>
                    <a:lnTo>
                      <a:pt x="537" y="50"/>
                    </a:lnTo>
                    <a:lnTo>
                      <a:pt x="536" y="50"/>
                    </a:lnTo>
                    <a:lnTo>
                      <a:pt x="536" y="50"/>
                    </a:lnTo>
                    <a:lnTo>
                      <a:pt x="534" y="50"/>
                    </a:lnTo>
                    <a:lnTo>
                      <a:pt x="534" y="50"/>
                    </a:lnTo>
                    <a:lnTo>
                      <a:pt x="533" y="50"/>
                    </a:lnTo>
                    <a:lnTo>
                      <a:pt x="533" y="50"/>
                    </a:lnTo>
                    <a:lnTo>
                      <a:pt x="531" y="50"/>
                    </a:lnTo>
                    <a:lnTo>
                      <a:pt x="531" y="50"/>
                    </a:lnTo>
                    <a:lnTo>
                      <a:pt x="531" y="50"/>
                    </a:lnTo>
                    <a:lnTo>
                      <a:pt x="530" y="50"/>
                    </a:lnTo>
                    <a:lnTo>
                      <a:pt x="529" y="50"/>
                    </a:lnTo>
                    <a:lnTo>
                      <a:pt x="527" y="50"/>
                    </a:lnTo>
                    <a:lnTo>
                      <a:pt x="527" y="50"/>
                    </a:lnTo>
                    <a:lnTo>
                      <a:pt x="526" y="50"/>
                    </a:lnTo>
                    <a:lnTo>
                      <a:pt x="524" y="50"/>
                    </a:lnTo>
                    <a:lnTo>
                      <a:pt x="524" y="50"/>
                    </a:lnTo>
                    <a:lnTo>
                      <a:pt x="523" y="50"/>
                    </a:lnTo>
                    <a:lnTo>
                      <a:pt x="523" y="50"/>
                    </a:lnTo>
                    <a:lnTo>
                      <a:pt x="523" y="50"/>
                    </a:lnTo>
                    <a:lnTo>
                      <a:pt x="521" y="50"/>
                    </a:lnTo>
                    <a:lnTo>
                      <a:pt x="521" y="49"/>
                    </a:lnTo>
                    <a:lnTo>
                      <a:pt x="520" y="49"/>
                    </a:lnTo>
                    <a:lnTo>
                      <a:pt x="520" y="49"/>
                    </a:lnTo>
                    <a:lnTo>
                      <a:pt x="520" y="49"/>
                    </a:lnTo>
                    <a:lnTo>
                      <a:pt x="519" y="49"/>
                    </a:lnTo>
                    <a:lnTo>
                      <a:pt x="519" y="48"/>
                    </a:lnTo>
                    <a:lnTo>
                      <a:pt x="519" y="48"/>
                    </a:lnTo>
                    <a:lnTo>
                      <a:pt x="519" y="48"/>
                    </a:lnTo>
                    <a:lnTo>
                      <a:pt x="517" y="46"/>
                    </a:lnTo>
                    <a:lnTo>
                      <a:pt x="517" y="46"/>
                    </a:lnTo>
                    <a:lnTo>
                      <a:pt x="517" y="46"/>
                    </a:lnTo>
                    <a:lnTo>
                      <a:pt x="517" y="45"/>
                    </a:lnTo>
                    <a:lnTo>
                      <a:pt x="517" y="45"/>
                    </a:lnTo>
                    <a:lnTo>
                      <a:pt x="517" y="44"/>
                    </a:lnTo>
                    <a:lnTo>
                      <a:pt x="517" y="44"/>
                    </a:lnTo>
                    <a:lnTo>
                      <a:pt x="516" y="43"/>
                    </a:lnTo>
                    <a:lnTo>
                      <a:pt x="516" y="43"/>
                    </a:lnTo>
                    <a:lnTo>
                      <a:pt x="516" y="41"/>
                    </a:lnTo>
                    <a:lnTo>
                      <a:pt x="516" y="40"/>
                    </a:lnTo>
                    <a:lnTo>
                      <a:pt x="516" y="40"/>
                    </a:lnTo>
                    <a:lnTo>
                      <a:pt x="516" y="39"/>
                    </a:lnTo>
                    <a:lnTo>
                      <a:pt x="516" y="24"/>
                    </a:lnTo>
                    <a:lnTo>
                      <a:pt x="510" y="24"/>
                    </a:lnTo>
                    <a:lnTo>
                      <a:pt x="510" y="15"/>
                    </a:lnTo>
                    <a:close/>
                    <a:moveTo>
                      <a:pt x="549" y="26"/>
                    </a:moveTo>
                    <a:lnTo>
                      <a:pt x="549" y="25"/>
                    </a:lnTo>
                    <a:lnTo>
                      <a:pt x="549" y="25"/>
                    </a:lnTo>
                    <a:lnTo>
                      <a:pt x="549" y="24"/>
                    </a:lnTo>
                    <a:lnTo>
                      <a:pt x="549" y="23"/>
                    </a:lnTo>
                    <a:lnTo>
                      <a:pt x="549" y="23"/>
                    </a:lnTo>
                    <a:lnTo>
                      <a:pt x="549" y="21"/>
                    </a:lnTo>
                    <a:lnTo>
                      <a:pt x="550" y="20"/>
                    </a:lnTo>
                    <a:lnTo>
                      <a:pt x="550" y="20"/>
                    </a:lnTo>
                    <a:lnTo>
                      <a:pt x="550" y="19"/>
                    </a:lnTo>
                    <a:lnTo>
                      <a:pt x="552" y="19"/>
                    </a:lnTo>
                    <a:lnTo>
                      <a:pt x="552" y="19"/>
                    </a:lnTo>
                    <a:lnTo>
                      <a:pt x="553" y="18"/>
                    </a:lnTo>
                    <a:lnTo>
                      <a:pt x="554" y="18"/>
                    </a:lnTo>
                    <a:lnTo>
                      <a:pt x="554" y="16"/>
                    </a:lnTo>
                    <a:lnTo>
                      <a:pt x="556" y="16"/>
                    </a:lnTo>
                    <a:lnTo>
                      <a:pt x="557" y="16"/>
                    </a:lnTo>
                    <a:lnTo>
                      <a:pt x="559" y="15"/>
                    </a:lnTo>
                    <a:lnTo>
                      <a:pt x="560" y="15"/>
                    </a:lnTo>
                    <a:lnTo>
                      <a:pt x="562" y="15"/>
                    </a:lnTo>
                    <a:lnTo>
                      <a:pt x="563" y="14"/>
                    </a:lnTo>
                    <a:lnTo>
                      <a:pt x="566" y="14"/>
                    </a:lnTo>
                    <a:lnTo>
                      <a:pt x="567" y="14"/>
                    </a:lnTo>
                    <a:lnTo>
                      <a:pt x="570" y="14"/>
                    </a:lnTo>
                    <a:lnTo>
                      <a:pt x="572" y="14"/>
                    </a:lnTo>
                    <a:lnTo>
                      <a:pt x="573" y="14"/>
                    </a:lnTo>
                    <a:lnTo>
                      <a:pt x="576" y="14"/>
                    </a:lnTo>
                    <a:lnTo>
                      <a:pt x="577" y="14"/>
                    </a:lnTo>
                    <a:lnTo>
                      <a:pt x="579" y="15"/>
                    </a:lnTo>
                    <a:lnTo>
                      <a:pt x="580" y="15"/>
                    </a:lnTo>
                    <a:lnTo>
                      <a:pt x="582" y="15"/>
                    </a:lnTo>
                    <a:lnTo>
                      <a:pt x="583" y="15"/>
                    </a:lnTo>
                    <a:lnTo>
                      <a:pt x="583" y="16"/>
                    </a:lnTo>
                    <a:lnTo>
                      <a:pt x="585" y="16"/>
                    </a:lnTo>
                    <a:lnTo>
                      <a:pt x="586" y="16"/>
                    </a:lnTo>
                    <a:lnTo>
                      <a:pt x="586" y="18"/>
                    </a:lnTo>
                    <a:lnTo>
                      <a:pt x="587" y="18"/>
                    </a:lnTo>
                    <a:lnTo>
                      <a:pt x="587" y="19"/>
                    </a:lnTo>
                    <a:lnTo>
                      <a:pt x="589" y="19"/>
                    </a:lnTo>
                    <a:lnTo>
                      <a:pt x="589" y="20"/>
                    </a:lnTo>
                    <a:lnTo>
                      <a:pt x="590" y="20"/>
                    </a:lnTo>
                    <a:lnTo>
                      <a:pt x="590" y="21"/>
                    </a:lnTo>
                    <a:lnTo>
                      <a:pt x="590" y="21"/>
                    </a:lnTo>
                    <a:lnTo>
                      <a:pt x="590" y="23"/>
                    </a:lnTo>
                    <a:lnTo>
                      <a:pt x="590" y="24"/>
                    </a:lnTo>
                    <a:lnTo>
                      <a:pt x="590" y="24"/>
                    </a:lnTo>
                    <a:lnTo>
                      <a:pt x="592" y="25"/>
                    </a:lnTo>
                    <a:lnTo>
                      <a:pt x="592" y="26"/>
                    </a:lnTo>
                    <a:lnTo>
                      <a:pt x="592" y="28"/>
                    </a:lnTo>
                    <a:lnTo>
                      <a:pt x="592" y="45"/>
                    </a:lnTo>
                    <a:lnTo>
                      <a:pt x="592" y="45"/>
                    </a:lnTo>
                    <a:lnTo>
                      <a:pt x="592" y="45"/>
                    </a:lnTo>
                    <a:lnTo>
                      <a:pt x="592" y="46"/>
                    </a:lnTo>
                    <a:lnTo>
                      <a:pt x="592" y="46"/>
                    </a:lnTo>
                    <a:lnTo>
                      <a:pt x="592" y="48"/>
                    </a:lnTo>
                    <a:lnTo>
                      <a:pt x="592" y="48"/>
                    </a:lnTo>
                    <a:lnTo>
                      <a:pt x="592" y="48"/>
                    </a:lnTo>
                    <a:lnTo>
                      <a:pt x="592" y="48"/>
                    </a:lnTo>
                    <a:lnTo>
                      <a:pt x="592" y="48"/>
                    </a:lnTo>
                    <a:lnTo>
                      <a:pt x="592" y="49"/>
                    </a:lnTo>
                    <a:lnTo>
                      <a:pt x="592" y="49"/>
                    </a:lnTo>
                    <a:lnTo>
                      <a:pt x="592" y="49"/>
                    </a:lnTo>
                    <a:lnTo>
                      <a:pt x="592" y="49"/>
                    </a:lnTo>
                    <a:lnTo>
                      <a:pt x="593" y="49"/>
                    </a:lnTo>
                    <a:lnTo>
                      <a:pt x="593" y="50"/>
                    </a:lnTo>
                    <a:lnTo>
                      <a:pt x="593" y="50"/>
                    </a:lnTo>
                    <a:lnTo>
                      <a:pt x="593" y="50"/>
                    </a:lnTo>
                    <a:lnTo>
                      <a:pt x="576" y="50"/>
                    </a:lnTo>
                    <a:lnTo>
                      <a:pt x="576" y="46"/>
                    </a:lnTo>
                    <a:lnTo>
                      <a:pt x="574" y="48"/>
                    </a:lnTo>
                    <a:lnTo>
                      <a:pt x="573" y="49"/>
                    </a:lnTo>
                    <a:lnTo>
                      <a:pt x="570" y="49"/>
                    </a:lnTo>
                    <a:lnTo>
                      <a:pt x="569" y="50"/>
                    </a:lnTo>
                    <a:lnTo>
                      <a:pt x="567" y="50"/>
                    </a:lnTo>
                    <a:lnTo>
                      <a:pt x="564" y="51"/>
                    </a:lnTo>
                    <a:lnTo>
                      <a:pt x="563" y="51"/>
                    </a:lnTo>
                    <a:lnTo>
                      <a:pt x="560" y="51"/>
                    </a:lnTo>
                    <a:lnTo>
                      <a:pt x="559" y="51"/>
                    </a:lnTo>
                    <a:lnTo>
                      <a:pt x="559" y="51"/>
                    </a:lnTo>
                    <a:lnTo>
                      <a:pt x="557" y="51"/>
                    </a:lnTo>
                    <a:lnTo>
                      <a:pt x="556" y="51"/>
                    </a:lnTo>
                    <a:lnTo>
                      <a:pt x="556" y="50"/>
                    </a:lnTo>
                    <a:lnTo>
                      <a:pt x="554" y="50"/>
                    </a:lnTo>
                    <a:lnTo>
                      <a:pt x="554" y="50"/>
                    </a:lnTo>
                    <a:lnTo>
                      <a:pt x="553" y="50"/>
                    </a:lnTo>
                    <a:lnTo>
                      <a:pt x="553" y="50"/>
                    </a:lnTo>
                    <a:lnTo>
                      <a:pt x="552" y="50"/>
                    </a:lnTo>
                    <a:lnTo>
                      <a:pt x="552" y="50"/>
                    </a:lnTo>
                    <a:lnTo>
                      <a:pt x="550" y="49"/>
                    </a:lnTo>
                    <a:lnTo>
                      <a:pt x="550" y="49"/>
                    </a:lnTo>
                    <a:lnTo>
                      <a:pt x="549" y="48"/>
                    </a:lnTo>
                    <a:lnTo>
                      <a:pt x="549" y="48"/>
                    </a:lnTo>
                    <a:lnTo>
                      <a:pt x="549" y="46"/>
                    </a:lnTo>
                    <a:lnTo>
                      <a:pt x="547" y="46"/>
                    </a:lnTo>
                    <a:lnTo>
                      <a:pt x="547" y="45"/>
                    </a:lnTo>
                    <a:lnTo>
                      <a:pt x="547" y="45"/>
                    </a:lnTo>
                    <a:lnTo>
                      <a:pt x="546" y="44"/>
                    </a:lnTo>
                    <a:lnTo>
                      <a:pt x="546" y="44"/>
                    </a:lnTo>
                    <a:lnTo>
                      <a:pt x="546" y="43"/>
                    </a:lnTo>
                    <a:lnTo>
                      <a:pt x="546" y="41"/>
                    </a:lnTo>
                    <a:lnTo>
                      <a:pt x="546" y="41"/>
                    </a:lnTo>
                    <a:lnTo>
                      <a:pt x="546" y="40"/>
                    </a:lnTo>
                    <a:lnTo>
                      <a:pt x="546" y="39"/>
                    </a:lnTo>
                    <a:lnTo>
                      <a:pt x="546" y="38"/>
                    </a:lnTo>
                    <a:lnTo>
                      <a:pt x="547" y="36"/>
                    </a:lnTo>
                    <a:lnTo>
                      <a:pt x="547" y="36"/>
                    </a:lnTo>
                    <a:lnTo>
                      <a:pt x="547" y="35"/>
                    </a:lnTo>
                    <a:lnTo>
                      <a:pt x="549" y="34"/>
                    </a:lnTo>
                    <a:lnTo>
                      <a:pt x="549" y="34"/>
                    </a:lnTo>
                    <a:lnTo>
                      <a:pt x="550" y="34"/>
                    </a:lnTo>
                    <a:lnTo>
                      <a:pt x="550" y="33"/>
                    </a:lnTo>
                    <a:lnTo>
                      <a:pt x="550" y="33"/>
                    </a:lnTo>
                    <a:lnTo>
                      <a:pt x="552" y="33"/>
                    </a:lnTo>
                    <a:lnTo>
                      <a:pt x="552" y="31"/>
                    </a:lnTo>
                    <a:lnTo>
                      <a:pt x="553" y="31"/>
                    </a:lnTo>
                    <a:lnTo>
                      <a:pt x="553" y="31"/>
                    </a:lnTo>
                    <a:lnTo>
                      <a:pt x="554" y="31"/>
                    </a:lnTo>
                    <a:lnTo>
                      <a:pt x="554" y="31"/>
                    </a:lnTo>
                    <a:lnTo>
                      <a:pt x="556" y="30"/>
                    </a:lnTo>
                    <a:lnTo>
                      <a:pt x="556" y="30"/>
                    </a:lnTo>
                    <a:lnTo>
                      <a:pt x="557" y="30"/>
                    </a:lnTo>
                    <a:lnTo>
                      <a:pt x="559" y="30"/>
                    </a:lnTo>
                    <a:lnTo>
                      <a:pt x="559" y="30"/>
                    </a:lnTo>
                    <a:lnTo>
                      <a:pt x="560" y="30"/>
                    </a:lnTo>
                    <a:lnTo>
                      <a:pt x="562" y="30"/>
                    </a:lnTo>
                    <a:lnTo>
                      <a:pt x="562" y="30"/>
                    </a:lnTo>
                    <a:lnTo>
                      <a:pt x="563" y="29"/>
                    </a:lnTo>
                    <a:lnTo>
                      <a:pt x="564" y="29"/>
                    </a:lnTo>
                    <a:lnTo>
                      <a:pt x="564" y="29"/>
                    </a:lnTo>
                    <a:lnTo>
                      <a:pt x="566" y="29"/>
                    </a:lnTo>
                    <a:lnTo>
                      <a:pt x="567" y="29"/>
                    </a:lnTo>
                    <a:lnTo>
                      <a:pt x="567" y="29"/>
                    </a:lnTo>
                    <a:lnTo>
                      <a:pt x="569" y="29"/>
                    </a:lnTo>
                    <a:lnTo>
                      <a:pt x="569" y="29"/>
                    </a:lnTo>
                    <a:lnTo>
                      <a:pt x="570" y="29"/>
                    </a:lnTo>
                    <a:lnTo>
                      <a:pt x="570" y="29"/>
                    </a:lnTo>
                    <a:lnTo>
                      <a:pt x="572" y="29"/>
                    </a:lnTo>
                    <a:lnTo>
                      <a:pt x="572" y="28"/>
                    </a:lnTo>
                    <a:lnTo>
                      <a:pt x="572" y="28"/>
                    </a:lnTo>
                    <a:lnTo>
                      <a:pt x="573" y="28"/>
                    </a:lnTo>
                    <a:lnTo>
                      <a:pt x="573" y="28"/>
                    </a:lnTo>
                    <a:lnTo>
                      <a:pt x="573" y="28"/>
                    </a:lnTo>
                    <a:lnTo>
                      <a:pt x="574" y="28"/>
                    </a:lnTo>
                    <a:lnTo>
                      <a:pt x="574" y="28"/>
                    </a:lnTo>
                    <a:lnTo>
                      <a:pt x="574" y="26"/>
                    </a:lnTo>
                    <a:lnTo>
                      <a:pt x="574" y="26"/>
                    </a:lnTo>
                    <a:lnTo>
                      <a:pt x="574" y="26"/>
                    </a:lnTo>
                    <a:lnTo>
                      <a:pt x="574" y="26"/>
                    </a:lnTo>
                    <a:lnTo>
                      <a:pt x="574" y="25"/>
                    </a:lnTo>
                    <a:lnTo>
                      <a:pt x="574" y="25"/>
                    </a:lnTo>
                    <a:lnTo>
                      <a:pt x="574" y="25"/>
                    </a:lnTo>
                    <a:lnTo>
                      <a:pt x="574" y="25"/>
                    </a:lnTo>
                    <a:lnTo>
                      <a:pt x="574" y="24"/>
                    </a:lnTo>
                    <a:lnTo>
                      <a:pt x="574" y="24"/>
                    </a:lnTo>
                    <a:lnTo>
                      <a:pt x="574" y="24"/>
                    </a:lnTo>
                    <a:lnTo>
                      <a:pt x="573" y="24"/>
                    </a:lnTo>
                    <a:lnTo>
                      <a:pt x="573" y="24"/>
                    </a:lnTo>
                    <a:lnTo>
                      <a:pt x="573" y="24"/>
                    </a:lnTo>
                    <a:lnTo>
                      <a:pt x="573" y="23"/>
                    </a:lnTo>
                    <a:lnTo>
                      <a:pt x="572" y="23"/>
                    </a:lnTo>
                    <a:lnTo>
                      <a:pt x="572" y="23"/>
                    </a:lnTo>
                    <a:lnTo>
                      <a:pt x="572" y="23"/>
                    </a:lnTo>
                    <a:lnTo>
                      <a:pt x="570" y="23"/>
                    </a:lnTo>
                    <a:lnTo>
                      <a:pt x="570" y="23"/>
                    </a:lnTo>
                    <a:lnTo>
                      <a:pt x="570" y="23"/>
                    </a:lnTo>
                    <a:lnTo>
                      <a:pt x="569" y="23"/>
                    </a:lnTo>
                    <a:lnTo>
                      <a:pt x="567" y="23"/>
                    </a:lnTo>
                    <a:lnTo>
                      <a:pt x="566" y="23"/>
                    </a:lnTo>
                    <a:lnTo>
                      <a:pt x="566" y="24"/>
                    </a:lnTo>
                    <a:lnTo>
                      <a:pt x="564" y="24"/>
                    </a:lnTo>
                    <a:lnTo>
                      <a:pt x="564" y="25"/>
                    </a:lnTo>
                    <a:lnTo>
                      <a:pt x="564" y="25"/>
                    </a:lnTo>
                    <a:lnTo>
                      <a:pt x="564" y="26"/>
                    </a:lnTo>
                    <a:lnTo>
                      <a:pt x="549" y="26"/>
                    </a:lnTo>
                    <a:close/>
                    <a:moveTo>
                      <a:pt x="574" y="35"/>
                    </a:moveTo>
                    <a:lnTo>
                      <a:pt x="574" y="35"/>
                    </a:lnTo>
                    <a:lnTo>
                      <a:pt x="574" y="35"/>
                    </a:lnTo>
                    <a:lnTo>
                      <a:pt x="573" y="35"/>
                    </a:lnTo>
                    <a:lnTo>
                      <a:pt x="573" y="35"/>
                    </a:lnTo>
                    <a:lnTo>
                      <a:pt x="572" y="35"/>
                    </a:lnTo>
                    <a:lnTo>
                      <a:pt x="572" y="36"/>
                    </a:lnTo>
                    <a:lnTo>
                      <a:pt x="570" y="36"/>
                    </a:lnTo>
                    <a:lnTo>
                      <a:pt x="570" y="36"/>
                    </a:lnTo>
                    <a:lnTo>
                      <a:pt x="569" y="36"/>
                    </a:lnTo>
                    <a:lnTo>
                      <a:pt x="567" y="36"/>
                    </a:lnTo>
                    <a:lnTo>
                      <a:pt x="567" y="36"/>
                    </a:lnTo>
                    <a:lnTo>
                      <a:pt x="567" y="36"/>
                    </a:lnTo>
                    <a:lnTo>
                      <a:pt x="566" y="38"/>
                    </a:lnTo>
                    <a:lnTo>
                      <a:pt x="566" y="38"/>
                    </a:lnTo>
                    <a:lnTo>
                      <a:pt x="564" y="38"/>
                    </a:lnTo>
                    <a:lnTo>
                      <a:pt x="564" y="38"/>
                    </a:lnTo>
                    <a:lnTo>
                      <a:pt x="564" y="38"/>
                    </a:lnTo>
                    <a:lnTo>
                      <a:pt x="563" y="39"/>
                    </a:lnTo>
                    <a:lnTo>
                      <a:pt x="563" y="39"/>
                    </a:lnTo>
                    <a:lnTo>
                      <a:pt x="563" y="39"/>
                    </a:lnTo>
                    <a:lnTo>
                      <a:pt x="563" y="39"/>
                    </a:lnTo>
                    <a:lnTo>
                      <a:pt x="563" y="40"/>
                    </a:lnTo>
                    <a:lnTo>
                      <a:pt x="563" y="40"/>
                    </a:lnTo>
                    <a:lnTo>
                      <a:pt x="563" y="40"/>
                    </a:lnTo>
                    <a:lnTo>
                      <a:pt x="563" y="41"/>
                    </a:lnTo>
                    <a:lnTo>
                      <a:pt x="563" y="41"/>
                    </a:lnTo>
                    <a:lnTo>
                      <a:pt x="563" y="43"/>
                    </a:lnTo>
                    <a:lnTo>
                      <a:pt x="564" y="43"/>
                    </a:lnTo>
                    <a:lnTo>
                      <a:pt x="564" y="43"/>
                    </a:lnTo>
                    <a:lnTo>
                      <a:pt x="566" y="44"/>
                    </a:lnTo>
                    <a:lnTo>
                      <a:pt x="566" y="44"/>
                    </a:lnTo>
                    <a:lnTo>
                      <a:pt x="567" y="44"/>
                    </a:lnTo>
                    <a:lnTo>
                      <a:pt x="569" y="44"/>
                    </a:lnTo>
                    <a:lnTo>
                      <a:pt x="569" y="44"/>
                    </a:lnTo>
                    <a:lnTo>
                      <a:pt x="570" y="43"/>
                    </a:lnTo>
                    <a:lnTo>
                      <a:pt x="570" y="43"/>
                    </a:lnTo>
                    <a:lnTo>
                      <a:pt x="572" y="43"/>
                    </a:lnTo>
                    <a:lnTo>
                      <a:pt x="572" y="43"/>
                    </a:lnTo>
                    <a:lnTo>
                      <a:pt x="573" y="41"/>
                    </a:lnTo>
                    <a:lnTo>
                      <a:pt x="573" y="41"/>
                    </a:lnTo>
                    <a:lnTo>
                      <a:pt x="573" y="41"/>
                    </a:lnTo>
                    <a:lnTo>
                      <a:pt x="574" y="40"/>
                    </a:lnTo>
                    <a:lnTo>
                      <a:pt x="574" y="40"/>
                    </a:lnTo>
                    <a:lnTo>
                      <a:pt x="574" y="39"/>
                    </a:lnTo>
                    <a:lnTo>
                      <a:pt x="574" y="39"/>
                    </a:lnTo>
                    <a:lnTo>
                      <a:pt x="574" y="38"/>
                    </a:lnTo>
                    <a:lnTo>
                      <a:pt x="574" y="36"/>
                    </a:lnTo>
                    <a:lnTo>
                      <a:pt x="574" y="36"/>
                    </a:lnTo>
                    <a:lnTo>
                      <a:pt x="574" y="35"/>
                    </a:lnTo>
                    <a:close/>
                    <a:moveTo>
                      <a:pt x="600" y="1"/>
                    </a:moveTo>
                    <a:lnTo>
                      <a:pt x="618" y="1"/>
                    </a:lnTo>
                    <a:lnTo>
                      <a:pt x="618" y="50"/>
                    </a:lnTo>
                    <a:lnTo>
                      <a:pt x="600" y="50"/>
                    </a:lnTo>
                    <a:lnTo>
                      <a:pt x="600" y="1"/>
                    </a:lnTo>
                    <a:close/>
                  </a:path>
                </a:pathLst>
              </a:custGeom>
              <a:solidFill>
                <a:srgbClr val="000000"/>
              </a:solidFill>
              <a:ln w="9525">
                <a:noFill/>
                <a:round/>
                <a:headEnd/>
                <a:tailEnd/>
              </a:ln>
            </p:spPr>
            <p:txBody>
              <a:bodyPr/>
              <a:lstStyle/>
              <a:p>
                <a:endParaRPr lang="en-US"/>
              </a:p>
            </p:txBody>
          </p:sp>
          <p:sp>
            <p:nvSpPr>
              <p:cNvPr id="10421" name="Freeform 181"/>
              <p:cNvSpPr>
                <a:spLocks noEditPoints="1"/>
              </p:cNvSpPr>
              <p:nvPr/>
            </p:nvSpPr>
            <p:spPr bwMode="auto">
              <a:xfrm>
                <a:off x="2654" y="3412"/>
                <a:ext cx="199" cy="17"/>
              </a:xfrm>
              <a:custGeom>
                <a:avLst/>
                <a:gdLst/>
                <a:ahLst/>
                <a:cxnLst>
                  <a:cxn ang="0">
                    <a:pos x="33" y="12"/>
                  </a:cxn>
                  <a:cxn ang="0">
                    <a:pos x="21" y="16"/>
                  </a:cxn>
                  <a:cxn ang="0">
                    <a:pos x="33" y="39"/>
                  </a:cxn>
                  <a:cxn ang="0">
                    <a:pos x="50" y="44"/>
                  </a:cxn>
                  <a:cxn ang="0">
                    <a:pos x="24" y="51"/>
                  </a:cxn>
                  <a:cxn ang="0">
                    <a:pos x="4" y="41"/>
                  </a:cxn>
                  <a:cxn ang="0">
                    <a:pos x="1" y="17"/>
                  </a:cxn>
                  <a:cxn ang="0">
                    <a:pos x="15" y="2"/>
                  </a:cxn>
                  <a:cxn ang="0">
                    <a:pos x="47" y="5"/>
                  </a:cxn>
                  <a:cxn ang="0">
                    <a:pos x="90" y="46"/>
                  </a:cxn>
                  <a:cxn ang="0">
                    <a:pos x="80" y="50"/>
                  </a:cxn>
                  <a:cxn ang="0">
                    <a:pos x="63" y="40"/>
                  </a:cxn>
                  <a:cxn ang="0">
                    <a:pos x="81" y="40"/>
                  </a:cxn>
                  <a:cxn ang="0">
                    <a:pos x="90" y="35"/>
                  </a:cxn>
                  <a:cxn ang="0">
                    <a:pos x="142" y="13"/>
                  </a:cxn>
                  <a:cxn ang="0">
                    <a:pos x="145" y="28"/>
                  </a:cxn>
                  <a:cxn ang="0">
                    <a:pos x="133" y="31"/>
                  </a:cxn>
                  <a:cxn ang="0">
                    <a:pos x="169" y="15"/>
                  </a:cxn>
                  <a:cxn ang="0">
                    <a:pos x="179" y="13"/>
                  </a:cxn>
                  <a:cxn ang="0">
                    <a:pos x="170" y="28"/>
                  </a:cxn>
                  <a:cxn ang="0">
                    <a:pos x="212" y="27"/>
                  </a:cxn>
                  <a:cxn ang="0">
                    <a:pos x="204" y="22"/>
                  </a:cxn>
                  <a:cxn ang="0">
                    <a:pos x="226" y="40"/>
                  </a:cxn>
                  <a:cxn ang="0">
                    <a:pos x="201" y="50"/>
                  </a:cxn>
                  <a:cxn ang="0">
                    <a:pos x="182" y="39"/>
                  </a:cxn>
                  <a:cxn ang="0">
                    <a:pos x="183" y="22"/>
                  </a:cxn>
                  <a:cxn ang="0">
                    <a:pos x="199" y="13"/>
                  </a:cxn>
                  <a:cxn ang="0">
                    <a:pos x="221" y="18"/>
                  </a:cxn>
                  <a:cxn ang="0">
                    <a:pos x="228" y="35"/>
                  </a:cxn>
                  <a:cxn ang="0">
                    <a:pos x="205" y="42"/>
                  </a:cxn>
                  <a:cxn ang="0">
                    <a:pos x="257" y="13"/>
                  </a:cxn>
                  <a:cxn ang="0">
                    <a:pos x="275" y="17"/>
                  </a:cxn>
                  <a:cxn ang="0">
                    <a:pos x="260" y="26"/>
                  </a:cxn>
                  <a:cxn ang="0">
                    <a:pos x="249" y="28"/>
                  </a:cxn>
                  <a:cxn ang="0">
                    <a:pos x="304" y="36"/>
                  </a:cxn>
                  <a:cxn ang="0">
                    <a:pos x="308" y="40"/>
                  </a:cxn>
                  <a:cxn ang="0">
                    <a:pos x="305" y="50"/>
                  </a:cxn>
                  <a:cxn ang="0">
                    <a:pos x="293" y="49"/>
                  </a:cxn>
                  <a:cxn ang="0">
                    <a:pos x="288" y="41"/>
                  </a:cxn>
                  <a:cxn ang="0">
                    <a:pos x="405" y="21"/>
                  </a:cxn>
                  <a:cxn ang="0">
                    <a:pos x="471" y="22"/>
                  </a:cxn>
                  <a:cxn ang="0">
                    <a:pos x="461" y="25"/>
                  </a:cxn>
                  <a:cxn ang="0">
                    <a:pos x="478" y="49"/>
                  </a:cxn>
                  <a:cxn ang="0">
                    <a:pos x="450" y="46"/>
                  </a:cxn>
                  <a:cxn ang="0">
                    <a:pos x="445" y="27"/>
                  </a:cxn>
                  <a:cxn ang="0">
                    <a:pos x="455" y="16"/>
                  </a:cxn>
                  <a:cxn ang="0">
                    <a:pos x="478" y="15"/>
                  </a:cxn>
                  <a:cxn ang="0">
                    <a:pos x="491" y="27"/>
                  </a:cxn>
                  <a:cxn ang="0">
                    <a:pos x="463" y="40"/>
                  </a:cxn>
                  <a:cxn ang="0">
                    <a:pos x="512" y="28"/>
                  </a:cxn>
                  <a:cxn ang="0">
                    <a:pos x="519" y="21"/>
                  </a:cxn>
                  <a:cxn ang="0">
                    <a:pos x="527" y="39"/>
                  </a:cxn>
                  <a:cxn ang="0">
                    <a:pos x="519" y="50"/>
                  </a:cxn>
                  <a:cxn ang="0">
                    <a:pos x="498" y="41"/>
                  </a:cxn>
                  <a:cxn ang="0">
                    <a:pos x="498" y="23"/>
                  </a:cxn>
                  <a:cxn ang="0">
                    <a:pos x="512" y="13"/>
                  </a:cxn>
                  <a:cxn ang="0">
                    <a:pos x="534" y="17"/>
                  </a:cxn>
                  <a:cxn ang="0">
                    <a:pos x="542" y="32"/>
                  </a:cxn>
                  <a:cxn ang="0">
                    <a:pos x="518" y="41"/>
                  </a:cxn>
                  <a:cxn ang="0">
                    <a:pos x="580" y="28"/>
                  </a:cxn>
                </a:cxnLst>
                <a:rect l="0" t="0" r="r" b="b"/>
                <a:pathLst>
                  <a:path w="597" h="51">
                    <a:moveTo>
                      <a:pt x="38" y="20"/>
                    </a:moveTo>
                    <a:lnTo>
                      <a:pt x="38" y="18"/>
                    </a:lnTo>
                    <a:lnTo>
                      <a:pt x="38" y="18"/>
                    </a:lnTo>
                    <a:lnTo>
                      <a:pt x="38" y="17"/>
                    </a:lnTo>
                    <a:lnTo>
                      <a:pt x="38" y="17"/>
                    </a:lnTo>
                    <a:lnTo>
                      <a:pt x="37" y="16"/>
                    </a:lnTo>
                    <a:lnTo>
                      <a:pt x="37" y="16"/>
                    </a:lnTo>
                    <a:lnTo>
                      <a:pt x="37" y="15"/>
                    </a:lnTo>
                    <a:lnTo>
                      <a:pt x="37" y="15"/>
                    </a:lnTo>
                    <a:lnTo>
                      <a:pt x="36" y="13"/>
                    </a:lnTo>
                    <a:lnTo>
                      <a:pt x="36" y="13"/>
                    </a:lnTo>
                    <a:lnTo>
                      <a:pt x="36" y="13"/>
                    </a:lnTo>
                    <a:lnTo>
                      <a:pt x="34" y="13"/>
                    </a:lnTo>
                    <a:lnTo>
                      <a:pt x="34" y="12"/>
                    </a:lnTo>
                    <a:lnTo>
                      <a:pt x="34" y="12"/>
                    </a:lnTo>
                    <a:lnTo>
                      <a:pt x="33" y="12"/>
                    </a:lnTo>
                    <a:lnTo>
                      <a:pt x="33" y="12"/>
                    </a:lnTo>
                    <a:lnTo>
                      <a:pt x="33" y="12"/>
                    </a:lnTo>
                    <a:lnTo>
                      <a:pt x="31" y="12"/>
                    </a:lnTo>
                    <a:lnTo>
                      <a:pt x="31" y="12"/>
                    </a:lnTo>
                    <a:lnTo>
                      <a:pt x="31" y="12"/>
                    </a:lnTo>
                    <a:lnTo>
                      <a:pt x="30" y="11"/>
                    </a:lnTo>
                    <a:lnTo>
                      <a:pt x="30" y="11"/>
                    </a:lnTo>
                    <a:lnTo>
                      <a:pt x="30" y="11"/>
                    </a:lnTo>
                    <a:lnTo>
                      <a:pt x="28" y="11"/>
                    </a:lnTo>
                    <a:lnTo>
                      <a:pt x="27" y="11"/>
                    </a:lnTo>
                    <a:lnTo>
                      <a:pt x="27" y="12"/>
                    </a:lnTo>
                    <a:lnTo>
                      <a:pt x="25" y="12"/>
                    </a:lnTo>
                    <a:lnTo>
                      <a:pt x="24" y="12"/>
                    </a:lnTo>
                    <a:lnTo>
                      <a:pt x="23" y="13"/>
                    </a:lnTo>
                    <a:lnTo>
                      <a:pt x="23" y="13"/>
                    </a:lnTo>
                    <a:lnTo>
                      <a:pt x="21" y="15"/>
                    </a:lnTo>
                    <a:lnTo>
                      <a:pt x="21" y="16"/>
                    </a:lnTo>
                    <a:lnTo>
                      <a:pt x="21" y="16"/>
                    </a:lnTo>
                    <a:lnTo>
                      <a:pt x="20" y="17"/>
                    </a:lnTo>
                    <a:lnTo>
                      <a:pt x="20" y="18"/>
                    </a:lnTo>
                    <a:lnTo>
                      <a:pt x="20" y="20"/>
                    </a:lnTo>
                    <a:lnTo>
                      <a:pt x="18" y="21"/>
                    </a:lnTo>
                    <a:lnTo>
                      <a:pt x="18" y="22"/>
                    </a:lnTo>
                    <a:lnTo>
                      <a:pt x="18" y="25"/>
                    </a:lnTo>
                    <a:lnTo>
                      <a:pt x="18" y="26"/>
                    </a:lnTo>
                    <a:lnTo>
                      <a:pt x="18" y="28"/>
                    </a:lnTo>
                    <a:lnTo>
                      <a:pt x="20" y="31"/>
                    </a:lnTo>
                    <a:lnTo>
                      <a:pt x="20" y="34"/>
                    </a:lnTo>
                    <a:lnTo>
                      <a:pt x="21" y="36"/>
                    </a:lnTo>
                    <a:lnTo>
                      <a:pt x="23" y="37"/>
                    </a:lnTo>
                    <a:lnTo>
                      <a:pt x="24" y="39"/>
                    </a:lnTo>
                    <a:lnTo>
                      <a:pt x="27" y="39"/>
                    </a:lnTo>
                    <a:lnTo>
                      <a:pt x="30" y="39"/>
                    </a:lnTo>
                    <a:lnTo>
                      <a:pt x="31" y="39"/>
                    </a:lnTo>
                    <a:lnTo>
                      <a:pt x="33" y="39"/>
                    </a:lnTo>
                    <a:lnTo>
                      <a:pt x="34" y="37"/>
                    </a:lnTo>
                    <a:lnTo>
                      <a:pt x="36" y="37"/>
                    </a:lnTo>
                    <a:lnTo>
                      <a:pt x="37" y="36"/>
                    </a:lnTo>
                    <a:lnTo>
                      <a:pt x="37" y="35"/>
                    </a:lnTo>
                    <a:lnTo>
                      <a:pt x="38" y="32"/>
                    </a:lnTo>
                    <a:lnTo>
                      <a:pt x="38" y="31"/>
                    </a:lnTo>
                    <a:lnTo>
                      <a:pt x="56" y="31"/>
                    </a:lnTo>
                    <a:lnTo>
                      <a:pt x="56" y="32"/>
                    </a:lnTo>
                    <a:lnTo>
                      <a:pt x="56" y="34"/>
                    </a:lnTo>
                    <a:lnTo>
                      <a:pt x="56" y="35"/>
                    </a:lnTo>
                    <a:lnTo>
                      <a:pt x="54" y="36"/>
                    </a:lnTo>
                    <a:lnTo>
                      <a:pt x="54" y="37"/>
                    </a:lnTo>
                    <a:lnTo>
                      <a:pt x="54" y="39"/>
                    </a:lnTo>
                    <a:lnTo>
                      <a:pt x="53" y="40"/>
                    </a:lnTo>
                    <a:lnTo>
                      <a:pt x="53" y="41"/>
                    </a:lnTo>
                    <a:lnTo>
                      <a:pt x="51" y="42"/>
                    </a:lnTo>
                    <a:lnTo>
                      <a:pt x="50" y="44"/>
                    </a:lnTo>
                    <a:lnTo>
                      <a:pt x="50" y="45"/>
                    </a:lnTo>
                    <a:lnTo>
                      <a:pt x="48" y="46"/>
                    </a:lnTo>
                    <a:lnTo>
                      <a:pt x="47" y="46"/>
                    </a:lnTo>
                    <a:lnTo>
                      <a:pt x="46" y="47"/>
                    </a:lnTo>
                    <a:lnTo>
                      <a:pt x="44" y="49"/>
                    </a:lnTo>
                    <a:lnTo>
                      <a:pt x="43" y="49"/>
                    </a:lnTo>
                    <a:lnTo>
                      <a:pt x="41" y="49"/>
                    </a:lnTo>
                    <a:lnTo>
                      <a:pt x="40" y="50"/>
                    </a:lnTo>
                    <a:lnTo>
                      <a:pt x="38" y="50"/>
                    </a:lnTo>
                    <a:lnTo>
                      <a:pt x="37" y="50"/>
                    </a:lnTo>
                    <a:lnTo>
                      <a:pt x="36" y="51"/>
                    </a:lnTo>
                    <a:lnTo>
                      <a:pt x="34" y="51"/>
                    </a:lnTo>
                    <a:lnTo>
                      <a:pt x="31" y="51"/>
                    </a:lnTo>
                    <a:lnTo>
                      <a:pt x="30" y="51"/>
                    </a:lnTo>
                    <a:lnTo>
                      <a:pt x="28" y="51"/>
                    </a:lnTo>
                    <a:lnTo>
                      <a:pt x="27" y="51"/>
                    </a:lnTo>
                    <a:lnTo>
                      <a:pt x="24" y="51"/>
                    </a:lnTo>
                    <a:lnTo>
                      <a:pt x="23" y="51"/>
                    </a:lnTo>
                    <a:lnTo>
                      <a:pt x="21" y="50"/>
                    </a:lnTo>
                    <a:lnTo>
                      <a:pt x="20" y="50"/>
                    </a:lnTo>
                    <a:lnTo>
                      <a:pt x="18" y="50"/>
                    </a:lnTo>
                    <a:lnTo>
                      <a:pt x="17" y="50"/>
                    </a:lnTo>
                    <a:lnTo>
                      <a:pt x="15" y="49"/>
                    </a:lnTo>
                    <a:lnTo>
                      <a:pt x="14" y="49"/>
                    </a:lnTo>
                    <a:lnTo>
                      <a:pt x="14" y="47"/>
                    </a:lnTo>
                    <a:lnTo>
                      <a:pt x="13" y="47"/>
                    </a:lnTo>
                    <a:lnTo>
                      <a:pt x="11" y="46"/>
                    </a:lnTo>
                    <a:lnTo>
                      <a:pt x="10" y="46"/>
                    </a:lnTo>
                    <a:lnTo>
                      <a:pt x="8" y="45"/>
                    </a:lnTo>
                    <a:lnTo>
                      <a:pt x="8" y="44"/>
                    </a:lnTo>
                    <a:lnTo>
                      <a:pt x="7" y="44"/>
                    </a:lnTo>
                    <a:lnTo>
                      <a:pt x="5" y="42"/>
                    </a:lnTo>
                    <a:lnTo>
                      <a:pt x="5" y="41"/>
                    </a:lnTo>
                    <a:lnTo>
                      <a:pt x="4" y="41"/>
                    </a:lnTo>
                    <a:lnTo>
                      <a:pt x="4" y="40"/>
                    </a:lnTo>
                    <a:lnTo>
                      <a:pt x="3" y="39"/>
                    </a:lnTo>
                    <a:lnTo>
                      <a:pt x="3" y="37"/>
                    </a:lnTo>
                    <a:lnTo>
                      <a:pt x="1" y="36"/>
                    </a:lnTo>
                    <a:lnTo>
                      <a:pt x="1" y="35"/>
                    </a:lnTo>
                    <a:lnTo>
                      <a:pt x="1" y="34"/>
                    </a:lnTo>
                    <a:lnTo>
                      <a:pt x="1" y="32"/>
                    </a:lnTo>
                    <a:lnTo>
                      <a:pt x="0" y="31"/>
                    </a:lnTo>
                    <a:lnTo>
                      <a:pt x="0" y="30"/>
                    </a:lnTo>
                    <a:lnTo>
                      <a:pt x="0" y="28"/>
                    </a:lnTo>
                    <a:lnTo>
                      <a:pt x="0" y="27"/>
                    </a:lnTo>
                    <a:lnTo>
                      <a:pt x="0" y="26"/>
                    </a:lnTo>
                    <a:lnTo>
                      <a:pt x="0" y="23"/>
                    </a:lnTo>
                    <a:lnTo>
                      <a:pt x="0" y="22"/>
                    </a:lnTo>
                    <a:lnTo>
                      <a:pt x="0" y="21"/>
                    </a:lnTo>
                    <a:lnTo>
                      <a:pt x="0" y="20"/>
                    </a:lnTo>
                    <a:lnTo>
                      <a:pt x="1" y="17"/>
                    </a:lnTo>
                    <a:lnTo>
                      <a:pt x="1" y="16"/>
                    </a:lnTo>
                    <a:lnTo>
                      <a:pt x="1" y="15"/>
                    </a:lnTo>
                    <a:lnTo>
                      <a:pt x="3" y="13"/>
                    </a:lnTo>
                    <a:lnTo>
                      <a:pt x="3" y="12"/>
                    </a:lnTo>
                    <a:lnTo>
                      <a:pt x="4" y="11"/>
                    </a:lnTo>
                    <a:lnTo>
                      <a:pt x="4" y="10"/>
                    </a:lnTo>
                    <a:lnTo>
                      <a:pt x="5" y="10"/>
                    </a:lnTo>
                    <a:lnTo>
                      <a:pt x="5" y="8"/>
                    </a:lnTo>
                    <a:lnTo>
                      <a:pt x="7" y="7"/>
                    </a:lnTo>
                    <a:lnTo>
                      <a:pt x="8" y="6"/>
                    </a:lnTo>
                    <a:lnTo>
                      <a:pt x="8" y="6"/>
                    </a:lnTo>
                    <a:lnTo>
                      <a:pt x="10" y="5"/>
                    </a:lnTo>
                    <a:lnTo>
                      <a:pt x="11" y="5"/>
                    </a:lnTo>
                    <a:lnTo>
                      <a:pt x="13" y="3"/>
                    </a:lnTo>
                    <a:lnTo>
                      <a:pt x="13" y="3"/>
                    </a:lnTo>
                    <a:lnTo>
                      <a:pt x="14" y="2"/>
                    </a:lnTo>
                    <a:lnTo>
                      <a:pt x="15" y="2"/>
                    </a:lnTo>
                    <a:lnTo>
                      <a:pt x="17" y="1"/>
                    </a:lnTo>
                    <a:lnTo>
                      <a:pt x="18" y="1"/>
                    </a:lnTo>
                    <a:lnTo>
                      <a:pt x="20" y="1"/>
                    </a:lnTo>
                    <a:lnTo>
                      <a:pt x="20" y="0"/>
                    </a:lnTo>
                    <a:lnTo>
                      <a:pt x="21" y="0"/>
                    </a:lnTo>
                    <a:lnTo>
                      <a:pt x="23" y="0"/>
                    </a:lnTo>
                    <a:lnTo>
                      <a:pt x="24" y="0"/>
                    </a:lnTo>
                    <a:lnTo>
                      <a:pt x="25" y="0"/>
                    </a:lnTo>
                    <a:lnTo>
                      <a:pt x="27" y="0"/>
                    </a:lnTo>
                    <a:lnTo>
                      <a:pt x="28" y="0"/>
                    </a:lnTo>
                    <a:lnTo>
                      <a:pt x="31" y="0"/>
                    </a:lnTo>
                    <a:lnTo>
                      <a:pt x="36" y="0"/>
                    </a:lnTo>
                    <a:lnTo>
                      <a:pt x="38" y="1"/>
                    </a:lnTo>
                    <a:lnTo>
                      <a:pt x="41" y="1"/>
                    </a:lnTo>
                    <a:lnTo>
                      <a:pt x="43" y="2"/>
                    </a:lnTo>
                    <a:lnTo>
                      <a:pt x="46" y="3"/>
                    </a:lnTo>
                    <a:lnTo>
                      <a:pt x="47" y="5"/>
                    </a:lnTo>
                    <a:lnTo>
                      <a:pt x="48" y="6"/>
                    </a:lnTo>
                    <a:lnTo>
                      <a:pt x="50" y="7"/>
                    </a:lnTo>
                    <a:lnTo>
                      <a:pt x="51" y="8"/>
                    </a:lnTo>
                    <a:lnTo>
                      <a:pt x="53" y="10"/>
                    </a:lnTo>
                    <a:lnTo>
                      <a:pt x="54" y="12"/>
                    </a:lnTo>
                    <a:lnTo>
                      <a:pt x="54" y="13"/>
                    </a:lnTo>
                    <a:lnTo>
                      <a:pt x="56" y="16"/>
                    </a:lnTo>
                    <a:lnTo>
                      <a:pt x="56" y="17"/>
                    </a:lnTo>
                    <a:lnTo>
                      <a:pt x="56" y="20"/>
                    </a:lnTo>
                    <a:lnTo>
                      <a:pt x="38" y="20"/>
                    </a:lnTo>
                    <a:close/>
                    <a:moveTo>
                      <a:pt x="107" y="50"/>
                    </a:moveTo>
                    <a:lnTo>
                      <a:pt x="92" y="50"/>
                    </a:lnTo>
                    <a:lnTo>
                      <a:pt x="92" y="45"/>
                    </a:lnTo>
                    <a:lnTo>
                      <a:pt x="92" y="45"/>
                    </a:lnTo>
                    <a:lnTo>
                      <a:pt x="90" y="46"/>
                    </a:lnTo>
                    <a:lnTo>
                      <a:pt x="90" y="46"/>
                    </a:lnTo>
                    <a:lnTo>
                      <a:pt x="90" y="46"/>
                    </a:lnTo>
                    <a:lnTo>
                      <a:pt x="89" y="47"/>
                    </a:lnTo>
                    <a:lnTo>
                      <a:pt x="89" y="47"/>
                    </a:lnTo>
                    <a:lnTo>
                      <a:pt x="89" y="47"/>
                    </a:lnTo>
                    <a:lnTo>
                      <a:pt x="87" y="49"/>
                    </a:lnTo>
                    <a:lnTo>
                      <a:pt x="87" y="49"/>
                    </a:lnTo>
                    <a:lnTo>
                      <a:pt x="87" y="49"/>
                    </a:lnTo>
                    <a:lnTo>
                      <a:pt x="86" y="49"/>
                    </a:lnTo>
                    <a:lnTo>
                      <a:pt x="86" y="49"/>
                    </a:lnTo>
                    <a:lnTo>
                      <a:pt x="86" y="50"/>
                    </a:lnTo>
                    <a:lnTo>
                      <a:pt x="84" y="50"/>
                    </a:lnTo>
                    <a:lnTo>
                      <a:pt x="84" y="50"/>
                    </a:lnTo>
                    <a:lnTo>
                      <a:pt x="83" y="50"/>
                    </a:lnTo>
                    <a:lnTo>
                      <a:pt x="83" y="50"/>
                    </a:lnTo>
                    <a:lnTo>
                      <a:pt x="83" y="50"/>
                    </a:lnTo>
                    <a:lnTo>
                      <a:pt x="81" y="50"/>
                    </a:lnTo>
                    <a:lnTo>
                      <a:pt x="81" y="50"/>
                    </a:lnTo>
                    <a:lnTo>
                      <a:pt x="80" y="50"/>
                    </a:lnTo>
                    <a:lnTo>
                      <a:pt x="80" y="50"/>
                    </a:lnTo>
                    <a:lnTo>
                      <a:pt x="79" y="50"/>
                    </a:lnTo>
                    <a:lnTo>
                      <a:pt x="79" y="50"/>
                    </a:lnTo>
                    <a:lnTo>
                      <a:pt x="77" y="50"/>
                    </a:lnTo>
                    <a:lnTo>
                      <a:pt x="76" y="50"/>
                    </a:lnTo>
                    <a:lnTo>
                      <a:pt x="73" y="50"/>
                    </a:lnTo>
                    <a:lnTo>
                      <a:pt x="71" y="50"/>
                    </a:lnTo>
                    <a:lnTo>
                      <a:pt x="70" y="49"/>
                    </a:lnTo>
                    <a:lnTo>
                      <a:pt x="69" y="49"/>
                    </a:lnTo>
                    <a:lnTo>
                      <a:pt x="69" y="49"/>
                    </a:lnTo>
                    <a:lnTo>
                      <a:pt x="67" y="47"/>
                    </a:lnTo>
                    <a:lnTo>
                      <a:pt x="66" y="46"/>
                    </a:lnTo>
                    <a:lnTo>
                      <a:pt x="64" y="45"/>
                    </a:lnTo>
                    <a:lnTo>
                      <a:pt x="64" y="44"/>
                    </a:lnTo>
                    <a:lnTo>
                      <a:pt x="63" y="42"/>
                    </a:lnTo>
                    <a:lnTo>
                      <a:pt x="63" y="41"/>
                    </a:lnTo>
                    <a:lnTo>
                      <a:pt x="63" y="40"/>
                    </a:lnTo>
                    <a:lnTo>
                      <a:pt x="63" y="37"/>
                    </a:lnTo>
                    <a:lnTo>
                      <a:pt x="63" y="36"/>
                    </a:lnTo>
                    <a:lnTo>
                      <a:pt x="63" y="13"/>
                    </a:lnTo>
                    <a:lnTo>
                      <a:pt x="79" y="13"/>
                    </a:lnTo>
                    <a:lnTo>
                      <a:pt x="79" y="34"/>
                    </a:lnTo>
                    <a:lnTo>
                      <a:pt x="79" y="34"/>
                    </a:lnTo>
                    <a:lnTo>
                      <a:pt x="79" y="35"/>
                    </a:lnTo>
                    <a:lnTo>
                      <a:pt x="79" y="36"/>
                    </a:lnTo>
                    <a:lnTo>
                      <a:pt x="79" y="36"/>
                    </a:lnTo>
                    <a:lnTo>
                      <a:pt x="80" y="37"/>
                    </a:lnTo>
                    <a:lnTo>
                      <a:pt x="80" y="37"/>
                    </a:lnTo>
                    <a:lnTo>
                      <a:pt x="80" y="37"/>
                    </a:lnTo>
                    <a:lnTo>
                      <a:pt x="80" y="39"/>
                    </a:lnTo>
                    <a:lnTo>
                      <a:pt x="80" y="39"/>
                    </a:lnTo>
                    <a:lnTo>
                      <a:pt x="81" y="39"/>
                    </a:lnTo>
                    <a:lnTo>
                      <a:pt x="81" y="39"/>
                    </a:lnTo>
                    <a:lnTo>
                      <a:pt x="81" y="40"/>
                    </a:lnTo>
                    <a:lnTo>
                      <a:pt x="83" y="40"/>
                    </a:lnTo>
                    <a:lnTo>
                      <a:pt x="83" y="40"/>
                    </a:lnTo>
                    <a:lnTo>
                      <a:pt x="84" y="40"/>
                    </a:lnTo>
                    <a:lnTo>
                      <a:pt x="84" y="40"/>
                    </a:lnTo>
                    <a:lnTo>
                      <a:pt x="86" y="40"/>
                    </a:lnTo>
                    <a:lnTo>
                      <a:pt x="86" y="40"/>
                    </a:lnTo>
                    <a:lnTo>
                      <a:pt x="86" y="40"/>
                    </a:lnTo>
                    <a:lnTo>
                      <a:pt x="87" y="40"/>
                    </a:lnTo>
                    <a:lnTo>
                      <a:pt x="87" y="39"/>
                    </a:lnTo>
                    <a:lnTo>
                      <a:pt x="89" y="39"/>
                    </a:lnTo>
                    <a:lnTo>
                      <a:pt x="89" y="39"/>
                    </a:lnTo>
                    <a:lnTo>
                      <a:pt x="89" y="37"/>
                    </a:lnTo>
                    <a:lnTo>
                      <a:pt x="89" y="37"/>
                    </a:lnTo>
                    <a:lnTo>
                      <a:pt x="90" y="37"/>
                    </a:lnTo>
                    <a:lnTo>
                      <a:pt x="90" y="36"/>
                    </a:lnTo>
                    <a:lnTo>
                      <a:pt x="90" y="35"/>
                    </a:lnTo>
                    <a:lnTo>
                      <a:pt x="90" y="35"/>
                    </a:lnTo>
                    <a:lnTo>
                      <a:pt x="90" y="34"/>
                    </a:lnTo>
                    <a:lnTo>
                      <a:pt x="90" y="32"/>
                    </a:lnTo>
                    <a:lnTo>
                      <a:pt x="90" y="32"/>
                    </a:lnTo>
                    <a:lnTo>
                      <a:pt x="90" y="13"/>
                    </a:lnTo>
                    <a:lnTo>
                      <a:pt x="107" y="13"/>
                    </a:lnTo>
                    <a:lnTo>
                      <a:pt x="107" y="50"/>
                    </a:lnTo>
                    <a:close/>
                    <a:moveTo>
                      <a:pt x="114" y="13"/>
                    </a:moveTo>
                    <a:lnTo>
                      <a:pt x="130" y="13"/>
                    </a:lnTo>
                    <a:lnTo>
                      <a:pt x="130" y="21"/>
                    </a:lnTo>
                    <a:lnTo>
                      <a:pt x="130" y="20"/>
                    </a:lnTo>
                    <a:lnTo>
                      <a:pt x="132" y="18"/>
                    </a:lnTo>
                    <a:lnTo>
                      <a:pt x="133" y="16"/>
                    </a:lnTo>
                    <a:lnTo>
                      <a:pt x="135" y="15"/>
                    </a:lnTo>
                    <a:lnTo>
                      <a:pt x="136" y="15"/>
                    </a:lnTo>
                    <a:lnTo>
                      <a:pt x="137" y="13"/>
                    </a:lnTo>
                    <a:lnTo>
                      <a:pt x="140" y="13"/>
                    </a:lnTo>
                    <a:lnTo>
                      <a:pt x="142" y="13"/>
                    </a:lnTo>
                    <a:lnTo>
                      <a:pt x="142" y="13"/>
                    </a:lnTo>
                    <a:lnTo>
                      <a:pt x="142" y="13"/>
                    </a:lnTo>
                    <a:lnTo>
                      <a:pt x="142" y="13"/>
                    </a:lnTo>
                    <a:lnTo>
                      <a:pt x="143" y="13"/>
                    </a:lnTo>
                    <a:lnTo>
                      <a:pt x="143" y="13"/>
                    </a:lnTo>
                    <a:lnTo>
                      <a:pt x="143" y="13"/>
                    </a:lnTo>
                    <a:lnTo>
                      <a:pt x="143" y="13"/>
                    </a:lnTo>
                    <a:lnTo>
                      <a:pt x="143" y="13"/>
                    </a:lnTo>
                    <a:lnTo>
                      <a:pt x="143" y="13"/>
                    </a:lnTo>
                    <a:lnTo>
                      <a:pt x="143" y="13"/>
                    </a:lnTo>
                    <a:lnTo>
                      <a:pt x="145" y="13"/>
                    </a:lnTo>
                    <a:lnTo>
                      <a:pt x="145" y="13"/>
                    </a:lnTo>
                    <a:lnTo>
                      <a:pt x="145" y="13"/>
                    </a:lnTo>
                    <a:lnTo>
                      <a:pt x="145" y="13"/>
                    </a:lnTo>
                    <a:lnTo>
                      <a:pt x="145" y="13"/>
                    </a:lnTo>
                    <a:lnTo>
                      <a:pt x="145" y="13"/>
                    </a:lnTo>
                    <a:lnTo>
                      <a:pt x="145" y="28"/>
                    </a:lnTo>
                    <a:lnTo>
                      <a:pt x="143" y="27"/>
                    </a:lnTo>
                    <a:lnTo>
                      <a:pt x="143" y="27"/>
                    </a:lnTo>
                    <a:lnTo>
                      <a:pt x="143" y="27"/>
                    </a:lnTo>
                    <a:lnTo>
                      <a:pt x="142" y="27"/>
                    </a:lnTo>
                    <a:lnTo>
                      <a:pt x="142" y="27"/>
                    </a:lnTo>
                    <a:lnTo>
                      <a:pt x="142" y="27"/>
                    </a:lnTo>
                    <a:lnTo>
                      <a:pt x="140" y="27"/>
                    </a:lnTo>
                    <a:lnTo>
                      <a:pt x="140" y="27"/>
                    </a:lnTo>
                    <a:lnTo>
                      <a:pt x="139" y="27"/>
                    </a:lnTo>
                    <a:lnTo>
                      <a:pt x="139" y="27"/>
                    </a:lnTo>
                    <a:lnTo>
                      <a:pt x="137" y="27"/>
                    </a:lnTo>
                    <a:lnTo>
                      <a:pt x="136" y="28"/>
                    </a:lnTo>
                    <a:lnTo>
                      <a:pt x="136" y="28"/>
                    </a:lnTo>
                    <a:lnTo>
                      <a:pt x="135" y="28"/>
                    </a:lnTo>
                    <a:lnTo>
                      <a:pt x="135" y="30"/>
                    </a:lnTo>
                    <a:lnTo>
                      <a:pt x="133" y="30"/>
                    </a:lnTo>
                    <a:lnTo>
                      <a:pt x="133" y="31"/>
                    </a:lnTo>
                    <a:lnTo>
                      <a:pt x="133" y="31"/>
                    </a:lnTo>
                    <a:lnTo>
                      <a:pt x="132" y="32"/>
                    </a:lnTo>
                    <a:lnTo>
                      <a:pt x="132" y="34"/>
                    </a:lnTo>
                    <a:lnTo>
                      <a:pt x="132" y="34"/>
                    </a:lnTo>
                    <a:lnTo>
                      <a:pt x="132" y="35"/>
                    </a:lnTo>
                    <a:lnTo>
                      <a:pt x="132" y="36"/>
                    </a:lnTo>
                    <a:lnTo>
                      <a:pt x="132" y="37"/>
                    </a:lnTo>
                    <a:lnTo>
                      <a:pt x="132" y="50"/>
                    </a:lnTo>
                    <a:lnTo>
                      <a:pt x="114" y="50"/>
                    </a:lnTo>
                    <a:lnTo>
                      <a:pt x="114" y="13"/>
                    </a:lnTo>
                    <a:close/>
                    <a:moveTo>
                      <a:pt x="149" y="13"/>
                    </a:moveTo>
                    <a:lnTo>
                      <a:pt x="165" y="13"/>
                    </a:lnTo>
                    <a:lnTo>
                      <a:pt x="165" y="21"/>
                    </a:lnTo>
                    <a:lnTo>
                      <a:pt x="165" y="20"/>
                    </a:lnTo>
                    <a:lnTo>
                      <a:pt x="166" y="18"/>
                    </a:lnTo>
                    <a:lnTo>
                      <a:pt x="168" y="16"/>
                    </a:lnTo>
                    <a:lnTo>
                      <a:pt x="169" y="15"/>
                    </a:lnTo>
                    <a:lnTo>
                      <a:pt x="170" y="15"/>
                    </a:lnTo>
                    <a:lnTo>
                      <a:pt x="172" y="13"/>
                    </a:lnTo>
                    <a:lnTo>
                      <a:pt x="175" y="13"/>
                    </a:lnTo>
                    <a:lnTo>
                      <a:pt x="176" y="13"/>
                    </a:lnTo>
                    <a:lnTo>
                      <a:pt x="176" y="13"/>
                    </a:lnTo>
                    <a:lnTo>
                      <a:pt x="176" y="13"/>
                    </a:lnTo>
                    <a:lnTo>
                      <a:pt x="176" y="13"/>
                    </a:lnTo>
                    <a:lnTo>
                      <a:pt x="178" y="13"/>
                    </a:lnTo>
                    <a:lnTo>
                      <a:pt x="178" y="13"/>
                    </a:lnTo>
                    <a:lnTo>
                      <a:pt x="178" y="13"/>
                    </a:lnTo>
                    <a:lnTo>
                      <a:pt x="178" y="13"/>
                    </a:lnTo>
                    <a:lnTo>
                      <a:pt x="178" y="13"/>
                    </a:lnTo>
                    <a:lnTo>
                      <a:pt x="178" y="13"/>
                    </a:lnTo>
                    <a:lnTo>
                      <a:pt x="178" y="13"/>
                    </a:lnTo>
                    <a:lnTo>
                      <a:pt x="179" y="13"/>
                    </a:lnTo>
                    <a:lnTo>
                      <a:pt x="179" y="13"/>
                    </a:lnTo>
                    <a:lnTo>
                      <a:pt x="179" y="13"/>
                    </a:lnTo>
                    <a:lnTo>
                      <a:pt x="179" y="13"/>
                    </a:lnTo>
                    <a:lnTo>
                      <a:pt x="179" y="13"/>
                    </a:lnTo>
                    <a:lnTo>
                      <a:pt x="179" y="13"/>
                    </a:lnTo>
                    <a:lnTo>
                      <a:pt x="179" y="28"/>
                    </a:lnTo>
                    <a:lnTo>
                      <a:pt x="178" y="27"/>
                    </a:lnTo>
                    <a:lnTo>
                      <a:pt x="178" y="27"/>
                    </a:lnTo>
                    <a:lnTo>
                      <a:pt x="178" y="27"/>
                    </a:lnTo>
                    <a:lnTo>
                      <a:pt x="176" y="27"/>
                    </a:lnTo>
                    <a:lnTo>
                      <a:pt x="176" y="27"/>
                    </a:lnTo>
                    <a:lnTo>
                      <a:pt x="176" y="27"/>
                    </a:lnTo>
                    <a:lnTo>
                      <a:pt x="175" y="27"/>
                    </a:lnTo>
                    <a:lnTo>
                      <a:pt x="175" y="27"/>
                    </a:lnTo>
                    <a:lnTo>
                      <a:pt x="173" y="27"/>
                    </a:lnTo>
                    <a:lnTo>
                      <a:pt x="173" y="27"/>
                    </a:lnTo>
                    <a:lnTo>
                      <a:pt x="172" y="27"/>
                    </a:lnTo>
                    <a:lnTo>
                      <a:pt x="170" y="28"/>
                    </a:lnTo>
                    <a:lnTo>
                      <a:pt x="170" y="28"/>
                    </a:lnTo>
                    <a:lnTo>
                      <a:pt x="169" y="28"/>
                    </a:lnTo>
                    <a:lnTo>
                      <a:pt x="169" y="30"/>
                    </a:lnTo>
                    <a:lnTo>
                      <a:pt x="168" y="30"/>
                    </a:lnTo>
                    <a:lnTo>
                      <a:pt x="168" y="31"/>
                    </a:lnTo>
                    <a:lnTo>
                      <a:pt x="168" y="31"/>
                    </a:lnTo>
                    <a:lnTo>
                      <a:pt x="166" y="32"/>
                    </a:lnTo>
                    <a:lnTo>
                      <a:pt x="166" y="34"/>
                    </a:lnTo>
                    <a:lnTo>
                      <a:pt x="166" y="34"/>
                    </a:lnTo>
                    <a:lnTo>
                      <a:pt x="166" y="35"/>
                    </a:lnTo>
                    <a:lnTo>
                      <a:pt x="166" y="36"/>
                    </a:lnTo>
                    <a:lnTo>
                      <a:pt x="166" y="37"/>
                    </a:lnTo>
                    <a:lnTo>
                      <a:pt x="166" y="50"/>
                    </a:lnTo>
                    <a:lnTo>
                      <a:pt x="149" y="50"/>
                    </a:lnTo>
                    <a:lnTo>
                      <a:pt x="149" y="13"/>
                    </a:lnTo>
                    <a:close/>
                    <a:moveTo>
                      <a:pt x="196" y="28"/>
                    </a:moveTo>
                    <a:lnTo>
                      <a:pt x="212" y="28"/>
                    </a:lnTo>
                    <a:lnTo>
                      <a:pt x="212" y="27"/>
                    </a:lnTo>
                    <a:lnTo>
                      <a:pt x="212" y="27"/>
                    </a:lnTo>
                    <a:lnTo>
                      <a:pt x="211" y="26"/>
                    </a:lnTo>
                    <a:lnTo>
                      <a:pt x="211" y="26"/>
                    </a:lnTo>
                    <a:lnTo>
                      <a:pt x="211" y="25"/>
                    </a:lnTo>
                    <a:lnTo>
                      <a:pt x="211" y="25"/>
                    </a:lnTo>
                    <a:lnTo>
                      <a:pt x="209" y="23"/>
                    </a:lnTo>
                    <a:lnTo>
                      <a:pt x="209" y="23"/>
                    </a:lnTo>
                    <a:lnTo>
                      <a:pt x="209" y="23"/>
                    </a:lnTo>
                    <a:lnTo>
                      <a:pt x="208" y="22"/>
                    </a:lnTo>
                    <a:lnTo>
                      <a:pt x="208" y="22"/>
                    </a:lnTo>
                    <a:lnTo>
                      <a:pt x="208" y="22"/>
                    </a:lnTo>
                    <a:lnTo>
                      <a:pt x="206" y="22"/>
                    </a:lnTo>
                    <a:lnTo>
                      <a:pt x="206" y="22"/>
                    </a:lnTo>
                    <a:lnTo>
                      <a:pt x="205" y="22"/>
                    </a:lnTo>
                    <a:lnTo>
                      <a:pt x="205" y="21"/>
                    </a:lnTo>
                    <a:lnTo>
                      <a:pt x="204" y="22"/>
                    </a:lnTo>
                    <a:lnTo>
                      <a:pt x="204" y="22"/>
                    </a:lnTo>
                    <a:lnTo>
                      <a:pt x="202" y="22"/>
                    </a:lnTo>
                    <a:lnTo>
                      <a:pt x="202" y="22"/>
                    </a:lnTo>
                    <a:lnTo>
                      <a:pt x="201" y="22"/>
                    </a:lnTo>
                    <a:lnTo>
                      <a:pt x="201" y="22"/>
                    </a:lnTo>
                    <a:lnTo>
                      <a:pt x="199" y="22"/>
                    </a:lnTo>
                    <a:lnTo>
                      <a:pt x="199" y="23"/>
                    </a:lnTo>
                    <a:lnTo>
                      <a:pt x="199" y="23"/>
                    </a:lnTo>
                    <a:lnTo>
                      <a:pt x="198" y="23"/>
                    </a:lnTo>
                    <a:lnTo>
                      <a:pt x="198" y="25"/>
                    </a:lnTo>
                    <a:lnTo>
                      <a:pt x="198" y="25"/>
                    </a:lnTo>
                    <a:lnTo>
                      <a:pt x="198" y="26"/>
                    </a:lnTo>
                    <a:lnTo>
                      <a:pt x="198" y="26"/>
                    </a:lnTo>
                    <a:lnTo>
                      <a:pt x="196" y="27"/>
                    </a:lnTo>
                    <a:lnTo>
                      <a:pt x="196" y="28"/>
                    </a:lnTo>
                    <a:close/>
                    <a:moveTo>
                      <a:pt x="211" y="39"/>
                    </a:moveTo>
                    <a:lnTo>
                      <a:pt x="226" y="39"/>
                    </a:lnTo>
                    <a:lnTo>
                      <a:pt x="226" y="40"/>
                    </a:lnTo>
                    <a:lnTo>
                      <a:pt x="225" y="41"/>
                    </a:lnTo>
                    <a:lnTo>
                      <a:pt x="225" y="42"/>
                    </a:lnTo>
                    <a:lnTo>
                      <a:pt x="224" y="44"/>
                    </a:lnTo>
                    <a:lnTo>
                      <a:pt x="224" y="45"/>
                    </a:lnTo>
                    <a:lnTo>
                      <a:pt x="222" y="45"/>
                    </a:lnTo>
                    <a:lnTo>
                      <a:pt x="221" y="46"/>
                    </a:lnTo>
                    <a:lnTo>
                      <a:pt x="219" y="47"/>
                    </a:lnTo>
                    <a:lnTo>
                      <a:pt x="218" y="49"/>
                    </a:lnTo>
                    <a:lnTo>
                      <a:pt x="216" y="49"/>
                    </a:lnTo>
                    <a:lnTo>
                      <a:pt x="215" y="49"/>
                    </a:lnTo>
                    <a:lnTo>
                      <a:pt x="214" y="50"/>
                    </a:lnTo>
                    <a:lnTo>
                      <a:pt x="211" y="50"/>
                    </a:lnTo>
                    <a:lnTo>
                      <a:pt x="209" y="50"/>
                    </a:lnTo>
                    <a:lnTo>
                      <a:pt x="206" y="50"/>
                    </a:lnTo>
                    <a:lnTo>
                      <a:pt x="204" y="50"/>
                    </a:lnTo>
                    <a:lnTo>
                      <a:pt x="202" y="50"/>
                    </a:lnTo>
                    <a:lnTo>
                      <a:pt x="201" y="50"/>
                    </a:lnTo>
                    <a:lnTo>
                      <a:pt x="199" y="50"/>
                    </a:lnTo>
                    <a:lnTo>
                      <a:pt x="198" y="50"/>
                    </a:lnTo>
                    <a:lnTo>
                      <a:pt x="196" y="50"/>
                    </a:lnTo>
                    <a:lnTo>
                      <a:pt x="195" y="49"/>
                    </a:lnTo>
                    <a:lnTo>
                      <a:pt x="193" y="49"/>
                    </a:lnTo>
                    <a:lnTo>
                      <a:pt x="192" y="49"/>
                    </a:lnTo>
                    <a:lnTo>
                      <a:pt x="191" y="47"/>
                    </a:lnTo>
                    <a:lnTo>
                      <a:pt x="189" y="47"/>
                    </a:lnTo>
                    <a:lnTo>
                      <a:pt x="188" y="46"/>
                    </a:lnTo>
                    <a:lnTo>
                      <a:pt x="188" y="46"/>
                    </a:lnTo>
                    <a:lnTo>
                      <a:pt x="186" y="45"/>
                    </a:lnTo>
                    <a:lnTo>
                      <a:pt x="185" y="44"/>
                    </a:lnTo>
                    <a:lnTo>
                      <a:pt x="185" y="42"/>
                    </a:lnTo>
                    <a:lnTo>
                      <a:pt x="183" y="42"/>
                    </a:lnTo>
                    <a:lnTo>
                      <a:pt x="183" y="41"/>
                    </a:lnTo>
                    <a:lnTo>
                      <a:pt x="182" y="40"/>
                    </a:lnTo>
                    <a:lnTo>
                      <a:pt x="182" y="39"/>
                    </a:lnTo>
                    <a:lnTo>
                      <a:pt x="182" y="37"/>
                    </a:lnTo>
                    <a:lnTo>
                      <a:pt x="181" y="36"/>
                    </a:lnTo>
                    <a:lnTo>
                      <a:pt x="181" y="35"/>
                    </a:lnTo>
                    <a:lnTo>
                      <a:pt x="181" y="34"/>
                    </a:lnTo>
                    <a:lnTo>
                      <a:pt x="181" y="32"/>
                    </a:lnTo>
                    <a:lnTo>
                      <a:pt x="181" y="31"/>
                    </a:lnTo>
                    <a:lnTo>
                      <a:pt x="181" y="30"/>
                    </a:lnTo>
                    <a:lnTo>
                      <a:pt x="181" y="30"/>
                    </a:lnTo>
                    <a:lnTo>
                      <a:pt x="181" y="28"/>
                    </a:lnTo>
                    <a:lnTo>
                      <a:pt x="181" y="27"/>
                    </a:lnTo>
                    <a:lnTo>
                      <a:pt x="182" y="27"/>
                    </a:lnTo>
                    <a:lnTo>
                      <a:pt x="182" y="26"/>
                    </a:lnTo>
                    <a:lnTo>
                      <a:pt x="182" y="25"/>
                    </a:lnTo>
                    <a:lnTo>
                      <a:pt x="182" y="25"/>
                    </a:lnTo>
                    <a:lnTo>
                      <a:pt x="183" y="23"/>
                    </a:lnTo>
                    <a:lnTo>
                      <a:pt x="183" y="22"/>
                    </a:lnTo>
                    <a:lnTo>
                      <a:pt x="183" y="22"/>
                    </a:lnTo>
                    <a:lnTo>
                      <a:pt x="185" y="21"/>
                    </a:lnTo>
                    <a:lnTo>
                      <a:pt x="185" y="21"/>
                    </a:lnTo>
                    <a:lnTo>
                      <a:pt x="186" y="20"/>
                    </a:lnTo>
                    <a:lnTo>
                      <a:pt x="186" y="18"/>
                    </a:lnTo>
                    <a:lnTo>
                      <a:pt x="188" y="18"/>
                    </a:lnTo>
                    <a:lnTo>
                      <a:pt x="188" y="17"/>
                    </a:lnTo>
                    <a:lnTo>
                      <a:pt x="189" y="17"/>
                    </a:lnTo>
                    <a:lnTo>
                      <a:pt x="189" y="16"/>
                    </a:lnTo>
                    <a:lnTo>
                      <a:pt x="191" y="16"/>
                    </a:lnTo>
                    <a:lnTo>
                      <a:pt x="192" y="16"/>
                    </a:lnTo>
                    <a:lnTo>
                      <a:pt x="193" y="15"/>
                    </a:lnTo>
                    <a:lnTo>
                      <a:pt x="193" y="15"/>
                    </a:lnTo>
                    <a:lnTo>
                      <a:pt x="195" y="15"/>
                    </a:lnTo>
                    <a:lnTo>
                      <a:pt x="196" y="13"/>
                    </a:lnTo>
                    <a:lnTo>
                      <a:pt x="198" y="13"/>
                    </a:lnTo>
                    <a:lnTo>
                      <a:pt x="198" y="13"/>
                    </a:lnTo>
                    <a:lnTo>
                      <a:pt x="199" y="13"/>
                    </a:lnTo>
                    <a:lnTo>
                      <a:pt x="201" y="13"/>
                    </a:lnTo>
                    <a:lnTo>
                      <a:pt x="202" y="13"/>
                    </a:lnTo>
                    <a:lnTo>
                      <a:pt x="204" y="13"/>
                    </a:lnTo>
                    <a:lnTo>
                      <a:pt x="205" y="13"/>
                    </a:lnTo>
                    <a:lnTo>
                      <a:pt x="206" y="13"/>
                    </a:lnTo>
                    <a:lnTo>
                      <a:pt x="208" y="13"/>
                    </a:lnTo>
                    <a:lnTo>
                      <a:pt x="209" y="13"/>
                    </a:lnTo>
                    <a:lnTo>
                      <a:pt x="211" y="13"/>
                    </a:lnTo>
                    <a:lnTo>
                      <a:pt x="212" y="15"/>
                    </a:lnTo>
                    <a:lnTo>
                      <a:pt x="214" y="15"/>
                    </a:lnTo>
                    <a:lnTo>
                      <a:pt x="215" y="15"/>
                    </a:lnTo>
                    <a:lnTo>
                      <a:pt x="216" y="16"/>
                    </a:lnTo>
                    <a:lnTo>
                      <a:pt x="218" y="16"/>
                    </a:lnTo>
                    <a:lnTo>
                      <a:pt x="218" y="17"/>
                    </a:lnTo>
                    <a:lnTo>
                      <a:pt x="219" y="17"/>
                    </a:lnTo>
                    <a:lnTo>
                      <a:pt x="221" y="18"/>
                    </a:lnTo>
                    <a:lnTo>
                      <a:pt x="221" y="18"/>
                    </a:lnTo>
                    <a:lnTo>
                      <a:pt x="222" y="20"/>
                    </a:lnTo>
                    <a:lnTo>
                      <a:pt x="222" y="21"/>
                    </a:lnTo>
                    <a:lnTo>
                      <a:pt x="224" y="21"/>
                    </a:lnTo>
                    <a:lnTo>
                      <a:pt x="224" y="22"/>
                    </a:lnTo>
                    <a:lnTo>
                      <a:pt x="225" y="22"/>
                    </a:lnTo>
                    <a:lnTo>
                      <a:pt x="225" y="23"/>
                    </a:lnTo>
                    <a:lnTo>
                      <a:pt x="225" y="25"/>
                    </a:lnTo>
                    <a:lnTo>
                      <a:pt x="226" y="26"/>
                    </a:lnTo>
                    <a:lnTo>
                      <a:pt x="226" y="27"/>
                    </a:lnTo>
                    <a:lnTo>
                      <a:pt x="226" y="27"/>
                    </a:lnTo>
                    <a:lnTo>
                      <a:pt x="226" y="28"/>
                    </a:lnTo>
                    <a:lnTo>
                      <a:pt x="228" y="30"/>
                    </a:lnTo>
                    <a:lnTo>
                      <a:pt x="228" y="30"/>
                    </a:lnTo>
                    <a:lnTo>
                      <a:pt x="228" y="31"/>
                    </a:lnTo>
                    <a:lnTo>
                      <a:pt x="228" y="32"/>
                    </a:lnTo>
                    <a:lnTo>
                      <a:pt x="228" y="34"/>
                    </a:lnTo>
                    <a:lnTo>
                      <a:pt x="228" y="35"/>
                    </a:lnTo>
                    <a:lnTo>
                      <a:pt x="228" y="36"/>
                    </a:lnTo>
                    <a:lnTo>
                      <a:pt x="196" y="36"/>
                    </a:lnTo>
                    <a:lnTo>
                      <a:pt x="196" y="36"/>
                    </a:lnTo>
                    <a:lnTo>
                      <a:pt x="198" y="37"/>
                    </a:lnTo>
                    <a:lnTo>
                      <a:pt x="198" y="37"/>
                    </a:lnTo>
                    <a:lnTo>
                      <a:pt x="198" y="39"/>
                    </a:lnTo>
                    <a:lnTo>
                      <a:pt x="198" y="39"/>
                    </a:lnTo>
                    <a:lnTo>
                      <a:pt x="198" y="39"/>
                    </a:lnTo>
                    <a:lnTo>
                      <a:pt x="199" y="40"/>
                    </a:lnTo>
                    <a:lnTo>
                      <a:pt x="199" y="40"/>
                    </a:lnTo>
                    <a:lnTo>
                      <a:pt x="201" y="41"/>
                    </a:lnTo>
                    <a:lnTo>
                      <a:pt x="201" y="41"/>
                    </a:lnTo>
                    <a:lnTo>
                      <a:pt x="202" y="41"/>
                    </a:lnTo>
                    <a:lnTo>
                      <a:pt x="202" y="41"/>
                    </a:lnTo>
                    <a:lnTo>
                      <a:pt x="204" y="41"/>
                    </a:lnTo>
                    <a:lnTo>
                      <a:pt x="204" y="41"/>
                    </a:lnTo>
                    <a:lnTo>
                      <a:pt x="205" y="42"/>
                    </a:lnTo>
                    <a:lnTo>
                      <a:pt x="205" y="42"/>
                    </a:lnTo>
                    <a:lnTo>
                      <a:pt x="206" y="42"/>
                    </a:lnTo>
                    <a:lnTo>
                      <a:pt x="206" y="42"/>
                    </a:lnTo>
                    <a:lnTo>
                      <a:pt x="208" y="41"/>
                    </a:lnTo>
                    <a:lnTo>
                      <a:pt x="209" y="41"/>
                    </a:lnTo>
                    <a:lnTo>
                      <a:pt x="209" y="41"/>
                    </a:lnTo>
                    <a:lnTo>
                      <a:pt x="211" y="40"/>
                    </a:lnTo>
                    <a:lnTo>
                      <a:pt x="211" y="40"/>
                    </a:lnTo>
                    <a:lnTo>
                      <a:pt x="211" y="39"/>
                    </a:lnTo>
                    <a:close/>
                    <a:moveTo>
                      <a:pt x="234" y="13"/>
                    </a:moveTo>
                    <a:lnTo>
                      <a:pt x="248" y="13"/>
                    </a:lnTo>
                    <a:lnTo>
                      <a:pt x="248" y="20"/>
                    </a:lnTo>
                    <a:lnTo>
                      <a:pt x="249" y="18"/>
                    </a:lnTo>
                    <a:lnTo>
                      <a:pt x="251" y="17"/>
                    </a:lnTo>
                    <a:lnTo>
                      <a:pt x="252" y="16"/>
                    </a:lnTo>
                    <a:lnTo>
                      <a:pt x="255" y="15"/>
                    </a:lnTo>
                    <a:lnTo>
                      <a:pt x="257" y="13"/>
                    </a:lnTo>
                    <a:lnTo>
                      <a:pt x="258" y="13"/>
                    </a:lnTo>
                    <a:lnTo>
                      <a:pt x="260" y="13"/>
                    </a:lnTo>
                    <a:lnTo>
                      <a:pt x="262" y="13"/>
                    </a:lnTo>
                    <a:lnTo>
                      <a:pt x="264" y="13"/>
                    </a:lnTo>
                    <a:lnTo>
                      <a:pt x="264" y="13"/>
                    </a:lnTo>
                    <a:lnTo>
                      <a:pt x="265" y="13"/>
                    </a:lnTo>
                    <a:lnTo>
                      <a:pt x="267" y="13"/>
                    </a:lnTo>
                    <a:lnTo>
                      <a:pt x="267" y="13"/>
                    </a:lnTo>
                    <a:lnTo>
                      <a:pt x="268" y="13"/>
                    </a:lnTo>
                    <a:lnTo>
                      <a:pt x="270" y="15"/>
                    </a:lnTo>
                    <a:lnTo>
                      <a:pt x="270" y="15"/>
                    </a:lnTo>
                    <a:lnTo>
                      <a:pt x="271" y="15"/>
                    </a:lnTo>
                    <a:lnTo>
                      <a:pt x="272" y="16"/>
                    </a:lnTo>
                    <a:lnTo>
                      <a:pt x="272" y="16"/>
                    </a:lnTo>
                    <a:lnTo>
                      <a:pt x="274" y="16"/>
                    </a:lnTo>
                    <a:lnTo>
                      <a:pt x="274" y="17"/>
                    </a:lnTo>
                    <a:lnTo>
                      <a:pt x="275" y="17"/>
                    </a:lnTo>
                    <a:lnTo>
                      <a:pt x="275" y="18"/>
                    </a:lnTo>
                    <a:lnTo>
                      <a:pt x="275" y="20"/>
                    </a:lnTo>
                    <a:lnTo>
                      <a:pt x="277" y="20"/>
                    </a:lnTo>
                    <a:lnTo>
                      <a:pt x="277" y="21"/>
                    </a:lnTo>
                    <a:lnTo>
                      <a:pt x="277" y="22"/>
                    </a:lnTo>
                    <a:lnTo>
                      <a:pt x="277" y="23"/>
                    </a:lnTo>
                    <a:lnTo>
                      <a:pt x="278" y="25"/>
                    </a:lnTo>
                    <a:lnTo>
                      <a:pt x="278" y="26"/>
                    </a:lnTo>
                    <a:lnTo>
                      <a:pt x="278" y="27"/>
                    </a:lnTo>
                    <a:lnTo>
                      <a:pt x="278" y="28"/>
                    </a:lnTo>
                    <a:lnTo>
                      <a:pt x="278" y="50"/>
                    </a:lnTo>
                    <a:lnTo>
                      <a:pt x="261" y="50"/>
                    </a:lnTo>
                    <a:lnTo>
                      <a:pt x="261" y="31"/>
                    </a:lnTo>
                    <a:lnTo>
                      <a:pt x="261" y="30"/>
                    </a:lnTo>
                    <a:lnTo>
                      <a:pt x="261" y="28"/>
                    </a:lnTo>
                    <a:lnTo>
                      <a:pt x="261" y="27"/>
                    </a:lnTo>
                    <a:lnTo>
                      <a:pt x="260" y="26"/>
                    </a:lnTo>
                    <a:lnTo>
                      <a:pt x="260" y="25"/>
                    </a:lnTo>
                    <a:lnTo>
                      <a:pt x="258" y="25"/>
                    </a:lnTo>
                    <a:lnTo>
                      <a:pt x="257" y="25"/>
                    </a:lnTo>
                    <a:lnTo>
                      <a:pt x="257" y="25"/>
                    </a:lnTo>
                    <a:lnTo>
                      <a:pt x="255" y="25"/>
                    </a:lnTo>
                    <a:lnTo>
                      <a:pt x="255" y="25"/>
                    </a:lnTo>
                    <a:lnTo>
                      <a:pt x="254" y="25"/>
                    </a:lnTo>
                    <a:lnTo>
                      <a:pt x="254" y="25"/>
                    </a:lnTo>
                    <a:lnTo>
                      <a:pt x="252" y="25"/>
                    </a:lnTo>
                    <a:lnTo>
                      <a:pt x="252" y="25"/>
                    </a:lnTo>
                    <a:lnTo>
                      <a:pt x="252" y="25"/>
                    </a:lnTo>
                    <a:lnTo>
                      <a:pt x="252" y="26"/>
                    </a:lnTo>
                    <a:lnTo>
                      <a:pt x="251" y="26"/>
                    </a:lnTo>
                    <a:lnTo>
                      <a:pt x="251" y="27"/>
                    </a:lnTo>
                    <a:lnTo>
                      <a:pt x="251" y="27"/>
                    </a:lnTo>
                    <a:lnTo>
                      <a:pt x="251" y="28"/>
                    </a:lnTo>
                    <a:lnTo>
                      <a:pt x="249" y="28"/>
                    </a:lnTo>
                    <a:lnTo>
                      <a:pt x="249" y="30"/>
                    </a:lnTo>
                    <a:lnTo>
                      <a:pt x="249" y="31"/>
                    </a:lnTo>
                    <a:lnTo>
                      <a:pt x="249" y="31"/>
                    </a:lnTo>
                    <a:lnTo>
                      <a:pt x="249" y="50"/>
                    </a:lnTo>
                    <a:lnTo>
                      <a:pt x="234" y="50"/>
                    </a:lnTo>
                    <a:lnTo>
                      <a:pt x="234" y="13"/>
                    </a:lnTo>
                    <a:close/>
                    <a:moveTo>
                      <a:pt x="282" y="13"/>
                    </a:moveTo>
                    <a:lnTo>
                      <a:pt x="288" y="13"/>
                    </a:lnTo>
                    <a:lnTo>
                      <a:pt x="288" y="3"/>
                    </a:lnTo>
                    <a:lnTo>
                      <a:pt x="304" y="3"/>
                    </a:lnTo>
                    <a:lnTo>
                      <a:pt x="304" y="13"/>
                    </a:lnTo>
                    <a:lnTo>
                      <a:pt x="313" y="13"/>
                    </a:lnTo>
                    <a:lnTo>
                      <a:pt x="313" y="22"/>
                    </a:lnTo>
                    <a:lnTo>
                      <a:pt x="304" y="22"/>
                    </a:lnTo>
                    <a:lnTo>
                      <a:pt x="304" y="36"/>
                    </a:lnTo>
                    <a:lnTo>
                      <a:pt x="304" y="36"/>
                    </a:lnTo>
                    <a:lnTo>
                      <a:pt x="304" y="36"/>
                    </a:lnTo>
                    <a:lnTo>
                      <a:pt x="304" y="37"/>
                    </a:lnTo>
                    <a:lnTo>
                      <a:pt x="305" y="37"/>
                    </a:lnTo>
                    <a:lnTo>
                      <a:pt x="305" y="37"/>
                    </a:lnTo>
                    <a:lnTo>
                      <a:pt x="305" y="39"/>
                    </a:lnTo>
                    <a:lnTo>
                      <a:pt x="305" y="39"/>
                    </a:lnTo>
                    <a:lnTo>
                      <a:pt x="305" y="39"/>
                    </a:lnTo>
                    <a:lnTo>
                      <a:pt x="305" y="39"/>
                    </a:lnTo>
                    <a:lnTo>
                      <a:pt x="305" y="39"/>
                    </a:lnTo>
                    <a:lnTo>
                      <a:pt x="305" y="39"/>
                    </a:lnTo>
                    <a:lnTo>
                      <a:pt x="305" y="39"/>
                    </a:lnTo>
                    <a:lnTo>
                      <a:pt x="307" y="39"/>
                    </a:lnTo>
                    <a:lnTo>
                      <a:pt x="307" y="40"/>
                    </a:lnTo>
                    <a:lnTo>
                      <a:pt x="307" y="40"/>
                    </a:lnTo>
                    <a:lnTo>
                      <a:pt x="307" y="40"/>
                    </a:lnTo>
                    <a:lnTo>
                      <a:pt x="308" y="40"/>
                    </a:lnTo>
                    <a:lnTo>
                      <a:pt x="308" y="40"/>
                    </a:lnTo>
                    <a:lnTo>
                      <a:pt x="308" y="40"/>
                    </a:lnTo>
                    <a:lnTo>
                      <a:pt x="310" y="40"/>
                    </a:lnTo>
                    <a:lnTo>
                      <a:pt x="310" y="40"/>
                    </a:lnTo>
                    <a:lnTo>
                      <a:pt x="311" y="40"/>
                    </a:lnTo>
                    <a:lnTo>
                      <a:pt x="311" y="40"/>
                    </a:lnTo>
                    <a:lnTo>
                      <a:pt x="313" y="40"/>
                    </a:lnTo>
                    <a:lnTo>
                      <a:pt x="313" y="50"/>
                    </a:lnTo>
                    <a:lnTo>
                      <a:pt x="313" y="50"/>
                    </a:lnTo>
                    <a:lnTo>
                      <a:pt x="313" y="50"/>
                    </a:lnTo>
                    <a:lnTo>
                      <a:pt x="311" y="50"/>
                    </a:lnTo>
                    <a:lnTo>
                      <a:pt x="311" y="50"/>
                    </a:lnTo>
                    <a:lnTo>
                      <a:pt x="311" y="50"/>
                    </a:lnTo>
                    <a:lnTo>
                      <a:pt x="310" y="50"/>
                    </a:lnTo>
                    <a:lnTo>
                      <a:pt x="310" y="50"/>
                    </a:lnTo>
                    <a:lnTo>
                      <a:pt x="308" y="50"/>
                    </a:lnTo>
                    <a:lnTo>
                      <a:pt x="308" y="50"/>
                    </a:lnTo>
                    <a:lnTo>
                      <a:pt x="307" y="50"/>
                    </a:lnTo>
                    <a:lnTo>
                      <a:pt x="305" y="50"/>
                    </a:lnTo>
                    <a:lnTo>
                      <a:pt x="305" y="50"/>
                    </a:lnTo>
                    <a:lnTo>
                      <a:pt x="304" y="50"/>
                    </a:lnTo>
                    <a:lnTo>
                      <a:pt x="304" y="50"/>
                    </a:lnTo>
                    <a:lnTo>
                      <a:pt x="304" y="50"/>
                    </a:lnTo>
                    <a:lnTo>
                      <a:pt x="304" y="50"/>
                    </a:lnTo>
                    <a:lnTo>
                      <a:pt x="303" y="50"/>
                    </a:lnTo>
                    <a:lnTo>
                      <a:pt x="301" y="50"/>
                    </a:lnTo>
                    <a:lnTo>
                      <a:pt x="300" y="50"/>
                    </a:lnTo>
                    <a:lnTo>
                      <a:pt x="298" y="50"/>
                    </a:lnTo>
                    <a:lnTo>
                      <a:pt x="298" y="50"/>
                    </a:lnTo>
                    <a:lnTo>
                      <a:pt x="297" y="50"/>
                    </a:lnTo>
                    <a:lnTo>
                      <a:pt x="297" y="49"/>
                    </a:lnTo>
                    <a:lnTo>
                      <a:pt x="295" y="49"/>
                    </a:lnTo>
                    <a:lnTo>
                      <a:pt x="295" y="49"/>
                    </a:lnTo>
                    <a:lnTo>
                      <a:pt x="294" y="49"/>
                    </a:lnTo>
                    <a:lnTo>
                      <a:pt x="294" y="49"/>
                    </a:lnTo>
                    <a:lnTo>
                      <a:pt x="293" y="49"/>
                    </a:lnTo>
                    <a:lnTo>
                      <a:pt x="293" y="49"/>
                    </a:lnTo>
                    <a:lnTo>
                      <a:pt x="293" y="49"/>
                    </a:lnTo>
                    <a:lnTo>
                      <a:pt x="291" y="47"/>
                    </a:lnTo>
                    <a:lnTo>
                      <a:pt x="291" y="47"/>
                    </a:lnTo>
                    <a:lnTo>
                      <a:pt x="291" y="47"/>
                    </a:lnTo>
                    <a:lnTo>
                      <a:pt x="291" y="47"/>
                    </a:lnTo>
                    <a:lnTo>
                      <a:pt x="290" y="46"/>
                    </a:lnTo>
                    <a:lnTo>
                      <a:pt x="290" y="46"/>
                    </a:lnTo>
                    <a:lnTo>
                      <a:pt x="290" y="46"/>
                    </a:lnTo>
                    <a:lnTo>
                      <a:pt x="290" y="45"/>
                    </a:lnTo>
                    <a:lnTo>
                      <a:pt x="290" y="45"/>
                    </a:lnTo>
                    <a:lnTo>
                      <a:pt x="290" y="44"/>
                    </a:lnTo>
                    <a:lnTo>
                      <a:pt x="288" y="44"/>
                    </a:lnTo>
                    <a:lnTo>
                      <a:pt x="288" y="42"/>
                    </a:lnTo>
                    <a:lnTo>
                      <a:pt x="288" y="42"/>
                    </a:lnTo>
                    <a:lnTo>
                      <a:pt x="288" y="41"/>
                    </a:lnTo>
                    <a:lnTo>
                      <a:pt x="288" y="41"/>
                    </a:lnTo>
                    <a:lnTo>
                      <a:pt x="288" y="40"/>
                    </a:lnTo>
                    <a:lnTo>
                      <a:pt x="288" y="39"/>
                    </a:lnTo>
                    <a:lnTo>
                      <a:pt x="288" y="37"/>
                    </a:lnTo>
                    <a:lnTo>
                      <a:pt x="288" y="22"/>
                    </a:lnTo>
                    <a:lnTo>
                      <a:pt x="282" y="22"/>
                    </a:lnTo>
                    <a:lnTo>
                      <a:pt x="282" y="13"/>
                    </a:lnTo>
                    <a:close/>
                    <a:moveTo>
                      <a:pt x="366" y="1"/>
                    </a:moveTo>
                    <a:lnTo>
                      <a:pt x="383" y="1"/>
                    </a:lnTo>
                    <a:lnTo>
                      <a:pt x="389" y="31"/>
                    </a:lnTo>
                    <a:lnTo>
                      <a:pt x="396" y="1"/>
                    </a:lnTo>
                    <a:lnTo>
                      <a:pt x="412" y="1"/>
                    </a:lnTo>
                    <a:lnTo>
                      <a:pt x="417" y="31"/>
                    </a:lnTo>
                    <a:lnTo>
                      <a:pt x="425" y="1"/>
                    </a:lnTo>
                    <a:lnTo>
                      <a:pt x="442" y="1"/>
                    </a:lnTo>
                    <a:lnTo>
                      <a:pt x="429" y="50"/>
                    </a:lnTo>
                    <a:lnTo>
                      <a:pt x="410" y="50"/>
                    </a:lnTo>
                    <a:lnTo>
                      <a:pt x="405" y="21"/>
                    </a:lnTo>
                    <a:lnTo>
                      <a:pt x="403" y="21"/>
                    </a:lnTo>
                    <a:lnTo>
                      <a:pt x="397" y="50"/>
                    </a:lnTo>
                    <a:lnTo>
                      <a:pt x="379" y="50"/>
                    </a:lnTo>
                    <a:lnTo>
                      <a:pt x="366" y="1"/>
                    </a:lnTo>
                    <a:close/>
                    <a:moveTo>
                      <a:pt x="461" y="28"/>
                    </a:moveTo>
                    <a:lnTo>
                      <a:pt x="475" y="28"/>
                    </a:lnTo>
                    <a:lnTo>
                      <a:pt x="475" y="27"/>
                    </a:lnTo>
                    <a:lnTo>
                      <a:pt x="475" y="27"/>
                    </a:lnTo>
                    <a:lnTo>
                      <a:pt x="475" y="26"/>
                    </a:lnTo>
                    <a:lnTo>
                      <a:pt x="475" y="26"/>
                    </a:lnTo>
                    <a:lnTo>
                      <a:pt x="473" y="25"/>
                    </a:lnTo>
                    <a:lnTo>
                      <a:pt x="473" y="25"/>
                    </a:lnTo>
                    <a:lnTo>
                      <a:pt x="473" y="23"/>
                    </a:lnTo>
                    <a:lnTo>
                      <a:pt x="473" y="23"/>
                    </a:lnTo>
                    <a:lnTo>
                      <a:pt x="472" y="23"/>
                    </a:lnTo>
                    <a:lnTo>
                      <a:pt x="472" y="22"/>
                    </a:lnTo>
                    <a:lnTo>
                      <a:pt x="471" y="22"/>
                    </a:lnTo>
                    <a:lnTo>
                      <a:pt x="471" y="22"/>
                    </a:lnTo>
                    <a:lnTo>
                      <a:pt x="471" y="22"/>
                    </a:lnTo>
                    <a:lnTo>
                      <a:pt x="469" y="22"/>
                    </a:lnTo>
                    <a:lnTo>
                      <a:pt x="469" y="22"/>
                    </a:lnTo>
                    <a:lnTo>
                      <a:pt x="468" y="21"/>
                    </a:lnTo>
                    <a:lnTo>
                      <a:pt x="468" y="22"/>
                    </a:lnTo>
                    <a:lnTo>
                      <a:pt x="466" y="22"/>
                    </a:lnTo>
                    <a:lnTo>
                      <a:pt x="465" y="22"/>
                    </a:lnTo>
                    <a:lnTo>
                      <a:pt x="465" y="22"/>
                    </a:lnTo>
                    <a:lnTo>
                      <a:pt x="463" y="22"/>
                    </a:lnTo>
                    <a:lnTo>
                      <a:pt x="463" y="22"/>
                    </a:lnTo>
                    <a:lnTo>
                      <a:pt x="463" y="22"/>
                    </a:lnTo>
                    <a:lnTo>
                      <a:pt x="462" y="23"/>
                    </a:lnTo>
                    <a:lnTo>
                      <a:pt x="462" y="23"/>
                    </a:lnTo>
                    <a:lnTo>
                      <a:pt x="462" y="23"/>
                    </a:lnTo>
                    <a:lnTo>
                      <a:pt x="461" y="25"/>
                    </a:lnTo>
                    <a:lnTo>
                      <a:pt x="461" y="25"/>
                    </a:lnTo>
                    <a:lnTo>
                      <a:pt x="461" y="26"/>
                    </a:lnTo>
                    <a:lnTo>
                      <a:pt x="461" y="26"/>
                    </a:lnTo>
                    <a:lnTo>
                      <a:pt x="461" y="27"/>
                    </a:lnTo>
                    <a:lnTo>
                      <a:pt x="461" y="28"/>
                    </a:lnTo>
                    <a:close/>
                    <a:moveTo>
                      <a:pt x="475" y="39"/>
                    </a:moveTo>
                    <a:lnTo>
                      <a:pt x="491" y="39"/>
                    </a:lnTo>
                    <a:lnTo>
                      <a:pt x="489" y="40"/>
                    </a:lnTo>
                    <a:lnTo>
                      <a:pt x="489" y="41"/>
                    </a:lnTo>
                    <a:lnTo>
                      <a:pt x="488" y="42"/>
                    </a:lnTo>
                    <a:lnTo>
                      <a:pt x="488" y="44"/>
                    </a:lnTo>
                    <a:lnTo>
                      <a:pt x="486" y="45"/>
                    </a:lnTo>
                    <a:lnTo>
                      <a:pt x="485" y="45"/>
                    </a:lnTo>
                    <a:lnTo>
                      <a:pt x="485" y="46"/>
                    </a:lnTo>
                    <a:lnTo>
                      <a:pt x="483" y="47"/>
                    </a:lnTo>
                    <a:lnTo>
                      <a:pt x="482" y="49"/>
                    </a:lnTo>
                    <a:lnTo>
                      <a:pt x="481" y="49"/>
                    </a:lnTo>
                    <a:lnTo>
                      <a:pt x="478" y="49"/>
                    </a:lnTo>
                    <a:lnTo>
                      <a:pt x="476" y="50"/>
                    </a:lnTo>
                    <a:lnTo>
                      <a:pt x="475" y="50"/>
                    </a:lnTo>
                    <a:lnTo>
                      <a:pt x="472" y="50"/>
                    </a:lnTo>
                    <a:lnTo>
                      <a:pt x="469" y="50"/>
                    </a:lnTo>
                    <a:lnTo>
                      <a:pt x="468" y="50"/>
                    </a:lnTo>
                    <a:lnTo>
                      <a:pt x="465" y="50"/>
                    </a:lnTo>
                    <a:lnTo>
                      <a:pt x="463" y="50"/>
                    </a:lnTo>
                    <a:lnTo>
                      <a:pt x="462" y="50"/>
                    </a:lnTo>
                    <a:lnTo>
                      <a:pt x="461" y="50"/>
                    </a:lnTo>
                    <a:lnTo>
                      <a:pt x="459" y="50"/>
                    </a:lnTo>
                    <a:lnTo>
                      <a:pt x="458" y="49"/>
                    </a:lnTo>
                    <a:lnTo>
                      <a:pt x="456" y="49"/>
                    </a:lnTo>
                    <a:lnTo>
                      <a:pt x="455" y="49"/>
                    </a:lnTo>
                    <a:lnTo>
                      <a:pt x="453" y="47"/>
                    </a:lnTo>
                    <a:lnTo>
                      <a:pt x="452" y="47"/>
                    </a:lnTo>
                    <a:lnTo>
                      <a:pt x="452" y="46"/>
                    </a:lnTo>
                    <a:lnTo>
                      <a:pt x="450" y="46"/>
                    </a:lnTo>
                    <a:lnTo>
                      <a:pt x="449" y="45"/>
                    </a:lnTo>
                    <a:lnTo>
                      <a:pt x="449" y="44"/>
                    </a:lnTo>
                    <a:lnTo>
                      <a:pt x="448" y="42"/>
                    </a:lnTo>
                    <a:lnTo>
                      <a:pt x="448" y="42"/>
                    </a:lnTo>
                    <a:lnTo>
                      <a:pt x="446" y="41"/>
                    </a:lnTo>
                    <a:lnTo>
                      <a:pt x="446" y="40"/>
                    </a:lnTo>
                    <a:lnTo>
                      <a:pt x="445" y="39"/>
                    </a:lnTo>
                    <a:lnTo>
                      <a:pt x="445" y="37"/>
                    </a:lnTo>
                    <a:lnTo>
                      <a:pt x="445" y="36"/>
                    </a:lnTo>
                    <a:lnTo>
                      <a:pt x="445" y="35"/>
                    </a:lnTo>
                    <a:lnTo>
                      <a:pt x="443" y="34"/>
                    </a:lnTo>
                    <a:lnTo>
                      <a:pt x="443" y="32"/>
                    </a:lnTo>
                    <a:lnTo>
                      <a:pt x="443" y="31"/>
                    </a:lnTo>
                    <a:lnTo>
                      <a:pt x="443" y="30"/>
                    </a:lnTo>
                    <a:lnTo>
                      <a:pt x="445" y="30"/>
                    </a:lnTo>
                    <a:lnTo>
                      <a:pt x="445" y="28"/>
                    </a:lnTo>
                    <a:lnTo>
                      <a:pt x="445" y="27"/>
                    </a:lnTo>
                    <a:lnTo>
                      <a:pt x="445" y="27"/>
                    </a:lnTo>
                    <a:lnTo>
                      <a:pt x="445" y="26"/>
                    </a:lnTo>
                    <a:lnTo>
                      <a:pt x="446" y="25"/>
                    </a:lnTo>
                    <a:lnTo>
                      <a:pt x="446" y="25"/>
                    </a:lnTo>
                    <a:lnTo>
                      <a:pt x="446" y="23"/>
                    </a:lnTo>
                    <a:lnTo>
                      <a:pt x="446" y="22"/>
                    </a:lnTo>
                    <a:lnTo>
                      <a:pt x="448" y="22"/>
                    </a:lnTo>
                    <a:lnTo>
                      <a:pt x="448" y="21"/>
                    </a:lnTo>
                    <a:lnTo>
                      <a:pt x="449" y="21"/>
                    </a:lnTo>
                    <a:lnTo>
                      <a:pt x="449" y="20"/>
                    </a:lnTo>
                    <a:lnTo>
                      <a:pt x="450" y="18"/>
                    </a:lnTo>
                    <a:lnTo>
                      <a:pt x="450" y="18"/>
                    </a:lnTo>
                    <a:lnTo>
                      <a:pt x="452" y="17"/>
                    </a:lnTo>
                    <a:lnTo>
                      <a:pt x="452" y="17"/>
                    </a:lnTo>
                    <a:lnTo>
                      <a:pt x="453" y="16"/>
                    </a:lnTo>
                    <a:lnTo>
                      <a:pt x="455" y="16"/>
                    </a:lnTo>
                    <a:lnTo>
                      <a:pt x="455" y="16"/>
                    </a:lnTo>
                    <a:lnTo>
                      <a:pt x="456" y="15"/>
                    </a:lnTo>
                    <a:lnTo>
                      <a:pt x="458" y="15"/>
                    </a:lnTo>
                    <a:lnTo>
                      <a:pt x="458" y="15"/>
                    </a:lnTo>
                    <a:lnTo>
                      <a:pt x="459" y="13"/>
                    </a:lnTo>
                    <a:lnTo>
                      <a:pt x="461" y="13"/>
                    </a:lnTo>
                    <a:lnTo>
                      <a:pt x="462" y="13"/>
                    </a:lnTo>
                    <a:lnTo>
                      <a:pt x="463" y="13"/>
                    </a:lnTo>
                    <a:lnTo>
                      <a:pt x="465" y="13"/>
                    </a:lnTo>
                    <a:lnTo>
                      <a:pt x="466" y="13"/>
                    </a:lnTo>
                    <a:lnTo>
                      <a:pt x="468" y="13"/>
                    </a:lnTo>
                    <a:lnTo>
                      <a:pt x="469" y="13"/>
                    </a:lnTo>
                    <a:lnTo>
                      <a:pt x="471" y="13"/>
                    </a:lnTo>
                    <a:lnTo>
                      <a:pt x="472" y="13"/>
                    </a:lnTo>
                    <a:lnTo>
                      <a:pt x="473" y="13"/>
                    </a:lnTo>
                    <a:lnTo>
                      <a:pt x="475" y="13"/>
                    </a:lnTo>
                    <a:lnTo>
                      <a:pt x="476" y="15"/>
                    </a:lnTo>
                    <a:lnTo>
                      <a:pt x="478" y="15"/>
                    </a:lnTo>
                    <a:lnTo>
                      <a:pt x="478" y="15"/>
                    </a:lnTo>
                    <a:lnTo>
                      <a:pt x="479" y="16"/>
                    </a:lnTo>
                    <a:lnTo>
                      <a:pt x="481" y="16"/>
                    </a:lnTo>
                    <a:lnTo>
                      <a:pt x="482" y="17"/>
                    </a:lnTo>
                    <a:lnTo>
                      <a:pt x="482" y="17"/>
                    </a:lnTo>
                    <a:lnTo>
                      <a:pt x="483" y="18"/>
                    </a:lnTo>
                    <a:lnTo>
                      <a:pt x="485" y="18"/>
                    </a:lnTo>
                    <a:lnTo>
                      <a:pt x="485" y="20"/>
                    </a:lnTo>
                    <a:lnTo>
                      <a:pt x="486" y="21"/>
                    </a:lnTo>
                    <a:lnTo>
                      <a:pt x="486" y="21"/>
                    </a:lnTo>
                    <a:lnTo>
                      <a:pt x="488" y="22"/>
                    </a:lnTo>
                    <a:lnTo>
                      <a:pt x="488" y="22"/>
                    </a:lnTo>
                    <a:lnTo>
                      <a:pt x="488" y="23"/>
                    </a:lnTo>
                    <a:lnTo>
                      <a:pt x="489" y="25"/>
                    </a:lnTo>
                    <a:lnTo>
                      <a:pt x="489" y="26"/>
                    </a:lnTo>
                    <a:lnTo>
                      <a:pt x="489" y="27"/>
                    </a:lnTo>
                    <a:lnTo>
                      <a:pt x="491" y="27"/>
                    </a:lnTo>
                    <a:lnTo>
                      <a:pt x="491" y="28"/>
                    </a:lnTo>
                    <a:lnTo>
                      <a:pt x="491" y="30"/>
                    </a:lnTo>
                    <a:lnTo>
                      <a:pt x="491" y="30"/>
                    </a:lnTo>
                    <a:lnTo>
                      <a:pt x="491" y="31"/>
                    </a:lnTo>
                    <a:lnTo>
                      <a:pt x="491" y="32"/>
                    </a:lnTo>
                    <a:lnTo>
                      <a:pt x="491" y="34"/>
                    </a:lnTo>
                    <a:lnTo>
                      <a:pt x="491" y="35"/>
                    </a:lnTo>
                    <a:lnTo>
                      <a:pt x="491" y="36"/>
                    </a:lnTo>
                    <a:lnTo>
                      <a:pt x="461" y="36"/>
                    </a:lnTo>
                    <a:lnTo>
                      <a:pt x="461" y="36"/>
                    </a:lnTo>
                    <a:lnTo>
                      <a:pt x="461" y="37"/>
                    </a:lnTo>
                    <a:lnTo>
                      <a:pt x="461" y="37"/>
                    </a:lnTo>
                    <a:lnTo>
                      <a:pt x="461" y="39"/>
                    </a:lnTo>
                    <a:lnTo>
                      <a:pt x="462" y="39"/>
                    </a:lnTo>
                    <a:lnTo>
                      <a:pt x="462" y="39"/>
                    </a:lnTo>
                    <a:lnTo>
                      <a:pt x="462" y="40"/>
                    </a:lnTo>
                    <a:lnTo>
                      <a:pt x="463" y="40"/>
                    </a:lnTo>
                    <a:lnTo>
                      <a:pt x="463" y="41"/>
                    </a:lnTo>
                    <a:lnTo>
                      <a:pt x="465" y="41"/>
                    </a:lnTo>
                    <a:lnTo>
                      <a:pt x="465" y="41"/>
                    </a:lnTo>
                    <a:lnTo>
                      <a:pt x="465" y="41"/>
                    </a:lnTo>
                    <a:lnTo>
                      <a:pt x="466" y="41"/>
                    </a:lnTo>
                    <a:lnTo>
                      <a:pt x="466" y="41"/>
                    </a:lnTo>
                    <a:lnTo>
                      <a:pt x="468" y="42"/>
                    </a:lnTo>
                    <a:lnTo>
                      <a:pt x="469" y="42"/>
                    </a:lnTo>
                    <a:lnTo>
                      <a:pt x="469" y="42"/>
                    </a:lnTo>
                    <a:lnTo>
                      <a:pt x="471" y="42"/>
                    </a:lnTo>
                    <a:lnTo>
                      <a:pt x="471" y="41"/>
                    </a:lnTo>
                    <a:lnTo>
                      <a:pt x="472" y="41"/>
                    </a:lnTo>
                    <a:lnTo>
                      <a:pt x="472" y="41"/>
                    </a:lnTo>
                    <a:lnTo>
                      <a:pt x="473" y="40"/>
                    </a:lnTo>
                    <a:lnTo>
                      <a:pt x="473" y="40"/>
                    </a:lnTo>
                    <a:lnTo>
                      <a:pt x="475" y="39"/>
                    </a:lnTo>
                    <a:close/>
                    <a:moveTo>
                      <a:pt x="512" y="28"/>
                    </a:moveTo>
                    <a:lnTo>
                      <a:pt x="527" y="28"/>
                    </a:lnTo>
                    <a:lnTo>
                      <a:pt x="527" y="27"/>
                    </a:lnTo>
                    <a:lnTo>
                      <a:pt x="527" y="27"/>
                    </a:lnTo>
                    <a:lnTo>
                      <a:pt x="527" y="26"/>
                    </a:lnTo>
                    <a:lnTo>
                      <a:pt x="527" y="26"/>
                    </a:lnTo>
                    <a:lnTo>
                      <a:pt x="525" y="25"/>
                    </a:lnTo>
                    <a:lnTo>
                      <a:pt x="525" y="25"/>
                    </a:lnTo>
                    <a:lnTo>
                      <a:pt x="525" y="23"/>
                    </a:lnTo>
                    <a:lnTo>
                      <a:pt x="525" y="23"/>
                    </a:lnTo>
                    <a:lnTo>
                      <a:pt x="524" y="23"/>
                    </a:lnTo>
                    <a:lnTo>
                      <a:pt x="524" y="22"/>
                    </a:lnTo>
                    <a:lnTo>
                      <a:pt x="522" y="22"/>
                    </a:lnTo>
                    <a:lnTo>
                      <a:pt x="522" y="22"/>
                    </a:lnTo>
                    <a:lnTo>
                      <a:pt x="522" y="22"/>
                    </a:lnTo>
                    <a:lnTo>
                      <a:pt x="521" y="22"/>
                    </a:lnTo>
                    <a:lnTo>
                      <a:pt x="521" y="22"/>
                    </a:lnTo>
                    <a:lnTo>
                      <a:pt x="519" y="21"/>
                    </a:lnTo>
                    <a:lnTo>
                      <a:pt x="519" y="22"/>
                    </a:lnTo>
                    <a:lnTo>
                      <a:pt x="518" y="22"/>
                    </a:lnTo>
                    <a:lnTo>
                      <a:pt x="517" y="22"/>
                    </a:lnTo>
                    <a:lnTo>
                      <a:pt x="517" y="22"/>
                    </a:lnTo>
                    <a:lnTo>
                      <a:pt x="515" y="22"/>
                    </a:lnTo>
                    <a:lnTo>
                      <a:pt x="515" y="22"/>
                    </a:lnTo>
                    <a:lnTo>
                      <a:pt x="515" y="22"/>
                    </a:lnTo>
                    <a:lnTo>
                      <a:pt x="514" y="23"/>
                    </a:lnTo>
                    <a:lnTo>
                      <a:pt x="514" y="23"/>
                    </a:lnTo>
                    <a:lnTo>
                      <a:pt x="514" y="23"/>
                    </a:lnTo>
                    <a:lnTo>
                      <a:pt x="512" y="25"/>
                    </a:lnTo>
                    <a:lnTo>
                      <a:pt x="512" y="25"/>
                    </a:lnTo>
                    <a:lnTo>
                      <a:pt x="512" y="26"/>
                    </a:lnTo>
                    <a:lnTo>
                      <a:pt x="512" y="26"/>
                    </a:lnTo>
                    <a:lnTo>
                      <a:pt x="512" y="27"/>
                    </a:lnTo>
                    <a:lnTo>
                      <a:pt x="512" y="28"/>
                    </a:lnTo>
                    <a:close/>
                    <a:moveTo>
                      <a:pt x="527" y="39"/>
                    </a:moveTo>
                    <a:lnTo>
                      <a:pt x="542" y="39"/>
                    </a:lnTo>
                    <a:lnTo>
                      <a:pt x="541" y="40"/>
                    </a:lnTo>
                    <a:lnTo>
                      <a:pt x="541" y="41"/>
                    </a:lnTo>
                    <a:lnTo>
                      <a:pt x="539" y="42"/>
                    </a:lnTo>
                    <a:lnTo>
                      <a:pt x="539" y="44"/>
                    </a:lnTo>
                    <a:lnTo>
                      <a:pt x="538" y="45"/>
                    </a:lnTo>
                    <a:lnTo>
                      <a:pt x="537" y="45"/>
                    </a:lnTo>
                    <a:lnTo>
                      <a:pt x="537" y="46"/>
                    </a:lnTo>
                    <a:lnTo>
                      <a:pt x="535" y="47"/>
                    </a:lnTo>
                    <a:lnTo>
                      <a:pt x="534" y="49"/>
                    </a:lnTo>
                    <a:lnTo>
                      <a:pt x="532" y="49"/>
                    </a:lnTo>
                    <a:lnTo>
                      <a:pt x="529" y="49"/>
                    </a:lnTo>
                    <a:lnTo>
                      <a:pt x="528" y="50"/>
                    </a:lnTo>
                    <a:lnTo>
                      <a:pt x="527" y="50"/>
                    </a:lnTo>
                    <a:lnTo>
                      <a:pt x="524" y="50"/>
                    </a:lnTo>
                    <a:lnTo>
                      <a:pt x="521" y="50"/>
                    </a:lnTo>
                    <a:lnTo>
                      <a:pt x="519" y="50"/>
                    </a:lnTo>
                    <a:lnTo>
                      <a:pt x="517" y="50"/>
                    </a:lnTo>
                    <a:lnTo>
                      <a:pt x="515" y="50"/>
                    </a:lnTo>
                    <a:lnTo>
                      <a:pt x="514" y="50"/>
                    </a:lnTo>
                    <a:lnTo>
                      <a:pt x="512" y="50"/>
                    </a:lnTo>
                    <a:lnTo>
                      <a:pt x="511" y="50"/>
                    </a:lnTo>
                    <a:lnTo>
                      <a:pt x="509" y="49"/>
                    </a:lnTo>
                    <a:lnTo>
                      <a:pt x="508" y="49"/>
                    </a:lnTo>
                    <a:lnTo>
                      <a:pt x="506" y="49"/>
                    </a:lnTo>
                    <a:lnTo>
                      <a:pt x="505" y="47"/>
                    </a:lnTo>
                    <a:lnTo>
                      <a:pt x="505" y="47"/>
                    </a:lnTo>
                    <a:lnTo>
                      <a:pt x="504" y="46"/>
                    </a:lnTo>
                    <a:lnTo>
                      <a:pt x="502" y="46"/>
                    </a:lnTo>
                    <a:lnTo>
                      <a:pt x="501" y="45"/>
                    </a:lnTo>
                    <a:lnTo>
                      <a:pt x="501" y="44"/>
                    </a:lnTo>
                    <a:lnTo>
                      <a:pt x="499" y="42"/>
                    </a:lnTo>
                    <a:lnTo>
                      <a:pt x="499" y="42"/>
                    </a:lnTo>
                    <a:lnTo>
                      <a:pt x="498" y="41"/>
                    </a:lnTo>
                    <a:lnTo>
                      <a:pt x="498" y="40"/>
                    </a:lnTo>
                    <a:lnTo>
                      <a:pt x="496" y="39"/>
                    </a:lnTo>
                    <a:lnTo>
                      <a:pt x="496" y="37"/>
                    </a:lnTo>
                    <a:lnTo>
                      <a:pt x="496" y="36"/>
                    </a:lnTo>
                    <a:lnTo>
                      <a:pt x="496" y="35"/>
                    </a:lnTo>
                    <a:lnTo>
                      <a:pt x="495" y="34"/>
                    </a:lnTo>
                    <a:lnTo>
                      <a:pt x="495" y="32"/>
                    </a:lnTo>
                    <a:lnTo>
                      <a:pt x="495" y="31"/>
                    </a:lnTo>
                    <a:lnTo>
                      <a:pt x="495" y="30"/>
                    </a:lnTo>
                    <a:lnTo>
                      <a:pt x="496" y="30"/>
                    </a:lnTo>
                    <a:lnTo>
                      <a:pt x="496" y="28"/>
                    </a:lnTo>
                    <a:lnTo>
                      <a:pt x="496" y="27"/>
                    </a:lnTo>
                    <a:lnTo>
                      <a:pt x="496" y="27"/>
                    </a:lnTo>
                    <a:lnTo>
                      <a:pt x="496" y="26"/>
                    </a:lnTo>
                    <a:lnTo>
                      <a:pt x="498" y="25"/>
                    </a:lnTo>
                    <a:lnTo>
                      <a:pt x="498" y="25"/>
                    </a:lnTo>
                    <a:lnTo>
                      <a:pt x="498" y="23"/>
                    </a:lnTo>
                    <a:lnTo>
                      <a:pt x="498" y="22"/>
                    </a:lnTo>
                    <a:lnTo>
                      <a:pt x="499" y="22"/>
                    </a:lnTo>
                    <a:lnTo>
                      <a:pt x="499" y="21"/>
                    </a:lnTo>
                    <a:lnTo>
                      <a:pt x="501" y="21"/>
                    </a:lnTo>
                    <a:lnTo>
                      <a:pt x="501" y="20"/>
                    </a:lnTo>
                    <a:lnTo>
                      <a:pt x="502" y="18"/>
                    </a:lnTo>
                    <a:lnTo>
                      <a:pt x="502" y="18"/>
                    </a:lnTo>
                    <a:lnTo>
                      <a:pt x="504" y="17"/>
                    </a:lnTo>
                    <a:lnTo>
                      <a:pt x="504" y="17"/>
                    </a:lnTo>
                    <a:lnTo>
                      <a:pt x="505" y="16"/>
                    </a:lnTo>
                    <a:lnTo>
                      <a:pt x="506" y="16"/>
                    </a:lnTo>
                    <a:lnTo>
                      <a:pt x="506" y="16"/>
                    </a:lnTo>
                    <a:lnTo>
                      <a:pt x="508" y="15"/>
                    </a:lnTo>
                    <a:lnTo>
                      <a:pt x="509" y="15"/>
                    </a:lnTo>
                    <a:lnTo>
                      <a:pt x="509" y="15"/>
                    </a:lnTo>
                    <a:lnTo>
                      <a:pt x="511" y="13"/>
                    </a:lnTo>
                    <a:lnTo>
                      <a:pt x="512" y="13"/>
                    </a:lnTo>
                    <a:lnTo>
                      <a:pt x="514" y="13"/>
                    </a:lnTo>
                    <a:lnTo>
                      <a:pt x="515" y="13"/>
                    </a:lnTo>
                    <a:lnTo>
                      <a:pt x="517" y="13"/>
                    </a:lnTo>
                    <a:lnTo>
                      <a:pt x="518" y="13"/>
                    </a:lnTo>
                    <a:lnTo>
                      <a:pt x="519" y="13"/>
                    </a:lnTo>
                    <a:lnTo>
                      <a:pt x="521" y="13"/>
                    </a:lnTo>
                    <a:lnTo>
                      <a:pt x="522" y="13"/>
                    </a:lnTo>
                    <a:lnTo>
                      <a:pt x="524" y="13"/>
                    </a:lnTo>
                    <a:lnTo>
                      <a:pt x="525" y="13"/>
                    </a:lnTo>
                    <a:lnTo>
                      <a:pt x="527" y="13"/>
                    </a:lnTo>
                    <a:lnTo>
                      <a:pt x="528" y="15"/>
                    </a:lnTo>
                    <a:lnTo>
                      <a:pt x="529" y="15"/>
                    </a:lnTo>
                    <a:lnTo>
                      <a:pt x="529" y="15"/>
                    </a:lnTo>
                    <a:lnTo>
                      <a:pt x="531" y="16"/>
                    </a:lnTo>
                    <a:lnTo>
                      <a:pt x="532" y="16"/>
                    </a:lnTo>
                    <a:lnTo>
                      <a:pt x="534" y="17"/>
                    </a:lnTo>
                    <a:lnTo>
                      <a:pt x="534" y="17"/>
                    </a:lnTo>
                    <a:lnTo>
                      <a:pt x="535" y="18"/>
                    </a:lnTo>
                    <a:lnTo>
                      <a:pt x="537" y="18"/>
                    </a:lnTo>
                    <a:lnTo>
                      <a:pt x="537" y="20"/>
                    </a:lnTo>
                    <a:lnTo>
                      <a:pt x="538" y="21"/>
                    </a:lnTo>
                    <a:lnTo>
                      <a:pt x="538" y="21"/>
                    </a:lnTo>
                    <a:lnTo>
                      <a:pt x="539" y="22"/>
                    </a:lnTo>
                    <a:lnTo>
                      <a:pt x="539" y="22"/>
                    </a:lnTo>
                    <a:lnTo>
                      <a:pt x="539" y="23"/>
                    </a:lnTo>
                    <a:lnTo>
                      <a:pt x="541" y="25"/>
                    </a:lnTo>
                    <a:lnTo>
                      <a:pt x="541" y="26"/>
                    </a:lnTo>
                    <a:lnTo>
                      <a:pt x="541" y="27"/>
                    </a:lnTo>
                    <a:lnTo>
                      <a:pt x="542" y="27"/>
                    </a:lnTo>
                    <a:lnTo>
                      <a:pt x="542" y="28"/>
                    </a:lnTo>
                    <a:lnTo>
                      <a:pt x="542" y="30"/>
                    </a:lnTo>
                    <a:lnTo>
                      <a:pt x="542" y="30"/>
                    </a:lnTo>
                    <a:lnTo>
                      <a:pt x="542" y="31"/>
                    </a:lnTo>
                    <a:lnTo>
                      <a:pt x="542" y="32"/>
                    </a:lnTo>
                    <a:lnTo>
                      <a:pt x="542" y="34"/>
                    </a:lnTo>
                    <a:lnTo>
                      <a:pt x="542" y="35"/>
                    </a:lnTo>
                    <a:lnTo>
                      <a:pt x="542" y="36"/>
                    </a:lnTo>
                    <a:lnTo>
                      <a:pt x="512" y="36"/>
                    </a:lnTo>
                    <a:lnTo>
                      <a:pt x="512" y="36"/>
                    </a:lnTo>
                    <a:lnTo>
                      <a:pt x="512" y="37"/>
                    </a:lnTo>
                    <a:lnTo>
                      <a:pt x="512" y="37"/>
                    </a:lnTo>
                    <a:lnTo>
                      <a:pt x="512" y="39"/>
                    </a:lnTo>
                    <a:lnTo>
                      <a:pt x="514" y="39"/>
                    </a:lnTo>
                    <a:lnTo>
                      <a:pt x="514" y="39"/>
                    </a:lnTo>
                    <a:lnTo>
                      <a:pt x="514" y="40"/>
                    </a:lnTo>
                    <a:lnTo>
                      <a:pt x="515" y="40"/>
                    </a:lnTo>
                    <a:lnTo>
                      <a:pt x="515" y="41"/>
                    </a:lnTo>
                    <a:lnTo>
                      <a:pt x="517" y="41"/>
                    </a:lnTo>
                    <a:lnTo>
                      <a:pt x="517" y="41"/>
                    </a:lnTo>
                    <a:lnTo>
                      <a:pt x="517" y="41"/>
                    </a:lnTo>
                    <a:lnTo>
                      <a:pt x="518" y="41"/>
                    </a:lnTo>
                    <a:lnTo>
                      <a:pt x="518" y="41"/>
                    </a:lnTo>
                    <a:lnTo>
                      <a:pt x="519" y="42"/>
                    </a:lnTo>
                    <a:lnTo>
                      <a:pt x="521" y="42"/>
                    </a:lnTo>
                    <a:lnTo>
                      <a:pt x="521" y="42"/>
                    </a:lnTo>
                    <a:lnTo>
                      <a:pt x="522" y="42"/>
                    </a:lnTo>
                    <a:lnTo>
                      <a:pt x="522" y="41"/>
                    </a:lnTo>
                    <a:lnTo>
                      <a:pt x="524" y="41"/>
                    </a:lnTo>
                    <a:lnTo>
                      <a:pt x="524" y="41"/>
                    </a:lnTo>
                    <a:lnTo>
                      <a:pt x="525" y="40"/>
                    </a:lnTo>
                    <a:lnTo>
                      <a:pt x="525" y="40"/>
                    </a:lnTo>
                    <a:lnTo>
                      <a:pt x="527" y="39"/>
                    </a:lnTo>
                    <a:close/>
                    <a:moveTo>
                      <a:pt x="550" y="1"/>
                    </a:moveTo>
                    <a:lnTo>
                      <a:pt x="565" y="1"/>
                    </a:lnTo>
                    <a:lnTo>
                      <a:pt x="565" y="25"/>
                    </a:lnTo>
                    <a:lnTo>
                      <a:pt x="575" y="13"/>
                    </a:lnTo>
                    <a:lnTo>
                      <a:pt x="594" y="13"/>
                    </a:lnTo>
                    <a:lnTo>
                      <a:pt x="580" y="28"/>
                    </a:lnTo>
                    <a:lnTo>
                      <a:pt x="597" y="50"/>
                    </a:lnTo>
                    <a:lnTo>
                      <a:pt x="577" y="50"/>
                    </a:lnTo>
                    <a:lnTo>
                      <a:pt x="568" y="37"/>
                    </a:lnTo>
                    <a:lnTo>
                      <a:pt x="565" y="40"/>
                    </a:lnTo>
                    <a:lnTo>
                      <a:pt x="565" y="50"/>
                    </a:lnTo>
                    <a:lnTo>
                      <a:pt x="550" y="50"/>
                    </a:lnTo>
                    <a:lnTo>
                      <a:pt x="550" y="1"/>
                    </a:lnTo>
                    <a:close/>
                  </a:path>
                </a:pathLst>
              </a:custGeom>
              <a:solidFill>
                <a:srgbClr val="000000"/>
              </a:solidFill>
              <a:ln w="9525">
                <a:noFill/>
                <a:round/>
                <a:headEnd/>
                <a:tailEnd/>
              </a:ln>
            </p:spPr>
            <p:txBody>
              <a:bodyPr/>
              <a:lstStyle/>
              <a:p>
                <a:endParaRPr lang="en-US"/>
              </a:p>
            </p:txBody>
          </p:sp>
          <p:sp>
            <p:nvSpPr>
              <p:cNvPr id="10422" name="Freeform 182"/>
              <p:cNvSpPr>
                <a:spLocks noEditPoints="1"/>
              </p:cNvSpPr>
              <p:nvPr/>
            </p:nvSpPr>
            <p:spPr bwMode="auto">
              <a:xfrm>
                <a:off x="2655" y="3452"/>
                <a:ext cx="197" cy="17"/>
              </a:xfrm>
              <a:custGeom>
                <a:avLst/>
                <a:gdLst/>
                <a:ahLst/>
                <a:cxnLst>
                  <a:cxn ang="0">
                    <a:pos x="81" y="14"/>
                  </a:cxn>
                  <a:cxn ang="0">
                    <a:pos x="93" y="30"/>
                  </a:cxn>
                  <a:cxn ang="0">
                    <a:pos x="76" y="49"/>
                  </a:cxn>
                  <a:cxn ang="0">
                    <a:pos x="53" y="44"/>
                  </a:cxn>
                  <a:cxn ang="0">
                    <a:pos x="50" y="22"/>
                  </a:cxn>
                  <a:cxn ang="0">
                    <a:pos x="68" y="23"/>
                  </a:cxn>
                  <a:cxn ang="0">
                    <a:pos x="66" y="38"/>
                  </a:cxn>
                  <a:cxn ang="0">
                    <a:pos x="77" y="27"/>
                  </a:cxn>
                  <a:cxn ang="0">
                    <a:pos x="120" y="35"/>
                  </a:cxn>
                  <a:cxn ang="0">
                    <a:pos x="126" y="39"/>
                  </a:cxn>
                  <a:cxn ang="0">
                    <a:pos x="116" y="49"/>
                  </a:cxn>
                  <a:cxn ang="0">
                    <a:pos x="104" y="44"/>
                  </a:cxn>
                  <a:cxn ang="0">
                    <a:pos x="137" y="18"/>
                  </a:cxn>
                  <a:cxn ang="0">
                    <a:pos x="167" y="13"/>
                  </a:cxn>
                  <a:cxn ang="0">
                    <a:pos x="178" y="44"/>
                  </a:cxn>
                  <a:cxn ang="0">
                    <a:pos x="157" y="48"/>
                  </a:cxn>
                  <a:cxn ang="0">
                    <a:pos x="134" y="45"/>
                  </a:cxn>
                  <a:cxn ang="0">
                    <a:pos x="139" y="30"/>
                  </a:cxn>
                  <a:cxn ang="0">
                    <a:pos x="156" y="27"/>
                  </a:cxn>
                  <a:cxn ang="0">
                    <a:pos x="160" y="23"/>
                  </a:cxn>
                  <a:cxn ang="0">
                    <a:pos x="160" y="34"/>
                  </a:cxn>
                  <a:cxn ang="0">
                    <a:pos x="150" y="39"/>
                  </a:cxn>
                  <a:cxn ang="0">
                    <a:pos x="162" y="38"/>
                  </a:cxn>
                  <a:cxn ang="0">
                    <a:pos x="281" y="35"/>
                  </a:cxn>
                  <a:cxn ang="0">
                    <a:pos x="288" y="39"/>
                  </a:cxn>
                  <a:cxn ang="0">
                    <a:pos x="275" y="49"/>
                  </a:cxn>
                  <a:cxn ang="0">
                    <a:pos x="265" y="43"/>
                  </a:cxn>
                  <a:cxn ang="0">
                    <a:pos x="327" y="14"/>
                  </a:cxn>
                  <a:cxn ang="0">
                    <a:pos x="341" y="28"/>
                  </a:cxn>
                  <a:cxn ang="0">
                    <a:pos x="325" y="49"/>
                  </a:cxn>
                  <a:cxn ang="0">
                    <a:pos x="301" y="45"/>
                  </a:cxn>
                  <a:cxn ang="0">
                    <a:pos x="295" y="24"/>
                  </a:cxn>
                  <a:cxn ang="0">
                    <a:pos x="317" y="22"/>
                  </a:cxn>
                  <a:cxn ang="0">
                    <a:pos x="311" y="37"/>
                  </a:cxn>
                  <a:cxn ang="0">
                    <a:pos x="324" y="29"/>
                  </a:cxn>
                  <a:cxn ang="0">
                    <a:pos x="435" y="2"/>
                  </a:cxn>
                  <a:cxn ang="0">
                    <a:pos x="452" y="30"/>
                  </a:cxn>
                  <a:cxn ang="0">
                    <a:pos x="422" y="49"/>
                  </a:cxn>
                  <a:cxn ang="0">
                    <a:pos x="433" y="24"/>
                  </a:cxn>
                  <a:cxn ang="0">
                    <a:pos x="427" y="13"/>
                  </a:cxn>
                  <a:cxn ang="0">
                    <a:pos x="459" y="18"/>
                  </a:cxn>
                  <a:cxn ang="0">
                    <a:pos x="489" y="13"/>
                  </a:cxn>
                  <a:cxn ang="0">
                    <a:pos x="501" y="44"/>
                  </a:cxn>
                  <a:cxn ang="0">
                    <a:pos x="480" y="48"/>
                  </a:cxn>
                  <a:cxn ang="0">
                    <a:pos x="458" y="45"/>
                  </a:cxn>
                  <a:cxn ang="0">
                    <a:pos x="460" y="30"/>
                  </a:cxn>
                  <a:cxn ang="0">
                    <a:pos x="479" y="27"/>
                  </a:cxn>
                  <a:cxn ang="0">
                    <a:pos x="483" y="23"/>
                  </a:cxn>
                  <a:cxn ang="0">
                    <a:pos x="483" y="34"/>
                  </a:cxn>
                  <a:cxn ang="0">
                    <a:pos x="472" y="39"/>
                  </a:cxn>
                  <a:cxn ang="0">
                    <a:pos x="483" y="38"/>
                  </a:cxn>
                  <a:cxn ang="0">
                    <a:pos x="528" y="38"/>
                  </a:cxn>
                  <a:cxn ang="0">
                    <a:pos x="535" y="49"/>
                  </a:cxn>
                  <a:cxn ang="0">
                    <a:pos x="519" y="48"/>
                  </a:cxn>
                  <a:cxn ang="0">
                    <a:pos x="512" y="40"/>
                  </a:cxn>
                  <a:cxn ang="0">
                    <a:pos x="568" y="22"/>
                  </a:cxn>
                  <a:cxn ang="0">
                    <a:pos x="588" y="38"/>
                  </a:cxn>
                  <a:cxn ang="0">
                    <a:pos x="557" y="49"/>
                  </a:cxn>
                  <a:cxn ang="0">
                    <a:pos x="542" y="30"/>
                  </a:cxn>
                  <a:cxn ang="0">
                    <a:pos x="554" y="14"/>
                  </a:cxn>
                  <a:cxn ang="0">
                    <a:pos x="581" y="17"/>
                  </a:cxn>
                  <a:cxn ang="0">
                    <a:pos x="558" y="35"/>
                  </a:cxn>
                  <a:cxn ang="0">
                    <a:pos x="571" y="40"/>
                  </a:cxn>
                </a:cxnLst>
                <a:rect l="0" t="0" r="r" b="b"/>
                <a:pathLst>
                  <a:path w="590" h="49">
                    <a:moveTo>
                      <a:pt x="0" y="0"/>
                    </a:moveTo>
                    <a:lnTo>
                      <a:pt x="51" y="0"/>
                    </a:lnTo>
                    <a:lnTo>
                      <a:pt x="51" y="14"/>
                    </a:lnTo>
                    <a:lnTo>
                      <a:pt x="35" y="14"/>
                    </a:lnTo>
                    <a:lnTo>
                      <a:pt x="35" y="49"/>
                    </a:lnTo>
                    <a:lnTo>
                      <a:pt x="15" y="49"/>
                    </a:lnTo>
                    <a:lnTo>
                      <a:pt x="15" y="14"/>
                    </a:lnTo>
                    <a:lnTo>
                      <a:pt x="0" y="14"/>
                    </a:lnTo>
                    <a:lnTo>
                      <a:pt x="0" y="0"/>
                    </a:lnTo>
                    <a:close/>
                    <a:moveTo>
                      <a:pt x="70" y="13"/>
                    </a:moveTo>
                    <a:lnTo>
                      <a:pt x="71" y="13"/>
                    </a:lnTo>
                    <a:lnTo>
                      <a:pt x="73" y="13"/>
                    </a:lnTo>
                    <a:lnTo>
                      <a:pt x="74" y="13"/>
                    </a:lnTo>
                    <a:lnTo>
                      <a:pt x="74" y="13"/>
                    </a:lnTo>
                    <a:lnTo>
                      <a:pt x="76" y="13"/>
                    </a:lnTo>
                    <a:lnTo>
                      <a:pt x="77" y="13"/>
                    </a:lnTo>
                    <a:lnTo>
                      <a:pt x="77" y="13"/>
                    </a:lnTo>
                    <a:lnTo>
                      <a:pt x="78" y="14"/>
                    </a:lnTo>
                    <a:lnTo>
                      <a:pt x="80" y="14"/>
                    </a:lnTo>
                    <a:lnTo>
                      <a:pt x="81" y="14"/>
                    </a:lnTo>
                    <a:lnTo>
                      <a:pt x="81" y="14"/>
                    </a:lnTo>
                    <a:lnTo>
                      <a:pt x="83" y="15"/>
                    </a:lnTo>
                    <a:lnTo>
                      <a:pt x="84" y="15"/>
                    </a:lnTo>
                    <a:lnTo>
                      <a:pt x="84" y="15"/>
                    </a:lnTo>
                    <a:lnTo>
                      <a:pt x="86" y="17"/>
                    </a:lnTo>
                    <a:lnTo>
                      <a:pt x="86" y="17"/>
                    </a:lnTo>
                    <a:lnTo>
                      <a:pt x="87" y="17"/>
                    </a:lnTo>
                    <a:lnTo>
                      <a:pt x="87" y="18"/>
                    </a:lnTo>
                    <a:lnTo>
                      <a:pt x="89" y="18"/>
                    </a:lnTo>
                    <a:lnTo>
                      <a:pt x="89" y="19"/>
                    </a:lnTo>
                    <a:lnTo>
                      <a:pt x="90" y="20"/>
                    </a:lnTo>
                    <a:lnTo>
                      <a:pt x="90" y="20"/>
                    </a:lnTo>
                    <a:lnTo>
                      <a:pt x="91" y="22"/>
                    </a:lnTo>
                    <a:lnTo>
                      <a:pt x="91" y="22"/>
                    </a:lnTo>
                    <a:lnTo>
                      <a:pt x="91" y="23"/>
                    </a:lnTo>
                    <a:lnTo>
                      <a:pt x="93" y="24"/>
                    </a:lnTo>
                    <a:lnTo>
                      <a:pt x="93" y="25"/>
                    </a:lnTo>
                    <a:lnTo>
                      <a:pt x="93" y="27"/>
                    </a:lnTo>
                    <a:lnTo>
                      <a:pt x="93" y="27"/>
                    </a:lnTo>
                    <a:lnTo>
                      <a:pt x="93" y="28"/>
                    </a:lnTo>
                    <a:lnTo>
                      <a:pt x="93" y="29"/>
                    </a:lnTo>
                    <a:lnTo>
                      <a:pt x="93" y="30"/>
                    </a:lnTo>
                    <a:lnTo>
                      <a:pt x="93" y="33"/>
                    </a:lnTo>
                    <a:lnTo>
                      <a:pt x="93" y="34"/>
                    </a:lnTo>
                    <a:lnTo>
                      <a:pt x="93" y="35"/>
                    </a:lnTo>
                    <a:lnTo>
                      <a:pt x="93" y="37"/>
                    </a:lnTo>
                    <a:lnTo>
                      <a:pt x="93" y="38"/>
                    </a:lnTo>
                    <a:lnTo>
                      <a:pt x="91" y="39"/>
                    </a:lnTo>
                    <a:lnTo>
                      <a:pt x="91" y="40"/>
                    </a:lnTo>
                    <a:lnTo>
                      <a:pt x="90" y="42"/>
                    </a:lnTo>
                    <a:lnTo>
                      <a:pt x="90" y="43"/>
                    </a:lnTo>
                    <a:lnTo>
                      <a:pt x="89" y="44"/>
                    </a:lnTo>
                    <a:lnTo>
                      <a:pt x="87" y="44"/>
                    </a:lnTo>
                    <a:lnTo>
                      <a:pt x="87" y="45"/>
                    </a:lnTo>
                    <a:lnTo>
                      <a:pt x="86" y="47"/>
                    </a:lnTo>
                    <a:lnTo>
                      <a:pt x="84" y="47"/>
                    </a:lnTo>
                    <a:lnTo>
                      <a:pt x="83" y="48"/>
                    </a:lnTo>
                    <a:lnTo>
                      <a:pt x="81" y="48"/>
                    </a:lnTo>
                    <a:lnTo>
                      <a:pt x="80" y="48"/>
                    </a:lnTo>
                    <a:lnTo>
                      <a:pt x="80" y="49"/>
                    </a:lnTo>
                    <a:lnTo>
                      <a:pt x="78" y="49"/>
                    </a:lnTo>
                    <a:lnTo>
                      <a:pt x="77" y="49"/>
                    </a:lnTo>
                    <a:lnTo>
                      <a:pt x="76" y="49"/>
                    </a:lnTo>
                    <a:lnTo>
                      <a:pt x="74" y="49"/>
                    </a:lnTo>
                    <a:lnTo>
                      <a:pt x="73" y="49"/>
                    </a:lnTo>
                    <a:lnTo>
                      <a:pt x="71" y="49"/>
                    </a:lnTo>
                    <a:lnTo>
                      <a:pt x="70" y="49"/>
                    </a:lnTo>
                    <a:lnTo>
                      <a:pt x="68" y="49"/>
                    </a:lnTo>
                    <a:lnTo>
                      <a:pt x="67" y="49"/>
                    </a:lnTo>
                    <a:lnTo>
                      <a:pt x="66" y="49"/>
                    </a:lnTo>
                    <a:lnTo>
                      <a:pt x="64" y="49"/>
                    </a:lnTo>
                    <a:lnTo>
                      <a:pt x="64" y="49"/>
                    </a:lnTo>
                    <a:lnTo>
                      <a:pt x="63" y="49"/>
                    </a:lnTo>
                    <a:lnTo>
                      <a:pt x="61" y="49"/>
                    </a:lnTo>
                    <a:lnTo>
                      <a:pt x="61" y="49"/>
                    </a:lnTo>
                    <a:lnTo>
                      <a:pt x="60" y="48"/>
                    </a:lnTo>
                    <a:lnTo>
                      <a:pt x="58" y="48"/>
                    </a:lnTo>
                    <a:lnTo>
                      <a:pt x="58" y="48"/>
                    </a:lnTo>
                    <a:lnTo>
                      <a:pt x="57" y="47"/>
                    </a:lnTo>
                    <a:lnTo>
                      <a:pt x="56" y="47"/>
                    </a:lnTo>
                    <a:lnTo>
                      <a:pt x="56" y="45"/>
                    </a:lnTo>
                    <a:lnTo>
                      <a:pt x="54" y="45"/>
                    </a:lnTo>
                    <a:lnTo>
                      <a:pt x="54" y="45"/>
                    </a:lnTo>
                    <a:lnTo>
                      <a:pt x="53" y="44"/>
                    </a:lnTo>
                    <a:lnTo>
                      <a:pt x="51" y="44"/>
                    </a:lnTo>
                    <a:lnTo>
                      <a:pt x="51" y="43"/>
                    </a:lnTo>
                    <a:lnTo>
                      <a:pt x="51" y="42"/>
                    </a:lnTo>
                    <a:lnTo>
                      <a:pt x="50" y="42"/>
                    </a:lnTo>
                    <a:lnTo>
                      <a:pt x="50" y="40"/>
                    </a:lnTo>
                    <a:lnTo>
                      <a:pt x="50" y="40"/>
                    </a:lnTo>
                    <a:lnTo>
                      <a:pt x="48" y="39"/>
                    </a:lnTo>
                    <a:lnTo>
                      <a:pt x="48" y="38"/>
                    </a:lnTo>
                    <a:lnTo>
                      <a:pt x="48" y="37"/>
                    </a:lnTo>
                    <a:lnTo>
                      <a:pt x="47" y="35"/>
                    </a:lnTo>
                    <a:lnTo>
                      <a:pt x="47" y="35"/>
                    </a:lnTo>
                    <a:lnTo>
                      <a:pt x="47" y="34"/>
                    </a:lnTo>
                    <a:lnTo>
                      <a:pt x="47" y="33"/>
                    </a:lnTo>
                    <a:lnTo>
                      <a:pt x="47" y="32"/>
                    </a:lnTo>
                    <a:lnTo>
                      <a:pt x="47" y="30"/>
                    </a:lnTo>
                    <a:lnTo>
                      <a:pt x="47" y="29"/>
                    </a:lnTo>
                    <a:lnTo>
                      <a:pt x="47" y="27"/>
                    </a:lnTo>
                    <a:lnTo>
                      <a:pt x="48" y="25"/>
                    </a:lnTo>
                    <a:lnTo>
                      <a:pt x="48" y="24"/>
                    </a:lnTo>
                    <a:lnTo>
                      <a:pt x="48" y="23"/>
                    </a:lnTo>
                    <a:lnTo>
                      <a:pt x="50" y="22"/>
                    </a:lnTo>
                    <a:lnTo>
                      <a:pt x="50" y="22"/>
                    </a:lnTo>
                    <a:lnTo>
                      <a:pt x="51" y="20"/>
                    </a:lnTo>
                    <a:lnTo>
                      <a:pt x="51" y="19"/>
                    </a:lnTo>
                    <a:lnTo>
                      <a:pt x="53" y="18"/>
                    </a:lnTo>
                    <a:lnTo>
                      <a:pt x="54" y="17"/>
                    </a:lnTo>
                    <a:lnTo>
                      <a:pt x="56" y="17"/>
                    </a:lnTo>
                    <a:lnTo>
                      <a:pt x="56" y="15"/>
                    </a:lnTo>
                    <a:lnTo>
                      <a:pt x="57" y="15"/>
                    </a:lnTo>
                    <a:lnTo>
                      <a:pt x="58" y="14"/>
                    </a:lnTo>
                    <a:lnTo>
                      <a:pt x="60" y="14"/>
                    </a:lnTo>
                    <a:lnTo>
                      <a:pt x="61" y="14"/>
                    </a:lnTo>
                    <a:lnTo>
                      <a:pt x="63" y="13"/>
                    </a:lnTo>
                    <a:lnTo>
                      <a:pt x="64" y="13"/>
                    </a:lnTo>
                    <a:lnTo>
                      <a:pt x="66" y="13"/>
                    </a:lnTo>
                    <a:lnTo>
                      <a:pt x="67" y="13"/>
                    </a:lnTo>
                    <a:lnTo>
                      <a:pt x="68" y="13"/>
                    </a:lnTo>
                    <a:lnTo>
                      <a:pt x="70" y="13"/>
                    </a:lnTo>
                    <a:close/>
                    <a:moveTo>
                      <a:pt x="71" y="22"/>
                    </a:moveTo>
                    <a:lnTo>
                      <a:pt x="70" y="22"/>
                    </a:lnTo>
                    <a:lnTo>
                      <a:pt x="68" y="23"/>
                    </a:lnTo>
                    <a:lnTo>
                      <a:pt x="68" y="23"/>
                    </a:lnTo>
                    <a:lnTo>
                      <a:pt x="67" y="23"/>
                    </a:lnTo>
                    <a:lnTo>
                      <a:pt x="67" y="23"/>
                    </a:lnTo>
                    <a:lnTo>
                      <a:pt x="66" y="24"/>
                    </a:lnTo>
                    <a:lnTo>
                      <a:pt x="66" y="24"/>
                    </a:lnTo>
                    <a:lnTo>
                      <a:pt x="66" y="25"/>
                    </a:lnTo>
                    <a:lnTo>
                      <a:pt x="64" y="25"/>
                    </a:lnTo>
                    <a:lnTo>
                      <a:pt x="64" y="27"/>
                    </a:lnTo>
                    <a:lnTo>
                      <a:pt x="64" y="27"/>
                    </a:lnTo>
                    <a:lnTo>
                      <a:pt x="64" y="28"/>
                    </a:lnTo>
                    <a:lnTo>
                      <a:pt x="64" y="28"/>
                    </a:lnTo>
                    <a:lnTo>
                      <a:pt x="64" y="29"/>
                    </a:lnTo>
                    <a:lnTo>
                      <a:pt x="64" y="30"/>
                    </a:lnTo>
                    <a:lnTo>
                      <a:pt x="63" y="30"/>
                    </a:lnTo>
                    <a:lnTo>
                      <a:pt x="64" y="32"/>
                    </a:lnTo>
                    <a:lnTo>
                      <a:pt x="64" y="33"/>
                    </a:lnTo>
                    <a:lnTo>
                      <a:pt x="64" y="34"/>
                    </a:lnTo>
                    <a:lnTo>
                      <a:pt x="64" y="35"/>
                    </a:lnTo>
                    <a:lnTo>
                      <a:pt x="64" y="35"/>
                    </a:lnTo>
                    <a:lnTo>
                      <a:pt x="64" y="37"/>
                    </a:lnTo>
                    <a:lnTo>
                      <a:pt x="64" y="37"/>
                    </a:lnTo>
                    <a:lnTo>
                      <a:pt x="66" y="38"/>
                    </a:lnTo>
                    <a:lnTo>
                      <a:pt x="66" y="39"/>
                    </a:lnTo>
                    <a:lnTo>
                      <a:pt x="66" y="39"/>
                    </a:lnTo>
                    <a:lnTo>
                      <a:pt x="67" y="39"/>
                    </a:lnTo>
                    <a:lnTo>
                      <a:pt x="67" y="40"/>
                    </a:lnTo>
                    <a:lnTo>
                      <a:pt x="68" y="40"/>
                    </a:lnTo>
                    <a:lnTo>
                      <a:pt x="68" y="40"/>
                    </a:lnTo>
                    <a:lnTo>
                      <a:pt x="70" y="40"/>
                    </a:lnTo>
                    <a:lnTo>
                      <a:pt x="70" y="40"/>
                    </a:lnTo>
                    <a:lnTo>
                      <a:pt x="71" y="40"/>
                    </a:lnTo>
                    <a:lnTo>
                      <a:pt x="73" y="40"/>
                    </a:lnTo>
                    <a:lnTo>
                      <a:pt x="74" y="39"/>
                    </a:lnTo>
                    <a:lnTo>
                      <a:pt x="76" y="38"/>
                    </a:lnTo>
                    <a:lnTo>
                      <a:pt x="76" y="37"/>
                    </a:lnTo>
                    <a:lnTo>
                      <a:pt x="77" y="35"/>
                    </a:lnTo>
                    <a:lnTo>
                      <a:pt x="77" y="33"/>
                    </a:lnTo>
                    <a:lnTo>
                      <a:pt x="77" y="30"/>
                    </a:lnTo>
                    <a:lnTo>
                      <a:pt x="77" y="30"/>
                    </a:lnTo>
                    <a:lnTo>
                      <a:pt x="77" y="29"/>
                    </a:lnTo>
                    <a:lnTo>
                      <a:pt x="77" y="29"/>
                    </a:lnTo>
                    <a:lnTo>
                      <a:pt x="77" y="28"/>
                    </a:lnTo>
                    <a:lnTo>
                      <a:pt x="77" y="27"/>
                    </a:lnTo>
                    <a:lnTo>
                      <a:pt x="77" y="27"/>
                    </a:lnTo>
                    <a:lnTo>
                      <a:pt x="76" y="25"/>
                    </a:lnTo>
                    <a:lnTo>
                      <a:pt x="76" y="25"/>
                    </a:lnTo>
                    <a:lnTo>
                      <a:pt x="76" y="24"/>
                    </a:lnTo>
                    <a:lnTo>
                      <a:pt x="76" y="24"/>
                    </a:lnTo>
                    <a:lnTo>
                      <a:pt x="74" y="23"/>
                    </a:lnTo>
                    <a:lnTo>
                      <a:pt x="74" y="23"/>
                    </a:lnTo>
                    <a:lnTo>
                      <a:pt x="73" y="23"/>
                    </a:lnTo>
                    <a:lnTo>
                      <a:pt x="73" y="23"/>
                    </a:lnTo>
                    <a:lnTo>
                      <a:pt x="71" y="22"/>
                    </a:lnTo>
                    <a:lnTo>
                      <a:pt x="71" y="22"/>
                    </a:lnTo>
                    <a:close/>
                    <a:moveTo>
                      <a:pt x="97" y="14"/>
                    </a:moveTo>
                    <a:lnTo>
                      <a:pt x="103" y="14"/>
                    </a:lnTo>
                    <a:lnTo>
                      <a:pt x="103" y="3"/>
                    </a:lnTo>
                    <a:lnTo>
                      <a:pt x="120" y="3"/>
                    </a:lnTo>
                    <a:lnTo>
                      <a:pt x="120" y="14"/>
                    </a:lnTo>
                    <a:lnTo>
                      <a:pt x="127" y="14"/>
                    </a:lnTo>
                    <a:lnTo>
                      <a:pt x="127" y="22"/>
                    </a:lnTo>
                    <a:lnTo>
                      <a:pt x="120" y="22"/>
                    </a:lnTo>
                    <a:lnTo>
                      <a:pt x="120" y="35"/>
                    </a:lnTo>
                    <a:lnTo>
                      <a:pt x="120" y="35"/>
                    </a:lnTo>
                    <a:lnTo>
                      <a:pt x="120" y="35"/>
                    </a:lnTo>
                    <a:lnTo>
                      <a:pt x="120" y="37"/>
                    </a:lnTo>
                    <a:lnTo>
                      <a:pt x="120" y="37"/>
                    </a:lnTo>
                    <a:lnTo>
                      <a:pt x="120" y="37"/>
                    </a:lnTo>
                    <a:lnTo>
                      <a:pt x="120" y="38"/>
                    </a:lnTo>
                    <a:lnTo>
                      <a:pt x="120" y="38"/>
                    </a:lnTo>
                    <a:lnTo>
                      <a:pt x="120" y="38"/>
                    </a:lnTo>
                    <a:lnTo>
                      <a:pt x="120" y="38"/>
                    </a:lnTo>
                    <a:lnTo>
                      <a:pt x="120" y="38"/>
                    </a:lnTo>
                    <a:lnTo>
                      <a:pt x="120" y="38"/>
                    </a:lnTo>
                    <a:lnTo>
                      <a:pt x="120" y="38"/>
                    </a:lnTo>
                    <a:lnTo>
                      <a:pt x="122" y="39"/>
                    </a:lnTo>
                    <a:lnTo>
                      <a:pt x="122" y="39"/>
                    </a:lnTo>
                    <a:lnTo>
                      <a:pt x="122" y="39"/>
                    </a:lnTo>
                    <a:lnTo>
                      <a:pt x="122" y="39"/>
                    </a:lnTo>
                    <a:lnTo>
                      <a:pt x="123" y="39"/>
                    </a:lnTo>
                    <a:lnTo>
                      <a:pt x="123" y="39"/>
                    </a:lnTo>
                    <a:lnTo>
                      <a:pt x="123" y="39"/>
                    </a:lnTo>
                    <a:lnTo>
                      <a:pt x="124" y="39"/>
                    </a:lnTo>
                    <a:lnTo>
                      <a:pt x="124" y="39"/>
                    </a:lnTo>
                    <a:lnTo>
                      <a:pt x="126" y="39"/>
                    </a:lnTo>
                    <a:lnTo>
                      <a:pt x="126" y="39"/>
                    </a:lnTo>
                    <a:lnTo>
                      <a:pt x="127" y="39"/>
                    </a:lnTo>
                    <a:lnTo>
                      <a:pt x="127" y="49"/>
                    </a:lnTo>
                    <a:lnTo>
                      <a:pt x="127" y="49"/>
                    </a:lnTo>
                    <a:lnTo>
                      <a:pt x="127" y="49"/>
                    </a:lnTo>
                    <a:lnTo>
                      <a:pt x="127" y="49"/>
                    </a:lnTo>
                    <a:lnTo>
                      <a:pt x="126" y="49"/>
                    </a:lnTo>
                    <a:lnTo>
                      <a:pt x="126" y="49"/>
                    </a:lnTo>
                    <a:lnTo>
                      <a:pt x="124" y="49"/>
                    </a:lnTo>
                    <a:lnTo>
                      <a:pt x="124" y="49"/>
                    </a:lnTo>
                    <a:lnTo>
                      <a:pt x="123" y="49"/>
                    </a:lnTo>
                    <a:lnTo>
                      <a:pt x="123" y="49"/>
                    </a:lnTo>
                    <a:lnTo>
                      <a:pt x="122" y="49"/>
                    </a:lnTo>
                    <a:lnTo>
                      <a:pt x="120" y="49"/>
                    </a:lnTo>
                    <a:lnTo>
                      <a:pt x="120" y="49"/>
                    </a:lnTo>
                    <a:lnTo>
                      <a:pt x="120" y="49"/>
                    </a:lnTo>
                    <a:lnTo>
                      <a:pt x="119" y="49"/>
                    </a:lnTo>
                    <a:lnTo>
                      <a:pt x="119" y="49"/>
                    </a:lnTo>
                    <a:lnTo>
                      <a:pt x="119" y="49"/>
                    </a:lnTo>
                    <a:lnTo>
                      <a:pt x="117" y="49"/>
                    </a:lnTo>
                    <a:lnTo>
                      <a:pt x="116" y="49"/>
                    </a:lnTo>
                    <a:lnTo>
                      <a:pt x="114" y="49"/>
                    </a:lnTo>
                    <a:lnTo>
                      <a:pt x="113" y="49"/>
                    </a:lnTo>
                    <a:lnTo>
                      <a:pt x="113" y="49"/>
                    </a:lnTo>
                    <a:lnTo>
                      <a:pt x="111" y="49"/>
                    </a:lnTo>
                    <a:lnTo>
                      <a:pt x="111" y="49"/>
                    </a:lnTo>
                    <a:lnTo>
                      <a:pt x="110" y="48"/>
                    </a:lnTo>
                    <a:lnTo>
                      <a:pt x="110" y="48"/>
                    </a:lnTo>
                    <a:lnTo>
                      <a:pt x="109" y="48"/>
                    </a:lnTo>
                    <a:lnTo>
                      <a:pt x="109" y="48"/>
                    </a:lnTo>
                    <a:lnTo>
                      <a:pt x="107" y="48"/>
                    </a:lnTo>
                    <a:lnTo>
                      <a:pt x="107" y="48"/>
                    </a:lnTo>
                    <a:lnTo>
                      <a:pt x="107" y="48"/>
                    </a:lnTo>
                    <a:lnTo>
                      <a:pt x="106" y="47"/>
                    </a:lnTo>
                    <a:lnTo>
                      <a:pt x="106" y="47"/>
                    </a:lnTo>
                    <a:lnTo>
                      <a:pt x="106" y="47"/>
                    </a:lnTo>
                    <a:lnTo>
                      <a:pt x="106" y="47"/>
                    </a:lnTo>
                    <a:lnTo>
                      <a:pt x="104" y="45"/>
                    </a:lnTo>
                    <a:lnTo>
                      <a:pt x="104" y="45"/>
                    </a:lnTo>
                    <a:lnTo>
                      <a:pt x="104" y="45"/>
                    </a:lnTo>
                    <a:lnTo>
                      <a:pt x="104" y="44"/>
                    </a:lnTo>
                    <a:lnTo>
                      <a:pt x="104" y="44"/>
                    </a:lnTo>
                    <a:lnTo>
                      <a:pt x="104" y="43"/>
                    </a:lnTo>
                    <a:lnTo>
                      <a:pt x="104" y="43"/>
                    </a:lnTo>
                    <a:lnTo>
                      <a:pt x="103" y="42"/>
                    </a:lnTo>
                    <a:lnTo>
                      <a:pt x="103" y="42"/>
                    </a:lnTo>
                    <a:lnTo>
                      <a:pt x="103" y="40"/>
                    </a:lnTo>
                    <a:lnTo>
                      <a:pt x="103" y="40"/>
                    </a:lnTo>
                    <a:lnTo>
                      <a:pt x="103" y="39"/>
                    </a:lnTo>
                    <a:lnTo>
                      <a:pt x="103" y="38"/>
                    </a:lnTo>
                    <a:lnTo>
                      <a:pt x="103" y="37"/>
                    </a:lnTo>
                    <a:lnTo>
                      <a:pt x="103" y="22"/>
                    </a:lnTo>
                    <a:lnTo>
                      <a:pt x="97" y="22"/>
                    </a:lnTo>
                    <a:lnTo>
                      <a:pt x="97" y="14"/>
                    </a:lnTo>
                    <a:close/>
                    <a:moveTo>
                      <a:pt x="136" y="25"/>
                    </a:moveTo>
                    <a:lnTo>
                      <a:pt x="136" y="24"/>
                    </a:lnTo>
                    <a:lnTo>
                      <a:pt x="136" y="23"/>
                    </a:lnTo>
                    <a:lnTo>
                      <a:pt x="136" y="23"/>
                    </a:lnTo>
                    <a:lnTo>
                      <a:pt x="136" y="22"/>
                    </a:lnTo>
                    <a:lnTo>
                      <a:pt x="136" y="20"/>
                    </a:lnTo>
                    <a:lnTo>
                      <a:pt x="136" y="20"/>
                    </a:lnTo>
                    <a:lnTo>
                      <a:pt x="137" y="19"/>
                    </a:lnTo>
                    <a:lnTo>
                      <a:pt x="137" y="18"/>
                    </a:lnTo>
                    <a:lnTo>
                      <a:pt x="137" y="18"/>
                    </a:lnTo>
                    <a:lnTo>
                      <a:pt x="139" y="18"/>
                    </a:lnTo>
                    <a:lnTo>
                      <a:pt x="139" y="17"/>
                    </a:lnTo>
                    <a:lnTo>
                      <a:pt x="140" y="17"/>
                    </a:lnTo>
                    <a:lnTo>
                      <a:pt x="140" y="15"/>
                    </a:lnTo>
                    <a:lnTo>
                      <a:pt x="142" y="15"/>
                    </a:lnTo>
                    <a:lnTo>
                      <a:pt x="143" y="14"/>
                    </a:lnTo>
                    <a:lnTo>
                      <a:pt x="145" y="14"/>
                    </a:lnTo>
                    <a:lnTo>
                      <a:pt x="146" y="14"/>
                    </a:lnTo>
                    <a:lnTo>
                      <a:pt x="147" y="14"/>
                    </a:lnTo>
                    <a:lnTo>
                      <a:pt x="149" y="13"/>
                    </a:lnTo>
                    <a:lnTo>
                      <a:pt x="150" y="13"/>
                    </a:lnTo>
                    <a:lnTo>
                      <a:pt x="152" y="13"/>
                    </a:lnTo>
                    <a:lnTo>
                      <a:pt x="155" y="13"/>
                    </a:lnTo>
                    <a:lnTo>
                      <a:pt x="156" y="13"/>
                    </a:lnTo>
                    <a:lnTo>
                      <a:pt x="159" y="13"/>
                    </a:lnTo>
                    <a:lnTo>
                      <a:pt x="160" y="13"/>
                    </a:lnTo>
                    <a:lnTo>
                      <a:pt x="162" y="13"/>
                    </a:lnTo>
                    <a:lnTo>
                      <a:pt x="165" y="13"/>
                    </a:lnTo>
                    <a:lnTo>
                      <a:pt x="166" y="13"/>
                    </a:lnTo>
                    <a:lnTo>
                      <a:pt x="167" y="13"/>
                    </a:lnTo>
                    <a:lnTo>
                      <a:pt x="169" y="14"/>
                    </a:lnTo>
                    <a:lnTo>
                      <a:pt x="169" y="14"/>
                    </a:lnTo>
                    <a:lnTo>
                      <a:pt x="170" y="14"/>
                    </a:lnTo>
                    <a:lnTo>
                      <a:pt x="172" y="14"/>
                    </a:lnTo>
                    <a:lnTo>
                      <a:pt x="173" y="15"/>
                    </a:lnTo>
                    <a:lnTo>
                      <a:pt x="173" y="15"/>
                    </a:lnTo>
                    <a:lnTo>
                      <a:pt x="175" y="17"/>
                    </a:lnTo>
                    <a:lnTo>
                      <a:pt x="175" y="17"/>
                    </a:lnTo>
                    <a:lnTo>
                      <a:pt x="176" y="18"/>
                    </a:lnTo>
                    <a:lnTo>
                      <a:pt x="176" y="18"/>
                    </a:lnTo>
                    <a:lnTo>
                      <a:pt x="176" y="19"/>
                    </a:lnTo>
                    <a:lnTo>
                      <a:pt x="178" y="19"/>
                    </a:lnTo>
                    <a:lnTo>
                      <a:pt x="178" y="20"/>
                    </a:lnTo>
                    <a:lnTo>
                      <a:pt x="178" y="22"/>
                    </a:lnTo>
                    <a:lnTo>
                      <a:pt x="178" y="22"/>
                    </a:lnTo>
                    <a:lnTo>
                      <a:pt x="178" y="23"/>
                    </a:lnTo>
                    <a:lnTo>
                      <a:pt x="178" y="24"/>
                    </a:lnTo>
                    <a:lnTo>
                      <a:pt x="178" y="25"/>
                    </a:lnTo>
                    <a:lnTo>
                      <a:pt x="178" y="25"/>
                    </a:lnTo>
                    <a:lnTo>
                      <a:pt x="178" y="43"/>
                    </a:lnTo>
                    <a:lnTo>
                      <a:pt x="178" y="44"/>
                    </a:lnTo>
                    <a:lnTo>
                      <a:pt x="178" y="44"/>
                    </a:lnTo>
                    <a:lnTo>
                      <a:pt x="178" y="44"/>
                    </a:lnTo>
                    <a:lnTo>
                      <a:pt x="178" y="45"/>
                    </a:lnTo>
                    <a:lnTo>
                      <a:pt x="178" y="45"/>
                    </a:lnTo>
                    <a:lnTo>
                      <a:pt x="178" y="45"/>
                    </a:lnTo>
                    <a:lnTo>
                      <a:pt x="179" y="47"/>
                    </a:lnTo>
                    <a:lnTo>
                      <a:pt x="179" y="47"/>
                    </a:lnTo>
                    <a:lnTo>
                      <a:pt x="179" y="47"/>
                    </a:lnTo>
                    <a:lnTo>
                      <a:pt x="179" y="47"/>
                    </a:lnTo>
                    <a:lnTo>
                      <a:pt x="179" y="47"/>
                    </a:lnTo>
                    <a:lnTo>
                      <a:pt x="179" y="48"/>
                    </a:lnTo>
                    <a:lnTo>
                      <a:pt x="179" y="48"/>
                    </a:lnTo>
                    <a:lnTo>
                      <a:pt x="179" y="48"/>
                    </a:lnTo>
                    <a:lnTo>
                      <a:pt x="180" y="48"/>
                    </a:lnTo>
                    <a:lnTo>
                      <a:pt x="180" y="48"/>
                    </a:lnTo>
                    <a:lnTo>
                      <a:pt x="180" y="49"/>
                    </a:lnTo>
                    <a:lnTo>
                      <a:pt x="163" y="49"/>
                    </a:lnTo>
                    <a:lnTo>
                      <a:pt x="163" y="45"/>
                    </a:lnTo>
                    <a:lnTo>
                      <a:pt x="160" y="47"/>
                    </a:lnTo>
                    <a:lnTo>
                      <a:pt x="159" y="47"/>
                    </a:lnTo>
                    <a:lnTo>
                      <a:pt x="157" y="48"/>
                    </a:lnTo>
                    <a:lnTo>
                      <a:pt x="156" y="49"/>
                    </a:lnTo>
                    <a:lnTo>
                      <a:pt x="153" y="49"/>
                    </a:lnTo>
                    <a:lnTo>
                      <a:pt x="152" y="49"/>
                    </a:lnTo>
                    <a:lnTo>
                      <a:pt x="149" y="49"/>
                    </a:lnTo>
                    <a:lnTo>
                      <a:pt x="147" y="49"/>
                    </a:lnTo>
                    <a:lnTo>
                      <a:pt x="146" y="49"/>
                    </a:lnTo>
                    <a:lnTo>
                      <a:pt x="145" y="49"/>
                    </a:lnTo>
                    <a:lnTo>
                      <a:pt x="145" y="49"/>
                    </a:lnTo>
                    <a:lnTo>
                      <a:pt x="143" y="49"/>
                    </a:lnTo>
                    <a:lnTo>
                      <a:pt x="143" y="49"/>
                    </a:lnTo>
                    <a:lnTo>
                      <a:pt x="142" y="49"/>
                    </a:lnTo>
                    <a:lnTo>
                      <a:pt x="140" y="49"/>
                    </a:lnTo>
                    <a:lnTo>
                      <a:pt x="140" y="49"/>
                    </a:lnTo>
                    <a:lnTo>
                      <a:pt x="139" y="49"/>
                    </a:lnTo>
                    <a:lnTo>
                      <a:pt x="139" y="48"/>
                    </a:lnTo>
                    <a:lnTo>
                      <a:pt x="137" y="48"/>
                    </a:lnTo>
                    <a:lnTo>
                      <a:pt x="137" y="48"/>
                    </a:lnTo>
                    <a:lnTo>
                      <a:pt x="137" y="47"/>
                    </a:lnTo>
                    <a:lnTo>
                      <a:pt x="136" y="47"/>
                    </a:lnTo>
                    <a:lnTo>
                      <a:pt x="136" y="47"/>
                    </a:lnTo>
                    <a:lnTo>
                      <a:pt x="134" y="45"/>
                    </a:lnTo>
                    <a:lnTo>
                      <a:pt x="134" y="45"/>
                    </a:lnTo>
                    <a:lnTo>
                      <a:pt x="134" y="44"/>
                    </a:lnTo>
                    <a:lnTo>
                      <a:pt x="133" y="43"/>
                    </a:lnTo>
                    <a:lnTo>
                      <a:pt x="133" y="43"/>
                    </a:lnTo>
                    <a:lnTo>
                      <a:pt x="133" y="42"/>
                    </a:lnTo>
                    <a:lnTo>
                      <a:pt x="133" y="42"/>
                    </a:lnTo>
                    <a:lnTo>
                      <a:pt x="133" y="40"/>
                    </a:lnTo>
                    <a:lnTo>
                      <a:pt x="133" y="39"/>
                    </a:lnTo>
                    <a:lnTo>
                      <a:pt x="133" y="38"/>
                    </a:lnTo>
                    <a:lnTo>
                      <a:pt x="133" y="38"/>
                    </a:lnTo>
                    <a:lnTo>
                      <a:pt x="133" y="37"/>
                    </a:lnTo>
                    <a:lnTo>
                      <a:pt x="133" y="35"/>
                    </a:lnTo>
                    <a:lnTo>
                      <a:pt x="134" y="34"/>
                    </a:lnTo>
                    <a:lnTo>
                      <a:pt x="134" y="34"/>
                    </a:lnTo>
                    <a:lnTo>
                      <a:pt x="134" y="33"/>
                    </a:lnTo>
                    <a:lnTo>
                      <a:pt x="136" y="33"/>
                    </a:lnTo>
                    <a:lnTo>
                      <a:pt x="136" y="32"/>
                    </a:lnTo>
                    <a:lnTo>
                      <a:pt x="137" y="32"/>
                    </a:lnTo>
                    <a:lnTo>
                      <a:pt x="137" y="32"/>
                    </a:lnTo>
                    <a:lnTo>
                      <a:pt x="137" y="30"/>
                    </a:lnTo>
                    <a:lnTo>
                      <a:pt x="139" y="30"/>
                    </a:lnTo>
                    <a:lnTo>
                      <a:pt x="139" y="30"/>
                    </a:lnTo>
                    <a:lnTo>
                      <a:pt x="140" y="30"/>
                    </a:lnTo>
                    <a:lnTo>
                      <a:pt x="142" y="29"/>
                    </a:lnTo>
                    <a:lnTo>
                      <a:pt x="142" y="29"/>
                    </a:lnTo>
                    <a:lnTo>
                      <a:pt x="143" y="29"/>
                    </a:lnTo>
                    <a:lnTo>
                      <a:pt x="143" y="29"/>
                    </a:lnTo>
                    <a:lnTo>
                      <a:pt x="145" y="29"/>
                    </a:lnTo>
                    <a:lnTo>
                      <a:pt x="145" y="29"/>
                    </a:lnTo>
                    <a:lnTo>
                      <a:pt x="146" y="28"/>
                    </a:lnTo>
                    <a:lnTo>
                      <a:pt x="147" y="28"/>
                    </a:lnTo>
                    <a:lnTo>
                      <a:pt x="147" y="28"/>
                    </a:lnTo>
                    <a:lnTo>
                      <a:pt x="149" y="28"/>
                    </a:lnTo>
                    <a:lnTo>
                      <a:pt x="150" y="28"/>
                    </a:lnTo>
                    <a:lnTo>
                      <a:pt x="150" y="28"/>
                    </a:lnTo>
                    <a:lnTo>
                      <a:pt x="152" y="28"/>
                    </a:lnTo>
                    <a:lnTo>
                      <a:pt x="153" y="28"/>
                    </a:lnTo>
                    <a:lnTo>
                      <a:pt x="153" y="28"/>
                    </a:lnTo>
                    <a:lnTo>
                      <a:pt x="155" y="28"/>
                    </a:lnTo>
                    <a:lnTo>
                      <a:pt x="155" y="28"/>
                    </a:lnTo>
                    <a:lnTo>
                      <a:pt x="156" y="28"/>
                    </a:lnTo>
                    <a:lnTo>
                      <a:pt x="156" y="27"/>
                    </a:lnTo>
                    <a:lnTo>
                      <a:pt x="157" y="27"/>
                    </a:lnTo>
                    <a:lnTo>
                      <a:pt x="157" y="27"/>
                    </a:lnTo>
                    <a:lnTo>
                      <a:pt x="159" y="27"/>
                    </a:lnTo>
                    <a:lnTo>
                      <a:pt x="159" y="27"/>
                    </a:lnTo>
                    <a:lnTo>
                      <a:pt x="159" y="27"/>
                    </a:lnTo>
                    <a:lnTo>
                      <a:pt x="160" y="27"/>
                    </a:lnTo>
                    <a:lnTo>
                      <a:pt x="160" y="27"/>
                    </a:lnTo>
                    <a:lnTo>
                      <a:pt x="160" y="25"/>
                    </a:lnTo>
                    <a:lnTo>
                      <a:pt x="160" y="25"/>
                    </a:lnTo>
                    <a:lnTo>
                      <a:pt x="162" y="25"/>
                    </a:lnTo>
                    <a:lnTo>
                      <a:pt x="162" y="25"/>
                    </a:lnTo>
                    <a:lnTo>
                      <a:pt x="162" y="25"/>
                    </a:lnTo>
                    <a:lnTo>
                      <a:pt x="162" y="24"/>
                    </a:lnTo>
                    <a:lnTo>
                      <a:pt x="162" y="24"/>
                    </a:lnTo>
                    <a:lnTo>
                      <a:pt x="162" y="24"/>
                    </a:lnTo>
                    <a:lnTo>
                      <a:pt x="162" y="23"/>
                    </a:lnTo>
                    <a:lnTo>
                      <a:pt x="162" y="23"/>
                    </a:lnTo>
                    <a:lnTo>
                      <a:pt x="162" y="23"/>
                    </a:lnTo>
                    <a:lnTo>
                      <a:pt x="162" y="23"/>
                    </a:lnTo>
                    <a:lnTo>
                      <a:pt x="160" y="23"/>
                    </a:lnTo>
                    <a:lnTo>
                      <a:pt x="160" y="23"/>
                    </a:lnTo>
                    <a:lnTo>
                      <a:pt x="160" y="22"/>
                    </a:lnTo>
                    <a:lnTo>
                      <a:pt x="160" y="22"/>
                    </a:lnTo>
                    <a:lnTo>
                      <a:pt x="160" y="22"/>
                    </a:lnTo>
                    <a:lnTo>
                      <a:pt x="159" y="22"/>
                    </a:lnTo>
                    <a:lnTo>
                      <a:pt x="159" y="22"/>
                    </a:lnTo>
                    <a:lnTo>
                      <a:pt x="159" y="22"/>
                    </a:lnTo>
                    <a:lnTo>
                      <a:pt x="157" y="22"/>
                    </a:lnTo>
                    <a:lnTo>
                      <a:pt x="157" y="22"/>
                    </a:lnTo>
                    <a:lnTo>
                      <a:pt x="156" y="22"/>
                    </a:lnTo>
                    <a:lnTo>
                      <a:pt x="155" y="22"/>
                    </a:lnTo>
                    <a:lnTo>
                      <a:pt x="155" y="22"/>
                    </a:lnTo>
                    <a:lnTo>
                      <a:pt x="153" y="22"/>
                    </a:lnTo>
                    <a:lnTo>
                      <a:pt x="153" y="22"/>
                    </a:lnTo>
                    <a:lnTo>
                      <a:pt x="152" y="23"/>
                    </a:lnTo>
                    <a:lnTo>
                      <a:pt x="152" y="23"/>
                    </a:lnTo>
                    <a:lnTo>
                      <a:pt x="152" y="24"/>
                    </a:lnTo>
                    <a:lnTo>
                      <a:pt x="150" y="25"/>
                    </a:lnTo>
                    <a:lnTo>
                      <a:pt x="136" y="25"/>
                    </a:lnTo>
                    <a:close/>
                    <a:moveTo>
                      <a:pt x="162" y="33"/>
                    </a:moveTo>
                    <a:lnTo>
                      <a:pt x="162" y="34"/>
                    </a:lnTo>
                    <a:lnTo>
                      <a:pt x="160" y="34"/>
                    </a:lnTo>
                    <a:lnTo>
                      <a:pt x="160" y="34"/>
                    </a:lnTo>
                    <a:lnTo>
                      <a:pt x="160" y="34"/>
                    </a:lnTo>
                    <a:lnTo>
                      <a:pt x="159" y="34"/>
                    </a:lnTo>
                    <a:lnTo>
                      <a:pt x="159" y="34"/>
                    </a:lnTo>
                    <a:lnTo>
                      <a:pt x="157" y="34"/>
                    </a:lnTo>
                    <a:lnTo>
                      <a:pt x="156" y="34"/>
                    </a:lnTo>
                    <a:lnTo>
                      <a:pt x="156" y="35"/>
                    </a:lnTo>
                    <a:lnTo>
                      <a:pt x="155" y="35"/>
                    </a:lnTo>
                    <a:lnTo>
                      <a:pt x="155" y="35"/>
                    </a:lnTo>
                    <a:lnTo>
                      <a:pt x="153" y="35"/>
                    </a:lnTo>
                    <a:lnTo>
                      <a:pt x="153" y="35"/>
                    </a:lnTo>
                    <a:lnTo>
                      <a:pt x="152" y="35"/>
                    </a:lnTo>
                    <a:lnTo>
                      <a:pt x="152" y="37"/>
                    </a:lnTo>
                    <a:lnTo>
                      <a:pt x="152" y="37"/>
                    </a:lnTo>
                    <a:lnTo>
                      <a:pt x="150" y="37"/>
                    </a:lnTo>
                    <a:lnTo>
                      <a:pt x="150" y="37"/>
                    </a:lnTo>
                    <a:lnTo>
                      <a:pt x="150" y="37"/>
                    </a:lnTo>
                    <a:lnTo>
                      <a:pt x="150" y="38"/>
                    </a:lnTo>
                    <a:lnTo>
                      <a:pt x="150" y="38"/>
                    </a:lnTo>
                    <a:lnTo>
                      <a:pt x="150" y="38"/>
                    </a:lnTo>
                    <a:lnTo>
                      <a:pt x="150" y="39"/>
                    </a:lnTo>
                    <a:lnTo>
                      <a:pt x="150" y="39"/>
                    </a:lnTo>
                    <a:lnTo>
                      <a:pt x="150" y="39"/>
                    </a:lnTo>
                    <a:lnTo>
                      <a:pt x="150" y="40"/>
                    </a:lnTo>
                    <a:lnTo>
                      <a:pt x="150" y="40"/>
                    </a:lnTo>
                    <a:lnTo>
                      <a:pt x="150" y="42"/>
                    </a:lnTo>
                    <a:lnTo>
                      <a:pt x="152" y="42"/>
                    </a:lnTo>
                    <a:lnTo>
                      <a:pt x="152" y="42"/>
                    </a:lnTo>
                    <a:lnTo>
                      <a:pt x="153" y="42"/>
                    </a:lnTo>
                    <a:lnTo>
                      <a:pt x="155" y="42"/>
                    </a:lnTo>
                    <a:lnTo>
                      <a:pt x="155" y="42"/>
                    </a:lnTo>
                    <a:lnTo>
                      <a:pt x="156" y="42"/>
                    </a:lnTo>
                    <a:lnTo>
                      <a:pt x="157" y="42"/>
                    </a:lnTo>
                    <a:lnTo>
                      <a:pt x="157" y="42"/>
                    </a:lnTo>
                    <a:lnTo>
                      <a:pt x="159" y="42"/>
                    </a:lnTo>
                    <a:lnTo>
                      <a:pt x="159" y="40"/>
                    </a:lnTo>
                    <a:lnTo>
                      <a:pt x="159" y="40"/>
                    </a:lnTo>
                    <a:lnTo>
                      <a:pt x="160" y="40"/>
                    </a:lnTo>
                    <a:lnTo>
                      <a:pt x="160" y="39"/>
                    </a:lnTo>
                    <a:lnTo>
                      <a:pt x="160" y="39"/>
                    </a:lnTo>
                    <a:lnTo>
                      <a:pt x="160" y="38"/>
                    </a:lnTo>
                    <a:lnTo>
                      <a:pt x="162" y="38"/>
                    </a:lnTo>
                    <a:lnTo>
                      <a:pt x="162" y="37"/>
                    </a:lnTo>
                    <a:lnTo>
                      <a:pt x="162" y="37"/>
                    </a:lnTo>
                    <a:lnTo>
                      <a:pt x="162" y="35"/>
                    </a:lnTo>
                    <a:lnTo>
                      <a:pt x="162" y="34"/>
                    </a:lnTo>
                    <a:lnTo>
                      <a:pt x="162" y="33"/>
                    </a:lnTo>
                    <a:close/>
                    <a:moveTo>
                      <a:pt x="188" y="0"/>
                    </a:moveTo>
                    <a:lnTo>
                      <a:pt x="203" y="0"/>
                    </a:lnTo>
                    <a:lnTo>
                      <a:pt x="203" y="49"/>
                    </a:lnTo>
                    <a:lnTo>
                      <a:pt x="188" y="49"/>
                    </a:lnTo>
                    <a:lnTo>
                      <a:pt x="188" y="0"/>
                    </a:lnTo>
                    <a:close/>
                    <a:moveTo>
                      <a:pt x="258" y="14"/>
                    </a:moveTo>
                    <a:lnTo>
                      <a:pt x="265" y="14"/>
                    </a:lnTo>
                    <a:lnTo>
                      <a:pt x="265" y="3"/>
                    </a:lnTo>
                    <a:lnTo>
                      <a:pt x="281" y="3"/>
                    </a:lnTo>
                    <a:lnTo>
                      <a:pt x="281" y="14"/>
                    </a:lnTo>
                    <a:lnTo>
                      <a:pt x="288" y="14"/>
                    </a:lnTo>
                    <a:lnTo>
                      <a:pt x="288" y="22"/>
                    </a:lnTo>
                    <a:lnTo>
                      <a:pt x="281" y="22"/>
                    </a:lnTo>
                    <a:lnTo>
                      <a:pt x="281" y="35"/>
                    </a:lnTo>
                    <a:lnTo>
                      <a:pt x="281" y="35"/>
                    </a:lnTo>
                    <a:lnTo>
                      <a:pt x="281" y="35"/>
                    </a:lnTo>
                    <a:lnTo>
                      <a:pt x="281" y="37"/>
                    </a:lnTo>
                    <a:lnTo>
                      <a:pt x="281" y="37"/>
                    </a:lnTo>
                    <a:lnTo>
                      <a:pt x="281" y="37"/>
                    </a:lnTo>
                    <a:lnTo>
                      <a:pt x="281" y="38"/>
                    </a:lnTo>
                    <a:lnTo>
                      <a:pt x="281" y="38"/>
                    </a:lnTo>
                    <a:lnTo>
                      <a:pt x="281" y="38"/>
                    </a:lnTo>
                    <a:lnTo>
                      <a:pt x="281" y="38"/>
                    </a:lnTo>
                    <a:lnTo>
                      <a:pt x="281" y="38"/>
                    </a:lnTo>
                    <a:lnTo>
                      <a:pt x="282" y="38"/>
                    </a:lnTo>
                    <a:lnTo>
                      <a:pt x="282" y="38"/>
                    </a:lnTo>
                    <a:lnTo>
                      <a:pt x="282" y="39"/>
                    </a:lnTo>
                    <a:lnTo>
                      <a:pt x="282" y="39"/>
                    </a:lnTo>
                    <a:lnTo>
                      <a:pt x="282" y="39"/>
                    </a:lnTo>
                    <a:lnTo>
                      <a:pt x="284" y="39"/>
                    </a:lnTo>
                    <a:lnTo>
                      <a:pt x="284" y="39"/>
                    </a:lnTo>
                    <a:lnTo>
                      <a:pt x="284" y="39"/>
                    </a:lnTo>
                    <a:lnTo>
                      <a:pt x="284" y="39"/>
                    </a:lnTo>
                    <a:lnTo>
                      <a:pt x="285" y="39"/>
                    </a:lnTo>
                    <a:lnTo>
                      <a:pt x="285" y="39"/>
                    </a:lnTo>
                    <a:lnTo>
                      <a:pt x="287" y="39"/>
                    </a:lnTo>
                    <a:lnTo>
                      <a:pt x="288" y="39"/>
                    </a:lnTo>
                    <a:lnTo>
                      <a:pt x="288" y="39"/>
                    </a:lnTo>
                    <a:lnTo>
                      <a:pt x="288" y="49"/>
                    </a:lnTo>
                    <a:lnTo>
                      <a:pt x="288" y="49"/>
                    </a:lnTo>
                    <a:lnTo>
                      <a:pt x="288" y="49"/>
                    </a:lnTo>
                    <a:lnTo>
                      <a:pt x="288" y="49"/>
                    </a:lnTo>
                    <a:lnTo>
                      <a:pt x="287" y="49"/>
                    </a:lnTo>
                    <a:lnTo>
                      <a:pt x="287" y="49"/>
                    </a:lnTo>
                    <a:lnTo>
                      <a:pt x="287" y="49"/>
                    </a:lnTo>
                    <a:lnTo>
                      <a:pt x="285" y="49"/>
                    </a:lnTo>
                    <a:lnTo>
                      <a:pt x="284" y="49"/>
                    </a:lnTo>
                    <a:lnTo>
                      <a:pt x="284" y="49"/>
                    </a:lnTo>
                    <a:lnTo>
                      <a:pt x="282" y="49"/>
                    </a:lnTo>
                    <a:lnTo>
                      <a:pt x="282" y="49"/>
                    </a:lnTo>
                    <a:lnTo>
                      <a:pt x="281" y="49"/>
                    </a:lnTo>
                    <a:lnTo>
                      <a:pt x="281" y="49"/>
                    </a:lnTo>
                    <a:lnTo>
                      <a:pt x="279" y="49"/>
                    </a:lnTo>
                    <a:lnTo>
                      <a:pt x="279" y="49"/>
                    </a:lnTo>
                    <a:lnTo>
                      <a:pt x="279" y="49"/>
                    </a:lnTo>
                    <a:lnTo>
                      <a:pt x="278" y="49"/>
                    </a:lnTo>
                    <a:lnTo>
                      <a:pt x="277" y="49"/>
                    </a:lnTo>
                    <a:lnTo>
                      <a:pt x="275" y="49"/>
                    </a:lnTo>
                    <a:lnTo>
                      <a:pt x="275" y="49"/>
                    </a:lnTo>
                    <a:lnTo>
                      <a:pt x="274" y="49"/>
                    </a:lnTo>
                    <a:lnTo>
                      <a:pt x="272" y="49"/>
                    </a:lnTo>
                    <a:lnTo>
                      <a:pt x="272" y="49"/>
                    </a:lnTo>
                    <a:lnTo>
                      <a:pt x="271" y="48"/>
                    </a:lnTo>
                    <a:lnTo>
                      <a:pt x="271" y="48"/>
                    </a:lnTo>
                    <a:lnTo>
                      <a:pt x="271" y="48"/>
                    </a:lnTo>
                    <a:lnTo>
                      <a:pt x="269" y="48"/>
                    </a:lnTo>
                    <a:lnTo>
                      <a:pt x="269" y="48"/>
                    </a:lnTo>
                    <a:lnTo>
                      <a:pt x="268" y="48"/>
                    </a:lnTo>
                    <a:lnTo>
                      <a:pt x="268" y="48"/>
                    </a:lnTo>
                    <a:lnTo>
                      <a:pt x="268" y="47"/>
                    </a:lnTo>
                    <a:lnTo>
                      <a:pt x="267" y="47"/>
                    </a:lnTo>
                    <a:lnTo>
                      <a:pt x="267" y="47"/>
                    </a:lnTo>
                    <a:lnTo>
                      <a:pt x="267" y="47"/>
                    </a:lnTo>
                    <a:lnTo>
                      <a:pt x="267" y="45"/>
                    </a:lnTo>
                    <a:lnTo>
                      <a:pt x="265" y="45"/>
                    </a:lnTo>
                    <a:lnTo>
                      <a:pt x="265" y="45"/>
                    </a:lnTo>
                    <a:lnTo>
                      <a:pt x="265" y="44"/>
                    </a:lnTo>
                    <a:lnTo>
                      <a:pt x="265" y="44"/>
                    </a:lnTo>
                    <a:lnTo>
                      <a:pt x="265" y="43"/>
                    </a:lnTo>
                    <a:lnTo>
                      <a:pt x="265" y="43"/>
                    </a:lnTo>
                    <a:lnTo>
                      <a:pt x="265" y="42"/>
                    </a:lnTo>
                    <a:lnTo>
                      <a:pt x="265" y="42"/>
                    </a:lnTo>
                    <a:lnTo>
                      <a:pt x="264" y="40"/>
                    </a:lnTo>
                    <a:lnTo>
                      <a:pt x="264" y="40"/>
                    </a:lnTo>
                    <a:lnTo>
                      <a:pt x="264" y="39"/>
                    </a:lnTo>
                    <a:lnTo>
                      <a:pt x="264" y="38"/>
                    </a:lnTo>
                    <a:lnTo>
                      <a:pt x="264" y="37"/>
                    </a:lnTo>
                    <a:lnTo>
                      <a:pt x="264" y="22"/>
                    </a:lnTo>
                    <a:lnTo>
                      <a:pt x="258" y="22"/>
                    </a:lnTo>
                    <a:lnTo>
                      <a:pt x="258" y="14"/>
                    </a:lnTo>
                    <a:close/>
                    <a:moveTo>
                      <a:pt x="318" y="13"/>
                    </a:moveTo>
                    <a:lnTo>
                      <a:pt x="318" y="13"/>
                    </a:lnTo>
                    <a:lnTo>
                      <a:pt x="320" y="13"/>
                    </a:lnTo>
                    <a:lnTo>
                      <a:pt x="321" y="13"/>
                    </a:lnTo>
                    <a:lnTo>
                      <a:pt x="323" y="13"/>
                    </a:lnTo>
                    <a:lnTo>
                      <a:pt x="323" y="13"/>
                    </a:lnTo>
                    <a:lnTo>
                      <a:pt x="324" y="13"/>
                    </a:lnTo>
                    <a:lnTo>
                      <a:pt x="325" y="13"/>
                    </a:lnTo>
                    <a:lnTo>
                      <a:pt x="325" y="14"/>
                    </a:lnTo>
                    <a:lnTo>
                      <a:pt x="327" y="14"/>
                    </a:lnTo>
                    <a:lnTo>
                      <a:pt x="328" y="14"/>
                    </a:lnTo>
                    <a:lnTo>
                      <a:pt x="330" y="14"/>
                    </a:lnTo>
                    <a:lnTo>
                      <a:pt x="330" y="15"/>
                    </a:lnTo>
                    <a:lnTo>
                      <a:pt x="331" y="15"/>
                    </a:lnTo>
                    <a:lnTo>
                      <a:pt x="331" y="15"/>
                    </a:lnTo>
                    <a:lnTo>
                      <a:pt x="333" y="17"/>
                    </a:lnTo>
                    <a:lnTo>
                      <a:pt x="334" y="17"/>
                    </a:lnTo>
                    <a:lnTo>
                      <a:pt x="334" y="17"/>
                    </a:lnTo>
                    <a:lnTo>
                      <a:pt x="335" y="18"/>
                    </a:lnTo>
                    <a:lnTo>
                      <a:pt x="335" y="18"/>
                    </a:lnTo>
                    <a:lnTo>
                      <a:pt x="337" y="19"/>
                    </a:lnTo>
                    <a:lnTo>
                      <a:pt x="337" y="20"/>
                    </a:lnTo>
                    <a:lnTo>
                      <a:pt x="338" y="20"/>
                    </a:lnTo>
                    <a:lnTo>
                      <a:pt x="338" y="22"/>
                    </a:lnTo>
                    <a:lnTo>
                      <a:pt x="338" y="22"/>
                    </a:lnTo>
                    <a:lnTo>
                      <a:pt x="340" y="23"/>
                    </a:lnTo>
                    <a:lnTo>
                      <a:pt x="340" y="24"/>
                    </a:lnTo>
                    <a:lnTo>
                      <a:pt x="340" y="25"/>
                    </a:lnTo>
                    <a:lnTo>
                      <a:pt x="340" y="27"/>
                    </a:lnTo>
                    <a:lnTo>
                      <a:pt x="341" y="27"/>
                    </a:lnTo>
                    <a:lnTo>
                      <a:pt x="341" y="28"/>
                    </a:lnTo>
                    <a:lnTo>
                      <a:pt x="341" y="29"/>
                    </a:lnTo>
                    <a:lnTo>
                      <a:pt x="341" y="30"/>
                    </a:lnTo>
                    <a:lnTo>
                      <a:pt x="341" y="33"/>
                    </a:lnTo>
                    <a:lnTo>
                      <a:pt x="341" y="34"/>
                    </a:lnTo>
                    <a:lnTo>
                      <a:pt x="341" y="35"/>
                    </a:lnTo>
                    <a:lnTo>
                      <a:pt x="340" y="37"/>
                    </a:lnTo>
                    <a:lnTo>
                      <a:pt x="340" y="38"/>
                    </a:lnTo>
                    <a:lnTo>
                      <a:pt x="340" y="39"/>
                    </a:lnTo>
                    <a:lnTo>
                      <a:pt x="338" y="40"/>
                    </a:lnTo>
                    <a:lnTo>
                      <a:pt x="338" y="42"/>
                    </a:lnTo>
                    <a:lnTo>
                      <a:pt x="337" y="43"/>
                    </a:lnTo>
                    <a:lnTo>
                      <a:pt x="335" y="44"/>
                    </a:lnTo>
                    <a:lnTo>
                      <a:pt x="335" y="44"/>
                    </a:lnTo>
                    <a:lnTo>
                      <a:pt x="334" y="45"/>
                    </a:lnTo>
                    <a:lnTo>
                      <a:pt x="333" y="47"/>
                    </a:lnTo>
                    <a:lnTo>
                      <a:pt x="331" y="47"/>
                    </a:lnTo>
                    <a:lnTo>
                      <a:pt x="331" y="48"/>
                    </a:lnTo>
                    <a:lnTo>
                      <a:pt x="330" y="48"/>
                    </a:lnTo>
                    <a:lnTo>
                      <a:pt x="328" y="48"/>
                    </a:lnTo>
                    <a:lnTo>
                      <a:pt x="327" y="49"/>
                    </a:lnTo>
                    <a:lnTo>
                      <a:pt x="325" y="49"/>
                    </a:lnTo>
                    <a:lnTo>
                      <a:pt x="324" y="49"/>
                    </a:lnTo>
                    <a:lnTo>
                      <a:pt x="323" y="49"/>
                    </a:lnTo>
                    <a:lnTo>
                      <a:pt x="321" y="49"/>
                    </a:lnTo>
                    <a:lnTo>
                      <a:pt x="320" y="49"/>
                    </a:lnTo>
                    <a:lnTo>
                      <a:pt x="318" y="49"/>
                    </a:lnTo>
                    <a:lnTo>
                      <a:pt x="317" y="49"/>
                    </a:lnTo>
                    <a:lnTo>
                      <a:pt x="315" y="49"/>
                    </a:lnTo>
                    <a:lnTo>
                      <a:pt x="314" y="49"/>
                    </a:lnTo>
                    <a:lnTo>
                      <a:pt x="312" y="49"/>
                    </a:lnTo>
                    <a:lnTo>
                      <a:pt x="312" y="49"/>
                    </a:lnTo>
                    <a:lnTo>
                      <a:pt x="311" y="49"/>
                    </a:lnTo>
                    <a:lnTo>
                      <a:pt x="310" y="49"/>
                    </a:lnTo>
                    <a:lnTo>
                      <a:pt x="310" y="49"/>
                    </a:lnTo>
                    <a:lnTo>
                      <a:pt x="308" y="49"/>
                    </a:lnTo>
                    <a:lnTo>
                      <a:pt x="307" y="48"/>
                    </a:lnTo>
                    <a:lnTo>
                      <a:pt x="305" y="48"/>
                    </a:lnTo>
                    <a:lnTo>
                      <a:pt x="305" y="48"/>
                    </a:lnTo>
                    <a:lnTo>
                      <a:pt x="304" y="47"/>
                    </a:lnTo>
                    <a:lnTo>
                      <a:pt x="304" y="47"/>
                    </a:lnTo>
                    <a:lnTo>
                      <a:pt x="302" y="45"/>
                    </a:lnTo>
                    <a:lnTo>
                      <a:pt x="301" y="45"/>
                    </a:lnTo>
                    <a:lnTo>
                      <a:pt x="301" y="45"/>
                    </a:lnTo>
                    <a:lnTo>
                      <a:pt x="300" y="44"/>
                    </a:lnTo>
                    <a:lnTo>
                      <a:pt x="300" y="44"/>
                    </a:lnTo>
                    <a:lnTo>
                      <a:pt x="298" y="43"/>
                    </a:lnTo>
                    <a:lnTo>
                      <a:pt x="298" y="42"/>
                    </a:lnTo>
                    <a:lnTo>
                      <a:pt x="297" y="42"/>
                    </a:lnTo>
                    <a:lnTo>
                      <a:pt x="297" y="40"/>
                    </a:lnTo>
                    <a:lnTo>
                      <a:pt x="297" y="40"/>
                    </a:lnTo>
                    <a:lnTo>
                      <a:pt x="297" y="39"/>
                    </a:lnTo>
                    <a:lnTo>
                      <a:pt x="295" y="38"/>
                    </a:lnTo>
                    <a:lnTo>
                      <a:pt x="295" y="37"/>
                    </a:lnTo>
                    <a:lnTo>
                      <a:pt x="295" y="35"/>
                    </a:lnTo>
                    <a:lnTo>
                      <a:pt x="295" y="35"/>
                    </a:lnTo>
                    <a:lnTo>
                      <a:pt x="294" y="34"/>
                    </a:lnTo>
                    <a:lnTo>
                      <a:pt x="294" y="33"/>
                    </a:lnTo>
                    <a:lnTo>
                      <a:pt x="294" y="32"/>
                    </a:lnTo>
                    <a:lnTo>
                      <a:pt x="294" y="30"/>
                    </a:lnTo>
                    <a:lnTo>
                      <a:pt x="295" y="29"/>
                    </a:lnTo>
                    <a:lnTo>
                      <a:pt x="295" y="27"/>
                    </a:lnTo>
                    <a:lnTo>
                      <a:pt x="295" y="25"/>
                    </a:lnTo>
                    <a:lnTo>
                      <a:pt x="295" y="24"/>
                    </a:lnTo>
                    <a:lnTo>
                      <a:pt x="297" y="23"/>
                    </a:lnTo>
                    <a:lnTo>
                      <a:pt x="297" y="22"/>
                    </a:lnTo>
                    <a:lnTo>
                      <a:pt x="297" y="22"/>
                    </a:lnTo>
                    <a:lnTo>
                      <a:pt x="298" y="20"/>
                    </a:lnTo>
                    <a:lnTo>
                      <a:pt x="300" y="19"/>
                    </a:lnTo>
                    <a:lnTo>
                      <a:pt x="300" y="18"/>
                    </a:lnTo>
                    <a:lnTo>
                      <a:pt x="301" y="17"/>
                    </a:lnTo>
                    <a:lnTo>
                      <a:pt x="302" y="17"/>
                    </a:lnTo>
                    <a:lnTo>
                      <a:pt x="304" y="15"/>
                    </a:lnTo>
                    <a:lnTo>
                      <a:pt x="305" y="15"/>
                    </a:lnTo>
                    <a:lnTo>
                      <a:pt x="305" y="14"/>
                    </a:lnTo>
                    <a:lnTo>
                      <a:pt x="307" y="14"/>
                    </a:lnTo>
                    <a:lnTo>
                      <a:pt x="308" y="14"/>
                    </a:lnTo>
                    <a:lnTo>
                      <a:pt x="310" y="13"/>
                    </a:lnTo>
                    <a:lnTo>
                      <a:pt x="311" y="13"/>
                    </a:lnTo>
                    <a:lnTo>
                      <a:pt x="312" y="13"/>
                    </a:lnTo>
                    <a:lnTo>
                      <a:pt x="314" y="13"/>
                    </a:lnTo>
                    <a:lnTo>
                      <a:pt x="315" y="13"/>
                    </a:lnTo>
                    <a:lnTo>
                      <a:pt x="318" y="13"/>
                    </a:lnTo>
                    <a:close/>
                    <a:moveTo>
                      <a:pt x="318" y="22"/>
                    </a:moveTo>
                    <a:lnTo>
                      <a:pt x="317" y="22"/>
                    </a:lnTo>
                    <a:lnTo>
                      <a:pt x="317" y="23"/>
                    </a:lnTo>
                    <a:lnTo>
                      <a:pt x="315" y="23"/>
                    </a:lnTo>
                    <a:lnTo>
                      <a:pt x="314" y="23"/>
                    </a:lnTo>
                    <a:lnTo>
                      <a:pt x="314" y="23"/>
                    </a:lnTo>
                    <a:lnTo>
                      <a:pt x="314" y="24"/>
                    </a:lnTo>
                    <a:lnTo>
                      <a:pt x="312" y="24"/>
                    </a:lnTo>
                    <a:lnTo>
                      <a:pt x="312" y="25"/>
                    </a:lnTo>
                    <a:lnTo>
                      <a:pt x="312" y="25"/>
                    </a:lnTo>
                    <a:lnTo>
                      <a:pt x="311" y="27"/>
                    </a:lnTo>
                    <a:lnTo>
                      <a:pt x="311" y="27"/>
                    </a:lnTo>
                    <a:lnTo>
                      <a:pt x="311" y="28"/>
                    </a:lnTo>
                    <a:lnTo>
                      <a:pt x="311" y="28"/>
                    </a:lnTo>
                    <a:lnTo>
                      <a:pt x="311" y="29"/>
                    </a:lnTo>
                    <a:lnTo>
                      <a:pt x="311" y="30"/>
                    </a:lnTo>
                    <a:lnTo>
                      <a:pt x="311" y="30"/>
                    </a:lnTo>
                    <a:lnTo>
                      <a:pt x="311" y="32"/>
                    </a:lnTo>
                    <a:lnTo>
                      <a:pt x="311" y="33"/>
                    </a:lnTo>
                    <a:lnTo>
                      <a:pt x="311" y="34"/>
                    </a:lnTo>
                    <a:lnTo>
                      <a:pt x="311" y="35"/>
                    </a:lnTo>
                    <a:lnTo>
                      <a:pt x="311" y="35"/>
                    </a:lnTo>
                    <a:lnTo>
                      <a:pt x="311" y="37"/>
                    </a:lnTo>
                    <a:lnTo>
                      <a:pt x="312" y="37"/>
                    </a:lnTo>
                    <a:lnTo>
                      <a:pt x="312" y="38"/>
                    </a:lnTo>
                    <a:lnTo>
                      <a:pt x="312" y="39"/>
                    </a:lnTo>
                    <a:lnTo>
                      <a:pt x="314" y="39"/>
                    </a:lnTo>
                    <a:lnTo>
                      <a:pt x="314" y="39"/>
                    </a:lnTo>
                    <a:lnTo>
                      <a:pt x="314" y="40"/>
                    </a:lnTo>
                    <a:lnTo>
                      <a:pt x="315" y="40"/>
                    </a:lnTo>
                    <a:lnTo>
                      <a:pt x="315" y="40"/>
                    </a:lnTo>
                    <a:lnTo>
                      <a:pt x="317" y="40"/>
                    </a:lnTo>
                    <a:lnTo>
                      <a:pt x="318" y="40"/>
                    </a:lnTo>
                    <a:lnTo>
                      <a:pt x="320" y="40"/>
                    </a:lnTo>
                    <a:lnTo>
                      <a:pt x="321" y="40"/>
                    </a:lnTo>
                    <a:lnTo>
                      <a:pt x="323" y="39"/>
                    </a:lnTo>
                    <a:lnTo>
                      <a:pt x="323" y="38"/>
                    </a:lnTo>
                    <a:lnTo>
                      <a:pt x="324" y="37"/>
                    </a:lnTo>
                    <a:lnTo>
                      <a:pt x="324" y="35"/>
                    </a:lnTo>
                    <a:lnTo>
                      <a:pt x="324" y="33"/>
                    </a:lnTo>
                    <a:lnTo>
                      <a:pt x="324" y="30"/>
                    </a:lnTo>
                    <a:lnTo>
                      <a:pt x="324" y="30"/>
                    </a:lnTo>
                    <a:lnTo>
                      <a:pt x="324" y="29"/>
                    </a:lnTo>
                    <a:lnTo>
                      <a:pt x="324" y="29"/>
                    </a:lnTo>
                    <a:lnTo>
                      <a:pt x="324" y="28"/>
                    </a:lnTo>
                    <a:lnTo>
                      <a:pt x="324" y="27"/>
                    </a:lnTo>
                    <a:lnTo>
                      <a:pt x="324" y="27"/>
                    </a:lnTo>
                    <a:lnTo>
                      <a:pt x="324" y="25"/>
                    </a:lnTo>
                    <a:lnTo>
                      <a:pt x="323" y="25"/>
                    </a:lnTo>
                    <a:lnTo>
                      <a:pt x="323" y="24"/>
                    </a:lnTo>
                    <a:lnTo>
                      <a:pt x="323" y="24"/>
                    </a:lnTo>
                    <a:lnTo>
                      <a:pt x="323" y="23"/>
                    </a:lnTo>
                    <a:lnTo>
                      <a:pt x="321" y="23"/>
                    </a:lnTo>
                    <a:lnTo>
                      <a:pt x="321" y="23"/>
                    </a:lnTo>
                    <a:lnTo>
                      <a:pt x="320" y="23"/>
                    </a:lnTo>
                    <a:lnTo>
                      <a:pt x="320" y="22"/>
                    </a:lnTo>
                    <a:lnTo>
                      <a:pt x="318" y="22"/>
                    </a:lnTo>
                    <a:close/>
                    <a:moveTo>
                      <a:pt x="397" y="0"/>
                    </a:moveTo>
                    <a:lnTo>
                      <a:pt x="422" y="0"/>
                    </a:lnTo>
                    <a:lnTo>
                      <a:pt x="424" y="0"/>
                    </a:lnTo>
                    <a:lnTo>
                      <a:pt x="426" y="0"/>
                    </a:lnTo>
                    <a:lnTo>
                      <a:pt x="429" y="0"/>
                    </a:lnTo>
                    <a:lnTo>
                      <a:pt x="430" y="0"/>
                    </a:lnTo>
                    <a:lnTo>
                      <a:pt x="432" y="2"/>
                    </a:lnTo>
                    <a:lnTo>
                      <a:pt x="435" y="2"/>
                    </a:lnTo>
                    <a:lnTo>
                      <a:pt x="436" y="2"/>
                    </a:lnTo>
                    <a:lnTo>
                      <a:pt x="437" y="3"/>
                    </a:lnTo>
                    <a:lnTo>
                      <a:pt x="439" y="3"/>
                    </a:lnTo>
                    <a:lnTo>
                      <a:pt x="440" y="4"/>
                    </a:lnTo>
                    <a:lnTo>
                      <a:pt x="442" y="5"/>
                    </a:lnTo>
                    <a:lnTo>
                      <a:pt x="443" y="5"/>
                    </a:lnTo>
                    <a:lnTo>
                      <a:pt x="445" y="7"/>
                    </a:lnTo>
                    <a:lnTo>
                      <a:pt x="446" y="8"/>
                    </a:lnTo>
                    <a:lnTo>
                      <a:pt x="447" y="9"/>
                    </a:lnTo>
                    <a:lnTo>
                      <a:pt x="447" y="10"/>
                    </a:lnTo>
                    <a:lnTo>
                      <a:pt x="449" y="12"/>
                    </a:lnTo>
                    <a:lnTo>
                      <a:pt x="449" y="13"/>
                    </a:lnTo>
                    <a:lnTo>
                      <a:pt x="450" y="14"/>
                    </a:lnTo>
                    <a:lnTo>
                      <a:pt x="450" y="17"/>
                    </a:lnTo>
                    <a:lnTo>
                      <a:pt x="452" y="18"/>
                    </a:lnTo>
                    <a:lnTo>
                      <a:pt x="452" y="19"/>
                    </a:lnTo>
                    <a:lnTo>
                      <a:pt x="452" y="22"/>
                    </a:lnTo>
                    <a:lnTo>
                      <a:pt x="452" y="24"/>
                    </a:lnTo>
                    <a:lnTo>
                      <a:pt x="452" y="25"/>
                    </a:lnTo>
                    <a:lnTo>
                      <a:pt x="452" y="28"/>
                    </a:lnTo>
                    <a:lnTo>
                      <a:pt x="452" y="30"/>
                    </a:lnTo>
                    <a:lnTo>
                      <a:pt x="450" y="32"/>
                    </a:lnTo>
                    <a:lnTo>
                      <a:pt x="450" y="34"/>
                    </a:lnTo>
                    <a:lnTo>
                      <a:pt x="449" y="35"/>
                    </a:lnTo>
                    <a:lnTo>
                      <a:pt x="449" y="37"/>
                    </a:lnTo>
                    <a:lnTo>
                      <a:pt x="447" y="38"/>
                    </a:lnTo>
                    <a:lnTo>
                      <a:pt x="447" y="39"/>
                    </a:lnTo>
                    <a:lnTo>
                      <a:pt x="446" y="40"/>
                    </a:lnTo>
                    <a:lnTo>
                      <a:pt x="445" y="42"/>
                    </a:lnTo>
                    <a:lnTo>
                      <a:pt x="443" y="43"/>
                    </a:lnTo>
                    <a:lnTo>
                      <a:pt x="442" y="44"/>
                    </a:lnTo>
                    <a:lnTo>
                      <a:pt x="440" y="45"/>
                    </a:lnTo>
                    <a:lnTo>
                      <a:pt x="439" y="45"/>
                    </a:lnTo>
                    <a:lnTo>
                      <a:pt x="437" y="47"/>
                    </a:lnTo>
                    <a:lnTo>
                      <a:pt x="436" y="47"/>
                    </a:lnTo>
                    <a:lnTo>
                      <a:pt x="435" y="48"/>
                    </a:lnTo>
                    <a:lnTo>
                      <a:pt x="432" y="48"/>
                    </a:lnTo>
                    <a:lnTo>
                      <a:pt x="430" y="48"/>
                    </a:lnTo>
                    <a:lnTo>
                      <a:pt x="429" y="48"/>
                    </a:lnTo>
                    <a:lnTo>
                      <a:pt x="426" y="49"/>
                    </a:lnTo>
                    <a:lnTo>
                      <a:pt x="424" y="49"/>
                    </a:lnTo>
                    <a:lnTo>
                      <a:pt x="422" y="49"/>
                    </a:lnTo>
                    <a:lnTo>
                      <a:pt x="397" y="49"/>
                    </a:lnTo>
                    <a:lnTo>
                      <a:pt x="397" y="0"/>
                    </a:lnTo>
                    <a:close/>
                    <a:moveTo>
                      <a:pt x="416" y="12"/>
                    </a:moveTo>
                    <a:lnTo>
                      <a:pt x="416" y="38"/>
                    </a:lnTo>
                    <a:lnTo>
                      <a:pt x="420" y="38"/>
                    </a:lnTo>
                    <a:lnTo>
                      <a:pt x="422" y="38"/>
                    </a:lnTo>
                    <a:lnTo>
                      <a:pt x="423" y="38"/>
                    </a:lnTo>
                    <a:lnTo>
                      <a:pt x="424" y="37"/>
                    </a:lnTo>
                    <a:lnTo>
                      <a:pt x="426" y="37"/>
                    </a:lnTo>
                    <a:lnTo>
                      <a:pt x="427" y="37"/>
                    </a:lnTo>
                    <a:lnTo>
                      <a:pt x="427" y="35"/>
                    </a:lnTo>
                    <a:lnTo>
                      <a:pt x="429" y="35"/>
                    </a:lnTo>
                    <a:lnTo>
                      <a:pt x="430" y="34"/>
                    </a:lnTo>
                    <a:lnTo>
                      <a:pt x="430" y="33"/>
                    </a:lnTo>
                    <a:lnTo>
                      <a:pt x="432" y="33"/>
                    </a:lnTo>
                    <a:lnTo>
                      <a:pt x="432" y="32"/>
                    </a:lnTo>
                    <a:lnTo>
                      <a:pt x="432" y="30"/>
                    </a:lnTo>
                    <a:lnTo>
                      <a:pt x="432" y="29"/>
                    </a:lnTo>
                    <a:lnTo>
                      <a:pt x="433" y="28"/>
                    </a:lnTo>
                    <a:lnTo>
                      <a:pt x="433" y="25"/>
                    </a:lnTo>
                    <a:lnTo>
                      <a:pt x="433" y="24"/>
                    </a:lnTo>
                    <a:lnTo>
                      <a:pt x="433" y="23"/>
                    </a:lnTo>
                    <a:lnTo>
                      <a:pt x="433" y="23"/>
                    </a:lnTo>
                    <a:lnTo>
                      <a:pt x="433" y="22"/>
                    </a:lnTo>
                    <a:lnTo>
                      <a:pt x="433" y="20"/>
                    </a:lnTo>
                    <a:lnTo>
                      <a:pt x="433" y="20"/>
                    </a:lnTo>
                    <a:lnTo>
                      <a:pt x="433" y="19"/>
                    </a:lnTo>
                    <a:lnTo>
                      <a:pt x="433" y="19"/>
                    </a:lnTo>
                    <a:lnTo>
                      <a:pt x="432" y="18"/>
                    </a:lnTo>
                    <a:lnTo>
                      <a:pt x="432" y="18"/>
                    </a:lnTo>
                    <a:lnTo>
                      <a:pt x="432" y="18"/>
                    </a:lnTo>
                    <a:lnTo>
                      <a:pt x="432" y="17"/>
                    </a:lnTo>
                    <a:lnTo>
                      <a:pt x="432" y="17"/>
                    </a:lnTo>
                    <a:lnTo>
                      <a:pt x="432" y="15"/>
                    </a:lnTo>
                    <a:lnTo>
                      <a:pt x="430" y="15"/>
                    </a:lnTo>
                    <a:lnTo>
                      <a:pt x="430" y="15"/>
                    </a:lnTo>
                    <a:lnTo>
                      <a:pt x="430" y="14"/>
                    </a:lnTo>
                    <a:lnTo>
                      <a:pt x="430" y="14"/>
                    </a:lnTo>
                    <a:lnTo>
                      <a:pt x="429" y="14"/>
                    </a:lnTo>
                    <a:lnTo>
                      <a:pt x="429" y="14"/>
                    </a:lnTo>
                    <a:lnTo>
                      <a:pt x="429" y="14"/>
                    </a:lnTo>
                    <a:lnTo>
                      <a:pt x="427" y="13"/>
                    </a:lnTo>
                    <a:lnTo>
                      <a:pt x="427" y="13"/>
                    </a:lnTo>
                    <a:lnTo>
                      <a:pt x="427" y="13"/>
                    </a:lnTo>
                    <a:lnTo>
                      <a:pt x="426" y="13"/>
                    </a:lnTo>
                    <a:lnTo>
                      <a:pt x="426" y="13"/>
                    </a:lnTo>
                    <a:lnTo>
                      <a:pt x="424" y="13"/>
                    </a:lnTo>
                    <a:lnTo>
                      <a:pt x="424" y="13"/>
                    </a:lnTo>
                    <a:lnTo>
                      <a:pt x="423" y="13"/>
                    </a:lnTo>
                    <a:lnTo>
                      <a:pt x="423" y="12"/>
                    </a:lnTo>
                    <a:lnTo>
                      <a:pt x="422" y="12"/>
                    </a:lnTo>
                    <a:lnTo>
                      <a:pt x="420" y="12"/>
                    </a:lnTo>
                    <a:lnTo>
                      <a:pt x="419" y="12"/>
                    </a:lnTo>
                    <a:lnTo>
                      <a:pt x="416" y="12"/>
                    </a:lnTo>
                    <a:close/>
                    <a:moveTo>
                      <a:pt x="458" y="25"/>
                    </a:moveTo>
                    <a:lnTo>
                      <a:pt x="458" y="24"/>
                    </a:lnTo>
                    <a:lnTo>
                      <a:pt x="458" y="23"/>
                    </a:lnTo>
                    <a:lnTo>
                      <a:pt x="458" y="23"/>
                    </a:lnTo>
                    <a:lnTo>
                      <a:pt x="458" y="22"/>
                    </a:lnTo>
                    <a:lnTo>
                      <a:pt x="459" y="20"/>
                    </a:lnTo>
                    <a:lnTo>
                      <a:pt x="459" y="20"/>
                    </a:lnTo>
                    <a:lnTo>
                      <a:pt x="459" y="19"/>
                    </a:lnTo>
                    <a:lnTo>
                      <a:pt x="459" y="18"/>
                    </a:lnTo>
                    <a:lnTo>
                      <a:pt x="460" y="18"/>
                    </a:lnTo>
                    <a:lnTo>
                      <a:pt x="460" y="18"/>
                    </a:lnTo>
                    <a:lnTo>
                      <a:pt x="462" y="17"/>
                    </a:lnTo>
                    <a:lnTo>
                      <a:pt x="462" y="17"/>
                    </a:lnTo>
                    <a:lnTo>
                      <a:pt x="463" y="15"/>
                    </a:lnTo>
                    <a:lnTo>
                      <a:pt x="465" y="15"/>
                    </a:lnTo>
                    <a:lnTo>
                      <a:pt x="466" y="14"/>
                    </a:lnTo>
                    <a:lnTo>
                      <a:pt x="466" y="14"/>
                    </a:lnTo>
                    <a:lnTo>
                      <a:pt x="468" y="14"/>
                    </a:lnTo>
                    <a:lnTo>
                      <a:pt x="469" y="14"/>
                    </a:lnTo>
                    <a:lnTo>
                      <a:pt x="472" y="13"/>
                    </a:lnTo>
                    <a:lnTo>
                      <a:pt x="473" y="13"/>
                    </a:lnTo>
                    <a:lnTo>
                      <a:pt x="475" y="13"/>
                    </a:lnTo>
                    <a:lnTo>
                      <a:pt x="476" y="13"/>
                    </a:lnTo>
                    <a:lnTo>
                      <a:pt x="479" y="13"/>
                    </a:lnTo>
                    <a:lnTo>
                      <a:pt x="480" y="13"/>
                    </a:lnTo>
                    <a:lnTo>
                      <a:pt x="483" y="13"/>
                    </a:lnTo>
                    <a:lnTo>
                      <a:pt x="485" y="13"/>
                    </a:lnTo>
                    <a:lnTo>
                      <a:pt x="486" y="13"/>
                    </a:lnTo>
                    <a:lnTo>
                      <a:pt x="488" y="13"/>
                    </a:lnTo>
                    <a:lnTo>
                      <a:pt x="489" y="13"/>
                    </a:lnTo>
                    <a:lnTo>
                      <a:pt x="491" y="14"/>
                    </a:lnTo>
                    <a:lnTo>
                      <a:pt x="492" y="14"/>
                    </a:lnTo>
                    <a:lnTo>
                      <a:pt x="493" y="14"/>
                    </a:lnTo>
                    <a:lnTo>
                      <a:pt x="493" y="14"/>
                    </a:lnTo>
                    <a:lnTo>
                      <a:pt x="495" y="15"/>
                    </a:lnTo>
                    <a:lnTo>
                      <a:pt x="496" y="15"/>
                    </a:lnTo>
                    <a:lnTo>
                      <a:pt x="496" y="17"/>
                    </a:lnTo>
                    <a:lnTo>
                      <a:pt x="498" y="17"/>
                    </a:lnTo>
                    <a:lnTo>
                      <a:pt x="498" y="18"/>
                    </a:lnTo>
                    <a:lnTo>
                      <a:pt x="499" y="18"/>
                    </a:lnTo>
                    <a:lnTo>
                      <a:pt x="499" y="19"/>
                    </a:lnTo>
                    <a:lnTo>
                      <a:pt x="499" y="19"/>
                    </a:lnTo>
                    <a:lnTo>
                      <a:pt x="499" y="20"/>
                    </a:lnTo>
                    <a:lnTo>
                      <a:pt x="499" y="22"/>
                    </a:lnTo>
                    <a:lnTo>
                      <a:pt x="501" y="22"/>
                    </a:lnTo>
                    <a:lnTo>
                      <a:pt x="501" y="23"/>
                    </a:lnTo>
                    <a:lnTo>
                      <a:pt x="501" y="24"/>
                    </a:lnTo>
                    <a:lnTo>
                      <a:pt x="501" y="25"/>
                    </a:lnTo>
                    <a:lnTo>
                      <a:pt x="501" y="25"/>
                    </a:lnTo>
                    <a:lnTo>
                      <a:pt x="501" y="43"/>
                    </a:lnTo>
                    <a:lnTo>
                      <a:pt x="501" y="44"/>
                    </a:lnTo>
                    <a:lnTo>
                      <a:pt x="501" y="44"/>
                    </a:lnTo>
                    <a:lnTo>
                      <a:pt x="501" y="44"/>
                    </a:lnTo>
                    <a:lnTo>
                      <a:pt x="501" y="45"/>
                    </a:lnTo>
                    <a:lnTo>
                      <a:pt x="501" y="45"/>
                    </a:lnTo>
                    <a:lnTo>
                      <a:pt x="501" y="45"/>
                    </a:lnTo>
                    <a:lnTo>
                      <a:pt x="501" y="47"/>
                    </a:lnTo>
                    <a:lnTo>
                      <a:pt x="501" y="47"/>
                    </a:lnTo>
                    <a:lnTo>
                      <a:pt x="501" y="47"/>
                    </a:lnTo>
                    <a:lnTo>
                      <a:pt x="501" y="47"/>
                    </a:lnTo>
                    <a:lnTo>
                      <a:pt x="501" y="47"/>
                    </a:lnTo>
                    <a:lnTo>
                      <a:pt x="502" y="48"/>
                    </a:lnTo>
                    <a:lnTo>
                      <a:pt x="502" y="48"/>
                    </a:lnTo>
                    <a:lnTo>
                      <a:pt x="502" y="48"/>
                    </a:lnTo>
                    <a:lnTo>
                      <a:pt x="502" y="48"/>
                    </a:lnTo>
                    <a:lnTo>
                      <a:pt x="502" y="48"/>
                    </a:lnTo>
                    <a:lnTo>
                      <a:pt x="502" y="49"/>
                    </a:lnTo>
                    <a:lnTo>
                      <a:pt x="486" y="49"/>
                    </a:lnTo>
                    <a:lnTo>
                      <a:pt x="485" y="45"/>
                    </a:lnTo>
                    <a:lnTo>
                      <a:pt x="483" y="47"/>
                    </a:lnTo>
                    <a:lnTo>
                      <a:pt x="482" y="47"/>
                    </a:lnTo>
                    <a:lnTo>
                      <a:pt x="480" y="48"/>
                    </a:lnTo>
                    <a:lnTo>
                      <a:pt x="478" y="49"/>
                    </a:lnTo>
                    <a:lnTo>
                      <a:pt x="476" y="49"/>
                    </a:lnTo>
                    <a:lnTo>
                      <a:pt x="473" y="49"/>
                    </a:lnTo>
                    <a:lnTo>
                      <a:pt x="472" y="49"/>
                    </a:lnTo>
                    <a:lnTo>
                      <a:pt x="469" y="49"/>
                    </a:lnTo>
                    <a:lnTo>
                      <a:pt x="469" y="49"/>
                    </a:lnTo>
                    <a:lnTo>
                      <a:pt x="468" y="49"/>
                    </a:lnTo>
                    <a:lnTo>
                      <a:pt x="466" y="49"/>
                    </a:lnTo>
                    <a:lnTo>
                      <a:pt x="466" y="49"/>
                    </a:lnTo>
                    <a:lnTo>
                      <a:pt x="465" y="49"/>
                    </a:lnTo>
                    <a:lnTo>
                      <a:pt x="465" y="49"/>
                    </a:lnTo>
                    <a:lnTo>
                      <a:pt x="463" y="49"/>
                    </a:lnTo>
                    <a:lnTo>
                      <a:pt x="462" y="49"/>
                    </a:lnTo>
                    <a:lnTo>
                      <a:pt x="462" y="49"/>
                    </a:lnTo>
                    <a:lnTo>
                      <a:pt x="460" y="48"/>
                    </a:lnTo>
                    <a:lnTo>
                      <a:pt x="460" y="48"/>
                    </a:lnTo>
                    <a:lnTo>
                      <a:pt x="460" y="48"/>
                    </a:lnTo>
                    <a:lnTo>
                      <a:pt x="459" y="47"/>
                    </a:lnTo>
                    <a:lnTo>
                      <a:pt x="459" y="47"/>
                    </a:lnTo>
                    <a:lnTo>
                      <a:pt x="458" y="47"/>
                    </a:lnTo>
                    <a:lnTo>
                      <a:pt x="458" y="45"/>
                    </a:lnTo>
                    <a:lnTo>
                      <a:pt x="456" y="45"/>
                    </a:lnTo>
                    <a:lnTo>
                      <a:pt x="456" y="44"/>
                    </a:lnTo>
                    <a:lnTo>
                      <a:pt x="456" y="43"/>
                    </a:lnTo>
                    <a:lnTo>
                      <a:pt x="456" y="43"/>
                    </a:lnTo>
                    <a:lnTo>
                      <a:pt x="455" y="42"/>
                    </a:lnTo>
                    <a:lnTo>
                      <a:pt x="455" y="42"/>
                    </a:lnTo>
                    <a:lnTo>
                      <a:pt x="455" y="40"/>
                    </a:lnTo>
                    <a:lnTo>
                      <a:pt x="455" y="39"/>
                    </a:lnTo>
                    <a:lnTo>
                      <a:pt x="455" y="38"/>
                    </a:lnTo>
                    <a:lnTo>
                      <a:pt x="455" y="38"/>
                    </a:lnTo>
                    <a:lnTo>
                      <a:pt x="456" y="37"/>
                    </a:lnTo>
                    <a:lnTo>
                      <a:pt x="456" y="35"/>
                    </a:lnTo>
                    <a:lnTo>
                      <a:pt x="456" y="34"/>
                    </a:lnTo>
                    <a:lnTo>
                      <a:pt x="456" y="34"/>
                    </a:lnTo>
                    <a:lnTo>
                      <a:pt x="458" y="33"/>
                    </a:lnTo>
                    <a:lnTo>
                      <a:pt x="458" y="33"/>
                    </a:lnTo>
                    <a:lnTo>
                      <a:pt x="459" y="32"/>
                    </a:lnTo>
                    <a:lnTo>
                      <a:pt x="459" y="32"/>
                    </a:lnTo>
                    <a:lnTo>
                      <a:pt x="460" y="32"/>
                    </a:lnTo>
                    <a:lnTo>
                      <a:pt x="460" y="30"/>
                    </a:lnTo>
                    <a:lnTo>
                      <a:pt x="460" y="30"/>
                    </a:lnTo>
                    <a:lnTo>
                      <a:pt x="462" y="30"/>
                    </a:lnTo>
                    <a:lnTo>
                      <a:pt x="462" y="30"/>
                    </a:lnTo>
                    <a:lnTo>
                      <a:pt x="463" y="29"/>
                    </a:lnTo>
                    <a:lnTo>
                      <a:pt x="465" y="29"/>
                    </a:lnTo>
                    <a:lnTo>
                      <a:pt x="465" y="29"/>
                    </a:lnTo>
                    <a:lnTo>
                      <a:pt x="466" y="29"/>
                    </a:lnTo>
                    <a:lnTo>
                      <a:pt x="466" y="29"/>
                    </a:lnTo>
                    <a:lnTo>
                      <a:pt x="468" y="29"/>
                    </a:lnTo>
                    <a:lnTo>
                      <a:pt x="469" y="28"/>
                    </a:lnTo>
                    <a:lnTo>
                      <a:pt x="469" y="28"/>
                    </a:lnTo>
                    <a:lnTo>
                      <a:pt x="470" y="28"/>
                    </a:lnTo>
                    <a:lnTo>
                      <a:pt x="472" y="28"/>
                    </a:lnTo>
                    <a:lnTo>
                      <a:pt x="472" y="28"/>
                    </a:lnTo>
                    <a:lnTo>
                      <a:pt x="473" y="28"/>
                    </a:lnTo>
                    <a:lnTo>
                      <a:pt x="475" y="28"/>
                    </a:lnTo>
                    <a:lnTo>
                      <a:pt x="475" y="28"/>
                    </a:lnTo>
                    <a:lnTo>
                      <a:pt x="476" y="28"/>
                    </a:lnTo>
                    <a:lnTo>
                      <a:pt x="476" y="28"/>
                    </a:lnTo>
                    <a:lnTo>
                      <a:pt x="478" y="28"/>
                    </a:lnTo>
                    <a:lnTo>
                      <a:pt x="478" y="28"/>
                    </a:lnTo>
                    <a:lnTo>
                      <a:pt x="479" y="27"/>
                    </a:lnTo>
                    <a:lnTo>
                      <a:pt x="479" y="27"/>
                    </a:lnTo>
                    <a:lnTo>
                      <a:pt x="480" y="27"/>
                    </a:lnTo>
                    <a:lnTo>
                      <a:pt x="480" y="27"/>
                    </a:lnTo>
                    <a:lnTo>
                      <a:pt x="482" y="27"/>
                    </a:lnTo>
                    <a:lnTo>
                      <a:pt x="482" y="27"/>
                    </a:lnTo>
                    <a:lnTo>
                      <a:pt x="482" y="27"/>
                    </a:lnTo>
                    <a:lnTo>
                      <a:pt x="483" y="27"/>
                    </a:lnTo>
                    <a:lnTo>
                      <a:pt x="483" y="25"/>
                    </a:lnTo>
                    <a:lnTo>
                      <a:pt x="483" y="25"/>
                    </a:lnTo>
                    <a:lnTo>
                      <a:pt x="483" y="25"/>
                    </a:lnTo>
                    <a:lnTo>
                      <a:pt x="483" y="25"/>
                    </a:lnTo>
                    <a:lnTo>
                      <a:pt x="483" y="25"/>
                    </a:lnTo>
                    <a:lnTo>
                      <a:pt x="483" y="24"/>
                    </a:lnTo>
                    <a:lnTo>
                      <a:pt x="483" y="24"/>
                    </a:lnTo>
                    <a:lnTo>
                      <a:pt x="483" y="24"/>
                    </a:lnTo>
                    <a:lnTo>
                      <a:pt x="483" y="23"/>
                    </a:lnTo>
                    <a:lnTo>
                      <a:pt x="483" y="23"/>
                    </a:lnTo>
                    <a:lnTo>
                      <a:pt x="483" y="23"/>
                    </a:lnTo>
                    <a:lnTo>
                      <a:pt x="483" y="23"/>
                    </a:lnTo>
                    <a:lnTo>
                      <a:pt x="483" y="23"/>
                    </a:lnTo>
                    <a:lnTo>
                      <a:pt x="483" y="23"/>
                    </a:lnTo>
                    <a:lnTo>
                      <a:pt x="483" y="22"/>
                    </a:lnTo>
                    <a:lnTo>
                      <a:pt x="482" y="22"/>
                    </a:lnTo>
                    <a:lnTo>
                      <a:pt x="482" y="22"/>
                    </a:lnTo>
                    <a:lnTo>
                      <a:pt x="482" y="22"/>
                    </a:lnTo>
                    <a:lnTo>
                      <a:pt x="480" y="22"/>
                    </a:lnTo>
                    <a:lnTo>
                      <a:pt x="480" y="22"/>
                    </a:lnTo>
                    <a:lnTo>
                      <a:pt x="480" y="22"/>
                    </a:lnTo>
                    <a:lnTo>
                      <a:pt x="479" y="22"/>
                    </a:lnTo>
                    <a:lnTo>
                      <a:pt x="479" y="22"/>
                    </a:lnTo>
                    <a:lnTo>
                      <a:pt x="478" y="22"/>
                    </a:lnTo>
                    <a:lnTo>
                      <a:pt x="476" y="22"/>
                    </a:lnTo>
                    <a:lnTo>
                      <a:pt x="476" y="22"/>
                    </a:lnTo>
                    <a:lnTo>
                      <a:pt x="475" y="22"/>
                    </a:lnTo>
                    <a:lnTo>
                      <a:pt x="475" y="23"/>
                    </a:lnTo>
                    <a:lnTo>
                      <a:pt x="473" y="23"/>
                    </a:lnTo>
                    <a:lnTo>
                      <a:pt x="473" y="24"/>
                    </a:lnTo>
                    <a:lnTo>
                      <a:pt x="473" y="25"/>
                    </a:lnTo>
                    <a:lnTo>
                      <a:pt x="458" y="25"/>
                    </a:lnTo>
                    <a:close/>
                    <a:moveTo>
                      <a:pt x="483" y="33"/>
                    </a:moveTo>
                    <a:lnTo>
                      <a:pt x="483" y="34"/>
                    </a:lnTo>
                    <a:lnTo>
                      <a:pt x="483" y="34"/>
                    </a:lnTo>
                    <a:lnTo>
                      <a:pt x="483" y="34"/>
                    </a:lnTo>
                    <a:lnTo>
                      <a:pt x="482" y="34"/>
                    </a:lnTo>
                    <a:lnTo>
                      <a:pt x="482" y="34"/>
                    </a:lnTo>
                    <a:lnTo>
                      <a:pt x="480" y="34"/>
                    </a:lnTo>
                    <a:lnTo>
                      <a:pt x="479" y="34"/>
                    </a:lnTo>
                    <a:lnTo>
                      <a:pt x="479" y="34"/>
                    </a:lnTo>
                    <a:lnTo>
                      <a:pt x="478" y="35"/>
                    </a:lnTo>
                    <a:lnTo>
                      <a:pt x="478" y="35"/>
                    </a:lnTo>
                    <a:lnTo>
                      <a:pt x="476" y="35"/>
                    </a:lnTo>
                    <a:lnTo>
                      <a:pt x="476" y="35"/>
                    </a:lnTo>
                    <a:lnTo>
                      <a:pt x="475" y="35"/>
                    </a:lnTo>
                    <a:lnTo>
                      <a:pt x="475" y="35"/>
                    </a:lnTo>
                    <a:lnTo>
                      <a:pt x="475" y="37"/>
                    </a:lnTo>
                    <a:lnTo>
                      <a:pt x="473" y="37"/>
                    </a:lnTo>
                    <a:lnTo>
                      <a:pt x="473" y="37"/>
                    </a:lnTo>
                    <a:lnTo>
                      <a:pt x="473" y="37"/>
                    </a:lnTo>
                    <a:lnTo>
                      <a:pt x="472" y="37"/>
                    </a:lnTo>
                    <a:lnTo>
                      <a:pt x="472" y="38"/>
                    </a:lnTo>
                    <a:lnTo>
                      <a:pt x="472" y="38"/>
                    </a:lnTo>
                    <a:lnTo>
                      <a:pt x="472" y="38"/>
                    </a:lnTo>
                    <a:lnTo>
                      <a:pt x="472" y="39"/>
                    </a:lnTo>
                    <a:lnTo>
                      <a:pt x="472" y="39"/>
                    </a:lnTo>
                    <a:lnTo>
                      <a:pt x="472" y="39"/>
                    </a:lnTo>
                    <a:lnTo>
                      <a:pt x="472" y="40"/>
                    </a:lnTo>
                    <a:lnTo>
                      <a:pt x="473" y="40"/>
                    </a:lnTo>
                    <a:lnTo>
                      <a:pt x="473" y="42"/>
                    </a:lnTo>
                    <a:lnTo>
                      <a:pt x="473" y="42"/>
                    </a:lnTo>
                    <a:lnTo>
                      <a:pt x="475" y="42"/>
                    </a:lnTo>
                    <a:lnTo>
                      <a:pt x="476" y="42"/>
                    </a:lnTo>
                    <a:lnTo>
                      <a:pt x="476" y="42"/>
                    </a:lnTo>
                    <a:lnTo>
                      <a:pt x="478" y="42"/>
                    </a:lnTo>
                    <a:lnTo>
                      <a:pt x="479" y="42"/>
                    </a:lnTo>
                    <a:lnTo>
                      <a:pt x="479" y="42"/>
                    </a:lnTo>
                    <a:lnTo>
                      <a:pt x="480" y="42"/>
                    </a:lnTo>
                    <a:lnTo>
                      <a:pt x="480" y="42"/>
                    </a:lnTo>
                    <a:lnTo>
                      <a:pt x="480" y="40"/>
                    </a:lnTo>
                    <a:lnTo>
                      <a:pt x="482" y="40"/>
                    </a:lnTo>
                    <a:lnTo>
                      <a:pt x="482" y="40"/>
                    </a:lnTo>
                    <a:lnTo>
                      <a:pt x="483" y="39"/>
                    </a:lnTo>
                    <a:lnTo>
                      <a:pt x="483" y="39"/>
                    </a:lnTo>
                    <a:lnTo>
                      <a:pt x="483" y="38"/>
                    </a:lnTo>
                    <a:lnTo>
                      <a:pt x="483" y="38"/>
                    </a:lnTo>
                    <a:lnTo>
                      <a:pt x="483" y="37"/>
                    </a:lnTo>
                    <a:lnTo>
                      <a:pt x="483" y="37"/>
                    </a:lnTo>
                    <a:lnTo>
                      <a:pt x="483" y="35"/>
                    </a:lnTo>
                    <a:lnTo>
                      <a:pt x="483" y="34"/>
                    </a:lnTo>
                    <a:lnTo>
                      <a:pt x="483" y="33"/>
                    </a:lnTo>
                    <a:close/>
                    <a:moveTo>
                      <a:pt x="506" y="14"/>
                    </a:moveTo>
                    <a:lnTo>
                      <a:pt x="512" y="14"/>
                    </a:lnTo>
                    <a:lnTo>
                      <a:pt x="512" y="3"/>
                    </a:lnTo>
                    <a:lnTo>
                      <a:pt x="528" y="3"/>
                    </a:lnTo>
                    <a:lnTo>
                      <a:pt x="528" y="14"/>
                    </a:lnTo>
                    <a:lnTo>
                      <a:pt x="535" y="14"/>
                    </a:lnTo>
                    <a:lnTo>
                      <a:pt x="535" y="22"/>
                    </a:lnTo>
                    <a:lnTo>
                      <a:pt x="528" y="22"/>
                    </a:lnTo>
                    <a:lnTo>
                      <a:pt x="528" y="35"/>
                    </a:lnTo>
                    <a:lnTo>
                      <a:pt x="528" y="35"/>
                    </a:lnTo>
                    <a:lnTo>
                      <a:pt x="528" y="35"/>
                    </a:lnTo>
                    <a:lnTo>
                      <a:pt x="528" y="37"/>
                    </a:lnTo>
                    <a:lnTo>
                      <a:pt x="528" y="37"/>
                    </a:lnTo>
                    <a:lnTo>
                      <a:pt x="528" y="37"/>
                    </a:lnTo>
                    <a:lnTo>
                      <a:pt x="528" y="38"/>
                    </a:lnTo>
                    <a:lnTo>
                      <a:pt x="528" y="38"/>
                    </a:lnTo>
                    <a:lnTo>
                      <a:pt x="528" y="38"/>
                    </a:lnTo>
                    <a:lnTo>
                      <a:pt x="528" y="38"/>
                    </a:lnTo>
                    <a:lnTo>
                      <a:pt x="529" y="38"/>
                    </a:lnTo>
                    <a:lnTo>
                      <a:pt x="529" y="38"/>
                    </a:lnTo>
                    <a:lnTo>
                      <a:pt x="529" y="38"/>
                    </a:lnTo>
                    <a:lnTo>
                      <a:pt x="529" y="39"/>
                    </a:lnTo>
                    <a:lnTo>
                      <a:pt x="529" y="39"/>
                    </a:lnTo>
                    <a:lnTo>
                      <a:pt x="531" y="39"/>
                    </a:lnTo>
                    <a:lnTo>
                      <a:pt x="531" y="39"/>
                    </a:lnTo>
                    <a:lnTo>
                      <a:pt x="531" y="39"/>
                    </a:lnTo>
                    <a:lnTo>
                      <a:pt x="531" y="39"/>
                    </a:lnTo>
                    <a:lnTo>
                      <a:pt x="532" y="39"/>
                    </a:lnTo>
                    <a:lnTo>
                      <a:pt x="532" y="39"/>
                    </a:lnTo>
                    <a:lnTo>
                      <a:pt x="534" y="39"/>
                    </a:lnTo>
                    <a:lnTo>
                      <a:pt x="534" y="39"/>
                    </a:lnTo>
                    <a:lnTo>
                      <a:pt x="535" y="39"/>
                    </a:lnTo>
                    <a:lnTo>
                      <a:pt x="535" y="39"/>
                    </a:lnTo>
                    <a:lnTo>
                      <a:pt x="535" y="49"/>
                    </a:lnTo>
                    <a:lnTo>
                      <a:pt x="535" y="49"/>
                    </a:lnTo>
                    <a:lnTo>
                      <a:pt x="535" y="49"/>
                    </a:lnTo>
                    <a:lnTo>
                      <a:pt x="535" y="49"/>
                    </a:lnTo>
                    <a:lnTo>
                      <a:pt x="535" y="49"/>
                    </a:lnTo>
                    <a:lnTo>
                      <a:pt x="534" y="49"/>
                    </a:lnTo>
                    <a:lnTo>
                      <a:pt x="534" y="49"/>
                    </a:lnTo>
                    <a:lnTo>
                      <a:pt x="532" y="49"/>
                    </a:lnTo>
                    <a:lnTo>
                      <a:pt x="532" y="49"/>
                    </a:lnTo>
                    <a:lnTo>
                      <a:pt x="531" y="49"/>
                    </a:lnTo>
                    <a:lnTo>
                      <a:pt x="531" y="49"/>
                    </a:lnTo>
                    <a:lnTo>
                      <a:pt x="529" y="49"/>
                    </a:lnTo>
                    <a:lnTo>
                      <a:pt x="528" y="49"/>
                    </a:lnTo>
                    <a:lnTo>
                      <a:pt x="528" y="49"/>
                    </a:lnTo>
                    <a:lnTo>
                      <a:pt x="528" y="49"/>
                    </a:lnTo>
                    <a:lnTo>
                      <a:pt x="526" y="49"/>
                    </a:lnTo>
                    <a:lnTo>
                      <a:pt x="526" y="49"/>
                    </a:lnTo>
                    <a:lnTo>
                      <a:pt x="525" y="49"/>
                    </a:lnTo>
                    <a:lnTo>
                      <a:pt x="524" y="49"/>
                    </a:lnTo>
                    <a:lnTo>
                      <a:pt x="524" y="49"/>
                    </a:lnTo>
                    <a:lnTo>
                      <a:pt x="522" y="49"/>
                    </a:lnTo>
                    <a:lnTo>
                      <a:pt x="521" y="49"/>
                    </a:lnTo>
                    <a:lnTo>
                      <a:pt x="521" y="49"/>
                    </a:lnTo>
                    <a:lnTo>
                      <a:pt x="519" y="49"/>
                    </a:lnTo>
                    <a:lnTo>
                      <a:pt x="519" y="48"/>
                    </a:lnTo>
                    <a:lnTo>
                      <a:pt x="518" y="48"/>
                    </a:lnTo>
                    <a:lnTo>
                      <a:pt x="518" y="48"/>
                    </a:lnTo>
                    <a:lnTo>
                      <a:pt x="516" y="48"/>
                    </a:lnTo>
                    <a:lnTo>
                      <a:pt x="516" y="48"/>
                    </a:lnTo>
                    <a:lnTo>
                      <a:pt x="516" y="48"/>
                    </a:lnTo>
                    <a:lnTo>
                      <a:pt x="515" y="48"/>
                    </a:lnTo>
                    <a:lnTo>
                      <a:pt x="515" y="47"/>
                    </a:lnTo>
                    <a:lnTo>
                      <a:pt x="515" y="47"/>
                    </a:lnTo>
                    <a:lnTo>
                      <a:pt x="514" y="47"/>
                    </a:lnTo>
                    <a:lnTo>
                      <a:pt x="514" y="47"/>
                    </a:lnTo>
                    <a:lnTo>
                      <a:pt x="514" y="45"/>
                    </a:lnTo>
                    <a:lnTo>
                      <a:pt x="514" y="45"/>
                    </a:lnTo>
                    <a:lnTo>
                      <a:pt x="514" y="45"/>
                    </a:lnTo>
                    <a:lnTo>
                      <a:pt x="512" y="44"/>
                    </a:lnTo>
                    <a:lnTo>
                      <a:pt x="512" y="44"/>
                    </a:lnTo>
                    <a:lnTo>
                      <a:pt x="512" y="43"/>
                    </a:lnTo>
                    <a:lnTo>
                      <a:pt x="512" y="43"/>
                    </a:lnTo>
                    <a:lnTo>
                      <a:pt x="512" y="42"/>
                    </a:lnTo>
                    <a:lnTo>
                      <a:pt x="512" y="42"/>
                    </a:lnTo>
                    <a:lnTo>
                      <a:pt x="512" y="40"/>
                    </a:lnTo>
                    <a:lnTo>
                      <a:pt x="512" y="40"/>
                    </a:lnTo>
                    <a:lnTo>
                      <a:pt x="512" y="39"/>
                    </a:lnTo>
                    <a:lnTo>
                      <a:pt x="512" y="38"/>
                    </a:lnTo>
                    <a:lnTo>
                      <a:pt x="512" y="37"/>
                    </a:lnTo>
                    <a:lnTo>
                      <a:pt x="512" y="22"/>
                    </a:lnTo>
                    <a:lnTo>
                      <a:pt x="506" y="22"/>
                    </a:lnTo>
                    <a:lnTo>
                      <a:pt x="506" y="14"/>
                    </a:lnTo>
                    <a:close/>
                    <a:moveTo>
                      <a:pt x="558" y="28"/>
                    </a:moveTo>
                    <a:lnTo>
                      <a:pt x="572" y="28"/>
                    </a:lnTo>
                    <a:lnTo>
                      <a:pt x="572" y="27"/>
                    </a:lnTo>
                    <a:lnTo>
                      <a:pt x="572" y="27"/>
                    </a:lnTo>
                    <a:lnTo>
                      <a:pt x="572" y="25"/>
                    </a:lnTo>
                    <a:lnTo>
                      <a:pt x="572" y="25"/>
                    </a:lnTo>
                    <a:lnTo>
                      <a:pt x="572" y="24"/>
                    </a:lnTo>
                    <a:lnTo>
                      <a:pt x="571" y="24"/>
                    </a:lnTo>
                    <a:lnTo>
                      <a:pt x="571" y="23"/>
                    </a:lnTo>
                    <a:lnTo>
                      <a:pt x="571" y="23"/>
                    </a:lnTo>
                    <a:lnTo>
                      <a:pt x="569" y="23"/>
                    </a:lnTo>
                    <a:lnTo>
                      <a:pt x="569" y="22"/>
                    </a:lnTo>
                    <a:lnTo>
                      <a:pt x="569" y="22"/>
                    </a:lnTo>
                    <a:lnTo>
                      <a:pt x="568" y="22"/>
                    </a:lnTo>
                    <a:lnTo>
                      <a:pt x="568" y="22"/>
                    </a:lnTo>
                    <a:lnTo>
                      <a:pt x="567" y="22"/>
                    </a:lnTo>
                    <a:lnTo>
                      <a:pt x="567" y="22"/>
                    </a:lnTo>
                    <a:lnTo>
                      <a:pt x="565" y="22"/>
                    </a:lnTo>
                    <a:lnTo>
                      <a:pt x="565" y="22"/>
                    </a:lnTo>
                    <a:lnTo>
                      <a:pt x="564" y="22"/>
                    </a:lnTo>
                    <a:lnTo>
                      <a:pt x="564" y="22"/>
                    </a:lnTo>
                    <a:lnTo>
                      <a:pt x="562" y="22"/>
                    </a:lnTo>
                    <a:lnTo>
                      <a:pt x="562" y="22"/>
                    </a:lnTo>
                    <a:lnTo>
                      <a:pt x="561" y="22"/>
                    </a:lnTo>
                    <a:lnTo>
                      <a:pt x="561" y="22"/>
                    </a:lnTo>
                    <a:lnTo>
                      <a:pt x="561" y="23"/>
                    </a:lnTo>
                    <a:lnTo>
                      <a:pt x="559" y="23"/>
                    </a:lnTo>
                    <a:lnTo>
                      <a:pt x="559" y="24"/>
                    </a:lnTo>
                    <a:lnTo>
                      <a:pt x="559" y="24"/>
                    </a:lnTo>
                    <a:lnTo>
                      <a:pt x="558" y="24"/>
                    </a:lnTo>
                    <a:lnTo>
                      <a:pt x="558" y="25"/>
                    </a:lnTo>
                    <a:lnTo>
                      <a:pt x="558" y="27"/>
                    </a:lnTo>
                    <a:lnTo>
                      <a:pt x="558" y="27"/>
                    </a:lnTo>
                    <a:lnTo>
                      <a:pt x="558" y="28"/>
                    </a:lnTo>
                    <a:close/>
                    <a:moveTo>
                      <a:pt x="572" y="38"/>
                    </a:moveTo>
                    <a:lnTo>
                      <a:pt x="588" y="38"/>
                    </a:lnTo>
                    <a:lnTo>
                      <a:pt x="587" y="39"/>
                    </a:lnTo>
                    <a:lnTo>
                      <a:pt x="587" y="40"/>
                    </a:lnTo>
                    <a:lnTo>
                      <a:pt x="587" y="42"/>
                    </a:lnTo>
                    <a:lnTo>
                      <a:pt x="585" y="43"/>
                    </a:lnTo>
                    <a:lnTo>
                      <a:pt x="584" y="44"/>
                    </a:lnTo>
                    <a:lnTo>
                      <a:pt x="584" y="44"/>
                    </a:lnTo>
                    <a:lnTo>
                      <a:pt x="582" y="45"/>
                    </a:lnTo>
                    <a:lnTo>
                      <a:pt x="581" y="47"/>
                    </a:lnTo>
                    <a:lnTo>
                      <a:pt x="580" y="48"/>
                    </a:lnTo>
                    <a:lnTo>
                      <a:pt x="578" y="48"/>
                    </a:lnTo>
                    <a:lnTo>
                      <a:pt x="577" y="48"/>
                    </a:lnTo>
                    <a:lnTo>
                      <a:pt x="574" y="49"/>
                    </a:lnTo>
                    <a:lnTo>
                      <a:pt x="572" y="49"/>
                    </a:lnTo>
                    <a:lnTo>
                      <a:pt x="569" y="49"/>
                    </a:lnTo>
                    <a:lnTo>
                      <a:pt x="568" y="49"/>
                    </a:lnTo>
                    <a:lnTo>
                      <a:pt x="565" y="49"/>
                    </a:lnTo>
                    <a:lnTo>
                      <a:pt x="564" y="49"/>
                    </a:lnTo>
                    <a:lnTo>
                      <a:pt x="561" y="49"/>
                    </a:lnTo>
                    <a:lnTo>
                      <a:pt x="559" y="49"/>
                    </a:lnTo>
                    <a:lnTo>
                      <a:pt x="558" y="49"/>
                    </a:lnTo>
                    <a:lnTo>
                      <a:pt x="557" y="49"/>
                    </a:lnTo>
                    <a:lnTo>
                      <a:pt x="555" y="48"/>
                    </a:lnTo>
                    <a:lnTo>
                      <a:pt x="554" y="48"/>
                    </a:lnTo>
                    <a:lnTo>
                      <a:pt x="552" y="48"/>
                    </a:lnTo>
                    <a:lnTo>
                      <a:pt x="552" y="47"/>
                    </a:lnTo>
                    <a:lnTo>
                      <a:pt x="551" y="47"/>
                    </a:lnTo>
                    <a:lnTo>
                      <a:pt x="549" y="45"/>
                    </a:lnTo>
                    <a:lnTo>
                      <a:pt x="548" y="45"/>
                    </a:lnTo>
                    <a:lnTo>
                      <a:pt x="547" y="44"/>
                    </a:lnTo>
                    <a:lnTo>
                      <a:pt x="547" y="43"/>
                    </a:lnTo>
                    <a:lnTo>
                      <a:pt x="545" y="43"/>
                    </a:lnTo>
                    <a:lnTo>
                      <a:pt x="545" y="42"/>
                    </a:lnTo>
                    <a:lnTo>
                      <a:pt x="544" y="40"/>
                    </a:lnTo>
                    <a:lnTo>
                      <a:pt x="544" y="39"/>
                    </a:lnTo>
                    <a:lnTo>
                      <a:pt x="542" y="38"/>
                    </a:lnTo>
                    <a:lnTo>
                      <a:pt x="542" y="37"/>
                    </a:lnTo>
                    <a:lnTo>
                      <a:pt x="542" y="35"/>
                    </a:lnTo>
                    <a:lnTo>
                      <a:pt x="542" y="34"/>
                    </a:lnTo>
                    <a:lnTo>
                      <a:pt x="542" y="33"/>
                    </a:lnTo>
                    <a:lnTo>
                      <a:pt x="542" y="32"/>
                    </a:lnTo>
                    <a:lnTo>
                      <a:pt x="542" y="30"/>
                    </a:lnTo>
                    <a:lnTo>
                      <a:pt x="542" y="30"/>
                    </a:lnTo>
                    <a:lnTo>
                      <a:pt x="542" y="29"/>
                    </a:lnTo>
                    <a:lnTo>
                      <a:pt x="542" y="28"/>
                    </a:lnTo>
                    <a:lnTo>
                      <a:pt x="542" y="27"/>
                    </a:lnTo>
                    <a:lnTo>
                      <a:pt x="542" y="27"/>
                    </a:lnTo>
                    <a:lnTo>
                      <a:pt x="544" y="25"/>
                    </a:lnTo>
                    <a:lnTo>
                      <a:pt x="544" y="24"/>
                    </a:lnTo>
                    <a:lnTo>
                      <a:pt x="544" y="24"/>
                    </a:lnTo>
                    <a:lnTo>
                      <a:pt x="544" y="23"/>
                    </a:lnTo>
                    <a:lnTo>
                      <a:pt x="545" y="22"/>
                    </a:lnTo>
                    <a:lnTo>
                      <a:pt x="545" y="22"/>
                    </a:lnTo>
                    <a:lnTo>
                      <a:pt x="545" y="20"/>
                    </a:lnTo>
                    <a:lnTo>
                      <a:pt x="547" y="20"/>
                    </a:lnTo>
                    <a:lnTo>
                      <a:pt x="547" y="19"/>
                    </a:lnTo>
                    <a:lnTo>
                      <a:pt x="548" y="18"/>
                    </a:lnTo>
                    <a:lnTo>
                      <a:pt x="548" y="18"/>
                    </a:lnTo>
                    <a:lnTo>
                      <a:pt x="549" y="17"/>
                    </a:lnTo>
                    <a:lnTo>
                      <a:pt x="549" y="17"/>
                    </a:lnTo>
                    <a:lnTo>
                      <a:pt x="551" y="15"/>
                    </a:lnTo>
                    <a:lnTo>
                      <a:pt x="552" y="15"/>
                    </a:lnTo>
                    <a:lnTo>
                      <a:pt x="552" y="15"/>
                    </a:lnTo>
                    <a:lnTo>
                      <a:pt x="554" y="14"/>
                    </a:lnTo>
                    <a:lnTo>
                      <a:pt x="555" y="14"/>
                    </a:lnTo>
                    <a:lnTo>
                      <a:pt x="557" y="14"/>
                    </a:lnTo>
                    <a:lnTo>
                      <a:pt x="557" y="14"/>
                    </a:lnTo>
                    <a:lnTo>
                      <a:pt x="558" y="13"/>
                    </a:lnTo>
                    <a:lnTo>
                      <a:pt x="559" y="13"/>
                    </a:lnTo>
                    <a:lnTo>
                      <a:pt x="561" y="13"/>
                    </a:lnTo>
                    <a:lnTo>
                      <a:pt x="562" y="13"/>
                    </a:lnTo>
                    <a:lnTo>
                      <a:pt x="564" y="13"/>
                    </a:lnTo>
                    <a:lnTo>
                      <a:pt x="565" y="13"/>
                    </a:lnTo>
                    <a:lnTo>
                      <a:pt x="567" y="13"/>
                    </a:lnTo>
                    <a:lnTo>
                      <a:pt x="568" y="13"/>
                    </a:lnTo>
                    <a:lnTo>
                      <a:pt x="569" y="13"/>
                    </a:lnTo>
                    <a:lnTo>
                      <a:pt x="571" y="13"/>
                    </a:lnTo>
                    <a:lnTo>
                      <a:pt x="572" y="13"/>
                    </a:lnTo>
                    <a:lnTo>
                      <a:pt x="574" y="14"/>
                    </a:lnTo>
                    <a:lnTo>
                      <a:pt x="575" y="14"/>
                    </a:lnTo>
                    <a:lnTo>
                      <a:pt x="577" y="14"/>
                    </a:lnTo>
                    <a:lnTo>
                      <a:pt x="577" y="15"/>
                    </a:lnTo>
                    <a:lnTo>
                      <a:pt x="578" y="15"/>
                    </a:lnTo>
                    <a:lnTo>
                      <a:pt x="580" y="17"/>
                    </a:lnTo>
                    <a:lnTo>
                      <a:pt x="581" y="17"/>
                    </a:lnTo>
                    <a:lnTo>
                      <a:pt x="581" y="18"/>
                    </a:lnTo>
                    <a:lnTo>
                      <a:pt x="582" y="18"/>
                    </a:lnTo>
                    <a:lnTo>
                      <a:pt x="582" y="19"/>
                    </a:lnTo>
                    <a:lnTo>
                      <a:pt x="584" y="20"/>
                    </a:lnTo>
                    <a:lnTo>
                      <a:pt x="584" y="20"/>
                    </a:lnTo>
                    <a:lnTo>
                      <a:pt x="585" y="22"/>
                    </a:lnTo>
                    <a:lnTo>
                      <a:pt x="585" y="23"/>
                    </a:lnTo>
                    <a:lnTo>
                      <a:pt x="587" y="23"/>
                    </a:lnTo>
                    <a:lnTo>
                      <a:pt x="587" y="24"/>
                    </a:lnTo>
                    <a:lnTo>
                      <a:pt x="587" y="25"/>
                    </a:lnTo>
                    <a:lnTo>
                      <a:pt x="588" y="27"/>
                    </a:lnTo>
                    <a:lnTo>
                      <a:pt x="588" y="27"/>
                    </a:lnTo>
                    <a:lnTo>
                      <a:pt x="588" y="28"/>
                    </a:lnTo>
                    <a:lnTo>
                      <a:pt x="588" y="29"/>
                    </a:lnTo>
                    <a:lnTo>
                      <a:pt x="588" y="29"/>
                    </a:lnTo>
                    <a:lnTo>
                      <a:pt x="588" y="30"/>
                    </a:lnTo>
                    <a:lnTo>
                      <a:pt x="590" y="32"/>
                    </a:lnTo>
                    <a:lnTo>
                      <a:pt x="590" y="33"/>
                    </a:lnTo>
                    <a:lnTo>
                      <a:pt x="590" y="34"/>
                    </a:lnTo>
                    <a:lnTo>
                      <a:pt x="590" y="35"/>
                    </a:lnTo>
                    <a:lnTo>
                      <a:pt x="558" y="35"/>
                    </a:lnTo>
                    <a:lnTo>
                      <a:pt x="558" y="35"/>
                    </a:lnTo>
                    <a:lnTo>
                      <a:pt x="558" y="37"/>
                    </a:lnTo>
                    <a:lnTo>
                      <a:pt x="558" y="37"/>
                    </a:lnTo>
                    <a:lnTo>
                      <a:pt x="559" y="38"/>
                    </a:lnTo>
                    <a:lnTo>
                      <a:pt x="559" y="38"/>
                    </a:lnTo>
                    <a:lnTo>
                      <a:pt x="559" y="39"/>
                    </a:lnTo>
                    <a:lnTo>
                      <a:pt x="559" y="39"/>
                    </a:lnTo>
                    <a:lnTo>
                      <a:pt x="561" y="39"/>
                    </a:lnTo>
                    <a:lnTo>
                      <a:pt x="561" y="40"/>
                    </a:lnTo>
                    <a:lnTo>
                      <a:pt x="562" y="40"/>
                    </a:lnTo>
                    <a:lnTo>
                      <a:pt x="562" y="40"/>
                    </a:lnTo>
                    <a:lnTo>
                      <a:pt x="564" y="40"/>
                    </a:lnTo>
                    <a:lnTo>
                      <a:pt x="564" y="40"/>
                    </a:lnTo>
                    <a:lnTo>
                      <a:pt x="565" y="42"/>
                    </a:lnTo>
                    <a:lnTo>
                      <a:pt x="565" y="42"/>
                    </a:lnTo>
                    <a:lnTo>
                      <a:pt x="567" y="42"/>
                    </a:lnTo>
                    <a:lnTo>
                      <a:pt x="567" y="42"/>
                    </a:lnTo>
                    <a:lnTo>
                      <a:pt x="568" y="42"/>
                    </a:lnTo>
                    <a:lnTo>
                      <a:pt x="569" y="40"/>
                    </a:lnTo>
                    <a:lnTo>
                      <a:pt x="569" y="40"/>
                    </a:lnTo>
                    <a:lnTo>
                      <a:pt x="571" y="40"/>
                    </a:lnTo>
                    <a:lnTo>
                      <a:pt x="571" y="39"/>
                    </a:lnTo>
                    <a:lnTo>
                      <a:pt x="572" y="39"/>
                    </a:lnTo>
                    <a:lnTo>
                      <a:pt x="572" y="38"/>
                    </a:lnTo>
                    <a:close/>
                  </a:path>
                </a:pathLst>
              </a:custGeom>
              <a:solidFill>
                <a:srgbClr val="000000"/>
              </a:solidFill>
              <a:ln w="9525">
                <a:noFill/>
                <a:round/>
                <a:headEnd/>
                <a:tailEnd/>
              </a:ln>
            </p:spPr>
            <p:txBody>
              <a:bodyPr/>
              <a:lstStyle/>
              <a:p>
                <a:endParaRPr lang="en-US"/>
              </a:p>
            </p:txBody>
          </p:sp>
          <p:sp>
            <p:nvSpPr>
              <p:cNvPr id="10423" name="Freeform 183"/>
              <p:cNvSpPr>
                <a:spLocks noEditPoints="1"/>
              </p:cNvSpPr>
              <p:nvPr/>
            </p:nvSpPr>
            <p:spPr bwMode="auto">
              <a:xfrm>
                <a:off x="2654" y="3524"/>
                <a:ext cx="190" cy="20"/>
              </a:xfrm>
              <a:custGeom>
                <a:avLst/>
                <a:gdLst/>
                <a:ahLst/>
                <a:cxnLst>
                  <a:cxn ang="0">
                    <a:pos x="78" y="18"/>
                  </a:cxn>
                  <a:cxn ang="0">
                    <a:pos x="91" y="11"/>
                  </a:cxn>
                  <a:cxn ang="0">
                    <a:pos x="106" y="21"/>
                  </a:cxn>
                  <a:cxn ang="0">
                    <a:pos x="106" y="41"/>
                  </a:cxn>
                  <a:cxn ang="0">
                    <a:pos x="93" y="49"/>
                  </a:cxn>
                  <a:cxn ang="0">
                    <a:pos x="86" y="39"/>
                  </a:cxn>
                  <a:cxn ang="0">
                    <a:pos x="92" y="29"/>
                  </a:cxn>
                  <a:cxn ang="0">
                    <a:pos x="83" y="23"/>
                  </a:cxn>
                  <a:cxn ang="0">
                    <a:pos x="79" y="34"/>
                  </a:cxn>
                  <a:cxn ang="0">
                    <a:pos x="129" y="18"/>
                  </a:cxn>
                  <a:cxn ang="0">
                    <a:pos x="144" y="11"/>
                  </a:cxn>
                  <a:cxn ang="0">
                    <a:pos x="159" y="23"/>
                  </a:cxn>
                  <a:cxn ang="0">
                    <a:pos x="157" y="41"/>
                  </a:cxn>
                  <a:cxn ang="0">
                    <a:pos x="145" y="49"/>
                  </a:cxn>
                  <a:cxn ang="0">
                    <a:pos x="139" y="39"/>
                  </a:cxn>
                  <a:cxn ang="0">
                    <a:pos x="144" y="28"/>
                  </a:cxn>
                  <a:cxn ang="0">
                    <a:pos x="134" y="23"/>
                  </a:cxn>
                  <a:cxn ang="0">
                    <a:pos x="131" y="34"/>
                  </a:cxn>
                  <a:cxn ang="0">
                    <a:pos x="185" y="15"/>
                  </a:cxn>
                  <a:cxn ang="0">
                    <a:pos x="197" y="11"/>
                  </a:cxn>
                  <a:cxn ang="0">
                    <a:pos x="188" y="26"/>
                  </a:cxn>
                  <a:cxn ang="0">
                    <a:pos x="223" y="11"/>
                  </a:cxn>
                  <a:cxn ang="0">
                    <a:pos x="240" y="18"/>
                  </a:cxn>
                  <a:cxn ang="0">
                    <a:pos x="244" y="35"/>
                  </a:cxn>
                  <a:cxn ang="0">
                    <a:pos x="228" y="49"/>
                  </a:cxn>
                  <a:cxn ang="0">
                    <a:pos x="208" y="46"/>
                  </a:cxn>
                  <a:cxn ang="0">
                    <a:pos x="198" y="33"/>
                  </a:cxn>
                  <a:cxn ang="0">
                    <a:pos x="208" y="14"/>
                  </a:cxn>
                  <a:cxn ang="0">
                    <a:pos x="217" y="24"/>
                  </a:cxn>
                  <a:cxn ang="0">
                    <a:pos x="217" y="38"/>
                  </a:cxn>
                  <a:cxn ang="0">
                    <a:pos x="228" y="29"/>
                  </a:cxn>
                  <a:cxn ang="0">
                    <a:pos x="264" y="13"/>
                  </a:cxn>
                  <a:cxn ang="0">
                    <a:pos x="326" y="21"/>
                  </a:cxn>
                  <a:cxn ang="0">
                    <a:pos x="316" y="23"/>
                  </a:cxn>
                  <a:cxn ang="0">
                    <a:pos x="336" y="46"/>
                  </a:cxn>
                  <a:cxn ang="0">
                    <a:pos x="306" y="46"/>
                  </a:cxn>
                  <a:cxn ang="0">
                    <a:pos x="297" y="29"/>
                  </a:cxn>
                  <a:cxn ang="0">
                    <a:pos x="307" y="15"/>
                  </a:cxn>
                  <a:cxn ang="0">
                    <a:pos x="329" y="13"/>
                  </a:cxn>
                  <a:cxn ang="0">
                    <a:pos x="343" y="24"/>
                  </a:cxn>
                  <a:cxn ang="0">
                    <a:pos x="316" y="38"/>
                  </a:cxn>
                  <a:cxn ang="0">
                    <a:pos x="327" y="38"/>
                  </a:cxn>
                  <a:cxn ang="0">
                    <a:pos x="363" y="49"/>
                  </a:cxn>
                  <a:cxn ang="0">
                    <a:pos x="350" y="35"/>
                  </a:cxn>
                  <a:cxn ang="0">
                    <a:pos x="353" y="18"/>
                  </a:cxn>
                  <a:cxn ang="0">
                    <a:pos x="366" y="11"/>
                  </a:cxn>
                  <a:cxn ang="0">
                    <a:pos x="369" y="24"/>
                  </a:cxn>
                  <a:cxn ang="0">
                    <a:pos x="366" y="35"/>
                  </a:cxn>
                  <a:cxn ang="0">
                    <a:pos x="376" y="38"/>
                  </a:cxn>
                  <a:cxn ang="0">
                    <a:pos x="376" y="25"/>
                  </a:cxn>
                  <a:cxn ang="0">
                    <a:pos x="472" y="14"/>
                  </a:cxn>
                  <a:cxn ang="0">
                    <a:pos x="487" y="14"/>
                  </a:cxn>
                  <a:cxn ang="0">
                    <a:pos x="498" y="30"/>
                  </a:cxn>
                  <a:cxn ang="0">
                    <a:pos x="487" y="48"/>
                  </a:cxn>
                  <a:cxn ang="0">
                    <a:pos x="467" y="48"/>
                  </a:cxn>
                  <a:cxn ang="0">
                    <a:pos x="468" y="29"/>
                  </a:cxn>
                  <a:cxn ang="0">
                    <a:pos x="474" y="39"/>
                  </a:cxn>
                  <a:cxn ang="0">
                    <a:pos x="481" y="31"/>
                  </a:cxn>
                  <a:cxn ang="0">
                    <a:pos x="500" y="13"/>
                  </a:cxn>
                  <a:cxn ang="0">
                    <a:pos x="527" y="56"/>
                  </a:cxn>
                  <a:cxn ang="0">
                    <a:pos x="517" y="60"/>
                  </a:cxn>
                  <a:cxn ang="0">
                    <a:pos x="510" y="50"/>
                  </a:cxn>
                  <a:cxn ang="0">
                    <a:pos x="514" y="46"/>
                  </a:cxn>
                </a:cxnLst>
                <a:rect l="0" t="0" r="r" b="b"/>
                <a:pathLst>
                  <a:path w="569" h="60">
                    <a:moveTo>
                      <a:pt x="20" y="0"/>
                    </a:moveTo>
                    <a:lnTo>
                      <a:pt x="39" y="0"/>
                    </a:lnTo>
                    <a:lnTo>
                      <a:pt x="59" y="48"/>
                    </a:lnTo>
                    <a:lnTo>
                      <a:pt x="40" y="48"/>
                    </a:lnTo>
                    <a:lnTo>
                      <a:pt x="39" y="43"/>
                    </a:lnTo>
                    <a:lnTo>
                      <a:pt x="20" y="43"/>
                    </a:lnTo>
                    <a:lnTo>
                      <a:pt x="17" y="48"/>
                    </a:lnTo>
                    <a:lnTo>
                      <a:pt x="0" y="48"/>
                    </a:lnTo>
                    <a:lnTo>
                      <a:pt x="20" y="0"/>
                    </a:lnTo>
                    <a:close/>
                    <a:moveTo>
                      <a:pt x="23" y="33"/>
                    </a:moveTo>
                    <a:lnTo>
                      <a:pt x="35" y="33"/>
                    </a:lnTo>
                    <a:lnTo>
                      <a:pt x="29" y="14"/>
                    </a:lnTo>
                    <a:lnTo>
                      <a:pt x="23" y="33"/>
                    </a:lnTo>
                    <a:close/>
                    <a:moveTo>
                      <a:pt x="63" y="60"/>
                    </a:moveTo>
                    <a:lnTo>
                      <a:pt x="63" y="13"/>
                    </a:lnTo>
                    <a:lnTo>
                      <a:pt x="78" y="13"/>
                    </a:lnTo>
                    <a:lnTo>
                      <a:pt x="78" y="18"/>
                    </a:lnTo>
                    <a:lnTo>
                      <a:pt x="78" y="18"/>
                    </a:lnTo>
                    <a:lnTo>
                      <a:pt x="78" y="18"/>
                    </a:lnTo>
                    <a:lnTo>
                      <a:pt x="79" y="16"/>
                    </a:lnTo>
                    <a:lnTo>
                      <a:pt x="79" y="16"/>
                    </a:lnTo>
                    <a:lnTo>
                      <a:pt x="79" y="15"/>
                    </a:lnTo>
                    <a:lnTo>
                      <a:pt x="80" y="15"/>
                    </a:lnTo>
                    <a:lnTo>
                      <a:pt x="80" y="14"/>
                    </a:lnTo>
                    <a:lnTo>
                      <a:pt x="82" y="14"/>
                    </a:lnTo>
                    <a:lnTo>
                      <a:pt x="82" y="14"/>
                    </a:lnTo>
                    <a:lnTo>
                      <a:pt x="83" y="13"/>
                    </a:lnTo>
                    <a:lnTo>
                      <a:pt x="85" y="13"/>
                    </a:lnTo>
                    <a:lnTo>
                      <a:pt x="86" y="13"/>
                    </a:lnTo>
                    <a:lnTo>
                      <a:pt x="86" y="13"/>
                    </a:lnTo>
                    <a:lnTo>
                      <a:pt x="88" y="13"/>
                    </a:lnTo>
                    <a:lnTo>
                      <a:pt x="89" y="11"/>
                    </a:lnTo>
                    <a:lnTo>
                      <a:pt x="89" y="11"/>
                    </a:lnTo>
                    <a:lnTo>
                      <a:pt x="91" y="11"/>
                    </a:lnTo>
                    <a:lnTo>
                      <a:pt x="92" y="11"/>
                    </a:lnTo>
                    <a:lnTo>
                      <a:pt x="93" y="11"/>
                    </a:lnTo>
                    <a:lnTo>
                      <a:pt x="93" y="13"/>
                    </a:lnTo>
                    <a:lnTo>
                      <a:pt x="95" y="13"/>
                    </a:lnTo>
                    <a:lnTo>
                      <a:pt x="96" y="13"/>
                    </a:lnTo>
                    <a:lnTo>
                      <a:pt x="98" y="13"/>
                    </a:lnTo>
                    <a:lnTo>
                      <a:pt x="99" y="14"/>
                    </a:lnTo>
                    <a:lnTo>
                      <a:pt x="99" y="14"/>
                    </a:lnTo>
                    <a:lnTo>
                      <a:pt x="101" y="14"/>
                    </a:lnTo>
                    <a:lnTo>
                      <a:pt x="101" y="15"/>
                    </a:lnTo>
                    <a:lnTo>
                      <a:pt x="102" y="15"/>
                    </a:lnTo>
                    <a:lnTo>
                      <a:pt x="103" y="16"/>
                    </a:lnTo>
                    <a:lnTo>
                      <a:pt x="103" y="18"/>
                    </a:lnTo>
                    <a:lnTo>
                      <a:pt x="105" y="18"/>
                    </a:lnTo>
                    <a:lnTo>
                      <a:pt x="105" y="19"/>
                    </a:lnTo>
                    <a:lnTo>
                      <a:pt x="106" y="20"/>
                    </a:lnTo>
                    <a:lnTo>
                      <a:pt x="106" y="21"/>
                    </a:lnTo>
                    <a:lnTo>
                      <a:pt x="106" y="23"/>
                    </a:lnTo>
                    <a:lnTo>
                      <a:pt x="108" y="24"/>
                    </a:lnTo>
                    <a:lnTo>
                      <a:pt x="108" y="25"/>
                    </a:lnTo>
                    <a:lnTo>
                      <a:pt x="108" y="26"/>
                    </a:lnTo>
                    <a:lnTo>
                      <a:pt x="108" y="28"/>
                    </a:lnTo>
                    <a:lnTo>
                      <a:pt x="108" y="29"/>
                    </a:lnTo>
                    <a:lnTo>
                      <a:pt x="109" y="30"/>
                    </a:lnTo>
                    <a:lnTo>
                      <a:pt x="108" y="31"/>
                    </a:lnTo>
                    <a:lnTo>
                      <a:pt x="108" y="33"/>
                    </a:lnTo>
                    <a:lnTo>
                      <a:pt x="108" y="34"/>
                    </a:lnTo>
                    <a:lnTo>
                      <a:pt x="108" y="35"/>
                    </a:lnTo>
                    <a:lnTo>
                      <a:pt x="108" y="36"/>
                    </a:lnTo>
                    <a:lnTo>
                      <a:pt x="108" y="38"/>
                    </a:lnTo>
                    <a:lnTo>
                      <a:pt x="108" y="38"/>
                    </a:lnTo>
                    <a:lnTo>
                      <a:pt x="106" y="39"/>
                    </a:lnTo>
                    <a:lnTo>
                      <a:pt x="106" y="40"/>
                    </a:lnTo>
                    <a:lnTo>
                      <a:pt x="106" y="41"/>
                    </a:lnTo>
                    <a:lnTo>
                      <a:pt x="105" y="41"/>
                    </a:lnTo>
                    <a:lnTo>
                      <a:pt x="105" y="43"/>
                    </a:lnTo>
                    <a:lnTo>
                      <a:pt x="105" y="43"/>
                    </a:lnTo>
                    <a:lnTo>
                      <a:pt x="103" y="44"/>
                    </a:lnTo>
                    <a:lnTo>
                      <a:pt x="103" y="45"/>
                    </a:lnTo>
                    <a:lnTo>
                      <a:pt x="102" y="45"/>
                    </a:lnTo>
                    <a:lnTo>
                      <a:pt x="102" y="45"/>
                    </a:lnTo>
                    <a:lnTo>
                      <a:pt x="101" y="46"/>
                    </a:lnTo>
                    <a:lnTo>
                      <a:pt x="101" y="46"/>
                    </a:lnTo>
                    <a:lnTo>
                      <a:pt x="99" y="46"/>
                    </a:lnTo>
                    <a:lnTo>
                      <a:pt x="99" y="48"/>
                    </a:lnTo>
                    <a:lnTo>
                      <a:pt x="98" y="48"/>
                    </a:lnTo>
                    <a:lnTo>
                      <a:pt x="98" y="48"/>
                    </a:lnTo>
                    <a:lnTo>
                      <a:pt x="96" y="48"/>
                    </a:lnTo>
                    <a:lnTo>
                      <a:pt x="96" y="49"/>
                    </a:lnTo>
                    <a:lnTo>
                      <a:pt x="95" y="49"/>
                    </a:lnTo>
                    <a:lnTo>
                      <a:pt x="93" y="49"/>
                    </a:lnTo>
                    <a:lnTo>
                      <a:pt x="93" y="49"/>
                    </a:lnTo>
                    <a:lnTo>
                      <a:pt x="92" y="49"/>
                    </a:lnTo>
                    <a:lnTo>
                      <a:pt x="92" y="49"/>
                    </a:lnTo>
                    <a:lnTo>
                      <a:pt x="91" y="49"/>
                    </a:lnTo>
                    <a:lnTo>
                      <a:pt x="89" y="49"/>
                    </a:lnTo>
                    <a:lnTo>
                      <a:pt x="88" y="49"/>
                    </a:lnTo>
                    <a:lnTo>
                      <a:pt x="86" y="49"/>
                    </a:lnTo>
                    <a:lnTo>
                      <a:pt x="85" y="49"/>
                    </a:lnTo>
                    <a:lnTo>
                      <a:pt x="83" y="48"/>
                    </a:lnTo>
                    <a:lnTo>
                      <a:pt x="82" y="48"/>
                    </a:lnTo>
                    <a:lnTo>
                      <a:pt x="82" y="46"/>
                    </a:lnTo>
                    <a:lnTo>
                      <a:pt x="80" y="46"/>
                    </a:lnTo>
                    <a:lnTo>
                      <a:pt x="79" y="45"/>
                    </a:lnTo>
                    <a:lnTo>
                      <a:pt x="79" y="60"/>
                    </a:lnTo>
                    <a:lnTo>
                      <a:pt x="63" y="60"/>
                    </a:lnTo>
                    <a:close/>
                    <a:moveTo>
                      <a:pt x="86" y="39"/>
                    </a:moveTo>
                    <a:lnTo>
                      <a:pt x="86" y="39"/>
                    </a:lnTo>
                    <a:lnTo>
                      <a:pt x="88" y="39"/>
                    </a:lnTo>
                    <a:lnTo>
                      <a:pt x="88" y="39"/>
                    </a:lnTo>
                    <a:lnTo>
                      <a:pt x="89" y="38"/>
                    </a:lnTo>
                    <a:lnTo>
                      <a:pt x="89" y="38"/>
                    </a:lnTo>
                    <a:lnTo>
                      <a:pt x="89" y="38"/>
                    </a:lnTo>
                    <a:lnTo>
                      <a:pt x="91" y="36"/>
                    </a:lnTo>
                    <a:lnTo>
                      <a:pt x="91" y="36"/>
                    </a:lnTo>
                    <a:lnTo>
                      <a:pt x="91" y="35"/>
                    </a:lnTo>
                    <a:lnTo>
                      <a:pt x="91" y="35"/>
                    </a:lnTo>
                    <a:lnTo>
                      <a:pt x="92" y="34"/>
                    </a:lnTo>
                    <a:lnTo>
                      <a:pt x="92" y="34"/>
                    </a:lnTo>
                    <a:lnTo>
                      <a:pt x="92" y="33"/>
                    </a:lnTo>
                    <a:lnTo>
                      <a:pt x="92" y="31"/>
                    </a:lnTo>
                    <a:lnTo>
                      <a:pt x="92" y="31"/>
                    </a:lnTo>
                    <a:lnTo>
                      <a:pt x="92" y="30"/>
                    </a:lnTo>
                    <a:lnTo>
                      <a:pt x="92" y="29"/>
                    </a:lnTo>
                    <a:lnTo>
                      <a:pt x="92" y="29"/>
                    </a:lnTo>
                    <a:lnTo>
                      <a:pt x="92" y="28"/>
                    </a:lnTo>
                    <a:lnTo>
                      <a:pt x="92" y="28"/>
                    </a:lnTo>
                    <a:lnTo>
                      <a:pt x="92" y="26"/>
                    </a:lnTo>
                    <a:lnTo>
                      <a:pt x="91" y="25"/>
                    </a:lnTo>
                    <a:lnTo>
                      <a:pt x="91" y="25"/>
                    </a:lnTo>
                    <a:lnTo>
                      <a:pt x="91" y="24"/>
                    </a:lnTo>
                    <a:lnTo>
                      <a:pt x="91" y="24"/>
                    </a:lnTo>
                    <a:lnTo>
                      <a:pt x="89" y="23"/>
                    </a:lnTo>
                    <a:lnTo>
                      <a:pt x="89" y="23"/>
                    </a:lnTo>
                    <a:lnTo>
                      <a:pt x="89" y="23"/>
                    </a:lnTo>
                    <a:lnTo>
                      <a:pt x="88" y="23"/>
                    </a:lnTo>
                    <a:lnTo>
                      <a:pt x="88" y="23"/>
                    </a:lnTo>
                    <a:lnTo>
                      <a:pt x="86" y="21"/>
                    </a:lnTo>
                    <a:lnTo>
                      <a:pt x="86" y="21"/>
                    </a:lnTo>
                    <a:lnTo>
                      <a:pt x="85" y="21"/>
                    </a:lnTo>
                    <a:lnTo>
                      <a:pt x="83" y="23"/>
                    </a:lnTo>
                    <a:lnTo>
                      <a:pt x="83" y="23"/>
                    </a:lnTo>
                    <a:lnTo>
                      <a:pt x="82" y="23"/>
                    </a:lnTo>
                    <a:lnTo>
                      <a:pt x="82" y="23"/>
                    </a:lnTo>
                    <a:lnTo>
                      <a:pt x="80" y="24"/>
                    </a:lnTo>
                    <a:lnTo>
                      <a:pt x="80" y="24"/>
                    </a:lnTo>
                    <a:lnTo>
                      <a:pt x="80" y="25"/>
                    </a:lnTo>
                    <a:lnTo>
                      <a:pt x="79" y="25"/>
                    </a:lnTo>
                    <a:lnTo>
                      <a:pt x="79" y="26"/>
                    </a:lnTo>
                    <a:lnTo>
                      <a:pt x="79" y="26"/>
                    </a:lnTo>
                    <a:lnTo>
                      <a:pt x="79" y="28"/>
                    </a:lnTo>
                    <a:lnTo>
                      <a:pt x="79" y="28"/>
                    </a:lnTo>
                    <a:lnTo>
                      <a:pt x="79" y="29"/>
                    </a:lnTo>
                    <a:lnTo>
                      <a:pt x="79" y="30"/>
                    </a:lnTo>
                    <a:lnTo>
                      <a:pt x="79" y="30"/>
                    </a:lnTo>
                    <a:lnTo>
                      <a:pt x="79" y="31"/>
                    </a:lnTo>
                    <a:lnTo>
                      <a:pt x="79" y="33"/>
                    </a:lnTo>
                    <a:lnTo>
                      <a:pt x="79" y="33"/>
                    </a:lnTo>
                    <a:lnTo>
                      <a:pt x="79" y="34"/>
                    </a:lnTo>
                    <a:lnTo>
                      <a:pt x="79" y="34"/>
                    </a:lnTo>
                    <a:lnTo>
                      <a:pt x="79" y="35"/>
                    </a:lnTo>
                    <a:lnTo>
                      <a:pt x="80" y="35"/>
                    </a:lnTo>
                    <a:lnTo>
                      <a:pt x="80" y="36"/>
                    </a:lnTo>
                    <a:lnTo>
                      <a:pt x="80" y="36"/>
                    </a:lnTo>
                    <a:lnTo>
                      <a:pt x="82" y="38"/>
                    </a:lnTo>
                    <a:lnTo>
                      <a:pt x="82" y="38"/>
                    </a:lnTo>
                    <a:lnTo>
                      <a:pt x="82" y="38"/>
                    </a:lnTo>
                    <a:lnTo>
                      <a:pt x="83" y="39"/>
                    </a:lnTo>
                    <a:lnTo>
                      <a:pt x="83" y="39"/>
                    </a:lnTo>
                    <a:lnTo>
                      <a:pt x="85" y="39"/>
                    </a:lnTo>
                    <a:lnTo>
                      <a:pt x="86" y="39"/>
                    </a:lnTo>
                    <a:close/>
                    <a:moveTo>
                      <a:pt x="115" y="60"/>
                    </a:moveTo>
                    <a:lnTo>
                      <a:pt x="115" y="13"/>
                    </a:lnTo>
                    <a:lnTo>
                      <a:pt x="129" y="13"/>
                    </a:lnTo>
                    <a:lnTo>
                      <a:pt x="129" y="18"/>
                    </a:lnTo>
                    <a:lnTo>
                      <a:pt x="129" y="18"/>
                    </a:lnTo>
                    <a:lnTo>
                      <a:pt x="129" y="18"/>
                    </a:lnTo>
                    <a:lnTo>
                      <a:pt x="131" y="16"/>
                    </a:lnTo>
                    <a:lnTo>
                      <a:pt x="131" y="16"/>
                    </a:lnTo>
                    <a:lnTo>
                      <a:pt x="131" y="15"/>
                    </a:lnTo>
                    <a:lnTo>
                      <a:pt x="132" y="15"/>
                    </a:lnTo>
                    <a:lnTo>
                      <a:pt x="132" y="14"/>
                    </a:lnTo>
                    <a:lnTo>
                      <a:pt x="134" y="14"/>
                    </a:lnTo>
                    <a:lnTo>
                      <a:pt x="135" y="14"/>
                    </a:lnTo>
                    <a:lnTo>
                      <a:pt x="135" y="13"/>
                    </a:lnTo>
                    <a:lnTo>
                      <a:pt x="136" y="13"/>
                    </a:lnTo>
                    <a:lnTo>
                      <a:pt x="138" y="13"/>
                    </a:lnTo>
                    <a:lnTo>
                      <a:pt x="138" y="13"/>
                    </a:lnTo>
                    <a:lnTo>
                      <a:pt x="139" y="13"/>
                    </a:lnTo>
                    <a:lnTo>
                      <a:pt x="141" y="11"/>
                    </a:lnTo>
                    <a:lnTo>
                      <a:pt x="141" y="11"/>
                    </a:lnTo>
                    <a:lnTo>
                      <a:pt x="142" y="11"/>
                    </a:lnTo>
                    <a:lnTo>
                      <a:pt x="144" y="11"/>
                    </a:lnTo>
                    <a:lnTo>
                      <a:pt x="145" y="11"/>
                    </a:lnTo>
                    <a:lnTo>
                      <a:pt x="145" y="13"/>
                    </a:lnTo>
                    <a:lnTo>
                      <a:pt x="147" y="13"/>
                    </a:lnTo>
                    <a:lnTo>
                      <a:pt x="148" y="13"/>
                    </a:lnTo>
                    <a:lnTo>
                      <a:pt x="149" y="13"/>
                    </a:lnTo>
                    <a:lnTo>
                      <a:pt x="151" y="14"/>
                    </a:lnTo>
                    <a:lnTo>
                      <a:pt x="151" y="14"/>
                    </a:lnTo>
                    <a:lnTo>
                      <a:pt x="152" y="14"/>
                    </a:lnTo>
                    <a:lnTo>
                      <a:pt x="154" y="15"/>
                    </a:lnTo>
                    <a:lnTo>
                      <a:pt x="154" y="15"/>
                    </a:lnTo>
                    <a:lnTo>
                      <a:pt x="155" y="16"/>
                    </a:lnTo>
                    <a:lnTo>
                      <a:pt x="155" y="18"/>
                    </a:lnTo>
                    <a:lnTo>
                      <a:pt x="157" y="18"/>
                    </a:lnTo>
                    <a:lnTo>
                      <a:pt x="157" y="19"/>
                    </a:lnTo>
                    <a:lnTo>
                      <a:pt x="158" y="20"/>
                    </a:lnTo>
                    <a:lnTo>
                      <a:pt x="158" y="21"/>
                    </a:lnTo>
                    <a:lnTo>
                      <a:pt x="159" y="23"/>
                    </a:lnTo>
                    <a:lnTo>
                      <a:pt x="159" y="24"/>
                    </a:lnTo>
                    <a:lnTo>
                      <a:pt x="159" y="25"/>
                    </a:lnTo>
                    <a:lnTo>
                      <a:pt x="159" y="26"/>
                    </a:lnTo>
                    <a:lnTo>
                      <a:pt x="159" y="28"/>
                    </a:lnTo>
                    <a:lnTo>
                      <a:pt x="159" y="29"/>
                    </a:lnTo>
                    <a:lnTo>
                      <a:pt x="161" y="30"/>
                    </a:lnTo>
                    <a:lnTo>
                      <a:pt x="161" y="31"/>
                    </a:lnTo>
                    <a:lnTo>
                      <a:pt x="159" y="33"/>
                    </a:lnTo>
                    <a:lnTo>
                      <a:pt x="159" y="34"/>
                    </a:lnTo>
                    <a:lnTo>
                      <a:pt x="159" y="35"/>
                    </a:lnTo>
                    <a:lnTo>
                      <a:pt x="159" y="36"/>
                    </a:lnTo>
                    <a:lnTo>
                      <a:pt x="159" y="38"/>
                    </a:lnTo>
                    <a:lnTo>
                      <a:pt x="159" y="38"/>
                    </a:lnTo>
                    <a:lnTo>
                      <a:pt x="158" y="39"/>
                    </a:lnTo>
                    <a:lnTo>
                      <a:pt x="158" y="40"/>
                    </a:lnTo>
                    <a:lnTo>
                      <a:pt x="158" y="41"/>
                    </a:lnTo>
                    <a:lnTo>
                      <a:pt x="157" y="41"/>
                    </a:lnTo>
                    <a:lnTo>
                      <a:pt x="157" y="43"/>
                    </a:lnTo>
                    <a:lnTo>
                      <a:pt x="157" y="43"/>
                    </a:lnTo>
                    <a:lnTo>
                      <a:pt x="155" y="44"/>
                    </a:lnTo>
                    <a:lnTo>
                      <a:pt x="155" y="45"/>
                    </a:lnTo>
                    <a:lnTo>
                      <a:pt x="154" y="45"/>
                    </a:lnTo>
                    <a:lnTo>
                      <a:pt x="154" y="45"/>
                    </a:lnTo>
                    <a:lnTo>
                      <a:pt x="152" y="46"/>
                    </a:lnTo>
                    <a:lnTo>
                      <a:pt x="152" y="46"/>
                    </a:lnTo>
                    <a:lnTo>
                      <a:pt x="151" y="46"/>
                    </a:lnTo>
                    <a:lnTo>
                      <a:pt x="151" y="48"/>
                    </a:lnTo>
                    <a:lnTo>
                      <a:pt x="149" y="48"/>
                    </a:lnTo>
                    <a:lnTo>
                      <a:pt x="149" y="48"/>
                    </a:lnTo>
                    <a:lnTo>
                      <a:pt x="148" y="48"/>
                    </a:lnTo>
                    <a:lnTo>
                      <a:pt x="148" y="49"/>
                    </a:lnTo>
                    <a:lnTo>
                      <a:pt x="147" y="49"/>
                    </a:lnTo>
                    <a:lnTo>
                      <a:pt x="145" y="49"/>
                    </a:lnTo>
                    <a:lnTo>
                      <a:pt x="145" y="49"/>
                    </a:lnTo>
                    <a:lnTo>
                      <a:pt x="144" y="49"/>
                    </a:lnTo>
                    <a:lnTo>
                      <a:pt x="144" y="49"/>
                    </a:lnTo>
                    <a:lnTo>
                      <a:pt x="142" y="49"/>
                    </a:lnTo>
                    <a:lnTo>
                      <a:pt x="141" y="49"/>
                    </a:lnTo>
                    <a:lnTo>
                      <a:pt x="139" y="49"/>
                    </a:lnTo>
                    <a:lnTo>
                      <a:pt x="138" y="49"/>
                    </a:lnTo>
                    <a:lnTo>
                      <a:pt x="136" y="49"/>
                    </a:lnTo>
                    <a:lnTo>
                      <a:pt x="135" y="48"/>
                    </a:lnTo>
                    <a:lnTo>
                      <a:pt x="134" y="48"/>
                    </a:lnTo>
                    <a:lnTo>
                      <a:pt x="134" y="46"/>
                    </a:lnTo>
                    <a:lnTo>
                      <a:pt x="132" y="46"/>
                    </a:lnTo>
                    <a:lnTo>
                      <a:pt x="131" y="45"/>
                    </a:lnTo>
                    <a:lnTo>
                      <a:pt x="131" y="60"/>
                    </a:lnTo>
                    <a:lnTo>
                      <a:pt x="115" y="60"/>
                    </a:lnTo>
                    <a:close/>
                    <a:moveTo>
                      <a:pt x="138" y="39"/>
                    </a:moveTo>
                    <a:lnTo>
                      <a:pt x="138" y="39"/>
                    </a:lnTo>
                    <a:lnTo>
                      <a:pt x="139" y="39"/>
                    </a:lnTo>
                    <a:lnTo>
                      <a:pt x="139" y="39"/>
                    </a:lnTo>
                    <a:lnTo>
                      <a:pt x="141" y="38"/>
                    </a:lnTo>
                    <a:lnTo>
                      <a:pt x="141" y="38"/>
                    </a:lnTo>
                    <a:lnTo>
                      <a:pt x="141" y="38"/>
                    </a:lnTo>
                    <a:lnTo>
                      <a:pt x="142" y="36"/>
                    </a:lnTo>
                    <a:lnTo>
                      <a:pt x="142" y="36"/>
                    </a:lnTo>
                    <a:lnTo>
                      <a:pt x="142" y="35"/>
                    </a:lnTo>
                    <a:lnTo>
                      <a:pt x="142" y="35"/>
                    </a:lnTo>
                    <a:lnTo>
                      <a:pt x="144" y="34"/>
                    </a:lnTo>
                    <a:lnTo>
                      <a:pt x="144" y="34"/>
                    </a:lnTo>
                    <a:lnTo>
                      <a:pt x="144" y="33"/>
                    </a:lnTo>
                    <a:lnTo>
                      <a:pt x="144" y="31"/>
                    </a:lnTo>
                    <a:lnTo>
                      <a:pt x="144" y="31"/>
                    </a:lnTo>
                    <a:lnTo>
                      <a:pt x="144" y="30"/>
                    </a:lnTo>
                    <a:lnTo>
                      <a:pt x="144" y="29"/>
                    </a:lnTo>
                    <a:lnTo>
                      <a:pt x="144" y="29"/>
                    </a:lnTo>
                    <a:lnTo>
                      <a:pt x="144" y="28"/>
                    </a:lnTo>
                    <a:lnTo>
                      <a:pt x="144" y="28"/>
                    </a:lnTo>
                    <a:lnTo>
                      <a:pt x="144" y="26"/>
                    </a:lnTo>
                    <a:lnTo>
                      <a:pt x="142" y="25"/>
                    </a:lnTo>
                    <a:lnTo>
                      <a:pt x="142" y="25"/>
                    </a:lnTo>
                    <a:lnTo>
                      <a:pt x="142" y="24"/>
                    </a:lnTo>
                    <a:lnTo>
                      <a:pt x="142" y="24"/>
                    </a:lnTo>
                    <a:lnTo>
                      <a:pt x="141" y="23"/>
                    </a:lnTo>
                    <a:lnTo>
                      <a:pt x="141" y="23"/>
                    </a:lnTo>
                    <a:lnTo>
                      <a:pt x="141" y="23"/>
                    </a:lnTo>
                    <a:lnTo>
                      <a:pt x="139" y="23"/>
                    </a:lnTo>
                    <a:lnTo>
                      <a:pt x="139" y="23"/>
                    </a:lnTo>
                    <a:lnTo>
                      <a:pt x="138" y="21"/>
                    </a:lnTo>
                    <a:lnTo>
                      <a:pt x="138" y="21"/>
                    </a:lnTo>
                    <a:lnTo>
                      <a:pt x="136" y="21"/>
                    </a:lnTo>
                    <a:lnTo>
                      <a:pt x="135" y="23"/>
                    </a:lnTo>
                    <a:lnTo>
                      <a:pt x="135" y="23"/>
                    </a:lnTo>
                    <a:lnTo>
                      <a:pt x="134" y="23"/>
                    </a:lnTo>
                    <a:lnTo>
                      <a:pt x="134" y="23"/>
                    </a:lnTo>
                    <a:lnTo>
                      <a:pt x="132" y="24"/>
                    </a:lnTo>
                    <a:lnTo>
                      <a:pt x="132" y="24"/>
                    </a:lnTo>
                    <a:lnTo>
                      <a:pt x="132" y="25"/>
                    </a:lnTo>
                    <a:lnTo>
                      <a:pt x="131" y="25"/>
                    </a:lnTo>
                    <a:lnTo>
                      <a:pt x="131" y="26"/>
                    </a:lnTo>
                    <a:lnTo>
                      <a:pt x="131" y="26"/>
                    </a:lnTo>
                    <a:lnTo>
                      <a:pt x="131" y="28"/>
                    </a:lnTo>
                    <a:lnTo>
                      <a:pt x="131" y="28"/>
                    </a:lnTo>
                    <a:lnTo>
                      <a:pt x="131" y="29"/>
                    </a:lnTo>
                    <a:lnTo>
                      <a:pt x="131" y="30"/>
                    </a:lnTo>
                    <a:lnTo>
                      <a:pt x="131" y="30"/>
                    </a:lnTo>
                    <a:lnTo>
                      <a:pt x="131" y="31"/>
                    </a:lnTo>
                    <a:lnTo>
                      <a:pt x="131" y="33"/>
                    </a:lnTo>
                    <a:lnTo>
                      <a:pt x="131" y="33"/>
                    </a:lnTo>
                    <a:lnTo>
                      <a:pt x="131" y="34"/>
                    </a:lnTo>
                    <a:lnTo>
                      <a:pt x="131" y="34"/>
                    </a:lnTo>
                    <a:lnTo>
                      <a:pt x="131" y="35"/>
                    </a:lnTo>
                    <a:lnTo>
                      <a:pt x="132" y="35"/>
                    </a:lnTo>
                    <a:lnTo>
                      <a:pt x="132" y="36"/>
                    </a:lnTo>
                    <a:lnTo>
                      <a:pt x="132" y="36"/>
                    </a:lnTo>
                    <a:lnTo>
                      <a:pt x="134" y="38"/>
                    </a:lnTo>
                    <a:lnTo>
                      <a:pt x="134" y="38"/>
                    </a:lnTo>
                    <a:lnTo>
                      <a:pt x="134" y="38"/>
                    </a:lnTo>
                    <a:lnTo>
                      <a:pt x="135" y="39"/>
                    </a:lnTo>
                    <a:lnTo>
                      <a:pt x="135" y="39"/>
                    </a:lnTo>
                    <a:lnTo>
                      <a:pt x="136" y="39"/>
                    </a:lnTo>
                    <a:lnTo>
                      <a:pt x="138" y="39"/>
                    </a:lnTo>
                    <a:close/>
                    <a:moveTo>
                      <a:pt x="167" y="13"/>
                    </a:moveTo>
                    <a:lnTo>
                      <a:pt x="182" y="13"/>
                    </a:lnTo>
                    <a:lnTo>
                      <a:pt x="182" y="20"/>
                    </a:lnTo>
                    <a:lnTo>
                      <a:pt x="182" y="19"/>
                    </a:lnTo>
                    <a:lnTo>
                      <a:pt x="184" y="16"/>
                    </a:lnTo>
                    <a:lnTo>
                      <a:pt x="185" y="15"/>
                    </a:lnTo>
                    <a:lnTo>
                      <a:pt x="187" y="14"/>
                    </a:lnTo>
                    <a:lnTo>
                      <a:pt x="188" y="13"/>
                    </a:lnTo>
                    <a:lnTo>
                      <a:pt x="191" y="13"/>
                    </a:lnTo>
                    <a:lnTo>
                      <a:pt x="192" y="11"/>
                    </a:lnTo>
                    <a:lnTo>
                      <a:pt x="195" y="11"/>
                    </a:lnTo>
                    <a:lnTo>
                      <a:pt x="195" y="11"/>
                    </a:lnTo>
                    <a:lnTo>
                      <a:pt x="195" y="11"/>
                    </a:lnTo>
                    <a:lnTo>
                      <a:pt x="195" y="11"/>
                    </a:lnTo>
                    <a:lnTo>
                      <a:pt x="195" y="11"/>
                    </a:lnTo>
                    <a:lnTo>
                      <a:pt x="195" y="11"/>
                    </a:lnTo>
                    <a:lnTo>
                      <a:pt x="195" y="11"/>
                    </a:lnTo>
                    <a:lnTo>
                      <a:pt x="195" y="11"/>
                    </a:lnTo>
                    <a:lnTo>
                      <a:pt x="195" y="11"/>
                    </a:lnTo>
                    <a:lnTo>
                      <a:pt x="197" y="11"/>
                    </a:lnTo>
                    <a:lnTo>
                      <a:pt x="197" y="11"/>
                    </a:lnTo>
                    <a:lnTo>
                      <a:pt x="197" y="11"/>
                    </a:lnTo>
                    <a:lnTo>
                      <a:pt x="197" y="11"/>
                    </a:lnTo>
                    <a:lnTo>
                      <a:pt x="197" y="11"/>
                    </a:lnTo>
                    <a:lnTo>
                      <a:pt x="197" y="11"/>
                    </a:lnTo>
                    <a:lnTo>
                      <a:pt x="197" y="11"/>
                    </a:lnTo>
                    <a:lnTo>
                      <a:pt x="197" y="11"/>
                    </a:lnTo>
                    <a:lnTo>
                      <a:pt x="197" y="26"/>
                    </a:lnTo>
                    <a:lnTo>
                      <a:pt x="197" y="26"/>
                    </a:lnTo>
                    <a:lnTo>
                      <a:pt x="195" y="26"/>
                    </a:lnTo>
                    <a:lnTo>
                      <a:pt x="195" y="26"/>
                    </a:lnTo>
                    <a:lnTo>
                      <a:pt x="195" y="26"/>
                    </a:lnTo>
                    <a:lnTo>
                      <a:pt x="194" y="26"/>
                    </a:lnTo>
                    <a:lnTo>
                      <a:pt x="194" y="26"/>
                    </a:lnTo>
                    <a:lnTo>
                      <a:pt x="194" y="26"/>
                    </a:lnTo>
                    <a:lnTo>
                      <a:pt x="192" y="26"/>
                    </a:lnTo>
                    <a:lnTo>
                      <a:pt x="192" y="26"/>
                    </a:lnTo>
                    <a:lnTo>
                      <a:pt x="191" y="26"/>
                    </a:lnTo>
                    <a:lnTo>
                      <a:pt x="190" y="26"/>
                    </a:lnTo>
                    <a:lnTo>
                      <a:pt x="188" y="26"/>
                    </a:lnTo>
                    <a:lnTo>
                      <a:pt x="188" y="28"/>
                    </a:lnTo>
                    <a:lnTo>
                      <a:pt x="187" y="28"/>
                    </a:lnTo>
                    <a:lnTo>
                      <a:pt x="187" y="28"/>
                    </a:lnTo>
                    <a:lnTo>
                      <a:pt x="187" y="29"/>
                    </a:lnTo>
                    <a:lnTo>
                      <a:pt x="185" y="29"/>
                    </a:lnTo>
                    <a:lnTo>
                      <a:pt x="185" y="30"/>
                    </a:lnTo>
                    <a:lnTo>
                      <a:pt x="184" y="31"/>
                    </a:lnTo>
                    <a:lnTo>
                      <a:pt x="184" y="31"/>
                    </a:lnTo>
                    <a:lnTo>
                      <a:pt x="184" y="33"/>
                    </a:lnTo>
                    <a:lnTo>
                      <a:pt x="184" y="34"/>
                    </a:lnTo>
                    <a:lnTo>
                      <a:pt x="184" y="35"/>
                    </a:lnTo>
                    <a:lnTo>
                      <a:pt x="184" y="36"/>
                    </a:lnTo>
                    <a:lnTo>
                      <a:pt x="184" y="48"/>
                    </a:lnTo>
                    <a:lnTo>
                      <a:pt x="167" y="48"/>
                    </a:lnTo>
                    <a:lnTo>
                      <a:pt x="167" y="13"/>
                    </a:lnTo>
                    <a:close/>
                    <a:moveTo>
                      <a:pt x="221" y="11"/>
                    </a:moveTo>
                    <a:lnTo>
                      <a:pt x="223" y="11"/>
                    </a:lnTo>
                    <a:lnTo>
                      <a:pt x="224" y="11"/>
                    </a:lnTo>
                    <a:lnTo>
                      <a:pt x="225" y="11"/>
                    </a:lnTo>
                    <a:lnTo>
                      <a:pt x="225" y="13"/>
                    </a:lnTo>
                    <a:lnTo>
                      <a:pt x="227" y="13"/>
                    </a:lnTo>
                    <a:lnTo>
                      <a:pt x="228" y="13"/>
                    </a:lnTo>
                    <a:lnTo>
                      <a:pt x="228" y="13"/>
                    </a:lnTo>
                    <a:lnTo>
                      <a:pt x="230" y="13"/>
                    </a:lnTo>
                    <a:lnTo>
                      <a:pt x="231" y="13"/>
                    </a:lnTo>
                    <a:lnTo>
                      <a:pt x="233" y="14"/>
                    </a:lnTo>
                    <a:lnTo>
                      <a:pt x="233" y="14"/>
                    </a:lnTo>
                    <a:lnTo>
                      <a:pt x="234" y="14"/>
                    </a:lnTo>
                    <a:lnTo>
                      <a:pt x="236" y="14"/>
                    </a:lnTo>
                    <a:lnTo>
                      <a:pt x="236" y="15"/>
                    </a:lnTo>
                    <a:lnTo>
                      <a:pt x="237" y="15"/>
                    </a:lnTo>
                    <a:lnTo>
                      <a:pt x="238" y="16"/>
                    </a:lnTo>
                    <a:lnTo>
                      <a:pt x="238" y="16"/>
                    </a:lnTo>
                    <a:lnTo>
                      <a:pt x="240" y="18"/>
                    </a:lnTo>
                    <a:lnTo>
                      <a:pt x="240" y="18"/>
                    </a:lnTo>
                    <a:lnTo>
                      <a:pt x="241" y="19"/>
                    </a:lnTo>
                    <a:lnTo>
                      <a:pt x="241" y="19"/>
                    </a:lnTo>
                    <a:lnTo>
                      <a:pt x="241" y="20"/>
                    </a:lnTo>
                    <a:lnTo>
                      <a:pt x="243" y="20"/>
                    </a:lnTo>
                    <a:lnTo>
                      <a:pt x="243" y="21"/>
                    </a:lnTo>
                    <a:lnTo>
                      <a:pt x="244" y="23"/>
                    </a:lnTo>
                    <a:lnTo>
                      <a:pt x="244" y="24"/>
                    </a:lnTo>
                    <a:lnTo>
                      <a:pt x="244" y="24"/>
                    </a:lnTo>
                    <a:lnTo>
                      <a:pt x="244" y="25"/>
                    </a:lnTo>
                    <a:lnTo>
                      <a:pt x="244" y="26"/>
                    </a:lnTo>
                    <a:lnTo>
                      <a:pt x="246" y="28"/>
                    </a:lnTo>
                    <a:lnTo>
                      <a:pt x="246" y="29"/>
                    </a:lnTo>
                    <a:lnTo>
                      <a:pt x="246" y="30"/>
                    </a:lnTo>
                    <a:lnTo>
                      <a:pt x="246" y="31"/>
                    </a:lnTo>
                    <a:lnTo>
                      <a:pt x="246" y="34"/>
                    </a:lnTo>
                    <a:lnTo>
                      <a:pt x="244" y="35"/>
                    </a:lnTo>
                    <a:lnTo>
                      <a:pt x="244" y="36"/>
                    </a:lnTo>
                    <a:lnTo>
                      <a:pt x="244" y="38"/>
                    </a:lnTo>
                    <a:lnTo>
                      <a:pt x="244" y="39"/>
                    </a:lnTo>
                    <a:lnTo>
                      <a:pt x="243" y="40"/>
                    </a:lnTo>
                    <a:lnTo>
                      <a:pt x="243" y="41"/>
                    </a:lnTo>
                    <a:lnTo>
                      <a:pt x="241" y="43"/>
                    </a:lnTo>
                    <a:lnTo>
                      <a:pt x="240" y="43"/>
                    </a:lnTo>
                    <a:lnTo>
                      <a:pt x="240" y="44"/>
                    </a:lnTo>
                    <a:lnTo>
                      <a:pt x="238" y="45"/>
                    </a:lnTo>
                    <a:lnTo>
                      <a:pt x="237" y="45"/>
                    </a:lnTo>
                    <a:lnTo>
                      <a:pt x="236" y="46"/>
                    </a:lnTo>
                    <a:lnTo>
                      <a:pt x="234" y="46"/>
                    </a:lnTo>
                    <a:lnTo>
                      <a:pt x="234" y="48"/>
                    </a:lnTo>
                    <a:lnTo>
                      <a:pt x="233" y="48"/>
                    </a:lnTo>
                    <a:lnTo>
                      <a:pt x="231" y="48"/>
                    </a:lnTo>
                    <a:lnTo>
                      <a:pt x="230" y="48"/>
                    </a:lnTo>
                    <a:lnTo>
                      <a:pt x="228" y="49"/>
                    </a:lnTo>
                    <a:lnTo>
                      <a:pt x="227" y="49"/>
                    </a:lnTo>
                    <a:lnTo>
                      <a:pt x="225" y="49"/>
                    </a:lnTo>
                    <a:lnTo>
                      <a:pt x="224" y="49"/>
                    </a:lnTo>
                    <a:lnTo>
                      <a:pt x="223" y="49"/>
                    </a:lnTo>
                    <a:lnTo>
                      <a:pt x="221" y="49"/>
                    </a:lnTo>
                    <a:lnTo>
                      <a:pt x="220" y="49"/>
                    </a:lnTo>
                    <a:lnTo>
                      <a:pt x="218" y="49"/>
                    </a:lnTo>
                    <a:lnTo>
                      <a:pt x="217" y="49"/>
                    </a:lnTo>
                    <a:lnTo>
                      <a:pt x="217" y="49"/>
                    </a:lnTo>
                    <a:lnTo>
                      <a:pt x="215" y="49"/>
                    </a:lnTo>
                    <a:lnTo>
                      <a:pt x="214" y="49"/>
                    </a:lnTo>
                    <a:lnTo>
                      <a:pt x="213" y="48"/>
                    </a:lnTo>
                    <a:lnTo>
                      <a:pt x="213" y="48"/>
                    </a:lnTo>
                    <a:lnTo>
                      <a:pt x="211" y="48"/>
                    </a:lnTo>
                    <a:lnTo>
                      <a:pt x="210" y="48"/>
                    </a:lnTo>
                    <a:lnTo>
                      <a:pt x="210" y="46"/>
                    </a:lnTo>
                    <a:lnTo>
                      <a:pt x="208" y="46"/>
                    </a:lnTo>
                    <a:lnTo>
                      <a:pt x="207" y="46"/>
                    </a:lnTo>
                    <a:lnTo>
                      <a:pt x="207" y="45"/>
                    </a:lnTo>
                    <a:lnTo>
                      <a:pt x="205" y="45"/>
                    </a:lnTo>
                    <a:lnTo>
                      <a:pt x="205" y="44"/>
                    </a:lnTo>
                    <a:lnTo>
                      <a:pt x="204" y="44"/>
                    </a:lnTo>
                    <a:lnTo>
                      <a:pt x="204" y="43"/>
                    </a:lnTo>
                    <a:lnTo>
                      <a:pt x="203" y="43"/>
                    </a:lnTo>
                    <a:lnTo>
                      <a:pt x="203" y="41"/>
                    </a:lnTo>
                    <a:lnTo>
                      <a:pt x="201" y="41"/>
                    </a:lnTo>
                    <a:lnTo>
                      <a:pt x="201" y="40"/>
                    </a:lnTo>
                    <a:lnTo>
                      <a:pt x="201" y="39"/>
                    </a:lnTo>
                    <a:lnTo>
                      <a:pt x="200" y="39"/>
                    </a:lnTo>
                    <a:lnTo>
                      <a:pt x="200" y="38"/>
                    </a:lnTo>
                    <a:lnTo>
                      <a:pt x="200" y="36"/>
                    </a:lnTo>
                    <a:lnTo>
                      <a:pt x="200" y="35"/>
                    </a:lnTo>
                    <a:lnTo>
                      <a:pt x="198" y="34"/>
                    </a:lnTo>
                    <a:lnTo>
                      <a:pt x="198" y="33"/>
                    </a:lnTo>
                    <a:lnTo>
                      <a:pt x="198" y="33"/>
                    </a:lnTo>
                    <a:lnTo>
                      <a:pt x="198" y="31"/>
                    </a:lnTo>
                    <a:lnTo>
                      <a:pt x="198" y="29"/>
                    </a:lnTo>
                    <a:lnTo>
                      <a:pt x="198" y="28"/>
                    </a:lnTo>
                    <a:lnTo>
                      <a:pt x="200" y="26"/>
                    </a:lnTo>
                    <a:lnTo>
                      <a:pt x="200" y="25"/>
                    </a:lnTo>
                    <a:lnTo>
                      <a:pt x="200" y="24"/>
                    </a:lnTo>
                    <a:lnTo>
                      <a:pt x="200" y="23"/>
                    </a:lnTo>
                    <a:lnTo>
                      <a:pt x="201" y="21"/>
                    </a:lnTo>
                    <a:lnTo>
                      <a:pt x="201" y="20"/>
                    </a:lnTo>
                    <a:lnTo>
                      <a:pt x="203" y="19"/>
                    </a:lnTo>
                    <a:lnTo>
                      <a:pt x="204" y="19"/>
                    </a:lnTo>
                    <a:lnTo>
                      <a:pt x="204" y="18"/>
                    </a:lnTo>
                    <a:lnTo>
                      <a:pt x="205" y="16"/>
                    </a:lnTo>
                    <a:lnTo>
                      <a:pt x="207" y="15"/>
                    </a:lnTo>
                    <a:lnTo>
                      <a:pt x="208" y="15"/>
                    </a:lnTo>
                    <a:lnTo>
                      <a:pt x="208" y="14"/>
                    </a:lnTo>
                    <a:lnTo>
                      <a:pt x="210" y="14"/>
                    </a:lnTo>
                    <a:lnTo>
                      <a:pt x="211" y="14"/>
                    </a:lnTo>
                    <a:lnTo>
                      <a:pt x="213" y="13"/>
                    </a:lnTo>
                    <a:lnTo>
                      <a:pt x="214" y="13"/>
                    </a:lnTo>
                    <a:lnTo>
                      <a:pt x="215" y="13"/>
                    </a:lnTo>
                    <a:lnTo>
                      <a:pt x="217" y="13"/>
                    </a:lnTo>
                    <a:lnTo>
                      <a:pt x="218" y="11"/>
                    </a:lnTo>
                    <a:lnTo>
                      <a:pt x="220" y="11"/>
                    </a:lnTo>
                    <a:lnTo>
                      <a:pt x="221" y="11"/>
                    </a:lnTo>
                    <a:close/>
                    <a:moveTo>
                      <a:pt x="223" y="21"/>
                    </a:moveTo>
                    <a:lnTo>
                      <a:pt x="221" y="21"/>
                    </a:lnTo>
                    <a:lnTo>
                      <a:pt x="220" y="21"/>
                    </a:lnTo>
                    <a:lnTo>
                      <a:pt x="220" y="21"/>
                    </a:lnTo>
                    <a:lnTo>
                      <a:pt x="218" y="23"/>
                    </a:lnTo>
                    <a:lnTo>
                      <a:pt x="218" y="23"/>
                    </a:lnTo>
                    <a:lnTo>
                      <a:pt x="217" y="23"/>
                    </a:lnTo>
                    <a:lnTo>
                      <a:pt x="217" y="24"/>
                    </a:lnTo>
                    <a:lnTo>
                      <a:pt x="217" y="24"/>
                    </a:lnTo>
                    <a:lnTo>
                      <a:pt x="217" y="25"/>
                    </a:lnTo>
                    <a:lnTo>
                      <a:pt x="215" y="25"/>
                    </a:lnTo>
                    <a:lnTo>
                      <a:pt x="215" y="26"/>
                    </a:lnTo>
                    <a:lnTo>
                      <a:pt x="215" y="28"/>
                    </a:lnTo>
                    <a:lnTo>
                      <a:pt x="215" y="28"/>
                    </a:lnTo>
                    <a:lnTo>
                      <a:pt x="215" y="29"/>
                    </a:lnTo>
                    <a:lnTo>
                      <a:pt x="215" y="29"/>
                    </a:lnTo>
                    <a:lnTo>
                      <a:pt x="215" y="30"/>
                    </a:lnTo>
                    <a:lnTo>
                      <a:pt x="215" y="31"/>
                    </a:lnTo>
                    <a:lnTo>
                      <a:pt x="215" y="33"/>
                    </a:lnTo>
                    <a:lnTo>
                      <a:pt x="215" y="33"/>
                    </a:lnTo>
                    <a:lnTo>
                      <a:pt x="215" y="34"/>
                    </a:lnTo>
                    <a:lnTo>
                      <a:pt x="215" y="35"/>
                    </a:lnTo>
                    <a:lnTo>
                      <a:pt x="215" y="36"/>
                    </a:lnTo>
                    <a:lnTo>
                      <a:pt x="217" y="36"/>
                    </a:lnTo>
                    <a:lnTo>
                      <a:pt x="217" y="38"/>
                    </a:lnTo>
                    <a:lnTo>
                      <a:pt x="217" y="38"/>
                    </a:lnTo>
                    <a:lnTo>
                      <a:pt x="217" y="39"/>
                    </a:lnTo>
                    <a:lnTo>
                      <a:pt x="218" y="39"/>
                    </a:lnTo>
                    <a:lnTo>
                      <a:pt x="218" y="39"/>
                    </a:lnTo>
                    <a:lnTo>
                      <a:pt x="220" y="40"/>
                    </a:lnTo>
                    <a:lnTo>
                      <a:pt x="220" y="40"/>
                    </a:lnTo>
                    <a:lnTo>
                      <a:pt x="221" y="40"/>
                    </a:lnTo>
                    <a:lnTo>
                      <a:pt x="221" y="40"/>
                    </a:lnTo>
                    <a:lnTo>
                      <a:pt x="224" y="40"/>
                    </a:lnTo>
                    <a:lnTo>
                      <a:pt x="225" y="39"/>
                    </a:lnTo>
                    <a:lnTo>
                      <a:pt x="225" y="39"/>
                    </a:lnTo>
                    <a:lnTo>
                      <a:pt x="227" y="38"/>
                    </a:lnTo>
                    <a:lnTo>
                      <a:pt x="228" y="36"/>
                    </a:lnTo>
                    <a:lnTo>
                      <a:pt x="228" y="34"/>
                    </a:lnTo>
                    <a:lnTo>
                      <a:pt x="228" y="33"/>
                    </a:lnTo>
                    <a:lnTo>
                      <a:pt x="228" y="30"/>
                    </a:lnTo>
                    <a:lnTo>
                      <a:pt x="228" y="29"/>
                    </a:lnTo>
                    <a:lnTo>
                      <a:pt x="228" y="29"/>
                    </a:lnTo>
                    <a:lnTo>
                      <a:pt x="228" y="28"/>
                    </a:lnTo>
                    <a:lnTo>
                      <a:pt x="228" y="28"/>
                    </a:lnTo>
                    <a:lnTo>
                      <a:pt x="228" y="26"/>
                    </a:lnTo>
                    <a:lnTo>
                      <a:pt x="228" y="26"/>
                    </a:lnTo>
                    <a:lnTo>
                      <a:pt x="228" y="25"/>
                    </a:lnTo>
                    <a:lnTo>
                      <a:pt x="227" y="24"/>
                    </a:lnTo>
                    <a:lnTo>
                      <a:pt x="227" y="24"/>
                    </a:lnTo>
                    <a:lnTo>
                      <a:pt x="227" y="23"/>
                    </a:lnTo>
                    <a:lnTo>
                      <a:pt x="225" y="23"/>
                    </a:lnTo>
                    <a:lnTo>
                      <a:pt x="225" y="23"/>
                    </a:lnTo>
                    <a:lnTo>
                      <a:pt x="225" y="21"/>
                    </a:lnTo>
                    <a:lnTo>
                      <a:pt x="224" y="21"/>
                    </a:lnTo>
                    <a:lnTo>
                      <a:pt x="223" y="21"/>
                    </a:lnTo>
                    <a:lnTo>
                      <a:pt x="223" y="21"/>
                    </a:lnTo>
                    <a:close/>
                    <a:moveTo>
                      <a:pt x="248" y="13"/>
                    </a:moveTo>
                    <a:lnTo>
                      <a:pt x="264" y="13"/>
                    </a:lnTo>
                    <a:lnTo>
                      <a:pt x="271" y="35"/>
                    </a:lnTo>
                    <a:lnTo>
                      <a:pt x="279" y="13"/>
                    </a:lnTo>
                    <a:lnTo>
                      <a:pt x="294" y="13"/>
                    </a:lnTo>
                    <a:lnTo>
                      <a:pt x="281" y="48"/>
                    </a:lnTo>
                    <a:lnTo>
                      <a:pt x="263" y="48"/>
                    </a:lnTo>
                    <a:lnTo>
                      <a:pt x="248" y="13"/>
                    </a:lnTo>
                    <a:close/>
                    <a:moveTo>
                      <a:pt x="314" y="26"/>
                    </a:moveTo>
                    <a:lnTo>
                      <a:pt x="329" y="26"/>
                    </a:lnTo>
                    <a:lnTo>
                      <a:pt x="329" y="26"/>
                    </a:lnTo>
                    <a:lnTo>
                      <a:pt x="329" y="25"/>
                    </a:lnTo>
                    <a:lnTo>
                      <a:pt x="329" y="25"/>
                    </a:lnTo>
                    <a:lnTo>
                      <a:pt x="327" y="24"/>
                    </a:lnTo>
                    <a:lnTo>
                      <a:pt x="327" y="24"/>
                    </a:lnTo>
                    <a:lnTo>
                      <a:pt x="327" y="23"/>
                    </a:lnTo>
                    <a:lnTo>
                      <a:pt x="327" y="23"/>
                    </a:lnTo>
                    <a:lnTo>
                      <a:pt x="326" y="23"/>
                    </a:lnTo>
                    <a:lnTo>
                      <a:pt x="326" y="21"/>
                    </a:lnTo>
                    <a:lnTo>
                      <a:pt x="326" y="21"/>
                    </a:lnTo>
                    <a:lnTo>
                      <a:pt x="325" y="21"/>
                    </a:lnTo>
                    <a:lnTo>
                      <a:pt x="325" y="21"/>
                    </a:lnTo>
                    <a:lnTo>
                      <a:pt x="323" y="20"/>
                    </a:lnTo>
                    <a:lnTo>
                      <a:pt x="323" y="20"/>
                    </a:lnTo>
                    <a:lnTo>
                      <a:pt x="323" y="20"/>
                    </a:lnTo>
                    <a:lnTo>
                      <a:pt x="322" y="20"/>
                    </a:lnTo>
                    <a:lnTo>
                      <a:pt x="320" y="20"/>
                    </a:lnTo>
                    <a:lnTo>
                      <a:pt x="320" y="20"/>
                    </a:lnTo>
                    <a:lnTo>
                      <a:pt x="319" y="20"/>
                    </a:lnTo>
                    <a:lnTo>
                      <a:pt x="319" y="20"/>
                    </a:lnTo>
                    <a:lnTo>
                      <a:pt x="317" y="21"/>
                    </a:lnTo>
                    <a:lnTo>
                      <a:pt x="317" y="21"/>
                    </a:lnTo>
                    <a:lnTo>
                      <a:pt x="317" y="21"/>
                    </a:lnTo>
                    <a:lnTo>
                      <a:pt x="316" y="21"/>
                    </a:lnTo>
                    <a:lnTo>
                      <a:pt x="316" y="23"/>
                    </a:lnTo>
                    <a:lnTo>
                      <a:pt x="316" y="23"/>
                    </a:lnTo>
                    <a:lnTo>
                      <a:pt x="314" y="24"/>
                    </a:lnTo>
                    <a:lnTo>
                      <a:pt x="314" y="24"/>
                    </a:lnTo>
                    <a:lnTo>
                      <a:pt x="314" y="25"/>
                    </a:lnTo>
                    <a:lnTo>
                      <a:pt x="314" y="25"/>
                    </a:lnTo>
                    <a:lnTo>
                      <a:pt x="314" y="26"/>
                    </a:lnTo>
                    <a:lnTo>
                      <a:pt x="314" y="26"/>
                    </a:lnTo>
                    <a:close/>
                    <a:moveTo>
                      <a:pt x="329" y="38"/>
                    </a:moveTo>
                    <a:lnTo>
                      <a:pt x="343" y="38"/>
                    </a:lnTo>
                    <a:lnTo>
                      <a:pt x="343" y="39"/>
                    </a:lnTo>
                    <a:lnTo>
                      <a:pt x="343" y="40"/>
                    </a:lnTo>
                    <a:lnTo>
                      <a:pt x="342" y="41"/>
                    </a:lnTo>
                    <a:lnTo>
                      <a:pt x="342" y="41"/>
                    </a:lnTo>
                    <a:lnTo>
                      <a:pt x="340" y="43"/>
                    </a:lnTo>
                    <a:lnTo>
                      <a:pt x="339" y="44"/>
                    </a:lnTo>
                    <a:lnTo>
                      <a:pt x="337" y="45"/>
                    </a:lnTo>
                    <a:lnTo>
                      <a:pt x="337" y="46"/>
                    </a:lnTo>
                    <a:lnTo>
                      <a:pt x="336" y="46"/>
                    </a:lnTo>
                    <a:lnTo>
                      <a:pt x="333" y="48"/>
                    </a:lnTo>
                    <a:lnTo>
                      <a:pt x="332" y="48"/>
                    </a:lnTo>
                    <a:lnTo>
                      <a:pt x="330" y="49"/>
                    </a:lnTo>
                    <a:lnTo>
                      <a:pt x="327" y="49"/>
                    </a:lnTo>
                    <a:lnTo>
                      <a:pt x="326" y="49"/>
                    </a:lnTo>
                    <a:lnTo>
                      <a:pt x="323" y="49"/>
                    </a:lnTo>
                    <a:lnTo>
                      <a:pt x="320" y="49"/>
                    </a:lnTo>
                    <a:lnTo>
                      <a:pt x="319" y="49"/>
                    </a:lnTo>
                    <a:lnTo>
                      <a:pt x="317" y="49"/>
                    </a:lnTo>
                    <a:lnTo>
                      <a:pt x="316" y="49"/>
                    </a:lnTo>
                    <a:lnTo>
                      <a:pt x="314" y="49"/>
                    </a:lnTo>
                    <a:lnTo>
                      <a:pt x="313" y="48"/>
                    </a:lnTo>
                    <a:lnTo>
                      <a:pt x="312" y="48"/>
                    </a:lnTo>
                    <a:lnTo>
                      <a:pt x="310" y="48"/>
                    </a:lnTo>
                    <a:lnTo>
                      <a:pt x="309" y="48"/>
                    </a:lnTo>
                    <a:lnTo>
                      <a:pt x="307" y="46"/>
                    </a:lnTo>
                    <a:lnTo>
                      <a:pt x="306" y="46"/>
                    </a:lnTo>
                    <a:lnTo>
                      <a:pt x="306" y="45"/>
                    </a:lnTo>
                    <a:lnTo>
                      <a:pt x="304" y="44"/>
                    </a:lnTo>
                    <a:lnTo>
                      <a:pt x="303" y="44"/>
                    </a:lnTo>
                    <a:lnTo>
                      <a:pt x="302" y="43"/>
                    </a:lnTo>
                    <a:lnTo>
                      <a:pt x="302" y="41"/>
                    </a:lnTo>
                    <a:lnTo>
                      <a:pt x="300" y="40"/>
                    </a:lnTo>
                    <a:lnTo>
                      <a:pt x="300" y="40"/>
                    </a:lnTo>
                    <a:lnTo>
                      <a:pt x="299" y="39"/>
                    </a:lnTo>
                    <a:lnTo>
                      <a:pt x="299" y="38"/>
                    </a:lnTo>
                    <a:lnTo>
                      <a:pt x="299" y="36"/>
                    </a:lnTo>
                    <a:lnTo>
                      <a:pt x="299" y="35"/>
                    </a:lnTo>
                    <a:lnTo>
                      <a:pt x="297" y="34"/>
                    </a:lnTo>
                    <a:lnTo>
                      <a:pt x="297" y="33"/>
                    </a:lnTo>
                    <a:lnTo>
                      <a:pt x="297" y="31"/>
                    </a:lnTo>
                    <a:lnTo>
                      <a:pt x="297" y="30"/>
                    </a:lnTo>
                    <a:lnTo>
                      <a:pt x="297" y="29"/>
                    </a:lnTo>
                    <a:lnTo>
                      <a:pt x="297" y="29"/>
                    </a:lnTo>
                    <a:lnTo>
                      <a:pt x="299" y="28"/>
                    </a:lnTo>
                    <a:lnTo>
                      <a:pt x="299" y="26"/>
                    </a:lnTo>
                    <a:lnTo>
                      <a:pt x="299" y="25"/>
                    </a:lnTo>
                    <a:lnTo>
                      <a:pt x="299" y="25"/>
                    </a:lnTo>
                    <a:lnTo>
                      <a:pt x="299" y="24"/>
                    </a:lnTo>
                    <a:lnTo>
                      <a:pt x="300" y="23"/>
                    </a:lnTo>
                    <a:lnTo>
                      <a:pt x="300" y="23"/>
                    </a:lnTo>
                    <a:lnTo>
                      <a:pt x="300" y="21"/>
                    </a:lnTo>
                    <a:lnTo>
                      <a:pt x="302" y="20"/>
                    </a:lnTo>
                    <a:lnTo>
                      <a:pt x="302" y="20"/>
                    </a:lnTo>
                    <a:lnTo>
                      <a:pt x="302" y="19"/>
                    </a:lnTo>
                    <a:lnTo>
                      <a:pt x="303" y="19"/>
                    </a:lnTo>
                    <a:lnTo>
                      <a:pt x="303" y="18"/>
                    </a:lnTo>
                    <a:lnTo>
                      <a:pt x="304" y="18"/>
                    </a:lnTo>
                    <a:lnTo>
                      <a:pt x="304" y="16"/>
                    </a:lnTo>
                    <a:lnTo>
                      <a:pt x="306" y="16"/>
                    </a:lnTo>
                    <a:lnTo>
                      <a:pt x="307" y="15"/>
                    </a:lnTo>
                    <a:lnTo>
                      <a:pt x="307" y="15"/>
                    </a:lnTo>
                    <a:lnTo>
                      <a:pt x="309" y="14"/>
                    </a:lnTo>
                    <a:lnTo>
                      <a:pt x="310" y="14"/>
                    </a:lnTo>
                    <a:lnTo>
                      <a:pt x="312" y="14"/>
                    </a:lnTo>
                    <a:lnTo>
                      <a:pt x="312" y="13"/>
                    </a:lnTo>
                    <a:lnTo>
                      <a:pt x="313" y="13"/>
                    </a:lnTo>
                    <a:lnTo>
                      <a:pt x="314" y="13"/>
                    </a:lnTo>
                    <a:lnTo>
                      <a:pt x="316" y="13"/>
                    </a:lnTo>
                    <a:lnTo>
                      <a:pt x="317" y="13"/>
                    </a:lnTo>
                    <a:lnTo>
                      <a:pt x="319" y="11"/>
                    </a:lnTo>
                    <a:lnTo>
                      <a:pt x="319" y="11"/>
                    </a:lnTo>
                    <a:lnTo>
                      <a:pt x="320" y="11"/>
                    </a:lnTo>
                    <a:lnTo>
                      <a:pt x="323" y="11"/>
                    </a:lnTo>
                    <a:lnTo>
                      <a:pt x="325" y="11"/>
                    </a:lnTo>
                    <a:lnTo>
                      <a:pt x="326" y="13"/>
                    </a:lnTo>
                    <a:lnTo>
                      <a:pt x="327" y="13"/>
                    </a:lnTo>
                    <a:lnTo>
                      <a:pt x="329" y="13"/>
                    </a:lnTo>
                    <a:lnTo>
                      <a:pt x="330" y="13"/>
                    </a:lnTo>
                    <a:lnTo>
                      <a:pt x="330" y="14"/>
                    </a:lnTo>
                    <a:lnTo>
                      <a:pt x="332" y="14"/>
                    </a:lnTo>
                    <a:lnTo>
                      <a:pt x="333" y="14"/>
                    </a:lnTo>
                    <a:lnTo>
                      <a:pt x="335" y="15"/>
                    </a:lnTo>
                    <a:lnTo>
                      <a:pt x="335" y="15"/>
                    </a:lnTo>
                    <a:lnTo>
                      <a:pt x="336" y="16"/>
                    </a:lnTo>
                    <a:lnTo>
                      <a:pt x="337" y="16"/>
                    </a:lnTo>
                    <a:lnTo>
                      <a:pt x="337" y="18"/>
                    </a:lnTo>
                    <a:lnTo>
                      <a:pt x="339" y="19"/>
                    </a:lnTo>
                    <a:lnTo>
                      <a:pt x="339" y="19"/>
                    </a:lnTo>
                    <a:lnTo>
                      <a:pt x="340" y="20"/>
                    </a:lnTo>
                    <a:lnTo>
                      <a:pt x="340" y="21"/>
                    </a:lnTo>
                    <a:lnTo>
                      <a:pt x="342" y="21"/>
                    </a:lnTo>
                    <a:lnTo>
                      <a:pt x="342" y="23"/>
                    </a:lnTo>
                    <a:lnTo>
                      <a:pt x="343" y="24"/>
                    </a:lnTo>
                    <a:lnTo>
                      <a:pt x="343" y="24"/>
                    </a:lnTo>
                    <a:lnTo>
                      <a:pt x="343" y="25"/>
                    </a:lnTo>
                    <a:lnTo>
                      <a:pt x="343" y="26"/>
                    </a:lnTo>
                    <a:lnTo>
                      <a:pt x="345" y="28"/>
                    </a:lnTo>
                    <a:lnTo>
                      <a:pt x="345" y="28"/>
                    </a:lnTo>
                    <a:lnTo>
                      <a:pt x="345" y="29"/>
                    </a:lnTo>
                    <a:lnTo>
                      <a:pt x="345" y="30"/>
                    </a:lnTo>
                    <a:lnTo>
                      <a:pt x="345" y="31"/>
                    </a:lnTo>
                    <a:lnTo>
                      <a:pt x="345" y="33"/>
                    </a:lnTo>
                    <a:lnTo>
                      <a:pt x="345" y="33"/>
                    </a:lnTo>
                    <a:lnTo>
                      <a:pt x="345" y="34"/>
                    </a:lnTo>
                    <a:lnTo>
                      <a:pt x="314" y="34"/>
                    </a:lnTo>
                    <a:lnTo>
                      <a:pt x="314" y="35"/>
                    </a:lnTo>
                    <a:lnTo>
                      <a:pt x="314" y="35"/>
                    </a:lnTo>
                    <a:lnTo>
                      <a:pt x="314" y="36"/>
                    </a:lnTo>
                    <a:lnTo>
                      <a:pt x="314" y="36"/>
                    </a:lnTo>
                    <a:lnTo>
                      <a:pt x="314" y="38"/>
                    </a:lnTo>
                    <a:lnTo>
                      <a:pt x="316" y="38"/>
                    </a:lnTo>
                    <a:lnTo>
                      <a:pt x="316" y="39"/>
                    </a:lnTo>
                    <a:lnTo>
                      <a:pt x="316" y="39"/>
                    </a:lnTo>
                    <a:lnTo>
                      <a:pt x="317" y="39"/>
                    </a:lnTo>
                    <a:lnTo>
                      <a:pt x="317" y="40"/>
                    </a:lnTo>
                    <a:lnTo>
                      <a:pt x="319" y="40"/>
                    </a:lnTo>
                    <a:lnTo>
                      <a:pt x="319" y="40"/>
                    </a:lnTo>
                    <a:lnTo>
                      <a:pt x="320" y="40"/>
                    </a:lnTo>
                    <a:lnTo>
                      <a:pt x="320" y="40"/>
                    </a:lnTo>
                    <a:lnTo>
                      <a:pt x="322" y="40"/>
                    </a:lnTo>
                    <a:lnTo>
                      <a:pt x="322" y="40"/>
                    </a:lnTo>
                    <a:lnTo>
                      <a:pt x="323" y="40"/>
                    </a:lnTo>
                    <a:lnTo>
                      <a:pt x="325" y="40"/>
                    </a:lnTo>
                    <a:lnTo>
                      <a:pt x="325" y="40"/>
                    </a:lnTo>
                    <a:lnTo>
                      <a:pt x="326" y="40"/>
                    </a:lnTo>
                    <a:lnTo>
                      <a:pt x="326" y="39"/>
                    </a:lnTo>
                    <a:lnTo>
                      <a:pt x="327" y="39"/>
                    </a:lnTo>
                    <a:lnTo>
                      <a:pt x="327" y="38"/>
                    </a:lnTo>
                    <a:lnTo>
                      <a:pt x="329" y="38"/>
                    </a:lnTo>
                    <a:close/>
                    <a:moveTo>
                      <a:pt x="395" y="0"/>
                    </a:moveTo>
                    <a:lnTo>
                      <a:pt x="395" y="48"/>
                    </a:lnTo>
                    <a:lnTo>
                      <a:pt x="381" y="48"/>
                    </a:lnTo>
                    <a:lnTo>
                      <a:pt x="381" y="44"/>
                    </a:lnTo>
                    <a:lnTo>
                      <a:pt x="379" y="45"/>
                    </a:lnTo>
                    <a:lnTo>
                      <a:pt x="378" y="46"/>
                    </a:lnTo>
                    <a:lnTo>
                      <a:pt x="376" y="46"/>
                    </a:lnTo>
                    <a:lnTo>
                      <a:pt x="375" y="48"/>
                    </a:lnTo>
                    <a:lnTo>
                      <a:pt x="373" y="48"/>
                    </a:lnTo>
                    <a:lnTo>
                      <a:pt x="372" y="49"/>
                    </a:lnTo>
                    <a:lnTo>
                      <a:pt x="369" y="49"/>
                    </a:lnTo>
                    <a:lnTo>
                      <a:pt x="368" y="49"/>
                    </a:lnTo>
                    <a:lnTo>
                      <a:pt x="366" y="49"/>
                    </a:lnTo>
                    <a:lnTo>
                      <a:pt x="365" y="49"/>
                    </a:lnTo>
                    <a:lnTo>
                      <a:pt x="365" y="49"/>
                    </a:lnTo>
                    <a:lnTo>
                      <a:pt x="363" y="49"/>
                    </a:lnTo>
                    <a:lnTo>
                      <a:pt x="362" y="49"/>
                    </a:lnTo>
                    <a:lnTo>
                      <a:pt x="360" y="49"/>
                    </a:lnTo>
                    <a:lnTo>
                      <a:pt x="360" y="48"/>
                    </a:lnTo>
                    <a:lnTo>
                      <a:pt x="359" y="48"/>
                    </a:lnTo>
                    <a:lnTo>
                      <a:pt x="358" y="48"/>
                    </a:lnTo>
                    <a:lnTo>
                      <a:pt x="358" y="46"/>
                    </a:lnTo>
                    <a:lnTo>
                      <a:pt x="356" y="46"/>
                    </a:lnTo>
                    <a:lnTo>
                      <a:pt x="355" y="45"/>
                    </a:lnTo>
                    <a:lnTo>
                      <a:pt x="355" y="45"/>
                    </a:lnTo>
                    <a:lnTo>
                      <a:pt x="353" y="44"/>
                    </a:lnTo>
                    <a:lnTo>
                      <a:pt x="353" y="43"/>
                    </a:lnTo>
                    <a:lnTo>
                      <a:pt x="352" y="41"/>
                    </a:lnTo>
                    <a:lnTo>
                      <a:pt x="352" y="40"/>
                    </a:lnTo>
                    <a:lnTo>
                      <a:pt x="350" y="39"/>
                    </a:lnTo>
                    <a:lnTo>
                      <a:pt x="350" y="38"/>
                    </a:lnTo>
                    <a:lnTo>
                      <a:pt x="350" y="36"/>
                    </a:lnTo>
                    <a:lnTo>
                      <a:pt x="350" y="35"/>
                    </a:lnTo>
                    <a:lnTo>
                      <a:pt x="349" y="34"/>
                    </a:lnTo>
                    <a:lnTo>
                      <a:pt x="349" y="31"/>
                    </a:lnTo>
                    <a:lnTo>
                      <a:pt x="349" y="30"/>
                    </a:lnTo>
                    <a:lnTo>
                      <a:pt x="349" y="29"/>
                    </a:lnTo>
                    <a:lnTo>
                      <a:pt x="349" y="28"/>
                    </a:lnTo>
                    <a:lnTo>
                      <a:pt x="349" y="28"/>
                    </a:lnTo>
                    <a:lnTo>
                      <a:pt x="350" y="26"/>
                    </a:lnTo>
                    <a:lnTo>
                      <a:pt x="350" y="25"/>
                    </a:lnTo>
                    <a:lnTo>
                      <a:pt x="350" y="24"/>
                    </a:lnTo>
                    <a:lnTo>
                      <a:pt x="350" y="24"/>
                    </a:lnTo>
                    <a:lnTo>
                      <a:pt x="350" y="23"/>
                    </a:lnTo>
                    <a:lnTo>
                      <a:pt x="352" y="21"/>
                    </a:lnTo>
                    <a:lnTo>
                      <a:pt x="352" y="21"/>
                    </a:lnTo>
                    <a:lnTo>
                      <a:pt x="352" y="20"/>
                    </a:lnTo>
                    <a:lnTo>
                      <a:pt x="353" y="19"/>
                    </a:lnTo>
                    <a:lnTo>
                      <a:pt x="353" y="19"/>
                    </a:lnTo>
                    <a:lnTo>
                      <a:pt x="353" y="18"/>
                    </a:lnTo>
                    <a:lnTo>
                      <a:pt x="355" y="18"/>
                    </a:lnTo>
                    <a:lnTo>
                      <a:pt x="355" y="16"/>
                    </a:lnTo>
                    <a:lnTo>
                      <a:pt x="355" y="16"/>
                    </a:lnTo>
                    <a:lnTo>
                      <a:pt x="356" y="15"/>
                    </a:lnTo>
                    <a:lnTo>
                      <a:pt x="356" y="15"/>
                    </a:lnTo>
                    <a:lnTo>
                      <a:pt x="358" y="15"/>
                    </a:lnTo>
                    <a:lnTo>
                      <a:pt x="358" y="14"/>
                    </a:lnTo>
                    <a:lnTo>
                      <a:pt x="359" y="14"/>
                    </a:lnTo>
                    <a:lnTo>
                      <a:pt x="359" y="14"/>
                    </a:lnTo>
                    <a:lnTo>
                      <a:pt x="360" y="14"/>
                    </a:lnTo>
                    <a:lnTo>
                      <a:pt x="360" y="13"/>
                    </a:lnTo>
                    <a:lnTo>
                      <a:pt x="362" y="13"/>
                    </a:lnTo>
                    <a:lnTo>
                      <a:pt x="362" y="13"/>
                    </a:lnTo>
                    <a:lnTo>
                      <a:pt x="363" y="13"/>
                    </a:lnTo>
                    <a:lnTo>
                      <a:pt x="365" y="13"/>
                    </a:lnTo>
                    <a:lnTo>
                      <a:pt x="365" y="11"/>
                    </a:lnTo>
                    <a:lnTo>
                      <a:pt x="366" y="11"/>
                    </a:lnTo>
                    <a:lnTo>
                      <a:pt x="366" y="11"/>
                    </a:lnTo>
                    <a:lnTo>
                      <a:pt x="369" y="11"/>
                    </a:lnTo>
                    <a:lnTo>
                      <a:pt x="370" y="13"/>
                    </a:lnTo>
                    <a:lnTo>
                      <a:pt x="372" y="13"/>
                    </a:lnTo>
                    <a:lnTo>
                      <a:pt x="373" y="13"/>
                    </a:lnTo>
                    <a:lnTo>
                      <a:pt x="375" y="14"/>
                    </a:lnTo>
                    <a:lnTo>
                      <a:pt x="376" y="14"/>
                    </a:lnTo>
                    <a:lnTo>
                      <a:pt x="378" y="15"/>
                    </a:lnTo>
                    <a:lnTo>
                      <a:pt x="379" y="16"/>
                    </a:lnTo>
                    <a:lnTo>
                      <a:pt x="379" y="0"/>
                    </a:lnTo>
                    <a:lnTo>
                      <a:pt x="395" y="0"/>
                    </a:lnTo>
                    <a:close/>
                    <a:moveTo>
                      <a:pt x="372" y="23"/>
                    </a:moveTo>
                    <a:lnTo>
                      <a:pt x="372" y="23"/>
                    </a:lnTo>
                    <a:lnTo>
                      <a:pt x="370" y="23"/>
                    </a:lnTo>
                    <a:lnTo>
                      <a:pt x="370" y="23"/>
                    </a:lnTo>
                    <a:lnTo>
                      <a:pt x="369" y="23"/>
                    </a:lnTo>
                    <a:lnTo>
                      <a:pt x="369" y="24"/>
                    </a:lnTo>
                    <a:lnTo>
                      <a:pt x="368" y="24"/>
                    </a:lnTo>
                    <a:lnTo>
                      <a:pt x="368" y="24"/>
                    </a:lnTo>
                    <a:lnTo>
                      <a:pt x="368" y="25"/>
                    </a:lnTo>
                    <a:lnTo>
                      <a:pt x="368" y="25"/>
                    </a:lnTo>
                    <a:lnTo>
                      <a:pt x="366" y="26"/>
                    </a:lnTo>
                    <a:lnTo>
                      <a:pt x="366" y="28"/>
                    </a:lnTo>
                    <a:lnTo>
                      <a:pt x="366" y="28"/>
                    </a:lnTo>
                    <a:lnTo>
                      <a:pt x="366" y="29"/>
                    </a:lnTo>
                    <a:lnTo>
                      <a:pt x="366" y="29"/>
                    </a:lnTo>
                    <a:lnTo>
                      <a:pt x="366" y="30"/>
                    </a:lnTo>
                    <a:lnTo>
                      <a:pt x="366" y="31"/>
                    </a:lnTo>
                    <a:lnTo>
                      <a:pt x="366" y="31"/>
                    </a:lnTo>
                    <a:lnTo>
                      <a:pt x="366" y="33"/>
                    </a:lnTo>
                    <a:lnTo>
                      <a:pt x="366" y="34"/>
                    </a:lnTo>
                    <a:lnTo>
                      <a:pt x="366" y="34"/>
                    </a:lnTo>
                    <a:lnTo>
                      <a:pt x="366" y="35"/>
                    </a:lnTo>
                    <a:lnTo>
                      <a:pt x="366" y="35"/>
                    </a:lnTo>
                    <a:lnTo>
                      <a:pt x="368" y="36"/>
                    </a:lnTo>
                    <a:lnTo>
                      <a:pt x="368" y="36"/>
                    </a:lnTo>
                    <a:lnTo>
                      <a:pt x="368" y="38"/>
                    </a:lnTo>
                    <a:lnTo>
                      <a:pt x="368" y="38"/>
                    </a:lnTo>
                    <a:lnTo>
                      <a:pt x="369" y="39"/>
                    </a:lnTo>
                    <a:lnTo>
                      <a:pt x="369" y="39"/>
                    </a:lnTo>
                    <a:lnTo>
                      <a:pt x="370" y="39"/>
                    </a:lnTo>
                    <a:lnTo>
                      <a:pt x="370" y="39"/>
                    </a:lnTo>
                    <a:lnTo>
                      <a:pt x="372" y="39"/>
                    </a:lnTo>
                    <a:lnTo>
                      <a:pt x="372" y="40"/>
                    </a:lnTo>
                    <a:lnTo>
                      <a:pt x="373" y="39"/>
                    </a:lnTo>
                    <a:lnTo>
                      <a:pt x="373" y="39"/>
                    </a:lnTo>
                    <a:lnTo>
                      <a:pt x="375" y="39"/>
                    </a:lnTo>
                    <a:lnTo>
                      <a:pt x="375" y="39"/>
                    </a:lnTo>
                    <a:lnTo>
                      <a:pt x="376" y="39"/>
                    </a:lnTo>
                    <a:lnTo>
                      <a:pt x="376" y="38"/>
                    </a:lnTo>
                    <a:lnTo>
                      <a:pt x="376" y="38"/>
                    </a:lnTo>
                    <a:lnTo>
                      <a:pt x="378" y="36"/>
                    </a:lnTo>
                    <a:lnTo>
                      <a:pt x="378" y="36"/>
                    </a:lnTo>
                    <a:lnTo>
                      <a:pt x="378" y="35"/>
                    </a:lnTo>
                    <a:lnTo>
                      <a:pt x="378" y="35"/>
                    </a:lnTo>
                    <a:lnTo>
                      <a:pt x="378" y="34"/>
                    </a:lnTo>
                    <a:lnTo>
                      <a:pt x="379" y="33"/>
                    </a:lnTo>
                    <a:lnTo>
                      <a:pt x="379" y="33"/>
                    </a:lnTo>
                    <a:lnTo>
                      <a:pt x="379" y="31"/>
                    </a:lnTo>
                    <a:lnTo>
                      <a:pt x="379" y="31"/>
                    </a:lnTo>
                    <a:lnTo>
                      <a:pt x="379" y="30"/>
                    </a:lnTo>
                    <a:lnTo>
                      <a:pt x="379" y="29"/>
                    </a:lnTo>
                    <a:lnTo>
                      <a:pt x="379" y="29"/>
                    </a:lnTo>
                    <a:lnTo>
                      <a:pt x="378" y="28"/>
                    </a:lnTo>
                    <a:lnTo>
                      <a:pt x="378" y="26"/>
                    </a:lnTo>
                    <a:lnTo>
                      <a:pt x="378" y="26"/>
                    </a:lnTo>
                    <a:lnTo>
                      <a:pt x="378" y="25"/>
                    </a:lnTo>
                    <a:lnTo>
                      <a:pt x="376" y="25"/>
                    </a:lnTo>
                    <a:lnTo>
                      <a:pt x="376" y="24"/>
                    </a:lnTo>
                    <a:lnTo>
                      <a:pt x="376" y="24"/>
                    </a:lnTo>
                    <a:lnTo>
                      <a:pt x="376" y="24"/>
                    </a:lnTo>
                    <a:lnTo>
                      <a:pt x="375" y="23"/>
                    </a:lnTo>
                    <a:lnTo>
                      <a:pt x="375" y="23"/>
                    </a:lnTo>
                    <a:lnTo>
                      <a:pt x="373" y="23"/>
                    </a:lnTo>
                    <a:lnTo>
                      <a:pt x="373" y="23"/>
                    </a:lnTo>
                    <a:lnTo>
                      <a:pt x="372" y="23"/>
                    </a:lnTo>
                    <a:close/>
                    <a:moveTo>
                      <a:pt x="451" y="0"/>
                    </a:moveTo>
                    <a:lnTo>
                      <a:pt x="468" y="0"/>
                    </a:lnTo>
                    <a:lnTo>
                      <a:pt x="468" y="16"/>
                    </a:lnTo>
                    <a:lnTo>
                      <a:pt x="468" y="15"/>
                    </a:lnTo>
                    <a:lnTo>
                      <a:pt x="470" y="15"/>
                    </a:lnTo>
                    <a:lnTo>
                      <a:pt x="470" y="15"/>
                    </a:lnTo>
                    <a:lnTo>
                      <a:pt x="471" y="14"/>
                    </a:lnTo>
                    <a:lnTo>
                      <a:pt x="471" y="14"/>
                    </a:lnTo>
                    <a:lnTo>
                      <a:pt x="472" y="14"/>
                    </a:lnTo>
                    <a:lnTo>
                      <a:pt x="472" y="13"/>
                    </a:lnTo>
                    <a:lnTo>
                      <a:pt x="472" y="13"/>
                    </a:lnTo>
                    <a:lnTo>
                      <a:pt x="474" y="13"/>
                    </a:lnTo>
                    <a:lnTo>
                      <a:pt x="474" y="13"/>
                    </a:lnTo>
                    <a:lnTo>
                      <a:pt x="475" y="13"/>
                    </a:lnTo>
                    <a:lnTo>
                      <a:pt x="477" y="13"/>
                    </a:lnTo>
                    <a:lnTo>
                      <a:pt x="477" y="11"/>
                    </a:lnTo>
                    <a:lnTo>
                      <a:pt x="478" y="11"/>
                    </a:lnTo>
                    <a:lnTo>
                      <a:pt x="480" y="11"/>
                    </a:lnTo>
                    <a:lnTo>
                      <a:pt x="480" y="11"/>
                    </a:lnTo>
                    <a:lnTo>
                      <a:pt x="481" y="11"/>
                    </a:lnTo>
                    <a:lnTo>
                      <a:pt x="482" y="11"/>
                    </a:lnTo>
                    <a:lnTo>
                      <a:pt x="482" y="13"/>
                    </a:lnTo>
                    <a:lnTo>
                      <a:pt x="484" y="13"/>
                    </a:lnTo>
                    <a:lnTo>
                      <a:pt x="485" y="13"/>
                    </a:lnTo>
                    <a:lnTo>
                      <a:pt x="487" y="13"/>
                    </a:lnTo>
                    <a:lnTo>
                      <a:pt x="487" y="14"/>
                    </a:lnTo>
                    <a:lnTo>
                      <a:pt x="488" y="14"/>
                    </a:lnTo>
                    <a:lnTo>
                      <a:pt x="490" y="15"/>
                    </a:lnTo>
                    <a:lnTo>
                      <a:pt x="490" y="15"/>
                    </a:lnTo>
                    <a:lnTo>
                      <a:pt x="491" y="16"/>
                    </a:lnTo>
                    <a:lnTo>
                      <a:pt x="493" y="16"/>
                    </a:lnTo>
                    <a:lnTo>
                      <a:pt x="493" y="18"/>
                    </a:lnTo>
                    <a:lnTo>
                      <a:pt x="494" y="19"/>
                    </a:lnTo>
                    <a:lnTo>
                      <a:pt x="494" y="19"/>
                    </a:lnTo>
                    <a:lnTo>
                      <a:pt x="495" y="20"/>
                    </a:lnTo>
                    <a:lnTo>
                      <a:pt x="495" y="21"/>
                    </a:lnTo>
                    <a:lnTo>
                      <a:pt x="497" y="23"/>
                    </a:lnTo>
                    <a:lnTo>
                      <a:pt x="497" y="24"/>
                    </a:lnTo>
                    <a:lnTo>
                      <a:pt x="497" y="25"/>
                    </a:lnTo>
                    <a:lnTo>
                      <a:pt x="497" y="26"/>
                    </a:lnTo>
                    <a:lnTo>
                      <a:pt x="497" y="28"/>
                    </a:lnTo>
                    <a:lnTo>
                      <a:pt x="498" y="29"/>
                    </a:lnTo>
                    <a:lnTo>
                      <a:pt x="498" y="30"/>
                    </a:lnTo>
                    <a:lnTo>
                      <a:pt x="498" y="31"/>
                    </a:lnTo>
                    <a:lnTo>
                      <a:pt x="497" y="34"/>
                    </a:lnTo>
                    <a:lnTo>
                      <a:pt x="497" y="35"/>
                    </a:lnTo>
                    <a:lnTo>
                      <a:pt x="497" y="36"/>
                    </a:lnTo>
                    <a:lnTo>
                      <a:pt x="497" y="38"/>
                    </a:lnTo>
                    <a:lnTo>
                      <a:pt x="495" y="39"/>
                    </a:lnTo>
                    <a:lnTo>
                      <a:pt x="495" y="40"/>
                    </a:lnTo>
                    <a:lnTo>
                      <a:pt x="494" y="41"/>
                    </a:lnTo>
                    <a:lnTo>
                      <a:pt x="494" y="43"/>
                    </a:lnTo>
                    <a:lnTo>
                      <a:pt x="493" y="44"/>
                    </a:lnTo>
                    <a:lnTo>
                      <a:pt x="493" y="45"/>
                    </a:lnTo>
                    <a:lnTo>
                      <a:pt x="491" y="45"/>
                    </a:lnTo>
                    <a:lnTo>
                      <a:pt x="491" y="46"/>
                    </a:lnTo>
                    <a:lnTo>
                      <a:pt x="490" y="46"/>
                    </a:lnTo>
                    <a:lnTo>
                      <a:pt x="488" y="48"/>
                    </a:lnTo>
                    <a:lnTo>
                      <a:pt x="488" y="48"/>
                    </a:lnTo>
                    <a:lnTo>
                      <a:pt x="487" y="48"/>
                    </a:lnTo>
                    <a:lnTo>
                      <a:pt x="485" y="49"/>
                    </a:lnTo>
                    <a:lnTo>
                      <a:pt x="484" y="49"/>
                    </a:lnTo>
                    <a:lnTo>
                      <a:pt x="484" y="49"/>
                    </a:lnTo>
                    <a:lnTo>
                      <a:pt x="482" y="49"/>
                    </a:lnTo>
                    <a:lnTo>
                      <a:pt x="481" y="49"/>
                    </a:lnTo>
                    <a:lnTo>
                      <a:pt x="480" y="49"/>
                    </a:lnTo>
                    <a:lnTo>
                      <a:pt x="478" y="49"/>
                    </a:lnTo>
                    <a:lnTo>
                      <a:pt x="477" y="49"/>
                    </a:lnTo>
                    <a:lnTo>
                      <a:pt x="475" y="49"/>
                    </a:lnTo>
                    <a:lnTo>
                      <a:pt x="472" y="48"/>
                    </a:lnTo>
                    <a:lnTo>
                      <a:pt x="471" y="48"/>
                    </a:lnTo>
                    <a:lnTo>
                      <a:pt x="470" y="46"/>
                    </a:lnTo>
                    <a:lnTo>
                      <a:pt x="468" y="46"/>
                    </a:lnTo>
                    <a:lnTo>
                      <a:pt x="468" y="45"/>
                    </a:lnTo>
                    <a:lnTo>
                      <a:pt x="467" y="44"/>
                    </a:lnTo>
                    <a:lnTo>
                      <a:pt x="467" y="44"/>
                    </a:lnTo>
                    <a:lnTo>
                      <a:pt x="467" y="48"/>
                    </a:lnTo>
                    <a:lnTo>
                      <a:pt x="451" y="48"/>
                    </a:lnTo>
                    <a:lnTo>
                      <a:pt x="451" y="0"/>
                    </a:lnTo>
                    <a:close/>
                    <a:moveTo>
                      <a:pt x="474" y="23"/>
                    </a:moveTo>
                    <a:lnTo>
                      <a:pt x="474" y="23"/>
                    </a:lnTo>
                    <a:lnTo>
                      <a:pt x="472" y="23"/>
                    </a:lnTo>
                    <a:lnTo>
                      <a:pt x="472" y="23"/>
                    </a:lnTo>
                    <a:lnTo>
                      <a:pt x="471" y="23"/>
                    </a:lnTo>
                    <a:lnTo>
                      <a:pt x="471" y="24"/>
                    </a:lnTo>
                    <a:lnTo>
                      <a:pt x="470" y="24"/>
                    </a:lnTo>
                    <a:lnTo>
                      <a:pt x="470" y="24"/>
                    </a:lnTo>
                    <a:lnTo>
                      <a:pt x="470" y="25"/>
                    </a:lnTo>
                    <a:lnTo>
                      <a:pt x="468" y="25"/>
                    </a:lnTo>
                    <a:lnTo>
                      <a:pt x="468" y="26"/>
                    </a:lnTo>
                    <a:lnTo>
                      <a:pt x="468" y="26"/>
                    </a:lnTo>
                    <a:lnTo>
                      <a:pt x="468" y="28"/>
                    </a:lnTo>
                    <a:lnTo>
                      <a:pt x="468" y="29"/>
                    </a:lnTo>
                    <a:lnTo>
                      <a:pt x="468" y="29"/>
                    </a:lnTo>
                    <a:lnTo>
                      <a:pt x="468" y="30"/>
                    </a:lnTo>
                    <a:lnTo>
                      <a:pt x="468" y="31"/>
                    </a:lnTo>
                    <a:lnTo>
                      <a:pt x="468" y="31"/>
                    </a:lnTo>
                    <a:lnTo>
                      <a:pt x="468" y="33"/>
                    </a:lnTo>
                    <a:lnTo>
                      <a:pt x="468" y="33"/>
                    </a:lnTo>
                    <a:lnTo>
                      <a:pt x="468" y="34"/>
                    </a:lnTo>
                    <a:lnTo>
                      <a:pt x="468" y="34"/>
                    </a:lnTo>
                    <a:lnTo>
                      <a:pt x="468" y="35"/>
                    </a:lnTo>
                    <a:lnTo>
                      <a:pt x="468" y="36"/>
                    </a:lnTo>
                    <a:lnTo>
                      <a:pt x="470" y="36"/>
                    </a:lnTo>
                    <a:lnTo>
                      <a:pt x="470" y="38"/>
                    </a:lnTo>
                    <a:lnTo>
                      <a:pt x="470" y="38"/>
                    </a:lnTo>
                    <a:lnTo>
                      <a:pt x="471" y="39"/>
                    </a:lnTo>
                    <a:lnTo>
                      <a:pt x="471" y="39"/>
                    </a:lnTo>
                    <a:lnTo>
                      <a:pt x="472" y="39"/>
                    </a:lnTo>
                    <a:lnTo>
                      <a:pt x="472" y="39"/>
                    </a:lnTo>
                    <a:lnTo>
                      <a:pt x="474" y="39"/>
                    </a:lnTo>
                    <a:lnTo>
                      <a:pt x="474" y="40"/>
                    </a:lnTo>
                    <a:lnTo>
                      <a:pt x="475" y="39"/>
                    </a:lnTo>
                    <a:lnTo>
                      <a:pt x="475" y="39"/>
                    </a:lnTo>
                    <a:lnTo>
                      <a:pt x="477" y="39"/>
                    </a:lnTo>
                    <a:lnTo>
                      <a:pt x="477" y="39"/>
                    </a:lnTo>
                    <a:lnTo>
                      <a:pt x="478" y="39"/>
                    </a:lnTo>
                    <a:lnTo>
                      <a:pt x="478" y="38"/>
                    </a:lnTo>
                    <a:lnTo>
                      <a:pt x="480" y="38"/>
                    </a:lnTo>
                    <a:lnTo>
                      <a:pt x="480" y="36"/>
                    </a:lnTo>
                    <a:lnTo>
                      <a:pt x="480" y="36"/>
                    </a:lnTo>
                    <a:lnTo>
                      <a:pt x="480" y="35"/>
                    </a:lnTo>
                    <a:lnTo>
                      <a:pt x="481" y="35"/>
                    </a:lnTo>
                    <a:lnTo>
                      <a:pt x="481" y="34"/>
                    </a:lnTo>
                    <a:lnTo>
                      <a:pt x="481" y="34"/>
                    </a:lnTo>
                    <a:lnTo>
                      <a:pt x="481" y="33"/>
                    </a:lnTo>
                    <a:lnTo>
                      <a:pt x="481" y="31"/>
                    </a:lnTo>
                    <a:lnTo>
                      <a:pt x="481" y="31"/>
                    </a:lnTo>
                    <a:lnTo>
                      <a:pt x="481" y="30"/>
                    </a:lnTo>
                    <a:lnTo>
                      <a:pt x="481" y="29"/>
                    </a:lnTo>
                    <a:lnTo>
                      <a:pt x="481" y="29"/>
                    </a:lnTo>
                    <a:lnTo>
                      <a:pt x="481" y="28"/>
                    </a:lnTo>
                    <a:lnTo>
                      <a:pt x="481" y="28"/>
                    </a:lnTo>
                    <a:lnTo>
                      <a:pt x="480" y="26"/>
                    </a:lnTo>
                    <a:lnTo>
                      <a:pt x="480" y="25"/>
                    </a:lnTo>
                    <a:lnTo>
                      <a:pt x="480" y="25"/>
                    </a:lnTo>
                    <a:lnTo>
                      <a:pt x="480" y="24"/>
                    </a:lnTo>
                    <a:lnTo>
                      <a:pt x="478" y="24"/>
                    </a:lnTo>
                    <a:lnTo>
                      <a:pt x="478" y="24"/>
                    </a:lnTo>
                    <a:lnTo>
                      <a:pt x="478" y="23"/>
                    </a:lnTo>
                    <a:lnTo>
                      <a:pt x="477" y="23"/>
                    </a:lnTo>
                    <a:lnTo>
                      <a:pt x="477" y="23"/>
                    </a:lnTo>
                    <a:lnTo>
                      <a:pt x="475" y="23"/>
                    </a:lnTo>
                    <a:lnTo>
                      <a:pt x="474" y="23"/>
                    </a:lnTo>
                    <a:close/>
                    <a:moveTo>
                      <a:pt x="500" y="13"/>
                    </a:moveTo>
                    <a:lnTo>
                      <a:pt x="516" y="13"/>
                    </a:lnTo>
                    <a:lnTo>
                      <a:pt x="523" y="35"/>
                    </a:lnTo>
                    <a:lnTo>
                      <a:pt x="530" y="13"/>
                    </a:lnTo>
                    <a:lnTo>
                      <a:pt x="546" y="13"/>
                    </a:lnTo>
                    <a:lnTo>
                      <a:pt x="531" y="50"/>
                    </a:lnTo>
                    <a:lnTo>
                      <a:pt x="531" y="50"/>
                    </a:lnTo>
                    <a:lnTo>
                      <a:pt x="530" y="51"/>
                    </a:lnTo>
                    <a:lnTo>
                      <a:pt x="530" y="53"/>
                    </a:lnTo>
                    <a:lnTo>
                      <a:pt x="530" y="53"/>
                    </a:lnTo>
                    <a:lnTo>
                      <a:pt x="530" y="54"/>
                    </a:lnTo>
                    <a:lnTo>
                      <a:pt x="530" y="54"/>
                    </a:lnTo>
                    <a:lnTo>
                      <a:pt x="528" y="54"/>
                    </a:lnTo>
                    <a:lnTo>
                      <a:pt x="528" y="55"/>
                    </a:lnTo>
                    <a:lnTo>
                      <a:pt x="528" y="55"/>
                    </a:lnTo>
                    <a:lnTo>
                      <a:pt x="528" y="56"/>
                    </a:lnTo>
                    <a:lnTo>
                      <a:pt x="527" y="56"/>
                    </a:lnTo>
                    <a:lnTo>
                      <a:pt x="527" y="56"/>
                    </a:lnTo>
                    <a:lnTo>
                      <a:pt x="527" y="58"/>
                    </a:lnTo>
                    <a:lnTo>
                      <a:pt x="526" y="58"/>
                    </a:lnTo>
                    <a:lnTo>
                      <a:pt x="526" y="58"/>
                    </a:lnTo>
                    <a:lnTo>
                      <a:pt x="526" y="58"/>
                    </a:lnTo>
                    <a:lnTo>
                      <a:pt x="524" y="58"/>
                    </a:lnTo>
                    <a:lnTo>
                      <a:pt x="524" y="59"/>
                    </a:lnTo>
                    <a:lnTo>
                      <a:pt x="524" y="59"/>
                    </a:lnTo>
                    <a:lnTo>
                      <a:pt x="523" y="59"/>
                    </a:lnTo>
                    <a:lnTo>
                      <a:pt x="523" y="59"/>
                    </a:lnTo>
                    <a:lnTo>
                      <a:pt x="521" y="59"/>
                    </a:lnTo>
                    <a:lnTo>
                      <a:pt x="521" y="60"/>
                    </a:lnTo>
                    <a:lnTo>
                      <a:pt x="520" y="60"/>
                    </a:lnTo>
                    <a:lnTo>
                      <a:pt x="520" y="60"/>
                    </a:lnTo>
                    <a:lnTo>
                      <a:pt x="518" y="60"/>
                    </a:lnTo>
                    <a:lnTo>
                      <a:pt x="518" y="60"/>
                    </a:lnTo>
                    <a:lnTo>
                      <a:pt x="517" y="60"/>
                    </a:lnTo>
                    <a:lnTo>
                      <a:pt x="517" y="60"/>
                    </a:lnTo>
                    <a:lnTo>
                      <a:pt x="516" y="60"/>
                    </a:lnTo>
                    <a:lnTo>
                      <a:pt x="516" y="60"/>
                    </a:lnTo>
                    <a:lnTo>
                      <a:pt x="514" y="60"/>
                    </a:lnTo>
                    <a:lnTo>
                      <a:pt x="514" y="60"/>
                    </a:lnTo>
                    <a:lnTo>
                      <a:pt x="513" y="60"/>
                    </a:lnTo>
                    <a:lnTo>
                      <a:pt x="511" y="60"/>
                    </a:lnTo>
                    <a:lnTo>
                      <a:pt x="511" y="60"/>
                    </a:lnTo>
                    <a:lnTo>
                      <a:pt x="510" y="60"/>
                    </a:lnTo>
                    <a:lnTo>
                      <a:pt x="508" y="60"/>
                    </a:lnTo>
                    <a:lnTo>
                      <a:pt x="507" y="60"/>
                    </a:lnTo>
                    <a:lnTo>
                      <a:pt x="505" y="60"/>
                    </a:lnTo>
                    <a:lnTo>
                      <a:pt x="505" y="50"/>
                    </a:lnTo>
                    <a:lnTo>
                      <a:pt x="507" y="50"/>
                    </a:lnTo>
                    <a:lnTo>
                      <a:pt x="508" y="50"/>
                    </a:lnTo>
                    <a:lnTo>
                      <a:pt x="510" y="50"/>
                    </a:lnTo>
                    <a:lnTo>
                      <a:pt x="510" y="50"/>
                    </a:lnTo>
                    <a:lnTo>
                      <a:pt x="510" y="50"/>
                    </a:lnTo>
                    <a:lnTo>
                      <a:pt x="511" y="50"/>
                    </a:lnTo>
                    <a:lnTo>
                      <a:pt x="511" y="50"/>
                    </a:lnTo>
                    <a:lnTo>
                      <a:pt x="511" y="50"/>
                    </a:lnTo>
                    <a:lnTo>
                      <a:pt x="513" y="50"/>
                    </a:lnTo>
                    <a:lnTo>
                      <a:pt x="513" y="50"/>
                    </a:lnTo>
                    <a:lnTo>
                      <a:pt x="513" y="49"/>
                    </a:lnTo>
                    <a:lnTo>
                      <a:pt x="513" y="49"/>
                    </a:lnTo>
                    <a:lnTo>
                      <a:pt x="513" y="49"/>
                    </a:lnTo>
                    <a:lnTo>
                      <a:pt x="514" y="49"/>
                    </a:lnTo>
                    <a:lnTo>
                      <a:pt x="514" y="49"/>
                    </a:lnTo>
                    <a:lnTo>
                      <a:pt x="514" y="49"/>
                    </a:lnTo>
                    <a:lnTo>
                      <a:pt x="514" y="48"/>
                    </a:lnTo>
                    <a:lnTo>
                      <a:pt x="514" y="48"/>
                    </a:lnTo>
                    <a:lnTo>
                      <a:pt x="514" y="48"/>
                    </a:lnTo>
                    <a:lnTo>
                      <a:pt x="514" y="48"/>
                    </a:lnTo>
                    <a:lnTo>
                      <a:pt x="514" y="46"/>
                    </a:lnTo>
                    <a:lnTo>
                      <a:pt x="514" y="46"/>
                    </a:lnTo>
                    <a:lnTo>
                      <a:pt x="514" y="46"/>
                    </a:lnTo>
                    <a:lnTo>
                      <a:pt x="513" y="45"/>
                    </a:lnTo>
                    <a:lnTo>
                      <a:pt x="513" y="45"/>
                    </a:lnTo>
                    <a:lnTo>
                      <a:pt x="500" y="13"/>
                    </a:lnTo>
                    <a:close/>
                    <a:moveTo>
                      <a:pt x="551" y="13"/>
                    </a:moveTo>
                    <a:lnTo>
                      <a:pt x="569" y="13"/>
                    </a:lnTo>
                    <a:lnTo>
                      <a:pt x="569" y="28"/>
                    </a:lnTo>
                    <a:lnTo>
                      <a:pt x="551" y="28"/>
                    </a:lnTo>
                    <a:lnTo>
                      <a:pt x="551" y="13"/>
                    </a:lnTo>
                    <a:close/>
                    <a:moveTo>
                      <a:pt x="551" y="34"/>
                    </a:moveTo>
                    <a:lnTo>
                      <a:pt x="569" y="34"/>
                    </a:lnTo>
                    <a:lnTo>
                      <a:pt x="569" y="48"/>
                    </a:lnTo>
                    <a:lnTo>
                      <a:pt x="551" y="48"/>
                    </a:lnTo>
                    <a:lnTo>
                      <a:pt x="551" y="34"/>
                    </a:lnTo>
                    <a:close/>
                  </a:path>
                </a:pathLst>
              </a:custGeom>
              <a:solidFill>
                <a:srgbClr val="000000"/>
              </a:solidFill>
              <a:ln w="9525">
                <a:noFill/>
                <a:round/>
                <a:headEnd/>
                <a:tailEnd/>
              </a:ln>
            </p:spPr>
            <p:txBody>
              <a:bodyPr/>
              <a:lstStyle/>
              <a:p>
                <a:endParaRPr lang="en-US"/>
              </a:p>
            </p:txBody>
          </p:sp>
          <p:sp>
            <p:nvSpPr>
              <p:cNvPr id="10424" name="Freeform 184"/>
              <p:cNvSpPr>
                <a:spLocks noEditPoints="1"/>
              </p:cNvSpPr>
              <p:nvPr/>
            </p:nvSpPr>
            <p:spPr bwMode="auto">
              <a:xfrm>
                <a:off x="3204" y="3375"/>
                <a:ext cx="73" cy="16"/>
              </a:xfrm>
              <a:custGeom>
                <a:avLst/>
                <a:gdLst/>
                <a:ahLst/>
                <a:cxnLst>
                  <a:cxn ang="0">
                    <a:pos x="27" y="0"/>
                  </a:cxn>
                  <a:cxn ang="0">
                    <a:pos x="33" y="0"/>
                  </a:cxn>
                  <a:cxn ang="0">
                    <a:pos x="39" y="2"/>
                  </a:cxn>
                  <a:cxn ang="0">
                    <a:pos x="43" y="3"/>
                  </a:cxn>
                  <a:cxn ang="0">
                    <a:pos x="47" y="7"/>
                  </a:cxn>
                  <a:cxn ang="0">
                    <a:pos x="50" y="9"/>
                  </a:cxn>
                  <a:cxn ang="0">
                    <a:pos x="53" y="14"/>
                  </a:cxn>
                  <a:cxn ang="0">
                    <a:pos x="54" y="19"/>
                  </a:cxn>
                  <a:cxn ang="0">
                    <a:pos x="54" y="25"/>
                  </a:cxn>
                  <a:cxn ang="0">
                    <a:pos x="53" y="32"/>
                  </a:cxn>
                  <a:cxn ang="0">
                    <a:pos x="51" y="37"/>
                  </a:cxn>
                  <a:cxn ang="0">
                    <a:pos x="49" y="40"/>
                  </a:cxn>
                  <a:cxn ang="0">
                    <a:pos x="44" y="43"/>
                  </a:cxn>
                  <a:cxn ang="0">
                    <a:pos x="40" y="45"/>
                  </a:cxn>
                  <a:cxn ang="0">
                    <a:pos x="34" y="48"/>
                  </a:cxn>
                  <a:cxn ang="0">
                    <a:pos x="28" y="48"/>
                  </a:cxn>
                  <a:cxn ang="0">
                    <a:pos x="0" y="48"/>
                  </a:cxn>
                  <a:cxn ang="0">
                    <a:pos x="18" y="37"/>
                  </a:cxn>
                  <a:cxn ang="0">
                    <a:pos x="26" y="37"/>
                  </a:cxn>
                  <a:cxn ang="0">
                    <a:pos x="30" y="35"/>
                  </a:cxn>
                  <a:cxn ang="0">
                    <a:pos x="33" y="34"/>
                  </a:cxn>
                  <a:cxn ang="0">
                    <a:pos x="34" y="30"/>
                  </a:cxn>
                  <a:cxn ang="0">
                    <a:pos x="36" y="27"/>
                  </a:cxn>
                  <a:cxn ang="0">
                    <a:pos x="36" y="23"/>
                  </a:cxn>
                  <a:cxn ang="0">
                    <a:pos x="36" y="20"/>
                  </a:cxn>
                  <a:cxn ang="0">
                    <a:pos x="36" y="18"/>
                  </a:cxn>
                  <a:cxn ang="0">
                    <a:pos x="34" y="17"/>
                  </a:cxn>
                  <a:cxn ang="0">
                    <a:pos x="34" y="15"/>
                  </a:cxn>
                  <a:cxn ang="0">
                    <a:pos x="33" y="14"/>
                  </a:cxn>
                  <a:cxn ang="0">
                    <a:pos x="31" y="13"/>
                  </a:cxn>
                  <a:cxn ang="0">
                    <a:pos x="30" y="13"/>
                  </a:cxn>
                  <a:cxn ang="0">
                    <a:pos x="28" y="12"/>
                  </a:cxn>
                  <a:cxn ang="0">
                    <a:pos x="26" y="12"/>
                  </a:cxn>
                  <a:cxn ang="0">
                    <a:pos x="23" y="12"/>
                  </a:cxn>
                  <a:cxn ang="0">
                    <a:pos x="76" y="0"/>
                  </a:cxn>
                  <a:cxn ang="0">
                    <a:pos x="97" y="48"/>
                  </a:cxn>
                  <a:cxn ang="0">
                    <a:pos x="74" y="48"/>
                  </a:cxn>
                  <a:cxn ang="0">
                    <a:pos x="80" y="32"/>
                  </a:cxn>
                  <a:cxn ang="0">
                    <a:pos x="80" y="32"/>
                  </a:cxn>
                  <a:cxn ang="0">
                    <a:pos x="162" y="13"/>
                  </a:cxn>
                  <a:cxn ang="0">
                    <a:pos x="128" y="48"/>
                  </a:cxn>
                  <a:cxn ang="0">
                    <a:pos x="112" y="0"/>
                  </a:cxn>
                  <a:cxn ang="0">
                    <a:pos x="217" y="12"/>
                  </a:cxn>
                  <a:cxn ang="0">
                    <a:pos x="212" y="18"/>
                  </a:cxn>
                  <a:cxn ang="0">
                    <a:pos x="189" y="37"/>
                  </a:cxn>
                  <a:cxn ang="0">
                    <a:pos x="171" y="48"/>
                  </a:cxn>
                </a:cxnLst>
                <a:rect l="0" t="0" r="r" b="b"/>
                <a:pathLst>
                  <a:path w="218" h="48">
                    <a:moveTo>
                      <a:pt x="0" y="0"/>
                    </a:moveTo>
                    <a:lnTo>
                      <a:pt x="24" y="0"/>
                    </a:lnTo>
                    <a:lnTo>
                      <a:pt x="27" y="0"/>
                    </a:lnTo>
                    <a:lnTo>
                      <a:pt x="28" y="0"/>
                    </a:lnTo>
                    <a:lnTo>
                      <a:pt x="31" y="0"/>
                    </a:lnTo>
                    <a:lnTo>
                      <a:pt x="33" y="0"/>
                    </a:lnTo>
                    <a:lnTo>
                      <a:pt x="34" y="0"/>
                    </a:lnTo>
                    <a:lnTo>
                      <a:pt x="37" y="2"/>
                    </a:lnTo>
                    <a:lnTo>
                      <a:pt x="39" y="2"/>
                    </a:lnTo>
                    <a:lnTo>
                      <a:pt x="40" y="2"/>
                    </a:lnTo>
                    <a:lnTo>
                      <a:pt x="41" y="3"/>
                    </a:lnTo>
                    <a:lnTo>
                      <a:pt x="43" y="3"/>
                    </a:lnTo>
                    <a:lnTo>
                      <a:pt x="44" y="4"/>
                    </a:lnTo>
                    <a:lnTo>
                      <a:pt x="46" y="5"/>
                    </a:lnTo>
                    <a:lnTo>
                      <a:pt x="47" y="7"/>
                    </a:lnTo>
                    <a:lnTo>
                      <a:pt x="49" y="7"/>
                    </a:lnTo>
                    <a:lnTo>
                      <a:pt x="50" y="8"/>
                    </a:lnTo>
                    <a:lnTo>
                      <a:pt x="50" y="9"/>
                    </a:lnTo>
                    <a:lnTo>
                      <a:pt x="51" y="10"/>
                    </a:lnTo>
                    <a:lnTo>
                      <a:pt x="51" y="13"/>
                    </a:lnTo>
                    <a:lnTo>
                      <a:pt x="53" y="14"/>
                    </a:lnTo>
                    <a:lnTo>
                      <a:pt x="53" y="15"/>
                    </a:lnTo>
                    <a:lnTo>
                      <a:pt x="54" y="18"/>
                    </a:lnTo>
                    <a:lnTo>
                      <a:pt x="54" y="19"/>
                    </a:lnTo>
                    <a:lnTo>
                      <a:pt x="54" y="22"/>
                    </a:lnTo>
                    <a:lnTo>
                      <a:pt x="54" y="23"/>
                    </a:lnTo>
                    <a:lnTo>
                      <a:pt x="54" y="25"/>
                    </a:lnTo>
                    <a:lnTo>
                      <a:pt x="54" y="28"/>
                    </a:lnTo>
                    <a:lnTo>
                      <a:pt x="54" y="29"/>
                    </a:lnTo>
                    <a:lnTo>
                      <a:pt x="53" y="32"/>
                    </a:lnTo>
                    <a:lnTo>
                      <a:pt x="53" y="33"/>
                    </a:lnTo>
                    <a:lnTo>
                      <a:pt x="51" y="34"/>
                    </a:lnTo>
                    <a:lnTo>
                      <a:pt x="51" y="37"/>
                    </a:lnTo>
                    <a:lnTo>
                      <a:pt x="50" y="38"/>
                    </a:lnTo>
                    <a:lnTo>
                      <a:pt x="50" y="39"/>
                    </a:lnTo>
                    <a:lnTo>
                      <a:pt x="49" y="40"/>
                    </a:lnTo>
                    <a:lnTo>
                      <a:pt x="47" y="42"/>
                    </a:lnTo>
                    <a:lnTo>
                      <a:pt x="46" y="43"/>
                    </a:lnTo>
                    <a:lnTo>
                      <a:pt x="44" y="43"/>
                    </a:lnTo>
                    <a:lnTo>
                      <a:pt x="43" y="44"/>
                    </a:lnTo>
                    <a:lnTo>
                      <a:pt x="41" y="45"/>
                    </a:lnTo>
                    <a:lnTo>
                      <a:pt x="40" y="45"/>
                    </a:lnTo>
                    <a:lnTo>
                      <a:pt x="39" y="47"/>
                    </a:lnTo>
                    <a:lnTo>
                      <a:pt x="37" y="47"/>
                    </a:lnTo>
                    <a:lnTo>
                      <a:pt x="34" y="48"/>
                    </a:lnTo>
                    <a:lnTo>
                      <a:pt x="33" y="48"/>
                    </a:lnTo>
                    <a:lnTo>
                      <a:pt x="31" y="48"/>
                    </a:lnTo>
                    <a:lnTo>
                      <a:pt x="28" y="48"/>
                    </a:lnTo>
                    <a:lnTo>
                      <a:pt x="27" y="48"/>
                    </a:lnTo>
                    <a:lnTo>
                      <a:pt x="24" y="48"/>
                    </a:lnTo>
                    <a:lnTo>
                      <a:pt x="0" y="48"/>
                    </a:lnTo>
                    <a:lnTo>
                      <a:pt x="0" y="0"/>
                    </a:lnTo>
                    <a:close/>
                    <a:moveTo>
                      <a:pt x="18" y="12"/>
                    </a:moveTo>
                    <a:lnTo>
                      <a:pt x="18" y="37"/>
                    </a:lnTo>
                    <a:lnTo>
                      <a:pt x="23" y="37"/>
                    </a:lnTo>
                    <a:lnTo>
                      <a:pt x="24" y="37"/>
                    </a:lnTo>
                    <a:lnTo>
                      <a:pt x="26" y="37"/>
                    </a:lnTo>
                    <a:lnTo>
                      <a:pt x="27" y="37"/>
                    </a:lnTo>
                    <a:lnTo>
                      <a:pt x="28" y="37"/>
                    </a:lnTo>
                    <a:lnTo>
                      <a:pt x="30" y="35"/>
                    </a:lnTo>
                    <a:lnTo>
                      <a:pt x="30" y="35"/>
                    </a:lnTo>
                    <a:lnTo>
                      <a:pt x="31" y="34"/>
                    </a:lnTo>
                    <a:lnTo>
                      <a:pt x="33" y="34"/>
                    </a:lnTo>
                    <a:lnTo>
                      <a:pt x="33" y="33"/>
                    </a:lnTo>
                    <a:lnTo>
                      <a:pt x="34" y="32"/>
                    </a:lnTo>
                    <a:lnTo>
                      <a:pt x="34" y="30"/>
                    </a:lnTo>
                    <a:lnTo>
                      <a:pt x="34" y="29"/>
                    </a:lnTo>
                    <a:lnTo>
                      <a:pt x="34" y="28"/>
                    </a:lnTo>
                    <a:lnTo>
                      <a:pt x="36" y="27"/>
                    </a:lnTo>
                    <a:lnTo>
                      <a:pt x="36" y="25"/>
                    </a:lnTo>
                    <a:lnTo>
                      <a:pt x="36" y="23"/>
                    </a:lnTo>
                    <a:lnTo>
                      <a:pt x="36" y="23"/>
                    </a:lnTo>
                    <a:lnTo>
                      <a:pt x="36" y="22"/>
                    </a:lnTo>
                    <a:lnTo>
                      <a:pt x="36" y="22"/>
                    </a:lnTo>
                    <a:lnTo>
                      <a:pt x="36" y="20"/>
                    </a:lnTo>
                    <a:lnTo>
                      <a:pt x="36" y="19"/>
                    </a:lnTo>
                    <a:lnTo>
                      <a:pt x="36" y="19"/>
                    </a:lnTo>
                    <a:lnTo>
                      <a:pt x="36" y="18"/>
                    </a:lnTo>
                    <a:lnTo>
                      <a:pt x="34" y="18"/>
                    </a:lnTo>
                    <a:lnTo>
                      <a:pt x="34" y="18"/>
                    </a:lnTo>
                    <a:lnTo>
                      <a:pt x="34" y="17"/>
                    </a:lnTo>
                    <a:lnTo>
                      <a:pt x="34" y="17"/>
                    </a:lnTo>
                    <a:lnTo>
                      <a:pt x="34" y="15"/>
                    </a:lnTo>
                    <a:lnTo>
                      <a:pt x="34" y="15"/>
                    </a:lnTo>
                    <a:lnTo>
                      <a:pt x="33" y="15"/>
                    </a:lnTo>
                    <a:lnTo>
                      <a:pt x="33" y="14"/>
                    </a:lnTo>
                    <a:lnTo>
                      <a:pt x="33" y="14"/>
                    </a:lnTo>
                    <a:lnTo>
                      <a:pt x="33" y="14"/>
                    </a:lnTo>
                    <a:lnTo>
                      <a:pt x="31" y="13"/>
                    </a:lnTo>
                    <a:lnTo>
                      <a:pt x="31" y="13"/>
                    </a:lnTo>
                    <a:lnTo>
                      <a:pt x="31" y="13"/>
                    </a:lnTo>
                    <a:lnTo>
                      <a:pt x="30" y="13"/>
                    </a:lnTo>
                    <a:lnTo>
                      <a:pt x="30" y="13"/>
                    </a:lnTo>
                    <a:lnTo>
                      <a:pt x="30" y="13"/>
                    </a:lnTo>
                    <a:lnTo>
                      <a:pt x="28" y="12"/>
                    </a:lnTo>
                    <a:lnTo>
                      <a:pt x="28" y="12"/>
                    </a:lnTo>
                    <a:lnTo>
                      <a:pt x="27" y="12"/>
                    </a:lnTo>
                    <a:lnTo>
                      <a:pt x="27" y="12"/>
                    </a:lnTo>
                    <a:lnTo>
                      <a:pt x="26" y="12"/>
                    </a:lnTo>
                    <a:lnTo>
                      <a:pt x="26" y="12"/>
                    </a:lnTo>
                    <a:lnTo>
                      <a:pt x="24" y="12"/>
                    </a:lnTo>
                    <a:lnTo>
                      <a:pt x="23" y="12"/>
                    </a:lnTo>
                    <a:lnTo>
                      <a:pt x="21" y="12"/>
                    </a:lnTo>
                    <a:lnTo>
                      <a:pt x="18" y="12"/>
                    </a:lnTo>
                    <a:close/>
                    <a:moveTo>
                      <a:pt x="76" y="0"/>
                    </a:moveTo>
                    <a:lnTo>
                      <a:pt x="94" y="0"/>
                    </a:lnTo>
                    <a:lnTo>
                      <a:pt x="115" y="48"/>
                    </a:lnTo>
                    <a:lnTo>
                      <a:pt x="97" y="48"/>
                    </a:lnTo>
                    <a:lnTo>
                      <a:pt x="94" y="42"/>
                    </a:lnTo>
                    <a:lnTo>
                      <a:pt x="76" y="42"/>
                    </a:lnTo>
                    <a:lnTo>
                      <a:pt x="74" y="48"/>
                    </a:lnTo>
                    <a:lnTo>
                      <a:pt x="56" y="48"/>
                    </a:lnTo>
                    <a:lnTo>
                      <a:pt x="76" y="0"/>
                    </a:lnTo>
                    <a:close/>
                    <a:moveTo>
                      <a:pt x="80" y="32"/>
                    </a:moveTo>
                    <a:lnTo>
                      <a:pt x="92" y="32"/>
                    </a:lnTo>
                    <a:lnTo>
                      <a:pt x="86" y="14"/>
                    </a:lnTo>
                    <a:lnTo>
                      <a:pt x="80" y="32"/>
                    </a:lnTo>
                    <a:close/>
                    <a:moveTo>
                      <a:pt x="112" y="0"/>
                    </a:moveTo>
                    <a:lnTo>
                      <a:pt x="162" y="0"/>
                    </a:lnTo>
                    <a:lnTo>
                      <a:pt x="162" y="13"/>
                    </a:lnTo>
                    <a:lnTo>
                      <a:pt x="146" y="13"/>
                    </a:lnTo>
                    <a:lnTo>
                      <a:pt x="146" y="48"/>
                    </a:lnTo>
                    <a:lnTo>
                      <a:pt x="128" y="48"/>
                    </a:lnTo>
                    <a:lnTo>
                      <a:pt x="128" y="13"/>
                    </a:lnTo>
                    <a:lnTo>
                      <a:pt x="112" y="13"/>
                    </a:lnTo>
                    <a:lnTo>
                      <a:pt x="112" y="0"/>
                    </a:lnTo>
                    <a:close/>
                    <a:moveTo>
                      <a:pt x="171" y="0"/>
                    </a:moveTo>
                    <a:lnTo>
                      <a:pt x="217" y="0"/>
                    </a:lnTo>
                    <a:lnTo>
                      <a:pt x="217" y="12"/>
                    </a:lnTo>
                    <a:lnTo>
                      <a:pt x="189" y="12"/>
                    </a:lnTo>
                    <a:lnTo>
                      <a:pt x="189" y="18"/>
                    </a:lnTo>
                    <a:lnTo>
                      <a:pt x="212" y="18"/>
                    </a:lnTo>
                    <a:lnTo>
                      <a:pt x="212" y="29"/>
                    </a:lnTo>
                    <a:lnTo>
                      <a:pt x="189" y="29"/>
                    </a:lnTo>
                    <a:lnTo>
                      <a:pt x="189" y="37"/>
                    </a:lnTo>
                    <a:lnTo>
                      <a:pt x="218" y="37"/>
                    </a:lnTo>
                    <a:lnTo>
                      <a:pt x="218" y="48"/>
                    </a:lnTo>
                    <a:lnTo>
                      <a:pt x="171" y="48"/>
                    </a:lnTo>
                    <a:lnTo>
                      <a:pt x="171" y="0"/>
                    </a:lnTo>
                    <a:close/>
                  </a:path>
                </a:pathLst>
              </a:custGeom>
              <a:solidFill>
                <a:srgbClr val="000000"/>
              </a:solidFill>
              <a:ln w="9525">
                <a:noFill/>
                <a:round/>
                <a:headEnd/>
                <a:tailEnd/>
              </a:ln>
            </p:spPr>
            <p:txBody>
              <a:bodyPr/>
              <a:lstStyle/>
              <a:p>
                <a:endParaRPr lang="en-US"/>
              </a:p>
            </p:txBody>
          </p:sp>
          <p:sp>
            <p:nvSpPr>
              <p:cNvPr id="10425" name="Line 185"/>
              <p:cNvSpPr>
                <a:spLocks noChangeShapeType="1"/>
              </p:cNvSpPr>
              <p:nvPr/>
            </p:nvSpPr>
            <p:spPr bwMode="auto">
              <a:xfrm>
                <a:off x="3148" y="3364"/>
                <a:ext cx="1" cy="113"/>
              </a:xfrm>
              <a:prstGeom prst="line">
                <a:avLst/>
              </a:prstGeom>
              <a:noFill/>
              <a:ln w="0">
                <a:solidFill>
                  <a:srgbClr val="000000"/>
                </a:solidFill>
                <a:round/>
                <a:headEnd/>
                <a:tailEnd/>
              </a:ln>
            </p:spPr>
            <p:txBody>
              <a:bodyPr/>
              <a:lstStyle/>
              <a:p>
                <a:endParaRPr lang="en-US"/>
              </a:p>
            </p:txBody>
          </p:sp>
          <p:sp>
            <p:nvSpPr>
              <p:cNvPr id="10426" name="Rectangle 186"/>
              <p:cNvSpPr>
                <a:spLocks noChangeArrowheads="1"/>
              </p:cNvSpPr>
              <p:nvPr/>
            </p:nvSpPr>
            <p:spPr bwMode="auto">
              <a:xfrm>
                <a:off x="2643" y="2631"/>
                <a:ext cx="53" cy="258"/>
              </a:xfrm>
              <a:prstGeom prst="rect">
                <a:avLst/>
              </a:prstGeom>
              <a:solidFill>
                <a:srgbClr val="7F7F7F"/>
              </a:solidFill>
              <a:ln w="9525">
                <a:noFill/>
                <a:miter lim="800000"/>
                <a:headEnd/>
                <a:tailEnd/>
              </a:ln>
            </p:spPr>
            <p:txBody>
              <a:bodyPr/>
              <a:lstStyle/>
              <a:p>
                <a:endParaRPr lang="en-US"/>
              </a:p>
            </p:txBody>
          </p:sp>
          <p:sp>
            <p:nvSpPr>
              <p:cNvPr id="10427" name="Rectangle 187"/>
              <p:cNvSpPr>
                <a:spLocks noChangeArrowheads="1"/>
              </p:cNvSpPr>
              <p:nvPr/>
            </p:nvSpPr>
            <p:spPr bwMode="auto">
              <a:xfrm>
                <a:off x="2643" y="2631"/>
                <a:ext cx="53" cy="258"/>
              </a:xfrm>
              <a:prstGeom prst="rect">
                <a:avLst/>
              </a:prstGeom>
              <a:noFill/>
              <a:ln w="0">
                <a:solidFill>
                  <a:srgbClr val="000000"/>
                </a:solidFill>
                <a:miter lim="800000"/>
                <a:headEnd/>
                <a:tailEnd/>
              </a:ln>
            </p:spPr>
            <p:txBody>
              <a:bodyPr/>
              <a:lstStyle/>
              <a:p>
                <a:endParaRPr lang="en-US"/>
              </a:p>
            </p:txBody>
          </p:sp>
          <p:sp>
            <p:nvSpPr>
              <p:cNvPr id="10428" name="Line 188"/>
              <p:cNvSpPr>
                <a:spLocks noChangeShapeType="1"/>
              </p:cNvSpPr>
              <p:nvPr/>
            </p:nvSpPr>
            <p:spPr bwMode="auto">
              <a:xfrm>
                <a:off x="2697" y="2631"/>
                <a:ext cx="1047" cy="1"/>
              </a:xfrm>
              <a:prstGeom prst="line">
                <a:avLst/>
              </a:prstGeom>
              <a:noFill/>
              <a:ln w="0">
                <a:solidFill>
                  <a:srgbClr val="000000"/>
                </a:solidFill>
                <a:round/>
                <a:headEnd/>
                <a:tailEnd/>
              </a:ln>
            </p:spPr>
            <p:txBody>
              <a:bodyPr/>
              <a:lstStyle/>
              <a:p>
                <a:endParaRPr lang="en-US"/>
              </a:p>
            </p:txBody>
          </p:sp>
          <p:sp>
            <p:nvSpPr>
              <p:cNvPr id="10429" name="Line 189"/>
              <p:cNvSpPr>
                <a:spLocks noChangeShapeType="1"/>
              </p:cNvSpPr>
              <p:nvPr/>
            </p:nvSpPr>
            <p:spPr bwMode="auto">
              <a:xfrm>
                <a:off x="2696" y="2660"/>
                <a:ext cx="1047" cy="1"/>
              </a:xfrm>
              <a:prstGeom prst="line">
                <a:avLst/>
              </a:prstGeom>
              <a:noFill/>
              <a:ln w="0">
                <a:solidFill>
                  <a:srgbClr val="000000"/>
                </a:solidFill>
                <a:round/>
                <a:headEnd/>
                <a:tailEnd/>
              </a:ln>
            </p:spPr>
            <p:txBody>
              <a:bodyPr/>
              <a:lstStyle/>
              <a:p>
                <a:endParaRPr lang="en-US"/>
              </a:p>
            </p:txBody>
          </p:sp>
          <p:sp>
            <p:nvSpPr>
              <p:cNvPr id="10430" name="Line 190"/>
              <p:cNvSpPr>
                <a:spLocks noChangeShapeType="1"/>
              </p:cNvSpPr>
              <p:nvPr/>
            </p:nvSpPr>
            <p:spPr bwMode="auto">
              <a:xfrm>
                <a:off x="2696" y="2688"/>
                <a:ext cx="1047" cy="1"/>
              </a:xfrm>
              <a:prstGeom prst="line">
                <a:avLst/>
              </a:prstGeom>
              <a:noFill/>
              <a:ln w="0">
                <a:solidFill>
                  <a:srgbClr val="000000"/>
                </a:solidFill>
                <a:round/>
                <a:headEnd/>
                <a:tailEnd/>
              </a:ln>
            </p:spPr>
            <p:txBody>
              <a:bodyPr/>
              <a:lstStyle/>
              <a:p>
                <a:endParaRPr lang="en-US"/>
              </a:p>
            </p:txBody>
          </p:sp>
          <p:sp>
            <p:nvSpPr>
              <p:cNvPr id="10431" name="Line 191"/>
              <p:cNvSpPr>
                <a:spLocks noChangeShapeType="1"/>
              </p:cNvSpPr>
              <p:nvPr/>
            </p:nvSpPr>
            <p:spPr bwMode="auto">
              <a:xfrm>
                <a:off x="2696" y="2717"/>
                <a:ext cx="1047" cy="1"/>
              </a:xfrm>
              <a:prstGeom prst="line">
                <a:avLst/>
              </a:prstGeom>
              <a:noFill/>
              <a:ln w="0">
                <a:solidFill>
                  <a:srgbClr val="000000"/>
                </a:solidFill>
                <a:round/>
                <a:headEnd/>
                <a:tailEnd/>
              </a:ln>
            </p:spPr>
            <p:txBody>
              <a:bodyPr/>
              <a:lstStyle/>
              <a:p>
                <a:endParaRPr lang="en-US"/>
              </a:p>
            </p:txBody>
          </p:sp>
          <p:sp>
            <p:nvSpPr>
              <p:cNvPr id="10432" name="Line 192"/>
              <p:cNvSpPr>
                <a:spLocks noChangeShapeType="1"/>
              </p:cNvSpPr>
              <p:nvPr/>
            </p:nvSpPr>
            <p:spPr bwMode="auto">
              <a:xfrm>
                <a:off x="2696" y="2746"/>
                <a:ext cx="1047" cy="1"/>
              </a:xfrm>
              <a:prstGeom prst="line">
                <a:avLst/>
              </a:prstGeom>
              <a:noFill/>
              <a:ln w="0">
                <a:solidFill>
                  <a:srgbClr val="000000"/>
                </a:solidFill>
                <a:round/>
                <a:headEnd/>
                <a:tailEnd/>
              </a:ln>
            </p:spPr>
            <p:txBody>
              <a:bodyPr/>
              <a:lstStyle/>
              <a:p>
                <a:endParaRPr lang="en-US"/>
              </a:p>
            </p:txBody>
          </p:sp>
          <p:sp>
            <p:nvSpPr>
              <p:cNvPr id="10433" name="Line 193"/>
              <p:cNvSpPr>
                <a:spLocks noChangeShapeType="1"/>
              </p:cNvSpPr>
              <p:nvPr/>
            </p:nvSpPr>
            <p:spPr bwMode="auto">
              <a:xfrm>
                <a:off x="2696" y="2774"/>
                <a:ext cx="1047" cy="1"/>
              </a:xfrm>
              <a:prstGeom prst="line">
                <a:avLst/>
              </a:prstGeom>
              <a:noFill/>
              <a:ln w="0">
                <a:solidFill>
                  <a:srgbClr val="000000"/>
                </a:solidFill>
                <a:round/>
                <a:headEnd/>
                <a:tailEnd/>
              </a:ln>
            </p:spPr>
            <p:txBody>
              <a:bodyPr/>
              <a:lstStyle/>
              <a:p>
                <a:endParaRPr lang="en-US"/>
              </a:p>
            </p:txBody>
          </p:sp>
          <p:sp>
            <p:nvSpPr>
              <p:cNvPr id="10434" name="Line 194"/>
              <p:cNvSpPr>
                <a:spLocks noChangeShapeType="1"/>
              </p:cNvSpPr>
              <p:nvPr/>
            </p:nvSpPr>
            <p:spPr bwMode="auto">
              <a:xfrm>
                <a:off x="2696" y="2831"/>
                <a:ext cx="1047" cy="1"/>
              </a:xfrm>
              <a:prstGeom prst="line">
                <a:avLst/>
              </a:prstGeom>
              <a:noFill/>
              <a:ln w="0">
                <a:solidFill>
                  <a:srgbClr val="000000"/>
                </a:solidFill>
                <a:round/>
                <a:headEnd/>
                <a:tailEnd/>
              </a:ln>
            </p:spPr>
            <p:txBody>
              <a:bodyPr/>
              <a:lstStyle/>
              <a:p>
                <a:endParaRPr lang="en-US"/>
              </a:p>
            </p:txBody>
          </p:sp>
          <p:sp>
            <p:nvSpPr>
              <p:cNvPr id="10435" name="Line 195"/>
              <p:cNvSpPr>
                <a:spLocks noChangeShapeType="1"/>
              </p:cNvSpPr>
              <p:nvPr/>
            </p:nvSpPr>
            <p:spPr bwMode="auto">
              <a:xfrm>
                <a:off x="2696" y="2803"/>
                <a:ext cx="1047" cy="1"/>
              </a:xfrm>
              <a:prstGeom prst="line">
                <a:avLst/>
              </a:prstGeom>
              <a:noFill/>
              <a:ln w="0">
                <a:solidFill>
                  <a:srgbClr val="000000"/>
                </a:solidFill>
                <a:round/>
                <a:headEnd/>
                <a:tailEnd/>
              </a:ln>
            </p:spPr>
            <p:txBody>
              <a:bodyPr/>
              <a:lstStyle/>
              <a:p>
                <a:endParaRPr lang="en-US"/>
              </a:p>
            </p:txBody>
          </p:sp>
          <p:sp>
            <p:nvSpPr>
              <p:cNvPr id="10436" name="Line 196"/>
              <p:cNvSpPr>
                <a:spLocks noChangeShapeType="1"/>
              </p:cNvSpPr>
              <p:nvPr/>
            </p:nvSpPr>
            <p:spPr bwMode="auto">
              <a:xfrm>
                <a:off x="2696" y="2860"/>
                <a:ext cx="1047" cy="1"/>
              </a:xfrm>
              <a:prstGeom prst="line">
                <a:avLst/>
              </a:prstGeom>
              <a:noFill/>
              <a:ln w="0">
                <a:solidFill>
                  <a:srgbClr val="000000"/>
                </a:solidFill>
                <a:round/>
                <a:headEnd/>
                <a:tailEnd/>
              </a:ln>
            </p:spPr>
            <p:txBody>
              <a:bodyPr/>
              <a:lstStyle/>
              <a:p>
                <a:endParaRPr lang="en-US"/>
              </a:p>
            </p:txBody>
          </p:sp>
          <p:sp>
            <p:nvSpPr>
              <p:cNvPr id="10437" name="Line 197"/>
              <p:cNvSpPr>
                <a:spLocks noChangeShapeType="1"/>
              </p:cNvSpPr>
              <p:nvPr/>
            </p:nvSpPr>
            <p:spPr bwMode="auto">
              <a:xfrm>
                <a:off x="2696" y="2889"/>
                <a:ext cx="1047" cy="1"/>
              </a:xfrm>
              <a:prstGeom prst="line">
                <a:avLst/>
              </a:prstGeom>
              <a:noFill/>
              <a:ln w="0">
                <a:solidFill>
                  <a:srgbClr val="000000"/>
                </a:solidFill>
                <a:round/>
                <a:headEnd/>
                <a:tailEnd/>
              </a:ln>
            </p:spPr>
            <p:txBody>
              <a:bodyPr/>
              <a:lstStyle/>
              <a:p>
                <a:endParaRPr lang="en-US"/>
              </a:p>
            </p:txBody>
          </p:sp>
          <p:sp>
            <p:nvSpPr>
              <p:cNvPr id="10438" name="Freeform 198"/>
              <p:cNvSpPr>
                <a:spLocks noEditPoints="1"/>
              </p:cNvSpPr>
              <p:nvPr/>
            </p:nvSpPr>
            <p:spPr bwMode="auto">
              <a:xfrm>
                <a:off x="2733" y="2637"/>
                <a:ext cx="73" cy="17"/>
              </a:xfrm>
              <a:custGeom>
                <a:avLst/>
                <a:gdLst/>
                <a:ahLst/>
                <a:cxnLst>
                  <a:cxn ang="0">
                    <a:pos x="27" y="0"/>
                  </a:cxn>
                  <a:cxn ang="0">
                    <a:pos x="33" y="0"/>
                  </a:cxn>
                  <a:cxn ang="0">
                    <a:pos x="39" y="1"/>
                  </a:cxn>
                  <a:cxn ang="0">
                    <a:pos x="43" y="4"/>
                  </a:cxn>
                  <a:cxn ang="0">
                    <a:pos x="47" y="6"/>
                  </a:cxn>
                  <a:cxn ang="0">
                    <a:pos x="50" y="10"/>
                  </a:cxn>
                  <a:cxn ang="0">
                    <a:pos x="53" y="14"/>
                  </a:cxn>
                  <a:cxn ang="0">
                    <a:pos x="55" y="19"/>
                  </a:cxn>
                  <a:cxn ang="0">
                    <a:pos x="55" y="25"/>
                  </a:cxn>
                  <a:cxn ang="0">
                    <a:pos x="53" y="31"/>
                  </a:cxn>
                  <a:cxn ang="0">
                    <a:pos x="52" y="36"/>
                  </a:cxn>
                  <a:cxn ang="0">
                    <a:pos x="49" y="40"/>
                  </a:cxn>
                  <a:cxn ang="0">
                    <a:pos x="44" y="44"/>
                  </a:cxn>
                  <a:cxn ang="0">
                    <a:pos x="40" y="46"/>
                  </a:cxn>
                  <a:cxn ang="0">
                    <a:pos x="34" y="48"/>
                  </a:cxn>
                  <a:cxn ang="0">
                    <a:pos x="29" y="49"/>
                  </a:cxn>
                  <a:cxn ang="0">
                    <a:pos x="0" y="49"/>
                  </a:cxn>
                  <a:cxn ang="0">
                    <a:pos x="19" y="38"/>
                  </a:cxn>
                  <a:cxn ang="0">
                    <a:pos x="26" y="36"/>
                  </a:cxn>
                  <a:cxn ang="0">
                    <a:pos x="29" y="36"/>
                  </a:cxn>
                  <a:cxn ang="0">
                    <a:pos x="32" y="34"/>
                  </a:cxn>
                  <a:cxn ang="0">
                    <a:pos x="34" y="31"/>
                  </a:cxn>
                  <a:cxn ang="0">
                    <a:pos x="34" y="28"/>
                  </a:cxn>
                  <a:cxn ang="0">
                    <a:pos x="36" y="23"/>
                  </a:cxn>
                  <a:cxn ang="0">
                    <a:pos x="36" y="20"/>
                  </a:cxn>
                  <a:cxn ang="0">
                    <a:pos x="34" y="19"/>
                  </a:cxn>
                  <a:cxn ang="0">
                    <a:pos x="34" y="16"/>
                  </a:cxn>
                  <a:cxn ang="0">
                    <a:pos x="33" y="15"/>
                  </a:cxn>
                  <a:cxn ang="0">
                    <a:pos x="33" y="14"/>
                  </a:cxn>
                  <a:cxn ang="0">
                    <a:pos x="32" y="14"/>
                  </a:cxn>
                  <a:cxn ang="0">
                    <a:pos x="30" y="13"/>
                  </a:cxn>
                  <a:cxn ang="0">
                    <a:pos x="29" y="13"/>
                  </a:cxn>
                  <a:cxn ang="0">
                    <a:pos x="26" y="11"/>
                  </a:cxn>
                  <a:cxn ang="0">
                    <a:pos x="23" y="11"/>
                  </a:cxn>
                  <a:cxn ang="0">
                    <a:pos x="76" y="0"/>
                  </a:cxn>
                  <a:cxn ang="0">
                    <a:pos x="96" y="49"/>
                  </a:cxn>
                  <a:cxn ang="0">
                    <a:pos x="75" y="49"/>
                  </a:cxn>
                  <a:cxn ang="0">
                    <a:pos x="79" y="33"/>
                  </a:cxn>
                  <a:cxn ang="0">
                    <a:pos x="79" y="33"/>
                  </a:cxn>
                  <a:cxn ang="0">
                    <a:pos x="162" y="13"/>
                  </a:cxn>
                  <a:cxn ang="0">
                    <a:pos x="128" y="49"/>
                  </a:cxn>
                  <a:cxn ang="0">
                    <a:pos x="111" y="0"/>
                  </a:cxn>
                  <a:cxn ang="0">
                    <a:pos x="217" y="11"/>
                  </a:cxn>
                  <a:cxn ang="0">
                    <a:pos x="212" y="18"/>
                  </a:cxn>
                  <a:cxn ang="0">
                    <a:pos x="189" y="38"/>
                  </a:cxn>
                  <a:cxn ang="0">
                    <a:pos x="171" y="49"/>
                  </a:cxn>
                </a:cxnLst>
                <a:rect l="0" t="0" r="r" b="b"/>
                <a:pathLst>
                  <a:path w="218" h="49">
                    <a:moveTo>
                      <a:pt x="0" y="0"/>
                    </a:moveTo>
                    <a:lnTo>
                      <a:pt x="24" y="0"/>
                    </a:lnTo>
                    <a:lnTo>
                      <a:pt x="27" y="0"/>
                    </a:lnTo>
                    <a:lnTo>
                      <a:pt x="29" y="0"/>
                    </a:lnTo>
                    <a:lnTo>
                      <a:pt x="32" y="0"/>
                    </a:lnTo>
                    <a:lnTo>
                      <a:pt x="33" y="0"/>
                    </a:lnTo>
                    <a:lnTo>
                      <a:pt x="34" y="1"/>
                    </a:lnTo>
                    <a:lnTo>
                      <a:pt x="36" y="1"/>
                    </a:lnTo>
                    <a:lnTo>
                      <a:pt x="39" y="1"/>
                    </a:lnTo>
                    <a:lnTo>
                      <a:pt x="40" y="3"/>
                    </a:lnTo>
                    <a:lnTo>
                      <a:pt x="42" y="3"/>
                    </a:lnTo>
                    <a:lnTo>
                      <a:pt x="43" y="4"/>
                    </a:lnTo>
                    <a:lnTo>
                      <a:pt x="44" y="4"/>
                    </a:lnTo>
                    <a:lnTo>
                      <a:pt x="46" y="5"/>
                    </a:lnTo>
                    <a:lnTo>
                      <a:pt x="47" y="6"/>
                    </a:lnTo>
                    <a:lnTo>
                      <a:pt x="49" y="8"/>
                    </a:lnTo>
                    <a:lnTo>
                      <a:pt x="49" y="9"/>
                    </a:lnTo>
                    <a:lnTo>
                      <a:pt x="50" y="10"/>
                    </a:lnTo>
                    <a:lnTo>
                      <a:pt x="52" y="11"/>
                    </a:lnTo>
                    <a:lnTo>
                      <a:pt x="52" y="13"/>
                    </a:lnTo>
                    <a:lnTo>
                      <a:pt x="53" y="14"/>
                    </a:lnTo>
                    <a:lnTo>
                      <a:pt x="53" y="16"/>
                    </a:lnTo>
                    <a:lnTo>
                      <a:pt x="53" y="18"/>
                    </a:lnTo>
                    <a:lnTo>
                      <a:pt x="55" y="19"/>
                    </a:lnTo>
                    <a:lnTo>
                      <a:pt x="55" y="21"/>
                    </a:lnTo>
                    <a:lnTo>
                      <a:pt x="55" y="24"/>
                    </a:lnTo>
                    <a:lnTo>
                      <a:pt x="55" y="25"/>
                    </a:lnTo>
                    <a:lnTo>
                      <a:pt x="55" y="28"/>
                    </a:lnTo>
                    <a:lnTo>
                      <a:pt x="53" y="30"/>
                    </a:lnTo>
                    <a:lnTo>
                      <a:pt x="53" y="31"/>
                    </a:lnTo>
                    <a:lnTo>
                      <a:pt x="53" y="33"/>
                    </a:lnTo>
                    <a:lnTo>
                      <a:pt x="52" y="35"/>
                    </a:lnTo>
                    <a:lnTo>
                      <a:pt x="52" y="36"/>
                    </a:lnTo>
                    <a:lnTo>
                      <a:pt x="50" y="38"/>
                    </a:lnTo>
                    <a:lnTo>
                      <a:pt x="49" y="39"/>
                    </a:lnTo>
                    <a:lnTo>
                      <a:pt x="49" y="40"/>
                    </a:lnTo>
                    <a:lnTo>
                      <a:pt x="47" y="41"/>
                    </a:lnTo>
                    <a:lnTo>
                      <a:pt x="46" y="43"/>
                    </a:lnTo>
                    <a:lnTo>
                      <a:pt x="44" y="44"/>
                    </a:lnTo>
                    <a:lnTo>
                      <a:pt x="43" y="45"/>
                    </a:lnTo>
                    <a:lnTo>
                      <a:pt x="42" y="45"/>
                    </a:lnTo>
                    <a:lnTo>
                      <a:pt x="40" y="46"/>
                    </a:lnTo>
                    <a:lnTo>
                      <a:pt x="39" y="46"/>
                    </a:lnTo>
                    <a:lnTo>
                      <a:pt x="37" y="48"/>
                    </a:lnTo>
                    <a:lnTo>
                      <a:pt x="34" y="48"/>
                    </a:lnTo>
                    <a:lnTo>
                      <a:pt x="33" y="48"/>
                    </a:lnTo>
                    <a:lnTo>
                      <a:pt x="30" y="48"/>
                    </a:lnTo>
                    <a:lnTo>
                      <a:pt x="29" y="49"/>
                    </a:lnTo>
                    <a:lnTo>
                      <a:pt x="26" y="49"/>
                    </a:lnTo>
                    <a:lnTo>
                      <a:pt x="24" y="49"/>
                    </a:lnTo>
                    <a:lnTo>
                      <a:pt x="0" y="49"/>
                    </a:lnTo>
                    <a:lnTo>
                      <a:pt x="0" y="0"/>
                    </a:lnTo>
                    <a:close/>
                    <a:moveTo>
                      <a:pt x="19" y="11"/>
                    </a:moveTo>
                    <a:lnTo>
                      <a:pt x="19" y="38"/>
                    </a:lnTo>
                    <a:lnTo>
                      <a:pt x="23" y="38"/>
                    </a:lnTo>
                    <a:lnTo>
                      <a:pt x="24" y="38"/>
                    </a:lnTo>
                    <a:lnTo>
                      <a:pt x="26" y="36"/>
                    </a:lnTo>
                    <a:lnTo>
                      <a:pt x="27" y="36"/>
                    </a:lnTo>
                    <a:lnTo>
                      <a:pt x="29" y="36"/>
                    </a:lnTo>
                    <a:lnTo>
                      <a:pt x="29" y="36"/>
                    </a:lnTo>
                    <a:lnTo>
                      <a:pt x="30" y="35"/>
                    </a:lnTo>
                    <a:lnTo>
                      <a:pt x="32" y="35"/>
                    </a:lnTo>
                    <a:lnTo>
                      <a:pt x="32" y="34"/>
                    </a:lnTo>
                    <a:lnTo>
                      <a:pt x="33" y="33"/>
                    </a:lnTo>
                    <a:lnTo>
                      <a:pt x="33" y="33"/>
                    </a:lnTo>
                    <a:lnTo>
                      <a:pt x="34" y="31"/>
                    </a:lnTo>
                    <a:lnTo>
                      <a:pt x="34" y="30"/>
                    </a:lnTo>
                    <a:lnTo>
                      <a:pt x="34" y="29"/>
                    </a:lnTo>
                    <a:lnTo>
                      <a:pt x="34" y="28"/>
                    </a:lnTo>
                    <a:lnTo>
                      <a:pt x="36" y="25"/>
                    </a:lnTo>
                    <a:lnTo>
                      <a:pt x="36" y="24"/>
                    </a:lnTo>
                    <a:lnTo>
                      <a:pt x="36" y="23"/>
                    </a:lnTo>
                    <a:lnTo>
                      <a:pt x="36" y="23"/>
                    </a:lnTo>
                    <a:lnTo>
                      <a:pt x="36" y="21"/>
                    </a:lnTo>
                    <a:lnTo>
                      <a:pt x="36" y="20"/>
                    </a:lnTo>
                    <a:lnTo>
                      <a:pt x="34" y="20"/>
                    </a:lnTo>
                    <a:lnTo>
                      <a:pt x="34" y="19"/>
                    </a:lnTo>
                    <a:lnTo>
                      <a:pt x="34" y="19"/>
                    </a:lnTo>
                    <a:lnTo>
                      <a:pt x="34" y="18"/>
                    </a:lnTo>
                    <a:lnTo>
                      <a:pt x="34" y="18"/>
                    </a:lnTo>
                    <a:lnTo>
                      <a:pt x="34" y="16"/>
                    </a:lnTo>
                    <a:lnTo>
                      <a:pt x="34" y="16"/>
                    </a:lnTo>
                    <a:lnTo>
                      <a:pt x="34" y="16"/>
                    </a:lnTo>
                    <a:lnTo>
                      <a:pt x="33" y="15"/>
                    </a:lnTo>
                    <a:lnTo>
                      <a:pt x="33" y="15"/>
                    </a:lnTo>
                    <a:lnTo>
                      <a:pt x="33" y="15"/>
                    </a:lnTo>
                    <a:lnTo>
                      <a:pt x="33" y="14"/>
                    </a:lnTo>
                    <a:lnTo>
                      <a:pt x="33" y="14"/>
                    </a:lnTo>
                    <a:lnTo>
                      <a:pt x="32" y="14"/>
                    </a:lnTo>
                    <a:lnTo>
                      <a:pt x="32" y="14"/>
                    </a:lnTo>
                    <a:lnTo>
                      <a:pt x="32" y="13"/>
                    </a:lnTo>
                    <a:lnTo>
                      <a:pt x="30" y="13"/>
                    </a:lnTo>
                    <a:lnTo>
                      <a:pt x="30" y="13"/>
                    </a:lnTo>
                    <a:lnTo>
                      <a:pt x="29" y="13"/>
                    </a:lnTo>
                    <a:lnTo>
                      <a:pt x="29" y="13"/>
                    </a:lnTo>
                    <a:lnTo>
                      <a:pt x="29" y="13"/>
                    </a:lnTo>
                    <a:lnTo>
                      <a:pt x="27" y="13"/>
                    </a:lnTo>
                    <a:lnTo>
                      <a:pt x="27" y="13"/>
                    </a:lnTo>
                    <a:lnTo>
                      <a:pt x="26" y="11"/>
                    </a:lnTo>
                    <a:lnTo>
                      <a:pt x="24" y="11"/>
                    </a:lnTo>
                    <a:lnTo>
                      <a:pt x="24" y="11"/>
                    </a:lnTo>
                    <a:lnTo>
                      <a:pt x="23" y="11"/>
                    </a:lnTo>
                    <a:lnTo>
                      <a:pt x="22" y="11"/>
                    </a:lnTo>
                    <a:lnTo>
                      <a:pt x="19" y="11"/>
                    </a:lnTo>
                    <a:close/>
                    <a:moveTo>
                      <a:pt x="76" y="0"/>
                    </a:moveTo>
                    <a:lnTo>
                      <a:pt x="95" y="0"/>
                    </a:lnTo>
                    <a:lnTo>
                      <a:pt x="115" y="49"/>
                    </a:lnTo>
                    <a:lnTo>
                      <a:pt x="96" y="49"/>
                    </a:lnTo>
                    <a:lnTo>
                      <a:pt x="95" y="43"/>
                    </a:lnTo>
                    <a:lnTo>
                      <a:pt x="76" y="43"/>
                    </a:lnTo>
                    <a:lnTo>
                      <a:pt x="75" y="49"/>
                    </a:lnTo>
                    <a:lnTo>
                      <a:pt x="56" y="49"/>
                    </a:lnTo>
                    <a:lnTo>
                      <a:pt x="76" y="0"/>
                    </a:lnTo>
                    <a:close/>
                    <a:moveTo>
                      <a:pt x="79" y="33"/>
                    </a:moveTo>
                    <a:lnTo>
                      <a:pt x="92" y="33"/>
                    </a:lnTo>
                    <a:lnTo>
                      <a:pt x="86" y="15"/>
                    </a:lnTo>
                    <a:lnTo>
                      <a:pt x="79" y="33"/>
                    </a:lnTo>
                    <a:close/>
                    <a:moveTo>
                      <a:pt x="111" y="0"/>
                    </a:moveTo>
                    <a:lnTo>
                      <a:pt x="162" y="0"/>
                    </a:lnTo>
                    <a:lnTo>
                      <a:pt x="162" y="13"/>
                    </a:lnTo>
                    <a:lnTo>
                      <a:pt x="146" y="13"/>
                    </a:lnTo>
                    <a:lnTo>
                      <a:pt x="146" y="49"/>
                    </a:lnTo>
                    <a:lnTo>
                      <a:pt x="128" y="49"/>
                    </a:lnTo>
                    <a:lnTo>
                      <a:pt x="128" y="13"/>
                    </a:lnTo>
                    <a:lnTo>
                      <a:pt x="111" y="13"/>
                    </a:lnTo>
                    <a:lnTo>
                      <a:pt x="111" y="0"/>
                    </a:lnTo>
                    <a:close/>
                    <a:moveTo>
                      <a:pt x="171" y="0"/>
                    </a:moveTo>
                    <a:lnTo>
                      <a:pt x="217" y="0"/>
                    </a:lnTo>
                    <a:lnTo>
                      <a:pt x="217" y="11"/>
                    </a:lnTo>
                    <a:lnTo>
                      <a:pt x="189" y="11"/>
                    </a:lnTo>
                    <a:lnTo>
                      <a:pt x="189" y="18"/>
                    </a:lnTo>
                    <a:lnTo>
                      <a:pt x="212" y="18"/>
                    </a:lnTo>
                    <a:lnTo>
                      <a:pt x="212" y="30"/>
                    </a:lnTo>
                    <a:lnTo>
                      <a:pt x="189" y="30"/>
                    </a:lnTo>
                    <a:lnTo>
                      <a:pt x="189" y="38"/>
                    </a:lnTo>
                    <a:lnTo>
                      <a:pt x="218" y="38"/>
                    </a:lnTo>
                    <a:lnTo>
                      <a:pt x="218" y="49"/>
                    </a:lnTo>
                    <a:lnTo>
                      <a:pt x="171" y="49"/>
                    </a:lnTo>
                    <a:lnTo>
                      <a:pt x="171" y="0"/>
                    </a:lnTo>
                    <a:close/>
                  </a:path>
                </a:pathLst>
              </a:custGeom>
              <a:solidFill>
                <a:srgbClr val="000000"/>
              </a:solidFill>
              <a:ln w="9525">
                <a:noFill/>
                <a:round/>
                <a:headEnd/>
                <a:tailEnd/>
              </a:ln>
            </p:spPr>
            <p:txBody>
              <a:bodyPr/>
              <a:lstStyle/>
              <a:p>
                <a:endParaRPr lang="en-US"/>
              </a:p>
            </p:txBody>
          </p:sp>
          <p:sp>
            <p:nvSpPr>
              <p:cNvPr id="10439" name="Freeform 199"/>
              <p:cNvSpPr>
                <a:spLocks noEditPoints="1"/>
              </p:cNvSpPr>
              <p:nvPr/>
            </p:nvSpPr>
            <p:spPr bwMode="auto">
              <a:xfrm>
                <a:off x="3337" y="2639"/>
                <a:ext cx="84" cy="17"/>
              </a:xfrm>
              <a:custGeom>
                <a:avLst/>
                <a:gdLst/>
                <a:ahLst/>
                <a:cxnLst>
                  <a:cxn ang="0">
                    <a:pos x="35" y="50"/>
                  </a:cxn>
                  <a:cxn ang="0">
                    <a:pos x="69" y="1"/>
                  </a:cxn>
                  <a:cxn ang="0">
                    <a:pos x="69" y="44"/>
                  </a:cxn>
                  <a:cxn ang="0">
                    <a:pos x="84" y="34"/>
                  </a:cxn>
                  <a:cxn ang="0">
                    <a:pos x="140" y="14"/>
                  </a:cxn>
                  <a:cxn ang="0">
                    <a:pos x="147" y="50"/>
                  </a:cxn>
                  <a:cxn ang="0">
                    <a:pos x="111" y="1"/>
                  </a:cxn>
                  <a:cxn ang="0">
                    <a:pos x="174" y="1"/>
                  </a:cxn>
                  <a:cxn ang="0">
                    <a:pos x="230" y="12"/>
                  </a:cxn>
                  <a:cxn ang="0">
                    <a:pos x="224" y="11"/>
                  </a:cxn>
                  <a:cxn ang="0">
                    <a:pos x="220" y="12"/>
                  </a:cxn>
                  <a:cxn ang="0">
                    <a:pos x="220" y="15"/>
                  </a:cxn>
                  <a:cxn ang="0">
                    <a:pos x="222" y="16"/>
                  </a:cxn>
                  <a:cxn ang="0">
                    <a:pos x="223" y="17"/>
                  </a:cxn>
                  <a:cxn ang="0">
                    <a:pos x="226" y="19"/>
                  </a:cxn>
                  <a:cxn ang="0">
                    <a:pos x="229" y="19"/>
                  </a:cxn>
                  <a:cxn ang="0">
                    <a:pos x="230" y="19"/>
                  </a:cxn>
                  <a:cxn ang="0">
                    <a:pos x="234" y="20"/>
                  </a:cxn>
                  <a:cxn ang="0">
                    <a:pos x="242" y="22"/>
                  </a:cxn>
                  <a:cxn ang="0">
                    <a:pos x="247" y="25"/>
                  </a:cxn>
                  <a:cxn ang="0">
                    <a:pos x="250" y="27"/>
                  </a:cxn>
                  <a:cxn ang="0">
                    <a:pos x="252" y="32"/>
                  </a:cxn>
                  <a:cxn ang="0">
                    <a:pos x="252" y="37"/>
                  </a:cxn>
                  <a:cxn ang="0">
                    <a:pos x="250" y="44"/>
                  </a:cxn>
                  <a:cxn ang="0">
                    <a:pos x="245" y="47"/>
                  </a:cxn>
                  <a:cxn ang="0">
                    <a:pos x="237" y="50"/>
                  </a:cxn>
                  <a:cxn ang="0">
                    <a:pos x="230" y="51"/>
                  </a:cxn>
                  <a:cxn ang="0">
                    <a:pos x="222" y="51"/>
                  </a:cxn>
                  <a:cxn ang="0">
                    <a:pos x="213" y="50"/>
                  </a:cxn>
                  <a:cxn ang="0">
                    <a:pos x="207" y="46"/>
                  </a:cxn>
                  <a:cxn ang="0">
                    <a:pos x="203" y="41"/>
                  </a:cxn>
                  <a:cxn ang="0">
                    <a:pos x="201" y="36"/>
                  </a:cxn>
                  <a:cxn ang="0">
                    <a:pos x="220" y="36"/>
                  </a:cxn>
                  <a:cxn ang="0">
                    <a:pos x="222" y="39"/>
                  </a:cxn>
                  <a:cxn ang="0">
                    <a:pos x="226" y="40"/>
                  </a:cxn>
                  <a:cxn ang="0">
                    <a:pos x="230" y="40"/>
                  </a:cxn>
                  <a:cxn ang="0">
                    <a:pos x="234" y="37"/>
                  </a:cxn>
                  <a:cxn ang="0">
                    <a:pos x="233" y="35"/>
                  </a:cxn>
                  <a:cxn ang="0">
                    <a:pos x="232" y="34"/>
                  </a:cxn>
                  <a:cxn ang="0">
                    <a:pos x="226" y="31"/>
                  </a:cxn>
                  <a:cxn ang="0">
                    <a:pos x="220" y="30"/>
                  </a:cxn>
                  <a:cxn ang="0">
                    <a:pos x="214" y="29"/>
                  </a:cxn>
                  <a:cxn ang="0">
                    <a:pos x="210" y="27"/>
                  </a:cxn>
                  <a:cxn ang="0">
                    <a:pos x="207" y="25"/>
                  </a:cxn>
                  <a:cxn ang="0">
                    <a:pos x="204" y="22"/>
                  </a:cxn>
                  <a:cxn ang="0">
                    <a:pos x="203" y="19"/>
                  </a:cxn>
                  <a:cxn ang="0">
                    <a:pos x="203" y="14"/>
                  </a:cxn>
                  <a:cxn ang="0">
                    <a:pos x="204" y="9"/>
                  </a:cxn>
                  <a:cxn ang="0">
                    <a:pos x="207" y="5"/>
                  </a:cxn>
                  <a:cxn ang="0">
                    <a:pos x="213" y="1"/>
                  </a:cxn>
                  <a:cxn ang="0">
                    <a:pos x="222" y="0"/>
                  </a:cxn>
                  <a:cxn ang="0">
                    <a:pos x="229" y="0"/>
                  </a:cxn>
                  <a:cxn ang="0">
                    <a:pos x="234" y="0"/>
                  </a:cxn>
                  <a:cxn ang="0">
                    <a:pos x="239" y="1"/>
                  </a:cxn>
                  <a:cxn ang="0">
                    <a:pos x="243" y="4"/>
                  </a:cxn>
                  <a:cxn ang="0">
                    <a:pos x="247" y="6"/>
                  </a:cxn>
                  <a:cxn ang="0">
                    <a:pos x="249" y="11"/>
                  </a:cxn>
                  <a:cxn ang="0">
                    <a:pos x="252" y="16"/>
                  </a:cxn>
                </a:cxnLst>
                <a:rect l="0" t="0" r="r" b="b"/>
                <a:pathLst>
                  <a:path w="252" h="51">
                    <a:moveTo>
                      <a:pt x="0" y="1"/>
                    </a:moveTo>
                    <a:lnTo>
                      <a:pt x="52" y="1"/>
                    </a:lnTo>
                    <a:lnTo>
                      <a:pt x="52" y="15"/>
                    </a:lnTo>
                    <a:lnTo>
                      <a:pt x="35" y="15"/>
                    </a:lnTo>
                    <a:lnTo>
                      <a:pt x="35" y="50"/>
                    </a:lnTo>
                    <a:lnTo>
                      <a:pt x="16" y="50"/>
                    </a:lnTo>
                    <a:lnTo>
                      <a:pt x="16" y="15"/>
                    </a:lnTo>
                    <a:lnTo>
                      <a:pt x="0" y="15"/>
                    </a:lnTo>
                    <a:lnTo>
                      <a:pt x="0" y="1"/>
                    </a:lnTo>
                    <a:close/>
                    <a:moveTo>
                      <a:pt x="69" y="1"/>
                    </a:moveTo>
                    <a:lnTo>
                      <a:pt x="88" y="1"/>
                    </a:lnTo>
                    <a:lnTo>
                      <a:pt x="108" y="50"/>
                    </a:lnTo>
                    <a:lnTo>
                      <a:pt x="89" y="50"/>
                    </a:lnTo>
                    <a:lnTo>
                      <a:pt x="88" y="44"/>
                    </a:lnTo>
                    <a:lnTo>
                      <a:pt x="69" y="44"/>
                    </a:lnTo>
                    <a:lnTo>
                      <a:pt x="66" y="50"/>
                    </a:lnTo>
                    <a:lnTo>
                      <a:pt x="49" y="50"/>
                    </a:lnTo>
                    <a:lnTo>
                      <a:pt x="69" y="1"/>
                    </a:lnTo>
                    <a:close/>
                    <a:moveTo>
                      <a:pt x="72" y="34"/>
                    </a:moveTo>
                    <a:lnTo>
                      <a:pt x="84" y="34"/>
                    </a:lnTo>
                    <a:lnTo>
                      <a:pt x="78" y="16"/>
                    </a:lnTo>
                    <a:lnTo>
                      <a:pt x="72" y="34"/>
                    </a:lnTo>
                    <a:close/>
                    <a:moveTo>
                      <a:pt x="111" y="1"/>
                    </a:moveTo>
                    <a:lnTo>
                      <a:pt x="131" y="1"/>
                    </a:lnTo>
                    <a:lnTo>
                      <a:pt x="140" y="14"/>
                    </a:lnTo>
                    <a:lnTo>
                      <a:pt x="147" y="1"/>
                    </a:lnTo>
                    <a:lnTo>
                      <a:pt x="168" y="1"/>
                    </a:lnTo>
                    <a:lnTo>
                      <a:pt x="148" y="25"/>
                    </a:lnTo>
                    <a:lnTo>
                      <a:pt x="168" y="50"/>
                    </a:lnTo>
                    <a:lnTo>
                      <a:pt x="147" y="50"/>
                    </a:lnTo>
                    <a:lnTo>
                      <a:pt x="138" y="36"/>
                    </a:lnTo>
                    <a:lnTo>
                      <a:pt x="130" y="50"/>
                    </a:lnTo>
                    <a:lnTo>
                      <a:pt x="110" y="50"/>
                    </a:lnTo>
                    <a:lnTo>
                      <a:pt x="128" y="25"/>
                    </a:lnTo>
                    <a:lnTo>
                      <a:pt x="111" y="1"/>
                    </a:lnTo>
                    <a:close/>
                    <a:moveTo>
                      <a:pt x="174" y="1"/>
                    </a:moveTo>
                    <a:lnTo>
                      <a:pt x="193" y="1"/>
                    </a:lnTo>
                    <a:lnTo>
                      <a:pt x="193" y="50"/>
                    </a:lnTo>
                    <a:lnTo>
                      <a:pt x="174" y="50"/>
                    </a:lnTo>
                    <a:lnTo>
                      <a:pt x="174" y="1"/>
                    </a:lnTo>
                    <a:close/>
                    <a:moveTo>
                      <a:pt x="233" y="16"/>
                    </a:moveTo>
                    <a:lnTo>
                      <a:pt x="233" y="15"/>
                    </a:lnTo>
                    <a:lnTo>
                      <a:pt x="232" y="14"/>
                    </a:lnTo>
                    <a:lnTo>
                      <a:pt x="232" y="14"/>
                    </a:lnTo>
                    <a:lnTo>
                      <a:pt x="230" y="12"/>
                    </a:lnTo>
                    <a:lnTo>
                      <a:pt x="230" y="12"/>
                    </a:lnTo>
                    <a:lnTo>
                      <a:pt x="229" y="11"/>
                    </a:lnTo>
                    <a:lnTo>
                      <a:pt x="227" y="11"/>
                    </a:lnTo>
                    <a:lnTo>
                      <a:pt x="226" y="11"/>
                    </a:lnTo>
                    <a:lnTo>
                      <a:pt x="224" y="11"/>
                    </a:lnTo>
                    <a:lnTo>
                      <a:pt x="223" y="11"/>
                    </a:lnTo>
                    <a:lnTo>
                      <a:pt x="223" y="12"/>
                    </a:lnTo>
                    <a:lnTo>
                      <a:pt x="222" y="12"/>
                    </a:lnTo>
                    <a:lnTo>
                      <a:pt x="222" y="12"/>
                    </a:lnTo>
                    <a:lnTo>
                      <a:pt x="220" y="12"/>
                    </a:lnTo>
                    <a:lnTo>
                      <a:pt x="220" y="14"/>
                    </a:lnTo>
                    <a:lnTo>
                      <a:pt x="220" y="14"/>
                    </a:lnTo>
                    <a:lnTo>
                      <a:pt x="220" y="15"/>
                    </a:lnTo>
                    <a:lnTo>
                      <a:pt x="220" y="15"/>
                    </a:lnTo>
                    <a:lnTo>
                      <a:pt x="220" y="15"/>
                    </a:lnTo>
                    <a:lnTo>
                      <a:pt x="220" y="15"/>
                    </a:lnTo>
                    <a:lnTo>
                      <a:pt x="222" y="15"/>
                    </a:lnTo>
                    <a:lnTo>
                      <a:pt x="222" y="16"/>
                    </a:lnTo>
                    <a:lnTo>
                      <a:pt x="222" y="16"/>
                    </a:lnTo>
                    <a:lnTo>
                      <a:pt x="222" y="16"/>
                    </a:lnTo>
                    <a:lnTo>
                      <a:pt x="222" y="16"/>
                    </a:lnTo>
                    <a:lnTo>
                      <a:pt x="222" y="16"/>
                    </a:lnTo>
                    <a:lnTo>
                      <a:pt x="223" y="16"/>
                    </a:lnTo>
                    <a:lnTo>
                      <a:pt x="223" y="17"/>
                    </a:lnTo>
                    <a:lnTo>
                      <a:pt x="223" y="17"/>
                    </a:lnTo>
                    <a:lnTo>
                      <a:pt x="223" y="17"/>
                    </a:lnTo>
                    <a:lnTo>
                      <a:pt x="224" y="17"/>
                    </a:lnTo>
                    <a:lnTo>
                      <a:pt x="224" y="17"/>
                    </a:lnTo>
                    <a:lnTo>
                      <a:pt x="224" y="17"/>
                    </a:lnTo>
                    <a:lnTo>
                      <a:pt x="226" y="19"/>
                    </a:lnTo>
                    <a:lnTo>
                      <a:pt x="226" y="19"/>
                    </a:lnTo>
                    <a:lnTo>
                      <a:pt x="226" y="19"/>
                    </a:lnTo>
                    <a:lnTo>
                      <a:pt x="227" y="19"/>
                    </a:lnTo>
                    <a:lnTo>
                      <a:pt x="227" y="19"/>
                    </a:lnTo>
                    <a:lnTo>
                      <a:pt x="229" y="19"/>
                    </a:lnTo>
                    <a:lnTo>
                      <a:pt x="229" y="19"/>
                    </a:lnTo>
                    <a:lnTo>
                      <a:pt x="229" y="19"/>
                    </a:lnTo>
                    <a:lnTo>
                      <a:pt x="230" y="19"/>
                    </a:lnTo>
                    <a:lnTo>
                      <a:pt x="230" y="19"/>
                    </a:lnTo>
                    <a:lnTo>
                      <a:pt x="230" y="19"/>
                    </a:lnTo>
                    <a:lnTo>
                      <a:pt x="232" y="20"/>
                    </a:lnTo>
                    <a:lnTo>
                      <a:pt x="232" y="20"/>
                    </a:lnTo>
                    <a:lnTo>
                      <a:pt x="233" y="20"/>
                    </a:lnTo>
                    <a:lnTo>
                      <a:pt x="233" y="20"/>
                    </a:lnTo>
                    <a:lnTo>
                      <a:pt x="234" y="20"/>
                    </a:lnTo>
                    <a:lnTo>
                      <a:pt x="236" y="20"/>
                    </a:lnTo>
                    <a:lnTo>
                      <a:pt x="237" y="21"/>
                    </a:lnTo>
                    <a:lnTo>
                      <a:pt x="239" y="21"/>
                    </a:lnTo>
                    <a:lnTo>
                      <a:pt x="240" y="21"/>
                    </a:lnTo>
                    <a:lnTo>
                      <a:pt x="242" y="22"/>
                    </a:lnTo>
                    <a:lnTo>
                      <a:pt x="243" y="22"/>
                    </a:lnTo>
                    <a:lnTo>
                      <a:pt x="243" y="24"/>
                    </a:lnTo>
                    <a:lnTo>
                      <a:pt x="245" y="24"/>
                    </a:lnTo>
                    <a:lnTo>
                      <a:pt x="246" y="24"/>
                    </a:lnTo>
                    <a:lnTo>
                      <a:pt x="247" y="25"/>
                    </a:lnTo>
                    <a:lnTo>
                      <a:pt x="247" y="25"/>
                    </a:lnTo>
                    <a:lnTo>
                      <a:pt x="249" y="26"/>
                    </a:lnTo>
                    <a:lnTo>
                      <a:pt x="249" y="26"/>
                    </a:lnTo>
                    <a:lnTo>
                      <a:pt x="250" y="27"/>
                    </a:lnTo>
                    <a:lnTo>
                      <a:pt x="250" y="27"/>
                    </a:lnTo>
                    <a:lnTo>
                      <a:pt x="250" y="29"/>
                    </a:lnTo>
                    <a:lnTo>
                      <a:pt x="252" y="29"/>
                    </a:lnTo>
                    <a:lnTo>
                      <a:pt x="252" y="30"/>
                    </a:lnTo>
                    <a:lnTo>
                      <a:pt x="252" y="31"/>
                    </a:lnTo>
                    <a:lnTo>
                      <a:pt x="252" y="32"/>
                    </a:lnTo>
                    <a:lnTo>
                      <a:pt x="252" y="32"/>
                    </a:lnTo>
                    <a:lnTo>
                      <a:pt x="252" y="34"/>
                    </a:lnTo>
                    <a:lnTo>
                      <a:pt x="252" y="35"/>
                    </a:lnTo>
                    <a:lnTo>
                      <a:pt x="252" y="36"/>
                    </a:lnTo>
                    <a:lnTo>
                      <a:pt x="252" y="37"/>
                    </a:lnTo>
                    <a:lnTo>
                      <a:pt x="252" y="39"/>
                    </a:lnTo>
                    <a:lnTo>
                      <a:pt x="252" y="40"/>
                    </a:lnTo>
                    <a:lnTo>
                      <a:pt x="250" y="41"/>
                    </a:lnTo>
                    <a:lnTo>
                      <a:pt x="250" y="42"/>
                    </a:lnTo>
                    <a:lnTo>
                      <a:pt x="250" y="44"/>
                    </a:lnTo>
                    <a:lnTo>
                      <a:pt x="249" y="45"/>
                    </a:lnTo>
                    <a:lnTo>
                      <a:pt x="247" y="45"/>
                    </a:lnTo>
                    <a:lnTo>
                      <a:pt x="247" y="46"/>
                    </a:lnTo>
                    <a:lnTo>
                      <a:pt x="246" y="47"/>
                    </a:lnTo>
                    <a:lnTo>
                      <a:pt x="245" y="47"/>
                    </a:lnTo>
                    <a:lnTo>
                      <a:pt x="243" y="49"/>
                    </a:lnTo>
                    <a:lnTo>
                      <a:pt x="242" y="49"/>
                    </a:lnTo>
                    <a:lnTo>
                      <a:pt x="240" y="50"/>
                    </a:lnTo>
                    <a:lnTo>
                      <a:pt x="239" y="50"/>
                    </a:lnTo>
                    <a:lnTo>
                      <a:pt x="237" y="50"/>
                    </a:lnTo>
                    <a:lnTo>
                      <a:pt x="236" y="50"/>
                    </a:lnTo>
                    <a:lnTo>
                      <a:pt x="234" y="50"/>
                    </a:lnTo>
                    <a:lnTo>
                      <a:pt x="233" y="51"/>
                    </a:lnTo>
                    <a:lnTo>
                      <a:pt x="232" y="51"/>
                    </a:lnTo>
                    <a:lnTo>
                      <a:pt x="230" y="51"/>
                    </a:lnTo>
                    <a:lnTo>
                      <a:pt x="227" y="51"/>
                    </a:lnTo>
                    <a:lnTo>
                      <a:pt x="226" y="51"/>
                    </a:lnTo>
                    <a:lnTo>
                      <a:pt x="224" y="51"/>
                    </a:lnTo>
                    <a:lnTo>
                      <a:pt x="223" y="51"/>
                    </a:lnTo>
                    <a:lnTo>
                      <a:pt x="222" y="51"/>
                    </a:lnTo>
                    <a:lnTo>
                      <a:pt x="220" y="51"/>
                    </a:lnTo>
                    <a:lnTo>
                      <a:pt x="219" y="50"/>
                    </a:lnTo>
                    <a:lnTo>
                      <a:pt x="217" y="50"/>
                    </a:lnTo>
                    <a:lnTo>
                      <a:pt x="214" y="50"/>
                    </a:lnTo>
                    <a:lnTo>
                      <a:pt x="213" y="50"/>
                    </a:lnTo>
                    <a:lnTo>
                      <a:pt x="213" y="49"/>
                    </a:lnTo>
                    <a:lnTo>
                      <a:pt x="211" y="49"/>
                    </a:lnTo>
                    <a:lnTo>
                      <a:pt x="210" y="47"/>
                    </a:lnTo>
                    <a:lnTo>
                      <a:pt x="209" y="46"/>
                    </a:lnTo>
                    <a:lnTo>
                      <a:pt x="207" y="46"/>
                    </a:lnTo>
                    <a:lnTo>
                      <a:pt x="207" y="45"/>
                    </a:lnTo>
                    <a:lnTo>
                      <a:pt x="206" y="45"/>
                    </a:lnTo>
                    <a:lnTo>
                      <a:pt x="204" y="44"/>
                    </a:lnTo>
                    <a:lnTo>
                      <a:pt x="204" y="42"/>
                    </a:lnTo>
                    <a:lnTo>
                      <a:pt x="203" y="41"/>
                    </a:lnTo>
                    <a:lnTo>
                      <a:pt x="203" y="40"/>
                    </a:lnTo>
                    <a:lnTo>
                      <a:pt x="201" y="40"/>
                    </a:lnTo>
                    <a:lnTo>
                      <a:pt x="201" y="39"/>
                    </a:lnTo>
                    <a:lnTo>
                      <a:pt x="201" y="37"/>
                    </a:lnTo>
                    <a:lnTo>
                      <a:pt x="201" y="36"/>
                    </a:lnTo>
                    <a:lnTo>
                      <a:pt x="201" y="35"/>
                    </a:lnTo>
                    <a:lnTo>
                      <a:pt x="219" y="35"/>
                    </a:lnTo>
                    <a:lnTo>
                      <a:pt x="219" y="35"/>
                    </a:lnTo>
                    <a:lnTo>
                      <a:pt x="220" y="36"/>
                    </a:lnTo>
                    <a:lnTo>
                      <a:pt x="220" y="36"/>
                    </a:lnTo>
                    <a:lnTo>
                      <a:pt x="220" y="37"/>
                    </a:lnTo>
                    <a:lnTo>
                      <a:pt x="220" y="37"/>
                    </a:lnTo>
                    <a:lnTo>
                      <a:pt x="222" y="39"/>
                    </a:lnTo>
                    <a:lnTo>
                      <a:pt x="222" y="39"/>
                    </a:lnTo>
                    <a:lnTo>
                      <a:pt x="222" y="39"/>
                    </a:lnTo>
                    <a:lnTo>
                      <a:pt x="223" y="39"/>
                    </a:lnTo>
                    <a:lnTo>
                      <a:pt x="223" y="40"/>
                    </a:lnTo>
                    <a:lnTo>
                      <a:pt x="224" y="40"/>
                    </a:lnTo>
                    <a:lnTo>
                      <a:pt x="224" y="40"/>
                    </a:lnTo>
                    <a:lnTo>
                      <a:pt x="226" y="40"/>
                    </a:lnTo>
                    <a:lnTo>
                      <a:pt x="226" y="40"/>
                    </a:lnTo>
                    <a:lnTo>
                      <a:pt x="227" y="40"/>
                    </a:lnTo>
                    <a:lnTo>
                      <a:pt x="227" y="40"/>
                    </a:lnTo>
                    <a:lnTo>
                      <a:pt x="229" y="40"/>
                    </a:lnTo>
                    <a:lnTo>
                      <a:pt x="230" y="40"/>
                    </a:lnTo>
                    <a:lnTo>
                      <a:pt x="232" y="39"/>
                    </a:lnTo>
                    <a:lnTo>
                      <a:pt x="233" y="39"/>
                    </a:lnTo>
                    <a:lnTo>
                      <a:pt x="233" y="39"/>
                    </a:lnTo>
                    <a:lnTo>
                      <a:pt x="234" y="37"/>
                    </a:lnTo>
                    <a:lnTo>
                      <a:pt x="234" y="37"/>
                    </a:lnTo>
                    <a:lnTo>
                      <a:pt x="234" y="36"/>
                    </a:lnTo>
                    <a:lnTo>
                      <a:pt x="234" y="36"/>
                    </a:lnTo>
                    <a:lnTo>
                      <a:pt x="234" y="36"/>
                    </a:lnTo>
                    <a:lnTo>
                      <a:pt x="234" y="35"/>
                    </a:lnTo>
                    <a:lnTo>
                      <a:pt x="233" y="35"/>
                    </a:lnTo>
                    <a:lnTo>
                      <a:pt x="233" y="35"/>
                    </a:lnTo>
                    <a:lnTo>
                      <a:pt x="233" y="34"/>
                    </a:lnTo>
                    <a:lnTo>
                      <a:pt x="232" y="34"/>
                    </a:lnTo>
                    <a:lnTo>
                      <a:pt x="232" y="34"/>
                    </a:lnTo>
                    <a:lnTo>
                      <a:pt x="232" y="34"/>
                    </a:lnTo>
                    <a:lnTo>
                      <a:pt x="230" y="32"/>
                    </a:lnTo>
                    <a:lnTo>
                      <a:pt x="230" y="32"/>
                    </a:lnTo>
                    <a:lnTo>
                      <a:pt x="229" y="32"/>
                    </a:lnTo>
                    <a:lnTo>
                      <a:pt x="227" y="32"/>
                    </a:lnTo>
                    <a:lnTo>
                      <a:pt x="226" y="31"/>
                    </a:lnTo>
                    <a:lnTo>
                      <a:pt x="226" y="31"/>
                    </a:lnTo>
                    <a:lnTo>
                      <a:pt x="224" y="31"/>
                    </a:lnTo>
                    <a:lnTo>
                      <a:pt x="223" y="31"/>
                    </a:lnTo>
                    <a:lnTo>
                      <a:pt x="222" y="30"/>
                    </a:lnTo>
                    <a:lnTo>
                      <a:pt x="220" y="30"/>
                    </a:lnTo>
                    <a:lnTo>
                      <a:pt x="219" y="30"/>
                    </a:lnTo>
                    <a:lnTo>
                      <a:pt x="217" y="30"/>
                    </a:lnTo>
                    <a:lnTo>
                      <a:pt x="217" y="29"/>
                    </a:lnTo>
                    <a:lnTo>
                      <a:pt x="216" y="29"/>
                    </a:lnTo>
                    <a:lnTo>
                      <a:pt x="214" y="29"/>
                    </a:lnTo>
                    <a:lnTo>
                      <a:pt x="214" y="29"/>
                    </a:lnTo>
                    <a:lnTo>
                      <a:pt x="213" y="29"/>
                    </a:lnTo>
                    <a:lnTo>
                      <a:pt x="213" y="27"/>
                    </a:lnTo>
                    <a:lnTo>
                      <a:pt x="211" y="27"/>
                    </a:lnTo>
                    <a:lnTo>
                      <a:pt x="210" y="27"/>
                    </a:lnTo>
                    <a:lnTo>
                      <a:pt x="210" y="27"/>
                    </a:lnTo>
                    <a:lnTo>
                      <a:pt x="209" y="26"/>
                    </a:lnTo>
                    <a:lnTo>
                      <a:pt x="209" y="26"/>
                    </a:lnTo>
                    <a:lnTo>
                      <a:pt x="207" y="26"/>
                    </a:lnTo>
                    <a:lnTo>
                      <a:pt x="207" y="25"/>
                    </a:lnTo>
                    <a:lnTo>
                      <a:pt x="207" y="25"/>
                    </a:lnTo>
                    <a:lnTo>
                      <a:pt x="206" y="24"/>
                    </a:lnTo>
                    <a:lnTo>
                      <a:pt x="206" y="24"/>
                    </a:lnTo>
                    <a:lnTo>
                      <a:pt x="204" y="22"/>
                    </a:lnTo>
                    <a:lnTo>
                      <a:pt x="204" y="22"/>
                    </a:lnTo>
                    <a:lnTo>
                      <a:pt x="204" y="21"/>
                    </a:lnTo>
                    <a:lnTo>
                      <a:pt x="203" y="21"/>
                    </a:lnTo>
                    <a:lnTo>
                      <a:pt x="203" y="20"/>
                    </a:lnTo>
                    <a:lnTo>
                      <a:pt x="203" y="20"/>
                    </a:lnTo>
                    <a:lnTo>
                      <a:pt x="203" y="19"/>
                    </a:lnTo>
                    <a:lnTo>
                      <a:pt x="203" y="17"/>
                    </a:lnTo>
                    <a:lnTo>
                      <a:pt x="203" y="16"/>
                    </a:lnTo>
                    <a:lnTo>
                      <a:pt x="203" y="16"/>
                    </a:lnTo>
                    <a:lnTo>
                      <a:pt x="203" y="15"/>
                    </a:lnTo>
                    <a:lnTo>
                      <a:pt x="203" y="14"/>
                    </a:lnTo>
                    <a:lnTo>
                      <a:pt x="203" y="12"/>
                    </a:lnTo>
                    <a:lnTo>
                      <a:pt x="203" y="11"/>
                    </a:lnTo>
                    <a:lnTo>
                      <a:pt x="203" y="11"/>
                    </a:lnTo>
                    <a:lnTo>
                      <a:pt x="203" y="10"/>
                    </a:lnTo>
                    <a:lnTo>
                      <a:pt x="204" y="9"/>
                    </a:lnTo>
                    <a:lnTo>
                      <a:pt x="204" y="7"/>
                    </a:lnTo>
                    <a:lnTo>
                      <a:pt x="204" y="7"/>
                    </a:lnTo>
                    <a:lnTo>
                      <a:pt x="206" y="6"/>
                    </a:lnTo>
                    <a:lnTo>
                      <a:pt x="207" y="5"/>
                    </a:lnTo>
                    <a:lnTo>
                      <a:pt x="207" y="5"/>
                    </a:lnTo>
                    <a:lnTo>
                      <a:pt x="209" y="4"/>
                    </a:lnTo>
                    <a:lnTo>
                      <a:pt x="210" y="4"/>
                    </a:lnTo>
                    <a:lnTo>
                      <a:pt x="211" y="2"/>
                    </a:lnTo>
                    <a:lnTo>
                      <a:pt x="213" y="2"/>
                    </a:lnTo>
                    <a:lnTo>
                      <a:pt x="213" y="1"/>
                    </a:lnTo>
                    <a:lnTo>
                      <a:pt x="214" y="1"/>
                    </a:lnTo>
                    <a:lnTo>
                      <a:pt x="217" y="1"/>
                    </a:lnTo>
                    <a:lnTo>
                      <a:pt x="219" y="1"/>
                    </a:lnTo>
                    <a:lnTo>
                      <a:pt x="220" y="0"/>
                    </a:lnTo>
                    <a:lnTo>
                      <a:pt x="222" y="0"/>
                    </a:lnTo>
                    <a:lnTo>
                      <a:pt x="223" y="0"/>
                    </a:lnTo>
                    <a:lnTo>
                      <a:pt x="224" y="0"/>
                    </a:lnTo>
                    <a:lnTo>
                      <a:pt x="227" y="0"/>
                    </a:lnTo>
                    <a:lnTo>
                      <a:pt x="229" y="0"/>
                    </a:lnTo>
                    <a:lnTo>
                      <a:pt x="229" y="0"/>
                    </a:lnTo>
                    <a:lnTo>
                      <a:pt x="230" y="0"/>
                    </a:lnTo>
                    <a:lnTo>
                      <a:pt x="232" y="0"/>
                    </a:lnTo>
                    <a:lnTo>
                      <a:pt x="232" y="0"/>
                    </a:lnTo>
                    <a:lnTo>
                      <a:pt x="233" y="0"/>
                    </a:lnTo>
                    <a:lnTo>
                      <a:pt x="234" y="0"/>
                    </a:lnTo>
                    <a:lnTo>
                      <a:pt x="234" y="1"/>
                    </a:lnTo>
                    <a:lnTo>
                      <a:pt x="236" y="1"/>
                    </a:lnTo>
                    <a:lnTo>
                      <a:pt x="237" y="1"/>
                    </a:lnTo>
                    <a:lnTo>
                      <a:pt x="237" y="1"/>
                    </a:lnTo>
                    <a:lnTo>
                      <a:pt x="239" y="1"/>
                    </a:lnTo>
                    <a:lnTo>
                      <a:pt x="240" y="2"/>
                    </a:lnTo>
                    <a:lnTo>
                      <a:pt x="240" y="2"/>
                    </a:lnTo>
                    <a:lnTo>
                      <a:pt x="242" y="2"/>
                    </a:lnTo>
                    <a:lnTo>
                      <a:pt x="243" y="4"/>
                    </a:lnTo>
                    <a:lnTo>
                      <a:pt x="243" y="4"/>
                    </a:lnTo>
                    <a:lnTo>
                      <a:pt x="245" y="4"/>
                    </a:lnTo>
                    <a:lnTo>
                      <a:pt x="245" y="5"/>
                    </a:lnTo>
                    <a:lnTo>
                      <a:pt x="246" y="5"/>
                    </a:lnTo>
                    <a:lnTo>
                      <a:pt x="246" y="6"/>
                    </a:lnTo>
                    <a:lnTo>
                      <a:pt x="247" y="6"/>
                    </a:lnTo>
                    <a:lnTo>
                      <a:pt x="247" y="7"/>
                    </a:lnTo>
                    <a:lnTo>
                      <a:pt x="247" y="9"/>
                    </a:lnTo>
                    <a:lnTo>
                      <a:pt x="249" y="9"/>
                    </a:lnTo>
                    <a:lnTo>
                      <a:pt x="249" y="10"/>
                    </a:lnTo>
                    <a:lnTo>
                      <a:pt x="249" y="11"/>
                    </a:lnTo>
                    <a:lnTo>
                      <a:pt x="250" y="11"/>
                    </a:lnTo>
                    <a:lnTo>
                      <a:pt x="250" y="12"/>
                    </a:lnTo>
                    <a:lnTo>
                      <a:pt x="250" y="14"/>
                    </a:lnTo>
                    <a:lnTo>
                      <a:pt x="250" y="15"/>
                    </a:lnTo>
                    <a:lnTo>
                      <a:pt x="252" y="16"/>
                    </a:lnTo>
                    <a:lnTo>
                      <a:pt x="233" y="16"/>
                    </a:lnTo>
                    <a:close/>
                  </a:path>
                </a:pathLst>
              </a:custGeom>
              <a:solidFill>
                <a:srgbClr val="000000"/>
              </a:solidFill>
              <a:ln w="9525">
                <a:noFill/>
                <a:round/>
                <a:headEnd/>
                <a:tailEnd/>
              </a:ln>
            </p:spPr>
            <p:txBody>
              <a:bodyPr/>
              <a:lstStyle/>
              <a:p>
                <a:endParaRPr lang="en-US"/>
              </a:p>
            </p:txBody>
          </p:sp>
          <p:sp>
            <p:nvSpPr>
              <p:cNvPr id="10440" name="Freeform 200"/>
              <p:cNvSpPr>
                <a:spLocks noEditPoints="1"/>
              </p:cNvSpPr>
              <p:nvPr/>
            </p:nvSpPr>
            <p:spPr bwMode="auto">
              <a:xfrm>
                <a:off x="3183" y="2637"/>
                <a:ext cx="96" cy="17"/>
              </a:xfrm>
              <a:custGeom>
                <a:avLst/>
                <a:gdLst/>
                <a:ahLst/>
                <a:cxnLst>
                  <a:cxn ang="0">
                    <a:pos x="48" y="50"/>
                  </a:cxn>
                  <a:cxn ang="0">
                    <a:pos x="48" y="45"/>
                  </a:cxn>
                  <a:cxn ang="0">
                    <a:pos x="48" y="40"/>
                  </a:cxn>
                  <a:cxn ang="0">
                    <a:pos x="48" y="38"/>
                  </a:cxn>
                  <a:cxn ang="0">
                    <a:pos x="48" y="33"/>
                  </a:cxn>
                  <a:cxn ang="0">
                    <a:pos x="48" y="29"/>
                  </a:cxn>
                  <a:cxn ang="0">
                    <a:pos x="26" y="50"/>
                  </a:cxn>
                  <a:cxn ang="0">
                    <a:pos x="16" y="30"/>
                  </a:cxn>
                  <a:cxn ang="0">
                    <a:pos x="17" y="50"/>
                  </a:cxn>
                  <a:cxn ang="0">
                    <a:pos x="121" y="13"/>
                  </a:cxn>
                  <a:cxn ang="0">
                    <a:pos x="93" y="39"/>
                  </a:cxn>
                  <a:cxn ang="0">
                    <a:pos x="164" y="1"/>
                  </a:cxn>
                  <a:cxn ang="0">
                    <a:pos x="125" y="50"/>
                  </a:cxn>
                  <a:cxn ang="0">
                    <a:pos x="190" y="1"/>
                  </a:cxn>
                  <a:cxn ang="0">
                    <a:pos x="190" y="1"/>
                  </a:cxn>
                  <a:cxn ang="0">
                    <a:pos x="267" y="13"/>
                  </a:cxn>
                  <a:cxn ang="0">
                    <a:pos x="260" y="13"/>
                  </a:cxn>
                  <a:cxn ang="0">
                    <a:pos x="259" y="15"/>
                  </a:cxn>
                  <a:cxn ang="0">
                    <a:pos x="259" y="16"/>
                  </a:cxn>
                  <a:cxn ang="0">
                    <a:pos x="260" y="18"/>
                  </a:cxn>
                  <a:cxn ang="0">
                    <a:pos x="263" y="19"/>
                  </a:cxn>
                  <a:cxn ang="0">
                    <a:pos x="267" y="19"/>
                  </a:cxn>
                  <a:cxn ang="0">
                    <a:pos x="270" y="20"/>
                  </a:cxn>
                  <a:cxn ang="0">
                    <a:pos x="277" y="21"/>
                  </a:cxn>
                  <a:cxn ang="0">
                    <a:pos x="284" y="25"/>
                  </a:cxn>
                  <a:cxn ang="0">
                    <a:pos x="289" y="29"/>
                  </a:cxn>
                  <a:cxn ang="0">
                    <a:pos x="290" y="34"/>
                  </a:cxn>
                  <a:cxn ang="0">
                    <a:pos x="289" y="41"/>
                  </a:cxn>
                  <a:cxn ang="0">
                    <a:pos x="283" y="48"/>
                  </a:cxn>
                  <a:cxn ang="0">
                    <a:pos x="274" y="50"/>
                  </a:cxn>
                  <a:cxn ang="0">
                    <a:pos x="266" y="51"/>
                  </a:cxn>
                  <a:cxn ang="0">
                    <a:pos x="256" y="50"/>
                  </a:cxn>
                  <a:cxn ang="0">
                    <a:pos x="247" y="48"/>
                  </a:cxn>
                  <a:cxn ang="0">
                    <a:pos x="241" y="43"/>
                  </a:cxn>
                  <a:cxn ang="0">
                    <a:pos x="238" y="36"/>
                  </a:cxn>
                  <a:cxn ang="0">
                    <a:pos x="257" y="38"/>
                  </a:cxn>
                  <a:cxn ang="0">
                    <a:pos x="261" y="40"/>
                  </a:cxn>
                  <a:cxn ang="0">
                    <a:pos x="264" y="40"/>
                  </a:cxn>
                  <a:cxn ang="0">
                    <a:pos x="271" y="38"/>
                  </a:cxn>
                  <a:cxn ang="0">
                    <a:pos x="271" y="35"/>
                  </a:cxn>
                  <a:cxn ang="0">
                    <a:pos x="269" y="33"/>
                  </a:cxn>
                  <a:cxn ang="0">
                    <a:pos x="261" y="31"/>
                  </a:cxn>
                  <a:cxn ang="0">
                    <a:pos x="254" y="29"/>
                  </a:cxn>
                  <a:cxn ang="0">
                    <a:pos x="249" y="28"/>
                  </a:cxn>
                  <a:cxn ang="0">
                    <a:pos x="244" y="25"/>
                  </a:cxn>
                  <a:cxn ang="0">
                    <a:pos x="241" y="21"/>
                  </a:cxn>
                  <a:cxn ang="0">
                    <a:pos x="240" y="16"/>
                  </a:cxn>
                  <a:cxn ang="0">
                    <a:pos x="240" y="11"/>
                  </a:cxn>
                  <a:cxn ang="0">
                    <a:pos x="244" y="5"/>
                  </a:cxn>
                  <a:cxn ang="0">
                    <a:pos x="251" y="1"/>
                  </a:cxn>
                  <a:cxn ang="0">
                    <a:pos x="261" y="0"/>
                  </a:cxn>
                  <a:cxn ang="0">
                    <a:pos x="269" y="0"/>
                  </a:cxn>
                  <a:cxn ang="0">
                    <a:pos x="274" y="1"/>
                  </a:cxn>
                  <a:cxn ang="0">
                    <a:pos x="280" y="4"/>
                  </a:cxn>
                  <a:cxn ang="0">
                    <a:pos x="284" y="6"/>
                  </a:cxn>
                  <a:cxn ang="0">
                    <a:pos x="287" y="11"/>
                  </a:cxn>
                </a:cxnLst>
                <a:rect l="0" t="0" r="r" b="b"/>
                <a:pathLst>
                  <a:path w="290" h="51">
                    <a:moveTo>
                      <a:pt x="22" y="1"/>
                    </a:moveTo>
                    <a:lnTo>
                      <a:pt x="32" y="31"/>
                    </a:lnTo>
                    <a:lnTo>
                      <a:pt x="42" y="1"/>
                    </a:lnTo>
                    <a:lnTo>
                      <a:pt x="63" y="1"/>
                    </a:lnTo>
                    <a:lnTo>
                      <a:pt x="63" y="50"/>
                    </a:lnTo>
                    <a:lnTo>
                      <a:pt x="48" y="50"/>
                    </a:lnTo>
                    <a:lnTo>
                      <a:pt x="48" y="49"/>
                    </a:lnTo>
                    <a:lnTo>
                      <a:pt x="48" y="48"/>
                    </a:lnTo>
                    <a:lnTo>
                      <a:pt x="48" y="48"/>
                    </a:lnTo>
                    <a:lnTo>
                      <a:pt x="48" y="46"/>
                    </a:lnTo>
                    <a:lnTo>
                      <a:pt x="48" y="45"/>
                    </a:lnTo>
                    <a:lnTo>
                      <a:pt x="48" y="45"/>
                    </a:lnTo>
                    <a:lnTo>
                      <a:pt x="48" y="44"/>
                    </a:lnTo>
                    <a:lnTo>
                      <a:pt x="48" y="43"/>
                    </a:lnTo>
                    <a:lnTo>
                      <a:pt x="48" y="41"/>
                    </a:lnTo>
                    <a:lnTo>
                      <a:pt x="48" y="41"/>
                    </a:lnTo>
                    <a:lnTo>
                      <a:pt x="48" y="40"/>
                    </a:lnTo>
                    <a:lnTo>
                      <a:pt x="48" y="40"/>
                    </a:lnTo>
                    <a:lnTo>
                      <a:pt x="48" y="39"/>
                    </a:lnTo>
                    <a:lnTo>
                      <a:pt x="48" y="39"/>
                    </a:lnTo>
                    <a:lnTo>
                      <a:pt x="48" y="39"/>
                    </a:lnTo>
                    <a:lnTo>
                      <a:pt x="48" y="38"/>
                    </a:lnTo>
                    <a:lnTo>
                      <a:pt x="48" y="38"/>
                    </a:lnTo>
                    <a:lnTo>
                      <a:pt x="48" y="38"/>
                    </a:lnTo>
                    <a:lnTo>
                      <a:pt x="48" y="36"/>
                    </a:lnTo>
                    <a:lnTo>
                      <a:pt x="48" y="36"/>
                    </a:lnTo>
                    <a:lnTo>
                      <a:pt x="48" y="35"/>
                    </a:lnTo>
                    <a:lnTo>
                      <a:pt x="48" y="35"/>
                    </a:lnTo>
                    <a:lnTo>
                      <a:pt x="48" y="34"/>
                    </a:lnTo>
                    <a:lnTo>
                      <a:pt x="48" y="33"/>
                    </a:lnTo>
                    <a:lnTo>
                      <a:pt x="48" y="33"/>
                    </a:lnTo>
                    <a:lnTo>
                      <a:pt x="48" y="31"/>
                    </a:lnTo>
                    <a:lnTo>
                      <a:pt x="48" y="30"/>
                    </a:lnTo>
                    <a:lnTo>
                      <a:pt x="48" y="30"/>
                    </a:lnTo>
                    <a:lnTo>
                      <a:pt x="48" y="29"/>
                    </a:lnTo>
                    <a:lnTo>
                      <a:pt x="48" y="29"/>
                    </a:lnTo>
                    <a:lnTo>
                      <a:pt x="48" y="29"/>
                    </a:lnTo>
                    <a:lnTo>
                      <a:pt x="48" y="28"/>
                    </a:lnTo>
                    <a:lnTo>
                      <a:pt x="49" y="19"/>
                    </a:lnTo>
                    <a:lnTo>
                      <a:pt x="48" y="19"/>
                    </a:lnTo>
                    <a:lnTo>
                      <a:pt x="39" y="50"/>
                    </a:lnTo>
                    <a:lnTo>
                      <a:pt x="26" y="50"/>
                    </a:lnTo>
                    <a:lnTo>
                      <a:pt x="16" y="19"/>
                    </a:lnTo>
                    <a:lnTo>
                      <a:pt x="16" y="19"/>
                    </a:lnTo>
                    <a:lnTo>
                      <a:pt x="16" y="26"/>
                    </a:lnTo>
                    <a:lnTo>
                      <a:pt x="16" y="28"/>
                    </a:lnTo>
                    <a:lnTo>
                      <a:pt x="16" y="29"/>
                    </a:lnTo>
                    <a:lnTo>
                      <a:pt x="16" y="30"/>
                    </a:lnTo>
                    <a:lnTo>
                      <a:pt x="16" y="31"/>
                    </a:lnTo>
                    <a:lnTo>
                      <a:pt x="17" y="33"/>
                    </a:lnTo>
                    <a:lnTo>
                      <a:pt x="17" y="35"/>
                    </a:lnTo>
                    <a:lnTo>
                      <a:pt x="17" y="38"/>
                    </a:lnTo>
                    <a:lnTo>
                      <a:pt x="17" y="39"/>
                    </a:lnTo>
                    <a:lnTo>
                      <a:pt x="17" y="50"/>
                    </a:lnTo>
                    <a:lnTo>
                      <a:pt x="0" y="50"/>
                    </a:lnTo>
                    <a:lnTo>
                      <a:pt x="0" y="1"/>
                    </a:lnTo>
                    <a:lnTo>
                      <a:pt x="22" y="1"/>
                    </a:lnTo>
                    <a:close/>
                    <a:moveTo>
                      <a:pt x="73" y="1"/>
                    </a:moveTo>
                    <a:lnTo>
                      <a:pt x="121" y="1"/>
                    </a:lnTo>
                    <a:lnTo>
                      <a:pt x="121" y="13"/>
                    </a:lnTo>
                    <a:lnTo>
                      <a:pt x="93" y="13"/>
                    </a:lnTo>
                    <a:lnTo>
                      <a:pt x="93" y="20"/>
                    </a:lnTo>
                    <a:lnTo>
                      <a:pt x="116" y="20"/>
                    </a:lnTo>
                    <a:lnTo>
                      <a:pt x="116" y="31"/>
                    </a:lnTo>
                    <a:lnTo>
                      <a:pt x="93" y="31"/>
                    </a:lnTo>
                    <a:lnTo>
                      <a:pt x="93" y="39"/>
                    </a:lnTo>
                    <a:lnTo>
                      <a:pt x="121" y="39"/>
                    </a:lnTo>
                    <a:lnTo>
                      <a:pt x="121" y="50"/>
                    </a:lnTo>
                    <a:lnTo>
                      <a:pt x="73" y="50"/>
                    </a:lnTo>
                    <a:lnTo>
                      <a:pt x="73" y="1"/>
                    </a:lnTo>
                    <a:close/>
                    <a:moveTo>
                      <a:pt x="145" y="1"/>
                    </a:moveTo>
                    <a:lnTo>
                      <a:pt x="164" y="1"/>
                    </a:lnTo>
                    <a:lnTo>
                      <a:pt x="184" y="50"/>
                    </a:lnTo>
                    <a:lnTo>
                      <a:pt x="165" y="50"/>
                    </a:lnTo>
                    <a:lnTo>
                      <a:pt x="164" y="44"/>
                    </a:lnTo>
                    <a:lnTo>
                      <a:pt x="145" y="44"/>
                    </a:lnTo>
                    <a:lnTo>
                      <a:pt x="142" y="50"/>
                    </a:lnTo>
                    <a:lnTo>
                      <a:pt x="125" y="50"/>
                    </a:lnTo>
                    <a:lnTo>
                      <a:pt x="145" y="1"/>
                    </a:lnTo>
                    <a:close/>
                    <a:moveTo>
                      <a:pt x="148" y="34"/>
                    </a:moveTo>
                    <a:lnTo>
                      <a:pt x="159" y="34"/>
                    </a:lnTo>
                    <a:lnTo>
                      <a:pt x="155" y="16"/>
                    </a:lnTo>
                    <a:lnTo>
                      <a:pt x="148" y="34"/>
                    </a:lnTo>
                    <a:close/>
                    <a:moveTo>
                      <a:pt x="190" y="1"/>
                    </a:moveTo>
                    <a:lnTo>
                      <a:pt x="210" y="1"/>
                    </a:lnTo>
                    <a:lnTo>
                      <a:pt x="210" y="39"/>
                    </a:lnTo>
                    <a:lnTo>
                      <a:pt x="234" y="39"/>
                    </a:lnTo>
                    <a:lnTo>
                      <a:pt x="234" y="50"/>
                    </a:lnTo>
                    <a:lnTo>
                      <a:pt x="190" y="50"/>
                    </a:lnTo>
                    <a:lnTo>
                      <a:pt x="190" y="1"/>
                    </a:lnTo>
                    <a:close/>
                    <a:moveTo>
                      <a:pt x="270" y="16"/>
                    </a:moveTo>
                    <a:lnTo>
                      <a:pt x="270" y="15"/>
                    </a:lnTo>
                    <a:lnTo>
                      <a:pt x="270" y="14"/>
                    </a:lnTo>
                    <a:lnTo>
                      <a:pt x="269" y="14"/>
                    </a:lnTo>
                    <a:lnTo>
                      <a:pt x="269" y="13"/>
                    </a:lnTo>
                    <a:lnTo>
                      <a:pt x="267" y="13"/>
                    </a:lnTo>
                    <a:lnTo>
                      <a:pt x="266" y="11"/>
                    </a:lnTo>
                    <a:lnTo>
                      <a:pt x="264" y="11"/>
                    </a:lnTo>
                    <a:lnTo>
                      <a:pt x="263" y="11"/>
                    </a:lnTo>
                    <a:lnTo>
                      <a:pt x="261" y="11"/>
                    </a:lnTo>
                    <a:lnTo>
                      <a:pt x="261" y="11"/>
                    </a:lnTo>
                    <a:lnTo>
                      <a:pt x="260" y="13"/>
                    </a:lnTo>
                    <a:lnTo>
                      <a:pt x="260" y="13"/>
                    </a:lnTo>
                    <a:lnTo>
                      <a:pt x="259" y="13"/>
                    </a:lnTo>
                    <a:lnTo>
                      <a:pt x="259" y="13"/>
                    </a:lnTo>
                    <a:lnTo>
                      <a:pt x="259" y="14"/>
                    </a:lnTo>
                    <a:lnTo>
                      <a:pt x="259" y="14"/>
                    </a:lnTo>
                    <a:lnTo>
                      <a:pt x="259" y="15"/>
                    </a:lnTo>
                    <a:lnTo>
                      <a:pt x="259" y="15"/>
                    </a:lnTo>
                    <a:lnTo>
                      <a:pt x="259" y="15"/>
                    </a:lnTo>
                    <a:lnTo>
                      <a:pt x="259" y="15"/>
                    </a:lnTo>
                    <a:lnTo>
                      <a:pt x="259" y="15"/>
                    </a:lnTo>
                    <a:lnTo>
                      <a:pt x="259" y="16"/>
                    </a:lnTo>
                    <a:lnTo>
                      <a:pt x="259" y="16"/>
                    </a:lnTo>
                    <a:lnTo>
                      <a:pt x="259" y="16"/>
                    </a:lnTo>
                    <a:lnTo>
                      <a:pt x="259" y="16"/>
                    </a:lnTo>
                    <a:lnTo>
                      <a:pt x="260" y="16"/>
                    </a:lnTo>
                    <a:lnTo>
                      <a:pt x="260" y="16"/>
                    </a:lnTo>
                    <a:lnTo>
                      <a:pt x="260" y="18"/>
                    </a:lnTo>
                    <a:lnTo>
                      <a:pt x="260" y="18"/>
                    </a:lnTo>
                    <a:lnTo>
                      <a:pt x="261" y="18"/>
                    </a:lnTo>
                    <a:lnTo>
                      <a:pt x="261" y="18"/>
                    </a:lnTo>
                    <a:lnTo>
                      <a:pt x="261" y="18"/>
                    </a:lnTo>
                    <a:lnTo>
                      <a:pt x="263" y="18"/>
                    </a:lnTo>
                    <a:lnTo>
                      <a:pt x="263" y="19"/>
                    </a:lnTo>
                    <a:lnTo>
                      <a:pt x="263" y="19"/>
                    </a:lnTo>
                    <a:lnTo>
                      <a:pt x="264" y="19"/>
                    </a:lnTo>
                    <a:lnTo>
                      <a:pt x="264" y="19"/>
                    </a:lnTo>
                    <a:lnTo>
                      <a:pt x="264" y="19"/>
                    </a:lnTo>
                    <a:lnTo>
                      <a:pt x="266" y="19"/>
                    </a:lnTo>
                    <a:lnTo>
                      <a:pt x="266" y="19"/>
                    </a:lnTo>
                    <a:lnTo>
                      <a:pt x="267" y="19"/>
                    </a:lnTo>
                    <a:lnTo>
                      <a:pt x="267" y="19"/>
                    </a:lnTo>
                    <a:lnTo>
                      <a:pt x="267" y="19"/>
                    </a:lnTo>
                    <a:lnTo>
                      <a:pt x="269" y="19"/>
                    </a:lnTo>
                    <a:lnTo>
                      <a:pt x="269" y="20"/>
                    </a:lnTo>
                    <a:lnTo>
                      <a:pt x="270" y="20"/>
                    </a:lnTo>
                    <a:lnTo>
                      <a:pt x="270" y="20"/>
                    </a:lnTo>
                    <a:lnTo>
                      <a:pt x="270" y="20"/>
                    </a:lnTo>
                    <a:lnTo>
                      <a:pt x="271" y="20"/>
                    </a:lnTo>
                    <a:lnTo>
                      <a:pt x="273" y="20"/>
                    </a:lnTo>
                    <a:lnTo>
                      <a:pt x="274" y="21"/>
                    </a:lnTo>
                    <a:lnTo>
                      <a:pt x="276" y="21"/>
                    </a:lnTo>
                    <a:lnTo>
                      <a:pt x="277" y="21"/>
                    </a:lnTo>
                    <a:lnTo>
                      <a:pt x="279" y="23"/>
                    </a:lnTo>
                    <a:lnTo>
                      <a:pt x="280" y="23"/>
                    </a:lnTo>
                    <a:lnTo>
                      <a:pt x="282" y="24"/>
                    </a:lnTo>
                    <a:lnTo>
                      <a:pt x="283" y="24"/>
                    </a:lnTo>
                    <a:lnTo>
                      <a:pt x="283" y="24"/>
                    </a:lnTo>
                    <a:lnTo>
                      <a:pt x="284" y="25"/>
                    </a:lnTo>
                    <a:lnTo>
                      <a:pt x="286" y="25"/>
                    </a:lnTo>
                    <a:lnTo>
                      <a:pt x="286" y="26"/>
                    </a:lnTo>
                    <a:lnTo>
                      <a:pt x="287" y="26"/>
                    </a:lnTo>
                    <a:lnTo>
                      <a:pt x="287" y="28"/>
                    </a:lnTo>
                    <a:lnTo>
                      <a:pt x="287" y="28"/>
                    </a:lnTo>
                    <a:lnTo>
                      <a:pt x="289" y="29"/>
                    </a:lnTo>
                    <a:lnTo>
                      <a:pt x="289" y="29"/>
                    </a:lnTo>
                    <a:lnTo>
                      <a:pt x="289" y="30"/>
                    </a:lnTo>
                    <a:lnTo>
                      <a:pt x="290" y="31"/>
                    </a:lnTo>
                    <a:lnTo>
                      <a:pt x="290" y="33"/>
                    </a:lnTo>
                    <a:lnTo>
                      <a:pt x="290" y="33"/>
                    </a:lnTo>
                    <a:lnTo>
                      <a:pt x="290" y="34"/>
                    </a:lnTo>
                    <a:lnTo>
                      <a:pt x="290" y="35"/>
                    </a:lnTo>
                    <a:lnTo>
                      <a:pt x="290" y="36"/>
                    </a:lnTo>
                    <a:lnTo>
                      <a:pt x="290" y="38"/>
                    </a:lnTo>
                    <a:lnTo>
                      <a:pt x="289" y="39"/>
                    </a:lnTo>
                    <a:lnTo>
                      <a:pt x="289" y="40"/>
                    </a:lnTo>
                    <a:lnTo>
                      <a:pt x="289" y="41"/>
                    </a:lnTo>
                    <a:lnTo>
                      <a:pt x="287" y="43"/>
                    </a:lnTo>
                    <a:lnTo>
                      <a:pt x="287" y="44"/>
                    </a:lnTo>
                    <a:lnTo>
                      <a:pt x="286" y="45"/>
                    </a:lnTo>
                    <a:lnTo>
                      <a:pt x="286" y="45"/>
                    </a:lnTo>
                    <a:lnTo>
                      <a:pt x="284" y="46"/>
                    </a:lnTo>
                    <a:lnTo>
                      <a:pt x="283" y="48"/>
                    </a:lnTo>
                    <a:lnTo>
                      <a:pt x="282" y="48"/>
                    </a:lnTo>
                    <a:lnTo>
                      <a:pt x="280" y="49"/>
                    </a:lnTo>
                    <a:lnTo>
                      <a:pt x="279" y="49"/>
                    </a:lnTo>
                    <a:lnTo>
                      <a:pt x="279" y="49"/>
                    </a:lnTo>
                    <a:lnTo>
                      <a:pt x="277" y="50"/>
                    </a:lnTo>
                    <a:lnTo>
                      <a:pt x="274" y="50"/>
                    </a:lnTo>
                    <a:lnTo>
                      <a:pt x="273" y="50"/>
                    </a:lnTo>
                    <a:lnTo>
                      <a:pt x="271" y="50"/>
                    </a:lnTo>
                    <a:lnTo>
                      <a:pt x="270" y="51"/>
                    </a:lnTo>
                    <a:lnTo>
                      <a:pt x="269" y="51"/>
                    </a:lnTo>
                    <a:lnTo>
                      <a:pt x="267" y="51"/>
                    </a:lnTo>
                    <a:lnTo>
                      <a:pt x="266" y="51"/>
                    </a:lnTo>
                    <a:lnTo>
                      <a:pt x="264" y="51"/>
                    </a:lnTo>
                    <a:lnTo>
                      <a:pt x="261" y="51"/>
                    </a:lnTo>
                    <a:lnTo>
                      <a:pt x="260" y="51"/>
                    </a:lnTo>
                    <a:lnTo>
                      <a:pt x="259" y="51"/>
                    </a:lnTo>
                    <a:lnTo>
                      <a:pt x="257" y="51"/>
                    </a:lnTo>
                    <a:lnTo>
                      <a:pt x="256" y="50"/>
                    </a:lnTo>
                    <a:lnTo>
                      <a:pt x="254" y="50"/>
                    </a:lnTo>
                    <a:lnTo>
                      <a:pt x="253" y="50"/>
                    </a:lnTo>
                    <a:lnTo>
                      <a:pt x="251" y="50"/>
                    </a:lnTo>
                    <a:lnTo>
                      <a:pt x="250" y="49"/>
                    </a:lnTo>
                    <a:lnTo>
                      <a:pt x="249" y="49"/>
                    </a:lnTo>
                    <a:lnTo>
                      <a:pt x="247" y="48"/>
                    </a:lnTo>
                    <a:lnTo>
                      <a:pt x="246" y="46"/>
                    </a:lnTo>
                    <a:lnTo>
                      <a:pt x="246" y="46"/>
                    </a:lnTo>
                    <a:lnTo>
                      <a:pt x="244" y="45"/>
                    </a:lnTo>
                    <a:lnTo>
                      <a:pt x="243" y="45"/>
                    </a:lnTo>
                    <a:lnTo>
                      <a:pt x="241" y="44"/>
                    </a:lnTo>
                    <a:lnTo>
                      <a:pt x="241" y="43"/>
                    </a:lnTo>
                    <a:lnTo>
                      <a:pt x="240" y="41"/>
                    </a:lnTo>
                    <a:lnTo>
                      <a:pt x="240" y="40"/>
                    </a:lnTo>
                    <a:lnTo>
                      <a:pt x="240" y="40"/>
                    </a:lnTo>
                    <a:lnTo>
                      <a:pt x="238" y="39"/>
                    </a:lnTo>
                    <a:lnTo>
                      <a:pt x="238" y="38"/>
                    </a:lnTo>
                    <a:lnTo>
                      <a:pt x="238" y="36"/>
                    </a:lnTo>
                    <a:lnTo>
                      <a:pt x="238" y="35"/>
                    </a:lnTo>
                    <a:lnTo>
                      <a:pt x="257" y="35"/>
                    </a:lnTo>
                    <a:lnTo>
                      <a:pt x="257" y="35"/>
                    </a:lnTo>
                    <a:lnTo>
                      <a:pt x="257" y="36"/>
                    </a:lnTo>
                    <a:lnTo>
                      <a:pt x="257" y="36"/>
                    </a:lnTo>
                    <a:lnTo>
                      <a:pt x="257" y="38"/>
                    </a:lnTo>
                    <a:lnTo>
                      <a:pt x="259" y="38"/>
                    </a:lnTo>
                    <a:lnTo>
                      <a:pt x="259" y="39"/>
                    </a:lnTo>
                    <a:lnTo>
                      <a:pt x="259" y="39"/>
                    </a:lnTo>
                    <a:lnTo>
                      <a:pt x="260" y="39"/>
                    </a:lnTo>
                    <a:lnTo>
                      <a:pt x="260" y="39"/>
                    </a:lnTo>
                    <a:lnTo>
                      <a:pt x="261" y="40"/>
                    </a:lnTo>
                    <a:lnTo>
                      <a:pt x="261" y="40"/>
                    </a:lnTo>
                    <a:lnTo>
                      <a:pt x="263" y="40"/>
                    </a:lnTo>
                    <a:lnTo>
                      <a:pt x="263" y="40"/>
                    </a:lnTo>
                    <a:lnTo>
                      <a:pt x="264" y="40"/>
                    </a:lnTo>
                    <a:lnTo>
                      <a:pt x="264" y="40"/>
                    </a:lnTo>
                    <a:lnTo>
                      <a:pt x="264" y="40"/>
                    </a:lnTo>
                    <a:lnTo>
                      <a:pt x="266" y="40"/>
                    </a:lnTo>
                    <a:lnTo>
                      <a:pt x="267" y="40"/>
                    </a:lnTo>
                    <a:lnTo>
                      <a:pt x="269" y="39"/>
                    </a:lnTo>
                    <a:lnTo>
                      <a:pt x="270" y="39"/>
                    </a:lnTo>
                    <a:lnTo>
                      <a:pt x="270" y="39"/>
                    </a:lnTo>
                    <a:lnTo>
                      <a:pt x="271" y="38"/>
                    </a:lnTo>
                    <a:lnTo>
                      <a:pt x="271" y="38"/>
                    </a:lnTo>
                    <a:lnTo>
                      <a:pt x="271" y="36"/>
                    </a:lnTo>
                    <a:lnTo>
                      <a:pt x="271" y="36"/>
                    </a:lnTo>
                    <a:lnTo>
                      <a:pt x="271" y="36"/>
                    </a:lnTo>
                    <a:lnTo>
                      <a:pt x="271" y="35"/>
                    </a:lnTo>
                    <a:lnTo>
                      <a:pt x="271" y="35"/>
                    </a:lnTo>
                    <a:lnTo>
                      <a:pt x="271" y="35"/>
                    </a:lnTo>
                    <a:lnTo>
                      <a:pt x="270" y="34"/>
                    </a:lnTo>
                    <a:lnTo>
                      <a:pt x="270" y="34"/>
                    </a:lnTo>
                    <a:lnTo>
                      <a:pt x="269" y="34"/>
                    </a:lnTo>
                    <a:lnTo>
                      <a:pt x="269" y="34"/>
                    </a:lnTo>
                    <a:lnTo>
                      <a:pt x="269" y="33"/>
                    </a:lnTo>
                    <a:lnTo>
                      <a:pt x="267" y="33"/>
                    </a:lnTo>
                    <a:lnTo>
                      <a:pt x="266" y="33"/>
                    </a:lnTo>
                    <a:lnTo>
                      <a:pt x="266" y="33"/>
                    </a:lnTo>
                    <a:lnTo>
                      <a:pt x="264" y="31"/>
                    </a:lnTo>
                    <a:lnTo>
                      <a:pt x="263" y="31"/>
                    </a:lnTo>
                    <a:lnTo>
                      <a:pt x="261" y="31"/>
                    </a:lnTo>
                    <a:lnTo>
                      <a:pt x="260" y="31"/>
                    </a:lnTo>
                    <a:lnTo>
                      <a:pt x="259" y="30"/>
                    </a:lnTo>
                    <a:lnTo>
                      <a:pt x="257" y="30"/>
                    </a:lnTo>
                    <a:lnTo>
                      <a:pt x="257" y="30"/>
                    </a:lnTo>
                    <a:lnTo>
                      <a:pt x="256" y="30"/>
                    </a:lnTo>
                    <a:lnTo>
                      <a:pt x="254" y="29"/>
                    </a:lnTo>
                    <a:lnTo>
                      <a:pt x="253" y="29"/>
                    </a:lnTo>
                    <a:lnTo>
                      <a:pt x="253" y="29"/>
                    </a:lnTo>
                    <a:lnTo>
                      <a:pt x="251" y="29"/>
                    </a:lnTo>
                    <a:lnTo>
                      <a:pt x="251" y="29"/>
                    </a:lnTo>
                    <a:lnTo>
                      <a:pt x="250" y="28"/>
                    </a:lnTo>
                    <a:lnTo>
                      <a:pt x="249" y="28"/>
                    </a:lnTo>
                    <a:lnTo>
                      <a:pt x="249" y="28"/>
                    </a:lnTo>
                    <a:lnTo>
                      <a:pt x="247" y="28"/>
                    </a:lnTo>
                    <a:lnTo>
                      <a:pt x="247" y="26"/>
                    </a:lnTo>
                    <a:lnTo>
                      <a:pt x="246" y="26"/>
                    </a:lnTo>
                    <a:lnTo>
                      <a:pt x="246" y="26"/>
                    </a:lnTo>
                    <a:lnTo>
                      <a:pt x="244" y="25"/>
                    </a:lnTo>
                    <a:lnTo>
                      <a:pt x="244" y="25"/>
                    </a:lnTo>
                    <a:lnTo>
                      <a:pt x="243" y="24"/>
                    </a:lnTo>
                    <a:lnTo>
                      <a:pt x="243" y="24"/>
                    </a:lnTo>
                    <a:lnTo>
                      <a:pt x="243" y="23"/>
                    </a:lnTo>
                    <a:lnTo>
                      <a:pt x="241" y="23"/>
                    </a:lnTo>
                    <a:lnTo>
                      <a:pt x="241" y="21"/>
                    </a:lnTo>
                    <a:lnTo>
                      <a:pt x="241" y="21"/>
                    </a:lnTo>
                    <a:lnTo>
                      <a:pt x="241" y="20"/>
                    </a:lnTo>
                    <a:lnTo>
                      <a:pt x="240" y="20"/>
                    </a:lnTo>
                    <a:lnTo>
                      <a:pt x="240" y="19"/>
                    </a:lnTo>
                    <a:lnTo>
                      <a:pt x="240" y="18"/>
                    </a:lnTo>
                    <a:lnTo>
                      <a:pt x="240" y="16"/>
                    </a:lnTo>
                    <a:lnTo>
                      <a:pt x="240" y="16"/>
                    </a:lnTo>
                    <a:lnTo>
                      <a:pt x="240" y="15"/>
                    </a:lnTo>
                    <a:lnTo>
                      <a:pt x="240" y="14"/>
                    </a:lnTo>
                    <a:lnTo>
                      <a:pt x="240" y="13"/>
                    </a:lnTo>
                    <a:lnTo>
                      <a:pt x="240" y="11"/>
                    </a:lnTo>
                    <a:lnTo>
                      <a:pt x="240" y="11"/>
                    </a:lnTo>
                    <a:lnTo>
                      <a:pt x="241" y="10"/>
                    </a:lnTo>
                    <a:lnTo>
                      <a:pt x="241" y="9"/>
                    </a:lnTo>
                    <a:lnTo>
                      <a:pt x="241" y="8"/>
                    </a:lnTo>
                    <a:lnTo>
                      <a:pt x="243" y="8"/>
                    </a:lnTo>
                    <a:lnTo>
                      <a:pt x="243" y="6"/>
                    </a:lnTo>
                    <a:lnTo>
                      <a:pt x="244" y="5"/>
                    </a:lnTo>
                    <a:lnTo>
                      <a:pt x="246" y="5"/>
                    </a:lnTo>
                    <a:lnTo>
                      <a:pt x="246" y="4"/>
                    </a:lnTo>
                    <a:lnTo>
                      <a:pt x="247" y="4"/>
                    </a:lnTo>
                    <a:lnTo>
                      <a:pt x="249" y="3"/>
                    </a:lnTo>
                    <a:lnTo>
                      <a:pt x="250" y="3"/>
                    </a:lnTo>
                    <a:lnTo>
                      <a:pt x="251" y="1"/>
                    </a:lnTo>
                    <a:lnTo>
                      <a:pt x="253" y="1"/>
                    </a:lnTo>
                    <a:lnTo>
                      <a:pt x="254" y="1"/>
                    </a:lnTo>
                    <a:lnTo>
                      <a:pt x="256" y="1"/>
                    </a:lnTo>
                    <a:lnTo>
                      <a:pt x="257" y="0"/>
                    </a:lnTo>
                    <a:lnTo>
                      <a:pt x="259" y="0"/>
                    </a:lnTo>
                    <a:lnTo>
                      <a:pt x="261" y="0"/>
                    </a:lnTo>
                    <a:lnTo>
                      <a:pt x="263" y="0"/>
                    </a:lnTo>
                    <a:lnTo>
                      <a:pt x="264" y="0"/>
                    </a:lnTo>
                    <a:lnTo>
                      <a:pt x="266" y="0"/>
                    </a:lnTo>
                    <a:lnTo>
                      <a:pt x="267" y="0"/>
                    </a:lnTo>
                    <a:lnTo>
                      <a:pt x="267" y="0"/>
                    </a:lnTo>
                    <a:lnTo>
                      <a:pt x="269" y="0"/>
                    </a:lnTo>
                    <a:lnTo>
                      <a:pt x="270" y="0"/>
                    </a:lnTo>
                    <a:lnTo>
                      <a:pt x="270" y="0"/>
                    </a:lnTo>
                    <a:lnTo>
                      <a:pt x="271" y="0"/>
                    </a:lnTo>
                    <a:lnTo>
                      <a:pt x="273" y="1"/>
                    </a:lnTo>
                    <a:lnTo>
                      <a:pt x="273" y="1"/>
                    </a:lnTo>
                    <a:lnTo>
                      <a:pt x="274" y="1"/>
                    </a:lnTo>
                    <a:lnTo>
                      <a:pt x="276" y="1"/>
                    </a:lnTo>
                    <a:lnTo>
                      <a:pt x="276" y="1"/>
                    </a:lnTo>
                    <a:lnTo>
                      <a:pt x="277" y="3"/>
                    </a:lnTo>
                    <a:lnTo>
                      <a:pt x="279" y="3"/>
                    </a:lnTo>
                    <a:lnTo>
                      <a:pt x="279" y="3"/>
                    </a:lnTo>
                    <a:lnTo>
                      <a:pt x="280" y="4"/>
                    </a:lnTo>
                    <a:lnTo>
                      <a:pt x="280" y="4"/>
                    </a:lnTo>
                    <a:lnTo>
                      <a:pt x="282" y="4"/>
                    </a:lnTo>
                    <a:lnTo>
                      <a:pt x="282" y="5"/>
                    </a:lnTo>
                    <a:lnTo>
                      <a:pt x="283" y="5"/>
                    </a:lnTo>
                    <a:lnTo>
                      <a:pt x="283" y="6"/>
                    </a:lnTo>
                    <a:lnTo>
                      <a:pt x="284" y="6"/>
                    </a:lnTo>
                    <a:lnTo>
                      <a:pt x="284" y="8"/>
                    </a:lnTo>
                    <a:lnTo>
                      <a:pt x="286" y="9"/>
                    </a:lnTo>
                    <a:lnTo>
                      <a:pt x="286" y="9"/>
                    </a:lnTo>
                    <a:lnTo>
                      <a:pt x="286" y="10"/>
                    </a:lnTo>
                    <a:lnTo>
                      <a:pt x="287" y="11"/>
                    </a:lnTo>
                    <a:lnTo>
                      <a:pt x="287" y="11"/>
                    </a:lnTo>
                    <a:lnTo>
                      <a:pt x="287" y="13"/>
                    </a:lnTo>
                    <a:lnTo>
                      <a:pt x="289" y="14"/>
                    </a:lnTo>
                    <a:lnTo>
                      <a:pt x="289" y="15"/>
                    </a:lnTo>
                    <a:lnTo>
                      <a:pt x="289" y="16"/>
                    </a:lnTo>
                    <a:lnTo>
                      <a:pt x="270" y="16"/>
                    </a:lnTo>
                    <a:close/>
                  </a:path>
                </a:pathLst>
              </a:custGeom>
              <a:solidFill>
                <a:srgbClr val="000000"/>
              </a:solidFill>
              <a:ln w="9525">
                <a:noFill/>
                <a:round/>
                <a:headEnd/>
                <a:tailEnd/>
              </a:ln>
            </p:spPr>
            <p:txBody>
              <a:bodyPr/>
              <a:lstStyle/>
              <a:p>
                <a:endParaRPr lang="en-US"/>
              </a:p>
            </p:txBody>
          </p:sp>
          <p:sp>
            <p:nvSpPr>
              <p:cNvPr id="10441" name="Freeform 201"/>
              <p:cNvSpPr>
                <a:spLocks noEditPoints="1"/>
              </p:cNvSpPr>
              <p:nvPr/>
            </p:nvSpPr>
            <p:spPr bwMode="auto">
              <a:xfrm>
                <a:off x="2902" y="2638"/>
                <a:ext cx="72" cy="16"/>
              </a:xfrm>
              <a:custGeom>
                <a:avLst/>
                <a:gdLst/>
                <a:ahLst/>
                <a:cxnLst>
                  <a:cxn ang="0">
                    <a:pos x="18" y="13"/>
                  </a:cxn>
                  <a:cxn ang="0">
                    <a:pos x="18" y="33"/>
                  </a:cxn>
                  <a:cxn ang="0">
                    <a:pos x="62" y="0"/>
                  </a:cxn>
                  <a:cxn ang="0">
                    <a:pos x="80" y="43"/>
                  </a:cxn>
                  <a:cxn ang="0">
                    <a:pos x="62" y="0"/>
                  </a:cxn>
                  <a:cxn ang="0">
                    <a:pos x="66" y="33"/>
                  </a:cxn>
                  <a:cxn ang="0">
                    <a:pos x="133" y="22"/>
                  </a:cxn>
                  <a:cxn ang="0">
                    <a:pos x="138" y="22"/>
                  </a:cxn>
                  <a:cxn ang="0">
                    <a:pos x="139" y="20"/>
                  </a:cxn>
                  <a:cxn ang="0">
                    <a:pos x="140" y="19"/>
                  </a:cxn>
                  <a:cxn ang="0">
                    <a:pos x="140" y="17"/>
                  </a:cxn>
                  <a:cxn ang="0">
                    <a:pos x="140" y="15"/>
                  </a:cxn>
                  <a:cxn ang="0">
                    <a:pos x="139" y="13"/>
                  </a:cxn>
                  <a:cxn ang="0">
                    <a:pos x="136" y="13"/>
                  </a:cxn>
                  <a:cxn ang="0">
                    <a:pos x="125" y="13"/>
                  </a:cxn>
                  <a:cxn ang="0">
                    <a:pos x="139" y="2"/>
                  </a:cxn>
                  <a:cxn ang="0">
                    <a:pos x="146" y="2"/>
                  </a:cxn>
                  <a:cxn ang="0">
                    <a:pos x="152" y="4"/>
                  </a:cxn>
                  <a:cxn ang="0">
                    <a:pos x="155" y="7"/>
                  </a:cxn>
                  <a:cxn ang="0">
                    <a:pos x="158" y="9"/>
                  </a:cxn>
                  <a:cxn ang="0">
                    <a:pos x="158" y="13"/>
                  </a:cxn>
                  <a:cxn ang="0">
                    <a:pos x="158" y="17"/>
                  </a:cxn>
                  <a:cxn ang="0">
                    <a:pos x="156" y="22"/>
                  </a:cxn>
                  <a:cxn ang="0">
                    <a:pos x="155" y="24"/>
                  </a:cxn>
                  <a:cxn ang="0">
                    <a:pos x="151" y="27"/>
                  </a:cxn>
                  <a:cxn ang="0">
                    <a:pos x="151" y="28"/>
                  </a:cxn>
                  <a:cxn ang="0">
                    <a:pos x="153" y="28"/>
                  </a:cxn>
                  <a:cxn ang="0">
                    <a:pos x="155" y="29"/>
                  </a:cxn>
                  <a:cxn ang="0">
                    <a:pos x="156" y="32"/>
                  </a:cxn>
                  <a:cxn ang="0">
                    <a:pos x="158" y="34"/>
                  </a:cxn>
                  <a:cxn ang="0">
                    <a:pos x="158" y="38"/>
                  </a:cxn>
                  <a:cxn ang="0">
                    <a:pos x="158" y="44"/>
                  </a:cxn>
                  <a:cxn ang="0">
                    <a:pos x="159" y="47"/>
                  </a:cxn>
                  <a:cxn ang="0">
                    <a:pos x="159" y="48"/>
                  </a:cxn>
                  <a:cxn ang="0">
                    <a:pos x="159" y="48"/>
                  </a:cxn>
                  <a:cxn ang="0">
                    <a:pos x="161" y="49"/>
                  </a:cxn>
                  <a:cxn ang="0">
                    <a:pos x="140" y="48"/>
                  </a:cxn>
                  <a:cxn ang="0">
                    <a:pos x="140" y="45"/>
                  </a:cxn>
                  <a:cxn ang="0">
                    <a:pos x="140" y="43"/>
                  </a:cxn>
                  <a:cxn ang="0">
                    <a:pos x="140" y="40"/>
                  </a:cxn>
                  <a:cxn ang="0">
                    <a:pos x="140" y="38"/>
                  </a:cxn>
                  <a:cxn ang="0">
                    <a:pos x="139" y="35"/>
                  </a:cxn>
                  <a:cxn ang="0">
                    <a:pos x="139" y="34"/>
                  </a:cxn>
                  <a:cxn ang="0">
                    <a:pos x="138" y="34"/>
                  </a:cxn>
                  <a:cxn ang="0">
                    <a:pos x="135" y="33"/>
                  </a:cxn>
                  <a:cxn ang="0">
                    <a:pos x="129" y="33"/>
                  </a:cxn>
                  <a:cxn ang="0">
                    <a:pos x="106" y="49"/>
                  </a:cxn>
                  <a:cxn ang="0">
                    <a:pos x="214" y="13"/>
                  </a:cxn>
                  <a:cxn ang="0">
                    <a:pos x="209" y="30"/>
                  </a:cxn>
                  <a:cxn ang="0">
                    <a:pos x="215" y="49"/>
                  </a:cxn>
                </a:cxnLst>
                <a:rect l="0" t="0" r="r" b="b"/>
                <a:pathLst>
                  <a:path w="215" h="49">
                    <a:moveTo>
                      <a:pt x="0" y="0"/>
                    </a:moveTo>
                    <a:lnTo>
                      <a:pt x="44" y="0"/>
                    </a:lnTo>
                    <a:lnTo>
                      <a:pt x="44" y="13"/>
                    </a:lnTo>
                    <a:lnTo>
                      <a:pt x="18" y="13"/>
                    </a:lnTo>
                    <a:lnTo>
                      <a:pt x="18" y="22"/>
                    </a:lnTo>
                    <a:lnTo>
                      <a:pt x="39" y="22"/>
                    </a:lnTo>
                    <a:lnTo>
                      <a:pt x="39" y="33"/>
                    </a:lnTo>
                    <a:lnTo>
                      <a:pt x="18" y="33"/>
                    </a:lnTo>
                    <a:lnTo>
                      <a:pt x="18" y="49"/>
                    </a:lnTo>
                    <a:lnTo>
                      <a:pt x="0" y="49"/>
                    </a:lnTo>
                    <a:lnTo>
                      <a:pt x="0" y="0"/>
                    </a:lnTo>
                    <a:close/>
                    <a:moveTo>
                      <a:pt x="62" y="0"/>
                    </a:moveTo>
                    <a:lnTo>
                      <a:pt x="82" y="0"/>
                    </a:lnTo>
                    <a:lnTo>
                      <a:pt x="100" y="49"/>
                    </a:lnTo>
                    <a:lnTo>
                      <a:pt x="83" y="49"/>
                    </a:lnTo>
                    <a:lnTo>
                      <a:pt x="80" y="43"/>
                    </a:lnTo>
                    <a:lnTo>
                      <a:pt x="62" y="43"/>
                    </a:lnTo>
                    <a:lnTo>
                      <a:pt x="60" y="49"/>
                    </a:lnTo>
                    <a:lnTo>
                      <a:pt x="43" y="49"/>
                    </a:lnTo>
                    <a:lnTo>
                      <a:pt x="62" y="0"/>
                    </a:lnTo>
                    <a:close/>
                    <a:moveTo>
                      <a:pt x="66" y="33"/>
                    </a:moveTo>
                    <a:lnTo>
                      <a:pt x="77" y="33"/>
                    </a:lnTo>
                    <a:lnTo>
                      <a:pt x="72" y="15"/>
                    </a:lnTo>
                    <a:lnTo>
                      <a:pt x="66" y="33"/>
                    </a:lnTo>
                    <a:close/>
                    <a:moveTo>
                      <a:pt x="125" y="13"/>
                    </a:moveTo>
                    <a:lnTo>
                      <a:pt x="125" y="22"/>
                    </a:lnTo>
                    <a:lnTo>
                      <a:pt x="133" y="22"/>
                    </a:lnTo>
                    <a:lnTo>
                      <a:pt x="133" y="22"/>
                    </a:lnTo>
                    <a:lnTo>
                      <a:pt x="135" y="22"/>
                    </a:lnTo>
                    <a:lnTo>
                      <a:pt x="136" y="22"/>
                    </a:lnTo>
                    <a:lnTo>
                      <a:pt x="136" y="22"/>
                    </a:lnTo>
                    <a:lnTo>
                      <a:pt x="138" y="22"/>
                    </a:lnTo>
                    <a:lnTo>
                      <a:pt x="138" y="22"/>
                    </a:lnTo>
                    <a:lnTo>
                      <a:pt x="139" y="22"/>
                    </a:lnTo>
                    <a:lnTo>
                      <a:pt x="139" y="20"/>
                    </a:lnTo>
                    <a:lnTo>
                      <a:pt x="139" y="20"/>
                    </a:lnTo>
                    <a:lnTo>
                      <a:pt x="140" y="20"/>
                    </a:lnTo>
                    <a:lnTo>
                      <a:pt x="140" y="20"/>
                    </a:lnTo>
                    <a:lnTo>
                      <a:pt x="140" y="19"/>
                    </a:lnTo>
                    <a:lnTo>
                      <a:pt x="140" y="19"/>
                    </a:lnTo>
                    <a:lnTo>
                      <a:pt x="140" y="18"/>
                    </a:lnTo>
                    <a:lnTo>
                      <a:pt x="140" y="18"/>
                    </a:lnTo>
                    <a:lnTo>
                      <a:pt x="140" y="18"/>
                    </a:lnTo>
                    <a:lnTo>
                      <a:pt x="140" y="17"/>
                    </a:lnTo>
                    <a:lnTo>
                      <a:pt x="140" y="17"/>
                    </a:lnTo>
                    <a:lnTo>
                      <a:pt x="140" y="15"/>
                    </a:lnTo>
                    <a:lnTo>
                      <a:pt x="140" y="15"/>
                    </a:lnTo>
                    <a:lnTo>
                      <a:pt x="140" y="15"/>
                    </a:lnTo>
                    <a:lnTo>
                      <a:pt x="139" y="14"/>
                    </a:lnTo>
                    <a:lnTo>
                      <a:pt x="139" y="14"/>
                    </a:lnTo>
                    <a:lnTo>
                      <a:pt x="139" y="14"/>
                    </a:lnTo>
                    <a:lnTo>
                      <a:pt x="139" y="13"/>
                    </a:lnTo>
                    <a:lnTo>
                      <a:pt x="138" y="13"/>
                    </a:lnTo>
                    <a:lnTo>
                      <a:pt x="138" y="13"/>
                    </a:lnTo>
                    <a:lnTo>
                      <a:pt x="136" y="13"/>
                    </a:lnTo>
                    <a:lnTo>
                      <a:pt x="136" y="13"/>
                    </a:lnTo>
                    <a:lnTo>
                      <a:pt x="135" y="13"/>
                    </a:lnTo>
                    <a:lnTo>
                      <a:pt x="135" y="13"/>
                    </a:lnTo>
                    <a:lnTo>
                      <a:pt x="133" y="13"/>
                    </a:lnTo>
                    <a:lnTo>
                      <a:pt x="125" y="13"/>
                    </a:lnTo>
                    <a:close/>
                    <a:moveTo>
                      <a:pt x="106" y="0"/>
                    </a:moveTo>
                    <a:lnTo>
                      <a:pt x="133" y="0"/>
                    </a:lnTo>
                    <a:lnTo>
                      <a:pt x="136" y="0"/>
                    </a:lnTo>
                    <a:lnTo>
                      <a:pt x="139" y="2"/>
                    </a:lnTo>
                    <a:lnTo>
                      <a:pt x="140" y="2"/>
                    </a:lnTo>
                    <a:lnTo>
                      <a:pt x="143" y="2"/>
                    </a:lnTo>
                    <a:lnTo>
                      <a:pt x="145" y="2"/>
                    </a:lnTo>
                    <a:lnTo>
                      <a:pt x="146" y="2"/>
                    </a:lnTo>
                    <a:lnTo>
                      <a:pt x="148" y="3"/>
                    </a:lnTo>
                    <a:lnTo>
                      <a:pt x="149" y="3"/>
                    </a:lnTo>
                    <a:lnTo>
                      <a:pt x="151" y="3"/>
                    </a:lnTo>
                    <a:lnTo>
                      <a:pt x="152" y="4"/>
                    </a:lnTo>
                    <a:lnTo>
                      <a:pt x="153" y="4"/>
                    </a:lnTo>
                    <a:lnTo>
                      <a:pt x="153" y="5"/>
                    </a:lnTo>
                    <a:lnTo>
                      <a:pt x="155" y="5"/>
                    </a:lnTo>
                    <a:lnTo>
                      <a:pt x="155" y="7"/>
                    </a:lnTo>
                    <a:lnTo>
                      <a:pt x="156" y="7"/>
                    </a:lnTo>
                    <a:lnTo>
                      <a:pt x="156" y="8"/>
                    </a:lnTo>
                    <a:lnTo>
                      <a:pt x="156" y="8"/>
                    </a:lnTo>
                    <a:lnTo>
                      <a:pt x="158" y="9"/>
                    </a:lnTo>
                    <a:lnTo>
                      <a:pt x="158" y="10"/>
                    </a:lnTo>
                    <a:lnTo>
                      <a:pt x="158" y="10"/>
                    </a:lnTo>
                    <a:lnTo>
                      <a:pt x="158" y="12"/>
                    </a:lnTo>
                    <a:lnTo>
                      <a:pt x="158" y="13"/>
                    </a:lnTo>
                    <a:lnTo>
                      <a:pt x="158" y="14"/>
                    </a:lnTo>
                    <a:lnTo>
                      <a:pt x="158" y="15"/>
                    </a:lnTo>
                    <a:lnTo>
                      <a:pt x="158" y="17"/>
                    </a:lnTo>
                    <a:lnTo>
                      <a:pt x="158" y="17"/>
                    </a:lnTo>
                    <a:lnTo>
                      <a:pt x="158" y="18"/>
                    </a:lnTo>
                    <a:lnTo>
                      <a:pt x="158" y="19"/>
                    </a:lnTo>
                    <a:lnTo>
                      <a:pt x="158" y="20"/>
                    </a:lnTo>
                    <a:lnTo>
                      <a:pt x="156" y="22"/>
                    </a:lnTo>
                    <a:lnTo>
                      <a:pt x="156" y="22"/>
                    </a:lnTo>
                    <a:lnTo>
                      <a:pt x="156" y="23"/>
                    </a:lnTo>
                    <a:lnTo>
                      <a:pt x="155" y="23"/>
                    </a:lnTo>
                    <a:lnTo>
                      <a:pt x="155" y="24"/>
                    </a:lnTo>
                    <a:lnTo>
                      <a:pt x="153" y="25"/>
                    </a:lnTo>
                    <a:lnTo>
                      <a:pt x="152" y="25"/>
                    </a:lnTo>
                    <a:lnTo>
                      <a:pt x="152" y="25"/>
                    </a:lnTo>
                    <a:lnTo>
                      <a:pt x="151" y="27"/>
                    </a:lnTo>
                    <a:lnTo>
                      <a:pt x="149" y="27"/>
                    </a:lnTo>
                    <a:lnTo>
                      <a:pt x="149" y="27"/>
                    </a:lnTo>
                    <a:lnTo>
                      <a:pt x="149" y="27"/>
                    </a:lnTo>
                    <a:lnTo>
                      <a:pt x="151" y="28"/>
                    </a:lnTo>
                    <a:lnTo>
                      <a:pt x="152" y="28"/>
                    </a:lnTo>
                    <a:lnTo>
                      <a:pt x="152" y="28"/>
                    </a:lnTo>
                    <a:lnTo>
                      <a:pt x="153" y="28"/>
                    </a:lnTo>
                    <a:lnTo>
                      <a:pt x="153" y="28"/>
                    </a:lnTo>
                    <a:lnTo>
                      <a:pt x="153" y="29"/>
                    </a:lnTo>
                    <a:lnTo>
                      <a:pt x="155" y="29"/>
                    </a:lnTo>
                    <a:lnTo>
                      <a:pt x="155" y="29"/>
                    </a:lnTo>
                    <a:lnTo>
                      <a:pt x="155" y="29"/>
                    </a:lnTo>
                    <a:lnTo>
                      <a:pt x="156" y="30"/>
                    </a:lnTo>
                    <a:lnTo>
                      <a:pt x="156" y="30"/>
                    </a:lnTo>
                    <a:lnTo>
                      <a:pt x="156" y="30"/>
                    </a:lnTo>
                    <a:lnTo>
                      <a:pt x="156" y="32"/>
                    </a:lnTo>
                    <a:lnTo>
                      <a:pt x="158" y="32"/>
                    </a:lnTo>
                    <a:lnTo>
                      <a:pt x="158" y="33"/>
                    </a:lnTo>
                    <a:lnTo>
                      <a:pt x="158" y="33"/>
                    </a:lnTo>
                    <a:lnTo>
                      <a:pt x="158" y="34"/>
                    </a:lnTo>
                    <a:lnTo>
                      <a:pt x="158" y="34"/>
                    </a:lnTo>
                    <a:lnTo>
                      <a:pt x="158" y="35"/>
                    </a:lnTo>
                    <a:lnTo>
                      <a:pt x="158" y="37"/>
                    </a:lnTo>
                    <a:lnTo>
                      <a:pt x="158" y="38"/>
                    </a:lnTo>
                    <a:lnTo>
                      <a:pt x="158" y="38"/>
                    </a:lnTo>
                    <a:lnTo>
                      <a:pt x="158" y="39"/>
                    </a:lnTo>
                    <a:lnTo>
                      <a:pt x="158" y="43"/>
                    </a:lnTo>
                    <a:lnTo>
                      <a:pt x="158" y="44"/>
                    </a:lnTo>
                    <a:lnTo>
                      <a:pt x="158" y="44"/>
                    </a:lnTo>
                    <a:lnTo>
                      <a:pt x="158" y="45"/>
                    </a:lnTo>
                    <a:lnTo>
                      <a:pt x="159" y="45"/>
                    </a:lnTo>
                    <a:lnTo>
                      <a:pt x="159" y="47"/>
                    </a:lnTo>
                    <a:lnTo>
                      <a:pt x="159" y="47"/>
                    </a:lnTo>
                    <a:lnTo>
                      <a:pt x="159" y="47"/>
                    </a:lnTo>
                    <a:lnTo>
                      <a:pt x="159" y="47"/>
                    </a:lnTo>
                    <a:lnTo>
                      <a:pt x="159" y="48"/>
                    </a:lnTo>
                    <a:lnTo>
                      <a:pt x="159" y="48"/>
                    </a:lnTo>
                    <a:lnTo>
                      <a:pt x="159" y="48"/>
                    </a:lnTo>
                    <a:lnTo>
                      <a:pt x="159" y="48"/>
                    </a:lnTo>
                    <a:lnTo>
                      <a:pt x="159" y="48"/>
                    </a:lnTo>
                    <a:lnTo>
                      <a:pt x="159" y="48"/>
                    </a:lnTo>
                    <a:lnTo>
                      <a:pt x="161" y="48"/>
                    </a:lnTo>
                    <a:lnTo>
                      <a:pt x="161" y="48"/>
                    </a:lnTo>
                    <a:lnTo>
                      <a:pt x="161" y="49"/>
                    </a:lnTo>
                    <a:lnTo>
                      <a:pt x="142" y="49"/>
                    </a:lnTo>
                    <a:lnTo>
                      <a:pt x="142" y="49"/>
                    </a:lnTo>
                    <a:lnTo>
                      <a:pt x="140" y="48"/>
                    </a:lnTo>
                    <a:lnTo>
                      <a:pt x="140" y="48"/>
                    </a:lnTo>
                    <a:lnTo>
                      <a:pt x="140" y="48"/>
                    </a:lnTo>
                    <a:lnTo>
                      <a:pt x="140" y="47"/>
                    </a:lnTo>
                    <a:lnTo>
                      <a:pt x="140" y="47"/>
                    </a:lnTo>
                    <a:lnTo>
                      <a:pt x="140" y="45"/>
                    </a:lnTo>
                    <a:lnTo>
                      <a:pt x="140" y="45"/>
                    </a:lnTo>
                    <a:lnTo>
                      <a:pt x="140" y="44"/>
                    </a:lnTo>
                    <a:lnTo>
                      <a:pt x="140" y="43"/>
                    </a:lnTo>
                    <a:lnTo>
                      <a:pt x="140" y="43"/>
                    </a:lnTo>
                    <a:lnTo>
                      <a:pt x="140" y="42"/>
                    </a:lnTo>
                    <a:lnTo>
                      <a:pt x="140" y="42"/>
                    </a:lnTo>
                    <a:lnTo>
                      <a:pt x="140" y="40"/>
                    </a:lnTo>
                    <a:lnTo>
                      <a:pt x="140" y="40"/>
                    </a:lnTo>
                    <a:lnTo>
                      <a:pt x="140" y="39"/>
                    </a:lnTo>
                    <a:lnTo>
                      <a:pt x="140" y="39"/>
                    </a:lnTo>
                    <a:lnTo>
                      <a:pt x="140" y="38"/>
                    </a:lnTo>
                    <a:lnTo>
                      <a:pt x="140" y="38"/>
                    </a:lnTo>
                    <a:lnTo>
                      <a:pt x="140" y="38"/>
                    </a:lnTo>
                    <a:lnTo>
                      <a:pt x="139" y="37"/>
                    </a:lnTo>
                    <a:lnTo>
                      <a:pt x="139" y="37"/>
                    </a:lnTo>
                    <a:lnTo>
                      <a:pt x="139" y="35"/>
                    </a:lnTo>
                    <a:lnTo>
                      <a:pt x="139" y="35"/>
                    </a:lnTo>
                    <a:lnTo>
                      <a:pt x="139" y="35"/>
                    </a:lnTo>
                    <a:lnTo>
                      <a:pt x="139" y="35"/>
                    </a:lnTo>
                    <a:lnTo>
                      <a:pt x="139" y="34"/>
                    </a:lnTo>
                    <a:lnTo>
                      <a:pt x="138" y="34"/>
                    </a:lnTo>
                    <a:lnTo>
                      <a:pt x="138" y="34"/>
                    </a:lnTo>
                    <a:lnTo>
                      <a:pt x="138" y="34"/>
                    </a:lnTo>
                    <a:lnTo>
                      <a:pt x="138" y="34"/>
                    </a:lnTo>
                    <a:lnTo>
                      <a:pt x="136" y="34"/>
                    </a:lnTo>
                    <a:lnTo>
                      <a:pt x="136" y="33"/>
                    </a:lnTo>
                    <a:lnTo>
                      <a:pt x="135" y="33"/>
                    </a:lnTo>
                    <a:lnTo>
                      <a:pt x="135" y="33"/>
                    </a:lnTo>
                    <a:lnTo>
                      <a:pt x="133" y="33"/>
                    </a:lnTo>
                    <a:lnTo>
                      <a:pt x="132" y="33"/>
                    </a:lnTo>
                    <a:lnTo>
                      <a:pt x="130" y="33"/>
                    </a:lnTo>
                    <a:lnTo>
                      <a:pt x="129" y="33"/>
                    </a:lnTo>
                    <a:lnTo>
                      <a:pt x="128" y="33"/>
                    </a:lnTo>
                    <a:lnTo>
                      <a:pt x="125" y="33"/>
                    </a:lnTo>
                    <a:lnTo>
                      <a:pt x="125" y="49"/>
                    </a:lnTo>
                    <a:lnTo>
                      <a:pt x="106" y="49"/>
                    </a:lnTo>
                    <a:lnTo>
                      <a:pt x="106" y="0"/>
                    </a:lnTo>
                    <a:close/>
                    <a:moveTo>
                      <a:pt x="168" y="0"/>
                    </a:moveTo>
                    <a:lnTo>
                      <a:pt x="214" y="0"/>
                    </a:lnTo>
                    <a:lnTo>
                      <a:pt x="214" y="13"/>
                    </a:lnTo>
                    <a:lnTo>
                      <a:pt x="186" y="13"/>
                    </a:lnTo>
                    <a:lnTo>
                      <a:pt x="186" y="19"/>
                    </a:lnTo>
                    <a:lnTo>
                      <a:pt x="209" y="19"/>
                    </a:lnTo>
                    <a:lnTo>
                      <a:pt x="209" y="30"/>
                    </a:lnTo>
                    <a:lnTo>
                      <a:pt x="186" y="30"/>
                    </a:lnTo>
                    <a:lnTo>
                      <a:pt x="186" y="38"/>
                    </a:lnTo>
                    <a:lnTo>
                      <a:pt x="215" y="38"/>
                    </a:lnTo>
                    <a:lnTo>
                      <a:pt x="215" y="49"/>
                    </a:lnTo>
                    <a:lnTo>
                      <a:pt x="168" y="49"/>
                    </a:lnTo>
                    <a:lnTo>
                      <a:pt x="168" y="0"/>
                    </a:lnTo>
                    <a:close/>
                  </a:path>
                </a:pathLst>
              </a:custGeom>
              <a:solidFill>
                <a:srgbClr val="000000"/>
              </a:solidFill>
              <a:ln w="9525">
                <a:noFill/>
                <a:round/>
                <a:headEnd/>
                <a:tailEnd/>
              </a:ln>
            </p:spPr>
            <p:txBody>
              <a:bodyPr/>
              <a:lstStyle/>
              <a:p>
                <a:endParaRPr lang="en-US"/>
              </a:p>
            </p:txBody>
          </p:sp>
          <p:sp>
            <p:nvSpPr>
              <p:cNvPr id="10442" name="Freeform 202"/>
              <p:cNvSpPr>
                <a:spLocks noEditPoints="1"/>
              </p:cNvSpPr>
              <p:nvPr/>
            </p:nvSpPr>
            <p:spPr bwMode="auto">
              <a:xfrm>
                <a:off x="3034" y="2637"/>
                <a:ext cx="96" cy="17"/>
              </a:xfrm>
              <a:custGeom>
                <a:avLst/>
                <a:gdLst/>
                <a:ahLst/>
                <a:cxnLst>
                  <a:cxn ang="0">
                    <a:pos x="36" y="17"/>
                  </a:cxn>
                  <a:cxn ang="0">
                    <a:pos x="36" y="50"/>
                  </a:cxn>
                  <a:cxn ang="0">
                    <a:pos x="0" y="50"/>
                  </a:cxn>
                  <a:cxn ang="0">
                    <a:pos x="96" y="0"/>
                  </a:cxn>
                  <a:cxn ang="0">
                    <a:pos x="105" y="1"/>
                  </a:cxn>
                  <a:cxn ang="0">
                    <a:pos x="111" y="5"/>
                  </a:cxn>
                  <a:cxn ang="0">
                    <a:pos x="116" y="10"/>
                  </a:cxn>
                  <a:cxn ang="0">
                    <a:pos x="119" y="15"/>
                  </a:cxn>
                  <a:cxn ang="0">
                    <a:pos x="121" y="21"/>
                  </a:cxn>
                  <a:cxn ang="0">
                    <a:pos x="121" y="27"/>
                  </a:cxn>
                  <a:cxn ang="0">
                    <a:pos x="121" y="32"/>
                  </a:cxn>
                  <a:cxn ang="0">
                    <a:pos x="118" y="37"/>
                  </a:cxn>
                  <a:cxn ang="0">
                    <a:pos x="115" y="41"/>
                  </a:cxn>
                  <a:cxn ang="0">
                    <a:pos x="112" y="45"/>
                  </a:cxn>
                  <a:cxn ang="0">
                    <a:pos x="108" y="47"/>
                  </a:cxn>
                  <a:cxn ang="0">
                    <a:pos x="102" y="50"/>
                  </a:cxn>
                  <a:cxn ang="0">
                    <a:pos x="95" y="51"/>
                  </a:cxn>
                  <a:cxn ang="0">
                    <a:pos x="88" y="51"/>
                  </a:cxn>
                  <a:cxn ang="0">
                    <a:pos x="79" y="49"/>
                  </a:cxn>
                  <a:cxn ang="0">
                    <a:pos x="72" y="45"/>
                  </a:cxn>
                  <a:cxn ang="0">
                    <a:pos x="68" y="40"/>
                  </a:cxn>
                  <a:cxn ang="0">
                    <a:pos x="65" y="35"/>
                  </a:cxn>
                  <a:cxn ang="0">
                    <a:pos x="63" y="29"/>
                  </a:cxn>
                  <a:cxn ang="0">
                    <a:pos x="63" y="22"/>
                  </a:cxn>
                  <a:cxn ang="0">
                    <a:pos x="63" y="17"/>
                  </a:cxn>
                  <a:cxn ang="0">
                    <a:pos x="66" y="14"/>
                  </a:cxn>
                  <a:cxn ang="0">
                    <a:pos x="68" y="9"/>
                  </a:cxn>
                  <a:cxn ang="0">
                    <a:pos x="72" y="5"/>
                  </a:cxn>
                  <a:cxn ang="0">
                    <a:pos x="76" y="2"/>
                  </a:cxn>
                  <a:cxn ang="0">
                    <a:pos x="82" y="1"/>
                  </a:cxn>
                  <a:cxn ang="0">
                    <a:pos x="88" y="0"/>
                  </a:cxn>
                  <a:cxn ang="0">
                    <a:pos x="91" y="11"/>
                  </a:cxn>
                  <a:cxn ang="0">
                    <a:pos x="88" y="12"/>
                  </a:cxn>
                  <a:cxn ang="0">
                    <a:pos x="86" y="14"/>
                  </a:cxn>
                  <a:cxn ang="0">
                    <a:pos x="83" y="16"/>
                  </a:cxn>
                  <a:cxn ang="0">
                    <a:pos x="82" y="19"/>
                  </a:cxn>
                  <a:cxn ang="0">
                    <a:pos x="82" y="22"/>
                  </a:cxn>
                  <a:cxn ang="0">
                    <a:pos x="82" y="27"/>
                  </a:cxn>
                  <a:cxn ang="0">
                    <a:pos x="82" y="32"/>
                  </a:cxn>
                  <a:cxn ang="0">
                    <a:pos x="85" y="36"/>
                  </a:cxn>
                  <a:cxn ang="0">
                    <a:pos x="89" y="39"/>
                  </a:cxn>
                  <a:cxn ang="0">
                    <a:pos x="93" y="39"/>
                  </a:cxn>
                  <a:cxn ang="0">
                    <a:pos x="98" y="37"/>
                  </a:cxn>
                  <a:cxn ang="0">
                    <a:pos x="101" y="35"/>
                  </a:cxn>
                  <a:cxn ang="0">
                    <a:pos x="102" y="30"/>
                  </a:cxn>
                  <a:cxn ang="0">
                    <a:pos x="102" y="25"/>
                  </a:cxn>
                  <a:cxn ang="0">
                    <a:pos x="101" y="19"/>
                  </a:cxn>
                  <a:cxn ang="0">
                    <a:pos x="99" y="15"/>
                  </a:cxn>
                  <a:cxn ang="0">
                    <a:pos x="95" y="12"/>
                  </a:cxn>
                  <a:cxn ang="0">
                    <a:pos x="126" y="1"/>
                  </a:cxn>
                  <a:cxn ang="0">
                    <a:pos x="162" y="50"/>
                  </a:cxn>
                  <a:cxn ang="0">
                    <a:pos x="126" y="1"/>
                  </a:cxn>
                  <a:cxn ang="0">
                    <a:pos x="204" y="12"/>
                  </a:cxn>
                  <a:cxn ang="0">
                    <a:pos x="204" y="31"/>
                  </a:cxn>
                  <a:cxn ang="0">
                    <a:pos x="185" y="50"/>
                  </a:cxn>
                  <a:cxn ang="0">
                    <a:pos x="260" y="39"/>
                  </a:cxn>
                  <a:cxn ang="0">
                    <a:pos x="241" y="1"/>
                  </a:cxn>
                </a:cxnLst>
                <a:rect l="0" t="0" r="r" b="b"/>
                <a:pathLst>
                  <a:path w="286" h="51">
                    <a:moveTo>
                      <a:pt x="0" y="1"/>
                    </a:moveTo>
                    <a:lnTo>
                      <a:pt x="19" y="1"/>
                    </a:lnTo>
                    <a:lnTo>
                      <a:pt x="19" y="17"/>
                    </a:lnTo>
                    <a:lnTo>
                      <a:pt x="36" y="17"/>
                    </a:lnTo>
                    <a:lnTo>
                      <a:pt x="36" y="1"/>
                    </a:lnTo>
                    <a:lnTo>
                      <a:pt x="55" y="1"/>
                    </a:lnTo>
                    <a:lnTo>
                      <a:pt x="55" y="50"/>
                    </a:lnTo>
                    <a:lnTo>
                      <a:pt x="36" y="50"/>
                    </a:lnTo>
                    <a:lnTo>
                      <a:pt x="36" y="31"/>
                    </a:lnTo>
                    <a:lnTo>
                      <a:pt x="19" y="31"/>
                    </a:lnTo>
                    <a:lnTo>
                      <a:pt x="19" y="50"/>
                    </a:lnTo>
                    <a:lnTo>
                      <a:pt x="0" y="50"/>
                    </a:lnTo>
                    <a:lnTo>
                      <a:pt x="0" y="1"/>
                    </a:lnTo>
                    <a:close/>
                    <a:moveTo>
                      <a:pt x="92" y="0"/>
                    </a:moveTo>
                    <a:lnTo>
                      <a:pt x="95" y="0"/>
                    </a:lnTo>
                    <a:lnTo>
                      <a:pt x="96" y="0"/>
                    </a:lnTo>
                    <a:lnTo>
                      <a:pt x="99" y="0"/>
                    </a:lnTo>
                    <a:lnTo>
                      <a:pt x="101" y="0"/>
                    </a:lnTo>
                    <a:lnTo>
                      <a:pt x="102" y="1"/>
                    </a:lnTo>
                    <a:lnTo>
                      <a:pt x="105" y="1"/>
                    </a:lnTo>
                    <a:lnTo>
                      <a:pt x="106" y="2"/>
                    </a:lnTo>
                    <a:lnTo>
                      <a:pt x="108" y="2"/>
                    </a:lnTo>
                    <a:lnTo>
                      <a:pt x="109" y="4"/>
                    </a:lnTo>
                    <a:lnTo>
                      <a:pt x="111" y="5"/>
                    </a:lnTo>
                    <a:lnTo>
                      <a:pt x="112" y="6"/>
                    </a:lnTo>
                    <a:lnTo>
                      <a:pt x="113" y="7"/>
                    </a:lnTo>
                    <a:lnTo>
                      <a:pt x="115" y="9"/>
                    </a:lnTo>
                    <a:lnTo>
                      <a:pt x="116" y="10"/>
                    </a:lnTo>
                    <a:lnTo>
                      <a:pt x="116" y="11"/>
                    </a:lnTo>
                    <a:lnTo>
                      <a:pt x="118" y="12"/>
                    </a:lnTo>
                    <a:lnTo>
                      <a:pt x="119" y="14"/>
                    </a:lnTo>
                    <a:lnTo>
                      <a:pt x="119" y="15"/>
                    </a:lnTo>
                    <a:lnTo>
                      <a:pt x="119" y="16"/>
                    </a:lnTo>
                    <a:lnTo>
                      <a:pt x="121" y="19"/>
                    </a:lnTo>
                    <a:lnTo>
                      <a:pt x="121" y="20"/>
                    </a:lnTo>
                    <a:lnTo>
                      <a:pt x="121" y="21"/>
                    </a:lnTo>
                    <a:lnTo>
                      <a:pt x="121" y="24"/>
                    </a:lnTo>
                    <a:lnTo>
                      <a:pt x="121" y="25"/>
                    </a:lnTo>
                    <a:lnTo>
                      <a:pt x="121" y="26"/>
                    </a:lnTo>
                    <a:lnTo>
                      <a:pt x="121" y="27"/>
                    </a:lnTo>
                    <a:lnTo>
                      <a:pt x="121" y="29"/>
                    </a:lnTo>
                    <a:lnTo>
                      <a:pt x="121" y="30"/>
                    </a:lnTo>
                    <a:lnTo>
                      <a:pt x="121" y="31"/>
                    </a:lnTo>
                    <a:lnTo>
                      <a:pt x="121" y="32"/>
                    </a:lnTo>
                    <a:lnTo>
                      <a:pt x="119" y="34"/>
                    </a:lnTo>
                    <a:lnTo>
                      <a:pt x="119" y="35"/>
                    </a:lnTo>
                    <a:lnTo>
                      <a:pt x="119" y="36"/>
                    </a:lnTo>
                    <a:lnTo>
                      <a:pt x="118" y="37"/>
                    </a:lnTo>
                    <a:lnTo>
                      <a:pt x="118" y="39"/>
                    </a:lnTo>
                    <a:lnTo>
                      <a:pt x="116" y="40"/>
                    </a:lnTo>
                    <a:lnTo>
                      <a:pt x="116" y="40"/>
                    </a:lnTo>
                    <a:lnTo>
                      <a:pt x="115" y="41"/>
                    </a:lnTo>
                    <a:lnTo>
                      <a:pt x="115" y="42"/>
                    </a:lnTo>
                    <a:lnTo>
                      <a:pt x="113" y="44"/>
                    </a:lnTo>
                    <a:lnTo>
                      <a:pt x="112" y="45"/>
                    </a:lnTo>
                    <a:lnTo>
                      <a:pt x="112" y="45"/>
                    </a:lnTo>
                    <a:lnTo>
                      <a:pt x="111" y="46"/>
                    </a:lnTo>
                    <a:lnTo>
                      <a:pt x="109" y="46"/>
                    </a:lnTo>
                    <a:lnTo>
                      <a:pt x="108" y="47"/>
                    </a:lnTo>
                    <a:lnTo>
                      <a:pt x="108" y="47"/>
                    </a:lnTo>
                    <a:lnTo>
                      <a:pt x="106" y="49"/>
                    </a:lnTo>
                    <a:lnTo>
                      <a:pt x="105" y="49"/>
                    </a:lnTo>
                    <a:lnTo>
                      <a:pt x="103" y="50"/>
                    </a:lnTo>
                    <a:lnTo>
                      <a:pt x="102" y="50"/>
                    </a:lnTo>
                    <a:lnTo>
                      <a:pt x="101" y="50"/>
                    </a:lnTo>
                    <a:lnTo>
                      <a:pt x="99" y="50"/>
                    </a:lnTo>
                    <a:lnTo>
                      <a:pt x="98" y="51"/>
                    </a:lnTo>
                    <a:lnTo>
                      <a:pt x="95" y="51"/>
                    </a:lnTo>
                    <a:lnTo>
                      <a:pt x="93" y="51"/>
                    </a:lnTo>
                    <a:lnTo>
                      <a:pt x="92" y="51"/>
                    </a:lnTo>
                    <a:lnTo>
                      <a:pt x="89" y="51"/>
                    </a:lnTo>
                    <a:lnTo>
                      <a:pt x="88" y="51"/>
                    </a:lnTo>
                    <a:lnTo>
                      <a:pt x="85" y="50"/>
                    </a:lnTo>
                    <a:lnTo>
                      <a:pt x="82" y="50"/>
                    </a:lnTo>
                    <a:lnTo>
                      <a:pt x="80" y="50"/>
                    </a:lnTo>
                    <a:lnTo>
                      <a:pt x="79" y="49"/>
                    </a:lnTo>
                    <a:lnTo>
                      <a:pt x="76" y="47"/>
                    </a:lnTo>
                    <a:lnTo>
                      <a:pt x="75" y="47"/>
                    </a:lnTo>
                    <a:lnTo>
                      <a:pt x="73" y="46"/>
                    </a:lnTo>
                    <a:lnTo>
                      <a:pt x="72" y="45"/>
                    </a:lnTo>
                    <a:lnTo>
                      <a:pt x="70" y="44"/>
                    </a:lnTo>
                    <a:lnTo>
                      <a:pt x="69" y="44"/>
                    </a:lnTo>
                    <a:lnTo>
                      <a:pt x="68" y="41"/>
                    </a:lnTo>
                    <a:lnTo>
                      <a:pt x="68" y="40"/>
                    </a:lnTo>
                    <a:lnTo>
                      <a:pt x="66" y="39"/>
                    </a:lnTo>
                    <a:lnTo>
                      <a:pt x="65" y="37"/>
                    </a:lnTo>
                    <a:lnTo>
                      <a:pt x="65" y="36"/>
                    </a:lnTo>
                    <a:lnTo>
                      <a:pt x="65" y="35"/>
                    </a:lnTo>
                    <a:lnTo>
                      <a:pt x="63" y="32"/>
                    </a:lnTo>
                    <a:lnTo>
                      <a:pt x="63" y="31"/>
                    </a:lnTo>
                    <a:lnTo>
                      <a:pt x="63" y="30"/>
                    </a:lnTo>
                    <a:lnTo>
                      <a:pt x="63" y="29"/>
                    </a:lnTo>
                    <a:lnTo>
                      <a:pt x="63" y="26"/>
                    </a:lnTo>
                    <a:lnTo>
                      <a:pt x="63" y="25"/>
                    </a:lnTo>
                    <a:lnTo>
                      <a:pt x="63" y="24"/>
                    </a:lnTo>
                    <a:lnTo>
                      <a:pt x="63" y="22"/>
                    </a:lnTo>
                    <a:lnTo>
                      <a:pt x="63" y="21"/>
                    </a:lnTo>
                    <a:lnTo>
                      <a:pt x="63" y="20"/>
                    </a:lnTo>
                    <a:lnTo>
                      <a:pt x="63" y="19"/>
                    </a:lnTo>
                    <a:lnTo>
                      <a:pt x="63" y="17"/>
                    </a:lnTo>
                    <a:lnTo>
                      <a:pt x="63" y="16"/>
                    </a:lnTo>
                    <a:lnTo>
                      <a:pt x="65" y="15"/>
                    </a:lnTo>
                    <a:lnTo>
                      <a:pt x="65" y="14"/>
                    </a:lnTo>
                    <a:lnTo>
                      <a:pt x="66" y="14"/>
                    </a:lnTo>
                    <a:lnTo>
                      <a:pt x="66" y="12"/>
                    </a:lnTo>
                    <a:lnTo>
                      <a:pt x="66" y="11"/>
                    </a:lnTo>
                    <a:lnTo>
                      <a:pt x="68" y="10"/>
                    </a:lnTo>
                    <a:lnTo>
                      <a:pt x="68" y="9"/>
                    </a:lnTo>
                    <a:lnTo>
                      <a:pt x="69" y="9"/>
                    </a:lnTo>
                    <a:lnTo>
                      <a:pt x="70" y="7"/>
                    </a:lnTo>
                    <a:lnTo>
                      <a:pt x="70" y="6"/>
                    </a:lnTo>
                    <a:lnTo>
                      <a:pt x="72" y="5"/>
                    </a:lnTo>
                    <a:lnTo>
                      <a:pt x="73" y="5"/>
                    </a:lnTo>
                    <a:lnTo>
                      <a:pt x="73" y="4"/>
                    </a:lnTo>
                    <a:lnTo>
                      <a:pt x="75" y="4"/>
                    </a:lnTo>
                    <a:lnTo>
                      <a:pt x="76" y="2"/>
                    </a:lnTo>
                    <a:lnTo>
                      <a:pt x="78" y="2"/>
                    </a:lnTo>
                    <a:lnTo>
                      <a:pt x="79" y="2"/>
                    </a:lnTo>
                    <a:lnTo>
                      <a:pt x="80" y="1"/>
                    </a:lnTo>
                    <a:lnTo>
                      <a:pt x="82" y="1"/>
                    </a:lnTo>
                    <a:lnTo>
                      <a:pt x="83" y="0"/>
                    </a:lnTo>
                    <a:lnTo>
                      <a:pt x="85" y="0"/>
                    </a:lnTo>
                    <a:lnTo>
                      <a:pt x="86" y="0"/>
                    </a:lnTo>
                    <a:lnTo>
                      <a:pt x="88" y="0"/>
                    </a:lnTo>
                    <a:lnTo>
                      <a:pt x="91" y="0"/>
                    </a:lnTo>
                    <a:lnTo>
                      <a:pt x="92" y="0"/>
                    </a:lnTo>
                    <a:close/>
                    <a:moveTo>
                      <a:pt x="92" y="11"/>
                    </a:moveTo>
                    <a:lnTo>
                      <a:pt x="91" y="11"/>
                    </a:lnTo>
                    <a:lnTo>
                      <a:pt x="91" y="11"/>
                    </a:lnTo>
                    <a:lnTo>
                      <a:pt x="89" y="12"/>
                    </a:lnTo>
                    <a:lnTo>
                      <a:pt x="89" y="12"/>
                    </a:lnTo>
                    <a:lnTo>
                      <a:pt x="88" y="12"/>
                    </a:lnTo>
                    <a:lnTo>
                      <a:pt x="88" y="12"/>
                    </a:lnTo>
                    <a:lnTo>
                      <a:pt x="86" y="12"/>
                    </a:lnTo>
                    <a:lnTo>
                      <a:pt x="86" y="14"/>
                    </a:lnTo>
                    <a:lnTo>
                      <a:pt x="86" y="14"/>
                    </a:lnTo>
                    <a:lnTo>
                      <a:pt x="85" y="14"/>
                    </a:lnTo>
                    <a:lnTo>
                      <a:pt x="85" y="15"/>
                    </a:lnTo>
                    <a:lnTo>
                      <a:pt x="85" y="15"/>
                    </a:lnTo>
                    <a:lnTo>
                      <a:pt x="83" y="16"/>
                    </a:lnTo>
                    <a:lnTo>
                      <a:pt x="83" y="16"/>
                    </a:lnTo>
                    <a:lnTo>
                      <a:pt x="83" y="17"/>
                    </a:lnTo>
                    <a:lnTo>
                      <a:pt x="82" y="17"/>
                    </a:lnTo>
                    <a:lnTo>
                      <a:pt x="82" y="19"/>
                    </a:lnTo>
                    <a:lnTo>
                      <a:pt x="82" y="20"/>
                    </a:lnTo>
                    <a:lnTo>
                      <a:pt x="82" y="20"/>
                    </a:lnTo>
                    <a:lnTo>
                      <a:pt x="82" y="21"/>
                    </a:lnTo>
                    <a:lnTo>
                      <a:pt x="82" y="22"/>
                    </a:lnTo>
                    <a:lnTo>
                      <a:pt x="82" y="24"/>
                    </a:lnTo>
                    <a:lnTo>
                      <a:pt x="80" y="25"/>
                    </a:lnTo>
                    <a:lnTo>
                      <a:pt x="80" y="25"/>
                    </a:lnTo>
                    <a:lnTo>
                      <a:pt x="82" y="27"/>
                    </a:lnTo>
                    <a:lnTo>
                      <a:pt x="82" y="29"/>
                    </a:lnTo>
                    <a:lnTo>
                      <a:pt x="82" y="30"/>
                    </a:lnTo>
                    <a:lnTo>
                      <a:pt x="82" y="31"/>
                    </a:lnTo>
                    <a:lnTo>
                      <a:pt x="82" y="32"/>
                    </a:lnTo>
                    <a:lnTo>
                      <a:pt x="83" y="34"/>
                    </a:lnTo>
                    <a:lnTo>
                      <a:pt x="83" y="35"/>
                    </a:lnTo>
                    <a:lnTo>
                      <a:pt x="85" y="36"/>
                    </a:lnTo>
                    <a:lnTo>
                      <a:pt x="85" y="36"/>
                    </a:lnTo>
                    <a:lnTo>
                      <a:pt x="86" y="37"/>
                    </a:lnTo>
                    <a:lnTo>
                      <a:pt x="86" y="37"/>
                    </a:lnTo>
                    <a:lnTo>
                      <a:pt x="88" y="39"/>
                    </a:lnTo>
                    <a:lnTo>
                      <a:pt x="89" y="39"/>
                    </a:lnTo>
                    <a:lnTo>
                      <a:pt x="89" y="39"/>
                    </a:lnTo>
                    <a:lnTo>
                      <a:pt x="91" y="39"/>
                    </a:lnTo>
                    <a:lnTo>
                      <a:pt x="92" y="39"/>
                    </a:lnTo>
                    <a:lnTo>
                      <a:pt x="93" y="39"/>
                    </a:lnTo>
                    <a:lnTo>
                      <a:pt x="95" y="39"/>
                    </a:lnTo>
                    <a:lnTo>
                      <a:pt x="95" y="39"/>
                    </a:lnTo>
                    <a:lnTo>
                      <a:pt x="96" y="39"/>
                    </a:lnTo>
                    <a:lnTo>
                      <a:pt x="98" y="37"/>
                    </a:lnTo>
                    <a:lnTo>
                      <a:pt x="98" y="37"/>
                    </a:lnTo>
                    <a:lnTo>
                      <a:pt x="99" y="36"/>
                    </a:lnTo>
                    <a:lnTo>
                      <a:pt x="99" y="35"/>
                    </a:lnTo>
                    <a:lnTo>
                      <a:pt x="101" y="35"/>
                    </a:lnTo>
                    <a:lnTo>
                      <a:pt x="101" y="34"/>
                    </a:lnTo>
                    <a:lnTo>
                      <a:pt x="101" y="32"/>
                    </a:lnTo>
                    <a:lnTo>
                      <a:pt x="102" y="31"/>
                    </a:lnTo>
                    <a:lnTo>
                      <a:pt x="102" y="30"/>
                    </a:lnTo>
                    <a:lnTo>
                      <a:pt x="102" y="29"/>
                    </a:lnTo>
                    <a:lnTo>
                      <a:pt x="102" y="27"/>
                    </a:lnTo>
                    <a:lnTo>
                      <a:pt x="102" y="26"/>
                    </a:lnTo>
                    <a:lnTo>
                      <a:pt x="102" y="25"/>
                    </a:lnTo>
                    <a:lnTo>
                      <a:pt x="102" y="22"/>
                    </a:lnTo>
                    <a:lnTo>
                      <a:pt x="102" y="21"/>
                    </a:lnTo>
                    <a:lnTo>
                      <a:pt x="102" y="20"/>
                    </a:lnTo>
                    <a:lnTo>
                      <a:pt x="101" y="19"/>
                    </a:lnTo>
                    <a:lnTo>
                      <a:pt x="101" y="17"/>
                    </a:lnTo>
                    <a:lnTo>
                      <a:pt x="101" y="16"/>
                    </a:lnTo>
                    <a:lnTo>
                      <a:pt x="99" y="16"/>
                    </a:lnTo>
                    <a:lnTo>
                      <a:pt x="99" y="15"/>
                    </a:lnTo>
                    <a:lnTo>
                      <a:pt x="98" y="14"/>
                    </a:lnTo>
                    <a:lnTo>
                      <a:pt x="98" y="14"/>
                    </a:lnTo>
                    <a:lnTo>
                      <a:pt x="96" y="12"/>
                    </a:lnTo>
                    <a:lnTo>
                      <a:pt x="95" y="12"/>
                    </a:lnTo>
                    <a:lnTo>
                      <a:pt x="95" y="12"/>
                    </a:lnTo>
                    <a:lnTo>
                      <a:pt x="93" y="11"/>
                    </a:lnTo>
                    <a:lnTo>
                      <a:pt x="92" y="11"/>
                    </a:lnTo>
                    <a:close/>
                    <a:moveTo>
                      <a:pt x="126" y="1"/>
                    </a:moveTo>
                    <a:lnTo>
                      <a:pt x="178" y="1"/>
                    </a:lnTo>
                    <a:lnTo>
                      <a:pt x="178" y="14"/>
                    </a:lnTo>
                    <a:lnTo>
                      <a:pt x="162" y="14"/>
                    </a:lnTo>
                    <a:lnTo>
                      <a:pt x="162" y="50"/>
                    </a:lnTo>
                    <a:lnTo>
                      <a:pt x="142" y="50"/>
                    </a:lnTo>
                    <a:lnTo>
                      <a:pt x="142" y="14"/>
                    </a:lnTo>
                    <a:lnTo>
                      <a:pt x="126" y="14"/>
                    </a:lnTo>
                    <a:lnTo>
                      <a:pt x="126" y="1"/>
                    </a:lnTo>
                    <a:close/>
                    <a:moveTo>
                      <a:pt x="185" y="1"/>
                    </a:moveTo>
                    <a:lnTo>
                      <a:pt x="233" y="1"/>
                    </a:lnTo>
                    <a:lnTo>
                      <a:pt x="233" y="12"/>
                    </a:lnTo>
                    <a:lnTo>
                      <a:pt x="204" y="12"/>
                    </a:lnTo>
                    <a:lnTo>
                      <a:pt x="204" y="19"/>
                    </a:lnTo>
                    <a:lnTo>
                      <a:pt x="228" y="19"/>
                    </a:lnTo>
                    <a:lnTo>
                      <a:pt x="228" y="31"/>
                    </a:lnTo>
                    <a:lnTo>
                      <a:pt x="204" y="31"/>
                    </a:lnTo>
                    <a:lnTo>
                      <a:pt x="204" y="39"/>
                    </a:lnTo>
                    <a:lnTo>
                      <a:pt x="233" y="39"/>
                    </a:lnTo>
                    <a:lnTo>
                      <a:pt x="233" y="50"/>
                    </a:lnTo>
                    <a:lnTo>
                      <a:pt x="185" y="50"/>
                    </a:lnTo>
                    <a:lnTo>
                      <a:pt x="185" y="1"/>
                    </a:lnTo>
                    <a:close/>
                    <a:moveTo>
                      <a:pt x="241" y="1"/>
                    </a:moveTo>
                    <a:lnTo>
                      <a:pt x="260" y="1"/>
                    </a:lnTo>
                    <a:lnTo>
                      <a:pt x="260" y="39"/>
                    </a:lnTo>
                    <a:lnTo>
                      <a:pt x="286" y="39"/>
                    </a:lnTo>
                    <a:lnTo>
                      <a:pt x="286" y="50"/>
                    </a:lnTo>
                    <a:lnTo>
                      <a:pt x="241" y="50"/>
                    </a:lnTo>
                    <a:lnTo>
                      <a:pt x="241" y="1"/>
                    </a:lnTo>
                    <a:close/>
                  </a:path>
                </a:pathLst>
              </a:custGeom>
              <a:solidFill>
                <a:srgbClr val="000000"/>
              </a:solidFill>
              <a:ln w="9525">
                <a:noFill/>
                <a:round/>
                <a:headEnd/>
                <a:tailEnd/>
              </a:ln>
            </p:spPr>
            <p:txBody>
              <a:bodyPr/>
              <a:lstStyle/>
              <a:p>
                <a:endParaRPr lang="en-US"/>
              </a:p>
            </p:txBody>
          </p:sp>
          <p:sp>
            <p:nvSpPr>
              <p:cNvPr id="10443" name="Freeform 203"/>
              <p:cNvSpPr>
                <a:spLocks noEditPoints="1"/>
              </p:cNvSpPr>
              <p:nvPr/>
            </p:nvSpPr>
            <p:spPr bwMode="auto">
              <a:xfrm>
                <a:off x="3475" y="2637"/>
                <a:ext cx="100" cy="17"/>
              </a:xfrm>
              <a:custGeom>
                <a:avLst/>
                <a:gdLst/>
                <a:ahLst/>
                <a:cxnLst>
                  <a:cxn ang="0">
                    <a:pos x="33" y="1"/>
                  </a:cxn>
                  <a:cxn ang="0">
                    <a:pos x="41" y="2"/>
                  </a:cxn>
                  <a:cxn ang="0">
                    <a:pos x="46" y="6"/>
                  </a:cxn>
                  <a:cxn ang="0">
                    <a:pos x="49" y="9"/>
                  </a:cxn>
                  <a:cxn ang="0">
                    <a:pos x="51" y="15"/>
                  </a:cxn>
                  <a:cxn ang="0">
                    <a:pos x="52" y="20"/>
                  </a:cxn>
                  <a:cxn ang="0">
                    <a:pos x="51" y="25"/>
                  </a:cxn>
                  <a:cxn ang="0">
                    <a:pos x="48" y="29"/>
                  </a:cxn>
                  <a:cxn ang="0">
                    <a:pos x="43" y="31"/>
                  </a:cxn>
                  <a:cxn ang="0">
                    <a:pos x="38" y="34"/>
                  </a:cxn>
                  <a:cxn ang="0">
                    <a:pos x="29" y="35"/>
                  </a:cxn>
                  <a:cxn ang="0">
                    <a:pos x="19" y="22"/>
                  </a:cxn>
                  <a:cxn ang="0">
                    <a:pos x="31" y="22"/>
                  </a:cxn>
                  <a:cxn ang="0">
                    <a:pos x="33" y="20"/>
                  </a:cxn>
                  <a:cxn ang="0">
                    <a:pos x="35" y="16"/>
                  </a:cxn>
                  <a:cxn ang="0">
                    <a:pos x="28" y="12"/>
                  </a:cxn>
                  <a:cxn ang="0">
                    <a:pos x="94" y="17"/>
                  </a:cxn>
                  <a:cxn ang="0">
                    <a:pos x="76" y="31"/>
                  </a:cxn>
                  <a:cxn ang="0">
                    <a:pos x="154" y="0"/>
                  </a:cxn>
                  <a:cxn ang="0">
                    <a:pos x="165" y="2"/>
                  </a:cxn>
                  <a:cxn ang="0">
                    <a:pos x="174" y="10"/>
                  </a:cxn>
                  <a:cxn ang="0">
                    <a:pos x="178" y="19"/>
                  </a:cxn>
                  <a:cxn ang="0">
                    <a:pos x="178" y="27"/>
                  </a:cxn>
                  <a:cxn ang="0">
                    <a:pos x="177" y="35"/>
                  </a:cxn>
                  <a:cxn ang="0">
                    <a:pos x="173" y="41"/>
                  </a:cxn>
                  <a:cxn ang="0">
                    <a:pos x="167" y="46"/>
                  </a:cxn>
                  <a:cxn ang="0">
                    <a:pos x="160" y="50"/>
                  </a:cxn>
                  <a:cxn ang="0">
                    <a:pos x="150" y="51"/>
                  </a:cxn>
                  <a:cxn ang="0">
                    <a:pos x="137" y="49"/>
                  </a:cxn>
                  <a:cxn ang="0">
                    <a:pos x="127" y="44"/>
                  </a:cxn>
                  <a:cxn ang="0">
                    <a:pos x="122" y="35"/>
                  </a:cxn>
                  <a:cxn ang="0">
                    <a:pos x="121" y="25"/>
                  </a:cxn>
                  <a:cxn ang="0">
                    <a:pos x="121" y="17"/>
                  </a:cxn>
                  <a:cxn ang="0">
                    <a:pos x="124" y="11"/>
                  </a:cxn>
                  <a:cxn ang="0">
                    <a:pos x="130" y="5"/>
                  </a:cxn>
                  <a:cxn ang="0">
                    <a:pos x="137" y="2"/>
                  </a:cxn>
                  <a:cxn ang="0">
                    <a:pos x="147" y="0"/>
                  </a:cxn>
                  <a:cxn ang="0">
                    <a:pos x="147" y="12"/>
                  </a:cxn>
                  <a:cxn ang="0">
                    <a:pos x="144" y="14"/>
                  </a:cxn>
                  <a:cxn ang="0">
                    <a:pos x="141" y="17"/>
                  </a:cxn>
                  <a:cxn ang="0">
                    <a:pos x="140" y="22"/>
                  </a:cxn>
                  <a:cxn ang="0">
                    <a:pos x="140" y="30"/>
                  </a:cxn>
                  <a:cxn ang="0">
                    <a:pos x="143" y="36"/>
                  </a:cxn>
                  <a:cxn ang="0">
                    <a:pos x="148" y="39"/>
                  </a:cxn>
                  <a:cxn ang="0">
                    <a:pos x="155" y="37"/>
                  </a:cxn>
                  <a:cxn ang="0">
                    <a:pos x="160" y="32"/>
                  </a:cxn>
                  <a:cxn ang="0">
                    <a:pos x="160" y="25"/>
                  </a:cxn>
                  <a:cxn ang="0">
                    <a:pos x="158" y="16"/>
                  </a:cxn>
                  <a:cxn ang="0">
                    <a:pos x="154" y="12"/>
                  </a:cxn>
                  <a:cxn ang="0">
                    <a:pos x="224" y="27"/>
                  </a:cxn>
                  <a:cxn ang="0">
                    <a:pos x="204" y="24"/>
                  </a:cxn>
                  <a:cxn ang="0">
                    <a:pos x="299" y="1"/>
                  </a:cxn>
                  <a:cxn ang="0">
                    <a:pos x="270" y="31"/>
                  </a:cxn>
                </a:cxnLst>
                <a:rect l="0" t="0" r="r" b="b"/>
                <a:pathLst>
                  <a:path w="299" h="51">
                    <a:moveTo>
                      <a:pt x="0" y="1"/>
                    </a:moveTo>
                    <a:lnTo>
                      <a:pt x="28" y="1"/>
                    </a:lnTo>
                    <a:lnTo>
                      <a:pt x="29" y="1"/>
                    </a:lnTo>
                    <a:lnTo>
                      <a:pt x="31" y="1"/>
                    </a:lnTo>
                    <a:lnTo>
                      <a:pt x="32" y="1"/>
                    </a:lnTo>
                    <a:lnTo>
                      <a:pt x="33" y="1"/>
                    </a:lnTo>
                    <a:lnTo>
                      <a:pt x="35" y="1"/>
                    </a:lnTo>
                    <a:lnTo>
                      <a:pt x="36" y="1"/>
                    </a:lnTo>
                    <a:lnTo>
                      <a:pt x="38" y="2"/>
                    </a:lnTo>
                    <a:lnTo>
                      <a:pt x="38" y="2"/>
                    </a:lnTo>
                    <a:lnTo>
                      <a:pt x="39" y="2"/>
                    </a:lnTo>
                    <a:lnTo>
                      <a:pt x="41" y="2"/>
                    </a:lnTo>
                    <a:lnTo>
                      <a:pt x="42" y="4"/>
                    </a:lnTo>
                    <a:lnTo>
                      <a:pt x="42" y="4"/>
                    </a:lnTo>
                    <a:lnTo>
                      <a:pt x="43" y="4"/>
                    </a:lnTo>
                    <a:lnTo>
                      <a:pt x="45" y="5"/>
                    </a:lnTo>
                    <a:lnTo>
                      <a:pt x="45" y="5"/>
                    </a:lnTo>
                    <a:lnTo>
                      <a:pt x="46" y="6"/>
                    </a:lnTo>
                    <a:lnTo>
                      <a:pt x="46" y="6"/>
                    </a:lnTo>
                    <a:lnTo>
                      <a:pt x="48" y="6"/>
                    </a:lnTo>
                    <a:lnTo>
                      <a:pt x="48" y="7"/>
                    </a:lnTo>
                    <a:lnTo>
                      <a:pt x="48" y="7"/>
                    </a:lnTo>
                    <a:lnTo>
                      <a:pt x="49" y="9"/>
                    </a:lnTo>
                    <a:lnTo>
                      <a:pt x="49" y="9"/>
                    </a:lnTo>
                    <a:lnTo>
                      <a:pt x="49" y="10"/>
                    </a:lnTo>
                    <a:lnTo>
                      <a:pt x="51" y="11"/>
                    </a:lnTo>
                    <a:lnTo>
                      <a:pt x="51" y="11"/>
                    </a:lnTo>
                    <a:lnTo>
                      <a:pt x="51" y="12"/>
                    </a:lnTo>
                    <a:lnTo>
                      <a:pt x="51" y="14"/>
                    </a:lnTo>
                    <a:lnTo>
                      <a:pt x="51" y="15"/>
                    </a:lnTo>
                    <a:lnTo>
                      <a:pt x="52" y="15"/>
                    </a:lnTo>
                    <a:lnTo>
                      <a:pt x="52" y="16"/>
                    </a:lnTo>
                    <a:lnTo>
                      <a:pt x="52" y="17"/>
                    </a:lnTo>
                    <a:lnTo>
                      <a:pt x="52" y="19"/>
                    </a:lnTo>
                    <a:lnTo>
                      <a:pt x="52" y="19"/>
                    </a:lnTo>
                    <a:lnTo>
                      <a:pt x="52" y="20"/>
                    </a:lnTo>
                    <a:lnTo>
                      <a:pt x="52" y="21"/>
                    </a:lnTo>
                    <a:lnTo>
                      <a:pt x="51" y="21"/>
                    </a:lnTo>
                    <a:lnTo>
                      <a:pt x="51" y="22"/>
                    </a:lnTo>
                    <a:lnTo>
                      <a:pt x="51" y="22"/>
                    </a:lnTo>
                    <a:lnTo>
                      <a:pt x="51" y="24"/>
                    </a:lnTo>
                    <a:lnTo>
                      <a:pt x="51" y="25"/>
                    </a:lnTo>
                    <a:lnTo>
                      <a:pt x="51" y="25"/>
                    </a:lnTo>
                    <a:lnTo>
                      <a:pt x="51" y="26"/>
                    </a:lnTo>
                    <a:lnTo>
                      <a:pt x="49" y="26"/>
                    </a:lnTo>
                    <a:lnTo>
                      <a:pt x="49" y="27"/>
                    </a:lnTo>
                    <a:lnTo>
                      <a:pt x="49" y="27"/>
                    </a:lnTo>
                    <a:lnTo>
                      <a:pt x="48" y="29"/>
                    </a:lnTo>
                    <a:lnTo>
                      <a:pt x="48" y="29"/>
                    </a:lnTo>
                    <a:lnTo>
                      <a:pt x="46" y="30"/>
                    </a:lnTo>
                    <a:lnTo>
                      <a:pt x="46" y="30"/>
                    </a:lnTo>
                    <a:lnTo>
                      <a:pt x="45" y="31"/>
                    </a:lnTo>
                    <a:lnTo>
                      <a:pt x="45" y="31"/>
                    </a:lnTo>
                    <a:lnTo>
                      <a:pt x="43" y="31"/>
                    </a:lnTo>
                    <a:lnTo>
                      <a:pt x="43" y="32"/>
                    </a:lnTo>
                    <a:lnTo>
                      <a:pt x="42" y="32"/>
                    </a:lnTo>
                    <a:lnTo>
                      <a:pt x="41" y="32"/>
                    </a:lnTo>
                    <a:lnTo>
                      <a:pt x="41" y="32"/>
                    </a:lnTo>
                    <a:lnTo>
                      <a:pt x="39" y="34"/>
                    </a:lnTo>
                    <a:lnTo>
                      <a:pt x="38" y="34"/>
                    </a:lnTo>
                    <a:lnTo>
                      <a:pt x="36" y="34"/>
                    </a:lnTo>
                    <a:lnTo>
                      <a:pt x="35" y="34"/>
                    </a:lnTo>
                    <a:lnTo>
                      <a:pt x="33" y="35"/>
                    </a:lnTo>
                    <a:lnTo>
                      <a:pt x="32" y="35"/>
                    </a:lnTo>
                    <a:lnTo>
                      <a:pt x="31" y="35"/>
                    </a:lnTo>
                    <a:lnTo>
                      <a:pt x="29" y="35"/>
                    </a:lnTo>
                    <a:lnTo>
                      <a:pt x="19" y="35"/>
                    </a:lnTo>
                    <a:lnTo>
                      <a:pt x="19" y="50"/>
                    </a:lnTo>
                    <a:lnTo>
                      <a:pt x="0" y="50"/>
                    </a:lnTo>
                    <a:lnTo>
                      <a:pt x="0" y="1"/>
                    </a:lnTo>
                    <a:close/>
                    <a:moveTo>
                      <a:pt x="19" y="12"/>
                    </a:moveTo>
                    <a:lnTo>
                      <a:pt x="19" y="22"/>
                    </a:lnTo>
                    <a:lnTo>
                      <a:pt x="28" y="22"/>
                    </a:lnTo>
                    <a:lnTo>
                      <a:pt x="28" y="22"/>
                    </a:lnTo>
                    <a:lnTo>
                      <a:pt x="29" y="22"/>
                    </a:lnTo>
                    <a:lnTo>
                      <a:pt x="29" y="22"/>
                    </a:lnTo>
                    <a:lnTo>
                      <a:pt x="31" y="22"/>
                    </a:lnTo>
                    <a:lnTo>
                      <a:pt x="31" y="22"/>
                    </a:lnTo>
                    <a:lnTo>
                      <a:pt x="31" y="22"/>
                    </a:lnTo>
                    <a:lnTo>
                      <a:pt x="32" y="22"/>
                    </a:lnTo>
                    <a:lnTo>
                      <a:pt x="32" y="21"/>
                    </a:lnTo>
                    <a:lnTo>
                      <a:pt x="32" y="21"/>
                    </a:lnTo>
                    <a:lnTo>
                      <a:pt x="33" y="21"/>
                    </a:lnTo>
                    <a:lnTo>
                      <a:pt x="33" y="20"/>
                    </a:lnTo>
                    <a:lnTo>
                      <a:pt x="33" y="20"/>
                    </a:lnTo>
                    <a:lnTo>
                      <a:pt x="33" y="20"/>
                    </a:lnTo>
                    <a:lnTo>
                      <a:pt x="35" y="19"/>
                    </a:lnTo>
                    <a:lnTo>
                      <a:pt x="35" y="19"/>
                    </a:lnTo>
                    <a:lnTo>
                      <a:pt x="35" y="17"/>
                    </a:lnTo>
                    <a:lnTo>
                      <a:pt x="35" y="16"/>
                    </a:lnTo>
                    <a:lnTo>
                      <a:pt x="33" y="15"/>
                    </a:lnTo>
                    <a:lnTo>
                      <a:pt x="33" y="15"/>
                    </a:lnTo>
                    <a:lnTo>
                      <a:pt x="32" y="14"/>
                    </a:lnTo>
                    <a:lnTo>
                      <a:pt x="31" y="14"/>
                    </a:lnTo>
                    <a:lnTo>
                      <a:pt x="29" y="12"/>
                    </a:lnTo>
                    <a:lnTo>
                      <a:pt x="28" y="12"/>
                    </a:lnTo>
                    <a:lnTo>
                      <a:pt x="25" y="12"/>
                    </a:lnTo>
                    <a:lnTo>
                      <a:pt x="19" y="12"/>
                    </a:lnTo>
                    <a:close/>
                    <a:moveTo>
                      <a:pt x="58" y="1"/>
                    </a:moveTo>
                    <a:lnTo>
                      <a:pt x="76" y="1"/>
                    </a:lnTo>
                    <a:lnTo>
                      <a:pt x="76" y="17"/>
                    </a:lnTo>
                    <a:lnTo>
                      <a:pt x="94" y="17"/>
                    </a:lnTo>
                    <a:lnTo>
                      <a:pt x="94" y="1"/>
                    </a:lnTo>
                    <a:lnTo>
                      <a:pt x="112" y="1"/>
                    </a:lnTo>
                    <a:lnTo>
                      <a:pt x="112" y="50"/>
                    </a:lnTo>
                    <a:lnTo>
                      <a:pt x="94" y="50"/>
                    </a:lnTo>
                    <a:lnTo>
                      <a:pt x="94" y="31"/>
                    </a:lnTo>
                    <a:lnTo>
                      <a:pt x="76" y="31"/>
                    </a:lnTo>
                    <a:lnTo>
                      <a:pt x="76" y="50"/>
                    </a:lnTo>
                    <a:lnTo>
                      <a:pt x="58" y="50"/>
                    </a:lnTo>
                    <a:lnTo>
                      <a:pt x="58" y="1"/>
                    </a:lnTo>
                    <a:close/>
                    <a:moveTo>
                      <a:pt x="150" y="0"/>
                    </a:moveTo>
                    <a:lnTo>
                      <a:pt x="153" y="0"/>
                    </a:lnTo>
                    <a:lnTo>
                      <a:pt x="154" y="0"/>
                    </a:lnTo>
                    <a:lnTo>
                      <a:pt x="157" y="0"/>
                    </a:lnTo>
                    <a:lnTo>
                      <a:pt x="158" y="0"/>
                    </a:lnTo>
                    <a:lnTo>
                      <a:pt x="160" y="1"/>
                    </a:lnTo>
                    <a:lnTo>
                      <a:pt x="163" y="1"/>
                    </a:lnTo>
                    <a:lnTo>
                      <a:pt x="164" y="2"/>
                    </a:lnTo>
                    <a:lnTo>
                      <a:pt x="165" y="2"/>
                    </a:lnTo>
                    <a:lnTo>
                      <a:pt x="167" y="4"/>
                    </a:lnTo>
                    <a:lnTo>
                      <a:pt x="168" y="5"/>
                    </a:lnTo>
                    <a:lnTo>
                      <a:pt x="170" y="6"/>
                    </a:lnTo>
                    <a:lnTo>
                      <a:pt x="171" y="7"/>
                    </a:lnTo>
                    <a:lnTo>
                      <a:pt x="173" y="9"/>
                    </a:lnTo>
                    <a:lnTo>
                      <a:pt x="174" y="10"/>
                    </a:lnTo>
                    <a:lnTo>
                      <a:pt x="174" y="11"/>
                    </a:lnTo>
                    <a:lnTo>
                      <a:pt x="176" y="12"/>
                    </a:lnTo>
                    <a:lnTo>
                      <a:pt x="177" y="14"/>
                    </a:lnTo>
                    <a:lnTo>
                      <a:pt x="177" y="15"/>
                    </a:lnTo>
                    <a:lnTo>
                      <a:pt x="177" y="16"/>
                    </a:lnTo>
                    <a:lnTo>
                      <a:pt x="178" y="19"/>
                    </a:lnTo>
                    <a:lnTo>
                      <a:pt x="178" y="20"/>
                    </a:lnTo>
                    <a:lnTo>
                      <a:pt x="178" y="21"/>
                    </a:lnTo>
                    <a:lnTo>
                      <a:pt x="178" y="24"/>
                    </a:lnTo>
                    <a:lnTo>
                      <a:pt x="178" y="25"/>
                    </a:lnTo>
                    <a:lnTo>
                      <a:pt x="178" y="26"/>
                    </a:lnTo>
                    <a:lnTo>
                      <a:pt x="178" y="27"/>
                    </a:lnTo>
                    <a:lnTo>
                      <a:pt x="178" y="29"/>
                    </a:lnTo>
                    <a:lnTo>
                      <a:pt x="178" y="30"/>
                    </a:lnTo>
                    <a:lnTo>
                      <a:pt x="178" y="31"/>
                    </a:lnTo>
                    <a:lnTo>
                      <a:pt x="178" y="32"/>
                    </a:lnTo>
                    <a:lnTo>
                      <a:pt x="177" y="34"/>
                    </a:lnTo>
                    <a:lnTo>
                      <a:pt x="177" y="35"/>
                    </a:lnTo>
                    <a:lnTo>
                      <a:pt x="177" y="36"/>
                    </a:lnTo>
                    <a:lnTo>
                      <a:pt x="176" y="37"/>
                    </a:lnTo>
                    <a:lnTo>
                      <a:pt x="176" y="39"/>
                    </a:lnTo>
                    <a:lnTo>
                      <a:pt x="174" y="40"/>
                    </a:lnTo>
                    <a:lnTo>
                      <a:pt x="174" y="40"/>
                    </a:lnTo>
                    <a:lnTo>
                      <a:pt x="173" y="41"/>
                    </a:lnTo>
                    <a:lnTo>
                      <a:pt x="173" y="42"/>
                    </a:lnTo>
                    <a:lnTo>
                      <a:pt x="171" y="44"/>
                    </a:lnTo>
                    <a:lnTo>
                      <a:pt x="170" y="45"/>
                    </a:lnTo>
                    <a:lnTo>
                      <a:pt x="170" y="45"/>
                    </a:lnTo>
                    <a:lnTo>
                      <a:pt x="168" y="46"/>
                    </a:lnTo>
                    <a:lnTo>
                      <a:pt x="167" y="46"/>
                    </a:lnTo>
                    <a:lnTo>
                      <a:pt x="167" y="47"/>
                    </a:lnTo>
                    <a:lnTo>
                      <a:pt x="165" y="47"/>
                    </a:lnTo>
                    <a:lnTo>
                      <a:pt x="164" y="49"/>
                    </a:lnTo>
                    <a:lnTo>
                      <a:pt x="163" y="49"/>
                    </a:lnTo>
                    <a:lnTo>
                      <a:pt x="161" y="50"/>
                    </a:lnTo>
                    <a:lnTo>
                      <a:pt x="160" y="50"/>
                    </a:lnTo>
                    <a:lnTo>
                      <a:pt x="158" y="50"/>
                    </a:lnTo>
                    <a:lnTo>
                      <a:pt x="157" y="50"/>
                    </a:lnTo>
                    <a:lnTo>
                      <a:pt x="155" y="51"/>
                    </a:lnTo>
                    <a:lnTo>
                      <a:pt x="153" y="51"/>
                    </a:lnTo>
                    <a:lnTo>
                      <a:pt x="151" y="51"/>
                    </a:lnTo>
                    <a:lnTo>
                      <a:pt x="150" y="51"/>
                    </a:lnTo>
                    <a:lnTo>
                      <a:pt x="147" y="51"/>
                    </a:lnTo>
                    <a:lnTo>
                      <a:pt x="145" y="51"/>
                    </a:lnTo>
                    <a:lnTo>
                      <a:pt x="143" y="50"/>
                    </a:lnTo>
                    <a:lnTo>
                      <a:pt x="141" y="50"/>
                    </a:lnTo>
                    <a:lnTo>
                      <a:pt x="138" y="50"/>
                    </a:lnTo>
                    <a:lnTo>
                      <a:pt x="137" y="49"/>
                    </a:lnTo>
                    <a:lnTo>
                      <a:pt x="135" y="47"/>
                    </a:lnTo>
                    <a:lnTo>
                      <a:pt x="132" y="47"/>
                    </a:lnTo>
                    <a:lnTo>
                      <a:pt x="131" y="46"/>
                    </a:lnTo>
                    <a:lnTo>
                      <a:pt x="130" y="45"/>
                    </a:lnTo>
                    <a:lnTo>
                      <a:pt x="128" y="44"/>
                    </a:lnTo>
                    <a:lnTo>
                      <a:pt x="127" y="44"/>
                    </a:lnTo>
                    <a:lnTo>
                      <a:pt x="125" y="41"/>
                    </a:lnTo>
                    <a:lnTo>
                      <a:pt x="125" y="40"/>
                    </a:lnTo>
                    <a:lnTo>
                      <a:pt x="124" y="39"/>
                    </a:lnTo>
                    <a:lnTo>
                      <a:pt x="122" y="37"/>
                    </a:lnTo>
                    <a:lnTo>
                      <a:pt x="122" y="36"/>
                    </a:lnTo>
                    <a:lnTo>
                      <a:pt x="122" y="35"/>
                    </a:lnTo>
                    <a:lnTo>
                      <a:pt x="121" y="32"/>
                    </a:lnTo>
                    <a:lnTo>
                      <a:pt x="121" y="31"/>
                    </a:lnTo>
                    <a:lnTo>
                      <a:pt x="121" y="30"/>
                    </a:lnTo>
                    <a:lnTo>
                      <a:pt x="121" y="29"/>
                    </a:lnTo>
                    <a:lnTo>
                      <a:pt x="121" y="26"/>
                    </a:lnTo>
                    <a:lnTo>
                      <a:pt x="121" y="25"/>
                    </a:lnTo>
                    <a:lnTo>
                      <a:pt x="121" y="24"/>
                    </a:lnTo>
                    <a:lnTo>
                      <a:pt x="121" y="22"/>
                    </a:lnTo>
                    <a:lnTo>
                      <a:pt x="121" y="21"/>
                    </a:lnTo>
                    <a:lnTo>
                      <a:pt x="121" y="20"/>
                    </a:lnTo>
                    <a:lnTo>
                      <a:pt x="121" y="19"/>
                    </a:lnTo>
                    <a:lnTo>
                      <a:pt x="121" y="17"/>
                    </a:lnTo>
                    <a:lnTo>
                      <a:pt x="122" y="16"/>
                    </a:lnTo>
                    <a:lnTo>
                      <a:pt x="122" y="15"/>
                    </a:lnTo>
                    <a:lnTo>
                      <a:pt x="122" y="14"/>
                    </a:lnTo>
                    <a:lnTo>
                      <a:pt x="124" y="14"/>
                    </a:lnTo>
                    <a:lnTo>
                      <a:pt x="124" y="12"/>
                    </a:lnTo>
                    <a:lnTo>
                      <a:pt x="124" y="11"/>
                    </a:lnTo>
                    <a:lnTo>
                      <a:pt x="125" y="10"/>
                    </a:lnTo>
                    <a:lnTo>
                      <a:pt x="127" y="9"/>
                    </a:lnTo>
                    <a:lnTo>
                      <a:pt x="127" y="9"/>
                    </a:lnTo>
                    <a:lnTo>
                      <a:pt x="128" y="7"/>
                    </a:lnTo>
                    <a:lnTo>
                      <a:pt x="128" y="6"/>
                    </a:lnTo>
                    <a:lnTo>
                      <a:pt x="130" y="5"/>
                    </a:lnTo>
                    <a:lnTo>
                      <a:pt x="131" y="5"/>
                    </a:lnTo>
                    <a:lnTo>
                      <a:pt x="131" y="4"/>
                    </a:lnTo>
                    <a:lnTo>
                      <a:pt x="132" y="4"/>
                    </a:lnTo>
                    <a:lnTo>
                      <a:pt x="134" y="2"/>
                    </a:lnTo>
                    <a:lnTo>
                      <a:pt x="135" y="2"/>
                    </a:lnTo>
                    <a:lnTo>
                      <a:pt x="137" y="2"/>
                    </a:lnTo>
                    <a:lnTo>
                      <a:pt x="138" y="1"/>
                    </a:lnTo>
                    <a:lnTo>
                      <a:pt x="140" y="1"/>
                    </a:lnTo>
                    <a:lnTo>
                      <a:pt x="141" y="0"/>
                    </a:lnTo>
                    <a:lnTo>
                      <a:pt x="143" y="0"/>
                    </a:lnTo>
                    <a:lnTo>
                      <a:pt x="144" y="0"/>
                    </a:lnTo>
                    <a:lnTo>
                      <a:pt x="147" y="0"/>
                    </a:lnTo>
                    <a:lnTo>
                      <a:pt x="148" y="0"/>
                    </a:lnTo>
                    <a:lnTo>
                      <a:pt x="150" y="0"/>
                    </a:lnTo>
                    <a:close/>
                    <a:moveTo>
                      <a:pt x="150" y="11"/>
                    </a:moveTo>
                    <a:lnTo>
                      <a:pt x="150" y="11"/>
                    </a:lnTo>
                    <a:lnTo>
                      <a:pt x="148" y="11"/>
                    </a:lnTo>
                    <a:lnTo>
                      <a:pt x="147" y="12"/>
                    </a:lnTo>
                    <a:lnTo>
                      <a:pt x="147" y="12"/>
                    </a:lnTo>
                    <a:lnTo>
                      <a:pt x="145" y="12"/>
                    </a:lnTo>
                    <a:lnTo>
                      <a:pt x="145" y="12"/>
                    </a:lnTo>
                    <a:lnTo>
                      <a:pt x="145" y="12"/>
                    </a:lnTo>
                    <a:lnTo>
                      <a:pt x="144" y="14"/>
                    </a:lnTo>
                    <a:lnTo>
                      <a:pt x="144" y="14"/>
                    </a:lnTo>
                    <a:lnTo>
                      <a:pt x="143" y="14"/>
                    </a:lnTo>
                    <a:lnTo>
                      <a:pt x="143" y="15"/>
                    </a:lnTo>
                    <a:lnTo>
                      <a:pt x="143" y="15"/>
                    </a:lnTo>
                    <a:lnTo>
                      <a:pt x="141" y="16"/>
                    </a:lnTo>
                    <a:lnTo>
                      <a:pt x="141" y="16"/>
                    </a:lnTo>
                    <a:lnTo>
                      <a:pt x="141" y="17"/>
                    </a:lnTo>
                    <a:lnTo>
                      <a:pt x="140" y="17"/>
                    </a:lnTo>
                    <a:lnTo>
                      <a:pt x="140" y="19"/>
                    </a:lnTo>
                    <a:lnTo>
                      <a:pt x="140" y="20"/>
                    </a:lnTo>
                    <a:lnTo>
                      <a:pt x="140" y="20"/>
                    </a:lnTo>
                    <a:lnTo>
                      <a:pt x="140" y="21"/>
                    </a:lnTo>
                    <a:lnTo>
                      <a:pt x="140" y="22"/>
                    </a:lnTo>
                    <a:lnTo>
                      <a:pt x="140" y="24"/>
                    </a:lnTo>
                    <a:lnTo>
                      <a:pt x="140" y="25"/>
                    </a:lnTo>
                    <a:lnTo>
                      <a:pt x="140" y="25"/>
                    </a:lnTo>
                    <a:lnTo>
                      <a:pt x="140" y="27"/>
                    </a:lnTo>
                    <a:lnTo>
                      <a:pt x="140" y="29"/>
                    </a:lnTo>
                    <a:lnTo>
                      <a:pt x="140" y="30"/>
                    </a:lnTo>
                    <a:lnTo>
                      <a:pt x="140" y="31"/>
                    </a:lnTo>
                    <a:lnTo>
                      <a:pt x="140" y="32"/>
                    </a:lnTo>
                    <a:lnTo>
                      <a:pt x="141" y="34"/>
                    </a:lnTo>
                    <a:lnTo>
                      <a:pt x="141" y="35"/>
                    </a:lnTo>
                    <a:lnTo>
                      <a:pt x="143" y="36"/>
                    </a:lnTo>
                    <a:lnTo>
                      <a:pt x="143" y="36"/>
                    </a:lnTo>
                    <a:lnTo>
                      <a:pt x="144" y="37"/>
                    </a:lnTo>
                    <a:lnTo>
                      <a:pt x="144" y="37"/>
                    </a:lnTo>
                    <a:lnTo>
                      <a:pt x="145" y="39"/>
                    </a:lnTo>
                    <a:lnTo>
                      <a:pt x="147" y="39"/>
                    </a:lnTo>
                    <a:lnTo>
                      <a:pt x="147" y="39"/>
                    </a:lnTo>
                    <a:lnTo>
                      <a:pt x="148" y="39"/>
                    </a:lnTo>
                    <a:lnTo>
                      <a:pt x="150" y="39"/>
                    </a:lnTo>
                    <a:lnTo>
                      <a:pt x="151" y="39"/>
                    </a:lnTo>
                    <a:lnTo>
                      <a:pt x="153" y="39"/>
                    </a:lnTo>
                    <a:lnTo>
                      <a:pt x="154" y="39"/>
                    </a:lnTo>
                    <a:lnTo>
                      <a:pt x="154" y="39"/>
                    </a:lnTo>
                    <a:lnTo>
                      <a:pt x="155" y="37"/>
                    </a:lnTo>
                    <a:lnTo>
                      <a:pt x="155" y="37"/>
                    </a:lnTo>
                    <a:lnTo>
                      <a:pt x="157" y="36"/>
                    </a:lnTo>
                    <a:lnTo>
                      <a:pt x="157" y="35"/>
                    </a:lnTo>
                    <a:lnTo>
                      <a:pt x="158" y="35"/>
                    </a:lnTo>
                    <a:lnTo>
                      <a:pt x="158" y="34"/>
                    </a:lnTo>
                    <a:lnTo>
                      <a:pt x="160" y="32"/>
                    </a:lnTo>
                    <a:lnTo>
                      <a:pt x="160" y="31"/>
                    </a:lnTo>
                    <a:lnTo>
                      <a:pt x="160" y="30"/>
                    </a:lnTo>
                    <a:lnTo>
                      <a:pt x="160" y="29"/>
                    </a:lnTo>
                    <a:lnTo>
                      <a:pt x="160" y="27"/>
                    </a:lnTo>
                    <a:lnTo>
                      <a:pt x="160" y="26"/>
                    </a:lnTo>
                    <a:lnTo>
                      <a:pt x="160" y="25"/>
                    </a:lnTo>
                    <a:lnTo>
                      <a:pt x="160" y="22"/>
                    </a:lnTo>
                    <a:lnTo>
                      <a:pt x="160" y="21"/>
                    </a:lnTo>
                    <a:lnTo>
                      <a:pt x="160" y="20"/>
                    </a:lnTo>
                    <a:lnTo>
                      <a:pt x="160" y="19"/>
                    </a:lnTo>
                    <a:lnTo>
                      <a:pt x="158" y="17"/>
                    </a:lnTo>
                    <a:lnTo>
                      <a:pt x="158" y="16"/>
                    </a:lnTo>
                    <a:lnTo>
                      <a:pt x="157" y="16"/>
                    </a:lnTo>
                    <a:lnTo>
                      <a:pt x="157" y="15"/>
                    </a:lnTo>
                    <a:lnTo>
                      <a:pt x="155" y="14"/>
                    </a:lnTo>
                    <a:lnTo>
                      <a:pt x="155" y="14"/>
                    </a:lnTo>
                    <a:lnTo>
                      <a:pt x="154" y="12"/>
                    </a:lnTo>
                    <a:lnTo>
                      <a:pt x="154" y="12"/>
                    </a:lnTo>
                    <a:lnTo>
                      <a:pt x="153" y="12"/>
                    </a:lnTo>
                    <a:lnTo>
                      <a:pt x="151" y="11"/>
                    </a:lnTo>
                    <a:lnTo>
                      <a:pt x="150" y="11"/>
                    </a:lnTo>
                    <a:close/>
                    <a:moveTo>
                      <a:pt x="187" y="1"/>
                    </a:moveTo>
                    <a:lnTo>
                      <a:pt x="204" y="1"/>
                    </a:lnTo>
                    <a:lnTo>
                      <a:pt x="224" y="27"/>
                    </a:lnTo>
                    <a:lnTo>
                      <a:pt x="224" y="17"/>
                    </a:lnTo>
                    <a:lnTo>
                      <a:pt x="224" y="1"/>
                    </a:lnTo>
                    <a:lnTo>
                      <a:pt x="242" y="1"/>
                    </a:lnTo>
                    <a:lnTo>
                      <a:pt x="242" y="50"/>
                    </a:lnTo>
                    <a:lnTo>
                      <a:pt x="224" y="50"/>
                    </a:lnTo>
                    <a:lnTo>
                      <a:pt x="204" y="24"/>
                    </a:lnTo>
                    <a:lnTo>
                      <a:pt x="204" y="34"/>
                    </a:lnTo>
                    <a:lnTo>
                      <a:pt x="204" y="50"/>
                    </a:lnTo>
                    <a:lnTo>
                      <a:pt x="187" y="50"/>
                    </a:lnTo>
                    <a:lnTo>
                      <a:pt x="187" y="1"/>
                    </a:lnTo>
                    <a:close/>
                    <a:moveTo>
                      <a:pt x="252" y="1"/>
                    </a:moveTo>
                    <a:lnTo>
                      <a:pt x="299" y="1"/>
                    </a:lnTo>
                    <a:lnTo>
                      <a:pt x="299" y="12"/>
                    </a:lnTo>
                    <a:lnTo>
                      <a:pt x="270" y="12"/>
                    </a:lnTo>
                    <a:lnTo>
                      <a:pt x="270" y="19"/>
                    </a:lnTo>
                    <a:lnTo>
                      <a:pt x="295" y="19"/>
                    </a:lnTo>
                    <a:lnTo>
                      <a:pt x="295" y="31"/>
                    </a:lnTo>
                    <a:lnTo>
                      <a:pt x="270" y="31"/>
                    </a:lnTo>
                    <a:lnTo>
                      <a:pt x="270" y="39"/>
                    </a:lnTo>
                    <a:lnTo>
                      <a:pt x="299" y="39"/>
                    </a:lnTo>
                    <a:lnTo>
                      <a:pt x="299" y="50"/>
                    </a:lnTo>
                    <a:lnTo>
                      <a:pt x="252" y="50"/>
                    </a:lnTo>
                    <a:lnTo>
                      <a:pt x="252" y="1"/>
                    </a:lnTo>
                    <a:close/>
                  </a:path>
                </a:pathLst>
              </a:custGeom>
              <a:solidFill>
                <a:srgbClr val="000000"/>
              </a:solidFill>
              <a:ln w="9525">
                <a:noFill/>
                <a:round/>
                <a:headEnd/>
                <a:tailEnd/>
              </a:ln>
            </p:spPr>
            <p:txBody>
              <a:bodyPr/>
              <a:lstStyle/>
              <a:p>
                <a:endParaRPr lang="en-US"/>
              </a:p>
            </p:txBody>
          </p:sp>
          <p:sp>
            <p:nvSpPr>
              <p:cNvPr id="10444" name="Freeform 204"/>
              <p:cNvSpPr>
                <a:spLocks noEditPoints="1"/>
              </p:cNvSpPr>
              <p:nvPr/>
            </p:nvSpPr>
            <p:spPr bwMode="auto">
              <a:xfrm>
                <a:off x="3621" y="2637"/>
                <a:ext cx="93" cy="17"/>
              </a:xfrm>
              <a:custGeom>
                <a:avLst/>
                <a:gdLst/>
                <a:ahLst/>
                <a:cxnLst>
                  <a:cxn ang="0">
                    <a:pos x="36" y="14"/>
                  </a:cxn>
                  <a:cxn ang="0">
                    <a:pos x="0" y="14"/>
                  </a:cxn>
                  <a:cxn ang="0">
                    <a:pos x="91" y="0"/>
                  </a:cxn>
                  <a:cxn ang="0">
                    <a:pos x="99" y="1"/>
                  </a:cxn>
                  <a:cxn ang="0">
                    <a:pos x="105" y="5"/>
                  </a:cxn>
                  <a:cxn ang="0">
                    <a:pos x="111" y="10"/>
                  </a:cxn>
                  <a:cxn ang="0">
                    <a:pos x="114" y="15"/>
                  </a:cxn>
                  <a:cxn ang="0">
                    <a:pos x="115" y="21"/>
                  </a:cxn>
                  <a:cxn ang="0">
                    <a:pos x="117" y="27"/>
                  </a:cxn>
                  <a:cxn ang="0">
                    <a:pos x="115" y="32"/>
                  </a:cxn>
                  <a:cxn ang="0">
                    <a:pos x="112" y="37"/>
                  </a:cxn>
                  <a:cxn ang="0">
                    <a:pos x="109" y="41"/>
                  </a:cxn>
                  <a:cxn ang="0">
                    <a:pos x="107" y="45"/>
                  </a:cxn>
                  <a:cxn ang="0">
                    <a:pos x="102" y="47"/>
                  </a:cxn>
                  <a:cxn ang="0">
                    <a:pos x="96" y="50"/>
                  </a:cxn>
                  <a:cxn ang="0">
                    <a:pos x="91" y="51"/>
                  </a:cxn>
                  <a:cxn ang="0">
                    <a:pos x="82" y="51"/>
                  </a:cxn>
                  <a:cxn ang="0">
                    <a:pos x="73" y="49"/>
                  </a:cxn>
                  <a:cxn ang="0">
                    <a:pos x="66" y="45"/>
                  </a:cxn>
                  <a:cxn ang="0">
                    <a:pos x="62" y="40"/>
                  </a:cxn>
                  <a:cxn ang="0">
                    <a:pos x="59" y="35"/>
                  </a:cxn>
                  <a:cxn ang="0">
                    <a:pos x="58" y="29"/>
                  </a:cxn>
                  <a:cxn ang="0">
                    <a:pos x="58" y="22"/>
                  </a:cxn>
                  <a:cxn ang="0">
                    <a:pos x="58" y="17"/>
                  </a:cxn>
                  <a:cxn ang="0">
                    <a:pos x="61" y="14"/>
                  </a:cxn>
                  <a:cxn ang="0">
                    <a:pos x="63" y="9"/>
                  </a:cxn>
                  <a:cxn ang="0">
                    <a:pos x="66" y="5"/>
                  </a:cxn>
                  <a:cxn ang="0">
                    <a:pos x="71" y="2"/>
                  </a:cxn>
                  <a:cxn ang="0">
                    <a:pos x="76" y="1"/>
                  </a:cxn>
                  <a:cxn ang="0">
                    <a:pos x="84" y="0"/>
                  </a:cxn>
                  <a:cxn ang="0">
                    <a:pos x="86" y="11"/>
                  </a:cxn>
                  <a:cxn ang="0">
                    <a:pos x="84" y="12"/>
                  </a:cxn>
                  <a:cxn ang="0">
                    <a:pos x="81" y="14"/>
                  </a:cxn>
                  <a:cxn ang="0">
                    <a:pos x="78" y="16"/>
                  </a:cxn>
                  <a:cxn ang="0">
                    <a:pos x="76" y="19"/>
                  </a:cxn>
                  <a:cxn ang="0">
                    <a:pos x="76" y="22"/>
                  </a:cxn>
                  <a:cxn ang="0">
                    <a:pos x="76" y="27"/>
                  </a:cxn>
                  <a:cxn ang="0">
                    <a:pos x="78" y="32"/>
                  </a:cxn>
                  <a:cxn ang="0">
                    <a:pos x="79" y="36"/>
                  </a:cxn>
                  <a:cxn ang="0">
                    <a:pos x="84" y="39"/>
                  </a:cxn>
                  <a:cxn ang="0">
                    <a:pos x="88" y="39"/>
                  </a:cxn>
                  <a:cxn ang="0">
                    <a:pos x="92" y="37"/>
                  </a:cxn>
                  <a:cxn ang="0">
                    <a:pos x="95" y="35"/>
                  </a:cxn>
                  <a:cxn ang="0">
                    <a:pos x="96" y="30"/>
                  </a:cxn>
                  <a:cxn ang="0">
                    <a:pos x="96" y="25"/>
                  </a:cxn>
                  <a:cxn ang="0">
                    <a:pos x="96" y="19"/>
                  </a:cxn>
                  <a:cxn ang="0">
                    <a:pos x="94" y="15"/>
                  </a:cxn>
                  <a:cxn ang="0">
                    <a:pos x="91" y="12"/>
                  </a:cxn>
                  <a:cxn ang="0">
                    <a:pos x="121" y="1"/>
                  </a:cxn>
                  <a:cxn ang="0">
                    <a:pos x="157" y="50"/>
                  </a:cxn>
                  <a:cxn ang="0">
                    <a:pos x="121" y="1"/>
                  </a:cxn>
                  <a:cxn ang="0">
                    <a:pos x="210" y="50"/>
                  </a:cxn>
                  <a:cxn ang="0">
                    <a:pos x="170" y="50"/>
                  </a:cxn>
                  <a:cxn ang="0">
                    <a:pos x="200" y="16"/>
                  </a:cxn>
                  <a:cxn ang="0">
                    <a:pos x="254" y="39"/>
                  </a:cxn>
                  <a:cxn ang="0">
                    <a:pos x="234" y="1"/>
                  </a:cxn>
                </a:cxnLst>
                <a:rect l="0" t="0" r="r" b="b"/>
                <a:pathLst>
                  <a:path w="279" h="51">
                    <a:moveTo>
                      <a:pt x="0" y="1"/>
                    </a:moveTo>
                    <a:lnTo>
                      <a:pt x="52" y="1"/>
                    </a:lnTo>
                    <a:lnTo>
                      <a:pt x="52" y="14"/>
                    </a:lnTo>
                    <a:lnTo>
                      <a:pt x="36" y="14"/>
                    </a:lnTo>
                    <a:lnTo>
                      <a:pt x="36" y="50"/>
                    </a:lnTo>
                    <a:lnTo>
                      <a:pt x="18" y="50"/>
                    </a:lnTo>
                    <a:lnTo>
                      <a:pt x="18" y="14"/>
                    </a:lnTo>
                    <a:lnTo>
                      <a:pt x="0" y="14"/>
                    </a:lnTo>
                    <a:lnTo>
                      <a:pt x="0" y="1"/>
                    </a:lnTo>
                    <a:close/>
                    <a:moveTo>
                      <a:pt x="86" y="0"/>
                    </a:moveTo>
                    <a:lnTo>
                      <a:pt x="89" y="0"/>
                    </a:lnTo>
                    <a:lnTo>
                      <a:pt x="91" y="0"/>
                    </a:lnTo>
                    <a:lnTo>
                      <a:pt x="94" y="0"/>
                    </a:lnTo>
                    <a:lnTo>
                      <a:pt x="95" y="0"/>
                    </a:lnTo>
                    <a:lnTo>
                      <a:pt x="98" y="1"/>
                    </a:lnTo>
                    <a:lnTo>
                      <a:pt x="99" y="1"/>
                    </a:lnTo>
                    <a:lnTo>
                      <a:pt x="101" y="2"/>
                    </a:lnTo>
                    <a:lnTo>
                      <a:pt x="102" y="2"/>
                    </a:lnTo>
                    <a:lnTo>
                      <a:pt x="104" y="4"/>
                    </a:lnTo>
                    <a:lnTo>
                      <a:pt x="105" y="5"/>
                    </a:lnTo>
                    <a:lnTo>
                      <a:pt x="107" y="6"/>
                    </a:lnTo>
                    <a:lnTo>
                      <a:pt x="108" y="7"/>
                    </a:lnTo>
                    <a:lnTo>
                      <a:pt x="109" y="9"/>
                    </a:lnTo>
                    <a:lnTo>
                      <a:pt x="111" y="10"/>
                    </a:lnTo>
                    <a:lnTo>
                      <a:pt x="112" y="11"/>
                    </a:lnTo>
                    <a:lnTo>
                      <a:pt x="112" y="12"/>
                    </a:lnTo>
                    <a:lnTo>
                      <a:pt x="114" y="14"/>
                    </a:lnTo>
                    <a:lnTo>
                      <a:pt x="114" y="15"/>
                    </a:lnTo>
                    <a:lnTo>
                      <a:pt x="115" y="16"/>
                    </a:lnTo>
                    <a:lnTo>
                      <a:pt x="115" y="19"/>
                    </a:lnTo>
                    <a:lnTo>
                      <a:pt x="115" y="20"/>
                    </a:lnTo>
                    <a:lnTo>
                      <a:pt x="115" y="21"/>
                    </a:lnTo>
                    <a:lnTo>
                      <a:pt x="117" y="24"/>
                    </a:lnTo>
                    <a:lnTo>
                      <a:pt x="117" y="25"/>
                    </a:lnTo>
                    <a:lnTo>
                      <a:pt x="117" y="26"/>
                    </a:lnTo>
                    <a:lnTo>
                      <a:pt x="117" y="27"/>
                    </a:lnTo>
                    <a:lnTo>
                      <a:pt x="115" y="29"/>
                    </a:lnTo>
                    <a:lnTo>
                      <a:pt x="115" y="30"/>
                    </a:lnTo>
                    <a:lnTo>
                      <a:pt x="115" y="31"/>
                    </a:lnTo>
                    <a:lnTo>
                      <a:pt x="115" y="32"/>
                    </a:lnTo>
                    <a:lnTo>
                      <a:pt x="114" y="34"/>
                    </a:lnTo>
                    <a:lnTo>
                      <a:pt x="114" y="35"/>
                    </a:lnTo>
                    <a:lnTo>
                      <a:pt x="114" y="36"/>
                    </a:lnTo>
                    <a:lnTo>
                      <a:pt x="112" y="37"/>
                    </a:lnTo>
                    <a:lnTo>
                      <a:pt x="112" y="39"/>
                    </a:lnTo>
                    <a:lnTo>
                      <a:pt x="112" y="40"/>
                    </a:lnTo>
                    <a:lnTo>
                      <a:pt x="111" y="40"/>
                    </a:lnTo>
                    <a:lnTo>
                      <a:pt x="109" y="41"/>
                    </a:lnTo>
                    <a:lnTo>
                      <a:pt x="109" y="42"/>
                    </a:lnTo>
                    <a:lnTo>
                      <a:pt x="108" y="44"/>
                    </a:lnTo>
                    <a:lnTo>
                      <a:pt x="108" y="45"/>
                    </a:lnTo>
                    <a:lnTo>
                      <a:pt x="107" y="45"/>
                    </a:lnTo>
                    <a:lnTo>
                      <a:pt x="105" y="46"/>
                    </a:lnTo>
                    <a:lnTo>
                      <a:pt x="105" y="46"/>
                    </a:lnTo>
                    <a:lnTo>
                      <a:pt x="104" y="47"/>
                    </a:lnTo>
                    <a:lnTo>
                      <a:pt x="102" y="47"/>
                    </a:lnTo>
                    <a:lnTo>
                      <a:pt x="101" y="49"/>
                    </a:lnTo>
                    <a:lnTo>
                      <a:pt x="99" y="49"/>
                    </a:lnTo>
                    <a:lnTo>
                      <a:pt x="98" y="50"/>
                    </a:lnTo>
                    <a:lnTo>
                      <a:pt x="96" y="50"/>
                    </a:lnTo>
                    <a:lnTo>
                      <a:pt x="95" y="50"/>
                    </a:lnTo>
                    <a:lnTo>
                      <a:pt x="94" y="50"/>
                    </a:lnTo>
                    <a:lnTo>
                      <a:pt x="92" y="51"/>
                    </a:lnTo>
                    <a:lnTo>
                      <a:pt x="91" y="51"/>
                    </a:lnTo>
                    <a:lnTo>
                      <a:pt x="88" y="51"/>
                    </a:lnTo>
                    <a:lnTo>
                      <a:pt x="86" y="51"/>
                    </a:lnTo>
                    <a:lnTo>
                      <a:pt x="84" y="51"/>
                    </a:lnTo>
                    <a:lnTo>
                      <a:pt x="82" y="51"/>
                    </a:lnTo>
                    <a:lnTo>
                      <a:pt x="79" y="50"/>
                    </a:lnTo>
                    <a:lnTo>
                      <a:pt x="78" y="50"/>
                    </a:lnTo>
                    <a:lnTo>
                      <a:pt x="75" y="50"/>
                    </a:lnTo>
                    <a:lnTo>
                      <a:pt x="73" y="49"/>
                    </a:lnTo>
                    <a:lnTo>
                      <a:pt x="72" y="47"/>
                    </a:lnTo>
                    <a:lnTo>
                      <a:pt x="69" y="47"/>
                    </a:lnTo>
                    <a:lnTo>
                      <a:pt x="68" y="46"/>
                    </a:lnTo>
                    <a:lnTo>
                      <a:pt x="66" y="45"/>
                    </a:lnTo>
                    <a:lnTo>
                      <a:pt x="65" y="44"/>
                    </a:lnTo>
                    <a:lnTo>
                      <a:pt x="63" y="44"/>
                    </a:lnTo>
                    <a:lnTo>
                      <a:pt x="63" y="41"/>
                    </a:lnTo>
                    <a:lnTo>
                      <a:pt x="62" y="40"/>
                    </a:lnTo>
                    <a:lnTo>
                      <a:pt x="61" y="39"/>
                    </a:lnTo>
                    <a:lnTo>
                      <a:pt x="61" y="37"/>
                    </a:lnTo>
                    <a:lnTo>
                      <a:pt x="59" y="36"/>
                    </a:lnTo>
                    <a:lnTo>
                      <a:pt x="59" y="35"/>
                    </a:lnTo>
                    <a:lnTo>
                      <a:pt x="58" y="32"/>
                    </a:lnTo>
                    <a:lnTo>
                      <a:pt x="58" y="31"/>
                    </a:lnTo>
                    <a:lnTo>
                      <a:pt x="58" y="30"/>
                    </a:lnTo>
                    <a:lnTo>
                      <a:pt x="58" y="29"/>
                    </a:lnTo>
                    <a:lnTo>
                      <a:pt x="58" y="26"/>
                    </a:lnTo>
                    <a:lnTo>
                      <a:pt x="58" y="25"/>
                    </a:lnTo>
                    <a:lnTo>
                      <a:pt x="58" y="24"/>
                    </a:lnTo>
                    <a:lnTo>
                      <a:pt x="58" y="22"/>
                    </a:lnTo>
                    <a:lnTo>
                      <a:pt x="58" y="21"/>
                    </a:lnTo>
                    <a:lnTo>
                      <a:pt x="58" y="20"/>
                    </a:lnTo>
                    <a:lnTo>
                      <a:pt x="58" y="19"/>
                    </a:lnTo>
                    <a:lnTo>
                      <a:pt x="58" y="17"/>
                    </a:lnTo>
                    <a:lnTo>
                      <a:pt x="59" y="16"/>
                    </a:lnTo>
                    <a:lnTo>
                      <a:pt x="59" y="15"/>
                    </a:lnTo>
                    <a:lnTo>
                      <a:pt x="59" y="14"/>
                    </a:lnTo>
                    <a:lnTo>
                      <a:pt x="61" y="14"/>
                    </a:lnTo>
                    <a:lnTo>
                      <a:pt x="61" y="12"/>
                    </a:lnTo>
                    <a:lnTo>
                      <a:pt x="62" y="11"/>
                    </a:lnTo>
                    <a:lnTo>
                      <a:pt x="62" y="10"/>
                    </a:lnTo>
                    <a:lnTo>
                      <a:pt x="63" y="9"/>
                    </a:lnTo>
                    <a:lnTo>
                      <a:pt x="63" y="9"/>
                    </a:lnTo>
                    <a:lnTo>
                      <a:pt x="65" y="7"/>
                    </a:lnTo>
                    <a:lnTo>
                      <a:pt x="65" y="6"/>
                    </a:lnTo>
                    <a:lnTo>
                      <a:pt x="66" y="5"/>
                    </a:lnTo>
                    <a:lnTo>
                      <a:pt x="68" y="5"/>
                    </a:lnTo>
                    <a:lnTo>
                      <a:pt x="69" y="4"/>
                    </a:lnTo>
                    <a:lnTo>
                      <a:pt x="69" y="4"/>
                    </a:lnTo>
                    <a:lnTo>
                      <a:pt x="71" y="2"/>
                    </a:lnTo>
                    <a:lnTo>
                      <a:pt x="72" y="2"/>
                    </a:lnTo>
                    <a:lnTo>
                      <a:pt x="73" y="2"/>
                    </a:lnTo>
                    <a:lnTo>
                      <a:pt x="75" y="1"/>
                    </a:lnTo>
                    <a:lnTo>
                      <a:pt x="76" y="1"/>
                    </a:lnTo>
                    <a:lnTo>
                      <a:pt x="78" y="0"/>
                    </a:lnTo>
                    <a:lnTo>
                      <a:pt x="79" y="0"/>
                    </a:lnTo>
                    <a:lnTo>
                      <a:pt x="81" y="0"/>
                    </a:lnTo>
                    <a:lnTo>
                      <a:pt x="84" y="0"/>
                    </a:lnTo>
                    <a:lnTo>
                      <a:pt x="85" y="0"/>
                    </a:lnTo>
                    <a:lnTo>
                      <a:pt x="86" y="0"/>
                    </a:lnTo>
                    <a:close/>
                    <a:moveTo>
                      <a:pt x="86" y="11"/>
                    </a:moveTo>
                    <a:lnTo>
                      <a:pt x="86" y="11"/>
                    </a:lnTo>
                    <a:lnTo>
                      <a:pt x="85" y="11"/>
                    </a:lnTo>
                    <a:lnTo>
                      <a:pt x="85" y="12"/>
                    </a:lnTo>
                    <a:lnTo>
                      <a:pt x="84" y="12"/>
                    </a:lnTo>
                    <a:lnTo>
                      <a:pt x="84" y="12"/>
                    </a:lnTo>
                    <a:lnTo>
                      <a:pt x="82" y="12"/>
                    </a:lnTo>
                    <a:lnTo>
                      <a:pt x="82" y="12"/>
                    </a:lnTo>
                    <a:lnTo>
                      <a:pt x="81" y="14"/>
                    </a:lnTo>
                    <a:lnTo>
                      <a:pt x="81" y="14"/>
                    </a:lnTo>
                    <a:lnTo>
                      <a:pt x="79" y="14"/>
                    </a:lnTo>
                    <a:lnTo>
                      <a:pt x="79" y="15"/>
                    </a:lnTo>
                    <a:lnTo>
                      <a:pt x="79" y="15"/>
                    </a:lnTo>
                    <a:lnTo>
                      <a:pt x="78" y="16"/>
                    </a:lnTo>
                    <a:lnTo>
                      <a:pt x="78" y="16"/>
                    </a:lnTo>
                    <a:lnTo>
                      <a:pt x="78" y="17"/>
                    </a:lnTo>
                    <a:lnTo>
                      <a:pt x="78" y="17"/>
                    </a:lnTo>
                    <a:lnTo>
                      <a:pt x="76" y="19"/>
                    </a:lnTo>
                    <a:lnTo>
                      <a:pt x="76" y="20"/>
                    </a:lnTo>
                    <a:lnTo>
                      <a:pt x="76" y="20"/>
                    </a:lnTo>
                    <a:lnTo>
                      <a:pt x="76" y="21"/>
                    </a:lnTo>
                    <a:lnTo>
                      <a:pt x="76" y="22"/>
                    </a:lnTo>
                    <a:lnTo>
                      <a:pt x="76" y="24"/>
                    </a:lnTo>
                    <a:lnTo>
                      <a:pt x="76" y="25"/>
                    </a:lnTo>
                    <a:lnTo>
                      <a:pt x="76" y="25"/>
                    </a:lnTo>
                    <a:lnTo>
                      <a:pt x="76" y="27"/>
                    </a:lnTo>
                    <a:lnTo>
                      <a:pt x="76" y="29"/>
                    </a:lnTo>
                    <a:lnTo>
                      <a:pt x="76" y="30"/>
                    </a:lnTo>
                    <a:lnTo>
                      <a:pt x="76" y="31"/>
                    </a:lnTo>
                    <a:lnTo>
                      <a:pt x="78" y="32"/>
                    </a:lnTo>
                    <a:lnTo>
                      <a:pt x="78" y="34"/>
                    </a:lnTo>
                    <a:lnTo>
                      <a:pt x="78" y="35"/>
                    </a:lnTo>
                    <a:lnTo>
                      <a:pt x="79" y="36"/>
                    </a:lnTo>
                    <a:lnTo>
                      <a:pt x="79" y="36"/>
                    </a:lnTo>
                    <a:lnTo>
                      <a:pt x="81" y="37"/>
                    </a:lnTo>
                    <a:lnTo>
                      <a:pt x="81" y="37"/>
                    </a:lnTo>
                    <a:lnTo>
                      <a:pt x="82" y="39"/>
                    </a:lnTo>
                    <a:lnTo>
                      <a:pt x="84" y="39"/>
                    </a:lnTo>
                    <a:lnTo>
                      <a:pt x="85" y="39"/>
                    </a:lnTo>
                    <a:lnTo>
                      <a:pt x="85" y="39"/>
                    </a:lnTo>
                    <a:lnTo>
                      <a:pt x="86" y="39"/>
                    </a:lnTo>
                    <a:lnTo>
                      <a:pt x="88" y="39"/>
                    </a:lnTo>
                    <a:lnTo>
                      <a:pt x="89" y="39"/>
                    </a:lnTo>
                    <a:lnTo>
                      <a:pt x="91" y="39"/>
                    </a:lnTo>
                    <a:lnTo>
                      <a:pt x="91" y="39"/>
                    </a:lnTo>
                    <a:lnTo>
                      <a:pt x="92" y="37"/>
                    </a:lnTo>
                    <a:lnTo>
                      <a:pt x="94" y="37"/>
                    </a:lnTo>
                    <a:lnTo>
                      <a:pt x="94" y="36"/>
                    </a:lnTo>
                    <a:lnTo>
                      <a:pt x="95" y="35"/>
                    </a:lnTo>
                    <a:lnTo>
                      <a:pt x="95" y="35"/>
                    </a:lnTo>
                    <a:lnTo>
                      <a:pt x="95" y="34"/>
                    </a:lnTo>
                    <a:lnTo>
                      <a:pt x="96" y="32"/>
                    </a:lnTo>
                    <a:lnTo>
                      <a:pt x="96" y="31"/>
                    </a:lnTo>
                    <a:lnTo>
                      <a:pt x="96" y="30"/>
                    </a:lnTo>
                    <a:lnTo>
                      <a:pt x="96" y="29"/>
                    </a:lnTo>
                    <a:lnTo>
                      <a:pt x="96" y="27"/>
                    </a:lnTo>
                    <a:lnTo>
                      <a:pt x="96" y="26"/>
                    </a:lnTo>
                    <a:lnTo>
                      <a:pt x="96" y="25"/>
                    </a:lnTo>
                    <a:lnTo>
                      <a:pt x="96" y="22"/>
                    </a:lnTo>
                    <a:lnTo>
                      <a:pt x="96" y="21"/>
                    </a:lnTo>
                    <a:lnTo>
                      <a:pt x="96" y="20"/>
                    </a:lnTo>
                    <a:lnTo>
                      <a:pt x="96" y="19"/>
                    </a:lnTo>
                    <a:lnTo>
                      <a:pt x="95" y="17"/>
                    </a:lnTo>
                    <a:lnTo>
                      <a:pt x="95" y="16"/>
                    </a:lnTo>
                    <a:lnTo>
                      <a:pt x="95" y="16"/>
                    </a:lnTo>
                    <a:lnTo>
                      <a:pt x="94" y="15"/>
                    </a:lnTo>
                    <a:lnTo>
                      <a:pt x="94" y="14"/>
                    </a:lnTo>
                    <a:lnTo>
                      <a:pt x="92" y="14"/>
                    </a:lnTo>
                    <a:lnTo>
                      <a:pt x="91" y="12"/>
                    </a:lnTo>
                    <a:lnTo>
                      <a:pt x="91" y="12"/>
                    </a:lnTo>
                    <a:lnTo>
                      <a:pt x="89" y="12"/>
                    </a:lnTo>
                    <a:lnTo>
                      <a:pt x="88" y="11"/>
                    </a:lnTo>
                    <a:lnTo>
                      <a:pt x="86" y="11"/>
                    </a:lnTo>
                    <a:close/>
                    <a:moveTo>
                      <a:pt x="121" y="1"/>
                    </a:moveTo>
                    <a:lnTo>
                      <a:pt x="173" y="1"/>
                    </a:lnTo>
                    <a:lnTo>
                      <a:pt x="173" y="14"/>
                    </a:lnTo>
                    <a:lnTo>
                      <a:pt x="157" y="14"/>
                    </a:lnTo>
                    <a:lnTo>
                      <a:pt x="157" y="50"/>
                    </a:lnTo>
                    <a:lnTo>
                      <a:pt x="138" y="50"/>
                    </a:lnTo>
                    <a:lnTo>
                      <a:pt x="138" y="14"/>
                    </a:lnTo>
                    <a:lnTo>
                      <a:pt x="121" y="14"/>
                    </a:lnTo>
                    <a:lnTo>
                      <a:pt x="121" y="1"/>
                    </a:lnTo>
                    <a:close/>
                    <a:moveTo>
                      <a:pt x="190" y="1"/>
                    </a:moveTo>
                    <a:lnTo>
                      <a:pt x="208" y="1"/>
                    </a:lnTo>
                    <a:lnTo>
                      <a:pt x="229" y="50"/>
                    </a:lnTo>
                    <a:lnTo>
                      <a:pt x="210" y="50"/>
                    </a:lnTo>
                    <a:lnTo>
                      <a:pt x="208" y="44"/>
                    </a:lnTo>
                    <a:lnTo>
                      <a:pt x="190" y="44"/>
                    </a:lnTo>
                    <a:lnTo>
                      <a:pt x="187" y="50"/>
                    </a:lnTo>
                    <a:lnTo>
                      <a:pt x="170" y="50"/>
                    </a:lnTo>
                    <a:lnTo>
                      <a:pt x="190" y="1"/>
                    </a:lnTo>
                    <a:close/>
                    <a:moveTo>
                      <a:pt x="193" y="34"/>
                    </a:moveTo>
                    <a:lnTo>
                      <a:pt x="204" y="34"/>
                    </a:lnTo>
                    <a:lnTo>
                      <a:pt x="200" y="16"/>
                    </a:lnTo>
                    <a:lnTo>
                      <a:pt x="193" y="34"/>
                    </a:lnTo>
                    <a:close/>
                    <a:moveTo>
                      <a:pt x="234" y="1"/>
                    </a:moveTo>
                    <a:lnTo>
                      <a:pt x="254" y="1"/>
                    </a:lnTo>
                    <a:lnTo>
                      <a:pt x="254" y="39"/>
                    </a:lnTo>
                    <a:lnTo>
                      <a:pt x="279" y="39"/>
                    </a:lnTo>
                    <a:lnTo>
                      <a:pt x="279" y="50"/>
                    </a:lnTo>
                    <a:lnTo>
                      <a:pt x="234" y="50"/>
                    </a:lnTo>
                    <a:lnTo>
                      <a:pt x="234" y="1"/>
                    </a:lnTo>
                    <a:close/>
                  </a:path>
                </a:pathLst>
              </a:custGeom>
              <a:solidFill>
                <a:srgbClr val="000000"/>
              </a:solidFill>
              <a:ln w="9525">
                <a:noFill/>
                <a:round/>
                <a:headEnd/>
                <a:tailEnd/>
              </a:ln>
            </p:spPr>
            <p:txBody>
              <a:bodyPr/>
              <a:lstStyle/>
              <a:p>
                <a:endParaRPr lang="en-US"/>
              </a:p>
            </p:txBody>
          </p:sp>
          <p:sp>
            <p:nvSpPr>
              <p:cNvPr id="10445" name="Freeform 205"/>
              <p:cNvSpPr>
                <a:spLocks noEditPoints="1"/>
              </p:cNvSpPr>
              <p:nvPr/>
            </p:nvSpPr>
            <p:spPr bwMode="auto">
              <a:xfrm>
                <a:off x="3482" y="2866"/>
                <a:ext cx="93" cy="18"/>
              </a:xfrm>
              <a:custGeom>
                <a:avLst/>
                <a:gdLst/>
                <a:ahLst/>
                <a:cxnLst>
                  <a:cxn ang="0">
                    <a:pos x="36" y="15"/>
                  </a:cxn>
                  <a:cxn ang="0">
                    <a:pos x="0" y="15"/>
                  </a:cxn>
                  <a:cxn ang="0">
                    <a:pos x="90" y="0"/>
                  </a:cxn>
                  <a:cxn ang="0">
                    <a:pos x="99" y="3"/>
                  </a:cxn>
                  <a:cxn ang="0">
                    <a:pos x="105" y="5"/>
                  </a:cxn>
                  <a:cxn ang="0">
                    <a:pos x="110" y="10"/>
                  </a:cxn>
                  <a:cxn ang="0">
                    <a:pos x="113" y="17"/>
                  </a:cxn>
                  <a:cxn ang="0">
                    <a:pos x="116" y="22"/>
                  </a:cxn>
                  <a:cxn ang="0">
                    <a:pos x="116" y="28"/>
                  </a:cxn>
                  <a:cxn ang="0">
                    <a:pos x="115" y="33"/>
                  </a:cxn>
                  <a:cxn ang="0">
                    <a:pos x="113" y="38"/>
                  </a:cxn>
                  <a:cxn ang="0">
                    <a:pos x="110" y="43"/>
                  </a:cxn>
                  <a:cxn ang="0">
                    <a:pos x="106" y="45"/>
                  </a:cxn>
                  <a:cxn ang="0">
                    <a:pos x="102" y="49"/>
                  </a:cxn>
                  <a:cxn ang="0">
                    <a:pos x="96" y="50"/>
                  </a:cxn>
                  <a:cxn ang="0">
                    <a:pos x="90" y="52"/>
                  </a:cxn>
                  <a:cxn ang="0">
                    <a:pos x="82" y="52"/>
                  </a:cxn>
                  <a:cxn ang="0">
                    <a:pos x="73" y="49"/>
                  </a:cxn>
                  <a:cxn ang="0">
                    <a:pos x="66" y="47"/>
                  </a:cxn>
                  <a:cxn ang="0">
                    <a:pos x="62" y="42"/>
                  </a:cxn>
                  <a:cxn ang="0">
                    <a:pos x="59" y="35"/>
                  </a:cxn>
                  <a:cxn ang="0">
                    <a:pos x="57" y="29"/>
                  </a:cxn>
                  <a:cxn ang="0">
                    <a:pos x="57" y="23"/>
                  </a:cxn>
                  <a:cxn ang="0">
                    <a:pos x="57" y="18"/>
                  </a:cxn>
                  <a:cxn ang="0">
                    <a:pos x="60" y="14"/>
                  </a:cxn>
                  <a:cxn ang="0">
                    <a:pos x="63" y="10"/>
                  </a:cxn>
                  <a:cxn ang="0">
                    <a:pos x="66" y="6"/>
                  </a:cxn>
                  <a:cxn ang="0">
                    <a:pos x="70" y="4"/>
                  </a:cxn>
                  <a:cxn ang="0">
                    <a:pos x="76" y="1"/>
                  </a:cxn>
                  <a:cxn ang="0">
                    <a:pos x="83" y="0"/>
                  </a:cxn>
                  <a:cxn ang="0">
                    <a:pos x="86" y="13"/>
                  </a:cxn>
                  <a:cxn ang="0">
                    <a:pos x="83" y="13"/>
                  </a:cxn>
                  <a:cxn ang="0">
                    <a:pos x="80" y="14"/>
                  </a:cxn>
                  <a:cxn ang="0">
                    <a:pos x="77" y="17"/>
                  </a:cxn>
                  <a:cxn ang="0">
                    <a:pos x="76" y="19"/>
                  </a:cxn>
                  <a:cxn ang="0">
                    <a:pos x="76" y="23"/>
                  </a:cxn>
                  <a:cxn ang="0">
                    <a:pos x="76" y="28"/>
                  </a:cxn>
                  <a:cxn ang="0">
                    <a:pos x="77" y="33"/>
                  </a:cxn>
                  <a:cxn ang="0">
                    <a:pos x="79" y="37"/>
                  </a:cxn>
                  <a:cxn ang="0">
                    <a:pos x="83" y="39"/>
                  </a:cxn>
                  <a:cxn ang="0">
                    <a:pos x="87" y="39"/>
                  </a:cxn>
                  <a:cxn ang="0">
                    <a:pos x="92" y="38"/>
                  </a:cxn>
                  <a:cxn ang="0">
                    <a:pos x="95" y="35"/>
                  </a:cxn>
                  <a:cxn ang="0">
                    <a:pos x="96" y="30"/>
                  </a:cxn>
                  <a:cxn ang="0">
                    <a:pos x="96" y="25"/>
                  </a:cxn>
                  <a:cxn ang="0">
                    <a:pos x="96" y="20"/>
                  </a:cxn>
                  <a:cxn ang="0">
                    <a:pos x="93" y="15"/>
                  </a:cxn>
                  <a:cxn ang="0">
                    <a:pos x="90" y="13"/>
                  </a:cxn>
                  <a:cxn ang="0">
                    <a:pos x="121" y="1"/>
                  </a:cxn>
                  <a:cxn ang="0">
                    <a:pos x="156" y="50"/>
                  </a:cxn>
                  <a:cxn ang="0">
                    <a:pos x="121" y="1"/>
                  </a:cxn>
                  <a:cxn ang="0">
                    <a:pos x="210" y="50"/>
                  </a:cxn>
                  <a:cxn ang="0">
                    <a:pos x="169" y="50"/>
                  </a:cxn>
                  <a:cxn ang="0">
                    <a:pos x="199" y="17"/>
                  </a:cxn>
                  <a:cxn ang="0">
                    <a:pos x="254" y="39"/>
                  </a:cxn>
                  <a:cxn ang="0">
                    <a:pos x="235" y="1"/>
                  </a:cxn>
                </a:cxnLst>
                <a:rect l="0" t="0" r="r" b="b"/>
                <a:pathLst>
                  <a:path w="278" h="52">
                    <a:moveTo>
                      <a:pt x="0" y="1"/>
                    </a:moveTo>
                    <a:lnTo>
                      <a:pt x="52" y="1"/>
                    </a:lnTo>
                    <a:lnTo>
                      <a:pt x="52" y="15"/>
                    </a:lnTo>
                    <a:lnTo>
                      <a:pt x="36" y="15"/>
                    </a:lnTo>
                    <a:lnTo>
                      <a:pt x="36" y="50"/>
                    </a:lnTo>
                    <a:lnTo>
                      <a:pt x="17" y="50"/>
                    </a:lnTo>
                    <a:lnTo>
                      <a:pt x="17" y="15"/>
                    </a:lnTo>
                    <a:lnTo>
                      <a:pt x="0" y="15"/>
                    </a:lnTo>
                    <a:lnTo>
                      <a:pt x="0" y="1"/>
                    </a:lnTo>
                    <a:close/>
                    <a:moveTo>
                      <a:pt x="86" y="0"/>
                    </a:moveTo>
                    <a:lnTo>
                      <a:pt x="89" y="0"/>
                    </a:lnTo>
                    <a:lnTo>
                      <a:pt x="90" y="0"/>
                    </a:lnTo>
                    <a:lnTo>
                      <a:pt x="93" y="0"/>
                    </a:lnTo>
                    <a:lnTo>
                      <a:pt x="95" y="1"/>
                    </a:lnTo>
                    <a:lnTo>
                      <a:pt x="98" y="1"/>
                    </a:lnTo>
                    <a:lnTo>
                      <a:pt x="99" y="3"/>
                    </a:lnTo>
                    <a:lnTo>
                      <a:pt x="100" y="3"/>
                    </a:lnTo>
                    <a:lnTo>
                      <a:pt x="102" y="4"/>
                    </a:lnTo>
                    <a:lnTo>
                      <a:pt x="103" y="5"/>
                    </a:lnTo>
                    <a:lnTo>
                      <a:pt x="105" y="5"/>
                    </a:lnTo>
                    <a:lnTo>
                      <a:pt x="106" y="6"/>
                    </a:lnTo>
                    <a:lnTo>
                      <a:pt x="108" y="8"/>
                    </a:lnTo>
                    <a:lnTo>
                      <a:pt x="109" y="9"/>
                    </a:lnTo>
                    <a:lnTo>
                      <a:pt x="110" y="10"/>
                    </a:lnTo>
                    <a:lnTo>
                      <a:pt x="112" y="12"/>
                    </a:lnTo>
                    <a:lnTo>
                      <a:pt x="112" y="13"/>
                    </a:lnTo>
                    <a:lnTo>
                      <a:pt x="113" y="14"/>
                    </a:lnTo>
                    <a:lnTo>
                      <a:pt x="113" y="17"/>
                    </a:lnTo>
                    <a:lnTo>
                      <a:pt x="115" y="18"/>
                    </a:lnTo>
                    <a:lnTo>
                      <a:pt x="115" y="19"/>
                    </a:lnTo>
                    <a:lnTo>
                      <a:pt x="115" y="20"/>
                    </a:lnTo>
                    <a:lnTo>
                      <a:pt x="116" y="22"/>
                    </a:lnTo>
                    <a:lnTo>
                      <a:pt x="116" y="24"/>
                    </a:lnTo>
                    <a:lnTo>
                      <a:pt x="116" y="25"/>
                    </a:lnTo>
                    <a:lnTo>
                      <a:pt x="116" y="27"/>
                    </a:lnTo>
                    <a:lnTo>
                      <a:pt x="116" y="28"/>
                    </a:lnTo>
                    <a:lnTo>
                      <a:pt x="115" y="29"/>
                    </a:lnTo>
                    <a:lnTo>
                      <a:pt x="115" y="30"/>
                    </a:lnTo>
                    <a:lnTo>
                      <a:pt x="115" y="32"/>
                    </a:lnTo>
                    <a:lnTo>
                      <a:pt x="115" y="33"/>
                    </a:lnTo>
                    <a:lnTo>
                      <a:pt x="113" y="34"/>
                    </a:lnTo>
                    <a:lnTo>
                      <a:pt x="113" y="35"/>
                    </a:lnTo>
                    <a:lnTo>
                      <a:pt x="113" y="37"/>
                    </a:lnTo>
                    <a:lnTo>
                      <a:pt x="113" y="38"/>
                    </a:lnTo>
                    <a:lnTo>
                      <a:pt x="112" y="39"/>
                    </a:lnTo>
                    <a:lnTo>
                      <a:pt x="112" y="40"/>
                    </a:lnTo>
                    <a:lnTo>
                      <a:pt x="110" y="42"/>
                    </a:lnTo>
                    <a:lnTo>
                      <a:pt x="110" y="43"/>
                    </a:lnTo>
                    <a:lnTo>
                      <a:pt x="109" y="43"/>
                    </a:lnTo>
                    <a:lnTo>
                      <a:pt x="108" y="44"/>
                    </a:lnTo>
                    <a:lnTo>
                      <a:pt x="108" y="45"/>
                    </a:lnTo>
                    <a:lnTo>
                      <a:pt x="106" y="45"/>
                    </a:lnTo>
                    <a:lnTo>
                      <a:pt x="105" y="47"/>
                    </a:lnTo>
                    <a:lnTo>
                      <a:pt x="105" y="48"/>
                    </a:lnTo>
                    <a:lnTo>
                      <a:pt x="103" y="48"/>
                    </a:lnTo>
                    <a:lnTo>
                      <a:pt x="102" y="49"/>
                    </a:lnTo>
                    <a:lnTo>
                      <a:pt x="100" y="49"/>
                    </a:lnTo>
                    <a:lnTo>
                      <a:pt x="99" y="50"/>
                    </a:lnTo>
                    <a:lnTo>
                      <a:pt x="98" y="50"/>
                    </a:lnTo>
                    <a:lnTo>
                      <a:pt x="96" y="50"/>
                    </a:lnTo>
                    <a:lnTo>
                      <a:pt x="95" y="52"/>
                    </a:lnTo>
                    <a:lnTo>
                      <a:pt x="93" y="52"/>
                    </a:lnTo>
                    <a:lnTo>
                      <a:pt x="92" y="52"/>
                    </a:lnTo>
                    <a:lnTo>
                      <a:pt x="90" y="52"/>
                    </a:lnTo>
                    <a:lnTo>
                      <a:pt x="87" y="52"/>
                    </a:lnTo>
                    <a:lnTo>
                      <a:pt x="86" y="52"/>
                    </a:lnTo>
                    <a:lnTo>
                      <a:pt x="83" y="52"/>
                    </a:lnTo>
                    <a:lnTo>
                      <a:pt x="82" y="52"/>
                    </a:lnTo>
                    <a:lnTo>
                      <a:pt x="79" y="52"/>
                    </a:lnTo>
                    <a:lnTo>
                      <a:pt x="77" y="50"/>
                    </a:lnTo>
                    <a:lnTo>
                      <a:pt x="75" y="50"/>
                    </a:lnTo>
                    <a:lnTo>
                      <a:pt x="73" y="49"/>
                    </a:lnTo>
                    <a:lnTo>
                      <a:pt x="72" y="49"/>
                    </a:lnTo>
                    <a:lnTo>
                      <a:pt x="70" y="48"/>
                    </a:lnTo>
                    <a:lnTo>
                      <a:pt x="67" y="47"/>
                    </a:lnTo>
                    <a:lnTo>
                      <a:pt x="66" y="47"/>
                    </a:lnTo>
                    <a:lnTo>
                      <a:pt x="65" y="45"/>
                    </a:lnTo>
                    <a:lnTo>
                      <a:pt x="63" y="44"/>
                    </a:lnTo>
                    <a:lnTo>
                      <a:pt x="63" y="43"/>
                    </a:lnTo>
                    <a:lnTo>
                      <a:pt x="62" y="42"/>
                    </a:lnTo>
                    <a:lnTo>
                      <a:pt x="60" y="40"/>
                    </a:lnTo>
                    <a:lnTo>
                      <a:pt x="60" y="38"/>
                    </a:lnTo>
                    <a:lnTo>
                      <a:pt x="59" y="37"/>
                    </a:lnTo>
                    <a:lnTo>
                      <a:pt x="59" y="35"/>
                    </a:lnTo>
                    <a:lnTo>
                      <a:pt x="59" y="34"/>
                    </a:lnTo>
                    <a:lnTo>
                      <a:pt x="57" y="32"/>
                    </a:lnTo>
                    <a:lnTo>
                      <a:pt x="57" y="30"/>
                    </a:lnTo>
                    <a:lnTo>
                      <a:pt x="57" y="29"/>
                    </a:lnTo>
                    <a:lnTo>
                      <a:pt x="57" y="28"/>
                    </a:lnTo>
                    <a:lnTo>
                      <a:pt x="57" y="25"/>
                    </a:lnTo>
                    <a:lnTo>
                      <a:pt x="57" y="24"/>
                    </a:lnTo>
                    <a:lnTo>
                      <a:pt x="57" y="23"/>
                    </a:lnTo>
                    <a:lnTo>
                      <a:pt x="57" y="22"/>
                    </a:lnTo>
                    <a:lnTo>
                      <a:pt x="57" y="20"/>
                    </a:lnTo>
                    <a:lnTo>
                      <a:pt x="57" y="19"/>
                    </a:lnTo>
                    <a:lnTo>
                      <a:pt x="57" y="18"/>
                    </a:lnTo>
                    <a:lnTo>
                      <a:pt x="59" y="18"/>
                    </a:lnTo>
                    <a:lnTo>
                      <a:pt x="59" y="17"/>
                    </a:lnTo>
                    <a:lnTo>
                      <a:pt x="59" y="15"/>
                    </a:lnTo>
                    <a:lnTo>
                      <a:pt x="60" y="14"/>
                    </a:lnTo>
                    <a:lnTo>
                      <a:pt x="60" y="13"/>
                    </a:lnTo>
                    <a:lnTo>
                      <a:pt x="62" y="12"/>
                    </a:lnTo>
                    <a:lnTo>
                      <a:pt x="62" y="10"/>
                    </a:lnTo>
                    <a:lnTo>
                      <a:pt x="63" y="10"/>
                    </a:lnTo>
                    <a:lnTo>
                      <a:pt x="63" y="9"/>
                    </a:lnTo>
                    <a:lnTo>
                      <a:pt x="65" y="8"/>
                    </a:lnTo>
                    <a:lnTo>
                      <a:pt x="66" y="6"/>
                    </a:lnTo>
                    <a:lnTo>
                      <a:pt x="66" y="6"/>
                    </a:lnTo>
                    <a:lnTo>
                      <a:pt x="67" y="5"/>
                    </a:lnTo>
                    <a:lnTo>
                      <a:pt x="69" y="5"/>
                    </a:lnTo>
                    <a:lnTo>
                      <a:pt x="69" y="4"/>
                    </a:lnTo>
                    <a:lnTo>
                      <a:pt x="70" y="4"/>
                    </a:lnTo>
                    <a:lnTo>
                      <a:pt x="72" y="3"/>
                    </a:lnTo>
                    <a:lnTo>
                      <a:pt x="73" y="3"/>
                    </a:lnTo>
                    <a:lnTo>
                      <a:pt x="75" y="1"/>
                    </a:lnTo>
                    <a:lnTo>
                      <a:pt x="76" y="1"/>
                    </a:lnTo>
                    <a:lnTo>
                      <a:pt x="77" y="1"/>
                    </a:lnTo>
                    <a:lnTo>
                      <a:pt x="79" y="0"/>
                    </a:lnTo>
                    <a:lnTo>
                      <a:pt x="82" y="0"/>
                    </a:lnTo>
                    <a:lnTo>
                      <a:pt x="83" y="0"/>
                    </a:lnTo>
                    <a:lnTo>
                      <a:pt x="85" y="0"/>
                    </a:lnTo>
                    <a:lnTo>
                      <a:pt x="86" y="0"/>
                    </a:lnTo>
                    <a:close/>
                    <a:moveTo>
                      <a:pt x="86" y="13"/>
                    </a:moveTo>
                    <a:lnTo>
                      <a:pt x="86" y="13"/>
                    </a:lnTo>
                    <a:lnTo>
                      <a:pt x="85" y="13"/>
                    </a:lnTo>
                    <a:lnTo>
                      <a:pt x="85" y="13"/>
                    </a:lnTo>
                    <a:lnTo>
                      <a:pt x="83" y="13"/>
                    </a:lnTo>
                    <a:lnTo>
                      <a:pt x="83" y="13"/>
                    </a:lnTo>
                    <a:lnTo>
                      <a:pt x="82" y="13"/>
                    </a:lnTo>
                    <a:lnTo>
                      <a:pt x="82" y="14"/>
                    </a:lnTo>
                    <a:lnTo>
                      <a:pt x="80" y="14"/>
                    </a:lnTo>
                    <a:lnTo>
                      <a:pt x="80" y="14"/>
                    </a:lnTo>
                    <a:lnTo>
                      <a:pt x="80" y="15"/>
                    </a:lnTo>
                    <a:lnTo>
                      <a:pt x="79" y="15"/>
                    </a:lnTo>
                    <a:lnTo>
                      <a:pt x="79" y="15"/>
                    </a:lnTo>
                    <a:lnTo>
                      <a:pt x="77" y="17"/>
                    </a:lnTo>
                    <a:lnTo>
                      <a:pt x="77" y="17"/>
                    </a:lnTo>
                    <a:lnTo>
                      <a:pt x="77" y="18"/>
                    </a:lnTo>
                    <a:lnTo>
                      <a:pt x="77" y="19"/>
                    </a:lnTo>
                    <a:lnTo>
                      <a:pt x="76" y="19"/>
                    </a:lnTo>
                    <a:lnTo>
                      <a:pt x="76" y="20"/>
                    </a:lnTo>
                    <a:lnTo>
                      <a:pt x="76" y="22"/>
                    </a:lnTo>
                    <a:lnTo>
                      <a:pt x="76" y="22"/>
                    </a:lnTo>
                    <a:lnTo>
                      <a:pt x="76" y="23"/>
                    </a:lnTo>
                    <a:lnTo>
                      <a:pt x="76" y="24"/>
                    </a:lnTo>
                    <a:lnTo>
                      <a:pt x="76" y="25"/>
                    </a:lnTo>
                    <a:lnTo>
                      <a:pt x="76" y="27"/>
                    </a:lnTo>
                    <a:lnTo>
                      <a:pt x="76" y="28"/>
                    </a:lnTo>
                    <a:lnTo>
                      <a:pt x="76" y="29"/>
                    </a:lnTo>
                    <a:lnTo>
                      <a:pt x="76" y="30"/>
                    </a:lnTo>
                    <a:lnTo>
                      <a:pt x="76" y="32"/>
                    </a:lnTo>
                    <a:lnTo>
                      <a:pt x="77" y="33"/>
                    </a:lnTo>
                    <a:lnTo>
                      <a:pt x="77" y="34"/>
                    </a:lnTo>
                    <a:lnTo>
                      <a:pt x="77" y="35"/>
                    </a:lnTo>
                    <a:lnTo>
                      <a:pt x="79" y="37"/>
                    </a:lnTo>
                    <a:lnTo>
                      <a:pt x="79" y="37"/>
                    </a:lnTo>
                    <a:lnTo>
                      <a:pt x="80" y="38"/>
                    </a:lnTo>
                    <a:lnTo>
                      <a:pt x="80" y="38"/>
                    </a:lnTo>
                    <a:lnTo>
                      <a:pt x="82" y="39"/>
                    </a:lnTo>
                    <a:lnTo>
                      <a:pt x="83" y="39"/>
                    </a:lnTo>
                    <a:lnTo>
                      <a:pt x="85" y="39"/>
                    </a:lnTo>
                    <a:lnTo>
                      <a:pt x="85" y="39"/>
                    </a:lnTo>
                    <a:lnTo>
                      <a:pt x="86" y="40"/>
                    </a:lnTo>
                    <a:lnTo>
                      <a:pt x="87" y="39"/>
                    </a:lnTo>
                    <a:lnTo>
                      <a:pt x="89" y="39"/>
                    </a:lnTo>
                    <a:lnTo>
                      <a:pt x="90" y="39"/>
                    </a:lnTo>
                    <a:lnTo>
                      <a:pt x="90" y="39"/>
                    </a:lnTo>
                    <a:lnTo>
                      <a:pt x="92" y="38"/>
                    </a:lnTo>
                    <a:lnTo>
                      <a:pt x="93" y="38"/>
                    </a:lnTo>
                    <a:lnTo>
                      <a:pt x="93" y="37"/>
                    </a:lnTo>
                    <a:lnTo>
                      <a:pt x="95" y="37"/>
                    </a:lnTo>
                    <a:lnTo>
                      <a:pt x="95" y="35"/>
                    </a:lnTo>
                    <a:lnTo>
                      <a:pt x="95" y="34"/>
                    </a:lnTo>
                    <a:lnTo>
                      <a:pt x="96" y="33"/>
                    </a:lnTo>
                    <a:lnTo>
                      <a:pt x="96" y="32"/>
                    </a:lnTo>
                    <a:lnTo>
                      <a:pt x="96" y="30"/>
                    </a:lnTo>
                    <a:lnTo>
                      <a:pt x="96" y="29"/>
                    </a:lnTo>
                    <a:lnTo>
                      <a:pt x="96" y="28"/>
                    </a:lnTo>
                    <a:lnTo>
                      <a:pt x="96" y="27"/>
                    </a:lnTo>
                    <a:lnTo>
                      <a:pt x="96" y="25"/>
                    </a:lnTo>
                    <a:lnTo>
                      <a:pt x="96" y="24"/>
                    </a:lnTo>
                    <a:lnTo>
                      <a:pt x="96" y="23"/>
                    </a:lnTo>
                    <a:lnTo>
                      <a:pt x="96" y="22"/>
                    </a:lnTo>
                    <a:lnTo>
                      <a:pt x="96" y="20"/>
                    </a:lnTo>
                    <a:lnTo>
                      <a:pt x="95" y="19"/>
                    </a:lnTo>
                    <a:lnTo>
                      <a:pt x="95" y="18"/>
                    </a:lnTo>
                    <a:lnTo>
                      <a:pt x="95" y="17"/>
                    </a:lnTo>
                    <a:lnTo>
                      <a:pt x="93" y="15"/>
                    </a:lnTo>
                    <a:lnTo>
                      <a:pt x="93" y="15"/>
                    </a:lnTo>
                    <a:lnTo>
                      <a:pt x="92" y="14"/>
                    </a:lnTo>
                    <a:lnTo>
                      <a:pt x="90" y="13"/>
                    </a:lnTo>
                    <a:lnTo>
                      <a:pt x="90" y="13"/>
                    </a:lnTo>
                    <a:lnTo>
                      <a:pt x="89" y="13"/>
                    </a:lnTo>
                    <a:lnTo>
                      <a:pt x="87" y="13"/>
                    </a:lnTo>
                    <a:lnTo>
                      <a:pt x="86" y="13"/>
                    </a:lnTo>
                    <a:close/>
                    <a:moveTo>
                      <a:pt x="121" y="1"/>
                    </a:moveTo>
                    <a:lnTo>
                      <a:pt x="172" y="1"/>
                    </a:lnTo>
                    <a:lnTo>
                      <a:pt x="172" y="15"/>
                    </a:lnTo>
                    <a:lnTo>
                      <a:pt x="156" y="15"/>
                    </a:lnTo>
                    <a:lnTo>
                      <a:pt x="156" y="50"/>
                    </a:lnTo>
                    <a:lnTo>
                      <a:pt x="138" y="50"/>
                    </a:lnTo>
                    <a:lnTo>
                      <a:pt x="138" y="15"/>
                    </a:lnTo>
                    <a:lnTo>
                      <a:pt x="121" y="15"/>
                    </a:lnTo>
                    <a:lnTo>
                      <a:pt x="121" y="1"/>
                    </a:lnTo>
                    <a:close/>
                    <a:moveTo>
                      <a:pt x="189" y="1"/>
                    </a:moveTo>
                    <a:lnTo>
                      <a:pt x="208" y="1"/>
                    </a:lnTo>
                    <a:lnTo>
                      <a:pt x="228" y="50"/>
                    </a:lnTo>
                    <a:lnTo>
                      <a:pt x="210" y="50"/>
                    </a:lnTo>
                    <a:lnTo>
                      <a:pt x="208" y="44"/>
                    </a:lnTo>
                    <a:lnTo>
                      <a:pt x="189" y="44"/>
                    </a:lnTo>
                    <a:lnTo>
                      <a:pt x="187" y="50"/>
                    </a:lnTo>
                    <a:lnTo>
                      <a:pt x="169" y="50"/>
                    </a:lnTo>
                    <a:lnTo>
                      <a:pt x="189" y="1"/>
                    </a:lnTo>
                    <a:close/>
                    <a:moveTo>
                      <a:pt x="192" y="34"/>
                    </a:moveTo>
                    <a:lnTo>
                      <a:pt x="204" y="34"/>
                    </a:lnTo>
                    <a:lnTo>
                      <a:pt x="199" y="17"/>
                    </a:lnTo>
                    <a:lnTo>
                      <a:pt x="192" y="34"/>
                    </a:lnTo>
                    <a:close/>
                    <a:moveTo>
                      <a:pt x="235" y="1"/>
                    </a:moveTo>
                    <a:lnTo>
                      <a:pt x="254" y="1"/>
                    </a:lnTo>
                    <a:lnTo>
                      <a:pt x="254" y="39"/>
                    </a:lnTo>
                    <a:lnTo>
                      <a:pt x="278" y="39"/>
                    </a:lnTo>
                    <a:lnTo>
                      <a:pt x="278" y="50"/>
                    </a:lnTo>
                    <a:lnTo>
                      <a:pt x="235" y="50"/>
                    </a:lnTo>
                    <a:lnTo>
                      <a:pt x="235" y="1"/>
                    </a:lnTo>
                    <a:close/>
                  </a:path>
                </a:pathLst>
              </a:custGeom>
              <a:solidFill>
                <a:srgbClr val="000000"/>
              </a:solidFill>
              <a:ln w="9525">
                <a:noFill/>
                <a:round/>
                <a:headEnd/>
                <a:tailEnd/>
              </a:ln>
            </p:spPr>
            <p:txBody>
              <a:bodyPr/>
              <a:lstStyle/>
              <a:p>
                <a:endParaRPr lang="en-US"/>
              </a:p>
            </p:txBody>
          </p:sp>
          <p:sp>
            <p:nvSpPr>
              <p:cNvPr id="10446" name="Line 206"/>
              <p:cNvSpPr>
                <a:spLocks noChangeShapeType="1"/>
              </p:cNvSpPr>
              <p:nvPr/>
            </p:nvSpPr>
            <p:spPr bwMode="auto">
              <a:xfrm>
                <a:off x="3593" y="2631"/>
                <a:ext cx="1" cy="258"/>
              </a:xfrm>
              <a:prstGeom prst="line">
                <a:avLst/>
              </a:prstGeom>
              <a:noFill/>
              <a:ln w="0">
                <a:solidFill>
                  <a:srgbClr val="000000"/>
                </a:solidFill>
                <a:round/>
                <a:headEnd/>
                <a:tailEnd/>
              </a:ln>
            </p:spPr>
            <p:txBody>
              <a:bodyPr/>
              <a:lstStyle/>
              <a:p>
                <a:endParaRPr lang="en-US"/>
              </a:p>
            </p:txBody>
          </p:sp>
          <p:sp>
            <p:nvSpPr>
              <p:cNvPr id="10447" name="Line 207"/>
              <p:cNvSpPr>
                <a:spLocks noChangeShapeType="1"/>
              </p:cNvSpPr>
              <p:nvPr/>
            </p:nvSpPr>
            <p:spPr bwMode="auto">
              <a:xfrm>
                <a:off x="3743" y="2631"/>
                <a:ext cx="1" cy="258"/>
              </a:xfrm>
              <a:prstGeom prst="line">
                <a:avLst/>
              </a:prstGeom>
              <a:noFill/>
              <a:ln w="0">
                <a:solidFill>
                  <a:srgbClr val="000000"/>
                </a:solidFill>
                <a:round/>
                <a:headEnd/>
                <a:tailEnd/>
              </a:ln>
            </p:spPr>
            <p:txBody>
              <a:bodyPr/>
              <a:lstStyle/>
              <a:p>
                <a:endParaRPr lang="en-US"/>
              </a:p>
            </p:txBody>
          </p:sp>
          <p:sp>
            <p:nvSpPr>
              <p:cNvPr id="10448" name="Line 208"/>
              <p:cNvSpPr>
                <a:spLocks noChangeShapeType="1"/>
              </p:cNvSpPr>
              <p:nvPr/>
            </p:nvSpPr>
            <p:spPr bwMode="auto">
              <a:xfrm>
                <a:off x="3449" y="2631"/>
                <a:ext cx="1" cy="229"/>
              </a:xfrm>
              <a:prstGeom prst="line">
                <a:avLst/>
              </a:prstGeom>
              <a:noFill/>
              <a:ln w="0">
                <a:solidFill>
                  <a:srgbClr val="000000"/>
                </a:solidFill>
                <a:round/>
                <a:headEnd/>
                <a:tailEnd/>
              </a:ln>
            </p:spPr>
            <p:txBody>
              <a:bodyPr/>
              <a:lstStyle/>
              <a:p>
                <a:endParaRPr lang="en-US"/>
              </a:p>
            </p:txBody>
          </p:sp>
          <p:sp>
            <p:nvSpPr>
              <p:cNvPr id="10449" name="Line 209"/>
              <p:cNvSpPr>
                <a:spLocks noChangeShapeType="1"/>
              </p:cNvSpPr>
              <p:nvPr/>
            </p:nvSpPr>
            <p:spPr bwMode="auto">
              <a:xfrm>
                <a:off x="3306" y="2631"/>
                <a:ext cx="1" cy="229"/>
              </a:xfrm>
              <a:prstGeom prst="line">
                <a:avLst/>
              </a:prstGeom>
              <a:noFill/>
              <a:ln w="0">
                <a:solidFill>
                  <a:srgbClr val="000000"/>
                </a:solidFill>
                <a:round/>
                <a:headEnd/>
                <a:tailEnd/>
              </a:ln>
            </p:spPr>
            <p:txBody>
              <a:bodyPr/>
              <a:lstStyle/>
              <a:p>
                <a:endParaRPr lang="en-US"/>
              </a:p>
            </p:txBody>
          </p:sp>
          <p:sp>
            <p:nvSpPr>
              <p:cNvPr id="10450" name="Line 210"/>
              <p:cNvSpPr>
                <a:spLocks noChangeShapeType="1"/>
              </p:cNvSpPr>
              <p:nvPr/>
            </p:nvSpPr>
            <p:spPr bwMode="auto">
              <a:xfrm>
                <a:off x="2865" y="2631"/>
                <a:ext cx="1" cy="229"/>
              </a:xfrm>
              <a:prstGeom prst="line">
                <a:avLst/>
              </a:prstGeom>
              <a:noFill/>
              <a:ln w="0">
                <a:solidFill>
                  <a:srgbClr val="000000"/>
                </a:solidFill>
                <a:round/>
                <a:headEnd/>
                <a:tailEnd/>
              </a:ln>
            </p:spPr>
            <p:txBody>
              <a:bodyPr/>
              <a:lstStyle/>
              <a:p>
                <a:endParaRPr lang="en-US"/>
              </a:p>
            </p:txBody>
          </p:sp>
          <p:sp>
            <p:nvSpPr>
              <p:cNvPr id="10451" name="Line 211"/>
              <p:cNvSpPr>
                <a:spLocks noChangeShapeType="1"/>
              </p:cNvSpPr>
              <p:nvPr/>
            </p:nvSpPr>
            <p:spPr bwMode="auto">
              <a:xfrm>
                <a:off x="3005" y="2631"/>
                <a:ext cx="1" cy="229"/>
              </a:xfrm>
              <a:prstGeom prst="line">
                <a:avLst/>
              </a:prstGeom>
              <a:noFill/>
              <a:ln w="0">
                <a:solidFill>
                  <a:srgbClr val="000000"/>
                </a:solidFill>
                <a:round/>
                <a:headEnd/>
                <a:tailEnd/>
              </a:ln>
            </p:spPr>
            <p:txBody>
              <a:bodyPr/>
              <a:lstStyle/>
              <a:p>
                <a:endParaRPr lang="en-US"/>
              </a:p>
            </p:txBody>
          </p:sp>
          <p:sp>
            <p:nvSpPr>
              <p:cNvPr id="10452" name="Line 212"/>
              <p:cNvSpPr>
                <a:spLocks noChangeShapeType="1"/>
              </p:cNvSpPr>
              <p:nvPr/>
            </p:nvSpPr>
            <p:spPr bwMode="auto">
              <a:xfrm>
                <a:off x="3159" y="2631"/>
                <a:ext cx="1" cy="229"/>
              </a:xfrm>
              <a:prstGeom prst="line">
                <a:avLst/>
              </a:prstGeom>
              <a:noFill/>
              <a:ln w="0">
                <a:solidFill>
                  <a:srgbClr val="000000"/>
                </a:solidFill>
                <a:round/>
                <a:headEnd/>
                <a:tailEnd/>
              </a:ln>
            </p:spPr>
            <p:txBody>
              <a:bodyPr/>
              <a:lstStyle/>
              <a:p>
                <a:endParaRPr lang="en-US"/>
              </a:p>
            </p:txBody>
          </p:sp>
          <p:sp>
            <p:nvSpPr>
              <p:cNvPr id="10453" name="Freeform 213"/>
              <p:cNvSpPr>
                <a:spLocks noEditPoints="1"/>
              </p:cNvSpPr>
              <p:nvPr/>
            </p:nvSpPr>
            <p:spPr bwMode="auto">
              <a:xfrm>
                <a:off x="2657" y="2687"/>
                <a:ext cx="22" cy="143"/>
              </a:xfrm>
              <a:custGeom>
                <a:avLst/>
                <a:gdLst/>
                <a:ahLst/>
                <a:cxnLst>
                  <a:cxn ang="0">
                    <a:pos x="43" y="14"/>
                  </a:cxn>
                  <a:cxn ang="0">
                    <a:pos x="5" y="14"/>
                  </a:cxn>
                  <a:cxn ang="0">
                    <a:pos x="33" y="98"/>
                  </a:cxn>
                  <a:cxn ang="0">
                    <a:pos x="39" y="98"/>
                  </a:cxn>
                  <a:cxn ang="0">
                    <a:pos x="40" y="97"/>
                  </a:cxn>
                  <a:cxn ang="0">
                    <a:pos x="43" y="95"/>
                  </a:cxn>
                  <a:cxn ang="0">
                    <a:pos x="43" y="93"/>
                  </a:cxn>
                  <a:cxn ang="0">
                    <a:pos x="43" y="90"/>
                  </a:cxn>
                  <a:cxn ang="0">
                    <a:pos x="40" y="89"/>
                  </a:cxn>
                  <a:cxn ang="0">
                    <a:pos x="38" y="88"/>
                  </a:cxn>
                  <a:cxn ang="0">
                    <a:pos x="35" y="88"/>
                  </a:cxn>
                  <a:cxn ang="0">
                    <a:pos x="38" y="75"/>
                  </a:cxn>
                  <a:cxn ang="0">
                    <a:pos x="48" y="75"/>
                  </a:cxn>
                  <a:cxn ang="0">
                    <a:pos x="53" y="78"/>
                  </a:cxn>
                  <a:cxn ang="0">
                    <a:pos x="59" y="80"/>
                  </a:cxn>
                  <a:cxn ang="0">
                    <a:pos x="61" y="83"/>
                  </a:cxn>
                  <a:cxn ang="0">
                    <a:pos x="62" y="87"/>
                  </a:cxn>
                  <a:cxn ang="0">
                    <a:pos x="62" y="92"/>
                  </a:cxn>
                  <a:cxn ang="0">
                    <a:pos x="62" y="97"/>
                  </a:cxn>
                  <a:cxn ang="0">
                    <a:pos x="59" y="99"/>
                  </a:cxn>
                  <a:cxn ang="0">
                    <a:pos x="55" y="103"/>
                  </a:cxn>
                  <a:cxn ang="0">
                    <a:pos x="53" y="104"/>
                  </a:cxn>
                  <a:cxn ang="0">
                    <a:pos x="56" y="105"/>
                  </a:cxn>
                  <a:cxn ang="0">
                    <a:pos x="59" y="107"/>
                  </a:cxn>
                  <a:cxn ang="0">
                    <a:pos x="61" y="108"/>
                  </a:cxn>
                  <a:cxn ang="0">
                    <a:pos x="62" y="110"/>
                  </a:cxn>
                  <a:cxn ang="0">
                    <a:pos x="62" y="114"/>
                  </a:cxn>
                  <a:cxn ang="0">
                    <a:pos x="62" y="122"/>
                  </a:cxn>
                  <a:cxn ang="0">
                    <a:pos x="63" y="124"/>
                  </a:cxn>
                  <a:cxn ang="0">
                    <a:pos x="63" y="125"/>
                  </a:cxn>
                  <a:cxn ang="0">
                    <a:pos x="63" y="127"/>
                  </a:cxn>
                  <a:cxn ang="0">
                    <a:pos x="65" y="127"/>
                  </a:cxn>
                  <a:cxn ang="0">
                    <a:pos x="43" y="128"/>
                  </a:cxn>
                  <a:cxn ang="0">
                    <a:pos x="43" y="125"/>
                  </a:cxn>
                  <a:cxn ang="0">
                    <a:pos x="43" y="122"/>
                  </a:cxn>
                  <a:cxn ang="0">
                    <a:pos x="42" y="119"/>
                  </a:cxn>
                  <a:cxn ang="0">
                    <a:pos x="42" y="117"/>
                  </a:cxn>
                  <a:cxn ang="0">
                    <a:pos x="42" y="114"/>
                  </a:cxn>
                  <a:cxn ang="0">
                    <a:pos x="40" y="113"/>
                  </a:cxn>
                  <a:cxn ang="0">
                    <a:pos x="39" y="112"/>
                  </a:cxn>
                  <a:cxn ang="0">
                    <a:pos x="36" y="110"/>
                  </a:cxn>
                  <a:cxn ang="0">
                    <a:pos x="32" y="110"/>
                  </a:cxn>
                  <a:cxn ang="0">
                    <a:pos x="26" y="129"/>
                  </a:cxn>
                  <a:cxn ang="0">
                    <a:pos x="43" y="150"/>
                  </a:cxn>
                  <a:cxn ang="0">
                    <a:pos x="23" y="197"/>
                  </a:cxn>
                  <a:cxn ang="0">
                    <a:pos x="28" y="186"/>
                  </a:cxn>
                  <a:cxn ang="0">
                    <a:pos x="2" y="226"/>
                  </a:cxn>
                  <a:cxn ang="0">
                    <a:pos x="65" y="226"/>
                  </a:cxn>
                  <a:cxn ang="0">
                    <a:pos x="9" y="301"/>
                  </a:cxn>
                  <a:cxn ang="0">
                    <a:pos x="29" y="321"/>
                  </a:cxn>
                  <a:cxn ang="0">
                    <a:pos x="29" y="341"/>
                  </a:cxn>
                  <a:cxn ang="0">
                    <a:pos x="9" y="301"/>
                  </a:cxn>
                  <a:cxn ang="0">
                    <a:pos x="59" y="416"/>
                  </a:cxn>
                </a:cxnLst>
                <a:rect l="0" t="0" r="r" b="b"/>
                <a:pathLst>
                  <a:path w="66" h="430">
                    <a:moveTo>
                      <a:pt x="5" y="0"/>
                    </a:moveTo>
                    <a:lnTo>
                      <a:pt x="62" y="0"/>
                    </a:lnTo>
                    <a:lnTo>
                      <a:pt x="62" y="14"/>
                    </a:lnTo>
                    <a:lnTo>
                      <a:pt x="43" y="14"/>
                    </a:lnTo>
                    <a:lnTo>
                      <a:pt x="43" y="54"/>
                    </a:lnTo>
                    <a:lnTo>
                      <a:pt x="23" y="54"/>
                    </a:lnTo>
                    <a:lnTo>
                      <a:pt x="23" y="14"/>
                    </a:lnTo>
                    <a:lnTo>
                      <a:pt x="5" y="14"/>
                    </a:lnTo>
                    <a:lnTo>
                      <a:pt x="5" y="0"/>
                    </a:lnTo>
                    <a:close/>
                    <a:moveTo>
                      <a:pt x="26" y="88"/>
                    </a:moveTo>
                    <a:lnTo>
                      <a:pt x="26" y="98"/>
                    </a:lnTo>
                    <a:lnTo>
                      <a:pt x="33" y="98"/>
                    </a:lnTo>
                    <a:lnTo>
                      <a:pt x="35" y="98"/>
                    </a:lnTo>
                    <a:lnTo>
                      <a:pt x="36" y="98"/>
                    </a:lnTo>
                    <a:lnTo>
                      <a:pt x="38" y="98"/>
                    </a:lnTo>
                    <a:lnTo>
                      <a:pt x="39" y="98"/>
                    </a:lnTo>
                    <a:lnTo>
                      <a:pt x="39" y="98"/>
                    </a:lnTo>
                    <a:lnTo>
                      <a:pt x="40" y="98"/>
                    </a:lnTo>
                    <a:lnTo>
                      <a:pt x="40" y="98"/>
                    </a:lnTo>
                    <a:lnTo>
                      <a:pt x="40" y="97"/>
                    </a:lnTo>
                    <a:lnTo>
                      <a:pt x="42" y="97"/>
                    </a:lnTo>
                    <a:lnTo>
                      <a:pt x="42" y="97"/>
                    </a:lnTo>
                    <a:lnTo>
                      <a:pt x="42" y="95"/>
                    </a:lnTo>
                    <a:lnTo>
                      <a:pt x="43" y="95"/>
                    </a:lnTo>
                    <a:lnTo>
                      <a:pt x="43" y="94"/>
                    </a:lnTo>
                    <a:lnTo>
                      <a:pt x="43" y="94"/>
                    </a:lnTo>
                    <a:lnTo>
                      <a:pt x="43" y="94"/>
                    </a:lnTo>
                    <a:lnTo>
                      <a:pt x="43" y="93"/>
                    </a:lnTo>
                    <a:lnTo>
                      <a:pt x="43" y="93"/>
                    </a:lnTo>
                    <a:lnTo>
                      <a:pt x="43" y="92"/>
                    </a:lnTo>
                    <a:lnTo>
                      <a:pt x="43" y="92"/>
                    </a:lnTo>
                    <a:lnTo>
                      <a:pt x="43" y="90"/>
                    </a:lnTo>
                    <a:lnTo>
                      <a:pt x="42" y="90"/>
                    </a:lnTo>
                    <a:lnTo>
                      <a:pt x="42" y="90"/>
                    </a:lnTo>
                    <a:lnTo>
                      <a:pt x="42" y="89"/>
                    </a:lnTo>
                    <a:lnTo>
                      <a:pt x="40" y="89"/>
                    </a:lnTo>
                    <a:lnTo>
                      <a:pt x="40" y="89"/>
                    </a:lnTo>
                    <a:lnTo>
                      <a:pt x="39" y="88"/>
                    </a:lnTo>
                    <a:lnTo>
                      <a:pt x="39" y="88"/>
                    </a:lnTo>
                    <a:lnTo>
                      <a:pt x="38" y="88"/>
                    </a:lnTo>
                    <a:lnTo>
                      <a:pt x="38" y="88"/>
                    </a:lnTo>
                    <a:lnTo>
                      <a:pt x="36" y="88"/>
                    </a:lnTo>
                    <a:lnTo>
                      <a:pt x="36" y="88"/>
                    </a:lnTo>
                    <a:lnTo>
                      <a:pt x="35" y="88"/>
                    </a:lnTo>
                    <a:lnTo>
                      <a:pt x="26" y="88"/>
                    </a:lnTo>
                    <a:close/>
                    <a:moveTo>
                      <a:pt x="5" y="75"/>
                    </a:moveTo>
                    <a:lnTo>
                      <a:pt x="35" y="75"/>
                    </a:lnTo>
                    <a:lnTo>
                      <a:pt x="38" y="75"/>
                    </a:lnTo>
                    <a:lnTo>
                      <a:pt x="40" y="75"/>
                    </a:lnTo>
                    <a:lnTo>
                      <a:pt x="43" y="75"/>
                    </a:lnTo>
                    <a:lnTo>
                      <a:pt x="45" y="75"/>
                    </a:lnTo>
                    <a:lnTo>
                      <a:pt x="48" y="75"/>
                    </a:lnTo>
                    <a:lnTo>
                      <a:pt x="49" y="77"/>
                    </a:lnTo>
                    <a:lnTo>
                      <a:pt x="51" y="77"/>
                    </a:lnTo>
                    <a:lnTo>
                      <a:pt x="52" y="77"/>
                    </a:lnTo>
                    <a:lnTo>
                      <a:pt x="53" y="78"/>
                    </a:lnTo>
                    <a:lnTo>
                      <a:pt x="55" y="78"/>
                    </a:lnTo>
                    <a:lnTo>
                      <a:pt x="56" y="79"/>
                    </a:lnTo>
                    <a:lnTo>
                      <a:pt x="58" y="79"/>
                    </a:lnTo>
                    <a:lnTo>
                      <a:pt x="59" y="80"/>
                    </a:lnTo>
                    <a:lnTo>
                      <a:pt x="59" y="80"/>
                    </a:lnTo>
                    <a:lnTo>
                      <a:pt x="61" y="82"/>
                    </a:lnTo>
                    <a:lnTo>
                      <a:pt x="61" y="83"/>
                    </a:lnTo>
                    <a:lnTo>
                      <a:pt x="61" y="83"/>
                    </a:lnTo>
                    <a:lnTo>
                      <a:pt x="62" y="84"/>
                    </a:lnTo>
                    <a:lnTo>
                      <a:pt x="62" y="85"/>
                    </a:lnTo>
                    <a:lnTo>
                      <a:pt x="62" y="85"/>
                    </a:lnTo>
                    <a:lnTo>
                      <a:pt x="62" y="87"/>
                    </a:lnTo>
                    <a:lnTo>
                      <a:pt x="62" y="88"/>
                    </a:lnTo>
                    <a:lnTo>
                      <a:pt x="62" y="89"/>
                    </a:lnTo>
                    <a:lnTo>
                      <a:pt x="62" y="90"/>
                    </a:lnTo>
                    <a:lnTo>
                      <a:pt x="62" y="92"/>
                    </a:lnTo>
                    <a:lnTo>
                      <a:pt x="62" y="93"/>
                    </a:lnTo>
                    <a:lnTo>
                      <a:pt x="62" y="94"/>
                    </a:lnTo>
                    <a:lnTo>
                      <a:pt x="62" y="95"/>
                    </a:lnTo>
                    <a:lnTo>
                      <a:pt x="62" y="97"/>
                    </a:lnTo>
                    <a:lnTo>
                      <a:pt x="61" y="97"/>
                    </a:lnTo>
                    <a:lnTo>
                      <a:pt x="61" y="98"/>
                    </a:lnTo>
                    <a:lnTo>
                      <a:pt x="59" y="99"/>
                    </a:lnTo>
                    <a:lnTo>
                      <a:pt x="59" y="99"/>
                    </a:lnTo>
                    <a:lnTo>
                      <a:pt x="58" y="100"/>
                    </a:lnTo>
                    <a:lnTo>
                      <a:pt x="58" y="102"/>
                    </a:lnTo>
                    <a:lnTo>
                      <a:pt x="56" y="102"/>
                    </a:lnTo>
                    <a:lnTo>
                      <a:pt x="55" y="103"/>
                    </a:lnTo>
                    <a:lnTo>
                      <a:pt x="55" y="103"/>
                    </a:lnTo>
                    <a:lnTo>
                      <a:pt x="53" y="103"/>
                    </a:lnTo>
                    <a:lnTo>
                      <a:pt x="52" y="103"/>
                    </a:lnTo>
                    <a:lnTo>
                      <a:pt x="53" y="104"/>
                    </a:lnTo>
                    <a:lnTo>
                      <a:pt x="53" y="104"/>
                    </a:lnTo>
                    <a:lnTo>
                      <a:pt x="55" y="104"/>
                    </a:lnTo>
                    <a:lnTo>
                      <a:pt x="56" y="105"/>
                    </a:lnTo>
                    <a:lnTo>
                      <a:pt x="56" y="105"/>
                    </a:lnTo>
                    <a:lnTo>
                      <a:pt x="58" y="105"/>
                    </a:lnTo>
                    <a:lnTo>
                      <a:pt x="58" y="105"/>
                    </a:lnTo>
                    <a:lnTo>
                      <a:pt x="58" y="107"/>
                    </a:lnTo>
                    <a:lnTo>
                      <a:pt x="59" y="107"/>
                    </a:lnTo>
                    <a:lnTo>
                      <a:pt x="59" y="107"/>
                    </a:lnTo>
                    <a:lnTo>
                      <a:pt x="59" y="107"/>
                    </a:lnTo>
                    <a:lnTo>
                      <a:pt x="61" y="108"/>
                    </a:lnTo>
                    <a:lnTo>
                      <a:pt x="61" y="108"/>
                    </a:lnTo>
                    <a:lnTo>
                      <a:pt x="61" y="109"/>
                    </a:lnTo>
                    <a:lnTo>
                      <a:pt x="61" y="109"/>
                    </a:lnTo>
                    <a:lnTo>
                      <a:pt x="62" y="110"/>
                    </a:lnTo>
                    <a:lnTo>
                      <a:pt x="62" y="110"/>
                    </a:lnTo>
                    <a:lnTo>
                      <a:pt x="62" y="112"/>
                    </a:lnTo>
                    <a:lnTo>
                      <a:pt x="62" y="112"/>
                    </a:lnTo>
                    <a:lnTo>
                      <a:pt x="62" y="113"/>
                    </a:lnTo>
                    <a:lnTo>
                      <a:pt x="62" y="114"/>
                    </a:lnTo>
                    <a:lnTo>
                      <a:pt x="62" y="115"/>
                    </a:lnTo>
                    <a:lnTo>
                      <a:pt x="62" y="117"/>
                    </a:lnTo>
                    <a:lnTo>
                      <a:pt x="62" y="118"/>
                    </a:lnTo>
                    <a:lnTo>
                      <a:pt x="62" y="122"/>
                    </a:lnTo>
                    <a:lnTo>
                      <a:pt x="62" y="123"/>
                    </a:lnTo>
                    <a:lnTo>
                      <a:pt x="62" y="123"/>
                    </a:lnTo>
                    <a:lnTo>
                      <a:pt x="63" y="124"/>
                    </a:lnTo>
                    <a:lnTo>
                      <a:pt x="63" y="124"/>
                    </a:lnTo>
                    <a:lnTo>
                      <a:pt x="63" y="125"/>
                    </a:lnTo>
                    <a:lnTo>
                      <a:pt x="63" y="125"/>
                    </a:lnTo>
                    <a:lnTo>
                      <a:pt x="63" y="125"/>
                    </a:lnTo>
                    <a:lnTo>
                      <a:pt x="63" y="125"/>
                    </a:lnTo>
                    <a:lnTo>
                      <a:pt x="63" y="127"/>
                    </a:lnTo>
                    <a:lnTo>
                      <a:pt x="63" y="127"/>
                    </a:lnTo>
                    <a:lnTo>
                      <a:pt x="63" y="127"/>
                    </a:lnTo>
                    <a:lnTo>
                      <a:pt x="63" y="127"/>
                    </a:lnTo>
                    <a:lnTo>
                      <a:pt x="63" y="127"/>
                    </a:lnTo>
                    <a:lnTo>
                      <a:pt x="65" y="127"/>
                    </a:lnTo>
                    <a:lnTo>
                      <a:pt x="65" y="127"/>
                    </a:lnTo>
                    <a:lnTo>
                      <a:pt x="65" y="127"/>
                    </a:lnTo>
                    <a:lnTo>
                      <a:pt x="65" y="129"/>
                    </a:lnTo>
                    <a:lnTo>
                      <a:pt x="43" y="129"/>
                    </a:lnTo>
                    <a:lnTo>
                      <a:pt x="43" y="128"/>
                    </a:lnTo>
                    <a:lnTo>
                      <a:pt x="43" y="128"/>
                    </a:lnTo>
                    <a:lnTo>
                      <a:pt x="43" y="127"/>
                    </a:lnTo>
                    <a:lnTo>
                      <a:pt x="43" y="127"/>
                    </a:lnTo>
                    <a:lnTo>
                      <a:pt x="43" y="125"/>
                    </a:lnTo>
                    <a:lnTo>
                      <a:pt x="43" y="125"/>
                    </a:lnTo>
                    <a:lnTo>
                      <a:pt x="43" y="124"/>
                    </a:lnTo>
                    <a:lnTo>
                      <a:pt x="43" y="124"/>
                    </a:lnTo>
                    <a:lnTo>
                      <a:pt x="43" y="123"/>
                    </a:lnTo>
                    <a:lnTo>
                      <a:pt x="43" y="122"/>
                    </a:lnTo>
                    <a:lnTo>
                      <a:pt x="43" y="122"/>
                    </a:lnTo>
                    <a:lnTo>
                      <a:pt x="43" y="120"/>
                    </a:lnTo>
                    <a:lnTo>
                      <a:pt x="42" y="120"/>
                    </a:lnTo>
                    <a:lnTo>
                      <a:pt x="42" y="119"/>
                    </a:lnTo>
                    <a:lnTo>
                      <a:pt x="42" y="118"/>
                    </a:lnTo>
                    <a:lnTo>
                      <a:pt x="42" y="118"/>
                    </a:lnTo>
                    <a:lnTo>
                      <a:pt x="42" y="117"/>
                    </a:lnTo>
                    <a:lnTo>
                      <a:pt x="42" y="117"/>
                    </a:lnTo>
                    <a:lnTo>
                      <a:pt x="42" y="115"/>
                    </a:lnTo>
                    <a:lnTo>
                      <a:pt x="42" y="115"/>
                    </a:lnTo>
                    <a:lnTo>
                      <a:pt x="42" y="114"/>
                    </a:lnTo>
                    <a:lnTo>
                      <a:pt x="42" y="114"/>
                    </a:lnTo>
                    <a:lnTo>
                      <a:pt x="42" y="114"/>
                    </a:lnTo>
                    <a:lnTo>
                      <a:pt x="42" y="113"/>
                    </a:lnTo>
                    <a:lnTo>
                      <a:pt x="42" y="113"/>
                    </a:lnTo>
                    <a:lnTo>
                      <a:pt x="40" y="113"/>
                    </a:lnTo>
                    <a:lnTo>
                      <a:pt x="40" y="112"/>
                    </a:lnTo>
                    <a:lnTo>
                      <a:pt x="40" y="112"/>
                    </a:lnTo>
                    <a:lnTo>
                      <a:pt x="40" y="112"/>
                    </a:lnTo>
                    <a:lnTo>
                      <a:pt x="39" y="112"/>
                    </a:lnTo>
                    <a:lnTo>
                      <a:pt x="39" y="112"/>
                    </a:lnTo>
                    <a:lnTo>
                      <a:pt x="39" y="110"/>
                    </a:lnTo>
                    <a:lnTo>
                      <a:pt x="38" y="110"/>
                    </a:lnTo>
                    <a:lnTo>
                      <a:pt x="36" y="110"/>
                    </a:lnTo>
                    <a:lnTo>
                      <a:pt x="36" y="110"/>
                    </a:lnTo>
                    <a:lnTo>
                      <a:pt x="35" y="110"/>
                    </a:lnTo>
                    <a:lnTo>
                      <a:pt x="33" y="110"/>
                    </a:lnTo>
                    <a:lnTo>
                      <a:pt x="32" y="110"/>
                    </a:lnTo>
                    <a:lnTo>
                      <a:pt x="30" y="110"/>
                    </a:lnTo>
                    <a:lnTo>
                      <a:pt x="29" y="110"/>
                    </a:lnTo>
                    <a:lnTo>
                      <a:pt x="26" y="110"/>
                    </a:lnTo>
                    <a:lnTo>
                      <a:pt x="26" y="129"/>
                    </a:lnTo>
                    <a:lnTo>
                      <a:pt x="5" y="129"/>
                    </a:lnTo>
                    <a:lnTo>
                      <a:pt x="5" y="75"/>
                    </a:lnTo>
                    <a:close/>
                    <a:moveTo>
                      <a:pt x="23" y="150"/>
                    </a:moveTo>
                    <a:lnTo>
                      <a:pt x="43" y="150"/>
                    </a:lnTo>
                    <a:lnTo>
                      <a:pt x="66" y="204"/>
                    </a:lnTo>
                    <a:lnTo>
                      <a:pt x="46" y="204"/>
                    </a:lnTo>
                    <a:lnTo>
                      <a:pt x="43" y="197"/>
                    </a:lnTo>
                    <a:lnTo>
                      <a:pt x="23" y="197"/>
                    </a:lnTo>
                    <a:lnTo>
                      <a:pt x="20" y="204"/>
                    </a:lnTo>
                    <a:lnTo>
                      <a:pt x="0" y="204"/>
                    </a:lnTo>
                    <a:lnTo>
                      <a:pt x="23" y="150"/>
                    </a:lnTo>
                    <a:close/>
                    <a:moveTo>
                      <a:pt x="28" y="186"/>
                    </a:moveTo>
                    <a:lnTo>
                      <a:pt x="39" y="186"/>
                    </a:lnTo>
                    <a:lnTo>
                      <a:pt x="33" y="167"/>
                    </a:lnTo>
                    <a:lnTo>
                      <a:pt x="28" y="186"/>
                    </a:lnTo>
                    <a:close/>
                    <a:moveTo>
                      <a:pt x="2" y="226"/>
                    </a:moveTo>
                    <a:lnTo>
                      <a:pt x="22" y="226"/>
                    </a:lnTo>
                    <a:lnTo>
                      <a:pt x="33" y="261"/>
                    </a:lnTo>
                    <a:lnTo>
                      <a:pt x="45" y="226"/>
                    </a:lnTo>
                    <a:lnTo>
                      <a:pt x="65" y="226"/>
                    </a:lnTo>
                    <a:lnTo>
                      <a:pt x="43" y="280"/>
                    </a:lnTo>
                    <a:lnTo>
                      <a:pt x="23" y="280"/>
                    </a:lnTo>
                    <a:lnTo>
                      <a:pt x="2" y="226"/>
                    </a:lnTo>
                    <a:close/>
                    <a:moveTo>
                      <a:pt x="9" y="301"/>
                    </a:moveTo>
                    <a:lnTo>
                      <a:pt x="59" y="301"/>
                    </a:lnTo>
                    <a:lnTo>
                      <a:pt x="59" y="314"/>
                    </a:lnTo>
                    <a:lnTo>
                      <a:pt x="29" y="314"/>
                    </a:lnTo>
                    <a:lnTo>
                      <a:pt x="29" y="321"/>
                    </a:lnTo>
                    <a:lnTo>
                      <a:pt x="55" y="321"/>
                    </a:lnTo>
                    <a:lnTo>
                      <a:pt x="55" y="334"/>
                    </a:lnTo>
                    <a:lnTo>
                      <a:pt x="29" y="334"/>
                    </a:lnTo>
                    <a:lnTo>
                      <a:pt x="29" y="341"/>
                    </a:lnTo>
                    <a:lnTo>
                      <a:pt x="61" y="341"/>
                    </a:lnTo>
                    <a:lnTo>
                      <a:pt x="61" y="355"/>
                    </a:lnTo>
                    <a:lnTo>
                      <a:pt x="9" y="355"/>
                    </a:lnTo>
                    <a:lnTo>
                      <a:pt x="9" y="301"/>
                    </a:lnTo>
                    <a:close/>
                    <a:moveTo>
                      <a:pt x="10" y="376"/>
                    </a:moveTo>
                    <a:lnTo>
                      <a:pt x="32" y="376"/>
                    </a:lnTo>
                    <a:lnTo>
                      <a:pt x="32" y="416"/>
                    </a:lnTo>
                    <a:lnTo>
                      <a:pt x="59" y="416"/>
                    </a:lnTo>
                    <a:lnTo>
                      <a:pt x="59" y="430"/>
                    </a:lnTo>
                    <a:lnTo>
                      <a:pt x="10" y="430"/>
                    </a:lnTo>
                    <a:lnTo>
                      <a:pt x="10" y="376"/>
                    </a:lnTo>
                    <a:close/>
                  </a:path>
                </a:pathLst>
              </a:custGeom>
              <a:solidFill>
                <a:srgbClr val="FFFFFF"/>
              </a:solidFill>
              <a:ln w="9525">
                <a:noFill/>
                <a:round/>
                <a:headEnd/>
                <a:tailEnd/>
              </a:ln>
            </p:spPr>
            <p:txBody>
              <a:bodyPr/>
              <a:lstStyle/>
              <a:p>
                <a:endParaRPr lang="en-US"/>
              </a:p>
            </p:txBody>
          </p:sp>
          <p:sp>
            <p:nvSpPr>
              <p:cNvPr id="10454" name="Freeform 214"/>
              <p:cNvSpPr>
                <a:spLocks/>
              </p:cNvSpPr>
              <p:nvPr/>
            </p:nvSpPr>
            <p:spPr bwMode="auto">
              <a:xfrm>
                <a:off x="2658" y="2687"/>
                <a:ext cx="19" cy="18"/>
              </a:xfrm>
              <a:custGeom>
                <a:avLst/>
                <a:gdLst/>
                <a:ahLst/>
                <a:cxnLst>
                  <a:cxn ang="0">
                    <a:pos x="0" y="0"/>
                  </a:cxn>
                  <a:cxn ang="0">
                    <a:pos x="57" y="0"/>
                  </a:cxn>
                  <a:cxn ang="0">
                    <a:pos x="57" y="14"/>
                  </a:cxn>
                  <a:cxn ang="0">
                    <a:pos x="38" y="14"/>
                  </a:cxn>
                  <a:cxn ang="0">
                    <a:pos x="38" y="54"/>
                  </a:cxn>
                  <a:cxn ang="0">
                    <a:pos x="18" y="54"/>
                  </a:cxn>
                  <a:cxn ang="0">
                    <a:pos x="18" y="14"/>
                  </a:cxn>
                  <a:cxn ang="0">
                    <a:pos x="0" y="14"/>
                  </a:cxn>
                  <a:cxn ang="0">
                    <a:pos x="0" y="0"/>
                  </a:cxn>
                </a:cxnLst>
                <a:rect l="0" t="0" r="r" b="b"/>
                <a:pathLst>
                  <a:path w="57" h="54">
                    <a:moveTo>
                      <a:pt x="0" y="0"/>
                    </a:moveTo>
                    <a:lnTo>
                      <a:pt x="57" y="0"/>
                    </a:lnTo>
                    <a:lnTo>
                      <a:pt x="57" y="14"/>
                    </a:lnTo>
                    <a:lnTo>
                      <a:pt x="38" y="14"/>
                    </a:lnTo>
                    <a:lnTo>
                      <a:pt x="38" y="54"/>
                    </a:lnTo>
                    <a:lnTo>
                      <a:pt x="18" y="54"/>
                    </a:lnTo>
                    <a:lnTo>
                      <a:pt x="18" y="14"/>
                    </a:lnTo>
                    <a:lnTo>
                      <a:pt x="0" y="14"/>
                    </a:lnTo>
                    <a:lnTo>
                      <a:pt x="0" y="0"/>
                    </a:lnTo>
                  </a:path>
                </a:pathLst>
              </a:custGeom>
              <a:noFill/>
              <a:ln w="0">
                <a:solidFill>
                  <a:srgbClr val="000000"/>
                </a:solidFill>
                <a:prstDash val="solid"/>
                <a:round/>
                <a:headEnd/>
                <a:tailEnd/>
              </a:ln>
            </p:spPr>
            <p:txBody>
              <a:bodyPr/>
              <a:lstStyle/>
              <a:p>
                <a:endParaRPr lang="en-US"/>
              </a:p>
            </p:txBody>
          </p:sp>
          <p:sp>
            <p:nvSpPr>
              <p:cNvPr id="10455" name="Freeform 215"/>
              <p:cNvSpPr>
                <a:spLocks/>
              </p:cNvSpPr>
              <p:nvPr/>
            </p:nvSpPr>
            <p:spPr bwMode="auto">
              <a:xfrm>
                <a:off x="2665" y="2716"/>
                <a:ext cx="6" cy="3"/>
              </a:xfrm>
              <a:custGeom>
                <a:avLst/>
                <a:gdLst/>
                <a:ahLst/>
                <a:cxnLst>
                  <a:cxn ang="0">
                    <a:pos x="0" y="0"/>
                  </a:cxn>
                  <a:cxn ang="0">
                    <a:pos x="0" y="10"/>
                  </a:cxn>
                  <a:cxn ang="0">
                    <a:pos x="7" y="10"/>
                  </a:cxn>
                  <a:cxn ang="0">
                    <a:pos x="9" y="10"/>
                  </a:cxn>
                  <a:cxn ang="0">
                    <a:pos x="10" y="10"/>
                  </a:cxn>
                  <a:cxn ang="0">
                    <a:pos x="12" y="10"/>
                  </a:cxn>
                  <a:cxn ang="0">
                    <a:pos x="13" y="10"/>
                  </a:cxn>
                  <a:cxn ang="0">
                    <a:pos x="14" y="10"/>
                  </a:cxn>
                  <a:cxn ang="0">
                    <a:pos x="14" y="9"/>
                  </a:cxn>
                  <a:cxn ang="0">
                    <a:pos x="16" y="9"/>
                  </a:cxn>
                  <a:cxn ang="0">
                    <a:pos x="16" y="7"/>
                  </a:cxn>
                  <a:cxn ang="0">
                    <a:pos x="17" y="7"/>
                  </a:cxn>
                  <a:cxn ang="0">
                    <a:pos x="17" y="6"/>
                  </a:cxn>
                  <a:cxn ang="0">
                    <a:pos x="17" y="5"/>
                  </a:cxn>
                  <a:cxn ang="0">
                    <a:pos x="17" y="4"/>
                  </a:cxn>
                  <a:cxn ang="0">
                    <a:pos x="17" y="2"/>
                  </a:cxn>
                  <a:cxn ang="0">
                    <a:pos x="16" y="2"/>
                  </a:cxn>
                  <a:cxn ang="0">
                    <a:pos x="16" y="1"/>
                  </a:cxn>
                  <a:cxn ang="0">
                    <a:pos x="14" y="1"/>
                  </a:cxn>
                  <a:cxn ang="0">
                    <a:pos x="13" y="0"/>
                  </a:cxn>
                  <a:cxn ang="0">
                    <a:pos x="12" y="0"/>
                  </a:cxn>
                  <a:cxn ang="0">
                    <a:pos x="10" y="0"/>
                  </a:cxn>
                  <a:cxn ang="0">
                    <a:pos x="9" y="0"/>
                  </a:cxn>
                  <a:cxn ang="0">
                    <a:pos x="0" y="0"/>
                  </a:cxn>
                </a:cxnLst>
                <a:rect l="0" t="0" r="r" b="b"/>
                <a:pathLst>
                  <a:path w="17" h="10">
                    <a:moveTo>
                      <a:pt x="0" y="0"/>
                    </a:moveTo>
                    <a:lnTo>
                      <a:pt x="0" y="10"/>
                    </a:lnTo>
                    <a:lnTo>
                      <a:pt x="7" y="10"/>
                    </a:lnTo>
                    <a:lnTo>
                      <a:pt x="9" y="10"/>
                    </a:lnTo>
                    <a:lnTo>
                      <a:pt x="10" y="10"/>
                    </a:lnTo>
                    <a:lnTo>
                      <a:pt x="12" y="10"/>
                    </a:lnTo>
                    <a:lnTo>
                      <a:pt x="13" y="10"/>
                    </a:lnTo>
                    <a:lnTo>
                      <a:pt x="14" y="10"/>
                    </a:lnTo>
                    <a:lnTo>
                      <a:pt x="14" y="9"/>
                    </a:lnTo>
                    <a:lnTo>
                      <a:pt x="16" y="9"/>
                    </a:lnTo>
                    <a:lnTo>
                      <a:pt x="16" y="7"/>
                    </a:lnTo>
                    <a:lnTo>
                      <a:pt x="17" y="7"/>
                    </a:lnTo>
                    <a:lnTo>
                      <a:pt x="17" y="6"/>
                    </a:lnTo>
                    <a:lnTo>
                      <a:pt x="17" y="5"/>
                    </a:lnTo>
                    <a:lnTo>
                      <a:pt x="17" y="4"/>
                    </a:lnTo>
                    <a:lnTo>
                      <a:pt x="17" y="2"/>
                    </a:lnTo>
                    <a:lnTo>
                      <a:pt x="16" y="2"/>
                    </a:lnTo>
                    <a:lnTo>
                      <a:pt x="16" y="1"/>
                    </a:lnTo>
                    <a:lnTo>
                      <a:pt x="14" y="1"/>
                    </a:lnTo>
                    <a:lnTo>
                      <a:pt x="13" y="0"/>
                    </a:lnTo>
                    <a:lnTo>
                      <a:pt x="12" y="0"/>
                    </a:lnTo>
                    <a:lnTo>
                      <a:pt x="10" y="0"/>
                    </a:lnTo>
                    <a:lnTo>
                      <a:pt x="9" y="0"/>
                    </a:lnTo>
                    <a:lnTo>
                      <a:pt x="0" y="0"/>
                    </a:lnTo>
                  </a:path>
                </a:pathLst>
              </a:custGeom>
              <a:noFill/>
              <a:ln w="0">
                <a:solidFill>
                  <a:srgbClr val="000000"/>
                </a:solidFill>
                <a:prstDash val="solid"/>
                <a:round/>
                <a:headEnd/>
                <a:tailEnd/>
              </a:ln>
            </p:spPr>
            <p:txBody>
              <a:bodyPr/>
              <a:lstStyle/>
              <a:p>
                <a:endParaRPr lang="en-US"/>
              </a:p>
            </p:txBody>
          </p:sp>
          <p:sp>
            <p:nvSpPr>
              <p:cNvPr id="10456" name="Freeform 216"/>
              <p:cNvSpPr>
                <a:spLocks/>
              </p:cNvSpPr>
              <p:nvPr/>
            </p:nvSpPr>
            <p:spPr bwMode="auto">
              <a:xfrm>
                <a:off x="2658" y="2712"/>
                <a:ext cx="20" cy="18"/>
              </a:xfrm>
              <a:custGeom>
                <a:avLst/>
                <a:gdLst/>
                <a:ahLst/>
                <a:cxnLst>
                  <a:cxn ang="0">
                    <a:pos x="30" y="0"/>
                  </a:cxn>
                  <a:cxn ang="0">
                    <a:pos x="35" y="0"/>
                  </a:cxn>
                  <a:cxn ang="0">
                    <a:pos x="40" y="0"/>
                  </a:cxn>
                  <a:cxn ang="0">
                    <a:pos x="44" y="2"/>
                  </a:cxn>
                  <a:cxn ang="0">
                    <a:pos x="47" y="2"/>
                  </a:cxn>
                  <a:cxn ang="0">
                    <a:pos x="50" y="3"/>
                  </a:cxn>
                  <a:cxn ang="0">
                    <a:pos x="53" y="4"/>
                  </a:cxn>
                  <a:cxn ang="0">
                    <a:pos x="56" y="7"/>
                  </a:cxn>
                  <a:cxn ang="0">
                    <a:pos x="57" y="9"/>
                  </a:cxn>
                  <a:cxn ang="0">
                    <a:pos x="57" y="12"/>
                  </a:cxn>
                  <a:cxn ang="0">
                    <a:pos x="57" y="14"/>
                  </a:cxn>
                  <a:cxn ang="0">
                    <a:pos x="57" y="17"/>
                  </a:cxn>
                  <a:cxn ang="0">
                    <a:pos x="57" y="19"/>
                  </a:cxn>
                  <a:cxn ang="0">
                    <a:pos x="57" y="22"/>
                  </a:cxn>
                  <a:cxn ang="0">
                    <a:pos x="56" y="23"/>
                  </a:cxn>
                  <a:cxn ang="0">
                    <a:pos x="53" y="25"/>
                  </a:cxn>
                  <a:cxn ang="0">
                    <a:pos x="51" y="27"/>
                  </a:cxn>
                  <a:cxn ang="0">
                    <a:pos x="48" y="28"/>
                  </a:cxn>
                  <a:cxn ang="0">
                    <a:pos x="48" y="29"/>
                  </a:cxn>
                  <a:cxn ang="0">
                    <a:pos x="51" y="30"/>
                  </a:cxn>
                  <a:cxn ang="0">
                    <a:pos x="53" y="32"/>
                  </a:cxn>
                  <a:cxn ang="0">
                    <a:pos x="56" y="33"/>
                  </a:cxn>
                  <a:cxn ang="0">
                    <a:pos x="57" y="35"/>
                  </a:cxn>
                  <a:cxn ang="0">
                    <a:pos x="57" y="38"/>
                  </a:cxn>
                  <a:cxn ang="0">
                    <a:pos x="57" y="40"/>
                  </a:cxn>
                  <a:cxn ang="0">
                    <a:pos x="57" y="43"/>
                  </a:cxn>
                  <a:cxn ang="0">
                    <a:pos x="57" y="48"/>
                  </a:cxn>
                  <a:cxn ang="0">
                    <a:pos x="58" y="50"/>
                  </a:cxn>
                  <a:cxn ang="0">
                    <a:pos x="60" y="52"/>
                  </a:cxn>
                  <a:cxn ang="0">
                    <a:pos x="38" y="54"/>
                  </a:cxn>
                  <a:cxn ang="0">
                    <a:pos x="38" y="52"/>
                  </a:cxn>
                  <a:cxn ang="0">
                    <a:pos x="38" y="49"/>
                  </a:cxn>
                  <a:cxn ang="0">
                    <a:pos x="38" y="47"/>
                  </a:cxn>
                  <a:cxn ang="0">
                    <a:pos x="37" y="45"/>
                  </a:cxn>
                  <a:cxn ang="0">
                    <a:pos x="37" y="43"/>
                  </a:cxn>
                  <a:cxn ang="0">
                    <a:pos x="37" y="40"/>
                  </a:cxn>
                  <a:cxn ang="0">
                    <a:pos x="37" y="38"/>
                  </a:cxn>
                  <a:cxn ang="0">
                    <a:pos x="35" y="37"/>
                  </a:cxn>
                  <a:cxn ang="0">
                    <a:pos x="34" y="35"/>
                  </a:cxn>
                  <a:cxn ang="0">
                    <a:pos x="31" y="35"/>
                  </a:cxn>
                  <a:cxn ang="0">
                    <a:pos x="28" y="35"/>
                  </a:cxn>
                  <a:cxn ang="0">
                    <a:pos x="25" y="35"/>
                  </a:cxn>
                  <a:cxn ang="0">
                    <a:pos x="21" y="35"/>
                  </a:cxn>
                  <a:cxn ang="0">
                    <a:pos x="0" y="54"/>
                  </a:cxn>
                </a:cxnLst>
                <a:rect l="0" t="0" r="r" b="b"/>
                <a:pathLst>
                  <a:path w="60" h="54">
                    <a:moveTo>
                      <a:pt x="0" y="0"/>
                    </a:moveTo>
                    <a:lnTo>
                      <a:pt x="30" y="0"/>
                    </a:lnTo>
                    <a:lnTo>
                      <a:pt x="33" y="0"/>
                    </a:lnTo>
                    <a:lnTo>
                      <a:pt x="35" y="0"/>
                    </a:lnTo>
                    <a:lnTo>
                      <a:pt x="38" y="0"/>
                    </a:lnTo>
                    <a:lnTo>
                      <a:pt x="40" y="0"/>
                    </a:lnTo>
                    <a:lnTo>
                      <a:pt x="43" y="0"/>
                    </a:lnTo>
                    <a:lnTo>
                      <a:pt x="44" y="2"/>
                    </a:lnTo>
                    <a:lnTo>
                      <a:pt x="46" y="2"/>
                    </a:lnTo>
                    <a:lnTo>
                      <a:pt x="47" y="2"/>
                    </a:lnTo>
                    <a:lnTo>
                      <a:pt x="48" y="3"/>
                    </a:lnTo>
                    <a:lnTo>
                      <a:pt x="50" y="3"/>
                    </a:lnTo>
                    <a:lnTo>
                      <a:pt x="51" y="4"/>
                    </a:lnTo>
                    <a:lnTo>
                      <a:pt x="53" y="4"/>
                    </a:lnTo>
                    <a:lnTo>
                      <a:pt x="54" y="5"/>
                    </a:lnTo>
                    <a:lnTo>
                      <a:pt x="56" y="7"/>
                    </a:lnTo>
                    <a:lnTo>
                      <a:pt x="56" y="8"/>
                    </a:lnTo>
                    <a:lnTo>
                      <a:pt x="57" y="9"/>
                    </a:lnTo>
                    <a:lnTo>
                      <a:pt x="57" y="10"/>
                    </a:lnTo>
                    <a:lnTo>
                      <a:pt x="57" y="12"/>
                    </a:lnTo>
                    <a:lnTo>
                      <a:pt x="57" y="13"/>
                    </a:lnTo>
                    <a:lnTo>
                      <a:pt x="57" y="14"/>
                    </a:lnTo>
                    <a:lnTo>
                      <a:pt x="57" y="15"/>
                    </a:lnTo>
                    <a:lnTo>
                      <a:pt x="57" y="17"/>
                    </a:lnTo>
                    <a:lnTo>
                      <a:pt x="57" y="18"/>
                    </a:lnTo>
                    <a:lnTo>
                      <a:pt x="57" y="19"/>
                    </a:lnTo>
                    <a:lnTo>
                      <a:pt x="57" y="20"/>
                    </a:lnTo>
                    <a:lnTo>
                      <a:pt x="57" y="22"/>
                    </a:lnTo>
                    <a:lnTo>
                      <a:pt x="56" y="22"/>
                    </a:lnTo>
                    <a:lnTo>
                      <a:pt x="56" y="23"/>
                    </a:lnTo>
                    <a:lnTo>
                      <a:pt x="54" y="24"/>
                    </a:lnTo>
                    <a:lnTo>
                      <a:pt x="53" y="25"/>
                    </a:lnTo>
                    <a:lnTo>
                      <a:pt x="53" y="27"/>
                    </a:lnTo>
                    <a:lnTo>
                      <a:pt x="51" y="27"/>
                    </a:lnTo>
                    <a:lnTo>
                      <a:pt x="50" y="28"/>
                    </a:lnTo>
                    <a:lnTo>
                      <a:pt x="48" y="28"/>
                    </a:lnTo>
                    <a:lnTo>
                      <a:pt x="47" y="28"/>
                    </a:lnTo>
                    <a:lnTo>
                      <a:pt x="48" y="29"/>
                    </a:lnTo>
                    <a:lnTo>
                      <a:pt x="50" y="29"/>
                    </a:lnTo>
                    <a:lnTo>
                      <a:pt x="51" y="30"/>
                    </a:lnTo>
                    <a:lnTo>
                      <a:pt x="53" y="30"/>
                    </a:lnTo>
                    <a:lnTo>
                      <a:pt x="53" y="32"/>
                    </a:lnTo>
                    <a:lnTo>
                      <a:pt x="54" y="32"/>
                    </a:lnTo>
                    <a:lnTo>
                      <a:pt x="56" y="33"/>
                    </a:lnTo>
                    <a:lnTo>
                      <a:pt x="56" y="34"/>
                    </a:lnTo>
                    <a:lnTo>
                      <a:pt x="57" y="35"/>
                    </a:lnTo>
                    <a:lnTo>
                      <a:pt x="57" y="37"/>
                    </a:lnTo>
                    <a:lnTo>
                      <a:pt x="57" y="38"/>
                    </a:lnTo>
                    <a:lnTo>
                      <a:pt x="57" y="39"/>
                    </a:lnTo>
                    <a:lnTo>
                      <a:pt x="57" y="40"/>
                    </a:lnTo>
                    <a:lnTo>
                      <a:pt x="57" y="42"/>
                    </a:lnTo>
                    <a:lnTo>
                      <a:pt x="57" y="43"/>
                    </a:lnTo>
                    <a:lnTo>
                      <a:pt x="57" y="47"/>
                    </a:lnTo>
                    <a:lnTo>
                      <a:pt x="57" y="48"/>
                    </a:lnTo>
                    <a:lnTo>
                      <a:pt x="58" y="49"/>
                    </a:lnTo>
                    <a:lnTo>
                      <a:pt x="58" y="50"/>
                    </a:lnTo>
                    <a:lnTo>
                      <a:pt x="58" y="52"/>
                    </a:lnTo>
                    <a:lnTo>
                      <a:pt x="60" y="52"/>
                    </a:lnTo>
                    <a:lnTo>
                      <a:pt x="60" y="54"/>
                    </a:lnTo>
                    <a:lnTo>
                      <a:pt x="38" y="54"/>
                    </a:lnTo>
                    <a:lnTo>
                      <a:pt x="38" y="53"/>
                    </a:lnTo>
                    <a:lnTo>
                      <a:pt x="38" y="52"/>
                    </a:lnTo>
                    <a:lnTo>
                      <a:pt x="38" y="50"/>
                    </a:lnTo>
                    <a:lnTo>
                      <a:pt x="38" y="49"/>
                    </a:lnTo>
                    <a:lnTo>
                      <a:pt x="38" y="48"/>
                    </a:lnTo>
                    <a:lnTo>
                      <a:pt x="38" y="47"/>
                    </a:lnTo>
                    <a:lnTo>
                      <a:pt x="38" y="45"/>
                    </a:lnTo>
                    <a:lnTo>
                      <a:pt x="37" y="45"/>
                    </a:lnTo>
                    <a:lnTo>
                      <a:pt x="37" y="44"/>
                    </a:lnTo>
                    <a:lnTo>
                      <a:pt x="37" y="43"/>
                    </a:lnTo>
                    <a:lnTo>
                      <a:pt x="37" y="42"/>
                    </a:lnTo>
                    <a:lnTo>
                      <a:pt x="37" y="40"/>
                    </a:lnTo>
                    <a:lnTo>
                      <a:pt x="37" y="39"/>
                    </a:lnTo>
                    <a:lnTo>
                      <a:pt x="37" y="38"/>
                    </a:lnTo>
                    <a:lnTo>
                      <a:pt x="35" y="38"/>
                    </a:lnTo>
                    <a:lnTo>
                      <a:pt x="35" y="37"/>
                    </a:lnTo>
                    <a:lnTo>
                      <a:pt x="34" y="37"/>
                    </a:lnTo>
                    <a:lnTo>
                      <a:pt x="34" y="35"/>
                    </a:lnTo>
                    <a:lnTo>
                      <a:pt x="33" y="35"/>
                    </a:lnTo>
                    <a:lnTo>
                      <a:pt x="31" y="35"/>
                    </a:lnTo>
                    <a:lnTo>
                      <a:pt x="30" y="35"/>
                    </a:lnTo>
                    <a:lnTo>
                      <a:pt x="28" y="35"/>
                    </a:lnTo>
                    <a:lnTo>
                      <a:pt x="27" y="35"/>
                    </a:lnTo>
                    <a:lnTo>
                      <a:pt x="25" y="35"/>
                    </a:lnTo>
                    <a:lnTo>
                      <a:pt x="24" y="35"/>
                    </a:lnTo>
                    <a:lnTo>
                      <a:pt x="21" y="35"/>
                    </a:lnTo>
                    <a:lnTo>
                      <a:pt x="21" y="54"/>
                    </a:lnTo>
                    <a:lnTo>
                      <a:pt x="0" y="54"/>
                    </a:lnTo>
                    <a:lnTo>
                      <a:pt x="0" y="0"/>
                    </a:lnTo>
                  </a:path>
                </a:pathLst>
              </a:custGeom>
              <a:noFill/>
              <a:ln w="0">
                <a:solidFill>
                  <a:srgbClr val="000000"/>
                </a:solidFill>
                <a:prstDash val="solid"/>
                <a:round/>
                <a:headEnd/>
                <a:tailEnd/>
              </a:ln>
            </p:spPr>
            <p:txBody>
              <a:bodyPr/>
              <a:lstStyle/>
              <a:p>
                <a:endParaRPr lang="en-US"/>
              </a:p>
            </p:txBody>
          </p:sp>
          <p:sp>
            <p:nvSpPr>
              <p:cNvPr id="10457" name="Freeform 217"/>
              <p:cNvSpPr>
                <a:spLocks/>
              </p:cNvSpPr>
              <p:nvPr/>
            </p:nvSpPr>
            <p:spPr bwMode="auto">
              <a:xfrm>
                <a:off x="2657" y="2737"/>
                <a:ext cx="22" cy="18"/>
              </a:xfrm>
              <a:custGeom>
                <a:avLst/>
                <a:gdLst/>
                <a:ahLst/>
                <a:cxnLst>
                  <a:cxn ang="0">
                    <a:pos x="23" y="0"/>
                  </a:cxn>
                  <a:cxn ang="0">
                    <a:pos x="43" y="0"/>
                  </a:cxn>
                  <a:cxn ang="0">
                    <a:pos x="66" y="54"/>
                  </a:cxn>
                  <a:cxn ang="0">
                    <a:pos x="46" y="54"/>
                  </a:cxn>
                  <a:cxn ang="0">
                    <a:pos x="43" y="47"/>
                  </a:cxn>
                  <a:cxn ang="0">
                    <a:pos x="23" y="47"/>
                  </a:cxn>
                  <a:cxn ang="0">
                    <a:pos x="20" y="54"/>
                  </a:cxn>
                  <a:cxn ang="0">
                    <a:pos x="0" y="54"/>
                  </a:cxn>
                  <a:cxn ang="0">
                    <a:pos x="23" y="0"/>
                  </a:cxn>
                </a:cxnLst>
                <a:rect l="0" t="0" r="r" b="b"/>
                <a:pathLst>
                  <a:path w="66" h="54">
                    <a:moveTo>
                      <a:pt x="23" y="0"/>
                    </a:moveTo>
                    <a:lnTo>
                      <a:pt x="43" y="0"/>
                    </a:lnTo>
                    <a:lnTo>
                      <a:pt x="66" y="54"/>
                    </a:lnTo>
                    <a:lnTo>
                      <a:pt x="46" y="54"/>
                    </a:lnTo>
                    <a:lnTo>
                      <a:pt x="43" y="47"/>
                    </a:lnTo>
                    <a:lnTo>
                      <a:pt x="23" y="47"/>
                    </a:lnTo>
                    <a:lnTo>
                      <a:pt x="20" y="54"/>
                    </a:lnTo>
                    <a:lnTo>
                      <a:pt x="0" y="54"/>
                    </a:lnTo>
                    <a:lnTo>
                      <a:pt x="23" y="0"/>
                    </a:lnTo>
                  </a:path>
                </a:pathLst>
              </a:custGeom>
              <a:noFill/>
              <a:ln w="0">
                <a:solidFill>
                  <a:srgbClr val="000000"/>
                </a:solidFill>
                <a:prstDash val="solid"/>
                <a:round/>
                <a:headEnd/>
                <a:tailEnd/>
              </a:ln>
            </p:spPr>
            <p:txBody>
              <a:bodyPr/>
              <a:lstStyle/>
              <a:p>
                <a:endParaRPr lang="en-US"/>
              </a:p>
            </p:txBody>
          </p:sp>
          <p:sp>
            <p:nvSpPr>
              <p:cNvPr id="10458" name="Freeform 218"/>
              <p:cNvSpPr>
                <a:spLocks/>
              </p:cNvSpPr>
              <p:nvPr/>
            </p:nvSpPr>
            <p:spPr bwMode="auto">
              <a:xfrm>
                <a:off x="2666" y="2742"/>
                <a:ext cx="4" cy="7"/>
              </a:xfrm>
              <a:custGeom>
                <a:avLst/>
                <a:gdLst/>
                <a:ahLst/>
                <a:cxnLst>
                  <a:cxn ang="0">
                    <a:pos x="0" y="19"/>
                  </a:cxn>
                  <a:cxn ang="0">
                    <a:pos x="11" y="19"/>
                  </a:cxn>
                  <a:cxn ang="0">
                    <a:pos x="5" y="0"/>
                  </a:cxn>
                  <a:cxn ang="0">
                    <a:pos x="0" y="19"/>
                  </a:cxn>
                </a:cxnLst>
                <a:rect l="0" t="0" r="r" b="b"/>
                <a:pathLst>
                  <a:path w="11" h="19">
                    <a:moveTo>
                      <a:pt x="0" y="19"/>
                    </a:moveTo>
                    <a:lnTo>
                      <a:pt x="11" y="19"/>
                    </a:lnTo>
                    <a:lnTo>
                      <a:pt x="5" y="0"/>
                    </a:lnTo>
                    <a:lnTo>
                      <a:pt x="0" y="19"/>
                    </a:lnTo>
                  </a:path>
                </a:pathLst>
              </a:custGeom>
              <a:noFill/>
              <a:ln w="0">
                <a:solidFill>
                  <a:srgbClr val="000000"/>
                </a:solidFill>
                <a:prstDash val="solid"/>
                <a:round/>
                <a:headEnd/>
                <a:tailEnd/>
              </a:ln>
            </p:spPr>
            <p:txBody>
              <a:bodyPr/>
              <a:lstStyle/>
              <a:p>
                <a:endParaRPr lang="en-US"/>
              </a:p>
            </p:txBody>
          </p:sp>
          <p:sp>
            <p:nvSpPr>
              <p:cNvPr id="10459" name="Freeform 219"/>
              <p:cNvSpPr>
                <a:spLocks/>
              </p:cNvSpPr>
              <p:nvPr/>
            </p:nvSpPr>
            <p:spPr bwMode="auto">
              <a:xfrm>
                <a:off x="2657" y="2762"/>
                <a:ext cx="21" cy="18"/>
              </a:xfrm>
              <a:custGeom>
                <a:avLst/>
                <a:gdLst/>
                <a:ahLst/>
                <a:cxnLst>
                  <a:cxn ang="0">
                    <a:pos x="0" y="0"/>
                  </a:cxn>
                  <a:cxn ang="0">
                    <a:pos x="20" y="0"/>
                  </a:cxn>
                  <a:cxn ang="0">
                    <a:pos x="31" y="35"/>
                  </a:cxn>
                  <a:cxn ang="0">
                    <a:pos x="43" y="0"/>
                  </a:cxn>
                  <a:cxn ang="0">
                    <a:pos x="63" y="0"/>
                  </a:cxn>
                  <a:cxn ang="0">
                    <a:pos x="41" y="54"/>
                  </a:cxn>
                  <a:cxn ang="0">
                    <a:pos x="21" y="54"/>
                  </a:cxn>
                  <a:cxn ang="0">
                    <a:pos x="0" y="0"/>
                  </a:cxn>
                </a:cxnLst>
                <a:rect l="0" t="0" r="r" b="b"/>
                <a:pathLst>
                  <a:path w="63" h="54">
                    <a:moveTo>
                      <a:pt x="0" y="0"/>
                    </a:moveTo>
                    <a:lnTo>
                      <a:pt x="20" y="0"/>
                    </a:lnTo>
                    <a:lnTo>
                      <a:pt x="31" y="35"/>
                    </a:lnTo>
                    <a:lnTo>
                      <a:pt x="43" y="0"/>
                    </a:lnTo>
                    <a:lnTo>
                      <a:pt x="63" y="0"/>
                    </a:lnTo>
                    <a:lnTo>
                      <a:pt x="41" y="54"/>
                    </a:lnTo>
                    <a:lnTo>
                      <a:pt x="21" y="54"/>
                    </a:lnTo>
                    <a:lnTo>
                      <a:pt x="0" y="0"/>
                    </a:lnTo>
                  </a:path>
                </a:pathLst>
              </a:custGeom>
              <a:noFill/>
              <a:ln w="0">
                <a:solidFill>
                  <a:srgbClr val="000000"/>
                </a:solidFill>
                <a:prstDash val="solid"/>
                <a:round/>
                <a:headEnd/>
                <a:tailEnd/>
              </a:ln>
            </p:spPr>
            <p:txBody>
              <a:bodyPr/>
              <a:lstStyle/>
              <a:p>
                <a:endParaRPr lang="en-US"/>
              </a:p>
            </p:txBody>
          </p:sp>
          <p:sp>
            <p:nvSpPr>
              <p:cNvPr id="10460" name="Freeform 220"/>
              <p:cNvSpPr>
                <a:spLocks/>
              </p:cNvSpPr>
              <p:nvPr/>
            </p:nvSpPr>
            <p:spPr bwMode="auto">
              <a:xfrm>
                <a:off x="2660" y="2787"/>
                <a:ext cx="17" cy="18"/>
              </a:xfrm>
              <a:custGeom>
                <a:avLst/>
                <a:gdLst/>
                <a:ahLst/>
                <a:cxnLst>
                  <a:cxn ang="0">
                    <a:pos x="0" y="0"/>
                  </a:cxn>
                  <a:cxn ang="0">
                    <a:pos x="50" y="0"/>
                  </a:cxn>
                  <a:cxn ang="0">
                    <a:pos x="50" y="13"/>
                  </a:cxn>
                  <a:cxn ang="0">
                    <a:pos x="20" y="13"/>
                  </a:cxn>
                  <a:cxn ang="0">
                    <a:pos x="20" y="20"/>
                  </a:cxn>
                  <a:cxn ang="0">
                    <a:pos x="46" y="20"/>
                  </a:cxn>
                  <a:cxn ang="0">
                    <a:pos x="46" y="33"/>
                  </a:cxn>
                  <a:cxn ang="0">
                    <a:pos x="20" y="33"/>
                  </a:cxn>
                  <a:cxn ang="0">
                    <a:pos x="20" y="40"/>
                  </a:cxn>
                  <a:cxn ang="0">
                    <a:pos x="52" y="40"/>
                  </a:cxn>
                  <a:cxn ang="0">
                    <a:pos x="52" y="54"/>
                  </a:cxn>
                  <a:cxn ang="0">
                    <a:pos x="0" y="54"/>
                  </a:cxn>
                  <a:cxn ang="0">
                    <a:pos x="0" y="0"/>
                  </a:cxn>
                </a:cxnLst>
                <a:rect l="0" t="0" r="r" b="b"/>
                <a:pathLst>
                  <a:path w="52" h="54">
                    <a:moveTo>
                      <a:pt x="0" y="0"/>
                    </a:moveTo>
                    <a:lnTo>
                      <a:pt x="50" y="0"/>
                    </a:lnTo>
                    <a:lnTo>
                      <a:pt x="50" y="13"/>
                    </a:lnTo>
                    <a:lnTo>
                      <a:pt x="20" y="13"/>
                    </a:lnTo>
                    <a:lnTo>
                      <a:pt x="20" y="20"/>
                    </a:lnTo>
                    <a:lnTo>
                      <a:pt x="46" y="20"/>
                    </a:lnTo>
                    <a:lnTo>
                      <a:pt x="46" y="33"/>
                    </a:lnTo>
                    <a:lnTo>
                      <a:pt x="20" y="33"/>
                    </a:lnTo>
                    <a:lnTo>
                      <a:pt x="20" y="40"/>
                    </a:lnTo>
                    <a:lnTo>
                      <a:pt x="52" y="40"/>
                    </a:lnTo>
                    <a:lnTo>
                      <a:pt x="52" y="54"/>
                    </a:lnTo>
                    <a:lnTo>
                      <a:pt x="0" y="54"/>
                    </a:lnTo>
                    <a:lnTo>
                      <a:pt x="0" y="0"/>
                    </a:lnTo>
                  </a:path>
                </a:pathLst>
              </a:custGeom>
              <a:noFill/>
              <a:ln w="0">
                <a:solidFill>
                  <a:srgbClr val="000000"/>
                </a:solidFill>
                <a:prstDash val="solid"/>
                <a:round/>
                <a:headEnd/>
                <a:tailEnd/>
              </a:ln>
            </p:spPr>
            <p:txBody>
              <a:bodyPr/>
              <a:lstStyle/>
              <a:p>
                <a:endParaRPr lang="en-US"/>
              </a:p>
            </p:txBody>
          </p:sp>
          <p:sp>
            <p:nvSpPr>
              <p:cNvPr id="10461" name="Freeform 221"/>
              <p:cNvSpPr>
                <a:spLocks/>
              </p:cNvSpPr>
              <p:nvPr/>
            </p:nvSpPr>
            <p:spPr bwMode="auto">
              <a:xfrm>
                <a:off x="2660" y="2812"/>
                <a:ext cx="16" cy="18"/>
              </a:xfrm>
              <a:custGeom>
                <a:avLst/>
                <a:gdLst/>
                <a:ahLst/>
                <a:cxnLst>
                  <a:cxn ang="0">
                    <a:pos x="0" y="0"/>
                  </a:cxn>
                  <a:cxn ang="0">
                    <a:pos x="22" y="0"/>
                  </a:cxn>
                  <a:cxn ang="0">
                    <a:pos x="22" y="40"/>
                  </a:cxn>
                  <a:cxn ang="0">
                    <a:pos x="49" y="40"/>
                  </a:cxn>
                  <a:cxn ang="0">
                    <a:pos x="49" y="54"/>
                  </a:cxn>
                  <a:cxn ang="0">
                    <a:pos x="0" y="54"/>
                  </a:cxn>
                  <a:cxn ang="0">
                    <a:pos x="0" y="0"/>
                  </a:cxn>
                </a:cxnLst>
                <a:rect l="0" t="0" r="r" b="b"/>
                <a:pathLst>
                  <a:path w="49" h="54">
                    <a:moveTo>
                      <a:pt x="0" y="0"/>
                    </a:moveTo>
                    <a:lnTo>
                      <a:pt x="22" y="0"/>
                    </a:lnTo>
                    <a:lnTo>
                      <a:pt x="22" y="40"/>
                    </a:lnTo>
                    <a:lnTo>
                      <a:pt x="49" y="40"/>
                    </a:lnTo>
                    <a:lnTo>
                      <a:pt x="49" y="54"/>
                    </a:lnTo>
                    <a:lnTo>
                      <a:pt x="0" y="54"/>
                    </a:lnTo>
                    <a:lnTo>
                      <a:pt x="0" y="0"/>
                    </a:lnTo>
                  </a:path>
                </a:pathLst>
              </a:custGeom>
              <a:noFill/>
              <a:ln w="0">
                <a:solidFill>
                  <a:srgbClr val="000000"/>
                </a:solidFill>
                <a:prstDash val="solid"/>
                <a:round/>
                <a:headEnd/>
                <a:tailEnd/>
              </a:ln>
            </p:spPr>
            <p:txBody>
              <a:bodyPr/>
              <a:lstStyle/>
              <a:p>
                <a:endParaRPr lang="en-US"/>
              </a:p>
            </p:txBody>
          </p:sp>
          <p:sp>
            <p:nvSpPr>
              <p:cNvPr id="10462" name="Freeform 222"/>
              <p:cNvSpPr>
                <a:spLocks/>
              </p:cNvSpPr>
              <p:nvPr/>
            </p:nvSpPr>
            <p:spPr bwMode="auto">
              <a:xfrm>
                <a:off x="2654" y="3486"/>
                <a:ext cx="18" cy="17"/>
              </a:xfrm>
              <a:custGeom>
                <a:avLst/>
                <a:gdLst/>
                <a:ahLst/>
                <a:cxnLst>
                  <a:cxn ang="0">
                    <a:pos x="32" y="12"/>
                  </a:cxn>
                  <a:cxn ang="0">
                    <a:pos x="27" y="11"/>
                  </a:cxn>
                  <a:cxn ang="0">
                    <a:pos x="22" y="11"/>
                  </a:cxn>
                  <a:cxn ang="0">
                    <a:pos x="20" y="14"/>
                  </a:cxn>
                  <a:cxn ang="0">
                    <a:pos x="20" y="15"/>
                  </a:cxn>
                  <a:cxn ang="0">
                    <a:pos x="20" y="16"/>
                  </a:cxn>
                  <a:cxn ang="0">
                    <a:pos x="22" y="16"/>
                  </a:cxn>
                  <a:cxn ang="0">
                    <a:pos x="23" y="17"/>
                  </a:cxn>
                  <a:cxn ang="0">
                    <a:pos x="26" y="19"/>
                  </a:cxn>
                  <a:cxn ang="0">
                    <a:pos x="27" y="19"/>
                  </a:cxn>
                  <a:cxn ang="0">
                    <a:pos x="30" y="19"/>
                  </a:cxn>
                  <a:cxn ang="0">
                    <a:pos x="32" y="20"/>
                  </a:cxn>
                  <a:cxn ang="0">
                    <a:pos x="37" y="20"/>
                  </a:cxn>
                  <a:cxn ang="0">
                    <a:pos x="42" y="22"/>
                  </a:cxn>
                  <a:cxn ang="0">
                    <a:pos x="46" y="25"/>
                  </a:cxn>
                  <a:cxn ang="0">
                    <a:pos x="49" y="26"/>
                  </a:cxn>
                  <a:cxn ang="0">
                    <a:pos x="52" y="30"/>
                  </a:cxn>
                  <a:cxn ang="0">
                    <a:pos x="52" y="34"/>
                  </a:cxn>
                  <a:cxn ang="0">
                    <a:pos x="52" y="39"/>
                  </a:cxn>
                  <a:cxn ang="0">
                    <a:pos x="49" y="44"/>
                  </a:cxn>
                  <a:cxn ang="0">
                    <a:pos x="46" y="48"/>
                  </a:cxn>
                  <a:cxn ang="0">
                    <a:pos x="40" y="50"/>
                  </a:cxn>
                  <a:cxn ang="0">
                    <a:pos x="35" y="51"/>
                  </a:cxn>
                  <a:cxn ang="0">
                    <a:pos x="27" y="51"/>
                  </a:cxn>
                  <a:cxn ang="0">
                    <a:pos x="20" y="51"/>
                  </a:cxn>
                  <a:cxn ang="0">
                    <a:pos x="14" y="50"/>
                  </a:cxn>
                  <a:cxn ang="0">
                    <a:pos x="9" y="48"/>
                  </a:cxn>
                  <a:cxn ang="0">
                    <a:pos x="4" y="45"/>
                  </a:cxn>
                  <a:cxn ang="0">
                    <a:pos x="2" y="40"/>
                  </a:cxn>
                  <a:cxn ang="0">
                    <a:pos x="0" y="36"/>
                  </a:cxn>
                  <a:cxn ang="0">
                    <a:pos x="19" y="36"/>
                  </a:cxn>
                  <a:cxn ang="0">
                    <a:pos x="20" y="37"/>
                  </a:cxn>
                  <a:cxn ang="0">
                    <a:pos x="23" y="39"/>
                  </a:cxn>
                  <a:cxn ang="0">
                    <a:pos x="26" y="40"/>
                  </a:cxn>
                  <a:cxn ang="0">
                    <a:pos x="30" y="40"/>
                  </a:cxn>
                  <a:cxn ang="0">
                    <a:pos x="33" y="37"/>
                  </a:cxn>
                  <a:cxn ang="0">
                    <a:pos x="33" y="36"/>
                  </a:cxn>
                  <a:cxn ang="0">
                    <a:pos x="33" y="34"/>
                  </a:cxn>
                  <a:cxn ang="0">
                    <a:pos x="30" y="32"/>
                  </a:cxn>
                  <a:cxn ang="0">
                    <a:pos x="26" y="31"/>
                  </a:cxn>
                  <a:cxn ang="0">
                    <a:pos x="20" y="30"/>
                  </a:cxn>
                  <a:cxn ang="0">
                    <a:pos x="16" y="29"/>
                  </a:cxn>
                  <a:cxn ang="0">
                    <a:pos x="13" y="29"/>
                  </a:cxn>
                  <a:cxn ang="0">
                    <a:pos x="10" y="26"/>
                  </a:cxn>
                  <a:cxn ang="0">
                    <a:pos x="7" y="25"/>
                  </a:cxn>
                  <a:cxn ang="0">
                    <a:pos x="4" y="22"/>
                  </a:cxn>
                  <a:cxn ang="0">
                    <a:pos x="3" y="20"/>
                  </a:cxn>
                  <a:cxn ang="0">
                    <a:pos x="2" y="16"/>
                  </a:cxn>
                  <a:cxn ang="0">
                    <a:pos x="2" y="12"/>
                  </a:cxn>
                  <a:cxn ang="0">
                    <a:pos x="3" y="9"/>
                  </a:cxn>
                  <a:cxn ang="0">
                    <a:pos x="6" y="5"/>
                  </a:cxn>
                  <a:cxn ang="0">
                    <a:pos x="10" y="2"/>
                  </a:cxn>
                  <a:cxn ang="0">
                    <a:pos x="16" y="1"/>
                  </a:cxn>
                  <a:cxn ang="0">
                    <a:pos x="23" y="0"/>
                  </a:cxn>
                  <a:cxn ang="0">
                    <a:pos x="29" y="0"/>
                  </a:cxn>
                  <a:cxn ang="0">
                    <a:pos x="33" y="0"/>
                  </a:cxn>
                  <a:cxn ang="0">
                    <a:pos x="37" y="1"/>
                  </a:cxn>
                  <a:cxn ang="0">
                    <a:pos x="40" y="2"/>
                  </a:cxn>
                  <a:cxn ang="0">
                    <a:pos x="43" y="4"/>
                  </a:cxn>
                  <a:cxn ang="0">
                    <a:pos x="46" y="6"/>
                  </a:cxn>
                  <a:cxn ang="0">
                    <a:pos x="49" y="10"/>
                  </a:cxn>
                  <a:cxn ang="0">
                    <a:pos x="50" y="14"/>
                  </a:cxn>
                </a:cxnLst>
                <a:rect l="0" t="0" r="r" b="b"/>
                <a:pathLst>
                  <a:path w="52" h="51">
                    <a:moveTo>
                      <a:pt x="33" y="15"/>
                    </a:moveTo>
                    <a:lnTo>
                      <a:pt x="32" y="15"/>
                    </a:lnTo>
                    <a:lnTo>
                      <a:pt x="32" y="14"/>
                    </a:lnTo>
                    <a:lnTo>
                      <a:pt x="32" y="12"/>
                    </a:lnTo>
                    <a:lnTo>
                      <a:pt x="30" y="12"/>
                    </a:lnTo>
                    <a:lnTo>
                      <a:pt x="29" y="12"/>
                    </a:lnTo>
                    <a:lnTo>
                      <a:pt x="29" y="11"/>
                    </a:lnTo>
                    <a:lnTo>
                      <a:pt x="27" y="11"/>
                    </a:lnTo>
                    <a:lnTo>
                      <a:pt x="26" y="11"/>
                    </a:lnTo>
                    <a:lnTo>
                      <a:pt x="24" y="11"/>
                    </a:lnTo>
                    <a:lnTo>
                      <a:pt x="23" y="11"/>
                    </a:lnTo>
                    <a:lnTo>
                      <a:pt x="22" y="11"/>
                    </a:lnTo>
                    <a:lnTo>
                      <a:pt x="22" y="12"/>
                    </a:lnTo>
                    <a:lnTo>
                      <a:pt x="20" y="12"/>
                    </a:lnTo>
                    <a:lnTo>
                      <a:pt x="20" y="12"/>
                    </a:lnTo>
                    <a:lnTo>
                      <a:pt x="20" y="14"/>
                    </a:lnTo>
                    <a:lnTo>
                      <a:pt x="20" y="14"/>
                    </a:lnTo>
                    <a:lnTo>
                      <a:pt x="20" y="14"/>
                    </a:lnTo>
                    <a:lnTo>
                      <a:pt x="20" y="15"/>
                    </a:lnTo>
                    <a:lnTo>
                      <a:pt x="20" y="15"/>
                    </a:lnTo>
                    <a:lnTo>
                      <a:pt x="20" y="15"/>
                    </a:lnTo>
                    <a:lnTo>
                      <a:pt x="20" y="15"/>
                    </a:lnTo>
                    <a:lnTo>
                      <a:pt x="20" y="15"/>
                    </a:lnTo>
                    <a:lnTo>
                      <a:pt x="20" y="16"/>
                    </a:lnTo>
                    <a:lnTo>
                      <a:pt x="22" y="16"/>
                    </a:lnTo>
                    <a:lnTo>
                      <a:pt x="22" y="16"/>
                    </a:lnTo>
                    <a:lnTo>
                      <a:pt x="22" y="16"/>
                    </a:lnTo>
                    <a:lnTo>
                      <a:pt x="22" y="16"/>
                    </a:lnTo>
                    <a:lnTo>
                      <a:pt x="23" y="16"/>
                    </a:lnTo>
                    <a:lnTo>
                      <a:pt x="23" y="17"/>
                    </a:lnTo>
                    <a:lnTo>
                      <a:pt x="23" y="17"/>
                    </a:lnTo>
                    <a:lnTo>
                      <a:pt x="23" y="17"/>
                    </a:lnTo>
                    <a:lnTo>
                      <a:pt x="24" y="17"/>
                    </a:lnTo>
                    <a:lnTo>
                      <a:pt x="24" y="17"/>
                    </a:lnTo>
                    <a:lnTo>
                      <a:pt x="24" y="17"/>
                    </a:lnTo>
                    <a:lnTo>
                      <a:pt x="26" y="19"/>
                    </a:lnTo>
                    <a:lnTo>
                      <a:pt x="26" y="19"/>
                    </a:lnTo>
                    <a:lnTo>
                      <a:pt x="26" y="19"/>
                    </a:lnTo>
                    <a:lnTo>
                      <a:pt x="27" y="19"/>
                    </a:lnTo>
                    <a:lnTo>
                      <a:pt x="27" y="19"/>
                    </a:lnTo>
                    <a:lnTo>
                      <a:pt x="29" y="19"/>
                    </a:lnTo>
                    <a:lnTo>
                      <a:pt x="29" y="19"/>
                    </a:lnTo>
                    <a:lnTo>
                      <a:pt x="29" y="19"/>
                    </a:lnTo>
                    <a:lnTo>
                      <a:pt x="30" y="19"/>
                    </a:lnTo>
                    <a:lnTo>
                      <a:pt x="30" y="19"/>
                    </a:lnTo>
                    <a:lnTo>
                      <a:pt x="30" y="19"/>
                    </a:lnTo>
                    <a:lnTo>
                      <a:pt x="32" y="19"/>
                    </a:lnTo>
                    <a:lnTo>
                      <a:pt x="32" y="20"/>
                    </a:lnTo>
                    <a:lnTo>
                      <a:pt x="33" y="20"/>
                    </a:lnTo>
                    <a:lnTo>
                      <a:pt x="35" y="20"/>
                    </a:lnTo>
                    <a:lnTo>
                      <a:pt x="36" y="20"/>
                    </a:lnTo>
                    <a:lnTo>
                      <a:pt x="37" y="20"/>
                    </a:lnTo>
                    <a:lnTo>
                      <a:pt x="39" y="21"/>
                    </a:lnTo>
                    <a:lnTo>
                      <a:pt x="40" y="21"/>
                    </a:lnTo>
                    <a:lnTo>
                      <a:pt x="42" y="22"/>
                    </a:lnTo>
                    <a:lnTo>
                      <a:pt x="42" y="22"/>
                    </a:lnTo>
                    <a:lnTo>
                      <a:pt x="43" y="22"/>
                    </a:lnTo>
                    <a:lnTo>
                      <a:pt x="45" y="24"/>
                    </a:lnTo>
                    <a:lnTo>
                      <a:pt x="46" y="24"/>
                    </a:lnTo>
                    <a:lnTo>
                      <a:pt x="46" y="25"/>
                    </a:lnTo>
                    <a:lnTo>
                      <a:pt x="47" y="25"/>
                    </a:lnTo>
                    <a:lnTo>
                      <a:pt x="47" y="25"/>
                    </a:lnTo>
                    <a:lnTo>
                      <a:pt x="49" y="26"/>
                    </a:lnTo>
                    <a:lnTo>
                      <a:pt x="49" y="26"/>
                    </a:lnTo>
                    <a:lnTo>
                      <a:pt x="50" y="27"/>
                    </a:lnTo>
                    <a:lnTo>
                      <a:pt x="50" y="29"/>
                    </a:lnTo>
                    <a:lnTo>
                      <a:pt x="50" y="29"/>
                    </a:lnTo>
                    <a:lnTo>
                      <a:pt x="52" y="30"/>
                    </a:lnTo>
                    <a:lnTo>
                      <a:pt x="52" y="31"/>
                    </a:lnTo>
                    <a:lnTo>
                      <a:pt x="52" y="31"/>
                    </a:lnTo>
                    <a:lnTo>
                      <a:pt x="52" y="32"/>
                    </a:lnTo>
                    <a:lnTo>
                      <a:pt x="52" y="34"/>
                    </a:lnTo>
                    <a:lnTo>
                      <a:pt x="52" y="35"/>
                    </a:lnTo>
                    <a:lnTo>
                      <a:pt x="52" y="36"/>
                    </a:lnTo>
                    <a:lnTo>
                      <a:pt x="52" y="37"/>
                    </a:lnTo>
                    <a:lnTo>
                      <a:pt x="52" y="39"/>
                    </a:lnTo>
                    <a:lnTo>
                      <a:pt x="52" y="40"/>
                    </a:lnTo>
                    <a:lnTo>
                      <a:pt x="50" y="41"/>
                    </a:lnTo>
                    <a:lnTo>
                      <a:pt x="50" y="42"/>
                    </a:lnTo>
                    <a:lnTo>
                      <a:pt x="49" y="44"/>
                    </a:lnTo>
                    <a:lnTo>
                      <a:pt x="49" y="44"/>
                    </a:lnTo>
                    <a:lnTo>
                      <a:pt x="47" y="45"/>
                    </a:lnTo>
                    <a:lnTo>
                      <a:pt x="46" y="46"/>
                    </a:lnTo>
                    <a:lnTo>
                      <a:pt x="46" y="48"/>
                    </a:lnTo>
                    <a:lnTo>
                      <a:pt x="45" y="48"/>
                    </a:lnTo>
                    <a:lnTo>
                      <a:pt x="43" y="49"/>
                    </a:lnTo>
                    <a:lnTo>
                      <a:pt x="42" y="49"/>
                    </a:lnTo>
                    <a:lnTo>
                      <a:pt x="40" y="50"/>
                    </a:lnTo>
                    <a:lnTo>
                      <a:pt x="39" y="50"/>
                    </a:lnTo>
                    <a:lnTo>
                      <a:pt x="37" y="50"/>
                    </a:lnTo>
                    <a:lnTo>
                      <a:pt x="36" y="51"/>
                    </a:lnTo>
                    <a:lnTo>
                      <a:pt x="35" y="51"/>
                    </a:lnTo>
                    <a:lnTo>
                      <a:pt x="33" y="51"/>
                    </a:lnTo>
                    <a:lnTo>
                      <a:pt x="30" y="51"/>
                    </a:lnTo>
                    <a:lnTo>
                      <a:pt x="29" y="51"/>
                    </a:lnTo>
                    <a:lnTo>
                      <a:pt x="27" y="51"/>
                    </a:lnTo>
                    <a:lnTo>
                      <a:pt x="26" y="51"/>
                    </a:lnTo>
                    <a:lnTo>
                      <a:pt x="24" y="51"/>
                    </a:lnTo>
                    <a:lnTo>
                      <a:pt x="22" y="51"/>
                    </a:lnTo>
                    <a:lnTo>
                      <a:pt x="20" y="51"/>
                    </a:lnTo>
                    <a:lnTo>
                      <a:pt x="19" y="51"/>
                    </a:lnTo>
                    <a:lnTo>
                      <a:pt x="17" y="51"/>
                    </a:lnTo>
                    <a:lnTo>
                      <a:pt x="16" y="50"/>
                    </a:lnTo>
                    <a:lnTo>
                      <a:pt x="14" y="50"/>
                    </a:lnTo>
                    <a:lnTo>
                      <a:pt x="13" y="50"/>
                    </a:lnTo>
                    <a:lnTo>
                      <a:pt x="12" y="49"/>
                    </a:lnTo>
                    <a:lnTo>
                      <a:pt x="10" y="49"/>
                    </a:lnTo>
                    <a:lnTo>
                      <a:pt x="9" y="48"/>
                    </a:lnTo>
                    <a:lnTo>
                      <a:pt x="9" y="48"/>
                    </a:lnTo>
                    <a:lnTo>
                      <a:pt x="7" y="46"/>
                    </a:lnTo>
                    <a:lnTo>
                      <a:pt x="6" y="45"/>
                    </a:lnTo>
                    <a:lnTo>
                      <a:pt x="4" y="45"/>
                    </a:lnTo>
                    <a:lnTo>
                      <a:pt x="4" y="44"/>
                    </a:lnTo>
                    <a:lnTo>
                      <a:pt x="3" y="42"/>
                    </a:lnTo>
                    <a:lnTo>
                      <a:pt x="3" y="41"/>
                    </a:lnTo>
                    <a:lnTo>
                      <a:pt x="2" y="40"/>
                    </a:lnTo>
                    <a:lnTo>
                      <a:pt x="2" y="40"/>
                    </a:lnTo>
                    <a:lnTo>
                      <a:pt x="2" y="39"/>
                    </a:lnTo>
                    <a:lnTo>
                      <a:pt x="2" y="37"/>
                    </a:lnTo>
                    <a:lnTo>
                      <a:pt x="0" y="36"/>
                    </a:lnTo>
                    <a:lnTo>
                      <a:pt x="0" y="35"/>
                    </a:lnTo>
                    <a:lnTo>
                      <a:pt x="19" y="35"/>
                    </a:lnTo>
                    <a:lnTo>
                      <a:pt x="19" y="35"/>
                    </a:lnTo>
                    <a:lnTo>
                      <a:pt x="19" y="36"/>
                    </a:lnTo>
                    <a:lnTo>
                      <a:pt x="20" y="36"/>
                    </a:lnTo>
                    <a:lnTo>
                      <a:pt x="20" y="37"/>
                    </a:lnTo>
                    <a:lnTo>
                      <a:pt x="20" y="37"/>
                    </a:lnTo>
                    <a:lnTo>
                      <a:pt x="20" y="37"/>
                    </a:lnTo>
                    <a:lnTo>
                      <a:pt x="22" y="39"/>
                    </a:lnTo>
                    <a:lnTo>
                      <a:pt x="22" y="39"/>
                    </a:lnTo>
                    <a:lnTo>
                      <a:pt x="23" y="39"/>
                    </a:lnTo>
                    <a:lnTo>
                      <a:pt x="23" y="39"/>
                    </a:lnTo>
                    <a:lnTo>
                      <a:pt x="24" y="40"/>
                    </a:lnTo>
                    <a:lnTo>
                      <a:pt x="24" y="40"/>
                    </a:lnTo>
                    <a:lnTo>
                      <a:pt x="24" y="40"/>
                    </a:lnTo>
                    <a:lnTo>
                      <a:pt x="26" y="40"/>
                    </a:lnTo>
                    <a:lnTo>
                      <a:pt x="26" y="40"/>
                    </a:lnTo>
                    <a:lnTo>
                      <a:pt x="27" y="40"/>
                    </a:lnTo>
                    <a:lnTo>
                      <a:pt x="29" y="40"/>
                    </a:lnTo>
                    <a:lnTo>
                      <a:pt x="30" y="40"/>
                    </a:lnTo>
                    <a:lnTo>
                      <a:pt x="32" y="40"/>
                    </a:lnTo>
                    <a:lnTo>
                      <a:pt x="32" y="39"/>
                    </a:lnTo>
                    <a:lnTo>
                      <a:pt x="33" y="39"/>
                    </a:lnTo>
                    <a:lnTo>
                      <a:pt x="33" y="37"/>
                    </a:lnTo>
                    <a:lnTo>
                      <a:pt x="33" y="37"/>
                    </a:lnTo>
                    <a:lnTo>
                      <a:pt x="35" y="36"/>
                    </a:lnTo>
                    <a:lnTo>
                      <a:pt x="35" y="36"/>
                    </a:lnTo>
                    <a:lnTo>
                      <a:pt x="33" y="36"/>
                    </a:lnTo>
                    <a:lnTo>
                      <a:pt x="33" y="35"/>
                    </a:lnTo>
                    <a:lnTo>
                      <a:pt x="33" y="35"/>
                    </a:lnTo>
                    <a:lnTo>
                      <a:pt x="33" y="35"/>
                    </a:lnTo>
                    <a:lnTo>
                      <a:pt x="33" y="34"/>
                    </a:lnTo>
                    <a:lnTo>
                      <a:pt x="32" y="34"/>
                    </a:lnTo>
                    <a:lnTo>
                      <a:pt x="32" y="34"/>
                    </a:lnTo>
                    <a:lnTo>
                      <a:pt x="30" y="34"/>
                    </a:lnTo>
                    <a:lnTo>
                      <a:pt x="30" y="32"/>
                    </a:lnTo>
                    <a:lnTo>
                      <a:pt x="29" y="32"/>
                    </a:lnTo>
                    <a:lnTo>
                      <a:pt x="29" y="32"/>
                    </a:lnTo>
                    <a:lnTo>
                      <a:pt x="27" y="32"/>
                    </a:lnTo>
                    <a:lnTo>
                      <a:pt x="26" y="31"/>
                    </a:lnTo>
                    <a:lnTo>
                      <a:pt x="24" y="31"/>
                    </a:lnTo>
                    <a:lnTo>
                      <a:pt x="23" y="31"/>
                    </a:lnTo>
                    <a:lnTo>
                      <a:pt x="22" y="30"/>
                    </a:lnTo>
                    <a:lnTo>
                      <a:pt x="20" y="30"/>
                    </a:lnTo>
                    <a:lnTo>
                      <a:pt x="20" y="30"/>
                    </a:lnTo>
                    <a:lnTo>
                      <a:pt x="19" y="30"/>
                    </a:lnTo>
                    <a:lnTo>
                      <a:pt x="17" y="30"/>
                    </a:lnTo>
                    <a:lnTo>
                      <a:pt x="16" y="29"/>
                    </a:lnTo>
                    <a:lnTo>
                      <a:pt x="16" y="29"/>
                    </a:lnTo>
                    <a:lnTo>
                      <a:pt x="14" y="29"/>
                    </a:lnTo>
                    <a:lnTo>
                      <a:pt x="13" y="29"/>
                    </a:lnTo>
                    <a:lnTo>
                      <a:pt x="13" y="29"/>
                    </a:lnTo>
                    <a:lnTo>
                      <a:pt x="12" y="27"/>
                    </a:lnTo>
                    <a:lnTo>
                      <a:pt x="12" y="27"/>
                    </a:lnTo>
                    <a:lnTo>
                      <a:pt x="10" y="27"/>
                    </a:lnTo>
                    <a:lnTo>
                      <a:pt x="10" y="26"/>
                    </a:lnTo>
                    <a:lnTo>
                      <a:pt x="9" y="26"/>
                    </a:lnTo>
                    <a:lnTo>
                      <a:pt x="9" y="26"/>
                    </a:lnTo>
                    <a:lnTo>
                      <a:pt x="7" y="25"/>
                    </a:lnTo>
                    <a:lnTo>
                      <a:pt x="7" y="25"/>
                    </a:lnTo>
                    <a:lnTo>
                      <a:pt x="6" y="25"/>
                    </a:lnTo>
                    <a:lnTo>
                      <a:pt x="6" y="24"/>
                    </a:lnTo>
                    <a:lnTo>
                      <a:pt x="4" y="24"/>
                    </a:lnTo>
                    <a:lnTo>
                      <a:pt x="4" y="22"/>
                    </a:lnTo>
                    <a:lnTo>
                      <a:pt x="4" y="22"/>
                    </a:lnTo>
                    <a:lnTo>
                      <a:pt x="3" y="21"/>
                    </a:lnTo>
                    <a:lnTo>
                      <a:pt x="3" y="21"/>
                    </a:lnTo>
                    <a:lnTo>
                      <a:pt x="3" y="20"/>
                    </a:lnTo>
                    <a:lnTo>
                      <a:pt x="2" y="19"/>
                    </a:lnTo>
                    <a:lnTo>
                      <a:pt x="2" y="19"/>
                    </a:lnTo>
                    <a:lnTo>
                      <a:pt x="2" y="17"/>
                    </a:lnTo>
                    <a:lnTo>
                      <a:pt x="2" y="16"/>
                    </a:lnTo>
                    <a:lnTo>
                      <a:pt x="2" y="15"/>
                    </a:lnTo>
                    <a:lnTo>
                      <a:pt x="2" y="14"/>
                    </a:lnTo>
                    <a:lnTo>
                      <a:pt x="2" y="14"/>
                    </a:lnTo>
                    <a:lnTo>
                      <a:pt x="2" y="12"/>
                    </a:lnTo>
                    <a:lnTo>
                      <a:pt x="2" y="11"/>
                    </a:lnTo>
                    <a:lnTo>
                      <a:pt x="3" y="10"/>
                    </a:lnTo>
                    <a:lnTo>
                      <a:pt x="3" y="10"/>
                    </a:lnTo>
                    <a:lnTo>
                      <a:pt x="3" y="9"/>
                    </a:lnTo>
                    <a:lnTo>
                      <a:pt x="4" y="7"/>
                    </a:lnTo>
                    <a:lnTo>
                      <a:pt x="4" y="6"/>
                    </a:lnTo>
                    <a:lnTo>
                      <a:pt x="6" y="6"/>
                    </a:lnTo>
                    <a:lnTo>
                      <a:pt x="6" y="5"/>
                    </a:lnTo>
                    <a:lnTo>
                      <a:pt x="7" y="5"/>
                    </a:lnTo>
                    <a:lnTo>
                      <a:pt x="9" y="4"/>
                    </a:lnTo>
                    <a:lnTo>
                      <a:pt x="9" y="4"/>
                    </a:lnTo>
                    <a:lnTo>
                      <a:pt x="10" y="2"/>
                    </a:lnTo>
                    <a:lnTo>
                      <a:pt x="12" y="2"/>
                    </a:lnTo>
                    <a:lnTo>
                      <a:pt x="13" y="1"/>
                    </a:lnTo>
                    <a:lnTo>
                      <a:pt x="14" y="1"/>
                    </a:lnTo>
                    <a:lnTo>
                      <a:pt x="16" y="1"/>
                    </a:lnTo>
                    <a:lnTo>
                      <a:pt x="17" y="0"/>
                    </a:lnTo>
                    <a:lnTo>
                      <a:pt x="19" y="0"/>
                    </a:lnTo>
                    <a:lnTo>
                      <a:pt x="22" y="0"/>
                    </a:lnTo>
                    <a:lnTo>
                      <a:pt x="23" y="0"/>
                    </a:lnTo>
                    <a:lnTo>
                      <a:pt x="24" y="0"/>
                    </a:lnTo>
                    <a:lnTo>
                      <a:pt x="26" y="0"/>
                    </a:lnTo>
                    <a:lnTo>
                      <a:pt x="27" y="0"/>
                    </a:lnTo>
                    <a:lnTo>
                      <a:pt x="29" y="0"/>
                    </a:lnTo>
                    <a:lnTo>
                      <a:pt x="30" y="0"/>
                    </a:lnTo>
                    <a:lnTo>
                      <a:pt x="30" y="0"/>
                    </a:lnTo>
                    <a:lnTo>
                      <a:pt x="32" y="0"/>
                    </a:lnTo>
                    <a:lnTo>
                      <a:pt x="33" y="0"/>
                    </a:lnTo>
                    <a:lnTo>
                      <a:pt x="33" y="0"/>
                    </a:lnTo>
                    <a:lnTo>
                      <a:pt x="35" y="0"/>
                    </a:lnTo>
                    <a:lnTo>
                      <a:pt x="36" y="1"/>
                    </a:lnTo>
                    <a:lnTo>
                      <a:pt x="37" y="1"/>
                    </a:lnTo>
                    <a:lnTo>
                      <a:pt x="37" y="1"/>
                    </a:lnTo>
                    <a:lnTo>
                      <a:pt x="39" y="1"/>
                    </a:lnTo>
                    <a:lnTo>
                      <a:pt x="39" y="1"/>
                    </a:lnTo>
                    <a:lnTo>
                      <a:pt x="40" y="2"/>
                    </a:lnTo>
                    <a:lnTo>
                      <a:pt x="42" y="2"/>
                    </a:lnTo>
                    <a:lnTo>
                      <a:pt x="42" y="2"/>
                    </a:lnTo>
                    <a:lnTo>
                      <a:pt x="43" y="4"/>
                    </a:lnTo>
                    <a:lnTo>
                      <a:pt x="43" y="4"/>
                    </a:lnTo>
                    <a:lnTo>
                      <a:pt x="45" y="5"/>
                    </a:lnTo>
                    <a:lnTo>
                      <a:pt x="45" y="5"/>
                    </a:lnTo>
                    <a:lnTo>
                      <a:pt x="46" y="6"/>
                    </a:lnTo>
                    <a:lnTo>
                      <a:pt x="46" y="6"/>
                    </a:lnTo>
                    <a:lnTo>
                      <a:pt x="47" y="7"/>
                    </a:lnTo>
                    <a:lnTo>
                      <a:pt x="47" y="7"/>
                    </a:lnTo>
                    <a:lnTo>
                      <a:pt x="49" y="9"/>
                    </a:lnTo>
                    <a:lnTo>
                      <a:pt x="49" y="10"/>
                    </a:lnTo>
                    <a:lnTo>
                      <a:pt x="49" y="10"/>
                    </a:lnTo>
                    <a:lnTo>
                      <a:pt x="49" y="11"/>
                    </a:lnTo>
                    <a:lnTo>
                      <a:pt x="50" y="12"/>
                    </a:lnTo>
                    <a:lnTo>
                      <a:pt x="50" y="14"/>
                    </a:lnTo>
                    <a:lnTo>
                      <a:pt x="50" y="15"/>
                    </a:lnTo>
                    <a:lnTo>
                      <a:pt x="50" y="15"/>
                    </a:lnTo>
                    <a:lnTo>
                      <a:pt x="33" y="15"/>
                    </a:lnTo>
                    <a:close/>
                  </a:path>
                </a:pathLst>
              </a:custGeom>
              <a:solidFill>
                <a:srgbClr val="000000"/>
              </a:solidFill>
              <a:ln w="9525">
                <a:noFill/>
                <a:round/>
                <a:headEnd/>
                <a:tailEnd/>
              </a:ln>
            </p:spPr>
            <p:txBody>
              <a:bodyPr/>
              <a:lstStyle/>
              <a:p>
                <a:endParaRPr lang="en-US"/>
              </a:p>
            </p:txBody>
          </p:sp>
          <p:sp>
            <p:nvSpPr>
              <p:cNvPr id="10463" name="Rectangle 223"/>
              <p:cNvSpPr>
                <a:spLocks noChangeArrowheads="1"/>
              </p:cNvSpPr>
              <p:nvPr/>
            </p:nvSpPr>
            <p:spPr bwMode="auto">
              <a:xfrm>
                <a:off x="2674" y="3491"/>
                <a:ext cx="6" cy="12"/>
              </a:xfrm>
              <a:prstGeom prst="rect">
                <a:avLst/>
              </a:prstGeom>
              <a:solidFill>
                <a:srgbClr val="000000"/>
              </a:solidFill>
              <a:ln w="9525">
                <a:noFill/>
                <a:miter lim="800000"/>
                <a:headEnd/>
                <a:tailEnd/>
              </a:ln>
            </p:spPr>
            <p:txBody>
              <a:bodyPr/>
              <a:lstStyle/>
              <a:p>
                <a:endParaRPr lang="en-US"/>
              </a:p>
            </p:txBody>
          </p:sp>
          <p:sp>
            <p:nvSpPr>
              <p:cNvPr id="10464" name="Rectangle 224"/>
              <p:cNvSpPr>
                <a:spLocks noChangeArrowheads="1"/>
              </p:cNvSpPr>
              <p:nvPr/>
            </p:nvSpPr>
            <p:spPr bwMode="auto">
              <a:xfrm>
                <a:off x="2674" y="3486"/>
                <a:ext cx="6" cy="4"/>
              </a:xfrm>
              <a:prstGeom prst="rect">
                <a:avLst/>
              </a:prstGeom>
              <a:solidFill>
                <a:srgbClr val="000000"/>
              </a:solidFill>
              <a:ln w="9525">
                <a:noFill/>
                <a:miter lim="800000"/>
                <a:headEnd/>
                <a:tailEnd/>
              </a:ln>
            </p:spPr>
            <p:txBody>
              <a:bodyPr/>
              <a:lstStyle/>
              <a:p>
                <a:endParaRPr lang="en-US"/>
              </a:p>
            </p:txBody>
          </p:sp>
          <p:sp>
            <p:nvSpPr>
              <p:cNvPr id="10465" name="Freeform 225"/>
              <p:cNvSpPr>
                <a:spLocks noEditPoints="1"/>
              </p:cNvSpPr>
              <p:nvPr/>
            </p:nvSpPr>
            <p:spPr bwMode="auto">
              <a:xfrm>
                <a:off x="2682" y="3491"/>
                <a:ext cx="15" cy="16"/>
              </a:xfrm>
              <a:custGeom>
                <a:avLst/>
                <a:gdLst/>
                <a:ahLst/>
                <a:cxnLst>
                  <a:cxn ang="0">
                    <a:pos x="45" y="32"/>
                  </a:cxn>
                  <a:cxn ang="0">
                    <a:pos x="45" y="36"/>
                  </a:cxn>
                  <a:cxn ang="0">
                    <a:pos x="43" y="40"/>
                  </a:cxn>
                  <a:cxn ang="0">
                    <a:pos x="42" y="42"/>
                  </a:cxn>
                  <a:cxn ang="0">
                    <a:pos x="41" y="45"/>
                  </a:cxn>
                  <a:cxn ang="0">
                    <a:pos x="36" y="46"/>
                  </a:cxn>
                  <a:cxn ang="0">
                    <a:pos x="33" y="47"/>
                  </a:cxn>
                  <a:cxn ang="0">
                    <a:pos x="28" y="49"/>
                  </a:cxn>
                  <a:cxn ang="0">
                    <a:pos x="22" y="49"/>
                  </a:cxn>
                  <a:cxn ang="0">
                    <a:pos x="15" y="47"/>
                  </a:cxn>
                  <a:cxn ang="0">
                    <a:pos x="9" y="46"/>
                  </a:cxn>
                  <a:cxn ang="0">
                    <a:pos x="3" y="42"/>
                  </a:cxn>
                  <a:cxn ang="0">
                    <a:pos x="19" y="37"/>
                  </a:cxn>
                  <a:cxn ang="0">
                    <a:pos x="20" y="40"/>
                  </a:cxn>
                  <a:cxn ang="0">
                    <a:pos x="23" y="40"/>
                  </a:cxn>
                  <a:cxn ang="0">
                    <a:pos x="26" y="40"/>
                  </a:cxn>
                  <a:cxn ang="0">
                    <a:pos x="28" y="39"/>
                  </a:cxn>
                  <a:cxn ang="0">
                    <a:pos x="29" y="37"/>
                  </a:cxn>
                  <a:cxn ang="0">
                    <a:pos x="30" y="34"/>
                  </a:cxn>
                  <a:cxn ang="0">
                    <a:pos x="26" y="32"/>
                  </a:cxn>
                  <a:cxn ang="0">
                    <a:pos x="19" y="35"/>
                  </a:cxn>
                  <a:cxn ang="0">
                    <a:pos x="15" y="35"/>
                  </a:cxn>
                  <a:cxn ang="0">
                    <a:pos x="10" y="32"/>
                  </a:cxn>
                  <a:cxn ang="0">
                    <a:pos x="6" y="31"/>
                  </a:cxn>
                  <a:cxn ang="0">
                    <a:pos x="3" y="27"/>
                  </a:cxn>
                  <a:cxn ang="0">
                    <a:pos x="2" y="23"/>
                  </a:cxn>
                  <a:cxn ang="0">
                    <a:pos x="0" y="20"/>
                  </a:cxn>
                  <a:cxn ang="0">
                    <a:pos x="2" y="11"/>
                  </a:cxn>
                  <a:cxn ang="0">
                    <a:pos x="5" y="5"/>
                  </a:cxn>
                  <a:cxn ang="0">
                    <a:pos x="10" y="1"/>
                  </a:cxn>
                  <a:cxn ang="0">
                    <a:pos x="16" y="0"/>
                  </a:cxn>
                  <a:cxn ang="0">
                    <a:pos x="20" y="0"/>
                  </a:cxn>
                  <a:cxn ang="0">
                    <a:pos x="25" y="1"/>
                  </a:cxn>
                  <a:cxn ang="0">
                    <a:pos x="28" y="2"/>
                  </a:cxn>
                  <a:cxn ang="0">
                    <a:pos x="30" y="5"/>
                  </a:cxn>
                  <a:cxn ang="0">
                    <a:pos x="22" y="10"/>
                  </a:cxn>
                  <a:cxn ang="0">
                    <a:pos x="18" y="12"/>
                  </a:cxn>
                  <a:cxn ang="0">
                    <a:pos x="18" y="18"/>
                  </a:cxn>
                  <a:cxn ang="0">
                    <a:pos x="18" y="21"/>
                  </a:cxn>
                  <a:cxn ang="0">
                    <a:pos x="19" y="23"/>
                  </a:cxn>
                  <a:cxn ang="0">
                    <a:pos x="20" y="23"/>
                  </a:cxn>
                  <a:cxn ang="0">
                    <a:pos x="25" y="25"/>
                  </a:cxn>
                  <a:cxn ang="0">
                    <a:pos x="26" y="23"/>
                  </a:cxn>
                  <a:cxn ang="0">
                    <a:pos x="29" y="22"/>
                  </a:cxn>
                  <a:cxn ang="0">
                    <a:pos x="29" y="20"/>
                  </a:cxn>
                  <a:cxn ang="0">
                    <a:pos x="29" y="16"/>
                  </a:cxn>
                  <a:cxn ang="0">
                    <a:pos x="29" y="13"/>
                  </a:cxn>
                  <a:cxn ang="0">
                    <a:pos x="28" y="11"/>
                  </a:cxn>
                  <a:cxn ang="0">
                    <a:pos x="25" y="10"/>
                  </a:cxn>
                </a:cxnLst>
                <a:rect l="0" t="0" r="r" b="b"/>
                <a:pathLst>
                  <a:path w="45" h="49">
                    <a:moveTo>
                      <a:pt x="30" y="0"/>
                    </a:moveTo>
                    <a:lnTo>
                      <a:pt x="45" y="0"/>
                    </a:lnTo>
                    <a:lnTo>
                      <a:pt x="45" y="31"/>
                    </a:lnTo>
                    <a:lnTo>
                      <a:pt x="45" y="32"/>
                    </a:lnTo>
                    <a:lnTo>
                      <a:pt x="45" y="34"/>
                    </a:lnTo>
                    <a:lnTo>
                      <a:pt x="45" y="34"/>
                    </a:lnTo>
                    <a:lnTo>
                      <a:pt x="45" y="35"/>
                    </a:lnTo>
                    <a:lnTo>
                      <a:pt x="45" y="36"/>
                    </a:lnTo>
                    <a:lnTo>
                      <a:pt x="45" y="37"/>
                    </a:lnTo>
                    <a:lnTo>
                      <a:pt x="45" y="37"/>
                    </a:lnTo>
                    <a:lnTo>
                      <a:pt x="45" y="39"/>
                    </a:lnTo>
                    <a:lnTo>
                      <a:pt x="43" y="40"/>
                    </a:lnTo>
                    <a:lnTo>
                      <a:pt x="43" y="40"/>
                    </a:lnTo>
                    <a:lnTo>
                      <a:pt x="43" y="41"/>
                    </a:lnTo>
                    <a:lnTo>
                      <a:pt x="43" y="42"/>
                    </a:lnTo>
                    <a:lnTo>
                      <a:pt x="42" y="42"/>
                    </a:lnTo>
                    <a:lnTo>
                      <a:pt x="42" y="44"/>
                    </a:lnTo>
                    <a:lnTo>
                      <a:pt x="41" y="44"/>
                    </a:lnTo>
                    <a:lnTo>
                      <a:pt x="41" y="45"/>
                    </a:lnTo>
                    <a:lnTo>
                      <a:pt x="41" y="45"/>
                    </a:lnTo>
                    <a:lnTo>
                      <a:pt x="39" y="45"/>
                    </a:lnTo>
                    <a:lnTo>
                      <a:pt x="39" y="46"/>
                    </a:lnTo>
                    <a:lnTo>
                      <a:pt x="38" y="46"/>
                    </a:lnTo>
                    <a:lnTo>
                      <a:pt x="36" y="46"/>
                    </a:lnTo>
                    <a:lnTo>
                      <a:pt x="36" y="46"/>
                    </a:lnTo>
                    <a:lnTo>
                      <a:pt x="35" y="47"/>
                    </a:lnTo>
                    <a:lnTo>
                      <a:pt x="35" y="47"/>
                    </a:lnTo>
                    <a:lnTo>
                      <a:pt x="33" y="47"/>
                    </a:lnTo>
                    <a:lnTo>
                      <a:pt x="32" y="47"/>
                    </a:lnTo>
                    <a:lnTo>
                      <a:pt x="30" y="49"/>
                    </a:lnTo>
                    <a:lnTo>
                      <a:pt x="29" y="49"/>
                    </a:lnTo>
                    <a:lnTo>
                      <a:pt x="28" y="49"/>
                    </a:lnTo>
                    <a:lnTo>
                      <a:pt x="26" y="49"/>
                    </a:lnTo>
                    <a:lnTo>
                      <a:pt x="25" y="49"/>
                    </a:lnTo>
                    <a:lnTo>
                      <a:pt x="23" y="49"/>
                    </a:lnTo>
                    <a:lnTo>
                      <a:pt x="22" y="49"/>
                    </a:lnTo>
                    <a:lnTo>
                      <a:pt x="20" y="49"/>
                    </a:lnTo>
                    <a:lnTo>
                      <a:pt x="19" y="49"/>
                    </a:lnTo>
                    <a:lnTo>
                      <a:pt x="16" y="47"/>
                    </a:lnTo>
                    <a:lnTo>
                      <a:pt x="15" y="47"/>
                    </a:lnTo>
                    <a:lnTo>
                      <a:pt x="13" y="47"/>
                    </a:lnTo>
                    <a:lnTo>
                      <a:pt x="12" y="47"/>
                    </a:lnTo>
                    <a:lnTo>
                      <a:pt x="10" y="46"/>
                    </a:lnTo>
                    <a:lnTo>
                      <a:pt x="9" y="46"/>
                    </a:lnTo>
                    <a:lnTo>
                      <a:pt x="8" y="45"/>
                    </a:lnTo>
                    <a:lnTo>
                      <a:pt x="6" y="44"/>
                    </a:lnTo>
                    <a:lnTo>
                      <a:pt x="5" y="44"/>
                    </a:lnTo>
                    <a:lnTo>
                      <a:pt x="3" y="42"/>
                    </a:lnTo>
                    <a:lnTo>
                      <a:pt x="3" y="41"/>
                    </a:lnTo>
                    <a:lnTo>
                      <a:pt x="3" y="40"/>
                    </a:lnTo>
                    <a:lnTo>
                      <a:pt x="2" y="37"/>
                    </a:lnTo>
                    <a:lnTo>
                      <a:pt x="19" y="37"/>
                    </a:lnTo>
                    <a:lnTo>
                      <a:pt x="19" y="39"/>
                    </a:lnTo>
                    <a:lnTo>
                      <a:pt x="19" y="39"/>
                    </a:lnTo>
                    <a:lnTo>
                      <a:pt x="20" y="40"/>
                    </a:lnTo>
                    <a:lnTo>
                      <a:pt x="20" y="40"/>
                    </a:lnTo>
                    <a:lnTo>
                      <a:pt x="20" y="40"/>
                    </a:lnTo>
                    <a:lnTo>
                      <a:pt x="22" y="40"/>
                    </a:lnTo>
                    <a:lnTo>
                      <a:pt x="22" y="40"/>
                    </a:lnTo>
                    <a:lnTo>
                      <a:pt x="23" y="40"/>
                    </a:lnTo>
                    <a:lnTo>
                      <a:pt x="25" y="40"/>
                    </a:lnTo>
                    <a:lnTo>
                      <a:pt x="25" y="40"/>
                    </a:lnTo>
                    <a:lnTo>
                      <a:pt x="25" y="40"/>
                    </a:lnTo>
                    <a:lnTo>
                      <a:pt x="26" y="40"/>
                    </a:lnTo>
                    <a:lnTo>
                      <a:pt x="26" y="40"/>
                    </a:lnTo>
                    <a:lnTo>
                      <a:pt x="28" y="40"/>
                    </a:lnTo>
                    <a:lnTo>
                      <a:pt x="28" y="40"/>
                    </a:lnTo>
                    <a:lnTo>
                      <a:pt x="28" y="39"/>
                    </a:lnTo>
                    <a:lnTo>
                      <a:pt x="29" y="39"/>
                    </a:lnTo>
                    <a:lnTo>
                      <a:pt x="29" y="39"/>
                    </a:lnTo>
                    <a:lnTo>
                      <a:pt x="29" y="37"/>
                    </a:lnTo>
                    <a:lnTo>
                      <a:pt x="29" y="37"/>
                    </a:lnTo>
                    <a:lnTo>
                      <a:pt x="29" y="36"/>
                    </a:lnTo>
                    <a:lnTo>
                      <a:pt x="29" y="35"/>
                    </a:lnTo>
                    <a:lnTo>
                      <a:pt x="29" y="35"/>
                    </a:lnTo>
                    <a:lnTo>
                      <a:pt x="30" y="34"/>
                    </a:lnTo>
                    <a:lnTo>
                      <a:pt x="30" y="30"/>
                    </a:lnTo>
                    <a:lnTo>
                      <a:pt x="29" y="31"/>
                    </a:lnTo>
                    <a:lnTo>
                      <a:pt x="28" y="32"/>
                    </a:lnTo>
                    <a:lnTo>
                      <a:pt x="26" y="32"/>
                    </a:lnTo>
                    <a:lnTo>
                      <a:pt x="25" y="34"/>
                    </a:lnTo>
                    <a:lnTo>
                      <a:pt x="23" y="34"/>
                    </a:lnTo>
                    <a:lnTo>
                      <a:pt x="22" y="35"/>
                    </a:lnTo>
                    <a:lnTo>
                      <a:pt x="19" y="35"/>
                    </a:lnTo>
                    <a:lnTo>
                      <a:pt x="18" y="35"/>
                    </a:lnTo>
                    <a:lnTo>
                      <a:pt x="16" y="35"/>
                    </a:lnTo>
                    <a:lnTo>
                      <a:pt x="16" y="35"/>
                    </a:lnTo>
                    <a:lnTo>
                      <a:pt x="15" y="35"/>
                    </a:lnTo>
                    <a:lnTo>
                      <a:pt x="13" y="34"/>
                    </a:lnTo>
                    <a:lnTo>
                      <a:pt x="12" y="34"/>
                    </a:lnTo>
                    <a:lnTo>
                      <a:pt x="10" y="34"/>
                    </a:lnTo>
                    <a:lnTo>
                      <a:pt x="10" y="32"/>
                    </a:lnTo>
                    <a:lnTo>
                      <a:pt x="9" y="32"/>
                    </a:lnTo>
                    <a:lnTo>
                      <a:pt x="8" y="32"/>
                    </a:lnTo>
                    <a:lnTo>
                      <a:pt x="8" y="31"/>
                    </a:lnTo>
                    <a:lnTo>
                      <a:pt x="6" y="31"/>
                    </a:lnTo>
                    <a:lnTo>
                      <a:pt x="6" y="30"/>
                    </a:lnTo>
                    <a:lnTo>
                      <a:pt x="5" y="30"/>
                    </a:lnTo>
                    <a:lnTo>
                      <a:pt x="5" y="28"/>
                    </a:lnTo>
                    <a:lnTo>
                      <a:pt x="3" y="27"/>
                    </a:lnTo>
                    <a:lnTo>
                      <a:pt x="3" y="26"/>
                    </a:lnTo>
                    <a:lnTo>
                      <a:pt x="2" y="26"/>
                    </a:lnTo>
                    <a:lnTo>
                      <a:pt x="2" y="25"/>
                    </a:lnTo>
                    <a:lnTo>
                      <a:pt x="2" y="23"/>
                    </a:lnTo>
                    <a:lnTo>
                      <a:pt x="2" y="22"/>
                    </a:lnTo>
                    <a:lnTo>
                      <a:pt x="0" y="21"/>
                    </a:lnTo>
                    <a:lnTo>
                      <a:pt x="0" y="21"/>
                    </a:lnTo>
                    <a:lnTo>
                      <a:pt x="0" y="20"/>
                    </a:lnTo>
                    <a:lnTo>
                      <a:pt x="0" y="18"/>
                    </a:lnTo>
                    <a:lnTo>
                      <a:pt x="0" y="16"/>
                    </a:lnTo>
                    <a:lnTo>
                      <a:pt x="0" y="13"/>
                    </a:lnTo>
                    <a:lnTo>
                      <a:pt x="2" y="11"/>
                    </a:lnTo>
                    <a:lnTo>
                      <a:pt x="2" y="10"/>
                    </a:lnTo>
                    <a:lnTo>
                      <a:pt x="2" y="7"/>
                    </a:lnTo>
                    <a:lnTo>
                      <a:pt x="3" y="6"/>
                    </a:lnTo>
                    <a:lnTo>
                      <a:pt x="5" y="5"/>
                    </a:lnTo>
                    <a:lnTo>
                      <a:pt x="6" y="3"/>
                    </a:lnTo>
                    <a:lnTo>
                      <a:pt x="8" y="2"/>
                    </a:lnTo>
                    <a:lnTo>
                      <a:pt x="9" y="2"/>
                    </a:lnTo>
                    <a:lnTo>
                      <a:pt x="10" y="1"/>
                    </a:lnTo>
                    <a:lnTo>
                      <a:pt x="12" y="0"/>
                    </a:lnTo>
                    <a:lnTo>
                      <a:pt x="13" y="0"/>
                    </a:lnTo>
                    <a:lnTo>
                      <a:pt x="15" y="0"/>
                    </a:lnTo>
                    <a:lnTo>
                      <a:pt x="16" y="0"/>
                    </a:lnTo>
                    <a:lnTo>
                      <a:pt x="18" y="0"/>
                    </a:lnTo>
                    <a:lnTo>
                      <a:pt x="19" y="0"/>
                    </a:lnTo>
                    <a:lnTo>
                      <a:pt x="20" y="0"/>
                    </a:lnTo>
                    <a:lnTo>
                      <a:pt x="20" y="0"/>
                    </a:lnTo>
                    <a:lnTo>
                      <a:pt x="22" y="0"/>
                    </a:lnTo>
                    <a:lnTo>
                      <a:pt x="22" y="0"/>
                    </a:lnTo>
                    <a:lnTo>
                      <a:pt x="23" y="0"/>
                    </a:lnTo>
                    <a:lnTo>
                      <a:pt x="25" y="1"/>
                    </a:lnTo>
                    <a:lnTo>
                      <a:pt x="25" y="1"/>
                    </a:lnTo>
                    <a:lnTo>
                      <a:pt x="26" y="1"/>
                    </a:lnTo>
                    <a:lnTo>
                      <a:pt x="26" y="2"/>
                    </a:lnTo>
                    <a:lnTo>
                      <a:pt x="28" y="2"/>
                    </a:lnTo>
                    <a:lnTo>
                      <a:pt x="28" y="2"/>
                    </a:lnTo>
                    <a:lnTo>
                      <a:pt x="29" y="3"/>
                    </a:lnTo>
                    <a:lnTo>
                      <a:pt x="29" y="3"/>
                    </a:lnTo>
                    <a:lnTo>
                      <a:pt x="30" y="5"/>
                    </a:lnTo>
                    <a:lnTo>
                      <a:pt x="30" y="5"/>
                    </a:lnTo>
                    <a:lnTo>
                      <a:pt x="30" y="0"/>
                    </a:lnTo>
                    <a:close/>
                    <a:moveTo>
                      <a:pt x="23" y="10"/>
                    </a:moveTo>
                    <a:lnTo>
                      <a:pt x="22" y="10"/>
                    </a:lnTo>
                    <a:lnTo>
                      <a:pt x="20" y="10"/>
                    </a:lnTo>
                    <a:lnTo>
                      <a:pt x="19" y="11"/>
                    </a:lnTo>
                    <a:lnTo>
                      <a:pt x="19" y="11"/>
                    </a:lnTo>
                    <a:lnTo>
                      <a:pt x="18" y="12"/>
                    </a:lnTo>
                    <a:lnTo>
                      <a:pt x="18" y="13"/>
                    </a:lnTo>
                    <a:lnTo>
                      <a:pt x="18" y="16"/>
                    </a:lnTo>
                    <a:lnTo>
                      <a:pt x="16" y="17"/>
                    </a:lnTo>
                    <a:lnTo>
                      <a:pt x="18" y="18"/>
                    </a:lnTo>
                    <a:lnTo>
                      <a:pt x="18" y="18"/>
                    </a:lnTo>
                    <a:lnTo>
                      <a:pt x="18" y="20"/>
                    </a:lnTo>
                    <a:lnTo>
                      <a:pt x="18" y="20"/>
                    </a:lnTo>
                    <a:lnTo>
                      <a:pt x="18" y="21"/>
                    </a:lnTo>
                    <a:lnTo>
                      <a:pt x="18" y="21"/>
                    </a:lnTo>
                    <a:lnTo>
                      <a:pt x="18" y="22"/>
                    </a:lnTo>
                    <a:lnTo>
                      <a:pt x="19" y="22"/>
                    </a:lnTo>
                    <a:lnTo>
                      <a:pt x="19" y="23"/>
                    </a:lnTo>
                    <a:lnTo>
                      <a:pt x="19" y="23"/>
                    </a:lnTo>
                    <a:lnTo>
                      <a:pt x="20" y="23"/>
                    </a:lnTo>
                    <a:lnTo>
                      <a:pt x="20" y="23"/>
                    </a:lnTo>
                    <a:lnTo>
                      <a:pt x="20" y="23"/>
                    </a:lnTo>
                    <a:lnTo>
                      <a:pt x="22" y="25"/>
                    </a:lnTo>
                    <a:lnTo>
                      <a:pt x="22" y="25"/>
                    </a:lnTo>
                    <a:lnTo>
                      <a:pt x="23" y="25"/>
                    </a:lnTo>
                    <a:lnTo>
                      <a:pt x="25" y="25"/>
                    </a:lnTo>
                    <a:lnTo>
                      <a:pt x="25" y="25"/>
                    </a:lnTo>
                    <a:lnTo>
                      <a:pt x="25" y="23"/>
                    </a:lnTo>
                    <a:lnTo>
                      <a:pt x="26" y="23"/>
                    </a:lnTo>
                    <a:lnTo>
                      <a:pt x="26" y="23"/>
                    </a:lnTo>
                    <a:lnTo>
                      <a:pt x="28" y="23"/>
                    </a:lnTo>
                    <a:lnTo>
                      <a:pt x="28" y="23"/>
                    </a:lnTo>
                    <a:lnTo>
                      <a:pt x="28" y="22"/>
                    </a:lnTo>
                    <a:lnTo>
                      <a:pt x="29" y="22"/>
                    </a:lnTo>
                    <a:lnTo>
                      <a:pt x="29" y="21"/>
                    </a:lnTo>
                    <a:lnTo>
                      <a:pt x="29" y="21"/>
                    </a:lnTo>
                    <a:lnTo>
                      <a:pt x="29" y="20"/>
                    </a:lnTo>
                    <a:lnTo>
                      <a:pt x="29" y="20"/>
                    </a:lnTo>
                    <a:lnTo>
                      <a:pt x="29" y="18"/>
                    </a:lnTo>
                    <a:lnTo>
                      <a:pt x="29" y="18"/>
                    </a:lnTo>
                    <a:lnTo>
                      <a:pt x="30" y="17"/>
                    </a:lnTo>
                    <a:lnTo>
                      <a:pt x="29" y="16"/>
                    </a:lnTo>
                    <a:lnTo>
                      <a:pt x="29" y="16"/>
                    </a:lnTo>
                    <a:lnTo>
                      <a:pt x="29" y="15"/>
                    </a:lnTo>
                    <a:lnTo>
                      <a:pt x="29" y="13"/>
                    </a:lnTo>
                    <a:lnTo>
                      <a:pt x="29" y="13"/>
                    </a:lnTo>
                    <a:lnTo>
                      <a:pt x="29" y="12"/>
                    </a:lnTo>
                    <a:lnTo>
                      <a:pt x="29" y="12"/>
                    </a:lnTo>
                    <a:lnTo>
                      <a:pt x="28" y="11"/>
                    </a:lnTo>
                    <a:lnTo>
                      <a:pt x="28" y="11"/>
                    </a:lnTo>
                    <a:lnTo>
                      <a:pt x="28" y="11"/>
                    </a:lnTo>
                    <a:lnTo>
                      <a:pt x="26" y="10"/>
                    </a:lnTo>
                    <a:lnTo>
                      <a:pt x="26" y="10"/>
                    </a:lnTo>
                    <a:lnTo>
                      <a:pt x="25" y="10"/>
                    </a:lnTo>
                    <a:lnTo>
                      <a:pt x="25" y="10"/>
                    </a:lnTo>
                    <a:lnTo>
                      <a:pt x="23" y="10"/>
                    </a:lnTo>
                    <a:lnTo>
                      <a:pt x="23" y="10"/>
                    </a:lnTo>
                    <a:close/>
                  </a:path>
                </a:pathLst>
              </a:custGeom>
              <a:solidFill>
                <a:srgbClr val="000000"/>
              </a:solidFill>
              <a:ln w="9525">
                <a:noFill/>
                <a:round/>
                <a:headEnd/>
                <a:tailEnd/>
              </a:ln>
            </p:spPr>
            <p:txBody>
              <a:bodyPr/>
              <a:lstStyle/>
              <a:p>
                <a:endParaRPr lang="en-US"/>
              </a:p>
            </p:txBody>
          </p:sp>
          <p:sp>
            <p:nvSpPr>
              <p:cNvPr id="10466" name="Freeform 226"/>
              <p:cNvSpPr>
                <a:spLocks/>
              </p:cNvSpPr>
              <p:nvPr/>
            </p:nvSpPr>
            <p:spPr bwMode="auto">
              <a:xfrm>
                <a:off x="2700" y="3491"/>
                <a:ext cx="15" cy="12"/>
              </a:xfrm>
              <a:custGeom>
                <a:avLst/>
                <a:gdLst/>
                <a:ahLst/>
                <a:cxnLst>
                  <a:cxn ang="0">
                    <a:pos x="16" y="0"/>
                  </a:cxn>
                  <a:cxn ang="0">
                    <a:pos x="18" y="5"/>
                  </a:cxn>
                  <a:cxn ang="0">
                    <a:pos x="21" y="2"/>
                  </a:cxn>
                  <a:cxn ang="0">
                    <a:pos x="23" y="0"/>
                  </a:cxn>
                  <a:cxn ang="0">
                    <a:pos x="28" y="0"/>
                  </a:cxn>
                  <a:cxn ang="0">
                    <a:pos x="31" y="0"/>
                  </a:cxn>
                  <a:cxn ang="0">
                    <a:pos x="32" y="0"/>
                  </a:cxn>
                  <a:cxn ang="0">
                    <a:pos x="35" y="0"/>
                  </a:cxn>
                  <a:cxn ang="0">
                    <a:pos x="36" y="1"/>
                  </a:cxn>
                  <a:cxn ang="0">
                    <a:pos x="38" y="1"/>
                  </a:cxn>
                  <a:cxn ang="0">
                    <a:pos x="39" y="2"/>
                  </a:cxn>
                  <a:cxn ang="0">
                    <a:pos x="41" y="3"/>
                  </a:cxn>
                  <a:cxn ang="0">
                    <a:pos x="42" y="5"/>
                  </a:cxn>
                  <a:cxn ang="0">
                    <a:pos x="44" y="6"/>
                  </a:cxn>
                  <a:cxn ang="0">
                    <a:pos x="45" y="8"/>
                  </a:cxn>
                  <a:cxn ang="0">
                    <a:pos x="45" y="11"/>
                  </a:cxn>
                  <a:cxn ang="0">
                    <a:pos x="45" y="13"/>
                  </a:cxn>
                  <a:cxn ang="0">
                    <a:pos x="45" y="36"/>
                  </a:cxn>
                  <a:cxn ang="0">
                    <a:pos x="29" y="17"/>
                  </a:cxn>
                  <a:cxn ang="0">
                    <a:pos x="29" y="13"/>
                  </a:cxn>
                  <a:cxn ang="0">
                    <a:pos x="28" y="12"/>
                  </a:cxn>
                  <a:cxn ang="0">
                    <a:pos x="26" y="11"/>
                  </a:cxn>
                  <a:cxn ang="0">
                    <a:pos x="23" y="11"/>
                  </a:cxn>
                  <a:cxn ang="0">
                    <a:pos x="22" y="11"/>
                  </a:cxn>
                  <a:cxn ang="0">
                    <a:pos x="21" y="11"/>
                  </a:cxn>
                  <a:cxn ang="0">
                    <a:pos x="19" y="11"/>
                  </a:cxn>
                  <a:cxn ang="0">
                    <a:pos x="19" y="12"/>
                  </a:cxn>
                  <a:cxn ang="0">
                    <a:pos x="18" y="13"/>
                  </a:cxn>
                  <a:cxn ang="0">
                    <a:pos x="18" y="15"/>
                  </a:cxn>
                  <a:cxn ang="0">
                    <a:pos x="18" y="16"/>
                  </a:cxn>
                  <a:cxn ang="0">
                    <a:pos x="18" y="17"/>
                  </a:cxn>
                  <a:cxn ang="0">
                    <a:pos x="0" y="36"/>
                  </a:cxn>
                </a:cxnLst>
                <a:rect l="0" t="0" r="r" b="b"/>
                <a:pathLst>
                  <a:path w="45" h="36">
                    <a:moveTo>
                      <a:pt x="0" y="0"/>
                    </a:moveTo>
                    <a:lnTo>
                      <a:pt x="16" y="0"/>
                    </a:lnTo>
                    <a:lnTo>
                      <a:pt x="16" y="6"/>
                    </a:lnTo>
                    <a:lnTo>
                      <a:pt x="18" y="5"/>
                    </a:lnTo>
                    <a:lnTo>
                      <a:pt x="19" y="3"/>
                    </a:lnTo>
                    <a:lnTo>
                      <a:pt x="21" y="2"/>
                    </a:lnTo>
                    <a:lnTo>
                      <a:pt x="22" y="1"/>
                    </a:lnTo>
                    <a:lnTo>
                      <a:pt x="23" y="0"/>
                    </a:lnTo>
                    <a:lnTo>
                      <a:pt x="25" y="0"/>
                    </a:lnTo>
                    <a:lnTo>
                      <a:pt x="28" y="0"/>
                    </a:lnTo>
                    <a:lnTo>
                      <a:pt x="29" y="0"/>
                    </a:lnTo>
                    <a:lnTo>
                      <a:pt x="31" y="0"/>
                    </a:lnTo>
                    <a:lnTo>
                      <a:pt x="32" y="0"/>
                    </a:lnTo>
                    <a:lnTo>
                      <a:pt x="32" y="0"/>
                    </a:lnTo>
                    <a:lnTo>
                      <a:pt x="33" y="0"/>
                    </a:lnTo>
                    <a:lnTo>
                      <a:pt x="35" y="0"/>
                    </a:lnTo>
                    <a:lnTo>
                      <a:pt x="35" y="0"/>
                    </a:lnTo>
                    <a:lnTo>
                      <a:pt x="36" y="1"/>
                    </a:lnTo>
                    <a:lnTo>
                      <a:pt x="38" y="1"/>
                    </a:lnTo>
                    <a:lnTo>
                      <a:pt x="38" y="1"/>
                    </a:lnTo>
                    <a:lnTo>
                      <a:pt x="39" y="2"/>
                    </a:lnTo>
                    <a:lnTo>
                      <a:pt x="39" y="2"/>
                    </a:lnTo>
                    <a:lnTo>
                      <a:pt x="41" y="2"/>
                    </a:lnTo>
                    <a:lnTo>
                      <a:pt x="41" y="3"/>
                    </a:lnTo>
                    <a:lnTo>
                      <a:pt x="42" y="3"/>
                    </a:lnTo>
                    <a:lnTo>
                      <a:pt x="42" y="5"/>
                    </a:lnTo>
                    <a:lnTo>
                      <a:pt x="44" y="6"/>
                    </a:lnTo>
                    <a:lnTo>
                      <a:pt x="44" y="6"/>
                    </a:lnTo>
                    <a:lnTo>
                      <a:pt x="44" y="7"/>
                    </a:lnTo>
                    <a:lnTo>
                      <a:pt x="45" y="8"/>
                    </a:lnTo>
                    <a:lnTo>
                      <a:pt x="45" y="10"/>
                    </a:lnTo>
                    <a:lnTo>
                      <a:pt x="45" y="11"/>
                    </a:lnTo>
                    <a:lnTo>
                      <a:pt x="45" y="12"/>
                    </a:lnTo>
                    <a:lnTo>
                      <a:pt x="45" y="13"/>
                    </a:lnTo>
                    <a:lnTo>
                      <a:pt x="45" y="15"/>
                    </a:lnTo>
                    <a:lnTo>
                      <a:pt x="45" y="36"/>
                    </a:lnTo>
                    <a:lnTo>
                      <a:pt x="29" y="36"/>
                    </a:lnTo>
                    <a:lnTo>
                      <a:pt x="29" y="17"/>
                    </a:lnTo>
                    <a:lnTo>
                      <a:pt x="29" y="16"/>
                    </a:lnTo>
                    <a:lnTo>
                      <a:pt x="29" y="13"/>
                    </a:lnTo>
                    <a:lnTo>
                      <a:pt x="28" y="13"/>
                    </a:lnTo>
                    <a:lnTo>
                      <a:pt x="28" y="12"/>
                    </a:lnTo>
                    <a:lnTo>
                      <a:pt x="26" y="11"/>
                    </a:lnTo>
                    <a:lnTo>
                      <a:pt x="26" y="11"/>
                    </a:lnTo>
                    <a:lnTo>
                      <a:pt x="25" y="11"/>
                    </a:lnTo>
                    <a:lnTo>
                      <a:pt x="23" y="11"/>
                    </a:lnTo>
                    <a:lnTo>
                      <a:pt x="22" y="11"/>
                    </a:lnTo>
                    <a:lnTo>
                      <a:pt x="22" y="11"/>
                    </a:lnTo>
                    <a:lnTo>
                      <a:pt x="21" y="11"/>
                    </a:lnTo>
                    <a:lnTo>
                      <a:pt x="21" y="11"/>
                    </a:lnTo>
                    <a:lnTo>
                      <a:pt x="21" y="11"/>
                    </a:lnTo>
                    <a:lnTo>
                      <a:pt x="19" y="11"/>
                    </a:lnTo>
                    <a:lnTo>
                      <a:pt x="19" y="12"/>
                    </a:lnTo>
                    <a:lnTo>
                      <a:pt x="19" y="12"/>
                    </a:lnTo>
                    <a:lnTo>
                      <a:pt x="18" y="12"/>
                    </a:lnTo>
                    <a:lnTo>
                      <a:pt x="18" y="13"/>
                    </a:lnTo>
                    <a:lnTo>
                      <a:pt x="18" y="13"/>
                    </a:lnTo>
                    <a:lnTo>
                      <a:pt x="18" y="15"/>
                    </a:lnTo>
                    <a:lnTo>
                      <a:pt x="18" y="15"/>
                    </a:lnTo>
                    <a:lnTo>
                      <a:pt x="18" y="16"/>
                    </a:lnTo>
                    <a:lnTo>
                      <a:pt x="18" y="17"/>
                    </a:lnTo>
                    <a:lnTo>
                      <a:pt x="18" y="17"/>
                    </a:lnTo>
                    <a:lnTo>
                      <a:pt x="18" y="36"/>
                    </a:lnTo>
                    <a:lnTo>
                      <a:pt x="0" y="36"/>
                    </a:lnTo>
                    <a:lnTo>
                      <a:pt x="0" y="0"/>
                    </a:lnTo>
                    <a:close/>
                  </a:path>
                </a:pathLst>
              </a:custGeom>
              <a:solidFill>
                <a:srgbClr val="000000"/>
              </a:solidFill>
              <a:ln w="9525">
                <a:noFill/>
                <a:round/>
                <a:headEnd/>
                <a:tailEnd/>
              </a:ln>
            </p:spPr>
            <p:txBody>
              <a:bodyPr/>
              <a:lstStyle/>
              <a:p>
                <a:endParaRPr lang="en-US"/>
              </a:p>
            </p:txBody>
          </p:sp>
          <p:sp>
            <p:nvSpPr>
              <p:cNvPr id="10467" name="Freeform 227"/>
              <p:cNvSpPr>
                <a:spLocks noEditPoints="1"/>
              </p:cNvSpPr>
              <p:nvPr/>
            </p:nvSpPr>
            <p:spPr bwMode="auto">
              <a:xfrm>
                <a:off x="2717" y="3491"/>
                <a:ext cx="15" cy="12"/>
              </a:xfrm>
              <a:custGeom>
                <a:avLst/>
                <a:gdLst/>
                <a:ahLst/>
                <a:cxnLst>
                  <a:cxn ang="0">
                    <a:pos x="3" y="8"/>
                  </a:cxn>
                  <a:cxn ang="0">
                    <a:pos x="4" y="6"/>
                  </a:cxn>
                  <a:cxn ang="0">
                    <a:pos x="7" y="3"/>
                  </a:cxn>
                  <a:cxn ang="0">
                    <a:pos x="11" y="1"/>
                  </a:cxn>
                  <a:cxn ang="0">
                    <a:pos x="17" y="0"/>
                  </a:cxn>
                  <a:cxn ang="0">
                    <a:pos x="24" y="0"/>
                  </a:cxn>
                  <a:cxn ang="0">
                    <a:pos x="31" y="0"/>
                  </a:cxn>
                  <a:cxn ang="0">
                    <a:pos x="37" y="1"/>
                  </a:cxn>
                  <a:cxn ang="0">
                    <a:pos x="41" y="2"/>
                  </a:cxn>
                  <a:cxn ang="0">
                    <a:pos x="44" y="5"/>
                  </a:cxn>
                  <a:cxn ang="0">
                    <a:pos x="46" y="8"/>
                  </a:cxn>
                  <a:cxn ang="0">
                    <a:pos x="46" y="12"/>
                  </a:cxn>
                  <a:cxn ang="0">
                    <a:pos x="46" y="31"/>
                  </a:cxn>
                  <a:cxn ang="0">
                    <a:pos x="46" y="34"/>
                  </a:cxn>
                  <a:cxn ang="0">
                    <a:pos x="46" y="34"/>
                  </a:cxn>
                  <a:cxn ang="0">
                    <a:pos x="47" y="35"/>
                  </a:cxn>
                  <a:cxn ang="0">
                    <a:pos x="31" y="36"/>
                  </a:cxn>
                  <a:cxn ang="0">
                    <a:pos x="26" y="35"/>
                  </a:cxn>
                  <a:cxn ang="0">
                    <a:pos x="17" y="37"/>
                  </a:cxn>
                  <a:cxn ang="0">
                    <a:pos x="11" y="37"/>
                  </a:cxn>
                  <a:cxn ang="0">
                    <a:pos x="8" y="36"/>
                  </a:cxn>
                  <a:cxn ang="0">
                    <a:pos x="5" y="35"/>
                  </a:cxn>
                  <a:cxn ang="0">
                    <a:pos x="3" y="34"/>
                  </a:cxn>
                  <a:cxn ang="0">
                    <a:pos x="1" y="31"/>
                  </a:cxn>
                  <a:cxn ang="0">
                    <a:pos x="0" y="27"/>
                  </a:cxn>
                  <a:cxn ang="0">
                    <a:pos x="0" y="23"/>
                  </a:cxn>
                  <a:cxn ang="0">
                    <a:pos x="3" y="20"/>
                  </a:cxn>
                  <a:cxn ang="0">
                    <a:pos x="5" y="18"/>
                  </a:cxn>
                  <a:cxn ang="0">
                    <a:pos x="8" y="17"/>
                  </a:cxn>
                  <a:cxn ang="0">
                    <a:pos x="11" y="16"/>
                  </a:cxn>
                  <a:cxn ang="0">
                    <a:pos x="14" y="15"/>
                  </a:cxn>
                  <a:cxn ang="0">
                    <a:pos x="18" y="15"/>
                  </a:cxn>
                  <a:cxn ang="0">
                    <a:pos x="21" y="15"/>
                  </a:cxn>
                  <a:cxn ang="0">
                    <a:pos x="24" y="13"/>
                  </a:cxn>
                  <a:cxn ang="0">
                    <a:pos x="27" y="13"/>
                  </a:cxn>
                  <a:cxn ang="0">
                    <a:pos x="28" y="12"/>
                  </a:cxn>
                  <a:cxn ang="0">
                    <a:pos x="30" y="11"/>
                  </a:cxn>
                  <a:cxn ang="0">
                    <a:pos x="28" y="10"/>
                  </a:cxn>
                  <a:cxn ang="0">
                    <a:pos x="28" y="10"/>
                  </a:cxn>
                  <a:cxn ang="0">
                    <a:pos x="27" y="8"/>
                  </a:cxn>
                  <a:cxn ang="0">
                    <a:pos x="24" y="8"/>
                  </a:cxn>
                  <a:cxn ang="0">
                    <a:pos x="21" y="8"/>
                  </a:cxn>
                  <a:cxn ang="0">
                    <a:pos x="18" y="11"/>
                  </a:cxn>
                  <a:cxn ang="0">
                    <a:pos x="28" y="20"/>
                  </a:cxn>
                  <a:cxn ang="0">
                    <a:pos x="27" y="21"/>
                  </a:cxn>
                  <a:cxn ang="0">
                    <a:pos x="23" y="22"/>
                  </a:cxn>
                  <a:cxn ang="0">
                    <a:pos x="20" y="22"/>
                  </a:cxn>
                  <a:cxn ang="0">
                    <a:pos x="18" y="23"/>
                  </a:cxn>
                  <a:cxn ang="0">
                    <a:pos x="17" y="25"/>
                  </a:cxn>
                  <a:cxn ang="0">
                    <a:pos x="17" y="27"/>
                  </a:cxn>
                  <a:cxn ang="0">
                    <a:pos x="18" y="28"/>
                  </a:cxn>
                  <a:cxn ang="0">
                    <a:pos x="23" y="28"/>
                  </a:cxn>
                  <a:cxn ang="0">
                    <a:pos x="26" y="28"/>
                  </a:cxn>
                  <a:cxn ang="0">
                    <a:pos x="28" y="26"/>
                  </a:cxn>
                  <a:cxn ang="0">
                    <a:pos x="28" y="23"/>
                  </a:cxn>
                  <a:cxn ang="0">
                    <a:pos x="30" y="20"/>
                  </a:cxn>
                </a:cxnLst>
                <a:rect l="0" t="0" r="r" b="b"/>
                <a:pathLst>
                  <a:path w="47" h="37">
                    <a:moveTo>
                      <a:pt x="3" y="11"/>
                    </a:moveTo>
                    <a:lnTo>
                      <a:pt x="3" y="11"/>
                    </a:lnTo>
                    <a:lnTo>
                      <a:pt x="3" y="10"/>
                    </a:lnTo>
                    <a:lnTo>
                      <a:pt x="3" y="8"/>
                    </a:lnTo>
                    <a:lnTo>
                      <a:pt x="3" y="8"/>
                    </a:lnTo>
                    <a:lnTo>
                      <a:pt x="4" y="7"/>
                    </a:lnTo>
                    <a:lnTo>
                      <a:pt x="4" y="7"/>
                    </a:lnTo>
                    <a:lnTo>
                      <a:pt x="4" y="6"/>
                    </a:lnTo>
                    <a:lnTo>
                      <a:pt x="4" y="5"/>
                    </a:lnTo>
                    <a:lnTo>
                      <a:pt x="5" y="5"/>
                    </a:lnTo>
                    <a:lnTo>
                      <a:pt x="5" y="3"/>
                    </a:lnTo>
                    <a:lnTo>
                      <a:pt x="7" y="3"/>
                    </a:lnTo>
                    <a:lnTo>
                      <a:pt x="7" y="3"/>
                    </a:lnTo>
                    <a:lnTo>
                      <a:pt x="8" y="2"/>
                    </a:lnTo>
                    <a:lnTo>
                      <a:pt x="10" y="2"/>
                    </a:lnTo>
                    <a:lnTo>
                      <a:pt x="11" y="1"/>
                    </a:lnTo>
                    <a:lnTo>
                      <a:pt x="13" y="1"/>
                    </a:lnTo>
                    <a:lnTo>
                      <a:pt x="13" y="1"/>
                    </a:lnTo>
                    <a:lnTo>
                      <a:pt x="16" y="0"/>
                    </a:lnTo>
                    <a:lnTo>
                      <a:pt x="17" y="0"/>
                    </a:lnTo>
                    <a:lnTo>
                      <a:pt x="18" y="0"/>
                    </a:lnTo>
                    <a:lnTo>
                      <a:pt x="20" y="0"/>
                    </a:lnTo>
                    <a:lnTo>
                      <a:pt x="21" y="0"/>
                    </a:lnTo>
                    <a:lnTo>
                      <a:pt x="24" y="0"/>
                    </a:lnTo>
                    <a:lnTo>
                      <a:pt x="26" y="0"/>
                    </a:lnTo>
                    <a:lnTo>
                      <a:pt x="28" y="0"/>
                    </a:lnTo>
                    <a:lnTo>
                      <a:pt x="30" y="0"/>
                    </a:lnTo>
                    <a:lnTo>
                      <a:pt x="31" y="0"/>
                    </a:lnTo>
                    <a:lnTo>
                      <a:pt x="33" y="0"/>
                    </a:lnTo>
                    <a:lnTo>
                      <a:pt x="34" y="0"/>
                    </a:lnTo>
                    <a:lnTo>
                      <a:pt x="36" y="1"/>
                    </a:lnTo>
                    <a:lnTo>
                      <a:pt x="37" y="1"/>
                    </a:lnTo>
                    <a:lnTo>
                      <a:pt x="38" y="1"/>
                    </a:lnTo>
                    <a:lnTo>
                      <a:pt x="40" y="1"/>
                    </a:lnTo>
                    <a:lnTo>
                      <a:pt x="40" y="2"/>
                    </a:lnTo>
                    <a:lnTo>
                      <a:pt x="41" y="2"/>
                    </a:lnTo>
                    <a:lnTo>
                      <a:pt x="41" y="3"/>
                    </a:lnTo>
                    <a:lnTo>
                      <a:pt x="43" y="3"/>
                    </a:lnTo>
                    <a:lnTo>
                      <a:pt x="43" y="5"/>
                    </a:lnTo>
                    <a:lnTo>
                      <a:pt x="44" y="5"/>
                    </a:lnTo>
                    <a:lnTo>
                      <a:pt x="44" y="6"/>
                    </a:lnTo>
                    <a:lnTo>
                      <a:pt x="44" y="6"/>
                    </a:lnTo>
                    <a:lnTo>
                      <a:pt x="44" y="7"/>
                    </a:lnTo>
                    <a:lnTo>
                      <a:pt x="46" y="8"/>
                    </a:lnTo>
                    <a:lnTo>
                      <a:pt x="46" y="8"/>
                    </a:lnTo>
                    <a:lnTo>
                      <a:pt x="46" y="10"/>
                    </a:lnTo>
                    <a:lnTo>
                      <a:pt x="46" y="11"/>
                    </a:lnTo>
                    <a:lnTo>
                      <a:pt x="46" y="12"/>
                    </a:lnTo>
                    <a:lnTo>
                      <a:pt x="46" y="12"/>
                    </a:lnTo>
                    <a:lnTo>
                      <a:pt x="46" y="30"/>
                    </a:lnTo>
                    <a:lnTo>
                      <a:pt x="46" y="31"/>
                    </a:lnTo>
                    <a:lnTo>
                      <a:pt x="46" y="31"/>
                    </a:lnTo>
                    <a:lnTo>
                      <a:pt x="46" y="32"/>
                    </a:lnTo>
                    <a:lnTo>
                      <a:pt x="46" y="32"/>
                    </a:lnTo>
                    <a:lnTo>
                      <a:pt x="46" y="32"/>
                    </a:lnTo>
                    <a:lnTo>
                      <a:pt x="46" y="34"/>
                    </a:lnTo>
                    <a:lnTo>
                      <a:pt x="46" y="34"/>
                    </a:lnTo>
                    <a:lnTo>
                      <a:pt x="46" y="34"/>
                    </a:lnTo>
                    <a:lnTo>
                      <a:pt x="46" y="34"/>
                    </a:lnTo>
                    <a:lnTo>
                      <a:pt x="46" y="34"/>
                    </a:lnTo>
                    <a:lnTo>
                      <a:pt x="47" y="34"/>
                    </a:lnTo>
                    <a:lnTo>
                      <a:pt x="47" y="35"/>
                    </a:lnTo>
                    <a:lnTo>
                      <a:pt x="47" y="35"/>
                    </a:lnTo>
                    <a:lnTo>
                      <a:pt x="47" y="35"/>
                    </a:lnTo>
                    <a:lnTo>
                      <a:pt x="47" y="35"/>
                    </a:lnTo>
                    <a:lnTo>
                      <a:pt x="47" y="35"/>
                    </a:lnTo>
                    <a:lnTo>
                      <a:pt x="47" y="36"/>
                    </a:lnTo>
                    <a:lnTo>
                      <a:pt x="31" y="36"/>
                    </a:lnTo>
                    <a:lnTo>
                      <a:pt x="30" y="32"/>
                    </a:lnTo>
                    <a:lnTo>
                      <a:pt x="28" y="34"/>
                    </a:lnTo>
                    <a:lnTo>
                      <a:pt x="27" y="35"/>
                    </a:lnTo>
                    <a:lnTo>
                      <a:pt x="26" y="35"/>
                    </a:lnTo>
                    <a:lnTo>
                      <a:pt x="23" y="36"/>
                    </a:lnTo>
                    <a:lnTo>
                      <a:pt x="21" y="36"/>
                    </a:lnTo>
                    <a:lnTo>
                      <a:pt x="18" y="37"/>
                    </a:lnTo>
                    <a:lnTo>
                      <a:pt x="17" y="37"/>
                    </a:lnTo>
                    <a:lnTo>
                      <a:pt x="14" y="37"/>
                    </a:lnTo>
                    <a:lnTo>
                      <a:pt x="13" y="37"/>
                    </a:lnTo>
                    <a:lnTo>
                      <a:pt x="13" y="37"/>
                    </a:lnTo>
                    <a:lnTo>
                      <a:pt x="11" y="37"/>
                    </a:lnTo>
                    <a:lnTo>
                      <a:pt x="11" y="37"/>
                    </a:lnTo>
                    <a:lnTo>
                      <a:pt x="10" y="37"/>
                    </a:lnTo>
                    <a:lnTo>
                      <a:pt x="10" y="36"/>
                    </a:lnTo>
                    <a:lnTo>
                      <a:pt x="8" y="36"/>
                    </a:lnTo>
                    <a:lnTo>
                      <a:pt x="8" y="36"/>
                    </a:lnTo>
                    <a:lnTo>
                      <a:pt x="7" y="36"/>
                    </a:lnTo>
                    <a:lnTo>
                      <a:pt x="5" y="35"/>
                    </a:lnTo>
                    <a:lnTo>
                      <a:pt x="5" y="35"/>
                    </a:lnTo>
                    <a:lnTo>
                      <a:pt x="4" y="35"/>
                    </a:lnTo>
                    <a:lnTo>
                      <a:pt x="4" y="35"/>
                    </a:lnTo>
                    <a:lnTo>
                      <a:pt x="4" y="34"/>
                    </a:lnTo>
                    <a:lnTo>
                      <a:pt x="3" y="34"/>
                    </a:lnTo>
                    <a:lnTo>
                      <a:pt x="3" y="32"/>
                    </a:lnTo>
                    <a:lnTo>
                      <a:pt x="1" y="32"/>
                    </a:lnTo>
                    <a:lnTo>
                      <a:pt x="1" y="31"/>
                    </a:lnTo>
                    <a:lnTo>
                      <a:pt x="1" y="31"/>
                    </a:lnTo>
                    <a:lnTo>
                      <a:pt x="1" y="30"/>
                    </a:lnTo>
                    <a:lnTo>
                      <a:pt x="0" y="28"/>
                    </a:lnTo>
                    <a:lnTo>
                      <a:pt x="0" y="28"/>
                    </a:lnTo>
                    <a:lnTo>
                      <a:pt x="0" y="27"/>
                    </a:lnTo>
                    <a:lnTo>
                      <a:pt x="0" y="26"/>
                    </a:lnTo>
                    <a:lnTo>
                      <a:pt x="0" y="25"/>
                    </a:lnTo>
                    <a:lnTo>
                      <a:pt x="0" y="23"/>
                    </a:lnTo>
                    <a:lnTo>
                      <a:pt x="0" y="23"/>
                    </a:lnTo>
                    <a:lnTo>
                      <a:pt x="1" y="22"/>
                    </a:lnTo>
                    <a:lnTo>
                      <a:pt x="1" y="21"/>
                    </a:lnTo>
                    <a:lnTo>
                      <a:pt x="1" y="21"/>
                    </a:lnTo>
                    <a:lnTo>
                      <a:pt x="3" y="20"/>
                    </a:lnTo>
                    <a:lnTo>
                      <a:pt x="3" y="18"/>
                    </a:lnTo>
                    <a:lnTo>
                      <a:pt x="4" y="18"/>
                    </a:lnTo>
                    <a:lnTo>
                      <a:pt x="4" y="18"/>
                    </a:lnTo>
                    <a:lnTo>
                      <a:pt x="5" y="18"/>
                    </a:lnTo>
                    <a:lnTo>
                      <a:pt x="5" y="17"/>
                    </a:lnTo>
                    <a:lnTo>
                      <a:pt x="7" y="17"/>
                    </a:lnTo>
                    <a:lnTo>
                      <a:pt x="7" y="17"/>
                    </a:lnTo>
                    <a:lnTo>
                      <a:pt x="8" y="17"/>
                    </a:lnTo>
                    <a:lnTo>
                      <a:pt x="8" y="16"/>
                    </a:lnTo>
                    <a:lnTo>
                      <a:pt x="10" y="16"/>
                    </a:lnTo>
                    <a:lnTo>
                      <a:pt x="10" y="16"/>
                    </a:lnTo>
                    <a:lnTo>
                      <a:pt x="11" y="16"/>
                    </a:lnTo>
                    <a:lnTo>
                      <a:pt x="11" y="16"/>
                    </a:lnTo>
                    <a:lnTo>
                      <a:pt x="13" y="16"/>
                    </a:lnTo>
                    <a:lnTo>
                      <a:pt x="14" y="15"/>
                    </a:lnTo>
                    <a:lnTo>
                      <a:pt x="14" y="15"/>
                    </a:lnTo>
                    <a:lnTo>
                      <a:pt x="16" y="15"/>
                    </a:lnTo>
                    <a:lnTo>
                      <a:pt x="17" y="15"/>
                    </a:lnTo>
                    <a:lnTo>
                      <a:pt x="17" y="15"/>
                    </a:lnTo>
                    <a:lnTo>
                      <a:pt x="18" y="15"/>
                    </a:lnTo>
                    <a:lnTo>
                      <a:pt x="20" y="15"/>
                    </a:lnTo>
                    <a:lnTo>
                      <a:pt x="20" y="15"/>
                    </a:lnTo>
                    <a:lnTo>
                      <a:pt x="21" y="15"/>
                    </a:lnTo>
                    <a:lnTo>
                      <a:pt x="21" y="15"/>
                    </a:lnTo>
                    <a:lnTo>
                      <a:pt x="23" y="15"/>
                    </a:lnTo>
                    <a:lnTo>
                      <a:pt x="23" y="13"/>
                    </a:lnTo>
                    <a:lnTo>
                      <a:pt x="24" y="13"/>
                    </a:lnTo>
                    <a:lnTo>
                      <a:pt x="24" y="13"/>
                    </a:lnTo>
                    <a:lnTo>
                      <a:pt x="26" y="13"/>
                    </a:lnTo>
                    <a:lnTo>
                      <a:pt x="26" y="13"/>
                    </a:lnTo>
                    <a:lnTo>
                      <a:pt x="27" y="13"/>
                    </a:lnTo>
                    <a:lnTo>
                      <a:pt x="27" y="13"/>
                    </a:lnTo>
                    <a:lnTo>
                      <a:pt x="27" y="13"/>
                    </a:lnTo>
                    <a:lnTo>
                      <a:pt x="28" y="13"/>
                    </a:lnTo>
                    <a:lnTo>
                      <a:pt x="28" y="12"/>
                    </a:lnTo>
                    <a:lnTo>
                      <a:pt x="28" y="12"/>
                    </a:lnTo>
                    <a:lnTo>
                      <a:pt x="28" y="12"/>
                    </a:lnTo>
                    <a:lnTo>
                      <a:pt x="28" y="12"/>
                    </a:lnTo>
                    <a:lnTo>
                      <a:pt x="28" y="11"/>
                    </a:lnTo>
                    <a:lnTo>
                      <a:pt x="30" y="11"/>
                    </a:lnTo>
                    <a:lnTo>
                      <a:pt x="30" y="11"/>
                    </a:lnTo>
                    <a:lnTo>
                      <a:pt x="30" y="11"/>
                    </a:lnTo>
                    <a:lnTo>
                      <a:pt x="28" y="10"/>
                    </a:lnTo>
                    <a:lnTo>
                      <a:pt x="28" y="10"/>
                    </a:lnTo>
                    <a:lnTo>
                      <a:pt x="28" y="10"/>
                    </a:lnTo>
                    <a:lnTo>
                      <a:pt x="28" y="10"/>
                    </a:lnTo>
                    <a:lnTo>
                      <a:pt x="28" y="10"/>
                    </a:lnTo>
                    <a:lnTo>
                      <a:pt x="28" y="10"/>
                    </a:lnTo>
                    <a:lnTo>
                      <a:pt x="28" y="8"/>
                    </a:lnTo>
                    <a:lnTo>
                      <a:pt x="27" y="8"/>
                    </a:lnTo>
                    <a:lnTo>
                      <a:pt x="27" y="8"/>
                    </a:lnTo>
                    <a:lnTo>
                      <a:pt x="27" y="8"/>
                    </a:lnTo>
                    <a:lnTo>
                      <a:pt x="27" y="8"/>
                    </a:lnTo>
                    <a:lnTo>
                      <a:pt x="26" y="8"/>
                    </a:lnTo>
                    <a:lnTo>
                      <a:pt x="26" y="8"/>
                    </a:lnTo>
                    <a:lnTo>
                      <a:pt x="24" y="8"/>
                    </a:lnTo>
                    <a:lnTo>
                      <a:pt x="24" y="8"/>
                    </a:lnTo>
                    <a:lnTo>
                      <a:pt x="23" y="8"/>
                    </a:lnTo>
                    <a:lnTo>
                      <a:pt x="21" y="8"/>
                    </a:lnTo>
                    <a:lnTo>
                      <a:pt x="21" y="8"/>
                    </a:lnTo>
                    <a:lnTo>
                      <a:pt x="20" y="8"/>
                    </a:lnTo>
                    <a:lnTo>
                      <a:pt x="20" y="10"/>
                    </a:lnTo>
                    <a:lnTo>
                      <a:pt x="18" y="10"/>
                    </a:lnTo>
                    <a:lnTo>
                      <a:pt x="18" y="11"/>
                    </a:lnTo>
                    <a:lnTo>
                      <a:pt x="18" y="11"/>
                    </a:lnTo>
                    <a:lnTo>
                      <a:pt x="3" y="11"/>
                    </a:lnTo>
                    <a:close/>
                    <a:moveTo>
                      <a:pt x="30" y="20"/>
                    </a:moveTo>
                    <a:lnTo>
                      <a:pt x="28" y="20"/>
                    </a:lnTo>
                    <a:lnTo>
                      <a:pt x="28" y="21"/>
                    </a:lnTo>
                    <a:lnTo>
                      <a:pt x="28" y="21"/>
                    </a:lnTo>
                    <a:lnTo>
                      <a:pt x="27" y="21"/>
                    </a:lnTo>
                    <a:lnTo>
                      <a:pt x="27" y="21"/>
                    </a:lnTo>
                    <a:lnTo>
                      <a:pt x="26" y="21"/>
                    </a:lnTo>
                    <a:lnTo>
                      <a:pt x="26" y="21"/>
                    </a:lnTo>
                    <a:lnTo>
                      <a:pt x="24" y="22"/>
                    </a:lnTo>
                    <a:lnTo>
                      <a:pt x="23" y="22"/>
                    </a:lnTo>
                    <a:lnTo>
                      <a:pt x="23" y="22"/>
                    </a:lnTo>
                    <a:lnTo>
                      <a:pt x="21" y="22"/>
                    </a:lnTo>
                    <a:lnTo>
                      <a:pt x="21" y="22"/>
                    </a:lnTo>
                    <a:lnTo>
                      <a:pt x="20" y="22"/>
                    </a:lnTo>
                    <a:lnTo>
                      <a:pt x="20" y="22"/>
                    </a:lnTo>
                    <a:lnTo>
                      <a:pt x="20" y="23"/>
                    </a:lnTo>
                    <a:lnTo>
                      <a:pt x="18" y="23"/>
                    </a:lnTo>
                    <a:lnTo>
                      <a:pt x="18" y="23"/>
                    </a:lnTo>
                    <a:lnTo>
                      <a:pt x="18" y="23"/>
                    </a:lnTo>
                    <a:lnTo>
                      <a:pt x="18" y="23"/>
                    </a:lnTo>
                    <a:lnTo>
                      <a:pt x="17" y="25"/>
                    </a:lnTo>
                    <a:lnTo>
                      <a:pt x="17" y="25"/>
                    </a:lnTo>
                    <a:lnTo>
                      <a:pt x="17" y="25"/>
                    </a:lnTo>
                    <a:lnTo>
                      <a:pt x="17" y="26"/>
                    </a:lnTo>
                    <a:lnTo>
                      <a:pt x="17" y="26"/>
                    </a:lnTo>
                    <a:lnTo>
                      <a:pt x="17" y="27"/>
                    </a:lnTo>
                    <a:lnTo>
                      <a:pt x="17" y="27"/>
                    </a:lnTo>
                    <a:lnTo>
                      <a:pt x="18" y="27"/>
                    </a:lnTo>
                    <a:lnTo>
                      <a:pt x="18" y="28"/>
                    </a:lnTo>
                    <a:lnTo>
                      <a:pt x="18" y="28"/>
                    </a:lnTo>
                    <a:lnTo>
                      <a:pt x="20" y="28"/>
                    </a:lnTo>
                    <a:lnTo>
                      <a:pt x="21" y="28"/>
                    </a:lnTo>
                    <a:lnTo>
                      <a:pt x="21" y="30"/>
                    </a:lnTo>
                    <a:lnTo>
                      <a:pt x="23" y="28"/>
                    </a:lnTo>
                    <a:lnTo>
                      <a:pt x="24" y="28"/>
                    </a:lnTo>
                    <a:lnTo>
                      <a:pt x="24" y="28"/>
                    </a:lnTo>
                    <a:lnTo>
                      <a:pt x="26" y="28"/>
                    </a:lnTo>
                    <a:lnTo>
                      <a:pt x="26" y="28"/>
                    </a:lnTo>
                    <a:lnTo>
                      <a:pt x="27" y="27"/>
                    </a:lnTo>
                    <a:lnTo>
                      <a:pt x="27" y="27"/>
                    </a:lnTo>
                    <a:lnTo>
                      <a:pt x="27" y="27"/>
                    </a:lnTo>
                    <a:lnTo>
                      <a:pt x="28" y="26"/>
                    </a:lnTo>
                    <a:lnTo>
                      <a:pt x="28" y="26"/>
                    </a:lnTo>
                    <a:lnTo>
                      <a:pt x="28" y="25"/>
                    </a:lnTo>
                    <a:lnTo>
                      <a:pt x="28" y="25"/>
                    </a:lnTo>
                    <a:lnTo>
                      <a:pt x="28" y="23"/>
                    </a:lnTo>
                    <a:lnTo>
                      <a:pt x="28" y="23"/>
                    </a:lnTo>
                    <a:lnTo>
                      <a:pt x="30" y="22"/>
                    </a:lnTo>
                    <a:lnTo>
                      <a:pt x="30" y="21"/>
                    </a:lnTo>
                    <a:lnTo>
                      <a:pt x="30" y="20"/>
                    </a:lnTo>
                    <a:close/>
                  </a:path>
                </a:pathLst>
              </a:custGeom>
              <a:solidFill>
                <a:srgbClr val="000000"/>
              </a:solidFill>
              <a:ln w="9525">
                <a:noFill/>
                <a:round/>
                <a:headEnd/>
                <a:tailEnd/>
              </a:ln>
            </p:spPr>
            <p:txBody>
              <a:bodyPr/>
              <a:lstStyle/>
              <a:p>
                <a:endParaRPr lang="en-US"/>
              </a:p>
            </p:txBody>
          </p:sp>
          <p:sp>
            <p:nvSpPr>
              <p:cNvPr id="10468" name="Freeform 228"/>
              <p:cNvSpPr>
                <a:spLocks/>
              </p:cNvSpPr>
              <p:nvPr/>
            </p:nvSpPr>
            <p:spPr bwMode="auto">
              <a:xfrm>
                <a:off x="2734" y="3487"/>
                <a:ext cx="10" cy="16"/>
              </a:xfrm>
              <a:custGeom>
                <a:avLst/>
                <a:gdLst/>
                <a:ahLst/>
                <a:cxnLst>
                  <a:cxn ang="0">
                    <a:pos x="6" y="12"/>
                  </a:cxn>
                  <a:cxn ang="0">
                    <a:pos x="22" y="0"/>
                  </a:cxn>
                  <a:cxn ang="0">
                    <a:pos x="31" y="12"/>
                  </a:cxn>
                  <a:cxn ang="0">
                    <a:pos x="22" y="20"/>
                  </a:cxn>
                  <a:cxn ang="0">
                    <a:pos x="22" y="34"/>
                  </a:cxn>
                  <a:cxn ang="0">
                    <a:pos x="22" y="35"/>
                  </a:cxn>
                  <a:cxn ang="0">
                    <a:pos x="23" y="35"/>
                  </a:cxn>
                  <a:cxn ang="0">
                    <a:pos x="23" y="37"/>
                  </a:cxn>
                  <a:cxn ang="0">
                    <a:pos x="23" y="37"/>
                  </a:cxn>
                  <a:cxn ang="0">
                    <a:pos x="23" y="37"/>
                  </a:cxn>
                  <a:cxn ang="0">
                    <a:pos x="25" y="38"/>
                  </a:cxn>
                  <a:cxn ang="0">
                    <a:pos x="25" y="38"/>
                  </a:cxn>
                  <a:cxn ang="0">
                    <a:pos x="26" y="38"/>
                  </a:cxn>
                  <a:cxn ang="0">
                    <a:pos x="26" y="38"/>
                  </a:cxn>
                  <a:cxn ang="0">
                    <a:pos x="28" y="38"/>
                  </a:cxn>
                  <a:cxn ang="0">
                    <a:pos x="29" y="38"/>
                  </a:cxn>
                  <a:cxn ang="0">
                    <a:pos x="31" y="48"/>
                  </a:cxn>
                  <a:cxn ang="0">
                    <a:pos x="31" y="48"/>
                  </a:cxn>
                  <a:cxn ang="0">
                    <a:pos x="29" y="48"/>
                  </a:cxn>
                  <a:cxn ang="0">
                    <a:pos x="28" y="48"/>
                  </a:cxn>
                  <a:cxn ang="0">
                    <a:pos x="26" y="48"/>
                  </a:cxn>
                  <a:cxn ang="0">
                    <a:pos x="25" y="48"/>
                  </a:cxn>
                  <a:cxn ang="0">
                    <a:pos x="23" y="48"/>
                  </a:cxn>
                  <a:cxn ang="0">
                    <a:pos x="22" y="48"/>
                  </a:cxn>
                  <a:cxn ang="0">
                    <a:pos x="21" y="48"/>
                  </a:cxn>
                  <a:cxn ang="0">
                    <a:pos x="19" y="48"/>
                  </a:cxn>
                  <a:cxn ang="0">
                    <a:pos x="16" y="48"/>
                  </a:cxn>
                  <a:cxn ang="0">
                    <a:pos x="15" y="48"/>
                  </a:cxn>
                  <a:cxn ang="0">
                    <a:pos x="13" y="48"/>
                  </a:cxn>
                  <a:cxn ang="0">
                    <a:pos x="12" y="47"/>
                  </a:cxn>
                  <a:cxn ang="0">
                    <a:pos x="10" y="47"/>
                  </a:cxn>
                  <a:cxn ang="0">
                    <a:pos x="10" y="47"/>
                  </a:cxn>
                  <a:cxn ang="0">
                    <a:pos x="9" y="46"/>
                  </a:cxn>
                  <a:cxn ang="0">
                    <a:pos x="8" y="46"/>
                  </a:cxn>
                  <a:cxn ang="0">
                    <a:pos x="8" y="44"/>
                  </a:cxn>
                  <a:cxn ang="0">
                    <a:pos x="8" y="43"/>
                  </a:cxn>
                  <a:cxn ang="0">
                    <a:pos x="6" y="42"/>
                  </a:cxn>
                  <a:cxn ang="0">
                    <a:pos x="6" y="40"/>
                  </a:cxn>
                  <a:cxn ang="0">
                    <a:pos x="6" y="39"/>
                  </a:cxn>
                  <a:cxn ang="0">
                    <a:pos x="6" y="38"/>
                  </a:cxn>
                  <a:cxn ang="0">
                    <a:pos x="6" y="35"/>
                  </a:cxn>
                  <a:cxn ang="0">
                    <a:pos x="0" y="20"/>
                  </a:cxn>
                </a:cxnLst>
                <a:rect l="0" t="0" r="r" b="b"/>
                <a:pathLst>
                  <a:path w="31" h="48">
                    <a:moveTo>
                      <a:pt x="0" y="12"/>
                    </a:moveTo>
                    <a:lnTo>
                      <a:pt x="6" y="12"/>
                    </a:lnTo>
                    <a:lnTo>
                      <a:pt x="6" y="0"/>
                    </a:lnTo>
                    <a:lnTo>
                      <a:pt x="22" y="0"/>
                    </a:lnTo>
                    <a:lnTo>
                      <a:pt x="22" y="12"/>
                    </a:lnTo>
                    <a:lnTo>
                      <a:pt x="31" y="12"/>
                    </a:lnTo>
                    <a:lnTo>
                      <a:pt x="31" y="20"/>
                    </a:lnTo>
                    <a:lnTo>
                      <a:pt x="22" y="20"/>
                    </a:lnTo>
                    <a:lnTo>
                      <a:pt x="22" y="34"/>
                    </a:lnTo>
                    <a:lnTo>
                      <a:pt x="22" y="34"/>
                    </a:lnTo>
                    <a:lnTo>
                      <a:pt x="22" y="34"/>
                    </a:lnTo>
                    <a:lnTo>
                      <a:pt x="22" y="35"/>
                    </a:lnTo>
                    <a:lnTo>
                      <a:pt x="22" y="35"/>
                    </a:lnTo>
                    <a:lnTo>
                      <a:pt x="23" y="35"/>
                    </a:lnTo>
                    <a:lnTo>
                      <a:pt x="23" y="37"/>
                    </a:lnTo>
                    <a:lnTo>
                      <a:pt x="23" y="37"/>
                    </a:lnTo>
                    <a:lnTo>
                      <a:pt x="23" y="37"/>
                    </a:lnTo>
                    <a:lnTo>
                      <a:pt x="23" y="37"/>
                    </a:lnTo>
                    <a:lnTo>
                      <a:pt x="23" y="37"/>
                    </a:lnTo>
                    <a:lnTo>
                      <a:pt x="23" y="37"/>
                    </a:lnTo>
                    <a:lnTo>
                      <a:pt x="23" y="37"/>
                    </a:lnTo>
                    <a:lnTo>
                      <a:pt x="25" y="38"/>
                    </a:lnTo>
                    <a:lnTo>
                      <a:pt x="25" y="38"/>
                    </a:lnTo>
                    <a:lnTo>
                      <a:pt x="25" y="38"/>
                    </a:lnTo>
                    <a:lnTo>
                      <a:pt x="25" y="38"/>
                    </a:lnTo>
                    <a:lnTo>
                      <a:pt x="26" y="38"/>
                    </a:lnTo>
                    <a:lnTo>
                      <a:pt x="26" y="38"/>
                    </a:lnTo>
                    <a:lnTo>
                      <a:pt x="26" y="38"/>
                    </a:lnTo>
                    <a:lnTo>
                      <a:pt x="28" y="38"/>
                    </a:lnTo>
                    <a:lnTo>
                      <a:pt x="28" y="38"/>
                    </a:lnTo>
                    <a:lnTo>
                      <a:pt x="28" y="38"/>
                    </a:lnTo>
                    <a:lnTo>
                      <a:pt x="29" y="38"/>
                    </a:lnTo>
                    <a:lnTo>
                      <a:pt x="31" y="38"/>
                    </a:lnTo>
                    <a:lnTo>
                      <a:pt x="31" y="48"/>
                    </a:lnTo>
                    <a:lnTo>
                      <a:pt x="31" y="48"/>
                    </a:lnTo>
                    <a:lnTo>
                      <a:pt x="31" y="48"/>
                    </a:lnTo>
                    <a:lnTo>
                      <a:pt x="29" y="48"/>
                    </a:lnTo>
                    <a:lnTo>
                      <a:pt x="29" y="48"/>
                    </a:lnTo>
                    <a:lnTo>
                      <a:pt x="29" y="48"/>
                    </a:lnTo>
                    <a:lnTo>
                      <a:pt x="28" y="48"/>
                    </a:lnTo>
                    <a:lnTo>
                      <a:pt x="28" y="48"/>
                    </a:lnTo>
                    <a:lnTo>
                      <a:pt x="26" y="48"/>
                    </a:lnTo>
                    <a:lnTo>
                      <a:pt x="26" y="48"/>
                    </a:lnTo>
                    <a:lnTo>
                      <a:pt x="25" y="48"/>
                    </a:lnTo>
                    <a:lnTo>
                      <a:pt x="23" y="48"/>
                    </a:lnTo>
                    <a:lnTo>
                      <a:pt x="23" y="48"/>
                    </a:lnTo>
                    <a:lnTo>
                      <a:pt x="22" y="48"/>
                    </a:lnTo>
                    <a:lnTo>
                      <a:pt x="22" y="48"/>
                    </a:lnTo>
                    <a:lnTo>
                      <a:pt x="22" y="48"/>
                    </a:lnTo>
                    <a:lnTo>
                      <a:pt x="21" y="48"/>
                    </a:lnTo>
                    <a:lnTo>
                      <a:pt x="19" y="48"/>
                    </a:lnTo>
                    <a:lnTo>
                      <a:pt x="19" y="48"/>
                    </a:lnTo>
                    <a:lnTo>
                      <a:pt x="18" y="48"/>
                    </a:lnTo>
                    <a:lnTo>
                      <a:pt x="16" y="48"/>
                    </a:lnTo>
                    <a:lnTo>
                      <a:pt x="16" y="48"/>
                    </a:lnTo>
                    <a:lnTo>
                      <a:pt x="15" y="48"/>
                    </a:lnTo>
                    <a:lnTo>
                      <a:pt x="15" y="48"/>
                    </a:lnTo>
                    <a:lnTo>
                      <a:pt x="13" y="48"/>
                    </a:lnTo>
                    <a:lnTo>
                      <a:pt x="13" y="48"/>
                    </a:lnTo>
                    <a:lnTo>
                      <a:pt x="12" y="47"/>
                    </a:lnTo>
                    <a:lnTo>
                      <a:pt x="12" y="47"/>
                    </a:lnTo>
                    <a:lnTo>
                      <a:pt x="10" y="47"/>
                    </a:lnTo>
                    <a:lnTo>
                      <a:pt x="10" y="47"/>
                    </a:lnTo>
                    <a:lnTo>
                      <a:pt x="10" y="47"/>
                    </a:lnTo>
                    <a:lnTo>
                      <a:pt x="9" y="46"/>
                    </a:lnTo>
                    <a:lnTo>
                      <a:pt x="9" y="46"/>
                    </a:lnTo>
                    <a:lnTo>
                      <a:pt x="9" y="46"/>
                    </a:lnTo>
                    <a:lnTo>
                      <a:pt x="8" y="46"/>
                    </a:lnTo>
                    <a:lnTo>
                      <a:pt x="8" y="44"/>
                    </a:lnTo>
                    <a:lnTo>
                      <a:pt x="8" y="44"/>
                    </a:lnTo>
                    <a:lnTo>
                      <a:pt x="8" y="44"/>
                    </a:lnTo>
                    <a:lnTo>
                      <a:pt x="8" y="43"/>
                    </a:lnTo>
                    <a:lnTo>
                      <a:pt x="6" y="43"/>
                    </a:lnTo>
                    <a:lnTo>
                      <a:pt x="6" y="42"/>
                    </a:lnTo>
                    <a:lnTo>
                      <a:pt x="6" y="42"/>
                    </a:lnTo>
                    <a:lnTo>
                      <a:pt x="6" y="40"/>
                    </a:lnTo>
                    <a:lnTo>
                      <a:pt x="6" y="40"/>
                    </a:lnTo>
                    <a:lnTo>
                      <a:pt x="6" y="39"/>
                    </a:lnTo>
                    <a:lnTo>
                      <a:pt x="6" y="39"/>
                    </a:lnTo>
                    <a:lnTo>
                      <a:pt x="6" y="38"/>
                    </a:lnTo>
                    <a:lnTo>
                      <a:pt x="6" y="37"/>
                    </a:lnTo>
                    <a:lnTo>
                      <a:pt x="6" y="35"/>
                    </a:lnTo>
                    <a:lnTo>
                      <a:pt x="6" y="20"/>
                    </a:lnTo>
                    <a:lnTo>
                      <a:pt x="0" y="20"/>
                    </a:lnTo>
                    <a:lnTo>
                      <a:pt x="0" y="12"/>
                    </a:lnTo>
                    <a:close/>
                  </a:path>
                </a:pathLst>
              </a:custGeom>
              <a:solidFill>
                <a:srgbClr val="000000"/>
              </a:solidFill>
              <a:ln w="9525">
                <a:noFill/>
                <a:round/>
                <a:headEnd/>
                <a:tailEnd/>
              </a:ln>
            </p:spPr>
            <p:txBody>
              <a:bodyPr/>
              <a:lstStyle/>
              <a:p>
                <a:endParaRPr lang="en-US"/>
              </a:p>
            </p:txBody>
          </p:sp>
          <p:sp>
            <p:nvSpPr>
              <p:cNvPr id="10469" name="Freeform 229"/>
              <p:cNvSpPr>
                <a:spLocks/>
              </p:cNvSpPr>
              <p:nvPr/>
            </p:nvSpPr>
            <p:spPr bwMode="auto">
              <a:xfrm>
                <a:off x="2746" y="3491"/>
                <a:ext cx="15" cy="12"/>
              </a:xfrm>
              <a:custGeom>
                <a:avLst/>
                <a:gdLst/>
                <a:ahLst/>
                <a:cxnLst>
                  <a:cxn ang="0">
                    <a:pos x="28" y="36"/>
                  </a:cxn>
                  <a:cxn ang="0">
                    <a:pos x="28" y="31"/>
                  </a:cxn>
                  <a:cxn ang="0">
                    <a:pos x="27" y="32"/>
                  </a:cxn>
                  <a:cxn ang="0">
                    <a:pos x="26" y="34"/>
                  </a:cxn>
                  <a:cxn ang="0">
                    <a:pos x="26" y="35"/>
                  </a:cxn>
                  <a:cxn ang="0">
                    <a:pos x="24" y="35"/>
                  </a:cxn>
                  <a:cxn ang="0">
                    <a:pos x="23" y="35"/>
                  </a:cxn>
                  <a:cxn ang="0">
                    <a:pos x="23" y="36"/>
                  </a:cxn>
                  <a:cxn ang="0">
                    <a:pos x="21" y="36"/>
                  </a:cxn>
                  <a:cxn ang="0">
                    <a:pos x="20" y="36"/>
                  </a:cxn>
                  <a:cxn ang="0">
                    <a:pos x="18" y="37"/>
                  </a:cxn>
                  <a:cxn ang="0">
                    <a:pos x="17" y="37"/>
                  </a:cxn>
                  <a:cxn ang="0">
                    <a:pos x="17" y="37"/>
                  </a:cxn>
                  <a:cxn ang="0">
                    <a:pos x="14" y="37"/>
                  </a:cxn>
                  <a:cxn ang="0">
                    <a:pos x="10" y="37"/>
                  </a:cxn>
                  <a:cxn ang="0">
                    <a:pos x="7" y="36"/>
                  </a:cxn>
                  <a:cxn ang="0">
                    <a:pos x="5" y="35"/>
                  </a:cxn>
                  <a:cxn ang="0">
                    <a:pos x="3" y="32"/>
                  </a:cxn>
                  <a:cxn ang="0">
                    <a:pos x="1" y="30"/>
                  </a:cxn>
                  <a:cxn ang="0">
                    <a:pos x="0" y="27"/>
                  </a:cxn>
                  <a:cxn ang="0">
                    <a:pos x="0" y="23"/>
                  </a:cxn>
                  <a:cxn ang="0">
                    <a:pos x="0" y="0"/>
                  </a:cxn>
                  <a:cxn ang="0">
                    <a:pos x="16" y="20"/>
                  </a:cxn>
                  <a:cxn ang="0">
                    <a:pos x="16" y="21"/>
                  </a:cxn>
                  <a:cxn ang="0">
                    <a:pos x="17" y="22"/>
                  </a:cxn>
                  <a:cxn ang="0">
                    <a:pos x="17" y="23"/>
                  </a:cxn>
                  <a:cxn ang="0">
                    <a:pos x="17" y="25"/>
                  </a:cxn>
                  <a:cxn ang="0">
                    <a:pos x="18" y="25"/>
                  </a:cxn>
                  <a:cxn ang="0">
                    <a:pos x="18" y="26"/>
                  </a:cxn>
                  <a:cxn ang="0">
                    <a:pos x="20" y="26"/>
                  </a:cxn>
                  <a:cxn ang="0">
                    <a:pos x="21" y="26"/>
                  </a:cxn>
                  <a:cxn ang="0">
                    <a:pos x="23" y="26"/>
                  </a:cxn>
                  <a:cxn ang="0">
                    <a:pos x="24" y="26"/>
                  </a:cxn>
                  <a:cxn ang="0">
                    <a:pos x="26" y="25"/>
                  </a:cxn>
                  <a:cxn ang="0">
                    <a:pos x="26" y="25"/>
                  </a:cxn>
                  <a:cxn ang="0">
                    <a:pos x="27" y="23"/>
                  </a:cxn>
                  <a:cxn ang="0">
                    <a:pos x="27" y="22"/>
                  </a:cxn>
                  <a:cxn ang="0">
                    <a:pos x="27" y="20"/>
                  </a:cxn>
                  <a:cxn ang="0">
                    <a:pos x="27" y="18"/>
                  </a:cxn>
                  <a:cxn ang="0">
                    <a:pos x="44" y="0"/>
                  </a:cxn>
                </a:cxnLst>
                <a:rect l="0" t="0" r="r" b="b"/>
                <a:pathLst>
                  <a:path w="44" h="37">
                    <a:moveTo>
                      <a:pt x="44" y="36"/>
                    </a:moveTo>
                    <a:lnTo>
                      <a:pt x="28" y="36"/>
                    </a:lnTo>
                    <a:lnTo>
                      <a:pt x="28" y="31"/>
                    </a:lnTo>
                    <a:lnTo>
                      <a:pt x="28" y="31"/>
                    </a:lnTo>
                    <a:lnTo>
                      <a:pt x="27" y="32"/>
                    </a:lnTo>
                    <a:lnTo>
                      <a:pt x="27" y="32"/>
                    </a:lnTo>
                    <a:lnTo>
                      <a:pt x="27" y="34"/>
                    </a:lnTo>
                    <a:lnTo>
                      <a:pt x="26" y="34"/>
                    </a:lnTo>
                    <a:lnTo>
                      <a:pt x="26" y="34"/>
                    </a:lnTo>
                    <a:lnTo>
                      <a:pt x="26" y="35"/>
                    </a:lnTo>
                    <a:lnTo>
                      <a:pt x="24" y="35"/>
                    </a:lnTo>
                    <a:lnTo>
                      <a:pt x="24" y="35"/>
                    </a:lnTo>
                    <a:lnTo>
                      <a:pt x="24" y="35"/>
                    </a:lnTo>
                    <a:lnTo>
                      <a:pt x="23" y="35"/>
                    </a:lnTo>
                    <a:lnTo>
                      <a:pt x="23" y="36"/>
                    </a:lnTo>
                    <a:lnTo>
                      <a:pt x="23" y="36"/>
                    </a:lnTo>
                    <a:lnTo>
                      <a:pt x="21" y="36"/>
                    </a:lnTo>
                    <a:lnTo>
                      <a:pt x="21" y="36"/>
                    </a:lnTo>
                    <a:lnTo>
                      <a:pt x="20" y="36"/>
                    </a:lnTo>
                    <a:lnTo>
                      <a:pt x="20" y="36"/>
                    </a:lnTo>
                    <a:lnTo>
                      <a:pt x="20" y="37"/>
                    </a:lnTo>
                    <a:lnTo>
                      <a:pt x="18" y="37"/>
                    </a:lnTo>
                    <a:lnTo>
                      <a:pt x="18" y="37"/>
                    </a:lnTo>
                    <a:lnTo>
                      <a:pt x="17" y="37"/>
                    </a:lnTo>
                    <a:lnTo>
                      <a:pt x="17" y="37"/>
                    </a:lnTo>
                    <a:lnTo>
                      <a:pt x="17" y="37"/>
                    </a:lnTo>
                    <a:lnTo>
                      <a:pt x="16" y="37"/>
                    </a:lnTo>
                    <a:lnTo>
                      <a:pt x="14" y="37"/>
                    </a:lnTo>
                    <a:lnTo>
                      <a:pt x="13" y="37"/>
                    </a:lnTo>
                    <a:lnTo>
                      <a:pt x="10" y="37"/>
                    </a:lnTo>
                    <a:lnTo>
                      <a:pt x="8" y="36"/>
                    </a:lnTo>
                    <a:lnTo>
                      <a:pt x="7" y="36"/>
                    </a:lnTo>
                    <a:lnTo>
                      <a:pt x="5" y="35"/>
                    </a:lnTo>
                    <a:lnTo>
                      <a:pt x="5" y="35"/>
                    </a:lnTo>
                    <a:lnTo>
                      <a:pt x="4" y="34"/>
                    </a:lnTo>
                    <a:lnTo>
                      <a:pt x="3" y="32"/>
                    </a:lnTo>
                    <a:lnTo>
                      <a:pt x="3" y="31"/>
                    </a:lnTo>
                    <a:lnTo>
                      <a:pt x="1" y="30"/>
                    </a:lnTo>
                    <a:lnTo>
                      <a:pt x="1" y="28"/>
                    </a:lnTo>
                    <a:lnTo>
                      <a:pt x="0" y="27"/>
                    </a:lnTo>
                    <a:lnTo>
                      <a:pt x="0" y="26"/>
                    </a:lnTo>
                    <a:lnTo>
                      <a:pt x="0" y="23"/>
                    </a:lnTo>
                    <a:lnTo>
                      <a:pt x="0" y="22"/>
                    </a:lnTo>
                    <a:lnTo>
                      <a:pt x="0" y="0"/>
                    </a:lnTo>
                    <a:lnTo>
                      <a:pt x="16" y="0"/>
                    </a:lnTo>
                    <a:lnTo>
                      <a:pt x="16" y="20"/>
                    </a:lnTo>
                    <a:lnTo>
                      <a:pt x="16" y="20"/>
                    </a:lnTo>
                    <a:lnTo>
                      <a:pt x="16" y="21"/>
                    </a:lnTo>
                    <a:lnTo>
                      <a:pt x="16" y="22"/>
                    </a:lnTo>
                    <a:lnTo>
                      <a:pt x="17" y="22"/>
                    </a:lnTo>
                    <a:lnTo>
                      <a:pt x="17" y="23"/>
                    </a:lnTo>
                    <a:lnTo>
                      <a:pt x="17" y="23"/>
                    </a:lnTo>
                    <a:lnTo>
                      <a:pt x="17" y="25"/>
                    </a:lnTo>
                    <a:lnTo>
                      <a:pt x="17" y="25"/>
                    </a:lnTo>
                    <a:lnTo>
                      <a:pt x="17" y="25"/>
                    </a:lnTo>
                    <a:lnTo>
                      <a:pt x="18" y="25"/>
                    </a:lnTo>
                    <a:lnTo>
                      <a:pt x="18" y="26"/>
                    </a:lnTo>
                    <a:lnTo>
                      <a:pt x="18" y="26"/>
                    </a:lnTo>
                    <a:lnTo>
                      <a:pt x="20" y="26"/>
                    </a:lnTo>
                    <a:lnTo>
                      <a:pt x="20" y="26"/>
                    </a:lnTo>
                    <a:lnTo>
                      <a:pt x="21" y="26"/>
                    </a:lnTo>
                    <a:lnTo>
                      <a:pt x="21" y="26"/>
                    </a:lnTo>
                    <a:lnTo>
                      <a:pt x="23" y="26"/>
                    </a:lnTo>
                    <a:lnTo>
                      <a:pt x="23" y="26"/>
                    </a:lnTo>
                    <a:lnTo>
                      <a:pt x="24" y="26"/>
                    </a:lnTo>
                    <a:lnTo>
                      <a:pt x="24" y="26"/>
                    </a:lnTo>
                    <a:lnTo>
                      <a:pt x="24" y="26"/>
                    </a:lnTo>
                    <a:lnTo>
                      <a:pt x="26" y="25"/>
                    </a:lnTo>
                    <a:lnTo>
                      <a:pt x="26" y="25"/>
                    </a:lnTo>
                    <a:lnTo>
                      <a:pt x="26" y="25"/>
                    </a:lnTo>
                    <a:lnTo>
                      <a:pt x="26" y="23"/>
                    </a:lnTo>
                    <a:lnTo>
                      <a:pt x="27" y="23"/>
                    </a:lnTo>
                    <a:lnTo>
                      <a:pt x="27" y="22"/>
                    </a:lnTo>
                    <a:lnTo>
                      <a:pt x="27" y="22"/>
                    </a:lnTo>
                    <a:lnTo>
                      <a:pt x="27" y="21"/>
                    </a:lnTo>
                    <a:lnTo>
                      <a:pt x="27" y="20"/>
                    </a:lnTo>
                    <a:lnTo>
                      <a:pt x="27" y="18"/>
                    </a:lnTo>
                    <a:lnTo>
                      <a:pt x="27" y="18"/>
                    </a:lnTo>
                    <a:lnTo>
                      <a:pt x="27" y="0"/>
                    </a:lnTo>
                    <a:lnTo>
                      <a:pt x="44" y="0"/>
                    </a:lnTo>
                    <a:lnTo>
                      <a:pt x="44" y="36"/>
                    </a:lnTo>
                    <a:close/>
                  </a:path>
                </a:pathLst>
              </a:custGeom>
              <a:solidFill>
                <a:srgbClr val="000000"/>
              </a:solidFill>
              <a:ln w="9525">
                <a:noFill/>
                <a:round/>
                <a:headEnd/>
                <a:tailEnd/>
              </a:ln>
            </p:spPr>
            <p:txBody>
              <a:bodyPr/>
              <a:lstStyle/>
              <a:p>
                <a:endParaRPr lang="en-US"/>
              </a:p>
            </p:txBody>
          </p:sp>
          <p:sp>
            <p:nvSpPr>
              <p:cNvPr id="10470" name="Freeform 230"/>
              <p:cNvSpPr>
                <a:spLocks/>
              </p:cNvSpPr>
              <p:nvPr/>
            </p:nvSpPr>
            <p:spPr bwMode="auto">
              <a:xfrm>
                <a:off x="2764" y="3491"/>
                <a:ext cx="10" cy="12"/>
              </a:xfrm>
              <a:custGeom>
                <a:avLst/>
                <a:gdLst/>
                <a:ahLst/>
                <a:cxnLst>
                  <a:cxn ang="0">
                    <a:pos x="0" y="0"/>
                  </a:cxn>
                  <a:cxn ang="0">
                    <a:pos x="14" y="0"/>
                  </a:cxn>
                  <a:cxn ang="0">
                    <a:pos x="14" y="7"/>
                  </a:cxn>
                  <a:cxn ang="0">
                    <a:pos x="16" y="6"/>
                  </a:cxn>
                  <a:cxn ang="0">
                    <a:pos x="16" y="3"/>
                  </a:cxn>
                  <a:cxn ang="0">
                    <a:pos x="17" y="2"/>
                  </a:cxn>
                  <a:cxn ang="0">
                    <a:pos x="19" y="1"/>
                  </a:cxn>
                  <a:cxn ang="0">
                    <a:pos x="20" y="1"/>
                  </a:cxn>
                  <a:cxn ang="0">
                    <a:pos x="23" y="0"/>
                  </a:cxn>
                  <a:cxn ang="0">
                    <a:pos x="24" y="0"/>
                  </a:cxn>
                  <a:cxn ang="0">
                    <a:pos x="27" y="0"/>
                  </a:cxn>
                  <a:cxn ang="0">
                    <a:pos x="27" y="0"/>
                  </a:cxn>
                  <a:cxn ang="0">
                    <a:pos x="27" y="0"/>
                  </a:cxn>
                  <a:cxn ang="0">
                    <a:pos x="27" y="0"/>
                  </a:cxn>
                  <a:cxn ang="0">
                    <a:pos x="27" y="0"/>
                  </a:cxn>
                  <a:cxn ang="0">
                    <a:pos x="27" y="0"/>
                  </a:cxn>
                  <a:cxn ang="0">
                    <a:pos x="27" y="0"/>
                  </a:cxn>
                  <a:cxn ang="0">
                    <a:pos x="27" y="0"/>
                  </a:cxn>
                  <a:cxn ang="0">
                    <a:pos x="27" y="0"/>
                  </a:cxn>
                  <a:cxn ang="0">
                    <a:pos x="29" y="0"/>
                  </a:cxn>
                  <a:cxn ang="0">
                    <a:pos x="29" y="0"/>
                  </a:cxn>
                  <a:cxn ang="0">
                    <a:pos x="29" y="0"/>
                  </a:cxn>
                  <a:cxn ang="0">
                    <a:pos x="29" y="0"/>
                  </a:cxn>
                  <a:cxn ang="0">
                    <a:pos x="29" y="0"/>
                  </a:cxn>
                  <a:cxn ang="0">
                    <a:pos x="29" y="0"/>
                  </a:cxn>
                  <a:cxn ang="0">
                    <a:pos x="29" y="0"/>
                  </a:cxn>
                  <a:cxn ang="0">
                    <a:pos x="29" y="0"/>
                  </a:cxn>
                  <a:cxn ang="0">
                    <a:pos x="29" y="15"/>
                  </a:cxn>
                  <a:cxn ang="0">
                    <a:pos x="29" y="13"/>
                  </a:cxn>
                  <a:cxn ang="0">
                    <a:pos x="27" y="13"/>
                  </a:cxn>
                  <a:cxn ang="0">
                    <a:pos x="27" y="13"/>
                  </a:cxn>
                  <a:cxn ang="0">
                    <a:pos x="27" y="13"/>
                  </a:cxn>
                  <a:cxn ang="0">
                    <a:pos x="27" y="13"/>
                  </a:cxn>
                  <a:cxn ang="0">
                    <a:pos x="26" y="13"/>
                  </a:cxn>
                  <a:cxn ang="0">
                    <a:pos x="26" y="13"/>
                  </a:cxn>
                  <a:cxn ang="0">
                    <a:pos x="26" y="13"/>
                  </a:cxn>
                  <a:cxn ang="0">
                    <a:pos x="24" y="13"/>
                  </a:cxn>
                  <a:cxn ang="0">
                    <a:pos x="23" y="13"/>
                  </a:cxn>
                  <a:cxn ang="0">
                    <a:pos x="21" y="15"/>
                  </a:cxn>
                  <a:cxn ang="0">
                    <a:pos x="21" y="15"/>
                  </a:cxn>
                  <a:cxn ang="0">
                    <a:pos x="20" y="15"/>
                  </a:cxn>
                  <a:cxn ang="0">
                    <a:pos x="20" y="15"/>
                  </a:cxn>
                  <a:cxn ang="0">
                    <a:pos x="19" y="16"/>
                  </a:cxn>
                  <a:cxn ang="0">
                    <a:pos x="19" y="16"/>
                  </a:cxn>
                  <a:cxn ang="0">
                    <a:pos x="17" y="17"/>
                  </a:cxn>
                  <a:cxn ang="0">
                    <a:pos x="17" y="17"/>
                  </a:cxn>
                  <a:cxn ang="0">
                    <a:pos x="17" y="18"/>
                  </a:cxn>
                  <a:cxn ang="0">
                    <a:pos x="16" y="20"/>
                  </a:cxn>
                  <a:cxn ang="0">
                    <a:pos x="16" y="20"/>
                  </a:cxn>
                  <a:cxn ang="0">
                    <a:pos x="16" y="21"/>
                  </a:cxn>
                  <a:cxn ang="0">
                    <a:pos x="16" y="22"/>
                  </a:cxn>
                  <a:cxn ang="0">
                    <a:pos x="16" y="23"/>
                  </a:cxn>
                  <a:cxn ang="0">
                    <a:pos x="16" y="36"/>
                  </a:cxn>
                  <a:cxn ang="0">
                    <a:pos x="0" y="36"/>
                  </a:cxn>
                  <a:cxn ang="0">
                    <a:pos x="0" y="0"/>
                  </a:cxn>
                </a:cxnLst>
                <a:rect l="0" t="0" r="r" b="b"/>
                <a:pathLst>
                  <a:path w="29" h="36">
                    <a:moveTo>
                      <a:pt x="0" y="0"/>
                    </a:moveTo>
                    <a:lnTo>
                      <a:pt x="14" y="0"/>
                    </a:lnTo>
                    <a:lnTo>
                      <a:pt x="14" y="7"/>
                    </a:lnTo>
                    <a:lnTo>
                      <a:pt x="16" y="6"/>
                    </a:lnTo>
                    <a:lnTo>
                      <a:pt x="16" y="3"/>
                    </a:lnTo>
                    <a:lnTo>
                      <a:pt x="17" y="2"/>
                    </a:lnTo>
                    <a:lnTo>
                      <a:pt x="19" y="1"/>
                    </a:lnTo>
                    <a:lnTo>
                      <a:pt x="20" y="1"/>
                    </a:lnTo>
                    <a:lnTo>
                      <a:pt x="23" y="0"/>
                    </a:lnTo>
                    <a:lnTo>
                      <a:pt x="24" y="0"/>
                    </a:lnTo>
                    <a:lnTo>
                      <a:pt x="27" y="0"/>
                    </a:lnTo>
                    <a:lnTo>
                      <a:pt x="27" y="0"/>
                    </a:lnTo>
                    <a:lnTo>
                      <a:pt x="27" y="0"/>
                    </a:lnTo>
                    <a:lnTo>
                      <a:pt x="27" y="0"/>
                    </a:lnTo>
                    <a:lnTo>
                      <a:pt x="27" y="0"/>
                    </a:lnTo>
                    <a:lnTo>
                      <a:pt x="27" y="0"/>
                    </a:lnTo>
                    <a:lnTo>
                      <a:pt x="27" y="0"/>
                    </a:lnTo>
                    <a:lnTo>
                      <a:pt x="27" y="0"/>
                    </a:lnTo>
                    <a:lnTo>
                      <a:pt x="27" y="0"/>
                    </a:lnTo>
                    <a:lnTo>
                      <a:pt x="29" y="0"/>
                    </a:lnTo>
                    <a:lnTo>
                      <a:pt x="29" y="0"/>
                    </a:lnTo>
                    <a:lnTo>
                      <a:pt x="29" y="0"/>
                    </a:lnTo>
                    <a:lnTo>
                      <a:pt x="29" y="0"/>
                    </a:lnTo>
                    <a:lnTo>
                      <a:pt x="29" y="0"/>
                    </a:lnTo>
                    <a:lnTo>
                      <a:pt x="29" y="0"/>
                    </a:lnTo>
                    <a:lnTo>
                      <a:pt x="29" y="0"/>
                    </a:lnTo>
                    <a:lnTo>
                      <a:pt x="29" y="0"/>
                    </a:lnTo>
                    <a:lnTo>
                      <a:pt x="29" y="15"/>
                    </a:lnTo>
                    <a:lnTo>
                      <a:pt x="29" y="13"/>
                    </a:lnTo>
                    <a:lnTo>
                      <a:pt x="27" y="13"/>
                    </a:lnTo>
                    <a:lnTo>
                      <a:pt x="27" y="13"/>
                    </a:lnTo>
                    <a:lnTo>
                      <a:pt x="27" y="13"/>
                    </a:lnTo>
                    <a:lnTo>
                      <a:pt x="27" y="13"/>
                    </a:lnTo>
                    <a:lnTo>
                      <a:pt x="26" y="13"/>
                    </a:lnTo>
                    <a:lnTo>
                      <a:pt x="26" y="13"/>
                    </a:lnTo>
                    <a:lnTo>
                      <a:pt x="26" y="13"/>
                    </a:lnTo>
                    <a:lnTo>
                      <a:pt x="24" y="13"/>
                    </a:lnTo>
                    <a:lnTo>
                      <a:pt x="23" y="13"/>
                    </a:lnTo>
                    <a:lnTo>
                      <a:pt x="21" y="15"/>
                    </a:lnTo>
                    <a:lnTo>
                      <a:pt x="21" y="15"/>
                    </a:lnTo>
                    <a:lnTo>
                      <a:pt x="20" y="15"/>
                    </a:lnTo>
                    <a:lnTo>
                      <a:pt x="20" y="15"/>
                    </a:lnTo>
                    <a:lnTo>
                      <a:pt x="19" y="16"/>
                    </a:lnTo>
                    <a:lnTo>
                      <a:pt x="19" y="16"/>
                    </a:lnTo>
                    <a:lnTo>
                      <a:pt x="17" y="17"/>
                    </a:lnTo>
                    <a:lnTo>
                      <a:pt x="17" y="17"/>
                    </a:lnTo>
                    <a:lnTo>
                      <a:pt x="17" y="18"/>
                    </a:lnTo>
                    <a:lnTo>
                      <a:pt x="16" y="20"/>
                    </a:lnTo>
                    <a:lnTo>
                      <a:pt x="16" y="20"/>
                    </a:lnTo>
                    <a:lnTo>
                      <a:pt x="16" y="21"/>
                    </a:lnTo>
                    <a:lnTo>
                      <a:pt x="16" y="22"/>
                    </a:lnTo>
                    <a:lnTo>
                      <a:pt x="16" y="23"/>
                    </a:lnTo>
                    <a:lnTo>
                      <a:pt x="16" y="36"/>
                    </a:lnTo>
                    <a:lnTo>
                      <a:pt x="0" y="36"/>
                    </a:lnTo>
                    <a:lnTo>
                      <a:pt x="0" y="0"/>
                    </a:lnTo>
                    <a:close/>
                  </a:path>
                </a:pathLst>
              </a:custGeom>
              <a:solidFill>
                <a:srgbClr val="000000"/>
              </a:solidFill>
              <a:ln w="9525">
                <a:noFill/>
                <a:round/>
                <a:headEnd/>
                <a:tailEnd/>
              </a:ln>
            </p:spPr>
            <p:txBody>
              <a:bodyPr/>
              <a:lstStyle/>
              <a:p>
                <a:endParaRPr lang="en-US"/>
              </a:p>
            </p:txBody>
          </p:sp>
          <p:sp>
            <p:nvSpPr>
              <p:cNvPr id="10471" name="Freeform 231"/>
              <p:cNvSpPr>
                <a:spLocks noEditPoints="1"/>
              </p:cNvSpPr>
              <p:nvPr/>
            </p:nvSpPr>
            <p:spPr bwMode="auto">
              <a:xfrm>
                <a:off x="2774" y="3491"/>
                <a:ext cx="16" cy="12"/>
              </a:xfrm>
              <a:custGeom>
                <a:avLst/>
                <a:gdLst/>
                <a:ahLst/>
                <a:cxnLst>
                  <a:cxn ang="0">
                    <a:pos x="32" y="13"/>
                  </a:cxn>
                  <a:cxn ang="0">
                    <a:pos x="32" y="12"/>
                  </a:cxn>
                  <a:cxn ang="0">
                    <a:pos x="30" y="10"/>
                  </a:cxn>
                  <a:cxn ang="0">
                    <a:pos x="29" y="8"/>
                  </a:cxn>
                  <a:cxn ang="0">
                    <a:pos x="26" y="8"/>
                  </a:cxn>
                  <a:cxn ang="0">
                    <a:pos x="24" y="7"/>
                  </a:cxn>
                  <a:cxn ang="0">
                    <a:pos x="22" y="8"/>
                  </a:cxn>
                  <a:cxn ang="0">
                    <a:pos x="20" y="8"/>
                  </a:cxn>
                  <a:cxn ang="0">
                    <a:pos x="19" y="10"/>
                  </a:cxn>
                  <a:cxn ang="0">
                    <a:pos x="17" y="12"/>
                  </a:cxn>
                  <a:cxn ang="0">
                    <a:pos x="17" y="13"/>
                  </a:cxn>
                  <a:cxn ang="0">
                    <a:pos x="47" y="25"/>
                  </a:cxn>
                  <a:cxn ang="0">
                    <a:pos x="45" y="28"/>
                  </a:cxn>
                  <a:cxn ang="0">
                    <a:pos x="42" y="31"/>
                  </a:cxn>
                  <a:cxn ang="0">
                    <a:pos x="39" y="35"/>
                  </a:cxn>
                  <a:cxn ang="0">
                    <a:pos x="33" y="36"/>
                  </a:cxn>
                  <a:cxn ang="0">
                    <a:pos x="26" y="37"/>
                  </a:cxn>
                  <a:cxn ang="0">
                    <a:pos x="20" y="37"/>
                  </a:cxn>
                  <a:cxn ang="0">
                    <a:pos x="16" y="36"/>
                  </a:cxn>
                  <a:cxn ang="0">
                    <a:pos x="11" y="35"/>
                  </a:cxn>
                  <a:cxn ang="0">
                    <a:pos x="9" y="32"/>
                  </a:cxn>
                  <a:cxn ang="0">
                    <a:pos x="4" y="30"/>
                  </a:cxn>
                  <a:cxn ang="0">
                    <a:pos x="3" y="27"/>
                  </a:cxn>
                  <a:cxn ang="0">
                    <a:pos x="1" y="23"/>
                  </a:cxn>
                  <a:cxn ang="0">
                    <a:pos x="1" y="20"/>
                  </a:cxn>
                  <a:cxn ang="0">
                    <a:pos x="1" y="17"/>
                  </a:cxn>
                  <a:cxn ang="0">
                    <a:pos x="1" y="13"/>
                  </a:cxn>
                  <a:cxn ang="0">
                    <a:pos x="1" y="11"/>
                  </a:cxn>
                  <a:cxn ang="0">
                    <a:pos x="3" y="8"/>
                  </a:cxn>
                  <a:cxn ang="0">
                    <a:pos x="4" y="7"/>
                  </a:cxn>
                  <a:cxn ang="0">
                    <a:pos x="7" y="5"/>
                  </a:cxn>
                  <a:cxn ang="0">
                    <a:pos x="10" y="2"/>
                  </a:cxn>
                  <a:cxn ang="0">
                    <a:pos x="13" y="1"/>
                  </a:cxn>
                  <a:cxn ang="0">
                    <a:pos x="16" y="0"/>
                  </a:cxn>
                  <a:cxn ang="0">
                    <a:pos x="20" y="0"/>
                  </a:cxn>
                  <a:cxn ang="0">
                    <a:pos x="24" y="0"/>
                  </a:cxn>
                  <a:cxn ang="0">
                    <a:pos x="29" y="0"/>
                  </a:cxn>
                  <a:cxn ang="0">
                    <a:pos x="33" y="1"/>
                  </a:cxn>
                  <a:cxn ang="0">
                    <a:pos x="36" y="2"/>
                  </a:cxn>
                  <a:cxn ang="0">
                    <a:pos x="39" y="3"/>
                  </a:cxn>
                  <a:cxn ang="0">
                    <a:pos x="42" y="6"/>
                  </a:cxn>
                  <a:cxn ang="0">
                    <a:pos x="45" y="8"/>
                  </a:cxn>
                  <a:cxn ang="0">
                    <a:pos x="46" y="11"/>
                  </a:cxn>
                  <a:cxn ang="0">
                    <a:pos x="47" y="13"/>
                  </a:cxn>
                  <a:cxn ang="0">
                    <a:pos x="47" y="17"/>
                  </a:cxn>
                  <a:cxn ang="0">
                    <a:pos x="47" y="20"/>
                  </a:cxn>
                  <a:cxn ang="0">
                    <a:pos x="17" y="22"/>
                  </a:cxn>
                  <a:cxn ang="0">
                    <a:pos x="17" y="23"/>
                  </a:cxn>
                  <a:cxn ang="0">
                    <a:pos x="19" y="25"/>
                  </a:cxn>
                  <a:cxn ang="0">
                    <a:pos x="20" y="27"/>
                  </a:cxn>
                  <a:cxn ang="0">
                    <a:pos x="22" y="27"/>
                  </a:cxn>
                  <a:cxn ang="0">
                    <a:pos x="24" y="28"/>
                  </a:cxn>
                  <a:cxn ang="0">
                    <a:pos x="27" y="28"/>
                  </a:cxn>
                  <a:cxn ang="0">
                    <a:pos x="30" y="27"/>
                  </a:cxn>
                  <a:cxn ang="0">
                    <a:pos x="32" y="25"/>
                  </a:cxn>
                </a:cxnLst>
                <a:rect l="0" t="0" r="r" b="b"/>
                <a:pathLst>
                  <a:path w="49" h="37">
                    <a:moveTo>
                      <a:pt x="17" y="15"/>
                    </a:moveTo>
                    <a:lnTo>
                      <a:pt x="32" y="15"/>
                    </a:lnTo>
                    <a:lnTo>
                      <a:pt x="32" y="13"/>
                    </a:lnTo>
                    <a:lnTo>
                      <a:pt x="32" y="13"/>
                    </a:lnTo>
                    <a:lnTo>
                      <a:pt x="32" y="12"/>
                    </a:lnTo>
                    <a:lnTo>
                      <a:pt x="32" y="12"/>
                    </a:lnTo>
                    <a:lnTo>
                      <a:pt x="30" y="11"/>
                    </a:lnTo>
                    <a:lnTo>
                      <a:pt x="30" y="11"/>
                    </a:lnTo>
                    <a:lnTo>
                      <a:pt x="30" y="10"/>
                    </a:lnTo>
                    <a:lnTo>
                      <a:pt x="30" y="10"/>
                    </a:lnTo>
                    <a:lnTo>
                      <a:pt x="29" y="10"/>
                    </a:lnTo>
                    <a:lnTo>
                      <a:pt x="29" y="8"/>
                    </a:lnTo>
                    <a:lnTo>
                      <a:pt x="27" y="8"/>
                    </a:lnTo>
                    <a:lnTo>
                      <a:pt x="27" y="8"/>
                    </a:lnTo>
                    <a:lnTo>
                      <a:pt x="26" y="8"/>
                    </a:lnTo>
                    <a:lnTo>
                      <a:pt x="26" y="8"/>
                    </a:lnTo>
                    <a:lnTo>
                      <a:pt x="26" y="8"/>
                    </a:lnTo>
                    <a:lnTo>
                      <a:pt x="24" y="7"/>
                    </a:lnTo>
                    <a:lnTo>
                      <a:pt x="23" y="8"/>
                    </a:lnTo>
                    <a:lnTo>
                      <a:pt x="23" y="8"/>
                    </a:lnTo>
                    <a:lnTo>
                      <a:pt x="22" y="8"/>
                    </a:lnTo>
                    <a:lnTo>
                      <a:pt x="22" y="8"/>
                    </a:lnTo>
                    <a:lnTo>
                      <a:pt x="22" y="8"/>
                    </a:lnTo>
                    <a:lnTo>
                      <a:pt x="20" y="8"/>
                    </a:lnTo>
                    <a:lnTo>
                      <a:pt x="20" y="10"/>
                    </a:lnTo>
                    <a:lnTo>
                      <a:pt x="19" y="10"/>
                    </a:lnTo>
                    <a:lnTo>
                      <a:pt x="19" y="10"/>
                    </a:lnTo>
                    <a:lnTo>
                      <a:pt x="19" y="11"/>
                    </a:lnTo>
                    <a:lnTo>
                      <a:pt x="17" y="11"/>
                    </a:lnTo>
                    <a:lnTo>
                      <a:pt x="17" y="12"/>
                    </a:lnTo>
                    <a:lnTo>
                      <a:pt x="17" y="12"/>
                    </a:lnTo>
                    <a:lnTo>
                      <a:pt x="17" y="13"/>
                    </a:lnTo>
                    <a:lnTo>
                      <a:pt x="17" y="13"/>
                    </a:lnTo>
                    <a:lnTo>
                      <a:pt x="17" y="15"/>
                    </a:lnTo>
                    <a:close/>
                    <a:moveTo>
                      <a:pt x="32" y="25"/>
                    </a:moveTo>
                    <a:lnTo>
                      <a:pt x="47" y="25"/>
                    </a:lnTo>
                    <a:lnTo>
                      <a:pt x="46" y="26"/>
                    </a:lnTo>
                    <a:lnTo>
                      <a:pt x="46" y="27"/>
                    </a:lnTo>
                    <a:lnTo>
                      <a:pt x="45" y="28"/>
                    </a:lnTo>
                    <a:lnTo>
                      <a:pt x="45" y="30"/>
                    </a:lnTo>
                    <a:lnTo>
                      <a:pt x="43" y="31"/>
                    </a:lnTo>
                    <a:lnTo>
                      <a:pt x="42" y="31"/>
                    </a:lnTo>
                    <a:lnTo>
                      <a:pt x="42" y="32"/>
                    </a:lnTo>
                    <a:lnTo>
                      <a:pt x="40" y="34"/>
                    </a:lnTo>
                    <a:lnTo>
                      <a:pt x="39" y="35"/>
                    </a:lnTo>
                    <a:lnTo>
                      <a:pt x="37" y="35"/>
                    </a:lnTo>
                    <a:lnTo>
                      <a:pt x="34" y="36"/>
                    </a:lnTo>
                    <a:lnTo>
                      <a:pt x="33" y="36"/>
                    </a:lnTo>
                    <a:lnTo>
                      <a:pt x="32" y="36"/>
                    </a:lnTo>
                    <a:lnTo>
                      <a:pt x="29" y="37"/>
                    </a:lnTo>
                    <a:lnTo>
                      <a:pt x="26" y="37"/>
                    </a:lnTo>
                    <a:lnTo>
                      <a:pt x="24" y="37"/>
                    </a:lnTo>
                    <a:lnTo>
                      <a:pt x="22" y="37"/>
                    </a:lnTo>
                    <a:lnTo>
                      <a:pt x="20" y="37"/>
                    </a:lnTo>
                    <a:lnTo>
                      <a:pt x="19" y="37"/>
                    </a:lnTo>
                    <a:lnTo>
                      <a:pt x="17" y="36"/>
                    </a:lnTo>
                    <a:lnTo>
                      <a:pt x="16" y="36"/>
                    </a:lnTo>
                    <a:lnTo>
                      <a:pt x="14" y="36"/>
                    </a:lnTo>
                    <a:lnTo>
                      <a:pt x="13" y="36"/>
                    </a:lnTo>
                    <a:lnTo>
                      <a:pt x="11" y="35"/>
                    </a:lnTo>
                    <a:lnTo>
                      <a:pt x="10" y="35"/>
                    </a:lnTo>
                    <a:lnTo>
                      <a:pt x="9" y="34"/>
                    </a:lnTo>
                    <a:lnTo>
                      <a:pt x="9" y="32"/>
                    </a:lnTo>
                    <a:lnTo>
                      <a:pt x="7" y="32"/>
                    </a:lnTo>
                    <a:lnTo>
                      <a:pt x="6" y="31"/>
                    </a:lnTo>
                    <a:lnTo>
                      <a:pt x="4" y="30"/>
                    </a:lnTo>
                    <a:lnTo>
                      <a:pt x="4" y="30"/>
                    </a:lnTo>
                    <a:lnTo>
                      <a:pt x="3" y="28"/>
                    </a:lnTo>
                    <a:lnTo>
                      <a:pt x="3" y="27"/>
                    </a:lnTo>
                    <a:lnTo>
                      <a:pt x="3" y="26"/>
                    </a:lnTo>
                    <a:lnTo>
                      <a:pt x="1" y="25"/>
                    </a:lnTo>
                    <a:lnTo>
                      <a:pt x="1" y="23"/>
                    </a:lnTo>
                    <a:lnTo>
                      <a:pt x="1" y="22"/>
                    </a:lnTo>
                    <a:lnTo>
                      <a:pt x="1" y="21"/>
                    </a:lnTo>
                    <a:lnTo>
                      <a:pt x="1" y="20"/>
                    </a:lnTo>
                    <a:lnTo>
                      <a:pt x="0" y="18"/>
                    </a:lnTo>
                    <a:lnTo>
                      <a:pt x="1" y="17"/>
                    </a:lnTo>
                    <a:lnTo>
                      <a:pt x="1" y="17"/>
                    </a:lnTo>
                    <a:lnTo>
                      <a:pt x="1" y="16"/>
                    </a:lnTo>
                    <a:lnTo>
                      <a:pt x="1" y="15"/>
                    </a:lnTo>
                    <a:lnTo>
                      <a:pt x="1" y="13"/>
                    </a:lnTo>
                    <a:lnTo>
                      <a:pt x="1" y="13"/>
                    </a:lnTo>
                    <a:lnTo>
                      <a:pt x="1" y="12"/>
                    </a:lnTo>
                    <a:lnTo>
                      <a:pt x="1" y="11"/>
                    </a:lnTo>
                    <a:lnTo>
                      <a:pt x="3" y="11"/>
                    </a:lnTo>
                    <a:lnTo>
                      <a:pt x="3" y="10"/>
                    </a:lnTo>
                    <a:lnTo>
                      <a:pt x="3" y="8"/>
                    </a:lnTo>
                    <a:lnTo>
                      <a:pt x="4" y="8"/>
                    </a:lnTo>
                    <a:lnTo>
                      <a:pt x="4" y="7"/>
                    </a:lnTo>
                    <a:lnTo>
                      <a:pt x="4" y="7"/>
                    </a:lnTo>
                    <a:lnTo>
                      <a:pt x="6" y="6"/>
                    </a:lnTo>
                    <a:lnTo>
                      <a:pt x="6" y="5"/>
                    </a:lnTo>
                    <a:lnTo>
                      <a:pt x="7" y="5"/>
                    </a:lnTo>
                    <a:lnTo>
                      <a:pt x="9" y="3"/>
                    </a:lnTo>
                    <a:lnTo>
                      <a:pt x="9" y="3"/>
                    </a:lnTo>
                    <a:lnTo>
                      <a:pt x="10" y="2"/>
                    </a:lnTo>
                    <a:lnTo>
                      <a:pt x="10" y="2"/>
                    </a:lnTo>
                    <a:lnTo>
                      <a:pt x="11" y="2"/>
                    </a:lnTo>
                    <a:lnTo>
                      <a:pt x="13" y="1"/>
                    </a:lnTo>
                    <a:lnTo>
                      <a:pt x="13" y="1"/>
                    </a:lnTo>
                    <a:lnTo>
                      <a:pt x="14" y="1"/>
                    </a:lnTo>
                    <a:lnTo>
                      <a:pt x="16" y="0"/>
                    </a:lnTo>
                    <a:lnTo>
                      <a:pt x="17" y="0"/>
                    </a:lnTo>
                    <a:lnTo>
                      <a:pt x="19" y="0"/>
                    </a:lnTo>
                    <a:lnTo>
                      <a:pt x="20" y="0"/>
                    </a:lnTo>
                    <a:lnTo>
                      <a:pt x="22" y="0"/>
                    </a:lnTo>
                    <a:lnTo>
                      <a:pt x="23" y="0"/>
                    </a:lnTo>
                    <a:lnTo>
                      <a:pt x="24" y="0"/>
                    </a:lnTo>
                    <a:lnTo>
                      <a:pt x="26" y="0"/>
                    </a:lnTo>
                    <a:lnTo>
                      <a:pt x="27" y="0"/>
                    </a:lnTo>
                    <a:lnTo>
                      <a:pt x="29" y="0"/>
                    </a:lnTo>
                    <a:lnTo>
                      <a:pt x="30" y="0"/>
                    </a:lnTo>
                    <a:lnTo>
                      <a:pt x="32" y="0"/>
                    </a:lnTo>
                    <a:lnTo>
                      <a:pt x="33" y="1"/>
                    </a:lnTo>
                    <a:lnTo>
                      <a:pt x="34" y="1"/>
                    </a:lnTo>
                    <a:lnTo>
                      <a:pt x="36" y="1"/>
                    </a:lnTo>
                    <a:lnTo>
                      <a:pt x="36" y="2"/>
                    </a:lnTo>
                    <a:lnTo>
                      <a:pt x="37" y="2"/>
                    </a:lnTo>
                    <a:lnTo>
                      <a:pt x="39" y="3"/>
                    </a:lnTo>
                    <a:lnTo>
                      <a:pt x="39" y="3"/>
                    </a:lnTo>
                    <a:lnTo>
                      <a:pt x="40" y="5"/>
                    </a:lnTo>
                    <a:lnTo>
                      <a:pt x="42" y="5"/>
                    </a:lnTo>
                    <a:lnTo>
                      <a:pt x="42" y="6"/>
                    </a:lnTo>
                    <a:lnTo>
                      <a:pt x="43" y="7"/>
                    </a:lnTo>
                    <a:lnTo>
                      <a:pt x="43" y="7"/>
                    </a:lnTo>
                    <a:lnTo>
                      <a:pt x="45" y="8"/>
                    </a:lnTo>
                    <a:lnTo>
                      <a:pt x="45" y="10"/>
                    </a:lnTo>
                    <a:lnTo>
                      <a:pt x="45" y="10"/>
                    </a:lnTo>
                    <a:lnTo>
                      <a:pt x="46" y="11"/>
                    </a:lnTo>
                    <a:lnTo>
                      <a:pt x="46" y="12"/>
                    </a:lnTo>
                    <a:lnTo>
                      <a:pt x="46" y="13"/>
                    </a:lnTo>
                    <a:lnTo>
                      <a:pt x="47" y="13"/>
                    </a:lnTo>
                    <a:lnTo>
                      <a:pt x="47" y="15"/>
                    </a:lnTo>
                    <a:lnTo>
                      <a:pt x="47" y="16"/>
                    </a:lnTo>
                    <a:lnTo>
                      <a:pt x="47" y="17"/>
                    </a:lnTo>
                    <a:lnTo>
                      <a:pt x="47" y="17"/>
                    </a:lnTo>
                    <a:lnTo>
                      <a:pt x="47" y="18"/>
                    </a:lnTo>
                    <a:lnTo>
                      <a:pt x="47" y="20"/>
                    </a:lnTo>
                    <a:lnTo>
                      <a:pt x="47" y="21"/>
                    </a:lnTo>
                    <a:lnTo>
                      <a:pt x="49" y="22"/>
                    </a:lnTo>
                    <a:lnTo>
                      <a:pt x="17" y="22"/>
                    </a:lnTo>
                    <a:lnTo>
                      <a:pt x="17" y="22"/>
                    </a:lnTo>
                    <a:lnTo>
                      <a:pt x="17" y="23"/>
                    </a:lnTo>
                    <a:lnTo>
                      <a:pt x="17" y="23"/>
                    </a:lnTo>
                    <a:lnTo>
                      <a:pt x="17" y="25"/>
                    </a:lnTo>
                    <a:lnTo>
                      <a:pt x="19" y="25"/>
                    </a:lnTo>
                    <a:lnTo>
                      <a:pt x="19" y="25"/>
                    </a:lnTo>
                    <a:lnTo>
                      <a:pt x="19" y="26"/>
                    </a:lnTo>
                    <a:lnTo>
                      <a:pt x="20" y="26"/>
                    </a:lnTo>
                    <a:lnTo>
                      <a:pt x="20" y="27"/>
                    </a:lnTo>
                    <a:lnTo>
                      <a:pt x="20" y="27"/>
                    </a:lnTo>
                    <a:lnTo>
                      <a:pt x="22" y="27"/>
                    </a:lnTo>
                    <a:lnTo>
                      <a:pt x="22" y="27"/>
                    </a:lnTo>
                    <a:lnTo>
                      <a:pt x="23" y="27"/>
                    </a:lnTo>
                    <a:lnTo>
                      <a:pt x="23" y="28"/>
                    </a:lnTo>
                    <a:lnTo>
                      <a:pt x="24" y="28"/>
                    </a:lnTo>
                    <a:lnTo>
                      <a:pt x="26" y="28"/>
                    </a:lnTo>
                    <a:lnTo>
                      <a:pt x="26" y="28"/>
                    </a:lnTo>
                    <a:lnTo>
                      <a:pt x="27" y="28"/>
                    </a:lnTo>
                    <a:lnTo>
                      <a:pt x="27" y="27"/>
                    </a:lnTo>
                    <a:lnTo>
                      <a:pt x="29" y="27"/>
                    </a:lnTo>
                    <a:lnTo>
                      <a:pt x="30" y="27"/>
                    </a:lnTo>
                    <a:lnTo>
                      <a:pt x="30" y="26"/>
                    </a:lnTo>
                    <a:lnTo>
                      <a:pt x="30" y="26"/>
                    </a:lnTo>
                    <a:lnTo>
                      <a:pt x="32" y="25"/>
                    </a:lnTo>
                    <a:close/>
                  </a:path>
                </a:pathLst>
              </a:custGeom>
              <a:solidFill>
                <a:srgbClr val="000000"/>
              </a:solidFill>
              <a:ln w="9525">
                <a:noFill/>
                <a:round/>
                <a:headEnd/>
                <a:tailEnd/>
              </a:ln>
            </p:spPr>
            <p:txBody>
              <a:bodyPr/>
              <a:lstStyle/>
              <a:p>
                <a:endParaRPr lang="en-US"/>
              </a:p>
            </p:txBody>
          </p:sp>
          <p:sp>
            <p:nvSpPr>
              <p:cNvPr id="10472" name="Freeform 232"/>
              <p:cNvSpPr>
                <a:spLocks noEditPoints="1"/>
              </p:cNvSpPr>
              <p:nvPr/>
            </p:nvSpPr>
            <p:spPr bwMode="auto">
              <a:xfrm>
                <a:off x="2800" y="3491"/>
                <a:ext cx="16" cy="12"/>
              </a:xfrm>
              <a:custGeom>
                <a:avLst/>
                <a:gdLst/>
                <a:ahLst/>
                <a:cxnLst>
                  <a:cxn ang="0">
                    <a:pos x="26" y="0"/>
                  </a:cxn>
                  <a:cxn ang="0">
                    <a:pos x="29" y="0"/>
                  </a:cxn>
                  <a:cxn ang="0">
                    <a:pos x="32" y="0"/>
                  </a:cxn>
                  <a:cxn ang="0">
                    <a:pos x="34" y="1"/>
                  </a:cxn>
                  <a:cxn ang="0">
                    <a:pos x="37" y="2"/>
                  </a:cxn>
                  <a:cxn ang="0">
                    <a:pos x="40" y="3"/>
                  </a:cxn>
                  <a:cxn ang="0">
                    <a:pos x="42" y="6"/>
                  </a:cxn>
                  <a:cxn ang="0">
                    <a:pos x="44" y="8"/>
                  </a:cxn>
                  <a:cxn ang="0">
                    <a:pos x="46" y="11"/>
                  </a:cxn>
                  <a:cxn ang="0">
                    <a:pos x="46" y="13"/>
                  </a:cxn>
                  <a:cxn ang="0">
                    <a:pos x="47" y="17"/>
                  </a:cxn>
                  <a:cxn ang="0">
                    <a:pos x="46" y="22"/>
                  </a:cxn>
                  <a:cxn ang="0">
                    <a:pos x="44" y="26"/>
                  </a:cxn>
                  <a:cxn ang="0">
                    <a:pos x="43" y="30"/>
                  </a:cxn>
                  <a:cxn ang="0">
                    <a:pos x="39" y="32"/>
                  </a:cxn>
                  <a:cxn ang="0">
                    <a:pos x="36" y="35"/>
                  </a:cxn>
                  <a:cxn ang="0">
                    <a:pos x="32" y="36"/>
                  </a:cxn>
                  <a:cxn ang="0">
                    <a:pos x="27" y="37"/>
                  </a:cxn>
                  <a:cxn ang="0">
                    <a:pos x="23" y="37"/>
                  </a:cxn>
                  <a:cxn ang="0">
                    <a:pos x="20" y="37"/>
                  </a:cxn>
                  <a:cxn ang="0">
                    <a:pos x="16" y="36"/>
                  </a:cxn>
                  <a:cxn ang="0">
                    <a:pos x="13" y="36"/>
                  </a:cxn>
                  <a:cxn ang="0">
                    <a:pos x="10" y="35"/>
                  </a:cxn>
                  <a:cxn ang="0">
                    <a:pos x="7" y="34"/>
                  </a:cxn>
                  <a:cxn ang="0">
                    <a:pos x="6" y="31"/>
                  </a:cxn>
                  <a:cxn ang="0">
                    <a:pos x="3" y="30"/>
                  </a:cxn>
                  <a:cxn ang="0">
                    <a:pos x="1" y="26"/>
                  </a:cxn>
                  <a:cxn ang="0">
                    <a:pos x="0" y="23"/>
                  </a:cxn>
                  <a:cxn ang="0">
                    <a:pos x="0" y="21"/>
                  </a:cxn>
                  <a:cxn ang="0">
                    <a:pos x="0" y="17"/>
                  </a:cxn>
                  <a:cxn ang="0">
                    <a:pos x="0" y="12"/>
                  </a:cxn>
                  <a:cxn ang="0">
                    <a:pos x="1" y="8"/>
                  </a:cxn>
                  <a:cxn ang="0">
                    <a:pos x="4" y="6"/>
                  </a:cxn>
                  <a:cxn ang="0">
                    <a:pos x="7" y="3"/>
                  </a:cxn>
                  <a:cxn ang="0">
                    <a:pos x="11" y="1"/>
                  </a:cxn>
                  <a:cxn ang="0">
                    <a:pos x="16" y="0"/>
                  </a:cxn>
                  <a:cxn ang="0">
                    <a:pos x="20" y="0"/>
                  </a:cxn>
                  <a:cxn ang="0">
                    <a:pos x="23" y="8"/>
                  </a:cxn>
                  <a:cxn ang="0">
                    <a:pos x="20" y="10"/>
                  </a:cxn>
                  <a:cxn ang="0">
                    <a:pos x="19" y="11"/>
                  </a:cxn>
                  <a:cxn ang="0">
                    <a:pos x="17" y="12"/>
                  </a:cxn>
                  <a:cxn ang="0">
                    <a:pos x="16" y="15"/>
                  </a:cxn>
                  <a:cxn ang="0">
                    <a:pos x="16" y="17"/>
                  </a:cxn>
                  <a:cxn ang="0">
                    <a:pos x="16" y="20"/>
                  </a:cxn>
                  <a:cxn ang="0">
                    <a:pos x="17" y="22"/>
                  </a:cxn>
                  <a:cxn ang="0">
                    <a:pos x="17" y="25"/>
                  </a:cxn>
                  <a:cxn ang="0">
                    <a:pos x="19" y="26"/>
                  </a:cxn>
                  <a:cxn ang="0">
                    <a:pos x="22" y="27"/>
                  </a:cxn>
                  <a:cxn ang="0">
                    <a:pos x="24" y="27"/>
                  </a:cxn>
                  <a:cxn ang="0">
                    <a:pos x="29" y="25"/>
                  </a:cxn>
                  <a:cxn ang="0">
                    <a:pos x="30" y="20"/>
                  </a:cxn>
                  <a:cxn ang="0">
                    <a:pos x="30" y="16"/>
                  </a:cxn>
                  <a:cxn ang="0">
                    <a:pos x="29" y="13"/>
                  </a:cxn>
                  <a:cxn ang="0">
                    <a:pos x="29" y="12"/>
                  </a:cxn>
                  <a:cxn ang="0">
                    <a:pos x="27" y="10"/>
                  </a:cxn>
                  <a:cxn ang="0">
                    <a:pos x="24" y="8"/>
                  </a:cxn>
                </a:cxnLst>
                <a:rect l="0" t="0" r="r" b="b"/>
                <a:pathLst>
                  <a:path w="47" h="37">
                    <a:moveTo>
                      <a:pt x="23" y="0"/>
                    </a:moveTo>
                    <a:lnTo>
                      <a:pt x="24" y="0"/>
                    </a:lnTo>
                    <a:lnTo>
                      <a:pt x="26" y="0"/>
                    </a:lnTo>
                    <a:lnTo>
                      <a:pt x="26" y="0"/>
                    </a:lnTo>
                    <a:lnTo>
                      <a:pt x="27" y="0"/>
                    </a:lnTo>
                    <a:lnTo>
                      <a:pt x="29" y="0"/>
                    </a:lnTo>
                    <a:lnTo>
                      <a:pt x="29" y="0"/>
                    </a:lnTo>
                    <a:lnTo>
                      <a:pt x="30" y="0"/>
                    </a:lnTo>
                    <a:lnTo>
                      <a:pt x="32" y="0"/>
                    </a:lnTo>
                    <a:lnTo>
                      <a:pt x="33" y="1"/>
                    </a:lnTo>
                    <a:lnTo>
                      <a:pt x="33" y="1"/>
                    </a:lnTo>
                    <a:lnTo>
                      <a:pt x="34" y="1"/>
                    </a:lnTo>
                    <a:lnTo>
                      <a:pt x="36" y="1"/>
                    </a:lnTo>
                    <a:lnTo>
                      <a:pt x="36" y="2"/>
                    </a:lnTo>
                    <a:lnTo>
                      <a:pt x="37" y="2"/>
                    </a:lnTo>
                    <a:lnTo>
                      <a:pt x="39" y="2"/>
                    </a:lnTo>
                    <a:lnTo>
                      <a:pt x="39" y="3"/>
                    </a:lnTo>
                    <a:lnTo>
                      <a:pt x="40" y="3"/>
                    </a:lnTo>
                    <a:lnTo>
                      <a:pt x="40" y="5"/>
                    </a:lnTo>
                    <a:lnTo>
                      <a:pt x="42" y="5"/>
                    </a:lnTo>
                    <a:lnTo>
                      <a:pt x="42" y="6"/>
                    </a:lnTo>
                    <a:lnTo>
                      <a:pt x="43" y="6"/>
                    </a:lnTo>
                    <a:lnTo>
                      <a:pt x="43" y="7"/>
                    </a:lnTo>
                    <a:lnTo>
                      <a:pt x="44" y="8"/>
                    </a:lnTo>
                    <a:lnTo>
                      <a:pt x="44" y="8"/>
                    </a:lnTo>
                    <a:lnTo>
                      <a:pt x="44" y="10"/>
                    </a:lnTo>
                    <a:lnTo>
                      <a:pt x="46" y="11"/>
                    </a:lnTo>
                    <a:lnTo>
                      <a:pt x="46" y="12"/>
                    </a:lnTo>
                    <a:lnTo>
                      <a:pt x="46" y="13"/>
                    </a:lnTo>
                    <a:lnTo>
                      <a:pt x="46" y="13"/>
                    </a:lnTo>
                    <a:lnTo>
                      <a:pt x="46" y="15"/>
                    </a:lnTo>
                    <a:lnTo>
                      <a:pt x="46" y="16"/>
                    </a:lnTo>
                    <a:lnTo>
                      <a:pt x="47" y="17"/>
                    </a:lnTo>
                    <a:lnTo>
                      <a:pt x="46" y="20"/>
                    </a:lnTo>
                    <a:lnTo>
                      <a:pt x="46" y="21"/>
                    </a:lnTo>
                    <a:lnTo>
                      <a:pt x="46" y="22"/>
                    </a:lnTo>
                    <a:lnTo>
                      <a:pt x="46" y="23"/>
                    </a:lnTo>
                    <a:lnTo>
                      <a:pt x="46" y="25"/>
                    </a:lnTo>
                    <a:lnTo>
                      <a:pt x="44" y="26"/>
                    </a:lnTo>
                    <a:lnTo>
                      <a:pt x="44" y="27"/>
                    </a:lnTo>
                    <a:lnTo>
                      <a:pt x="43" y="28"/>
                    </a:lnTo>
                    <a:lnTo>
                      <a:pt x="43" y="30"/>
                    </a:lnTo>
                    <a:lnTo>
                      <a:pt x="42" y="31"/>
                    </a:lnTo>
                    <a:lnTo>
                      <a:pt x="40" y="31"/>
                    </a:lnTo>
                    <a:lnTo>
                      <a:pt x="39" y="32"/>
                    </a:lnTo>
                    <a:lnTo>
                      <a:pt x="39" y="34"/>
                    </a:lnTo>
                    <a:lnTo>
                      <a:pt x="37" y="34"/>
                    </a:lnTo>
                    <a:lnTo>
                      <a:pt x="36" y="35"/>
                    </a:lnTo>
                    <a:lnTo>
                      <a:pt x="34" y="35"/>
                    </a:lnTo>
                    <a:lnTo>
                      <a:pt x="33" y="36"/>
                    </a:lnTo>
                    <a:lnTo>
                      <a:pt x="32" y="36"/>
                    </a:lnTo>
                    <a:lnTo>
                      <a:pt x="30" y="36"/>
                    </a:lnTo>
                    <a:lnTo>
                      <a:pt x="29" y="36"/>
                    </a:lnTo>
                    <a:lnTo>
                      <a:pt x="27" y="37"/>
                    </a:lnTo>
                    <a:lnTo>
                      <a:pt x="26" y="37"/>
                    </a:lnTo>
                    <a:lnTo>
                      <a:pt x="24" y="37"/>
                    </a:lnTo>
                    <a:lnTo>
                      <a:pt x="23" y="37"/>
                    </a:lnTo>
                    <a:lnTo>
                      <a:pt x="22" y="37"/>
                    </a:lnTo>
                    <a:lnTo>
                      <a:pt x="20" y="37"/>
                    </a:lnTo>
                    <a:lnTo>
                      <a:pt x="20" y="37"/>
                    </a:lnTo>
                    <a:lnTo>
                      <a:pt x="19" y="37"/>
                    </a:lnTo>
                    <a:lnTo>
                      <a:pt x="17" y="37"/>
                    </a:lnTo>
                    <a:lnTo>
                      <a:pt x="16" y="36"/>
                    </a:lnTo>
                    <a:lnTo>
                      <a:pt x="16" y="36"/>
                    </a:lnTo>
                    <a:lnTo>
                      <a:pt x="14" y="36"/>
                    </a:lnTo>
                    <a:lnTo>
                      <a:pt x="13" y="36"/>
                    </a:lnTo>
                    <a:lnTo>
                      <a:pt x="13" y="35"/>
                    </a:lnTo>
                    <a:lnTo>
                      <a:pt x="11" y="35"/>
                    </a:lnTo>
                    <a:lnTo>
                      <a:pt x="10" y="35"/>
                    </a:lnTo>
                    <a:lnTo>
                      <a:pt x="9" y="35"/>
                    </a:lnTo>
                    <a:lnTo>
                      <a:pt x="9" y="34"/>
                    </a:lnTo>
                    <a:lnTo>
                      <a:pt x="7" y="34"/>
                    </a:lnTo>
                    <a:lnTo>
                      <a:pt x="7" y="32"/>
                    </a:lnTo>
                    <a:lnTo>
                      <a:pt x="6" y="32"/>
                    </a:lnTo>
                    <a:lnTo>
                      <a:pt x="6" y="31"/>
                    </a:lnTo>
                    <a:lnTo>
                      <a:pt x="4" y="31"/>
                    </a:lnTo>
                    <a:lnTo>
                      <a:pt x="4" y="30"/>
                    </a:lnTo>
                    <a:lnTo>
                      <a:pt x="3" y="30"/>
                    </a:lnTo>
                    <a:lnTo>
                      <a:pt x="3" y="28"/>
                    </a:lnTo>
                    <a:lnTo>
                      <a:pt x="1" y="27"/>
                    </a:lnTo>
                    <a:lnTo>
                      <a:pt x="1" y="26"/>
                    </a:lnTo>
                    <a:lnTo>
                      <a:pt x="1" y="26"/>
                    </a:lnTo>
                    <a:lnTo>
                      <a:pt x="0" y="25"/>
                    </a:lnTo>
                    <a:lnTo>
                      <a:pt x="0" y="23"/>
                    </a:lnTo>
                    <a:lnTo>
                      <a:pt x="0" y="23"/>
                    </a:lnTo>
                    <a:lnTo>
                      <a:pt x="0" y="22"/>
                    </a:lnTo>
                    <a:lnTo>
                      <a:pt x="0" y="21"/>
                    </a:lnTo>
                    <a:lnTo>
                      <a:pt x="0" y="20"/>
                    </a:lnTo>
                    <a:lnTo>
                      <a:pt x="0" y="18"/>
                    </a:lnTo>
                    <a:lnTo>
                      <a:pt x="0" y="17"/>
                    </a:lnTo>
                    <a:lnTo>
                      <a:pt x="0" y="15"/>
                    </a:lnTo>
                    <a:lnTo>
                      <a:pt x="0" y="13"/>
                    </a:lnTo>
                    <a:lnTo>
                      <a:pt x="0" y="12"/>
                    </a:lnTo>
                    <a:lnTo>
                      <a:pt x="1" y="11"/>
                    </a:lnTo>
                    <a:lnTo>
                      <a:pt x="1" y="10"/>
                    </a:lnTo>
                    <a:lnTo>
                      <a:pt x="1" y="8"/>
                    </a:lnTo>
                    <a:lnTo>
                      <a:pt x="3" y="7"/>
                    </a:lnTo>
                    <a:lnTo>
                      <a:pt x="4" y="7"/>
                    </a:lnTo>
                    <a:lnTo>
                      <a:pt x="4" y="6"/>
                    </a:lnTo>
                    <a:lnTo>
                      <a:pt x="6" y="5"/>
                    </a:lnTo>
                    <a:lnTo>
                      <a:pt x="7" y="3"/>
                    </a:lnTo>
                    <a:lnTo>
                      <a:pt x="7" y="3"/>
                    </a:lnTo>
                    <a:lnTo>
                      <a:pt x="9" y="2"/>
                    </a:lnTo>
                    <a:lnTo>
                      <a:pt x="10" y="2"/>
                    </a:lnTo>
                    <a:lnTo>
                      <a:pt x="11" y="1"/>
                    </a:lnTo>
                    <a:lnTo>
                      <a:pt x="13" y="1"/>
                    </a:lnTo>
                    <a:lnTo>
                      <a:pt x="14" y="1"/>
                    </a:lnTo>
                    <a:lnTo>
                      <a:pt x="16" y="0"/>
                    </a:lnTo>
                    <a:lnTo>
                      <a:pt x="17" y="0"/>
                    </a:lnTo>
                    <a:lnTo>
                      <a:pt x="19" y="0"/>
                    </a:lnTo>
                    <a:lnTo>
                      <a:pt x="20" y="0"/>
                    </a:lnTo>
                    <a:lnTo>
                      <a:pt x="22" y="0"/>
                    </a:lnTo>
                    <a:lnTo>
                      <a:pt x="23" y="0"/>
                    </a:lnTo>
                    <a:close/>
                    <a:moveTo>
                      <a:pt x="23" y="8"/>
                    </a:moveTo>
                    <a:lnTo>
                      <a:pt x="23" y="8"/>
                    </a:lnTo>
                    <a:lnTo>
                      <a:pt x="22" y="8"/>
                    </a:lnTo>
                    <a:lnTo>
                      <a:pt x="20" y="10"/>
                    </a:lnTo>
                    <a:lnTo>
                      <a:pt x="20" y="10"/>
                    </a:lnTo>
                    <a:lnTo>
                      <a:pt x="19" y="10"/>
                    </a:lnTo>
                    <a:lnTo>
                      <a:pt x="19" y="11"/>
                    </a:lnTo>
                    <a:lnTo>
                      <a:pt x="19" y="11"/>
                    </a:lnTo>
                    <a:lnTo>
                      <a:pt x="17" y="11"/>
                    </a:lnTo>
                    <a:lnTo>
                      <a:pt x="17" y="12"/>
                    </a:lnTo>
                    <a:lnTo>
                      <a:pt x="17" y="13"/>
                    </a:lnTo>
                    <a:lnTo>
                      <a:pt x="17" y="13"/>
                    </a:lnTo>
                    <a:lnTo>
                      <a:pt x="16" y="15"/>
                    </a:lnTo>
                    <a:lnTo>
                      <a:pt x="16" y="16"/>
                    </a:lnTo>
                    <a:lnTo>
                      <a:pt x="16" y="16"/>
                    </a:lnTo>
                    <a:lnTo>
                      <a:pt x="16" y="17"/>
                    </a:lnTo>
                    <a:lnTo>
                      <a:pt x="16" y="18"/>
                    </a:lnTo>
                    <a:lnTo>
                      <a:pt x="16" y="18"/>
                    </a:lnTo>
                    <a:lnTo>
                      <a:pt x="16" y="20"/>
                    </a:lnTo>
                    <a:lnTo>
                      <a:pt x="16" y="21"/>
                    </a:lnTo>
                    <a:lnTo>
                      <a:pt x="16" y="22"/>
                    </a:lnTo>
                    <a:lnTo>
                      <a:pt x="17" y="22"/>
                    </a:lnTo>
                    <a:lnTo>
                      <a:pt x="17" y="23"/>
                    </a:lnTo>
                    <a:lnTo>
                      <a:pt x="17" y="23"/>
                    </a:lnTo>
                    <a:lnTo>
                      <a:pt x="17" y="25"/>
                    </a:lnTo>
                    <a:lnTo>
                      <a:pt x="17" y="26"/>
                    </a:lnTo>
                    <a:lnTo>
                      <a:pt x="19" y="26"/>
                    </a:lnTo>
                    <a:lnTo>
                      <a:pt x="19" y="26"/>
                    </a:lnTo>
                    <a:lnTo>
                      <a:pt x="20" y="27"/>
                    </a:lnTo>
                    <a:lnTo>
                      <a:pt x="20" y="27"/>
                    </a:lnTo>
                    <a:lnTo>
                      <a:pt x="22" y="27"/>
                    </a:lnTo>
                    <a:lnTo>
                      <a:pt x="22" y="27"/>
                    </a:lnTo>
                    <a:lnTo>
                      <a:pt x="23" y="27"/>
                    </a:lnTo>
                    <a:lnTo>
                      <a:pt x="24" y="27"/>
                    </a:lnTo>
                    <a:lnTo>
                      <a:pt x="26" y="27"/>
                    </a:lnTo>
                    <a:lnTo>
                      <a:pt x="27" y="26"/>
                    </a:lnTo>
                    <a:lnTo>
                      <a:pt x="29" y="25"/>
                    </a:lnTo>
                    <a:lnTo>
                      <a:pt x="29" y="23"/>
                    </a:lnTo>
                    <a:lnTo>
                      <a:pt x="30" y="22"/>
                    </a:lnTo>
                    <a:lnTo>
                      <a:pt x="30" y="20"/>
                    </a:lnTo>
                    <a:lnTo>
                      <a:pt x="30" y="18"/>
                    </a:lnTo>
                    <a:lnTo>
                      <a:pt x="30" y="17"/>
                    </a:lnTo>
                    <a:lnTo>
                      <a:pt x="30" y="16"/>
                    </a:lnTo>
                    <a:lnTo>
                      <a:pt x="30" y="16"/>
                    </a:lnTo>
                    <a:lnTo>
                      <a:pt x="30" y="15"/>
                    </a:lnTo>
                    <a:lnTo>
                      <a:pt x="29" y="13"/>
                    </a:lnTo>
                    <a:lnTo>
                      <a:pt x="29" y="13"/>
                    </a:lnTo>
                    <a:lnTo>
                      <a:pt x="29" y="12"/>
                    </a:lnTo>
                    <a:lnTo>
                      <a:pt x="29" y="12"/>
                    </a:lnTo>
                    <a:lnTo>
                      <a:pt x="29" y="11"/>
                    </a:lnTo>
                    <a:lnTo>
                      <a:pt x="27" y="11"/>
                    </a:lnTo>
                    <a:lnTo>
                      <a:pt x="27" y="10"/>
                    </a:lnTo>
                    <a:lnTo>
                      <a:pt x="26" y="10"/>
                    </a:lnTo>
                    <a:lnTo>
                      <a:pt x="26" y="10"/>
                    </a:lnTo>
                    <a:lnTo>
                      <a:pt x="24" y="8"/>
                    </a:lnTo>
                    <a:lnTo>
                      <a:pt x="24" y="8"/>
                    </a:lnTo>
                    <a:lnTo>
                      <a:pt x="23" y="8"/>
                    </a:lnTo>
                    <a:close/>
                  </a:path>
                </a:pathLst>
              </a:custGeom>
              <a:solidFill>
                <a:srgbClr val="000000"/>
              </a:solidFill>
              <a:ln w="9525">
                <a:noFill/>
                <a:round/>
                <a:headEnd/>
                <a:tailEnd/>
              </a:ln>
            </p:spPr>
            <p:txBody>
              <a:bodyPr/>
              <a:lstStyle/>
              <a:p>
                <a:endParaRPr lang="en-US"/>
              </a:p>
            </p:txBody>
          </p:sp>
          <p:sp>
            <p:nvSpPr>
              <p:cNvPr id="10473" name="Freeform 233"/>
              <p:cNvSpPr>
                <a:spLocks/>
              </p:cNvSpPr>
              <p:nvPr/>
            </p:nvSpPr>
            <p:spPr bwMode="auto">
              <a:xfrm>
                <a:off x="2817" y="3486"/>
                <a:ext cx="10" cy="17"/>
              </a:xfrm>
              <a:custGeom>
                <a:avLst/>
                <a:gdLst/>
                <a:ahLst/>
                <a:cxnLst>
                  <a:cxn ang="0">
                    <a:pos x="6" y="14"/>
                  </a:cxn>
                  <a:cxn ang="0">
                    <a:pos x="6" y="12"/>
                  </a:cxn>
                  <a:cxn ang="0">
                    <a:pos x="6" y="10"/>
                  </a:cxn>
                  <a:cxn ang="0">
                    <a:pos x="6" y="9"/>
                  </a:cxn>
                  <a:cxn ang="0">
                    <a:pos x="6" y="7"/>
                  </a:cxn>
                  <a:cxn ang="0">
                    <a:pos x="7" y="6"/>
                  </a:cxn>
                  <a:cxn ang="0">
                    <a:pos x="7" y="5"/>
                  </a:cxn>
                  <a:cxn ang="0">
                    <a:pos x="9" y="4"/>
                  </a:cxn>
                  <a:cxn ang="0">
                    <a:pos x="9" y="2"/>
                  </a:cxn>
                  <a:cxn ang="0">
                    <a:pos x="10" y="2"/>
                  </a:cxn>
                  <a:cxn ang="0">
                    <a:pos x="12" y="1"/>
                  </a:cxn>
                  <a:cxn ang="0">
                    <a:pos x="13" y="1"/>
                  </a:cxn>
                  <a:cxn ang="0">
                    <a:pos x="15" y="0"/>
                  </a:cxn>
                  <a:cxn ang="0">
                    <a:pos x="16" y="0"/>
                  </a:cxn>
                  <a:cxn ang="0">
                    <a:pos x="17" y="0"/>
                  </a:cxn>
                  <a:cxn ang="0">
                    <a:pos x="19" y="0"/>
                  </a:cxn>
                  <a:cxn ang="0">
                    <a:pos x="22" y="0"/>
                  </a:cxn>
                  <a:cxn ang="0">
                    <a:pos x="29" y="9"/>
                  </a:cxn>
                  <a:cxn ang="0">
                    <a:pos x="28" y="9"/>
                  </a:cxn>
                  <a:cxn ang="0">
                    <a:pos x="26" y="9"/>
                  </a:cxn>
                  <a:cxn ang="0">
                    <a:pos x="25" y="9"/>
                  </a:cxn>
                  <a:cxn ang="0">
                    <a:pos x="25" y="9"/>
                  </a:cxn>
                  <a:cxn ang="0">
                    <a:pos x="25" y="9"/>
                  </a:cxn>
                  <a:cxn ang="0">
                    <a:pos x="23" y="9"/>
                  </a:cxn>
                  <a:cxn ang="0">
                    <a:pos x="23" y="10"/>
                  </a:cxn>
                  <a:cxn ang="0">
                    <a:pos x="23" y="10"/>
                  </a:cxn>
                  <a:cxn ang="0">
                    <a:pos x="22" y="10"/>
                  </a:cxn>
                  <a:cxn ang="0">
                    <a:pos x="22" y="10"/>
                  </a:cxn>
                  <a:cxn ang="0">
                    <a:pos x="22" y="11"/>
                  </a:cxn>
                  <a:cxn ang="0">
                    <a:pos x="22" y="11"/>
                  </a:cxn>
                  <a:cxn ang="0">
                    <a:pos x="22" y="12"/>
                  </a:cxn>
                  <a:cxn ang="0">
                    <a:pos x="22" y="12"/>
                  </a:cxn>
                  <a:cxn ang="0">
                    <a:pos x="22" y="12"/>
                  </a:cxn>
                  <a:cxn ang="0">
                    <a:pos x="22" y="12"/>
                  </a:cxn>
                  <a:cxn ang="0">
                    <a:pos x="22" y="14"/>
                  </a:cxn>
                  <a:cxn ang="0">
                    <a:pos x="22" y="14"/>
                  </a:cxn>
                  <a:cxn ang="0">
                    <a:pos x="22" y="14"/>
                  </a:cxn>
                  <a:cxn ang="0">
                    <a:pos x="22" y="14"/>
                  </a:cxn>
                  <a:cxn ang="0">
                    <a:pos x="29" y="22"/>
                  </a:cxn>
                  <a:cxn ang="0">
                    <a:pos x="22" y="50"/>
                  </a:cxn>
                  <a:cxn ang="0">
                    <a:pos x="6" y="22"/>
                  </a:cxn>
                  <a:cxn ang="0">
                    <a:pos x="0" y="14"/>
                  </a:cxn>
                </a:cxnLst>
                <a:rect l="0" t="0" r="r" b="b"/>
                <a:pathLst>
                  <a:path w="29" h="50">
                    <a:moveTo>
                      <a:pt x="0" y="14"/>
                    </a:moveTo>
                    <a:lnTo>
                      <a:pt x="6" y="14"/>
                    </a:lnTo>
                    <a:lnTo>
                      <a:pt x="6" y="14"/>
                    </a:lnTo>
                    <a:lnTo>
                      <a:pt x="6" y="12"/>
                    </a:lnTo>
                    <a:lnTo>
                      <a:pt x="6" y="11"/>
                    </a:lnTo>
                    <a:lnTo>
                      <a:pt x="6" y="10"/>
                    </a:lnTo>
                    <a:lnTo>
                      <a:pt x="6" y="10"/>
                    </a:lnTo>
                    <a:lnTo>
                      <a:pt x="6" y="9"/>
                    </a:lnTo>
                    <a:lnTo>
                      <a:pt x="6" y="7"/>
                    </a:lnTo>
                    <a:lnTo>
                      <a:pt x="6" y="7"/>
                    </a:lnTo>
                    <a:lnTo>
                      <a:pt x="7" y="6"/>
                    </a:lnTo>
                    <a:lnTo>
                      <a:pt x="7" y="6"/>
                    </a:lnTo>
                    <a:lnTo>
                      <a:pt x="7" y="5"/>
                    </a:lnTo>
                    <a:lnTo>
                      <a:pt x="7" y="5"/>
                    </a:lnTo>
                    <a:lnTo>
                      <a:pt x="7" y="4"/>
                    </a:lnTo>
                    <a:lnTo>
                      <a:pt x="9" y="4"/>
                    </a:lnTo>
                    <a:lnTo>
                      <a:pt x="9" y="4"/>
                    </a:lnTo>
                    <a:lnTo>
                      <a:pt x="9" y="2"/>
                    </a:lnTo>
                    <a:lnTo>
                      <a:pt x="10" y="2"/>
                    </a:lnTo>
                    <a:lnTo>
                      <a:pt x="10" y="2"/>
                    </a:lnTo>
                    <a:lnTo>
                      <a:pt x="10" y="1"/>
                    </a:lnTo>
                    <a:lnTo>
                      <a:pt x="12" y="1"/>
                    </a:lnTo>
                    <a:lnTo>
                      <a:pt x="12" y="1"/>
                    </a:lnTo>
                    <a:lnTo>
                      <a:pt x="13" y="1"/>
                    </a:lnTo>
                    <a:lnTo>
                      <a:pt x="13" y="0"/>
                    </a:lnTo>
                    <a:lnTo>
                      <a:pt x="15" y="0"/>
                    </a:lnTo>
                    <a:lnTo>
                      <a:pt x="15" y="0"/>
                    </a:lnTo>
                    <a:lnTo>
                      <a:pt x="16" y="0"/>
                    </a:lnTo>
                    <a:lnTo>
                      <a:pt x="16" y="0"/>
                    </a:lnTo>
                    <a:lnTo>
                      <a:pt x="17" y="0"/>
                    </a:lnTo>
                    <a:lnTo>
                      <a:pt x="17" y="0"/>
                    </a:lnTo>
                    <a:lnTo>
                      <a:pt x="19" y="0"/>
                    </a:lnTo>
                    <a:lnTo>
                      <a:pt x="20" y="0"/>
                    </a:lnTo>
                    <a:lnTo>
                      <a:pt x="22" y="0"/>
                    </a:lnTo>
                    <a:lnTo>
                      <a:pt x="29" y="0"/>
                    </a:lnTo>
                    <a:lnTo>
                      <a:pt x="29" y="9"/>
                    </a:lnTo>
                    <a:lnTo>
                      <a:pt x="28" y="9"/>
                    </a:lnTo>
                    <a:lnTo>
                      <a:pt x="28" y="9"/>
                    </a:lnTo>
                    <a:lnTo>
                      <a:pt x="26" y="9"/>
                    </a:lnTo>
                    <a:lnTo>
                      <a:pt x="26" y="9"/>
                    </a:lnTo>
                    <a:lnTo>
                      <a:pt x="26" y="9"/>
                    </a:lnTo>
                    <a:lnTo>
                      <a:pt x="25" y="9"/>
                    </a:lnTo>
                    <a:lnTo>
                      <a:pt x="25" y="9"/>
                    </a:lnTo>
                    <a:lnTo>
                      <a:pt x="25" y="9"/>
                    </a:lnTo>
                    <a:lnTo>
                      <a:pt x="25" y="9"/>
                    </a:lnTo>
                    <a:lnTo>
                      <a:pt x="25" y="9"/>
                    </a:lnTo>
                    <a:lnTo>
                      <a:pt x="23" y="9"/>
                    </a:lnTo>
                    <a:lnTo>
                      <a:pt x="23" y="9"/>
                    </a:lnTo>
                    <a:lnTo>
                      <a:pt x="23" y="10"/>
                    </a:lnTo>
                    <a:lnTo>
                      <a:pt x="23" y="10"/>
                    </a:lnTo>
                    <a:lnTo>
                      <a:pt x="23" y="10"/>
                    </a:lnTo>
                    <a:lnTo>
                      <a:pt x="23" y="10"/>
                    </a:lnTo>
                    <a:lnTo>
                      <a:pt x="23" y="10"/>
                    </a:lnTo>
                    <a:lnTo>
                      <a:pt x="22" y="10"/>
                    </a:lnTo>
                    <a:lnTo>
                      <a:pt x="22" y="10"/>
                    </a:lnTo>
                    <a:lnTo>
                      <a:pt x="22" y="10"/>
                    </a:lnTo>
                    <a:lnTo>
                      <a:pt x="22" y="11"/>
                    </a:lnTo>
                    <a:lnTo>
                      <a:pt x="22" y="11"/>
                    </a:lnTo>
                    <a:lnTo>
                      <a:pt x="22" y="11"/>
                    </a:lnTo>
                    <a:lnTo>
                      <a:pt x="22" y="11"/>
                    </a:lnTo>
                    <a:lnTo>
                      <a:pt x="22" y="11"/>
                    </a:lnTo>
                    <a:lnTo>
                      <a:pt x="22" y="12"/>
                    </a:lnTo>
                    <a:lnTo>
                      <a:pt x="22" y="12"/>
                    </a:lnTo>
                    <a:lnTo>
                      <a:pt x="22" y="12"/>
                    </a:lnTo>
                    <a:lnTo>
                      <a:pt x="22" y="12"/>
                    </a:lnTo>
                    <a:lnTo>
                      <a:pt x="22" y="12"/>
                    </a:lnTo>
                    <a:lnTo>
                      <a:pt x="22" y="12"/>
                    </a:lnTo>
                    <a:lnTo>
                      <a:pt x="22" y="12"/>
                    </a:lnTo>
                    <a:lnTo>
                      <a:pt x="22" y="12"/>
                    </a:lnTo>
                    <a:lnTo>
                      <a:pt x="22" y="14"/>
                    </a:lnTo>
                    <a:lnTo>
                      <a:pt x="22" y="14"/>
                    </a:lnTo>
                    <a:lnTo>
                      <a:pt x="22" y="14"/>
                    </a:lnTo>
                    <a:lnTo>
                      <a:pt x="22" y="14"/>
                    </a:lnTo>
                    <a:lnTo>
                      <a:pt x="22" y="14"/>
                    </a:lnTo>
                    <a:lnTo>
                      <a:pt x="22" y="14"/>
                    </a:lnTo>
                    <a:lnTo>
                      <a:pt x="22" y="14"/>
                    </a:lnTo>
                    <a:lnTo>
                      <a:pt x="29" y="14"/>
                    </a:lnTo>
                    <a:lnTo>
                      <a:pt x="29" y="22"/>
                    </a:lnTo>
                    <a:lnTo>
                      <a:pt x="22" y="22"/>
                    </a:lnTo>
                    <a:lnTo>
                      <a:pt x="22" y="50"/>
                    </a:lnTo>
                    <a:lnTo>
                      <a:pt x="6" y="50"/>
                    </a:lnTo>
                    <a:lnTo>
                      <a:pt x="6" y="22"/>
                    </a:lnTo>
                    <a:lnTo>
                      <a:pt x="0" y="22"/>
                    </a:lnTo>
                    <a:lnTo>
                      <a:pt x="0" y="14"/>
                    </a:lnTo>
                    <a:close/>
                  </a:path>
                </a:pathLst>
              </a:custGeom>
              <a:solidFill>
                <a:srgbClr val="000000"/>
              </a:solidFill>
              <a:ln w="9525">
                <a:noFill/>
                <a:round/>
                <a:headEnd/>
                <a:tailEnd/>
              </a:ln>
            </p:spPr>
            <p:txBody>
              <a:bodyPr/>
              <a:lstStyle/>
              <a:p>
                <a:endParaRPr lang="en-US"/>
              </a:p>
            </p:txBody>
          </p:sp>
          <p:sp>
            <p:nvSpPr>
              <p:cNvPr id="10474" name="Freeform 234"/>
              <p:cNvSpPr>
                <a:spLocks/>
              </p:cNvSpPr>
              <p:nvPr/>
            </p:nvSpPr>
            <p:spPr bwMode="auto">
              <a:xfrm>
                <a:off x="2836" y="3486"/>
                <a:ext cx="19" cy="17"/>
              </a:xfrm>
              <a:custGeom>
                <a:avLst/>
                <a:gdLst/>
                <a:ahLst/>
                <a:cxnLst>
                  <a:cxn ang="0">
                    <a:pos x="39" y="19"/>
                  </a:cxn>
                  <a:cxn ang="0">
                    <a:pos x="39" y="16"/>
                  </a:cxn>
                  <a:cxn ang="0">
                    <a:pos x="38" y="15"/>
                  </a:cxn>
                  <a:cxn ang="0">
                    <a:pos x="36" y="14"/>
                  </a:cxn>
                  <a:cxn ang="0">
                    <a:pos x="35" y="12"/>
                  </a:cxn>
                  <a:cxn ang="0">
                    <a:pos x="33" y="12"/>
                  </a:cxn>
                  <a:cxn ang="0">
                    <a:pos x="32" y="12"/>
                  </a:cxn>
                  <a:cxn ang="0">
                    <a:pos x="30" y="11"/>
                  </a:cxn>
                  <a:cxn ang="0">
                    <a:pos x="27" y="12"/>
                  </a:cxn>
                  <a:cxn ang="0">
                    <a:pos x="25" y="14"/>
                  </a:cxn>
                  <a:cxn ang="0">
                    <a:pos x="22" y="16"/>
                  </a:cxn>
                  <a:cxn ang="0">
                    <a:pos x="20" y="19"/>
                  </a:cxn>
                  <a:cxn ang="0">
                    <a:pos x="20" y="22"/>
                  </a:cxn>
                  <a:cxn ang="0">
                    <a:pos x="20" y="29"/>
                  </a:cxn>
                  <a:cxn ang="0">
                    <a:pos x="22" y="36"/>
                  </a:cxn>
                  <a:cxn ang="0">
                    <a:pos x="27" y="39"/>
                  </a:cxn>
                  <a:cxn ang="0">
                    <a:pos x="33" y="39"/>
                  </a:cxn>
                  <a:cxn ang="0">
                    <a:pos x="38" y="36"/>
                  </a:cxn>
                  <a:cxn ang="0">
                    <a:pos x="40" y="31"/>
                  </a:cxn>
                  <a:cxn ang="0">
                    <a:pos x="56" y="34"/>
                  </a:cxn>
                  <a:cxn ang="0">
                    <a:pos x="55" y="37"/>
                  </a:cxn>
                  <a:cxn ang="0">
                    <a:pos x="53" y="41"/>
                  </a:cxn>
                  <a:cxn ang="0">
                    <a:pos x="50" y="45"/>
                  </a:cxn>
                  <a:cxn ang="0">
                    <a:pos x="46" y="48"/>
                  </a:cxn>
                  <a:cxn ang="0">
                    <a:pos x="43" y="50"/>
                  </a:cxn>
                  <a:cxn ang="0">
                    <a:pos x="38" y="51"/>
                  </a:cxn>
                  <a:cxn ang="0">
                    <a:pos x="33" y="51"/>
                  </a:cxn>
                  <a:cxn ang="0">
                    <a:pos x="27" y="51"/>
                  </a:cxn>
                  <a:cxn ang="0">
                    <a:pos x="22" y="51"/>
                  </a:cxn>
                  <a:cxn ang="0">
                    <a:pos x="19" y="50"/>
                  </a:cxn>
                  <a:cxn ang="0">
                    <a:pos x="15" y="49"/>
                  </a:cxn>
                  <a:cxn ang="0">
                    <a:pos x="10" y="46"/>
                  </a:cxn>
                  <a:cxn ang="0">
                    <a:pos x="7" y="44"/>
                  </a:cxn>
                  <a:cxn ang="0">
                    <a:pos x="6" y="41"/>
                  </a:cxn>
                  <a:cxn ang="0">
                    <a:pos x="3" y="37"/>
                  </a:cxn>
                  <a:cxn ang="0">
                    <a:pos x="2" y="34"/>
                  </a:cxn>
                  <a:cxn ang="0">
                    <a:pos x="0" y="30"/>
                  </a:cxn>
                  <a:cxn ang="0">
                    <a:pos x="0" y="26"/>
                  </a:cxn>
                  <a:cxn ang="0">
                    <a:pos x="2" y="21"/>
                  </a:cxn>
                  <a:cxn ang="0">
                    <a:pos x="2" y="16"/>
                  </a:cxn>
                  <a:cxn ang="0">
                    <a:pos x="5" y="12"/>
                  </a:cxn>
                  <a:cxn ang="0">
                    <a:pos x="6" y="10"/>
                  </a:cxn>
                  <a:cxn ang="0">
                    <a:pos x="9" y="6"/>
                  </a:cxn>
                  <a:cxn ang="0">
                    <a:pos x="12" y="4"/>
                  </a:cxn>
                  <a:cxn ang="0">
                    <a:pos x="15" y="2"/>
                  </a:cxn>
                  <a:cxn ang="0">
                    <a:pos x="19" y="1"/>
                  </a:cxn>
                  <a:cxn ang="0">
                    <a:pos x="23" y="0"/>
                  </a:cxn>
                  <a:cxn ang="0">
                    <a:pos x="26" y="0"/>
                  </a:cxn>
                  <a:cxn ang="0">
                    <a:pos x="33" y="0"/>
                  </a:cxn>
                  <a:cxn ang="0">
                    <a:pos x="42" y="1"/>
                  </a:cxn>
                  <a:cxn ang="0">
                    <a:pos x="48" y="5"/>
                  </a:cxn>
                  <a:cxn ang="0">
                    <a:pos x="52" y="9"/>
                  </a:cxn>
                  <a:cxn ang="0">
                    <a:pos x="55" y="14"/>
                  </a:cxn>
                  <a:cxn ang="0">
                    <a:pos x="58" y="20"/>
                  </a:cxn>
                </a:cxnLst>
                <a:rect l="0" t="0" r="r" b="b"/>
                <a:pathLst>
                  <a:path w="58" h="51">
                    <a:moveTo>
                      <a:pt x="40" y="20"/>
                    </a:moveTo>
                    <a:lnTo>
                      <a:pt x="39" y="19"/>
                    </a:lnTo>
                    <a:lnTo>
                      <a:pt x="39" y="19"/>
                    </a:lnTo>
                    <a:lnTo>
                      <a:pt x="39" y="17"/>
                    </a:lnTo>
                    <a:lnTo>
                      <a:pt x="39" y="17"/>
                    </a:lnTo>
                    <a:lnTo>
                      <a:pt x="39" y="16"/>
                    </a:lnTo>
                    <a:lnTo>
                      <a:pt x="39" y="16"/>
                    </a:lnTo>
                    <a:lnTo>
                      <a:pt x="38" y="15"/>
                    </a:lnTo>
                    <a:lnTo>
                      <a:pt x="38" y="15"/>
                    </a:lnTo>
                    <a:lnTo>
                      <a:pt x="38" y="14"/>
                    </a:lnTo>
                    <a:lnTo>
                      <a:pt x="36" y="14"/>
                    </a:lnTo>
                    <a:lnTo>
                      <a:pt x="36" y="14"/>
                    </a:lnTo>
                    <a:lnTo>
                      <a:pt x="36" y="14"/>
                    </a:lnTo>
                    <a:lnTo>
                      <a:pt x="35" y="12"/>
                    </a:lnTo>
                    <a:lnTo>
                      <a:pt x="35" y="12"/>
                    </a:lnTo>
                    <a:lnTo>
                      <a:pt x="35" y="12"/>
                    </a:lnTo>
                    <a:lnTo>
                      <a:pt x="33" y="12"/>
                    </a:lnTo>
                    <a:lnTo>
                      <a:pt x="33" y="12"/>
                    </a:lnTo>
                    <a:lnTo>
                      <a:pt x="33" y="12"/>
                    </a:lnTo>
                    <a:lnTo>
                      <a:pt x="32" y="12"/>
                    </a:lnTo>
                    <a:lnTo>
                      <a:pt x="32" y="12"/>
                    </a:lnTo>
                    <a:lnTo>
                      <a:pt x="32" y="11"/>
                    </a:lnTo>
                    <a:lnTo>
                      <a:pt x="30" y="11"/>
                    </a:lnTo>
                    <a:lnTo>
                      <a:pt x="30" y="11"/>
                    </a:lnTo>
                    <a:lnTo>
                      <a:pt x="30" y="11"/>
                    </a:lnTo>
                    <a:lnTo>
                      <a:pt x="29" y="11"/>
                    </a:lnTo>
                    <a:lnTo>
                      <a:pt x="27" y="12"/>
                    </a:lnTo>
                    <a:lnTo>
                      <a:pt x="26" y="12"/>
                    </a:lnTo>
                    <a:lnTo>
                      <a:pt x="25" y="12"/>
                    </a:lnTo>
                    <a:lnTo>
                      <a:pt x="25" y="14"/>
                    </a:lnTo>
                    <a:lnTo>
                      <a:pt x="23" y="14"/>
                    </a:lnTo>
                    <a:lnTo>
                      <a:pt x="22" y="15"/>
                    </a:lnTo>
                    <a:lnTo>
                      <a:pt x="22" y="16"/>
                    </a:lnTo>
                    <a:lnTo>
                      <a:pt x="22" y="16"/>
                    </a:lnTo>
                    <a:lnTo>
                      <a:pt x="20" y="17"/>
                    </a:lnTo>
                    <a:lnTo>
                      <a:pt x="20" y="19"/>
                    </a:lnTo>
                    <a:lnTo>
                      <a:pt x="20" y="20"/>
                    </a:lnTo>
                    <a:lnTo>
                      <a:pt x="20" y="21"/>
                    </a:lnTo>
                    <a:lnTo>
                      <a:pt x="20" y="22"/>
                    </a:lnTo>
                    <a:lnTo>
                      <a:pt x="19" y="25"/>
                    </a:lnTo>
                    <a:lnTo>
                      <a:pt x="19" y="26"/>
                    </a:lnTo>
                    <a:lnTo>
                      <a:pt x="20" y="29"/>
                    </a:lnTo>
                    <a:lnTo>
                      <a:pt x="20" y="31"/>
                    </a:lnTo>
                    <a:lnTo>
                      <a:pt x="20" y="34"/>
                    </a:lnTo>
                    <a:lnTo>
                      <a:pt x="22" y="36"/>
                    </a:lnTo>
                    <a:lnTo>
                      <a:pt x="23" y="37"/>
                    </a:lnTo>
                    <a:lnTo>
                      <a:pt x="26" y="39"/>
                    </a:lnTo>
                    <a:lnTo>
                      <a:pt x="27" y="39"/>
                    </a:lnTo>
                    <a:lnTo>
                      <a:pt x="30" y="40"/>
                    </a:lnTo>
                    <a:lnTo>
                      <a:pt x="32" y="39"/>
                    </a:lnTo>
                    <a:lnTo>
                      <a:pt x="33" y="39"/>
                    </a:lnTo>
                    <a:lnTo>
                      <a:pt x="35" y="39"/>
                    </a:lnTo>
                    <a:lnTo>
                      <a:pt x="36" y="37"/>
                    </a:lnTo>
                    <a:lnTo>
                      <a:pt x="38" y="36"/>
                    </a:lnTo>
                    <a:lnTo>
                      <a:pt x="39" y="35"/>
                    </a:lnTo>
                    <a:lnTo>
                      <a:pt x="39" y="32"/>
                    </a:lnTo>
                    <a:lnTo>
                      <a:pt x="40" y="31"/>
                    </a:lnTo>
                    <a:lnTo>
                      <a:pt x="58" y="31"/>
                    </a:lnTo>
                    <a:lnTo>
                      <a:pt x="58" y="32"/>
                    </a:lnTo>
                    <a:lnTo>
                      <a:pt x="56" y="34"/>
                    </a:lnTo>
                    <a:lnTo>
                      <a:pt x="56" y="35"/>
                    </a:lnTo>
                    <a:lnTo>
                      <a:pt x="56" y="36"/>
                    </a:lnTo>
                    <a:lnTo>
                      <a:pt x="55" y="37"/>
                    </a:lnTo>
                    <a:lnTo>
                      <a:pt x="55" y="39"/>
                    </a:lnTo>
                    <a:lnTo>
                      <a:pt x="53" y="40"/>
                    </a:lnTo>
                    <a:lnTo>
                      <a:pt x="53" y="41"/>
                    </a:lnTo>
                    <a:lnTo>
                      <a:pt x="52" y="42"/>
                    </a:lnTo>
                    <a:lnTo>
                      <a:pt x="52" y="44"/>
                    </a:lnTo>
                    <a:lnTo>
                      <a:pt x="50" y="45"/>
                    </a:lnTo>
                    <a:lnTo>
                      <a:pt x="49" y="46"/>
                    </a:lnTo>
                    <a:lnTo>
                      <a:pt x="48" y="46"/>
                    </a:lnTo>
                    <a:lnTo>
                      <a:pt x="46" y="48"/>
                    </a:lnTo>
                    <a:lnTo>
                      <a:pt x="46" y="49"/>
                    </a:lnTo>
                    <a:lnTo>
                      <a:pt x="45" y="49"/>
                    </a:lnTo>
                    <a:lnTo>
                      <a:pt x="43" y="50"/>
                    </a:lnTo>
                    <a:lnTo>
                      <a:pt x="40" y="50"/>
                    </a:lnTo>
                    <a:lnTo>
                      <a:pt x="39" y="50"/>
                    </a:lnTo>
                    <a:lnTo>
                      <a:pt x="38" y="51"/>
                    </a:lnTo>
                    <a:lnTo>
                      <a:pt x="36" y="51"/>
                    </a:lnTo>
                    <a:lnTo>
                      <a:pt x="35" y="51"/>
                    </a:lnTo>
                    <a:lnTo>
                      <a:pt x="33" y="51"/>
                    </a:lnTo>
                    <a:lnTo>
                      <a:pt x="30" y="51"/>
                    </a:lnTo>
                    <a:lnTo>
                      <a:pt x="29" y="51"/>
                    </a:lnTo>
                    <a:lnTo>
                      <a:pt x="27" y="51"/>
                    </a:lnTo>
                    <a:lnTo>
                      <a:pt x="26" y="51"/>
                    </a:lnTo>
                    <a:lnTo>
                      <a:pt x="25" y="51"/>
                    </a:lnTo>
                    <a:lnTo>
                      <a:pt x="22" y="51"/>
                    </a:lnTo>
                    <a:lnTo>
                      <a:pt x="20" y="51"/>
                    </a:lnTo>
                    <a:lnTo>
                      <a:pt x="19" y="50"/>
                    </a:lnTo>
                    <a:lnTo>
                      <a:pt x="19" y="50"/>
                    </a:lnTo>
                    <a:lnTo>
                      <a:pt x="17" y="50"/>
                    </a:lnTo>
                    <a:lnTo>
                      <a:pt x="16" y="49"/>
                    </a:lnTo>
                    <a:lnTo>
                      <a:pt x="15" y="49"/>
                    </a:lnTo>
                    <a:lnTo>
                      <a:pt x="13" y="48"/>
                    </a:lnTo>
                    <a:lnTo>
                      <a:pt x="12" y="48"/>
                    </a:lnTo>
                    <a:lnTo>
                      <a:pt x="10" y="46"/>
                    </a:lnTo>
                    <a:lnTo>
                      <a:pt x="10" y="45"/>
                    </a:lnTo>
                    <a:lnTo>
                      <a:pt x="9" y="45"/>
                    </a:lnTo>
                    <a:lnTo>
                      <a:pt x="7" y="44"/>
                    </a:lnTo>
                    <a:lnTo>
                      <a:pt x="7" y="42"/>
                    </a:lnTo>
                    <a:lnTo>
                      <a:pt x="6" y="42"/>
                    </a:lnTo>
                    <a:lnTo>
                      <a:pt x="6" y="41"/>
                    </a:lnTo>
                    <a:lnTo>
                      <a:pt x="5" y="40"/>
                    </a:lnTo>
                    <a:lnTo>
                      <a:pt x="5" y="39"/>
                    </a:lnTo>
                    <a:lnTo>
                      <a:pt x="3" y="37"/>
                    </a:lnTo>
                    <a:lnTo>
                      <a:pt x="3" y="36"/>
                    </a:lnTo>
                    <a:lnTo>
                      <a:pt x="2" y="35"/>
                    </a:lnTo>
                    <a:lnTo>
                      <a:pt x="2" y="34"/>
                    </a:lnTo>
                    <a:lnTo>
                      <a:pt x="2" y="32"/>
                    </a:lnTo>
                    <a:lnTo>
                      <a:pt x="2" y="31"/>
                    </a:lnTo>
                    <a:lnTo>
                      <a:pt x="0" y="30"/>
                    </a:lnTo>
                    <a:lnTo>
                      <a:pt x="0" y="29"/>
                    </a:lnTo>
                    <a:lnTo>
                      <a:pt x="0" y="27"/>
                    </a:lnTo>
                    <a:lnTo>
                      <a:pt x="0" y="26"/>
                    </a:lnTo>
                    <a:lnTo>
                      <a:pt x="0" y="24"/>
                    </a:lnTo>
                    <a:lnTo>
                      <a:pt x="0" y="22"/>
                    </a:lnTo>
                    <a:lnTo>
                      <a:pt x="2" y="21"/>
                    </a:lnTo>
                    <a:lnTo>
                      <a:pt x="2" y="20"/>
                    </a:lnTo>
                    <a:lnTo>
                      <a:pt x="2" y="17"/>
                    </a:lnTo>
                    <a:lnTo>
                      <a:pt x="2" y="16"/>
                    </a:lnTo>
                    <a:lnTo>
                      <a:pt x="3" y="15"/>
                    </a:lnTo>
                    <a:lnTo>
                      <a:pt x="3" y="14"/>
                    </a:lnTo>
                    <a:lnTo>
                      <a:pt x="5" y="12"/>
                    </a:lnTo>
                    <a:lnTo>
                      <a:pt x="5" y="11"/>
                    </a:lnTo>
                    <a:lnTo>
                      <a:pt x="6" y="10"/>
                    </a:lnTo>
                    <a:lnTo>
                      <a:pt x="6" y="10"/>
                    </a:lnTo>
                    <a:lnTo>
                      <a:pt x="7" y="9"/>
                    </a:lnTo>
                    <a:lnTo>
                      <a:pt x="7" y="7"/>
                    </a:lnTo>
                    <a:lnTo>
                      <a:pt x="9" y="6"/>
                    </a:lnTo>
                    <a:lnTo>
                      <a:pt x="10" y="6"/>
                    </a:lnTo>
                    <a:lnTo>
                      <a:pt x="10" y="5"/>
                    </a:lnTo>
                    <a:lnTo>
                      <a:pt x="12" y="4"/>
                    </a:lnTo>
                    <a:lnTo>
                      <a:pt x="13" y="4"/>
                    </a:lnTo>
                    <a:lnTo>
                      <a:pt x="15" y="2"/>
                    </a:lnTo>
                    <a:lnTo>
                      <a:pt x="15" y="2"/>
                    </a:lnTo>
                    <a:lnTo>
                      <a:pt x="16" y="2"/>
                    </a:lnTo>
                    <a:lnTo>
                      <a:pt x="17" y="1"/>
                    </a:lnTo>
                    <a:lnTo>
                      <a:pt x="19" y="1"/>
                    </a:lnTo>
                    <a:lnTo>
                      <a:pt x="20" y="1"/>
                    </a:lnTo>
                    <a:lnTo>
                      <a:pt x="22" y="0"/>
                    </a:lnTo>
                    <a:lnTo>
                      <a:pt x="23" y="0"/>
                    </a:lnTo>
                    <a:lnTo>
                      <a:pt x="23" y="0"/>
                    </a:lnTo>
                    <a:lnTo>
                      <a:pt x="25" y="0"/>
                    </a:lnTo>
                    <a:lnTo>
                      <a:pt x="26" y="0"/>
                    </a:lnTo>
                    <a:lnTo>
                      <a:pt x="27" y="0"/>
                    </a:lnTo>
                    <a:lnTo>
                      <a:pt x="29" y="0"/>
                    </a:lnTo>
                    <a:lnTo>
                      <a:pt x="33" y="0"/>
                    </a:lnTo>
                    <a:lnTo>
                      <a:pt x="36" y="0"/>
                    </a:lnTo>
                    <a:lnTo>
                      <a:pt x="39" y="0"/>
                    </a:lnTo>
                    <a:lnTo>
                      <a:pt x="42" y="1"/>
                    </a:lnTo>
                    <a:lnTo>
                      <a:pt x="45" y="2"/>
                    </a:lnTo>
                    <a:lnTo>
                      <a:pt x="46" y="4"/>
                    </a:lnTo>
                    <a:lnTo>
                      <a:pt x="48" y="5"/>
                    </a:lnTo>
                    <a:lnTo>
                      <a:pt x="49" y="6"/>
                    </a:lnTo>
                    <a:lnTo>
                      <a:pt x="50" y="7"/>
                    </a:lnTo>
                    <a:lnTo>
                      <a:pt x="52" y="9"/>
                    </a:lnTo>
                    <a:lnTo>
                      <a:pt x="53" y="10"/>
                    </a:lnTo>
                    <a:lnTo>
                      <a:pt x="55" y="12"/>
                    </a:lnTo>
                    <a:lnTo>
                      <a:pt x="55" y="14"/>
                    </a:lnTo>
                    <a:lnTo>
                      <a:pt x="56" y="16"/>
                    </a:lnTo>
                    <a:lnTo>
                      <a:pt x="56" y="17"/>
                    </a:lnTo>
                    <a:lnTo>
                      <a:pt x="58" y="20"/>
                    </a:lnTo>
                    <a:lnTo>
                      <a:pt x="40" y="20"/>
                    </a:lnTo>
                    <a:close/>
                  </a:path>
                </a:pathLst>
              </a:custGeom>
              <a:solidFill>
                <a:srgbClr val="000000"/>
              </a:solidFill>
              <a:ln w="9525">
                <a:noFill/>
                <a:round/>
                <a:headEnd/>
                <a:tailEnd/>
              </a:ln>
            </p:spPr>
            <p:txBody>
              <a:bodyPr/>
              <a:lstStyle/>
              <a:p>
                <a:endParaRPr lang="en-US"/>
              </a:p>
            </p:txBody>
          </p:sp>
          <p:sp>
            <p:nvSpPr>
              <p:cNvPr id="10475" name="Rectangle 235"/>
              <p:cNvSpPr>
                <a:spLocks noChangeArrowheads="1"/>
              </p:cNvSpPr>
              <p:nvPr/>
            </p:nvSpPr>
            <p:spPr bwMode="auto">
              <a:xfrm>
                <a:off x="2857" y="3487"/>
                <a:ext cx="6" cy="16"/>
              </a:xfrm>
              <a:prstGeom prst="rect">
                <a:avLst/>
              </a:prstGeom>
              <a:solidFill>
                <a:srgbClr val="000000"/>
              </a:solidFill>
              <a:ln w="9525">
                <a:noFill/>
                <a:miter lim="800000"/>
                <a:headEnd/>
                <a:tailEnd/>
              </a:ln>
            </p:spPr>
            <p:txBody>
              <a:bodyPr/>
              <a:lstStyle/>
              <a:p>
                <a:endParaRPr lang="en-US"/>
              </a:p>
            </p:txBody>
          </p:sp>
          <p:sp>
            <p:nvSpPr>
              <p:cNvPr id="10476" name="Freeform 236"/>
              <p:cNvSpPr>
                <a:spLocks noEditPoints="1"/>
              </p:cNvSpPr>
              <p:nvPr/>
            </p:nvSpPr>
            <p:spPr bwMode="auto">
              <a:xfrm>
                <a:off x="2865" y="3491"/>
                <a:ext cx="16" cy="12"/>
              </a:xfrm>
              <a:custGeom>
                <a:avLst/>
                <a:gdLst/>
                <a:ahLst/>
                <a:cxnLst>
                  <a:cxn ang="0">
                    <a:pos x="3" y="8"/>
                  </a:cxn>
                  <a:cxn ang="0">
                    <a:pos x="4" y="6"/>
                  </a:cxn>
                  <a:cxn ang="0">
                    <a:pos x="6" y="3"/>
                  </a:cxn>
                  <a:cxn ang="0">
                    <a:pos x="10" y="1"/>
                  </a:cxn>
                  <a:cxn ang="0">
                    <a:pos x="16" y="0"/>
                  </a:cxn>
                  <a:cxn ang="0">
                    <a:pos x="24" y="0"/>
                  </a:cxn>
                  <a:cxn ang="0">
                    <a:pos x="31" y="0"/>
                  </a:cxn>
                  <a:cxn ang="0">
                    <a:pos x="37" y="1"/>
                  </a:cxn>
                  <a:cxn ang="0">
                    <a:pos x="41" y="2"/>
                  </a:cxn>
                  <a:cxn ang="0">
                    <a:pos x="43" y="5"/>
                  </a:cxn>
                  <a:cxn ang="0">
                    <a:pos x="44" y="8"/>
                  </a:cxn>
                  <a:cxn ang="0">
                    <a:pos x="46" y="12"/>
                  </a:cxn>
                  <a:cxn ang="0">
                    <a:pos x="46" y="31"/>
                  </a:cxn>
                  <a:cxn ang="0">
                    <a:pos x="46" y="34"/>
                  </a:cxn>
                  <a:cxn ang="0">
                    <a:pos x="46" y="34"/>
                  </a:cxn>
                  <a:cxn ang="0">
                    <a:pos x="47" y="35"/>
                  </a:cxn>
                  <a:cxn ang="0">
                    <a:pos x="30" y="36"/>
                  </a:cxn>
                  <a:cxn ang="0">
                    <a:pos x="24" y="35"/>
                  </a:cxn>
                  <a:cxn ang="0">
                    <a:pos x="17" y="37"/>
                  </a:cxn>
                  <a:cxn ang="0">
                    <a:pos x="11" y="37"/>
                  </a:cxn>
                  <a:cxn ang="0">
                    <a:pos x="8" y="36"/>
                  </a:cxn>
                  <a:cxn ang="0">
                    <a:pos x="6" y="35"/>
                  </a:cxn>
                  <a:cxn ang="0">
                    <a:pos x="3" y="34"/>
                  </a:cxn>
                  <a:cxn ang="0">
                    <a:pos x="1" y="31"/>
                  </a:cxn>
                  <a:cxn ang="0">
                    <a:pos x="0" y="27"/>
                  </a:cxn>
                  <a:cxn ang="0">
                    <a:pos x="0" y="23"/>
                  </a:cxn>
                  <a:cxn ang="0">
                    <a:pos x="3" y="20"/>
                  </a:cxn>
                  <a:cxn ang="0">
                    <a:pos x="4" y="18"/>
                  </a:cxn>
                  <a:cxn ang="0">
                    <a:pos x="7" y="17"/>
                  </a:cxn>
                  <a:cxn ang="0">
                    <a:pos x="10" y="16"/>
                  </a:cxn>
                  <a:cxn ang="0">
                    <a:pos x="14" y="15"/>
                  </a:cxn>
                  <a:cxn ang="0">
                    <a:pos x="18" y="15"/>
                  </a:cxn>
                  <a:cxn ang="0">
                    <a:pos x="21" y="15"/>
                  </a:cxn>
                  <a:cxn ang="0">
                    <a:pos x="24" y="13"/>
                  </a:cxn>
                  <a:cxn ang="0">
                    <a:pos x="27" y="13"/>
                  </a:cxn>
                  <a:cxn ang="0">
                    <a:pos x="29" y="12"/>
                  </a:cxn>
                  <a:cxn ang="0">
                    <a:pos x="29" y="11"/>
                  </a:cxn>
                  <a:cxn ang="0">
                    <a:pos x="29" y="10"/>
                  </a:cxn>
                  <a:cxn ang="0">
                    <a:pos x="29" y="10"/>
                  </a:cxn>
                  <a:cxn ang="0">
                    <a:pos x="27" y="8"/>
                  </a:cxn>
                  <a:cxn ang="0">
                    <a:pos x="24" y="8"/>
                  </a:cxn>
                  <a:cxn ang="0">
                    <a:pos x="20" y="8"/>
                  </a:cxn>
                  <a:cxn ang="0">
                    <a:pos x="18" y="11"/>
                  </a:cxn>
                  <a:cxn ang="0">
                    <a:pos x="29" y="20"/>
                  </a:cxn>
                  <a:cxn ang="0">
                    <a:pos x="26" y="21"/>
                  </a:cxn>
                  <a:cxn ang="0">
                    <a:pos x="23" y="22"/>
                  </a:cxn>
                  <a:cxn ang="0">
                    <a:pos x="20" y="22"/>
                  </a:cxn>
                  <a:cxn ang="0">
                    <a:pos x="18" y="23"/>
                  </a:cxn>
                  <a:cxn ang="0">
                    <a:pos x="17" y="25"/>
                  </a:cxn>
                  <a:cxn ang="0">
                    <a:pos x="17" y="27"/>
                  </a:cxn>
                  <a:cxn ang="0">
                    <a:pos x="18" y="28"/>
                  </a:cxn>
                  <a:cxn ang="0">
                    <a:pos x="23" y="28"/>
                  </a:cxn>
                  <a:cxn ang="0">
                    <a:pos x="26" y="28"/>
                  </a:cxn>
                  <a:cxn ang="0">
                    <a:pos x="27" y="26"/>
                  </a:cxn>
                  <a:cxn ang="0">
                    <a:pos x="29" y="23"/>
                  </a:cxn>
                  <a:cxn ang="0">
                    <a:pos x="29" y="20"/>
                  </a:cxn>
                </a:cxnLst>
                <a:rect l="0" t="0" r="r" b="b"/>
                <a:pathLst>
                  <a:path w="47" h="37">
                    <a:moveTo>
                      <a:pt x="3" y="11"/>
                    </a:moveTo>
                    <a:lnTo>
                      <a:pt x="3" y="11"/>
                    </a:lnTo>
                    <a:lnTo>
                      <a:pt x="3" y="10"/>
                    </a:lnTo>
                    <a:lnTo>
                      <a:pt x="3" y="8"/>
                    </a:lnTo>
                    <a:lnTo>
                      <a:pt x="3" y="8"/>
                    </a:lnTo>
                    <a:lnTo>
                      <a:pt x="3" y="7"/>
                    </a:lnTo>
                    <a:lnTo>
                      <a:pt x="4" y="7"/>
                    </a:lnTo>
                    <a:lnTo>
                      <a:pt x="4" y="6"/>
                    </a:lnTo>
                    <a:lnTo>
                      <a:pt x="4" y="5"/>
                    </a:lnTo>
                    <a:lnTo>
                      <a:pt x="6" y="5"/>
                    </a:lnTo>
                    <a:lnTo>
                      <a:pt x="6" y="3"/>
                    </a:lnTo>
                    <a:lnTo>
                      <a:pt x="6" y="3"/>
                    </a:lnTo>
                    <a:lnTo>
                      <a:pt x="7" y="3"/>
                    </a:lnTo>
                    <a:lnTo>
                      <a:pt x="8" y="2"/>
                    </a:lnTo>
                    <a:lnTo>
                      <a:pt x="8" y="2"/>
                    </a:lnTo>
                    <a:lnTo>
                      <a:pt x="10" y="1"/>
                    </a:lnTo>
                    <a:lnTo>
                      <a:pt x="11" y="1"/>
                    </a:lnTo>
                    <a:lnTo>
                      <a:pt x="13" y="1"/>
                    </a:lnTo>
                    <a:lnTo>
                      <a:pt x="14" y="0"/>
                    </a:lnTo>
                    <a:lnTo>
                      <a:pt x="16" y="0"/>
                    </a:lnTo>
                    <a:lnTo>
                      <a:pt x="18" y="0"/>
                    </a:lnTo>
                    <a:lnTo>
                      <a:pt x="20" y="0"/>
                    </a:lnTo>
                    <a:lnTo>
                      <a:pt x="21" y="0"/>
                    </a:lnTo>
                    <a:lnTo>
                      <a:pt x="24" y="0"/>
                    </a:lnTo>
                    <a:lnTo>
                      <a:pt x="26" y="0"/>
                    </a:lnTo>
                    <a:lnTo>
                      <a:pt x="29" y="0"/>
                    </a:lnTo>
                    <a:lnTo>
                      <a:pt x="30" y="0"/>
                    </a:lnTo>
                    <a:lnTo>
                      <a:pt x="31" y="0"/>
                    </a:lnTo>
                    <a:lnTo>
                      <a:pt x="33" y="0"/>
                    </a:lnTo>
                    <a:lnTo>
                      <a:pt x="34" y="0"/>
                    </a:lnTo>
                    <a:lnTo>
                      <a:pt x="36" y="1"/>
                    </a:lnTo>
                    <a:lnTo>
                      <a:pt x="37" y="1"/>
                    </a:lnTo>
                    <a:lnTo>
                      <a:pt x="39" y="1"/>
                    </a:lnTo>
                    <a:lnTo>
                      <a:pt x="39" y="1"/>
                    </a:lnTo>
                    <a:lnTo>
                      <a:pt x="40" y="2"/>
                    </a:lnTo>
                    <a:lnTo>
                      <a:pt x="41" y="2"/>
                    </a:lnTo>
                    <a:lnTo>
                      <a:pt x="41" y="3"/>
                    </a:lnTo>
                    <a:lnTo>
                      <a:pt x="43" y="3"/>
                    </a:lnTo>
                    <a:lnTo>
                      <a:pt x="43" y="5"/>
                    </a:lnTo>
                    <a:lnTo>
                      <a:pt x="43" y="5"/>
                    </a:lnTo>
                    <a:lnTo>
                      <a:pt x="44" y="6"/>
                    </a:lnTo>
                    <a:lnTo>
                      <a:pt x="44" y="6"/>
                    </a:lnTo>
                    <a:lnTo>
                      <a:pt x="44" y="7"/>
                    </a:lnTo>
                    <a:lnTo>
                      <a:pt x="44" y="8"/>
                    </a:lnTo>
                    <a:lnTo>
                      <a:pt x="44" y="8"/>
                    </a:lnTo>
                    <a:lnTo>
                      <a:pt x="46" y="10"/>
                    </a:lnTo>
                    <a:lnTo>
                      <a:pt x="46" y="11"/>
                    </a:lnTo>
                    <a:lnTo>
                      <a:pt x="46" y="12"/>
                    </a:lnTo>
                    <a:lnTo>
                      <a:pt x="46" y="12"/>
                    </a:lnTo>
                    <a:lnTo>
                      <a:pt x="46" y="30"/>
                    </a:lnTo>
                    <a:lnTo>
                      <a:pt x="46" y="31"/>
                    </a:lnTo>
                    <a:lnTo>
                      <a:pt x="46" y="31"/>
                    </a:lnTo>
                    <a:lnTo>
                      <a:pt x="46" y="32"/>
                    </a:lnTo>
                    <a:lnTo>
                      <a:pt x="46" y="32"/>
                    </a:lnTo>
                    <a:lnTo>
                      <a:pt x="46" y="32"/>
                    </a:lnTo>
                    <a:lnTo>
                      <a:pt x="46" y="34"/>
                    </a:lnTo>
                    <a:lnTo>
                      <a:pt x="46" y="34"/>
                    </a:lnTo>
                    <a:lnTo>
                      <a:pt x="46" y="34"/>
                    </a:lnTo>
                    <a:lnTo>
                      <a:pt x="46" y="34"/>
                    </a:lnTo>
                    <a:lnTo>
                      <a:pt x="46" y="34"/>
                    </a:lnTo>
                    <a:lnTo>
                      <a:pt x="46" y="34"/>
                    </a:lnTo>
                    <a:lnTo>
                      <a:pt x="46" y="35"/>
                    </a:lnTo>
                    <a:lnTo>
                      <a:pt x="47" y="35"/>
                    </a:lnTo>
                    <a:lnTo>
                      <a:pt x="47" y="35"/>
                    </a:lnTo>
                    <a:lnTo>
                      <a:pt x="47" y="35"/>
                    </a:lnTo>
                    <a:lnTo>
                      <a:pt x="47" y="35"/>
                    </a:lnTo>
                    <a:lnTo>
                      <a:pt x="47" y="36"/>
                    </a:lnTo>
                    <a:lnTo>
                      <a:pt x="30" y="36"/>
                    </a:lnTo>
                    <a:lnTo>
                      <a:pt x="30" y="32"/>
                    </a:lnTo>
                    <a:lnTo>
                      <a:pt x="29" y="34"/>
                    </a:lnTo>
                    <a:lnTo>
                      <a:pt x="27" y="35"/>
                    </a:lnTo>
                    <a:lnTo>
                      <a:pt x="24" y="35"/>
                    </a:lnTo>
                    <a:lnTo>
                      <a:pt x="23" y="36"/>
                    </a:lnTo>
                    <a:lnTo>
                      <a:pt x="21" y="36"/>
                    </a:lnTo>
                    <a:lnTo>
                      <a:pt x="18" y="37"/>
                    </a:lnTo>
                    <a:lnTo>
                      <a:pt x="17" y="37"/>
                    </a:lnTo>
                    <a:lnTo>
                      <a:pt x="14" y="37"/>
                    </a:lnTo>
                    <a:lnTo>
                      <a:pt x="13" y="37"/>
                    </a:lnTo>
                    <a:lnTo>
                      <a:pt x="13" y="37"/>
                    </a:lnTo>
                    <a:lnTo>
                      <a:pt x="11" y="37"/>
                    </a:lnTo>
                    <a:lnTo>
                      <a:pt x="11" y="37"/>
                    </a:lnTo>
                    <a:lnTo>
                      <a:pt x="10" y="37"/>
                    </a:lnTo>
                    <a:lnTo>
                      <a:pt x="8" y="36"/>
                    </a:lnTo>
                    <a:lnTo>
                      <a:pt x="8" y="36"/>
                    </a:lnTo>
                    <a:lnTo>
                      <a:pt x="7" y="36"/>
                    </a:lnTo>
                    <a:lnTo>
                      <a:pt x="7" y="36"/>
                    </a:lnTo>
                    <a:lnTo>
                      <a:pt x="6" y="35"/>
                    </a:lnTo>
                    <a:lnTo>
                      <a:pt x="6" y="35"/>
                    </a:lnTo>
                    <a:lnTo>
                      <a:pt x="4" y="35"/>
                    </a:lnTo>
                    <a:lnTo>
                      <a:pt x="4" y="35"/>
                    </a:lnTo>
                    <a:lnTo>
                      <a:pt x="3" y="34"/>
                    </a:lnTo>
                    <a:lnTo>
                      <a:pt x="3" y="34"/>
                    </a:lnTo>
                    <a:lnTo>
                      <a:pt x="1" y="32"/>
                    </a:lnTo>
                    <a:lnTo>
                      <a:pt x="1" y="32"/>
                    </a:lnTo>
                    <a:lnTo>
                      <a:pt x="1" y="31"/>
                    </a:lnTo>
                    <a:lnTo>
                      <a:pt x="1" y="31"/>
                    </a:lnTo>
                    <a:lnTo>
                      <a:pt x="0" y="30"/>
                    </a:lnTo>
                    <a:lnTo>
                      <a:pt x="0" y="28"/>
                    </a:lnTo>
                    <a:lnTo>
                      <a:pt x="0" y="28"/>
                    </a:lnTo>
                    <a:lnTo>
                      <a:pt x="0" y="27"/>
                    </a:lnTo>
                    <a:lnTo>
                      <a:pt x="0" y="26"/>
                    </a:lnTo>
                    <a:lnTo>
                      <a:pt x="0" y="25"/>
                    </a:lnTo>
                    <a:lnTo>
                      <a:pt x="0" y="23"/>
                    </a:lnTo>
                    <a:lnTo>
                      <a:pt x="0" y="23"/>
                    </a:lnTo>
                    <a:lnTo>
                      <a:pt x="0" y="22"/>
                    </a:lnTo>
                    <a:lnTo>
                      <a:pt x="1" y="21"/>
                    </a:lnTo>
                    <a:lnTo>
                      <a:pt x="1" y="21"/>
                    </a:lnTo>
                    <a:lnTo>
                      <a:pt x="3" y="20"/>
                    </a:lnTo>
                    <a:lnTo>
                      <a:pt x="3" y="18"/>
                    </a:lnTo>
                    <a:lnTo>
                      <a:pt x="3" y="18"/>
                    </a:lnTo>
                    <a:lnTo>
                      <a:pt x="4" y="18"/>
                    </a:lnTo>
                    <a:lnTo>
                      <a:pt x="4" y="18"/>
                    </a:lnTo>
                    <a:lnTo>
                      <a:pt x="6" y="17"/>
                    </a:lnTo>
                    <a:lnTo>
                      <a:pt x="6" y="17"/>
                    </a:lnTo>
                    <a:lnTo>
                      <a:pt x="7" y="17"/>
                    </a:lnTo>
                    <a:lnTo>
                      <a:pt x="7" y="17"/>
                    </a:lnTo>
                    <a:lnTo>
                      <a:pt x="8" y="16"/>
                    </a:lnTo>
                    <a:lnTo>
                      <a:pt x="8" y="16"/>
                    </a:lnTo>
                    <a:lnTo>
                      <a:pt x="10" y="16"/>
                    </a:lnTo>
                    <a:lnTo>
                      <a:pt x="10" y="16"/>
                    </a:lnTo>
                    <a:lnTo>
                      <a:pt x="11" y="16"/>
                    </a:lnTo>
                    <a:lnTo>
                      <a:pt x="13" y="16"/>
                    </a:lnTo>
                    <a:lnTo>
                      <a:pt x="13" y="15"/>
                    </a:lnTo>
                    <a:lnTo>
                      <a:pt x="14" y="15"/>
                    </a:lnTo>
                    <a:lnTo>
                      <a:pt x="16" y="15"/>
                    </a:lnTo>
                    <a:lnTo>
                      <a:pt x="16" y="15"/>
                    </a:lnTo>
                    <a:lnTo>
                      <a:pt x="17" y="15"/>
                    </a:lnTo>
                    <a:lnTo>
                      <a:pt x="18" y="15"/>
                    </a:lnTo>
                    <a:lnTo>
                      <a:pt x="18" y="15"/>
                    </a:lnTo>
                    <a:lnTo>
                      <a:pt x="20" y="15"/>
                    </a:lnTo>
                    <a:lnTo>
                      <a:pt x="21" y="15"/>
                    </a:lnTo>
                    <a:lnTo>
                      <a:pt x="21" y="15"/>
                    </a:lnTo>
                    <a:lnTo>
                      <a:pt x="23" y="15"/>
                    </a:lnTo>
                    <a:lnTo>
                      <a:pt x="23" y="13"/>
                    </a:lnTo>
                    <a:lnTo>
                      <a:pt x="24" y="13"/>
                    </a:lnTo>
                    <a:lnTo>
                      <a:pt x="24" y="13"/>
                    </a:lnTo>
                    <a:lnTo>
                      <a:pt x="26" y="13"/>
                    </a:lnTo>
                    <a:lnTo>
                      <a:pt x="26" y="13"/>
                    </a:lnTo>
                    <a:lnTo>
                      <a:pt x="26" y="13"/>
                    </a:lnTo>
                    <a:lnTo>
                      <a:pt x="27" y="13"/>
                    </a:lnTo>
                    <a:lnTo>
                      <a:pt x="27" y="13"/>
                    </a:lnTo>
                    <a:lnTo>
                      <a:pt x="27" y="13"/>
                    </a:lnTo>
                    <a:lnTo>
                      <a:pt x="29" y="12"/>
                    </a:lnTo>
                    <a:lnTo>
                      <a:pt x="29" y="12"/>
                    </a:lnTo>
                    <a:lnTo>
                      <a:pt x="29" y="12"/>
                    </a:lnTo>
                    <a:lnTo>
                      <a:pt x="29" y="12"/>
                    </a:lnTo>
                    <a:lnTo>
                      <a:pt x="29" y="11"/>
                    </a:lnTo>
                    <a:lnTo>
                      <a:pt x="29" y="11"/>
                    </a:lnTo>
                    <a:lnTo>
                      <a:pt x="29" y="11"/>
                    </a:lnTo>
                    <a:lnTo>
                      <a:pt x="29" y="11"/>
                    </a:lnTo>
                    <a:lnTo>
                      <a:pt x="29" y="10"/>
                    </a:lnTo>
                    <a:lnTo>
                      <a:pt x="29" y="10"/>
                    </a:lnTo>
                    <a:lnTo>
                      <a:pt x="29" y="10"/>
                    </a:lnTo>
                    <a:lnTo>
                      <a:pt x="29" y="10"/>
                    </a:lnTo>
                    <a:lnTo>
                      <a:pt x="29" y="10"/>
                    </a:lnTo>
                    <a:lnTo>
                      <a:pt x="29" y="10"/>
                    </a:lnTo>
                    <a:lnTo>
                      <a:pt x="27" y="8"/>
                    </a:lnTo>
                    <a:lnTo>
                      <a:pt x="27" y="8"/>
                    </a:lnTo>
                    <a:lnTo>
                      <a:pt x="27" y="8"/>
                    </a:lnTo>
                    <a:lnTo>
                      <a:pt x="27" y="8"/>
                    </a:lnTo>
                    <a:lnTo>
                      <a:pt x="26" y="8"/>
                    </a:lnTo>
                    <a:lnTo>
                      <a:pt x="26" y="8"/>
                    </a:lnTo>
                    <a:lnTo>
                      <a:pt x="26" y="8"/>
                    </a:lnTo>
                    <a:lnTo>
                      <a:pt x="24" y="8"/>
                    </a:lnTo>
                    <a:lnTo>
                      <a:pt x="24" y="8"/>
                    </a:lnTo>
                    <a:lnTo>
                      <a:pt x="23" y="8"/>
                    </a:lnTo>
                    <a:lnTo>
                      <a:pt x="21" y="8"/>
                    </a:lnTo>
                    <a:lnTo>
                      <a:pt x="20" y="8"/>
                    </a:lnTo>
                    <a:lnTo>
                      <a:pt x="20" y="8"/>
                    </a:lnTo>
                    <a:lnTo>
                      <a:pt x="20" y="10"/>
                    </a:lnTo>
                    <a:lnTo>
                      <a:pt x="18" y="10"/>
                    </a:lnTo>
                    <a:lnTo>
                      <a:pt x="18" y="11"/>
                    </a:lnTo>
                    <a:lnTo>
                      <a:pt x="18" y="11"/>
                    </a:lnTo>
                    <a:lnTo>
                      <a:pt x="3" y="11"/>
                    </a:lnTo>
                    <a:close/>
                    <a:moveTo>
                      <a:pt x="29" y="20"/>
                    </a:moveTo>
                    <a:lnTo>
                      <a:pt x="29" y="20"/>
                    </a:lnTo>
                    <a:lnTo>
                      <a:pt x="29" y="21"/>
                    </a:lnTo>
                    <a:lnTo>
                      <a:pt x="27" y="21"/>
                    </a:lnTo>
                    <a:lnTo>
                      <a:pt x="27" y="21"/>
                    </a:lnTo>
                    <a:lnTo>
                      <a:pt x="26" y="21"/>
                    </a:lnTo>
                    <a:lnTo>
                      <a:pt x="26" y="21"/>
                    </a:lnTo>
                    <a:lnTo>
                      <a:pt x="24" y="21"/>
                    </a:lnTo>
                    <a:lnTo>
                      <a:pt x="24" y="22"/>
                    </a:lnTo>
                    <a:lnTo>
                      <a:pt x="23" y="22"/>
                    </a:lnTo>
                    <a:lnTo>
                      <a:pt x="23" y="22"/>
                    </a:lnTo>
                    <a:lnTo>
                      <a:pt x="21" y="22"/>
                    </a:lnTo>
                    <a:lnTo>
                      <a:pt x="21" y="22"/>
                    </a:lnTo>
                    <a:lnTo>
                      <a:pt x="20" y="22"/>
                    </a:lnTo>
                    <a:lnTo>
                      <a:pt x="20" y="22"/>
                    </a:lnTo>
                    <a:lnTo>
                      <a:pt x="18" y="23"/>
                    </a:lnTo>
                    <a:lnTo>
                      <a:pt x="18" y="23"/>
                    </a:lnTo>
                    <a:lnTo>
                      <a:pt x="18" y="23"/>
                    </a:lnTo>
                    <a:lnTo>
                      <a:pt x="18" y="23"/>
                    </a:lnTo>
                    <a:lnTo>
                      <a:pt x="17" y="23"/>
                    </a:lnTo>
                    <a:lnTo>
                      <a:pt x="17" y="25"/>
                    </a:lnTo>
                    <a:lnTo>
                      <a:pt x="17" y="25"/>
                    </a:lnTo>
                    <a:lnTo>
                      <a:pt x="17" y="25"/>
                    </a:lnTo>
                    <a:lnTo>
                      <a:pt x="17" y="26"/>
                    </a:lnTo>
                    <a:lnTo>
                      <a:pt x="17" y="26"/>
                    </a:lnTo>
                    <a:lnTo>
                      <a:pt x="17" y="27"/>
                    </a:lnTo>
                    <a:lnTo>
                      <a:pt x="17" y="27"/>
                    </a:lnTo>
                    <a:lnTo>
                      <a:pt x="17" y="27"/>
                    </a:lnTo>
                    <a:lnTo>
                      <a:pt x="18" y="28"/>
                    </a:lnTo>
                    <a:lnTo>
                      <a:pt x="18" y="28"/>
                    </a:lnTo>
                    <a:lnTo>
                      <a:pt x="20" y="28"/>
                    </a:lnTo>
                    <a:lnTo>
                      <a:pt x="20" y="28"/>
                    </a:lnTo>
                    <a:lnTo>
                      <a:pt x="21" y="30"/>
                    </a:lnTo>
                    <a:lnTo>
                      <a:pt x="23" y="28"/>
                    </a:lnTo>
                    <a:lnTo>
                      <a:pt x="23" y="28"/>
                    </a:lnTo>
                    <a:lnTo>
                      <a:pt x="24" y="28"/>
                    </a:lnTo>
                    <a:lnTo>
                      <a:pt x="24" y="28"/>
                    </a:lnTo>
                    <a:lnTo>
                      <a:pt x="26" y="28"/>
                    </a:lnTo>
                    <a:lnTo>
                      <a:pt x="26" y="27"/>
                    </a:lnTo>
                    <a:lnTo>
                      <a:pt x="27" y="27"/>
                    </a:lnTo>
                    <a:lnTo>
                      <a:pt x="27" y="27"/>
                    </a:lnTo>
                    <a:lnTo>
                      <a:pt x="27" y="26"/>
                    </a:lnTo>
                    <a:lnTo>
                      <a:pt x="29" y="26"/>
                    </a:lnTo>
                    <a:lnTo>
                      <a:pt x="29" y="25"/>
                    </a:lnTo>
                    <a:lnTo>
                      <a:pt x="29" y="25"/>
                    </a:lnTo>
                    <a:lnTo>
                      <a:pt x="29" y="23"/>
                    </a:lnTo>
                    <a:lnTo>
                      <a:pt x="29" y="23"/>
                    </a:lnTo>
                    <a:lnTo>
                      <a:pt x="29" y="22"/>
                    </a:lnTo>
                    <a:lnTo>
                      <a:pt x="29" y="21"/>
                    </a:lnTo>
                    <a:lnTo>
                      <a:pt x="29" y="20"/>
                    </a:lnTo>
                    <a:close/>
                  </a:path>
                </a:pathLst>
              </a:custGeom>
              <a:solidFill>
                <a:srgbClr val="000000"/>
              </a:solidFill>
              <a:ln w="9525">
                <a:noFill/>
                <a:round/>
                <a:headEnd/>
                <a:tailEnd/>
              </a:ln>
            </p:spPr>
            <p:txBody>
              <a:bodyPr/>
              <a:lstStyle/>
              <a:p>
                <a:endParaRPr lang="en-US"/>
              </a:p>
            </p:txBody>
          </p:sp>
          <p:sp>
            <p:nvSpPr>
              <p:cNvPr id="10477" name="Rectangle 237"/>
              <p:cNvSpPr>
                <a:spLocks noChangeArrowheads="1"/>
              </p:cNvSpPr>
              <p:nvPr/>
            </p:nvSpPr>
            <p:spPr bwMode="auto">
              <a:xfrm>
                <a:off x="2883" y="3491"/>
                <a:ext cx="6" cy="12"/>
              </a:xfrm>
              <a:prstGeom prst="rect">
                <a:avLst/>
              </a:prstGeom>
              <a:solidFill>
                <a:srgbClr val="000000"/>
              </a:solidFill>
              <a:ln w="9525">
                <a:noFill/>
                <a:miter lim="800000"/>
                <a:headEnd/>
                <a:tailEnd/>
              </a:ln>
            </p:spPr>
            <p:txBody>
              <a:bodyPr/>
              <a:lstStyle/>
              <a:p>
                <a:endParaRPr lang="en-US"/>
              </a:p>
            </p:txBody>
          </p:sp>
          <p:sp>
            <p:nvSpPr>
              <p:cNvPr id="10478" name="Rectangle 238"/>
              <p:cNvSpPr>
                <a:spLocks noChangeArrowheads="1"/>
              </p:cNvSpPr>
              <p:nvPr/>
            </p:nvSpPr>
            <p:spPr bwMode="auto">
              <a:xfrm>
                <a:off x="2883" y="3486"/>
                <a:ext cx="6" cy="4"/>
              </a:xfrm>
              <a:prstGeom prst="rect">
                <a:avLst/>
              </a:prstGeom>
              <a:solidFill>
                <a:srgbClr val="000000"/>
              </a:solidFill>
              <a:ln w="9525">
                <a:noFill/>
                <a:miter lim="800000"/>
                <a:headEnd/>
                <a:tailEnd/>
              </a:ln>
            </p:spPr>
            <p:txBody>
              <a:bodyPr/>
              <a:lstStyle/>
              <a:p>
                <a:endParaRPr lang="en-US"/>
              </a:p>
            </p:txBody>
          </p:sp>
          <p:sp>
            <p:nvSpPr>
              <p:cNvPr id="10479" name="Freeform 239"/>
              <p:cNvSpPr>
                <a:spLocks/>
              </p:cNvSpPr>
              <p:nvPr/>
            </p:nvSpPr>
            <p:spPr bwMode="auto">
              <a:xfrm>
                <a:off x="2891" y="3491"/>
                <a:ext cx="24" cy="12"/>
              </a:xfrm>
              <a:custGeom>
                <a:avLst/>
                <a:gdLst/>
                <a:ahLst/>
                <a:cxnLst>
                  <a:cxn ang="0">
                    <a:pos x="16" y="6"/>
                  </a:cxn>
                  <a:cxn ang="0">
                    <a:pos x="17" y="3"/>
                  </a:cxn>
                  <a:cxn ang="0">
                    <a:pos x="20" y="2"/>
                  </a:cxn>
                  <a:cxn ang="0">
                    <a:pos x="23" y="1"/>
                  </a:cxn>
                  <a:cxn ang="0">
                    <a:pos x="26" y="0"/>
                  </a:cxn>
                  <a:cxn ang="0">
                    <a:pos x="28" y="0"/>
                  </a:cxn>
                  <a:cxn ang="0">
                    <a:pos x="33" y="0"/>
                  </a:cxn>
                  <a:cxn ang="0">
                    <a:pos x="39" y="2"/>
                  </a:cxn>
                  <a:cxn ang="0">
                    <a:pos x="43" y="6"/>
                  </a:cxn>
                  <a:cxn ang="0">
                    <a:pos x="47" y="2"/>
                  </a:cxn>
                  <a:cxn ang="0">
                    <a:pos x="51" y="0"/>
                  </a:cxn>
                  <a:cxn ang="0">
                    <a:pos x="57" y="0"/>
                  </a:cxn>
                  <a:cxn ang="0">
                    <a:pos x="60" y="0"/>
                  </a:cxn>
                  <a:cxn ang="0">
                    <a:pos x="64" y="1"/>
                  </a:cxn>
                  <a:cxn ang="0">
                    <a:pos x="66" y="2"/>
                  </a:cxn>
                  <a:cxn ang="0">
                    <a:pos x="69" y="3"/>
                  </a:cxn>
                  <a:cxn ang="0">
                    <a:pos x="70" y="6"/>
                  </a:cxn>
                  <a:cxn ang="0">
                    <a:pos x="70" y="8"/>
                  </a:cxn>
                  <a:cxn ang="0">
                    <a:pos x="72" y="12"/>
                  </a:cxn>
                  <a:cxn ang="0">
                    <a:pos x="72" y="36"/>
                  </a:cxn>
                  <a:cxn ang="0">
                    <a:pos x="54" y="17"/>
                  </a:cxn>
                  <a:cxn ang="0">
                    <a:pos x="54" y="15"/>
                  </a:cxn>
                  <a:cxn ang="0">
                    <a:pos x="54" y="12"/>
                  </a:cxn>
                  <a:cxn ang="0">
                    <a:pos x="53" y="11"/>
                  </a:cxn>
                  <a:cxn ang="0">
                    <a:pos x="51" y="11"/>
                  </a:cxn>
                  <a:cxn ang="0">
                    <a:pos x="50" y="11"/>
                  </a:cxn>
                  <a:cxn ang="0">
                    <a:pos x="49" y="11"/>
                  </a:cxn>
                  <a:cxn ang="0">
                    <a:pos x="47" y="11"/>
                  </a:cxn>
                  <a:cxn ang="0">
                    <a:pos x="47" y="11"/>
                  </a:cxn>
                  <a:cxn ang="0">
                    <a:pos x="46" y="11"/>
                  </a:cxn>
                  <a:cxn ang="0">
                    <a:pos x="46" y="12"/>
                  </a:cxn>
                  <a:cxn ang="0">
                    <a:pos x="44" y="13"/>
                  </a:cxn>
                  <a:cxn ang="0">
                    <a:pos x="44" y="16"/>
                  </a:cxn>
                  <a:cxn ang="0">
                    <a:pos x="44" y="17"/>
                  </a:cxn>
                  <a:cxn ang="0">
                    <a:pos x="28" y="17"/>
                  </a:cxn>
                  <a:cxn ang="0">
                    <a:pos x="28" y="15"/>
                  </a:cxn>
                  <a:cxn ang="0">
                    <a:pos x="27" y="13"/>
                  </a:cxn>
                  <a:cxn ang="0">
                    <a:pos x="27" y="12"/>
                  </a:cxn>
                  <a:cxn ang="0">
                    <a:pos x="26" y="11"/>
                  </a:cxn>
                  <a:cxn ang="0">
                    <a:pos x="24" y="11"/>
                  </a:cxn>
                  <a:cxn ang="0">
                    <a:pos x="20" y="11"/>
                  </a:cxn>
                  <a:cxn ang="0">
                    <a:pos x="18" y="13"/>
                  </a:cxn>
                  <a:cxn ang="0">
                    <a:pos x="17" y="17"/>
                  </a:cxn>
                  <a:cxn ang="0">
                    <a:pos x="0" y="0"/>
                  </a:cxn>
                </a:cxnLst>
                <a:rect l="0" t="0" r="r" b="b"/>
                <a:pathLst>
                  <a:path w="72" h="36">
                    <a:moveTo>
                      <a:pt x="0" y="0"/>
                    </a:moveTo>
                    <a:lnTo>
                      <a:pt x="16" y="0"/>
                    </a:lnTo>
                    <a:lnTo>
                      <a:pt x="16" y="6"/>
                    </a:lnTo>
                    <a:lnTo>
                      <a:pt x="16" y="5"/>
                    </a:lnTo>
                    <a:lnTo>
                      <a:pt x="17" y="5"/>
                    </a:lnTo>
                    <a:lnTo>
                      <a:pt x="17" y="3"/>
                    </a:lnTo>
                    <a:lnTo>
                      <a:pt x="18" y="3"/>
                    </a:lnTo>
                    <a:lnTo>
                      <a:pt x="18" y="2"/>
                    </a:lnTo>
                    <a:lnTo>
                      <a:pt x="20" y="2"/>
                    </a:lnTo>
                    <a:lnTo>
                      <a:pt x="20" y="1"/>
                    </a:lnTo>
                    <a:lnTo>
                      <a:pt x="21" y="1"/>
                    </a:lnTo>
                    <a:lnTo>
                      <a:pt x="23" y="1"/>
                    </a:lnTo>
                    <a:lnTo>
                      <a:pt x="23" y="0"/>
                    </a:lnTo>
                    <a:lnTo>
                      <a:pt x="24" y="0"/>
                    </a:lnTo>
                    <a:lnTo>
                      <a:pt x="26" y="0"/>
                    </a:lnTo>
                    <a:lnTo>
                      <a:pt x="26" y="0"/>
                    </a:lnTo>
                    <a:lnTo>
                      <a:pt x="27" y="0"/>
                    </a:lnTo>
                    <a:lnTo>
                      <a:pt x="28" y="0"/>
                    </a:lnTo>
                    <a:lnTo>
                      <a:pt x="28" y="0"/>
                    </a:lnTo>
                    <a:lnTo>
                      <a:pt x="31" y="0"/>
                    </a:lnTo>
                    <a:lnTo>
                      <a:pt x="33" y="0"/>
                    </a:lnTo>
                    <a:lnTo>
                      <a:pt x="36" y="0"/>
                    </a:lnTo>
                    <a:lnTo>
                      <a:pt x="37" y="1"/>
                    </a:lnTo>
                    <a:lnTo>
                      <a:pt x="39" y="2"/>
                    </a:lnTo>
                    <a:lnTo>
                      <a:pt x="40" y="3"/>
                    </a:lnTo>
                    <a:lnTo>
                      <a:pt x="41" y="5"/>
                    </a:lnTo>
                    <a:lnTo>
                      <a:pt x="43" y="6"/>
                    </a:lnTo>
                    <a:lnTo>
                      <a:pt x="43" y="5"/>
                    </a:lnTo>
                    <a:lnTo>
                      <a:pt x="44" y="3"/>
                    </a:lnTo>
                    <a:lnTo>
                      <a:pt x="47" y="2"/>
                    </a:lnTo>
                    <a:lnTo>
                      <a:pt x="49" y="1"/>
                    </a:lnTo>
                    <a:lnTo>
                      <a:pt x="50" y="0"/>
                    </a:lnTo>
                    <a:lnTo>
                      <a:pt x="51" y="0"/>
                    </a:lnTo>
                    <a:lnTo>
                      <a:pt x="54" y="0"/>
                    </a:lnTo>
                    <a:lnTo>
                      <a:pt x="56" y="0"/>
                    </a:lnTo>
                    <a:lnTo>
                      <a:pt x="57" y="0"/>
                    </a:lnTo>
                    <a:lnTo>
                      <a:pt x="59" y="0"/>
                    </a:lnTo>
                    <a:lnTo>
                      <a:pt x="60" y="0"/>
                    </a:lnTo>
                    <a:lnTo>
                      <a:pt x="60" y="0"/>
                    </a:lnTo>
                    <a:lnTo>
                      <a:pt x="62" y="0"/>
                    </a:lnTo>
                    <a:lnTo>
                      <a:pt x="63" y="0"/>
                    </a:lnTo>
                    <a:lnTo>
                      <a:pt x="64" y="1"/>
                    </a:lnTo>
                    <a:lnTo>
                      <a:pt x="64" y="1"/>
                    </a:lnTo>
                    <a:lnTo>
                      <a:pt x="66" y="1"/>
                    </a:lnTo>
                    <a:lnTo>
                      <a:pt x="66" y="2"/>
                    </a:lnTo>
                    <a:lnTo>
                      <a:pt x="67" y="2"/>
                    </a:lnTo>
                    <a:lnTo>
                      <a:pt x="67" y="2"/>
                    </a:lnTo>
                    <a:lnTo>
                      <a:pt x="69" y="3"/>
                    </a:lnTo>
                    <a:lnTo>
                      <a:pt x="69" y="3"/>
                    </a:lnTo>
                    <a:lnTo>
                      <a:pt x="69" y="5"/>
                    </a:lnTo>
                    <a:lnTo>
                      <a:pt x="70" y="6"/>
                    </a:lnTo>
                    <a:lnTo>
                      <a:pt x="70" y="6"/>
                    </a:lnTo>
                    <a:lnTo>
                      <a:pt x="70" y="7"/>
                    </a:lnTo>
                    <a:lnTo>
                      <a:pt x="70" y="8"/>
                    </a:lnTo>
                    <a:lnTo>
                      <a:pt x="72" y="10"/>
                    </a:lnTo>
                    <a:lnTo>
                      <a:pt x="72" y="11"/>
                    </a:lnTo>
                    <a:lnTo>
                      <a:pt x="72" y="12"/>
                    </a:lnTo>
                    <a:lnTo>
                      <a:pt x="72" y="13"/>
                    </a:lnTo>
                    <a:lnTo>
                      <a:pt x="72" y="15"/>
                    </a:lnTo>
                    <a:lnTo>
                      <a:pt x="72" y="36"/>
                    </a:lnTo>
                    <a:lnTo>
                      <a:pt x="54" y="36"/>
                    </a:lnTo>
                    <a:lnTo>
                      <a:pt x="54" y="17"/>
                    </a:lnTo>
                    <a:lnTo>
                      <a:pt x="54" y="17"/>
                    </a:lnTo>
                    <a:lnTo>
                      <a:pt x="54" y="16"/>
                    </a:lnTo>
                    <a:lnTo>
                      <a:pt x="54" y="15"/>
                    </a:lnTo>
                    <a:lnTo>
                      <a:pt x="54" y="15"/>
                    </a:lnTo>
                    <a:lnTo>
                      <a:pt x="54" y="13"/>
                    </a:lnTo>
                    <a:lnTo>
                      <a:pt x="54" y="13"/>
                    </a:lnTo>
                    <a:lnTo>
                      <a:pt x="54" y="12"/>
                    </a:lnTo>
                    <a:lnTo>
                      <a:pt x="54" y="12"/>
                    </a:lnTo>
                    <a:lnTo>
                      <a:pt x="53" y="11"/>
                    </a:lnTo>
                    <a:lnTo>
                      <a:pt x="53" y="11"/>
                    </a:lnTo>
                    <a:lnTo>
                      <a:pt x="53" y="11"/>
                    </a:lnTo>
                    <a:lnTo>
                      <a:pt x="53" y="11"/>
                    </a:lnTo>
                    <a:lnTo>
                      <a:pt x="51" y="11"/>
                    </a:lnTo>
                    <a:lnTo>
                      <a:pt x="51" y="11"/>
                    </a:lnTo>
                    <a:lnTo>
                      <a:pt x="50" y="11"/>
                    </a:lnTo>
                    <a:lnTo>
                      <a:pt x="50" y="11"/>
                    </a:lnTo>
                    <a:lnTo>
                      <a:pt x="50" y="11"/>
                    </a:lnTo>
                    <a:lnTo>
                      <a:pt x="49" y="11"/>
                    </a:lnTo>
                    <a:lnTo>
                      <a:pt x="49" y="11"/>
                    </a:lnTo>
                    <a:lnTo>
                      <a:pt x="49" y="11"/>
                    </a:lnTo>
                    <a:lnTo>
                      <a:pt x="49" y="11"/>
                    </a:lnTo>
                    <a:lnTo>
                      <a:pt x="47" y="11"/>
                    </a:lnTo>
                    <a:lnTo>
                      <a:pt x="47" y="11"/>
                    </a:lnTo>
                    <a:lnTo>
                      <a:pt x="47" y="11"/>
                    </a:lnTo>
                    <a:lnTo>
                      <a:pt x="47" y="11"/>
                    </a:lnTo>
                    <a:lnTo>
                      <a:pt x="47" y="11"/>
                    </a:lnTo>
                    <a:lnTo>
                      <a:pt x="46" y="11"/>
                    </a:lnTo>
                    <a:lnTo>
                      <a:pt x="46" y="11"/>
                    </a:lnTo>
                    <a:lnTo>
                      <a:pt x="46" y="12"/>
                    </a:lnTo>
                    <a:lnTo>
                      <a:pt x="46" y="12"/>
                    </a:lnTo>
                    <a:lnTo>
                      <a:pt x="46" y="12"/>
                    </a:lnTo>
                    <a:lnTo>
                      <a:pt x="46" y="12"/>
                    </a:lnTo>
                    <a:lnTo>
                      <a:pt x="46" y="13"/>
                    </a:lnTo>
                    <a:lnTo>
                      <a:pt x="44" y="13"/>
                    </a:lnTo>
                    <a:lnTo>
                      <a:pt x="44" y="15"/>
                    </a:lnTo>
                    <a:lnTo>
                      <a:pt x="44" y="15"/>
                    </a:lnTo>
                    <a:lnTo>
                      <a:pt x="44" y="16"/>
                    </a:lnTo>
                    <a:lnTo>
                      <a:pt x="44" y="16"/>
                    </a:lnTo>
                    <a:lnTo>
                      <a:pt x="44" y="17"/>
                    </a:lnTo>
                    <a:lnTo>
                      <a:pt x="44" y="17"/>
                    </a:lnTo>
                    <a:lnTo>
                      <a:pt x="44" y="36"/>
                    </a:lnTo>
                    <a:lnTo>
                      <a:pt x="28" y="36"/>
                    </a:lnTo>
                    <a:lnTo>
                      <a:pt x="28" y="17"/>
                    </a:lnTo>
                    <a:lnTo>
                      <a:pt x="28" y="17"/>
                    </a:lnTo>
                    <a:lnTo>
                      <a:pt x="28" y="16"/>
                    </a:lnTo>
                    <a:lnTo>
                      <a:pt x="28" y="15"/>
                    </a:lnTo>
                    <a:lnTo>
                      <a:pt x="27" y="15"/>
                    </a:lnTo>
                    <a:lnTo>
                      <a:pt x="27" y="13"/>
                    </a:lnTo>
                    <a:lnTo>
                      <a:pt x="27" y="13"/>
                    </a:lnTo>
                    <a:lnTo>
                      <a:pt x="27" y="12"/>
                    </a:lnTo>
                    <a:lnTo>
                      <a:pt x="27" y="12"/>
                    </a:lnTo>
                    <a:lnTo>
                      <a:pt x="27" y="12"/>
                    </a:lnTo>
                    <a:lnTo>
                      <a:pt x="27" y="11"/>
                    </a:lnTo>
                    <a:lnTo>
                      <a:pt x="26" y="11"/>
                    </a:lnTo>
                    <a:lnTo>
                      <a:pt x="26" y="11"/>
                    </a:lnTo>
                    <a:lnTo>
                      <a:pt x="24" y="11"/>
                    </a:lnTo>
                    <a:lnTo>
                      <a:pt x="24" y="11"/>
                    </a:lnTo>
                    <a:lnTo>
                      <a:pt x="24" y="11"/>
                    </a:lnTo>
                    <a:lnTo>
                      <a:pt x="23" y="11"/>
                    </a:lnTo>
                    <a:lnTo>
                      <a:pt x="21" y="11"/>
                    </a:lnTo>
                    <a:lnTo>
                      <a:pt x="20" y="11"/>
                    </a:lnTo>
                    <a:lnTo>
                      <a:pt x="20" y="11"/>
                    </a:lnTo>
                    <a:lnTo>
                      <a:pt x="18" y="12"/>
                    </a:lnTo>
                    <a:lnTo>
                      <a:pt x="18" y="13"/>
                    </a:lnTo>
                    <a:lnTo>
                      <a:pt x="17" y="15"/>
                    </a:lnTo>
                    <a:lnTo>
                      <a:pt x="17" y="16"/>
                    </a:lnTo>
                    <a:lnTo>
                      <a:pt x="17" y="17"/>
                    </a:lnTo>
                    <a:lnTo>
                      <a:pt x="17" y="36"/>
                    </a:lnTo>
                    <a:lnTo>
                      <a:pt x="0" y="36"/>
                    </a:lnTo>
                    <a:lnTo>
                      <a:pt x="0" y="0"/>
                    </a:lnTo>
                    <a:close/>
                  </a:path>
                </a:pathLst>
              </a:custGeom>
              <a:solidFill>
                <a:srgbClr val="000000"/>
              </a:solidFill>
              <a:ln w="9525">
                <a:noFill/>
                <a:round/>
                <a:headEnd/>
                <a:tailEnd/>
              </a:ln>
            </p:spPr>
            <p:txBody>
              <a:bodyPr/>
              <a:lstStyle/>
              <a:p>
                <a:endParaRPr lang="en-US"/>
              </a:p>
            </p:txBody>
          </p:sp>
          <p:sp>
            <p:nvSpPr>
              <p:cNvPr id="10480" name="Freeform 240"/>
              <p:cNvSpPr>
                <a:spLocks noEditPoints="1"/>
              </p:cNvSpPr>
              <p:nvPr/>
            </p:nvSpPr>
            <p:spPr bwMode="auto">
              <a:xfrm>
                <a:off x="2917" y="3491"/>
                <a:ext cx="16" cy="12"/>
              </a:xfrm>
              <a:custGeom>
                <a:avLst/>
                <a:gdLst/>
                <a:ahLst/>
                <a:cxnLst>
                  <a:cxn ang="0">
                    <a:pos x="3" y="8"/>
                  </a:cxn>
                  <a:cxn ang="0">
                    <a:pos x="5" y="6"/>
                  </a:cxn>
                  <a:cxn ang="0">
                    <a:pos x="6" y="3"/>
                  </a:cxn>
                  <a:cxn ang="0">
                    <a:pos x="10" y="1"/>
                  </a:cxn>
                  <a:cxn ang="0">
                    <a:pos x="16" y="0"/>
                  </a:cxn>
                  <a:cxn ang="0">
                    <a:pos x="23" y="0"/>
                  </a:cxn>
                  <a:cxn ang="0">
                    <a:pos x="32" y="0"/>
                  </a:cxn>
                  <a:cxn ang="0">
                    <a:pos x="38" y="1"/>
                  </a:cxn>
                  <a:cxn ang="0">
                    <a:pos x="40" y="2"/>
                  </a:cxn>
                  <a:cxn ang="0">
                    <a:pos x="43" y="5"/>
                  </a:cxn>
                  <a:cxn ang="0">
                    <a:pos x="45" y="8"/>
                  </a:cxn>
                  <a:cxn ang="0">
                    <a:pos x="45" y="12"/>
                  </a:cxn>
                  <a:cxn ang="0">
                    <a:pos x="45" y="31"/>
                  </a:cxn>
                  <a:cxn ang="0">
                    <a:pos x="46" y="34"/>
                  </a:cxn>
                  <a:cxn ang="0">
                    <a:pos x="46" y="34"/>
                  </a:cxn>
                  <a:cxn ang="0">
                    <a:pos x="46" y="35"/>
                  </a:cxn>
                  <a:cxn ang="0">
                    <a:pos x="30" y="36"/>
                  </a:cxn>
                  <a:cxn ang="0">
                    <a:pos x="25" y="35"/>
                  </a:cxn>
                  <a:cxn ang="0">
                    <a:pos x="16" y="37"/>
                  </a:cxn>
                  <a:cxn ang="0">
                    <a:pos x="12" y="37"/>
                  </a:cxn>
                  <a:cxn ang="0">
                    <a:pos x="9" y="36"/>
                  </a:cxn>
                  <a:cxn ang="0">
                    <a:pos x="5" y="35"/>
                  </a:cxn>
                  <a:cxn ang="0">
                    <a:pos x="2" y="34"/>
                  </a:cxn>
                  <a:cxn ang="0">
                    <a:pos x="0" y="31"/>
                  </a:cxn>
                  <a:cxn ang="0">
                    <a:pos x="0" y="27"/>
                  </a:cxn>
                  <a:cxn ang="0">
                    <a:pos x="0" y="23"/>
                  </a:cxn>
                  <a:cxn ang="0">
                    <a:pos x="2" y="20"/>
                  </a:cxn>
                  <a:cxn ang="0">
                    <a:pos x="5" y="18"/>
                  </a:cxn>
                  <a:cxn ang="0">
                    <a:pos x="7" y="17"/>
                  </a:cxn>
                  <a:cxn ang="0">
                    <a:pos x="10" y="16"/>
                  </a:cxn>
                  <a:cxn ang="0">
                    <a:pos x="15" y="15"/>
                  </a:cxn>
                  <a:cxn ang="0">
                    <a:pos x="18" y="15"/>
                  </a:cxn>
                  <a:cxn ang="0">
                    <a:pos x="22" y="15"/>
                  </a:cxn>
                  <a:cxn ang="0">
                    <a:pos x="25" y="13"/>
                  </a:cxn>
                  <a:cxn ang="0">
                    <a:pos x="26" y="13"/>
                  </a:cxn>
                  <a:cxn ang="0">
                    <a:pos x="29" y="12"/>
                  </a:cxn>
                  <a:cxn ang="0">
                    <a:pos x="29" y="11"/>
                  </a:cxn>
                  <a:cxn ang="0">
                    <a:pos x="29" y="10"/>
                  </a:cxn>
                  <a:cxn ang="0">
                    <a:pos x="28" y="10"/>
                  </a:cxn>
                  <a:cxn ang="0">
                    <a:pos x="26" y="8"/>
                  </a:cxn>
                  <a:cxn ang="0">
                    <a:pos x="25" y="8"/>
                  </a:cxn>
                  <a:cxn ang="0">
                    <a:pos x="20" y="8"/>
                  </a:cxn>
                  <a:cxn ang="0">
                    <a:pos x="19" y="11"/>
                  </a:cxn>
                  <a:cxn ang="0">
                    <a:pos x="29" y="20"/>
                  </a:cxn>
                  <a:cxn ang="0">
                    <a:pos x="26" y="21"/>
                  </a:cxn>
                  <a:cxn ang="0">
                    <a:pos x="23" y="22"/>
                  </a:cxn>
                  <a:cxn ang="0">
                    <a:pos x="20" y="22"/>
                  </a:cxn>
                  <a:cxn ang="0">
                    <a:pos x="18" y="23"/>
                  </a:cxn>
                  <a:cxn ang="0">
                    <a:pos x="18" y="25"/>
                  </a:cxn>
                  <a:cxn ang="0">
                    <a:pos x="18" y="27"/>
                  </a:cxn>
                  <a:cxn ang="0">
                    <a:pos x="19" y="28"/>
                  </a:cxn>
                  <a:cxn ang="0">
                    <a:pos x="22" y="28"/>
                  </a:cxn>
                  <a:cxn ang="0">
                    <a:pos x="26" y="28"/>
                  </a:cxn>
                  <a:cxn ang="0">
                    <a:pos x="28" y="26"/>
                  </a:cxn>
                  <a:cxn ang="0">
                    <a:pos x="29" y="23"/>
                  </a:cxn>
                  <a:cxn ang="0">
                    <a:pos x="29" y="20"/>
                  </a:cxn>
                </a:cxnLst>
                <a:rect l="0" t="0" r="r" b="b"/>
                <a:pathLst>
                  <a:path w="48" h="37">
                    <a:moveTo>
                      <a:pt x="2" y="11"/>
                    </a:moveTo>
                    <a:lnTo>
                      <a:pt x="2" y="11"/>
                    </a:lnTo>
                    <a:lnTo>
                      <a:pt x="2" y="10"/>
                    </a:lnTo>
                    <a:lnTo>
                      <a:pt x="3" y="8"/>
                    </a:lnTo>
                    <a:lnTo>
                      <a:pt x="3" y="8"/>
                    </a:lnTo>
                    <a:lnTo>
                      <a:pt x="3" y="7"/>
                    </a:lnTo>
                    <a:lnTo>
                      <a:pt x="3" y="7"/>
                    </a:lnTo>
                    <a:lnTo>
                      <a:pt x="5" y="6"/>
                    </a:lnTo>
                    <a:lnTo>
                      <a:pt x="5" y="5"/>
                    </a:lnTo>
                    <a:lnTo>
                      <a:pt x="5" y="5"/>
                    </a:lnTo>
                    <a:lnTo>
                      <a:pt x="6" y="3"/>
                    </a:lnTo>
                    <a:lnTo>
                      <a:pt x="6" y="3"/>
                    </a:lnTo>
                    <a:lnTo>
                      <a:pt x="7" y="3"/>
                    </a:lnTo>
                    <a:lnTo>
                      <a:pt x="7" y="2"/>
                    </a:lnTo>
                    <a:lnTo>
                      <a:pt x="9" y="2"/>
                    </a:lnTo>
                    <a:lnTo>
                      <a:pt x="10" y="1"/>
                    </a:lnTo>
                    <a:lnTo>
                      <a:pt x="12" y="1"/>
                    </a:lnTo>
                    <a:lnTo>
                      <a:pt x="13" y="1"/>
                    </a:lnTo>
                    <a:lnTo>
                      <a:pt x="15" y="0"/>
                    </a:lnTo>
                    <a:lnTo>
                      <a:pt x="16" y="0"/>
                    </a:lnTo>
                    <a:lnTo>
                      <a:pt x="18" y="0"/>
                    </a:lnTo>
                    <a:lnTo>
                      <a:pt x="19" y="0"/>
                    </a:lnTo>
                    <a:lnTo>
                      <a:pt x="22" y="0"/>
                    </a:lnTo>
                    <a:lnTo>
                      <a:pt x="23" y="0"/>
                    </a:lnTo>
                    <a:lnTo>
                      <a:pt x="26" y="0"/>
                    </a:lnTo>
                    <a:lnTo>
                      <a:pt x="28" y="0"/>
                    </a:lnTo>
                    <a:lnTo>
                      <a:pt x="29" y="0"/>
                    </a:lnTo>
                    <a:lnTo>
                      <a:pt x="32" y="0"/>
                    </a:lnTo>
                    <a:lnTo>
                      <a:pt x="33" y="0"/>
                    </a:lnTo>
                    <a:lnTo>
                      <a:pt x="35" y="0"/>
                    </a:lnTo>
                    <a:lnTo>
                      <a:pt x="36" y="1"/>
                    </a:lnTo>
                    <a:lnTo>
                      <a:pt x="38" y="1"/>
                    </a:lnTo>
                    <a:lnTo>
                      <a:pt x="38" y="1"/>
                    </a:lnTo>
                    <a:lnTo>
                      <a:pt x="39" y="1"/>
                    </a:lnTo>
                    <a:lnTo>
                      <a:pt x="40" y="2"/>
                    </a:lnTo>
                    <a:lnTo>
                      <a:pt x="40" y="2"/>
                    </a:lnTo>
                    <a:lnTo>
                      <a:pt x="42" y="3"/>
                    </a:lnTo>
                    <a:lnTo>
                      <a:pt x="42" y="3"/>
                    </a:lnTo>
                    <a:lnTo>
                      <a:pt x="43" y="5"/>
                    </a:lnTo>
                    <a:lnTo>
                      <a:pt x="43" y="5"/>
                    </a:lnTo>
                    <a:lnTo>
                      <a:pt x="43" y="6"/>
                    </a:lnTo>
                    <a:lnTo>
                      <a:pt x="45" y="6"/>
                    </a:lnTo>
                    <a:lnTo>
                      <a:pt x="45" y="7"/>
                    </a:lnTo>
                    <a:lnTo>
                      <a:pt x="45" y="8"/>
                    </a:lnTo>
                    <a:lnTo>
                      <a:pt x="45" y="8"/>
                    </a:lnTo>
                    <a:lnTo>
                      <a:pt x="45" y="10"/>
                    </a:lnTo>
                    <a:lnTo>
                      <a:pt x="45" y="11"/>
                    </a:lnTo>
                    <a:lnTo>
                      <a:pt x="45" y="12"/>
                    </a:lnTo>
                    <a:lnTo>
                      <a:pt x="45" y="12"/>
                    </a:lnTo>
                    <a:lnTo>
                      <a:pt x="45" y="30"/>
                    </a:lnTo>
                    <a:lnTo>
                      <a:pt x="45" y="31"/>
                    </a:lnTo>
                    <a:lnTo>
                      <a:pt x="45" y="31"/>
                    </a:lnTo>
                    <a:lnTo>
                      <a:pt x="45" y="32"/>
                    </a:lnTo>
                    <a:lnTo>
                      <a:pt x="46" y="32"/>
                    </a:lnTo>
                    <a:lnTo>
                      <a:pt x="46" y="32"/>
                    </a:lnTo>
                    <a:lnTo>
                      <a:pt x="46" y="34"/>
                    </a:lnTo>
                    <a:lnTo>
                      <a:pt x="46" y="34"/>
                    </a:lnTo>
                    <a:lnTo>
                      <a:pt x="46" y="34"/>
                    </a:lnTo>
                    <a:lnTo>
                      <a:pt x="46" y="34"/>
                    </a:lnTo>
                    <a:lnTo>
                      <a:pt x="46" y="34"/>
                    </a:lnTo>
                    <a:lnTo>
                      <a:pt x="46" y="34"/>
                    </a:lnTo>
                    <a:lnTo>
                      <a:pt x="46" y="35"/>
                    </a:lnTo>
                    <a:lnTo>
                      <a:pt x="46" y="35"/>
                    </a:lnTo>
                    <a:lnTo>
                      <a:pt x="46" y="35"/>
                    </a:lnTo>
                    <a:lnTo>
                      <a:pt x="48" y="35"/>
                    </a:lnTo>
                    <a:lnTo>
                      <a:pt x="48" y="35"/>
                    </a:lnTo>
                    <a:lnTo>
                      <a:pt x="48" y="36"/>
                    </a:lnTo>
                    <a:lnTo>
                      <a:pt x="30" y="36"/>
                    </a:lnTo>
                    <a:lnTo>
                      <a:pt x="30" y="32"/>
                    </a:lnTo>
                    <a:lnTo>
                      <a:pt x="28" y="34"/>
                    </a:lnTo>
                    <a:lnTo>
                      <a:pt x="26" y="35"/>
                    </a:lnTo>
                    <a:lnTo>
                      <a:pt x="25" y="35"/>
                    </a:lnTo>
                    <a:lnTo>
                      <a:pt x="23" y="36"/>
                    </a:lnTo>
                    <a:lnTo>
                      <a:pt x="20" y="36"/>
                    </a:lnTo>
                    <a:lnTo>
                      <a:pt x="19" y="37"/>
                    </a:lnTo>
                    <a:lnTo>
                      <a:pt x="16" y="37"/>
                    </a:lnTo>
                    <a:lnTo>
                      <a:pt x="13" y="37"/>
                    </a:lnTo>
                    <a:lnTo>
                      <a:pt x="13" y="37"/>
                    </a:lnTo>
                    <a:lnTo>
                      <a:pt x="12" y="37"/>
                    </a:lnTo>
                    <a:lnTo>
                      <a:pt x="12" y="37"/>
                    </a:lnTo>
                    <a:lnTo>
                      <a:pt x="10" y="37"/>
                    </a:lnTo>
                    <a:lnTo>
                      <a:pt x="10" y="37"/>
                    </a:lnTo>
                    <a:lnTo>
                      <a:pt x="9" y="36"/>
                    </a:lnTo>
                    <a:lnTo>
                      <a:pt x="9" y="36"/>
                    </a:lnTo>
                    <a:lnTo>
                      <a:pt x="7" y="36"/>
                    </a:lnTo>
                    <a:lnTo>
                      <a:pt x="6" y="36"/>
                    </a:lnTo>
                    <a:lnTo>
                      <a:pt x="6" y="35"/>
                    </a:lnTo>
                    <a:lnTo>
                      <a:pt x="5" y="35"/>
                    </a:lnTo>
                    <a:lnTo>
                      <a:pt x="5" y="35"/>
                    </a:lnTo>
                    <a:lnTo>
                      <a:pt x="3" y="35"/>
                    </a:lnTo>
                    <a:lnTo>
                      <a:pt x="3" y="34"/>
                    </a:lnTo>
                    <a:lnTo>
                      <a:pt x="2" y="34"/>
                    </a:lnTo>
                    <a:lnTo>
                      <a:pt x="2" y="32"/>
                    </a:lnTo>
                    <a:lnTo>
                      <a:pt x="2" y="32"/>
                    </a:lnTo>
                    <a:lnTo>
                      <a:pt x="0" y="31"/>
                    </a:lnTo>
                    <a:lnTo>
                      <a:pt x="0" y="31"/>
                    </a:lnTo>
                    <a:lnTo>
                      <a:pt x="0" y="30"/>
                    </a:lnTo>
                    <a:lnTo>
                      <a:pt x="0" y="28"/>
                    </a:lnTo>
                    <a:lnTo>
                      <a:pt x="0" y="28"/>
                    </a:lnTo>
                    <a:lnTo>
                      <a:pt x="0" y="27"/>
                    </a:lnTo>
                    <a:lnTo>
                      <a:pt x="0" y="26"/>
                    </a:lnTo>
                    <a:lnTo>
                      <a:pt x="0" y="25"/>
                    </a:lnTo>
                    <a:lnTo>
                      <a:pt x="0" y="23"/>
                    </a:lnTo>
                    <a:lnTo>
                      <a:pt x="0" y="23"/>
                    </a:lnTo>
                    <a:lnTo>
                      <a:pt x="0" y="22"/>
                    </a:lnTo>
                    <a:lnTo>
                      <a:pt x="0" y="21"/>
                    </a:lnTo>
                    <a:lnTo>
                      <a:pt x="2" y="21"/>
                    </a:lnTo>
                    <a:lnTo>
                      <a:pt x="2" y="20"/>
                    </a:lnTo>
                    <a:lnTo>
                      <a:pt x="3" y="18"/>
                    </a:lnTo>
                    <a:lnTo>
                      <a:pt x="3" y="18"/>
                    </a:lnTo>
                    <a:lnTo>
                      <a:pt x="5" y="18"/>
                    </a:lnTo>
                    <a:lnTo>
                      <a:pt x="5" y="18"/>
                    </a:lnTo>
                    <a:lnTo>
                      <a:pt x="5" y="17"/>
                    </a:lnTo>
                    <a:lnTo>
                      <a:pt x="6" y="17"/>
                    </a:lnTo>
                    <a:lnTo>
                      <a:pt x="6" y="17"/>
                    </a:lnTo>
                    <a:lnTo>
                      <a:pt x="7" y="17"/>
                    </a:lnTo>
                    <a:lnTo>
                      <a:pt x="9" y="16"/>
                    </a:lnTo>
                    <a:lnTo>
                      <a:pt x="9" y="16"/>
                    </a:lnTo>
                    <a:lnTo>
                      <a:pt x="10" y="16"/>
                    </a:lnTo>
                    <a:lnTo>
                      <a:pt x="10" y="16"/>
                    </a:lnTo>
                    <a:lnTo>
                      <a:pt x="12" y="16"/>
                    </a:lnTo>
                    <a:lnTo>
                      <a:pt x="12" y="16"/>
                    </a:lnTo>
                    <a:lnTo>
                      <a:pt x="13" y="15"/>
                    </a:lnTo>
                    <a:lnTo>
                      <a:pt x="15" y="15"/>
                    </a:lnTo>
                    <a:lnTo>
                      <a:pt x="15" y="15"/>
                    </a:lnTo>
                    <a:lnTo>
                      <a:pt x="16" y="15"/>
                    </a:lnTo>
                    <a:lnTo>
                      <a:pt x="18" y="15"/>
                    </a:lnTo>
                    <a:lnTo>
                      <a:pt x="18" y="15"/>
                    </a:lnTo>
                    <a:lnTo>
                      <a:pt x="19" y="15"/>
                    </a:lnTo>
                    <a:lnTo>
                      <a:pt x="20" y="15"/>
                    </a:lnTo>
                    <a:lnTo>
                      <a:pt x="20" y="15"/>
                    </a:lnTo>
                    <a:lnTo>
                      <a:pt x="22" y="15"/>
                    </a:lnTo>
                    <a:lnTo>
                      <a:pt x="22" y="15"/>
                    </a:lnTo>
                    <a:lnTo>
                      <a:pt x="23" y="13"/>
                    </a:lnTo>
                    <a:lnTo>
                      <a:pt x="23" y="13"/>
                    </a:lnTo>
                    <a:lnTo>
                      <a:pt x="25" y="13"/>
                    </a:lnTo>
                    <a:lnTo>
                      <a:pt x="25" y="13"/>
                    </a:lnTo>
                    <a:lnTo>
                      <a:pt x="26" y="13"/>
                    </a:lnTo>
                    <a:lnTo>
                      <a:pt x="26" y="13"/>
                    </a:lnTo>
                    <a:lnTo>
                      <a:pt x="26" y="13"/>
                    </a:lnTo>
                    <a:lnTo>
                      <a:pt x="28" y="13"/>
                    </a:lnTo>
                    <a:lnTo>
                      <a:pt x="28" y="13"/>
                    </a:lnTo>
                    <a:lnTo>
                      <a:pt x="28" y="12"/>
                    </a:lnTo>
                    <a:lnTo>
                      <a:pt x="29" y="12"/>
                    </a:lnTo>
                    <a:lnTo>
                      <a:pt x="29" y="12"/>
                    </a:lnTo>
                    <a:lnTo>
                      <a:pt x="29" y="12"/>
                    </a:lnTo>
                    <a:lnTo>
                      <a:pt x="29" y="11"/>
                    </a:lnTo>
                    <a:lnTo>
                      <a:pt x="29" y="11"/>
                    </a:lnTo>
                    <a:lnTo>
                      <a:pt x="29" y="11"/>
                    </a:lnTo>
                    <a:lnTo>
                      <a:pt x="29" y="11"/>
                    </a:lnTo>
                    <a:lnTo>
                      <a:pt x="29" y="10"/>
                    </a:lnTo>
                    <a:lnTo>
                      <a:pt x="29" y="10"/>
                    </a:lnTo>
                    <a:lnTo>
                      <a:pt x="29" y="10"/>
                    </a:lnTo>
                    <a:lnTo>
                      <a:pt x="29" y="10"/>
                    </a:lnTo>
                    <a:lnTo>
                      <a:pt x="28" y="10"/>
                    </a:lnTo>
                    <a:lnTo>
                      <a:pt x="28" y="10"/>
                    </a:lnTo>
                    <a:lnTo>
                      <a:pt x="28" y="8"/>
                    </a:lnTo>
                    <a:lnTo>
                      <a:pt x="28" y="8"/>
                    </a:lnTo>
                    <a:lnTo>
                      <a:pt x="28" y="8"/>
                    </a:lnTo>
                    <a:lnTo>
                      <a:pt x="26" y="8"/>
                    </a:lnTo>
                    <a:lnTo>
                      <a:pt x="26" y="8"/>
                    </a:lnTo>
                    <a:lnTo>
                      <a:pt x="26" y="8"/>
                    </a:lnTo>
                    <a:lnTo>
                      <a:pt x="25" y="8"/>
                    </a:lnTo>
                    <a:lnTo>
                      <a:pt x="25" y="8"/>
                    </a:lnTo>
                    <a:lnTo>
                      <a:pt x="23" y="8"/>
                    </a:lnTo>
                    <a:lnTo>
                      <a:pt x="23" y="8"/>
                    </a:lnTo>
                    <a:lnTo>
                      <a:pt x="22" y="8"/>
                    </a:lnTo>
                    <a:lnTo>
                      <a:pt x="20" y="8"/>
                    </a:lnTo>
                    <a:lnTo>
                      <a:pt x="20" y="8"/>
                    </a:lnTo>
                    <a:lnTo>
                      <a:pt x="19" y="10"/>
                    </a:lnTo>
                    <a:lnTo>
                      <a:pt x="19" y="10"/>
                    </a:lnTo>
                    <a:lnTo>
                      <a:pt x="19" y="11"/>
                    </a:lnTo>
                    <a:lnTo>
                      <a:pt x="18" y="11"/>
                    </a:lnTo>
                    <a:lnTo>
                      <a:pt x="2" y="11"/>
                    </a:lnTo>
                    <a:close/>
                    <a:moveTo>
                      <a:pt x="29" y="20"/>
                    </a:moveTo>
                    <a:lnTo>
                      <a:pt x="29" y="20"/>
                    </a:lnTo>
                    <a:lnTo>
                      <a:pt x="28" y="21"/>
                    </a:lnTo>
                    <a:lnTo>
                      <a:pt x="28" y="21"/>
                    </a:lnTo>
                    <a:lnTo>
                      <a:pt x="28" y="21"/>
                    </a:lnTo>
                    <a:lnTo>
                      <a:pt x="26" y="21"/>
                    </a:lnTo>
                    <a:lnTo>
                      <a:pt x="26" y="21"/>
                    </a:lnTo>
                    <a:lnTo>
                      <a:pt x="25" y="21"/>
                    </a:lnTo>
                    <a:lnTo>
                      <a:pt x="23" y="22"/>
                    </a:lnTo>
                    <a:lnTo>
                      <a:pt x="23" y="22"/>
                    </a:lnTo>
                    <a:lnTo>
                      <a:pt x="22" y="22"/>
                    </a:lnTo>
                    <a:lnTo>
                      <a:pt x="22" y="22"/>
                    </a:lnTo>
                    <a:lnTo>
                      <a:pt x="20" y="22"/>
                    </a:lnTo>
                    <a:lnTo>
                      <a:pt x="20" y="22"/>
                    </a:lnTo>
                    <a:lnTo>
                      <a:pt x="19" y="22"/>
                    </a:lnTo>
                    <a:lnTo>
                      <a:pt x="19" y="23"/>
                    </a:lnTo>
                    <a:lnTo>
                      <a:pt x="19" y="23"/>
                    </a:lnTo>
                    <a:lnTo>
                      <a:pt x="18" y="23"/>
                    </a:lnTo>
                    <a:lnTo>
                      <a:pt x="18" y="23"/>
                    </a:lnTo>
                    <a:lnTo>
                      <a:pt x="18" y="23"/>
                    </a:lnTo>
                    <a:lnTo>
                      <a:pt x="18" y="25"/>
                    </a:lnTo>
                    <a:lnTo>
                      <a:pt x="18" y="25"/>
                    </a:lnTo>
                    <a:lnTo>
                      <a:pt x="18" y="25"/>
                    </a:lnTo>
                    <a:lnTo>
                      <a:pt x="18" y="26"/>
                    </a:lnTo>
                    <a:lnTo>
                      <a:pt x="18" y="26"/>
                    </a:lnTo>
                    <a:lnTo>
                      <a:pt x="18" y="27"/>
                    </a:lnTo>
                    <a:lnTo>
                      <a:pt x="18" y="27"/>
                    </a:lnTo>
                    <a:lnTo>
                      <a:pt x="18" y="27"/>
                    </a:lnTo>
                    <a:lnTo>
                      <a:pt x="18" y="28"/>
                    </a:lnTo>
                    <a:lnTo>
                      <a:pt x="19" y="28"/>
                    </a:lnTo>
                    <a:lnTo>
                      <a:pt x="19" y="28"/>
                    </a:lnTo>
                    <a:lnTo>
                      <a:pt x="20" y="28"/>
                    </a:lnTo>
                    <a:lnTo>
                      <a:pt x="22" y="30"/>
                    </a:lnTo>
                    <a:lnTo>
                      <a:pt x="22" y="28"/>
                    </a:lnTo>
                    <a:lnTo>
                      <a:pt x="23" y="28"/>
                    </a:lnTo>
                    <a:lnTo>
                      <a:pt x="25" y="28"/>
                    </a:lnTo>
                    <a:lnTo>
                      <a:pt x="25" y="28"/>
                    </a:lnTo>
                    <a:lnTo>
                      <a:pt x="26" y="28"/>
                    </a:lnTo>
                    <a:lnTo>
                      <a:pt x="26" y="27"/>
                    </a:lnTo>
                    <a:lnTo>
                      <a:pt x="26" y="27"/>
                    </a:lnTo>
                    <a:lnTo>
                      <a:pt x="28" y="27"/>
                    </a:lnTo>
                    <a:lnTo>
                      <a:pt x="28" y="26"/>
                    </a:lnTo>
                    <a:lnTo>
                      <a:pt x="28" y="26"/>
                    </a:lnTo>
                    <a:lnTo>
                      <a:pt x="29" y="25"/>
                    </a:lnTo>
                    <a:lnTo>
                      <a:pt x="29" y="25"/>
                    </a:lnTo>
                    <a:lnTo>
                      <a:pt x="29" y="23"/>
                    </a:lnTo>
                    <a:lnTo>
                      <a:pt x="29" y="23"/>
                    </a:lnTo>
                    <a:lnTo>
                      <a:pt x="29" y="22"/>
                    </a:lnTo>
                    <a:lnTo>
                      <a:pt x="29" y="21"/>
                    </a:lnTo>
                    <a:lnTo>
                      <a:pt x="29" y="20"/>
                    </a:lnTo>
                    <a:close/>
                  </a:path>
                </a:pathLst>
              </a:custGeom>
              <a:solidFill>
                <a:srgbClr val="000000"/>
              </a:solidFill>
              <a:ln w="9525">
                <a:noFill/>
                <a:round/>
                <a:headEnd/>
                <a:tailEnd/>
              </a:ln>
            </p:spPr>
            <p:txBody>
              <a:bodyPr/>
              <a:lstStyle/>
              <a:p>
                <a:endParaRPr lang="en-US"/>
              </a:p>
            </p:txBody>
          </p:sp>
          <p:sp>
            <p:nvSpPr>
              <p:cNvPr id="10481" name="Freeform 241"/>
              <p:cNvSpPr>
                <a:spLocks/>
              </p:cNvSpPr>
              <p:nvPr/>
            </p:nvSpPr>
            <p:spPr bwMode="auto">
              <a:xfrm>
                <a:off x="2935" y="3491"/>
                <a:ext cx="15" cy="12"/>
              </a:xfrm>
              <a:custGeom>
                <a:avLst/>
                <a:gdLst/>
                <a:ahLst/>
                <a:cxnLst>
                  <a:cxn ang="0">
                    <a:pos x="16" y="0"/>
                  </a:cxn>
                  <a:cxn ang="0">
                    <a:pos x="18" y="5"/>
                  </a:cxn>
                  <a:cxn ang="0">
                    <a:pos x="21" y="2"/>
                  </a:cxn>
                  <a:cxn ang="0">
                    <a:pos x="23" y="0"/>
                  </a:cxn>
                  <a:cxn ang="0">
                    <a:pos x="28" y="0"/>
                  </a:cxn>
                  <a:cxn ang="0">
                    <a:pos x="31" y="0"/>
                  </a:cxn>
                  <a:cxn ang="0">
                    <a:pos x="32" y="0"/>
                  </a:cxn>
                  <a:cxn ang="0">
                    <a:pos x="35" y="0"/>
                  </a:cxn>
                  <a:cxn ang="0">
                    <a:pos x="36" y="1"/>
                  </a:cxn>
                  <a:cxn ang="0">
                    <a:pos x="38" y="1"/>
                  </a:cxn>
                  <a:cxn ang="0">
                    <a:pos x="41" y="2"/>
                  </a:cxn>
                  <a:cxn ang="0">
                    <a:pos x="42" y="3"/>
                  </a:cxn>
                  <a:cxn ang="0">
                    <a:pos x="42" y="5"/>
                  </a:cxn>
                  <a:cxn ang="0">
                    <a:pos x="43" y="6"/>
                  </a:cxn>
                  <a:cxn ang="0">
                    <a:pos x="45" y="8"/>
                  </a:cxn>
                  <a:cxn ang="0">
                    <a:pos x="45" y="11"/>
                  </a:cxn>
                  <a:cxn ang="0">
                    <a:pos x="45" y="13"/>
                  </a:cxn>
                  <a:cxn ang="0">
                    <a:pos x="45" y="36"/>
                  </a:cxn>
                  <a:cxn ang="0">
                    <a:pos x="29" y="17"/>
                  </a:cxn>
                  <a:cxn ang="0">
                    <a:pos x="29" y="13"/>
                  </a:cxn>
                  <a:cxn ang="0">
                    <a:pos x="28" y="12"/>
                  </a:cxn>
                  <a:cxn ang="0">
                    <a:pos x="26" y="11"/>
                  </a:cxn>
                  <a:cxn ang="0">
                    <a:pos x="23" y="11"/>
                  </a:cxn>
                  <a:cxn ang="0">
                    <a:pos x="22" y="11"/>
                  </a:cxn>
                  <a:cxn ang="0">
                    <a:pos x="21" y="11"/>
                  </a:cxn>
                  <a:cxn ang="0">
                    <a:pos x="19" y="11"/>
                  </a:cxn>
                  <a:cxn ang="0">
                    <a:pos x="19" y="12"/>
                  </a:cxn>
                  <a:cxn ang="0">
                    <a:pos x="18" y="13"/>
                  </a:cxn>
                  <a:cxn ang="0">
                    <a:pos x="18" y="15"/>
                  </a:cxn>
                  <a:cxn ang="0">
                    <a:pos x="18" y="16"/>
                  </a:cxn>
                  <a:cxn ang="0">
                    <a:pos x="18" y="17"/>
                  </a:cxn>
                  <a:cxn ang="0">
                    <a:pos x="0" y="36"/>
                  </a:cxn>
                </a:cxnLst>
                <a:rect l="0" t="0" r="r" b="b"/>
                <a:pathLst>
                  <a:path w="45" h="36">
                    <a:moveTo>
                      <a:pt x="0" y="0"/>
                    </a:moveTo>
                    <a:lnTo>
                      <a:pt x="16" y="0"/>
                    </a:lnTo>
                    <a:lnTo>
                      <a:pt x="16" y="6"/>
                    </a:lnTo>
                    <a:lnTo>
                      <a:pt x="18" y="5"/>
                    </a:lnTo>
                    <a:lnTo>
                      <a:pt x="19" y="3"/>
                    </a:lnTo>
                    <a:lnTo>
                      <a:pt x="21" y="2"/>
                    </a:lnTo>
                    <a:lnTo>
                      <a:pt x="22" y="1"/>
                    </a:lnTo>
                    <a:lnTo>
                      <a:pt x="23" y="0"/>
                    </a:lnTo>
                    <a:lnTo>
                      <a:pt x="25" y="0"/>
                    </a:lnTo>
                    <a:lnTo>
                      <a:pt x="28" y="0"/>
                    </a:lnTo>
                    <a:lnTo>
                      <a:pt x="29" y="0"/>
                    </a:lnTo>
                    <a:lnTo>
                      <a:pt x="31" y="0"/>
                    </a:lnTo>
                    <a:lnTo>
                      <a:pt x="32" y="0"/>
                    </a:lnTo>
                    <a:lnTo>
                      <a:pt x="32" y="0"/>
                    </a:lnTo>
                    <a:lnTo>
                      <a:pt x="33" y="0"/>
                    </a:lnTo>
                    <a:lnTo>
                      <a:pt x="35" y="0"/>
                    </a:lnTo>
                    <a:lnTo>
                      <a:pt x="36" y="0"/>
                    </a:lnTo>
                    <a:lnTo>
                      <a:pt x="36" y="1"/>
                    </a:lnTo>
                    <a:lnTo>
                      <a:pt x="38" y="1"/>
                    </a:lnTo>
                    <a:lnTo>
                      <a:pt x="38" y="1"/>
                    </a:lnTo>
                    <a:lnTo>
                      <a:pt x="39" y="2"/>
                    </a:lnTo>
                    <a:lnTo>
                      <a:pt x="41" y="2"/>
                    </a:lnTo>
                    <a:lnTo>
                      <a:pt x="41" y="2"/>
                    </a:lnTo>
                    <a:lnTo>
                      <a:pt x="42" y="3"/>
                    </a:lnTo>
                    <a:lnTo>
                      <a:pt x="42" y="3"/>
                    </a:lnTo>
                    <a:lnTo>
                      <a:pt x="42" y="5"/>
                    </a:lnTo>
                    <a:lnTo>
                      <a:pt x="43" y="6"/>
                    </a:lnTo>
                    <a:lnTo>
                      <a:pt x="43" y="6"/>
                    </a:lnTo>
                    <a:lnTo>
                      <a:pt x="43" y="7"/>
                    </a:lnTo>
                    <a:lnTo>
                      <a:pt x="45" y="8"/>
                    </a:lnTo>
                    <a:lnTo>
                      <a:pt x="45" y="10"/>
                    </a:lnTo>
                    <a:lnTo>
                      <a:pt x="45" y="11"/>
                    </a:lnTo>
                    <a:lnTo>
                      <a:pt x="45" y="12"/>
                    </a:lnTo>
                    <a:lnTo>
                      <a:pt x="45" y="13"/>
                    </a:lnTo>
                    <a:lnTo>
                      <a:pt x="45" y="15"/>
                    </a:lnTo>
                    <a:lnTo>
                      <a:pt x="45" y="36"/>
                    </a:lnTo>
                    <a:lnTo>
                      <a:pt x="29" y="36"/>
                    </a:lnTo>
                    <a:lnTo>
                      <a:pt x="29" y="17"/>
                    </a:lnTo>
                    <a:lnTo>
                      <a:pt x="29" y="16"/>
                    </a:lnTo>
                    <a:lnTo>
                      <a:pt x="29" y="13"/>
                    </a:lnTo>
                    <a:lnTo>
                      <a:pt x="28" y="13"/>
                    </a:lnTo>
                    <a:lnTo>
                      <a:pt x="28" y="12"/>
                    </a:lnTo>
                    <a:lnTo>
                      <a:pt x="26" y="11"/>
                    </a:lnTo>
                    <a:lnTo>
                      <a:pt x="26" y="11"/>
                    </a:lnTo>
                    <a:lnTo>
                      <a:pt x="25" y="11"/>
                    </a:lnTo>
                    <a:lnTo>
                      <a:pt x="23" y="11"/>
                    </a:lnTo>
                    <a:lnTo>
                      <a:pt x="22" y="11"/>
                    </a:lnTo>
                    <a:lnTo>
                      <a:pt x="22" y="11"/>
                    </a:lnTo>
                    <a:lnTo>
                      <a:pt x="21" y="11"/>
                    </a:lnTo>
                    <a:lnTo>
                      <a:pt x="21" y="11"/>
                    </a:lnTo>
                    <a:lnTo>
                      <a:pt x="21" y="11"/>
                    </a:lnTo>
                    <a:lnTo>
                      <a:pt x="19" y="11"/>
                    </a:lnTo>
                    <a:lnTo>
                      <a:pt x="19" y="12"/>
                    </a:lnTo>
                    <a:lnTo>
                      <a:pt x="19" y="12"/>
                    </a:lnTo>
                    <a:lnTo>
                      <a:pt x="18" y="12"/>
                    </a:lnTo>
                    <a:lnTo>
                      <a:pt x="18" y="13"/>
                    </a:lnTo>
                    <a:lnTo>
                      <a:pt x="18" y="13"/>
                    </a:lnTo>
                    <a:lnTo>
                      <a:pt x="18" y="15"/>
                    </a:lnTo>
                    <a:lnTo>
                      <a:pt x="18" y="15"/>
                    </a:lnTo>
                    <a:lnTo>
                      <a:pt x="18" y="16"/>
                    </a:lnTo>
                    <a:lnTo>
                      <a:pt x="18" y="17"/>
                    </a:lnTo>
                    <a:lnTo>
                      <a:pt x="18" y="17"/>
                    </a:lnTo>
                    <a:lnTo>
                      <a:pt x="18" y="36"/>
                    </a:lnTo>
                    <a:lnTo>
                      <a:pt x="0" y="36"/>
                    </a:lnTo>
                    <a:lnTo>
                      <a:pt x="0" y="0"/>
                    </a:lnTo>
                    <a:close/>
                  </a:path>
                </a:pathLst>
              </a:custGeom>
              <a:solidFill>
                <a:srgbClr val="000000"/>
              </a:solidFill>
              <a:ln w="9525">
                <a:noFill/>
                <a:round/>
                <a:headEnd/>
                <a:tailEnd/>
              </a:ln>
            </p:spPr>
            <p:txBody>
              <a:bodyPr/>
              <a:lstStyle/>
              <a:p>
                <a:endParaRPr lang="en-US"/>
              </a:p>
            </p:txBody>
          </p:sp>
          <p:sp>
            <p:nvSpPr>
              <p:cNvPr id="10482" name="Freeform 242"/>
              <p:cNvSpPr>
                <a:spLocks/>
              </p:cNvSpPr>
              <p:nvPr/>
            </p:nvSpPr>
            <p:spPr bwMode="auto">
              <a:xfrm>
                <a:off x="2952" y="3487"/>
                <a:ext cx="10" cy="16"/>
              </a:xfrm>
              <a:custGeom>
                <a:avLst/>
                <a:gdLst/>
                <a:ahLst/>
                <a:cxnLst>
                  <a:cxn ang="0">
                    <a:pos x="5" y="12"/>
                  </a:cxn>
                  <a:cxn ang="0">
                    <a:pos x="21" y="0"/>
                  </a:cxn>
                  <a:cxn ang="0">
                    <a:pos x="30" y="12"/>
                  </a:cxn>
                  <a:cxn ang="0">
                    <a:pos x="21" y="20"/>
                  </a:cxn>
                  <a:cxn ang="0">
                    <a:pos x="21" y="34"/>
                  </a:cxn>
                  <a:cxn ang="0">
                    <a:pos x="21" y="35"/>
                  </a:cxn>
                  <a:cxn ang="0">
                    <a:pos x="21" y="35"/>
                  </a:cxn>
                  <a:cxn ang="0">
                    <a:pos x="21" y="37"/>
                  </a:cxn>
                  <a:cxn ang="0">
                    <a:pos x="23" y="37"/>
                  </a:cxn>
                  <a:cxn ang="0">
                    <a:pos x="23" y="37"/>
                  </a:cxn>
                  <a:cxn ang="0">
                    <a:pos x="23" y="38"/>
                  </a:cxn>
                  <a:cxn ang="0">
                    <a:pos x="24" y="38"/>
                  </a:cxn>
                  <a:cxn ang="0">
                    <a:pos x="24" y="38"/>
                  </a:cxn>
                  <a:cxn ang="0">
                    <a:pos x="26" y="38"/>
                  </a:cxn>
                  <a:cxn ang="0">
                    <a:pos x="27" y="38"/>
                  </a:cxn>
                  <a:cxn ang="0">
                    <a:pos x="28" y="38"/>
                  </a:cxn>
                  <a:cxn ang="0">
                    <a:pos x="28" y="48"/>
                  </a:cxn>
                  <a:cxn ang="0">
                    <a:pos x="28" y="48"/>
                  </a:cxn>
                  <a:cxn ang="0">
                    <a:pos x="28" y="48"/>
                  </a:cxn>
                  <a:cxn ang="0">
                    <a:pos x="27" y="48"/>
                  </a:cxn>
                  <a:cxn ang="0">
                    <a:pos x="26" y="48"/>
                  </a:cxn>
                  <a:cxn ang="0">
                    <a:pos x="24" y="48"/>
                  </a:cxn>
                  <a:cxn ang="0">
                    <a:pos x="23" y="48"/>
                  </a:cxn>
                  <a:cxn ang="0">
                    <a:pos x="21" y="48"/>
                  </a:cxn>
                  <a:cxn ang="0">
                    <a:pos x="20" y="48"/>
                  </a:cxn>
                  <a:cxn ang="0">
                    <a:pos x="17" y="48"/>
                  </a:cxn>
                  <a:cxn ang="0">
                    <a:pos x="15" y="48"/>
                  </a:cxn>
                  <a:cxn ang="0">
                    <a:pos x="14" y="48"/>
                  </a:cxn>
                  <a:cxn ang="0">
                    <a:pos x="13" y="48"/>
                  </a:cxn>
                  <a:cxn ang="0">
                    <a:pos x="11" y="47"/>
                  </a:cxn>
                  <a:cxn ang="0">
                    <a:pos x="10" y="47"/>
                  </a:cxn>
                  <a:cxn ang="0">
                    <a:pos x="8" y="47"/>
                  </a:cxn>
                  <a:cxn ang="0">
                    <a:pos x="8" y="46"/>
                  </a:cxn>
                  <a:cxn ang="0">
                    <a:pos x="7" y="46"/>
                  </a:cxn>
                  <a:cxn ang="0">
                    <a:pos x="7" y="44"/>
                  </a:cxn>
                  <a:cxn ang="0">
                    <a:pos x="5" y="43"/>
                  </a:cxn>
                  <a:cxn ang="0">
                    <a:pos x="5" y="42"/>
                  </a:cxn>
                  <a:cxn ang="0">
                    <a:pos x="5" y="40"/>
                  </a:cxn>
                  <a:cxn ang="0">
                    <a:pos x="5" y="39"/>
                  </a:cxn>
                  <a:cxn ang="0">
                    <a:pos x="5" y="38"/>
                  </a:cxn>
                  <a:cxn ang="0">
                    <a:pos x="5" y="35"/>
                  </a:cxn>
                  <a:cxn ang="0">
                    <a:pos x="0" y="20"/>
                  </a:cxn>
                </a:cxnLst>
                <a:rect l="0" t="0" r="r" b="b"/>
                <a:pathLst>
                  <a:path w="30" h="48">
                    <a:moveTo>
                      <a:pt x="0" y="12"/>
                    </a:moveTo>
                    <a:lnTo>
                      <a:pt x="5" y="12"/>
                    </a:lnTo>
                    <a:lnTo>
                      <a:pt x="5" y="0"/>
                    </a:lnTo>
                    <a:lnTo>
                      <a:pt x="21" y="0"/>
                    </a:lnTo>
                    <a:lnTo>
                      <a:pt x="21" y="12"/>
                    </a:lnTo>
                    <a:lnTo>
                      <a:pt x="30" y="12"/>
                    </a:lnTo>
                    <a:lnTo>
                      <a:pt x="30" y="20"/>
                    </a:lnTo>
                    <a:lnTo>
                      <a:pt x="21" y="20"/>
                    </a:lnTo>
                    <a:lnTo>
                      <a:pt x="21" y="34"/>
                    </a:lnTo>
                    <a:lnTo>
                      <a:pt x="21" y="34"/>
                    </a:lnTo>
                    <a:lnTo>
                      <a:pt x="21" y="34"/>
                    </a:lnTo>
                    <a:lnTo>
                      <a:pt x="21" y="35"/>
                    </a:lnTo>
                    <a:lnTo>
                      <a:pt x="21" y="35"/>
                    </a:lnTo>
                    <a:lnTo>
                      <a:pt x="21" y="35"/>
                    </a:lnTo>
                    <a:lnTo>
                      <a:pt x="21" y="37"/>
                    </a:lnTo>
                    <a:lnTo>
                      <a:pt x="21" y="37"/>
                    </a:lnTo>
                    <a:lnTo>
                      <a:pt x="21" y="37"/>
                    </a:lnTo>
                    <a:lnTo>
                      <a:pt x="23" y="37"/>
                    </a:lnTo>
                    <a:lnTo>
                      <a:pt x="23" y="37"/>
                    </a:lnTo>
                    <a:lnTo>
                      <a:pt x="23" y="37"/>
                    </a:lnTo>
                    <a:lnTo>
                      <a:pt x="23" y="37"/>
                    </a:lnTo>
                    <a:lnTo>
                      <a:pt x="23" y="38"/>
                    </a:lnTo>
                    <a:lnTo>
                      <a:pt x="24" y="38"/>
                    </a:lnTo>
                    <a:lnTo>
                      <a:pt x="24" y="38"/>
                    </a:lnTo>
                    <a:lnTo>
                      <a:pt x="24" y="38"/>
                    </a:lnTo>
                    <a:lnTo>
                      <a:pt x="24" y="38"/>
                    </a:lnTo>
                    <a:lnTo>
                      <a:pt x="26" y="38"/>
                    </a:lnTo>
                    <a:lnTo>
                      <a:pt x="26" y="38"/>
                    </a:lnTo>
                    <a:lnTo>
                      <a:pt x="26" y="38"/>
                    </a:lnTo>
                    <a:lnTo>
                      <a:pt x="27" y="38"/>
                    </a:lnTo>
                    <a:lnTo>
                      <a:pt x="27" y="38"/>
                    </a:lnTo>
                    <a:lnTo>
                      <a:pt x="28" y="38"/>
                    </a:lnTo>
                    <a:lnTo>
                      <a:pt x="28" y="38"/>
                    </a:lnTo>
                    <a:lnTo>
                      <a:pt x="28" y="48"/>
                    </a:lnTo>
                    <a:lnTo>
                      <a:pt x="28" y="48"/>
                    </a:lnTo>
                    <a:lnTo>
                      <a:pt x="28" y="48"/>
                    </a:lnTo>
                    <a:lnTo>
                      <a:pt x="28" y="48"/>
                    </a:lnTo>
                    <a:lnTo>
                      <a:pt x="28" y="48"/>
                    </a:lnTo>
                    <a:lnTo>
                      <a:pt x="28" y="48"/>
                    </a:lnTo>
                    <a:lnTo>
                      <a:pt x="27" y="48"/>
                    </a:lnTo>
                    <a:lnTo>
                      <a:pt x="27" y="48"/>
                    </a:lnTo>
                    <a:lnTo>
                      <a:pt x="26" y="48"/>
                    </a:lnTo>
                    <a:lnTo>
                      <a:pt x="24" y="48"/>
                    </a:lnTo>
                    <a:lnTo>
                      <a:pt x="24" y="48"/>
                    </a:lnTo>
                    <a:lnTo>
                      <a:pt x="23" y="48"/>
                    </a:lnTo>
                    <a:lnTo>
                      <a:pt x="23" y="48"/>
                    </a:lnTo>
                    <a:lnTo>
                      <a:pt x="21" y="48"/>
                    </a:lnTo>
                    <a:lnTo>
                      <a:pt x="21" y="48"/>
                    </a:lnTo>
                    <a:lnTo>
                      <a:pt x="20" y="48"/>
                    </a:lnTo>
                    <a:lnTo>
                      <a:pt x="20" y="48"/>
                    </a:lnTo>
                    <a:lnTo>
                      <a:pt x="18" y="48"/>
                    </a:lnTo>
                    <a:lnTo>
                      <a:pt x="17" y="48"/>
                    </a:lnTo>
                    <a:lnTo>
                      <a:pt x="17" y="48"/>
                    </a:lnTo>
                    <a:lnTo>
                      <a:pt x="15" y="48"/>
                    </a:lnTo>
                    <a:lnTo>
                      <a:pt x="14" y="48"/>
                    </a:lnTo>
                    <a:lnTo>
                      <a:pt x="14" y="48"/>
                    </a:lnTo>
                    <a:lnTo>
                      <a:pt x="13" y="48"/>
                    </a:lnTo>
                    <a:lnTo>
                      <a:pt x="13" y="48"/>
                    </a:lnTo>
                    <a:lnTo>
                      <a:pt x="11" y="48"/>
                    </a:lnTo>
                    <a:lnTo>
                      <a:pt x="11" y="47"/>
                    </a:lnTo>
                    <a:lnTo>
                      <a:pt x="10" y="47"/>
                    </a:lnTo>
                    <a:lnTo>
                      <a:pt x="10" y="47"/>
                    </a:lnTo>
                    <a:lnTo>
                      <a:pt x="10" y="47"/>
                    </a:lnTo>
                    <a:lnTo>
                      <a:pt x="8" y="47"/>
                    </a:lnTo>
                    <a:lnTo>
                      <a:pt x="8" y="46"/>
                    </a:lnTo>
                    <a:lnTo>
                      <a:pt x="8" y="46"/>
                    </a:lnTo>
                    <a:lnTo>
                      <a:pt x="7" y="46"/>
                    </a:lnTo>
                    <a:lnTo>
                      <a:pt x="7" y="46"/>
                    </a:lnTo>
                    <a:lnTo>
                      <a:pt x="7" y="44"/>
                    </a:lnTo>
                    <a:lnTo>
                      <a:pt x="7" y="44"/>
                    </a:lnTo>
                    <a:lnTo>
                      <a:pt x="7" y="44"/>
                    </a:lnTo>
                    <a:lnTo>
                      <a:pt x="5" y="43"/>
                    </a:lnTo>
                    <a:lnTo>
                      <a:pt x="5" y="43"/>
                    </a:lnTo>
                    <a:lnTo>
                      <a:pt x="5" y="42"/>
                    </a:lnTo>
                    <a:lnTo>
                      <a:pt x="5" y="42"/>
                    </a:lnTo>
                    <a:lnTo>
                      <a:pt x="5" y="40"/>
                    </a:lnTo>
                    <a:lnTo>
                      <a:pt x="5" y="40"/>
                    </a:lnTo>
                    <a:lnTo>
                      <a:pt x="5" y="39"/>
                    </a:lnTo>
                    <a:lnTo>
                      <a:pt x="5" y="39"/>
                    </a:lnTo>
                    <a:lnTo>
                      <a:pt x="5" y="38"/>
                    </a:lnTo>
                    <a:lnTo>
                      <a:pt x="5" y="37"/>
                    </a:lnTo>
                    <a:lnTo>
                      <a:pt x="5" y="35"/>
                    </a:lnTo>
                    <a:lnTo>
                      <a:pt x="5" y="20"/>
                    </a:lnTo>
                    <a:lnTo>
                      <a:pt x="0" y="20"/>
                    </a:lnTo>
                    <a:lnTo>
                      <a:pt x="0" y="12"/>
                    </a:lnTo>
                    <a:close/>
                  </a:path>
                </a:pathLst>
              </a:custGeom>
              <a:solidFill>
                <a:srgbClr val="000000"/>
              </a:solidFill>
              <a:ln w="9525">
                <a:noFill/>
                <a:round/>
                <a:headEnd/>
                <a:tailEnd/>
              </a:ln>
            </p:spPr>
            <p:txBody>
              <a:bodyPr/>
              <a:lstStyle/>
              <a:p>
                <a:endParaRPr lang="en-US"/>
              </a:p>
            </p:txBody>
          </p:sp>
          <p:sp>
            <p:nvSpPr>
              <p:cNvPr id="10483" name="Rectangle 243"/>
              <p:cNvSpPr>
                <a:spLocks noChangeArrowheads="1"/>
              </p:cNvSpPr>
              <p:nvPr/>
            </p:nvSpPr>
            <p:spPr bwMode="auto">
              <a:xfrm>
                <a:off x="2964" y="3491"/>
                <a:ext cx="6" cy="5"/>
              </a:xfrm>
              <a:prstGeom prst="rect">
                <a:avLst/>
              </a:prstGeom>
              <a:solidFill>
                <a:srgbClr val="000000"/>
              </a:solidFill>
              <a:ln w="9525">
                <a:noFill/>
                <a:miter lim="800000"/>
                <a:headEnd/>
                <a:tailEnd/>
              </a:ln>
            </p:spPr>
            <p:txBody>
              <a:bodyPr/>
              <a:lstStyle/>
              <a:p>
                <a:endParaRPr lang="en-US"/>
              </a:p>
            </p:txBody>
          </p:sp>
          <p:sp>
            <p:nvSpPr>
              <p:cNvPr id="10484" name="Rectangle 244"/>
              <p:cNvSpPr>
                <a:spLocks noChangeArrowheads="1"/>
              </p:cNvSpPr>
              <p:nvPr/>
            </p:nvSpPr>
            <p:spPr bwMode="auto">
              <a:xfrm>
                <a:off x="2964" y="3498"/>
                <a:ext cx="6" cy="5"/>
              </a:xfrm>
              <a:prstGeom prst="rect">
                <a:avLst/>
              </a:prstGeom>
              <a:solidFill>
                <a:srgbClr val="000000"/>
              </a:solidFill>
              <a:ln w="9525">
                <a:noFill/>
                <a:miter lim="800000"/>
                <a:headEnd/>
                <a:tailEnd/>
              </a:ln>
            </p:spPr>
            <p:txBody>
              <a:bodyPr/>
              <a:lstStyle/>
              <a:p>
                <a:endParaRPr lang="en-US"/>
              </a:p>
            </p:txBody>
          </p:sp>
        </p:grpSp>
        <p:grpSp>
          <p:nvGrpSpPr>
            <p:cNvPr id="7" name="Group 248"/>
            <p:cNvGrpSpPr>
              <a:grpSpLocks/>
            </p:cNvGrpSpPr>
            <p:nvPr/>
          </p:nvGrpSpPr>
          <p:grpSpPr bwMode="auto">
            <a:xfrm>
              <a:off x="2784" y="3504"/>
              <a:ext cx="1104" cy="672"/>
              <a:chOff x="4272" y="3168"/>
              <a:chExt cx="1104" cy="672"/>
            </a:xfrm>
          </p:grpSpPr>
          <p:sp>
            <p:nvSpPr>
              <p:cNvPr id="10318" name="Rectangle 78"/>
              <p:cNvSpPr>
                <a:spLocks noChangeArrowheads="1"/>
              </p:cNvSpPr>
              <p:nvPr/>
            </p:nvSpPr>
            <p:spPr bwMode="auto">
              <a:xfrm>
                <a:off x="4272" y="3168"/>
                <a:ext cx="1104" cy="672"/>
              </a:xfrm>
              <a:prstGeom prst="rect">
                <a:avLst/>
              </a:prstGeom>
              <a:solidFill>
                <a:schemeClr val="tx2"/>
              </a:solidFill>
              <a:ln w="9525">
                <a:solidFill>
                  <a:schemeClr val="bg2"/>
                </a:solidFill>
                <a:miter lim="800000"/>
                <a:headEnd/>
                <a:tailEnd/>
              </a:ln>
              <a:effectLst/>
            </p:spPr>
            <p:txBody>
              <a:bodyPr wrap="none" anchor="ctr"/>
              <a:lstStyle/>
              <a:p>
                <a:endParaRPr lang="en-US"/>
              </a:p>
            </p:txBody>
          </p:sp>
          <p:graphicFrame>
            <p:nvGraphicFramePr>
              <p:cNvPr id="10317" name="Object 77"/>
              <p:cNvGraphicFramePr>
                <a:graphicFrameLocks noChangeAspect="1"/>
              </p:cNvGraphicFramePr>
              <p:nvPr/>
            </p:nvGraphicFramePr>
            <p:xfrm>
              <a:off x="4331" y="3206"/>
              <a:ext cx="1003" cy="592"/>
            </p:xfrm>
            <a:graphic>
              <a:graphicData uri="http://schemas.openxmlformats.org/presentationml/2006/ole">
                <mc:AlternateContent xmlns:mc="http://schemas.openxmlformats.org/markup-compatibility/2006">
                  <mc:Choice xmlns:v="urn:schemas-microsoft-com:vml" Requires="v">
                    <p:oleObj spid="_x0000_s69642" name="CorelDRAW" r:id="rId3" imgW="6185160" imgH="3696480" progId="">
                      <p:embed/>
                    </p:oleObj>
                  </mc:Choice>
                  <mc:Fallback>
                    <p:oleObj name="CorelDRAW" r:id="rId3" imgW="6185160" imgH="3696480" progId="">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1" y="3206"/>
                            <a:ext cx="1003" cy="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10486" name="Text Box 246"/>
            <p:cNvSpPr txBox="1">
              <a:spLocks noChangeArrowheads="1"/>
            </p:cNvSpPr>
            <p:nvPr/>
          </p:nvSpPr>
          <p:spPr bwMode="auto">
            <a:xfrm>
              <a:off x="2976" y="2352"/>
              <a:ext cx="720" cy="77"/>
            </a:xfrm>
            <a:prstGeom prst="rect">
              <a:avLst/>
            </a:prstGeom>
            <a:noFill/>
            <a:ln w="9525">
              <a:noFill/>
              <a:miter lim="800000"/>
              <a:headEnd/>
              <a:tailEnd/>
            </a:ln>
            <a:effectLst/>
          </p:spPr>
          <p:txBody>
            <a:bodyPr lIns="0" tIns="0" rIns="0" bIns="0" anchor="ctr" anchorCtr="1">
              <a:spAutoFit/>
            </a:bodyPr>
            <a:lstStyle/>
            <a:p>
              <a:r>
                <a:rPr lang="en-US" sz="800">
                  <a:solidFill>
                    <a:schemeClr val="bg2"/>
                  </a:solidFill>
                  <a:latin typeface="Arial Black" pitchFamily="34" charset="0"/>
                </a:rPr>
                <a:t>Expenses Report</a:t>
              </a:r>
            </a:p>
          </p:txBody>
        </p:sp>
      </p:grpSp>
      <p:pic>
        <p:nvPicPr>
          <p:cNvPr id="10622" name="Picture 382"/>
          <p:cNvPicPr>
            <a:picLocks noChangeAspect="1" noChangeArrowheads="1"/>
          </p:cNvPicPr>
          <p:nvPr/>
        </p:nvPicPr>
        <p:blipFill>
          <a:blip r:embed="rId5" cstate="print"/>
          <a:srcRect/>
          <a:stretch>
            <a:fillRect/>
          </a:stretch>
        </p:blipFill>
        <p:spPr bwMode="auto">
          <a:xfrm>
            <a:off x="4038600" y="2990850"/>
            <a:ext cx="4953000" cy="3714750"/>
          </a:xfrm>
          <a:prstGeom prst="rect">
            <a:avLst/>
          </a:prstGeom>
          <a:noFill/>
          <a:ln w="9525">
            <a:noFill/>
            <a:miter lim="800000"/>
            <a:headEnd/>
            <a:tailEnd/>
          </a:ln>
          <a:effectLst/>
        </p:spPr>
      </p:pic>
      <p:sp>
        <p:nvSpPr>
          <p:cNvPr id="10623" name="Text Box 383"/>
          <p:cNvSpPr txBox="1">
            <a:spLocks noChangeArrowheads="1"/>
          </p:cNvSpPr>
          <p:nvPr/>
        </p:nvSpPr>
        <p:spPr bwMode="auto">
          <a:xfrm>
            <a:off x="2057400" y="3352800"/>
            <a:ext cx="1951038" cy="549275"/>
          </a:xfrm>
          <a:prstGeom prst="rect">
            <a:avLst/>
          </a:prstGeom>
          <a:noFill/>
          <a:ln w="9525">
            <a:noFill/>
            <a:miter lim="800000"/>
            <a:headEnd/>
            <a:tailEnd/>
          </a:ln>
          <a:effectLst/>
        </p:spPr>
        <p:txBody>
          <a:bodyPr wrap="none">
            <a:spAutoFit/>
          </a:bodyPr>
          <a:lstStyle/>
          <a:p>
            <a:r>
              <a:rPr lang="en-US" sz="3000" b="1">
                <a:solidFill>
                  <a:schemeClr val="tx2"/>
                </a:solidFill>
              </a:rPr>
              <a:t>Data Sheet</a:t>
            </a:r>
          </a:p>
        </p:txBody>
      </p:sp>
      <p:grpSp>
        <p:nvGrpSpPr>
          <p:cNvPr id="8" name="Group 387"/>
          <p:cNvGrpSpPr>
            <a:grpSpLocks/>
          </p:cNvGrpSpPr>
          <p:nvPr/>
        </p:nvGrpSpPr>
        <p:grpSpPr bwMode="auto">
          <a:xfrm>
            <a:off x="2057400" y="3810000"/>
            <a:ext cx="838200" cy="838200"/>
            <a:chOff x="1296" y="2400"/>
            <a:chExt cx="528" cy="528"/>
          </a:xfrm>
        </p:grpSpPr>
        <p:sp>
          <p:nvSpPr>
            <p:cNvPr id="10624" name="Line 384"/>
            <p:cNvSpPr>
              <a:spLocks noChangeShapeType="1"/>
            </p:cNvSpPr>
            <p:nvPr/>
          </p:nvSpPr>
          <p:spPr bwMode="auto">
            <a:xfrm rot="10800000">
              <a:off x="1824" y="2400"/>
              <a:ext cx="0" cy="528"/>
            </a:xfrm>
            <a:prstGeom prst="line">
              <a:avLst/>
            </a:prstGeom>
            <a:noFill/>
            <a:ln w="28575">
              <a:solidFill>
                <a:schemeClr val="tx2"/>
              </a:solidFill>
              <a:round/>
              <a:headEnd type="oval" w="med" len="med"/>
              <a:tailEnd/>
            </a:ln>
            <a:effectLst/>
          </p:spPr>
          <p:txBody>
            <a:bodyPr wrap="none" anchor="ctr"/>
            <a:lstStyle/>
            <a:p>
              <a:endParaRPr lang="en-US"/>
            </a:p>
          </p:txBody>
        </p:sp>
        <p:sp>
          <p:nvSpPr>
            <p:cNvPr id="10625" name="Line 385"/>
            <p:cNvSpPr>
              <a:spLocks noChangeShapeType="1"/>
            </p:cNvSpPr>
            <p:nvPr/>
          </p:nvSpPr>
          <p:spPr bwMode="auto">
            <a:xfrm rot="16200000">
              <a:off x="1560" y="2376"/>
              <a:ext cx="0" cy="528"/>
            </a:xfrm>
            <a:prstGeom prst="line">
              <a:avLst/>
            </a:prstGeom>
            <a:noFill/>
            <a:ln w="28575">
              <a:solidFill>
                <a:schemeClr val="tx2"/>
              </a:solidFill>
              <a:round/>
              <a:headEnd type="oval" w="med" len="med"/>
              <a:tailEnd/>
            </a:ln>
            <a:effectLst/>
          </p:spPr>
          <p:txBody>
            <a:bodyPr wrap="none" anchor="ctr"/>
            <a:lstStyle/>
            <a:p>
              <a:endParaRPr lang="en-US"/>
            </a:p>
          </p:txBody>
        </p:sp>
      </p:grpSp>
      <p:sp>
        <p:nvSpPr>
          <p:cNvPr id="10626" name="Line 386"/>
          <p:cNvSpPr>
            <a:spLocks noChangeShapeType="1"/>
          </p:cNvSpPr>
          <p:nvPr/>
        </p:nvSpPr>
        <p:spPr bwMode="auto">
          <a:xfrm rot="5400000" flipH="1">
            <a:off x="3733800" y="3352800"/>
            <a:ext cx="0" cy="1676400"/>
          </a:xfrm>
          <a:prstGeom prst="line">
            <a:avLst/>
          </a:prstGeom>
          <a:noFill/>
          <a:ln w="28575">
            <a:solidFill>
              <a:schemeClr val="tx2"/>
            </a:solidFill>
            <a:round/>
            <a:headEnd type="oval" w="med" len="med"/>
            <a:tailEnd/>
          </a:ln>
          <a:effectLst/>
        </p:spPr>
        <p:txBody>
          <a:bodyPr wrap="none" anchor="ctr"/>
          <a:lstStyle/>
          <a:p>
            <a:endParaRPr lang="en-US"/>
          </a:p>
        </p:txBody>
      </p:sp>
    </p:spTree>
  </p:cSld>
  <p:clrMapOvr>
    <a:masterClrMapping/>
  </p:clrMapOvr>
  <p:transition spd="med">
    <p:zoom dir="in"/>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10243"/>
                                        </p:tgtEl>
                                        <p:attrNameLst>
                                          <p:attrName>style.visibility</p:attrName>
                                        </p:attrNameLst>
                                      </p:cBhvr>
                                      <p:to>
                                        <p:strVal val="visible"/>
                                      </p:to>
                                    </p:set>
                                    <p:animEffect transition="in" filter="slide(fromTop)">
                                      <p:cBhvr>
                                        <p:cTn id="7" dur="500"/>
                                        <p:tgtEl>
                                          <p:spTgt spid="1024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8"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0-#ppt_w/2"/>
                                          </p:val>
                                        </p:tav>
                                        <p:tav tm="100000">
                                          <p:val>
                                            <p:strVal val="#ppt_x"/>
                                          </p:val>
                                        </p:tav>
                                      </p:tavLst>
                                    </p:anim>
                                    <p:anim calcmode="lin" valueType="num">
                                      <p:cBhvr additive="base">
                                        <p:cTn id="19"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8" presetClass="entr" presetSubtype="3"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strips(upRight)">
                                      <p:cBhvr>
                                        <p:cTn id="24" dur="500"/>
                                        <p:tgtEl>
                                          <p:spTgt spid="8"/>
                                        </p:tgtEl>
                                      </p:cBhvr>
                                    </p:animEffect>
                                  </p:childTnLst>
                                </p:cTn>
                              </p:par>
                            </p:childTnLst>
                          </p:cTn>
                        </p:par>
                        <p:par>
                          <p:cTn id="25" fill="hold">
                            <p:stCondLst>
                              <p:cond delay="500"/>
                            </p:stCondLst>
                            <p:childTnLst>
                              <p:par>
                                <p:cTn id="26" presetID="23" presetClass="entr" presetSubtype="16" fill="hold" grpId="0" nodeType="afterEffect">
                                  <p:stCondLst>
                                    <p:cond delay="0"/>
                                  </p:stCondLst>
                                  <p:childTnLst>
                                    <p:set>
                                      <p:cBhvr>
                                        <p:cTn id="27" dur="1" fill="hold">
                                          <p:stCondLst>
                                            <p:cond delay="0"/>
                                          </p:stCondLst>
                                        </p:cTn>
                                        <p:tgtEl>
                                          <p:spTgt spid="10623"/>
                                        </p:tgtEl>
                                        <p:attrNameLst>
                                          <p:attrName>style.visibility</p:attrName>
                                        </p:attrNameLst>
                                      </p:cBhvr>
                                      <p:to>
                                        <p:strVal val="visible"/>
                                      </p:to>
                                    </p:set>
                                    <p:anim calcmode="lin" valueType="num">
                                      <p:cBhvr>
                                        <p:cTn id="28" dur="500" fill="hold"/>
                                        <p:tgtEl>
                                          <p:spTgt spid="10623"/>
                                        </p:tgtEl>
                                        <p:attrNameLst>
                                          <p:attrName>ppt_w</p:attrName>
                                        </p:attrNameLst>
                                      </p:cBhvr>
                                      <p:tavLst>
                                        <p:tav tm="0">
                                          <p:val>
                                            <p:fltVal val="0"/>
                                          </p:val>
                                        </p:tav>
                                        <p:tav tm="100000">
                                          <p:val>
                                            <p:strVal val="#ppt_w"/>
                                          </p:val>
                                        </p:tav>
                                      </p:tavLst>
                                    </p:anim>
                                    <p:anim calcmode="lin" valueType="num">
                                      <p:cBhvr>
                                        <p:cTn id="29" dur="500" fill="hold"/>
                                        <p:tgtEl>
                                          <p:spTgt spid="10623"/>
                                        </p:tgtEl>
                                        <p:attrNameLst>
                                          <p:attrName>ppt_h</p:attrName>
                                        </p:attrNameLst>
                                      </p:cBhvr>
                                      <p:tavLst>
                                        <p:tav tm="0">
                                          <p:val>
                                            <p:fltVal val="0"/>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4" presetClass="entr" presetSubtype="32" fill="hold" nodeType="clickEffect">
                                  <p:stCondLst>
                                    <p:cond delay="0"/>
                                  </p:stCondLst>
                                  <p:childTnLst>
                                    <p:set>
                                      <p:cBhvr>
                                        <p:cTn id="33" dur="1" fill="hold">
                                          <p:stCondLst>
                                            <p:cond delay="0"/>
                                          </p:stCondLst>
                                        </p:cTn>
                                        <p:tgtEl>
                                          <p:spTgt spid="10622"/>
                                        </p:tgtEl>
                                        <p:attrNameLst>
                                          <p:attrName>style.visibility</p:attrName>
                                        </p:attrNameLst>
                                      </p:cBhvr>
                                      <p:to>
                                        <p:strVal val="visible"/>
                                      </p:to>
                                    </p:set>
                                    <p:animEffect transition="in" filter="box(out)">
                                      <p:cBhvr>
                                        <p:cTn id="34" dur="500"/>
                                        <p:tgtEl>
                                          <p:spTgt spid="10622"/>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10626"/>
                                        </p:tgtEl>
                                        <p:attrNameLst>
                                          <p:attrName>style.visibility</p:attrName>
                                        </p:attrNameLst>
                                      </p:cBhvr>
                                      <p:to>
                                        <p:strVal val="visible"/>
                                      </p:to>
                                    </p:set>
                                    <p:animEffect transition="in" filter="wipe(left)">
                                      <p:cBhvr>
                                        <p:cTn id="39" dur="500"/>
                                        <p:tgtEl>
                                          <p:spTgt spid="10626"/>
                                        </p:tgtEl>
                                      </p:cBhvr>
                                    </p:animEffect>
                                  </p:childTnLst>
                                </p:cTn>
                              </p:par>
                            </p:childTnLst>
                          </p:cTn>
                        </p:par>
                      </p:childTnLst>
                    </p:cTn>
                  </p:par>
                  <p:par>
                    <p:cTn id="40" fill="hold">
                      <p:stCondLst>
                        <p:cond delay="indefinite"/>
                      </p:stCondLst>
                      <p:childTnLst>
                        <p:par>
                          <p:cTn id="41" fill="hold">
                            <p:stCondLst>
                              <p:cond delay="0"/>
                            </p:stCondLst>
                            <p:childTnLst>
                              <p:par>
                                <p:cTn id="42" presetID="23" presetClass="entr" presetSubtype="16" fill="hold" grpId="0" nodeType="clickEffect">
                                  <p:stCondLst>
                                    <p:cond delay="0"/>
                                  </p:stCondLst>
                                  <p:iterate type="lt">
                                    <p:tmPct val="100000"/>
                                  </p:iterate>
                                  <p:childTnLst>
                                    <p:set>
                                      <p:cBhvr>
                                        <p:cTn id="43" dur="1" fill="hold">
                                          <p:stCondLst>
                                            <p:cond delay="0"/>
                                          </p:stCondLst>
                                        </p:cTn>
                                        <p:tgtEl>
                                          <p:spTgt spid="10244"/>
                                        </p:tgtEl>
                                        <p:attrNameLst>
                                          <p:attrName>style.visibility</p:attrName>
                                        </p:attrNameLst>
                                      </p:cBhvr>
                                      <p:to>
                                        <p:strVal val="visible"/>
                                      </p:to>
                                    </p:set>
                                    <p:anim calcmode="lin" valueType="num">
                                      <p:cBhvr>
                                        <p:cTn id="44" dur="75" fill="hold"/>
                                        <p:tgtEl>
                                          <p:spTgt spid="10244"/>
                                        </p:tgtEl>
                                        <p:attrNameLst>
                                          <p:attrName>ppt_w</p:attrName>
                                        </p:attrNameLst>
                                      </p:cBhvr>
                                      <p:tavLst>
                                        <p:tav tm="0">
                                          <p:val>
                                            <p:fltVal val="0"/>
                                          </p:val>
                                        </p:tav>
                                        <p:tav tm="100000">
                                          <p:val>
                                            <p:strVal val="#ppt_w"/>
                                          </p:val>
                                        </p:tav>
                                      </p:tavLst>
                                    </p:anim>
                                    <p:anim calcmode="lin" valueType="num">
                                      <p:cBhvr>
                                        <p:cTn id="45" dur="75" fill="hold"/>
                                        <p:tgtEl>
                                          <p:spTgt spid="1024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autoUpdateAnimBg="0"/>
      <p:bldP spid="10244" grpId="0" autoUpdateAnimBg="0"/>
      <p:bldP spid="10623" grpId="0" autoUpdateAnimBg="0"/>
      <p:bldP spid="1062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ChangeArrowheads="1"/>
          </p:cNvSpPr>
          <p:nvPr/>
        </p:nvSpPr>
        <p:spPr bwMode="auto">
          <a:xfrm>
            <a:off x="762000" y="304800"/>
            <a:ext cx="7772400" cy="1143000"/>
          </a:xfrm>
          <a:prstGeom prst="rect">
            <a:avLst/>
          </a:prstGeom>
          <a:noFill/>
          <a:ln w="9525">
            <a:noFill/>
            <a:miter lim="800000"/>
            <a:headEnd/>
            <a:tailEnd/>
          </a:ln>
          <a:effectLst/>
        </p:spPr>
        <p:txBody>
          <a:bodyPr anchor="ctr"/>
          <a:lstStyle/>
          <a:p>
            <a:pPr algn="ctr"/>
            <a:r>
              <a:rPr lang="en-US" sz="4000" b="1">
                <a:solidFill>
                  <a:schemeClr val="folHlink"/>
                </a:solidFill>
              </a:rPr>
              <a:t>Three Main Components of</a:t>
            </a:r>
            <a:r>
              <a:rPr lang="en-GB" sz="4000">
                <a:solidFill>
                  <a:schemeClr val="folHlink"/>
                </a:solidFill>
              </a:rPr>
              <a:t/>
            </a:r>
            <a:br>
              <a:rPr lang="en-GB" sz="4000">
                <a:solidFill>
                  <a:schemeClr val="folHlink"/>
                </a:solidFill>
              </a:rPr>
            </a:br>
            <a:r>
              <a:rPr lang="en-US" sz="4000" b="1">
                <a:solidFill>
                  <a:schemeClr val="folHlink"/>
                </a:solidFill>
              </a:rPr>
              <a:t>Spreadsheet</a:t>
            </a:r>
            <a:endParaRPr lang="en-GB" sz="4400"/>
          </a:p>
        </p:txBody>
      </p:sp>
      <p:sp>
        <p:nvSpPr>
          <p:cNvPr id="50179" name="Rectangle 3"/>
          <p:cNvSpPr>
            <a:spLocks noChangeArrowheads="1"/>
          </p:cNvSpPr>
          <p:nvPr/>
        </p:nvSpPr>
        <p:spPr bwMode="auto">
          <a:xfrm>
            <a:off x="2133600" y="2438400"/>
            <a:ext cx="5334000" cy="1981200"/>
          </a:xfrm>
          <a:prstGeom prst="rect">
            <a:avLst/>
          </a:prstGeom>
          <a:noFill/>
          <a:ln w="9525">
            <a:noFill/>
            <a:miter lim="800000"/>
            <a:headEnd/>
            <a:tailEnd/>
          </a:ln>
          <a:effectLst/>
        </p:spPr>
        <p:txBody>
          <a:bodyPr/>
          <a:lstStyle/>
          <a:p>
            <a:pPr marL="342900" indent="-342900">
              <a:spcBef>
                <a:spcPct val="20000"/>
              </a:spcBef>
              <a:buFontTx/>
              <a:buChar char="•"/>
            </a:pPr>
            <a:r>
              <a:rPr lang="en-US" sz="4000" b="1"/>
              <a:t>Logic Model</a:t>
            </a:r>
          </a:p>
          <a:p>
            <a:pPr marL="342900" indent="-342900">
              <a:spcBef>
                <a:spcPct val="20000"/>
              </a:spcBef>
              <a:buFontTx/>
              <a:buChar char="•"/>
            </a:pPr>
            <a:r>
              <a:rPr lang="en-US" sz="4000" b="1"/>
              <a:t>Data Model</a:t>
            </a:r>
          </a:p>
          <a:p>
            <a:pPr marL="342900" indent="-342900">
              <a:spcBef>
                <a:spcPct val="20000"/>
              </a:spcBef>
              <a:buFontTx/>
              <a:buChar char="•"/>
            </a:pPr>
            <a:r>
              <a:rPr lang="en-US" sz="4000" b="1"/>
              <a:t>Presentation Model</a:t>
            </a:r>
            <a:endParaRPr lang="en-GB" sz="3200" b="1">
              <a:solidFill>
                <a:srgbClr val="000000"/>
              </a:solidFill>
            </a:endParaRPr>
          </a:p>
        </p:txBody>
      </p:sp>
      <p:sp>
        <p:nvSpPr>
          <p:cNvPr id="4" name="Rectangle 3"/>
          <p:cNvSpPr/>
          <p:nvPr/>
        </p:nvSpPr>
        <p:spPr>
          <a:xfrm>
            <a:off x="1905000" y="6562725"/>
            <a:ext cx="7239000" cy="289951"/>
          </a:xfrm>
          <a:prstGeom prst="rect">
            <a:avLst/>
          </a:prstGeom>
        </p:spPr>
        <p:txBody>
          <a:bodyPr wrap="square">
            <a:spAutoFit/>
          </a:bodyPr>
          <a:lstStyle/>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John S. Edwards, Paul Finley (1997) </a:t>
            </a:r>
            <a:r>
              <a:rPr lang="en-GB" sz="1200" dirty="0" smtClean="0">
                <a:latin typeface="Calibri" panose="020F0502020204030204" pitchFamily="34" charset="0"/>
                <a:ea typeface="Calibri" panose="020F0502020204030204" pitchFamily="34" charset="0"/>
                <a:cs typeface="Times New Roman" panose="02020603050405020304" pitchFamily="18" charset="0"/>
              </a:rPr>
              <a:t>Decision </a:t>
            </a:r>
            <a:r>
              <a:rPr lang="en-GB" sz="1200" dirty="0">
                <a:latin typeface="Calibri" panose="020F0502020204030204" pitchFamily="34" charset="0"/>
                <a:ea typeface="Calibri" panose="020F0502020204030204" pitchFamily="34" charset="0"/>
                <a:cs typeface="Times New Roman" panose="02020603050405020304" pitchFamily="18" charset="0"/>
              </a:rPr>
              <a:t>Making with Computers: The Spreadsheet and Beyond .  </a:t>
            </a:r>
            <a:r>
              <a:rPr lang="en-GB" sz="1200" dirty="0" smtClean="0">
                <a:latin typeface="Calibri" panose="020F0502020204030204" pitchFamily="34" charset="0"/>
                <a:ea typeface="Calibri" panose="020F0502020204030204" pitchFamily="34" charset="0"/>
                <a:cs typeface="Times New Roman" panose="02020603050405020304" pitchFamily="18" charset="0"/>
              </a:rPr>
              <a:t>Prentice </a:t>
            </a:r>
            <a:r>
              <a:rPr lang="en-GB" sz="1200" dirty="0">
                <a:latin typeface="Calibri" panose="020F0502020204030204" pitchFamily="34" charset="0"/>
                <a:ea typeface="Calibri" panose="020F0502020204030204" pitchFamily="34" charset="0"/>
                <a:cs typeface="Times New Roman" panose="02020603050405020304" pitchFamily="18" charset="0"/>
              </a:rPr>
              <a:t>Hall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transition spd="slow">
    <p:pull dir="rd"/>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ChangeArrowheads="1"/>
          </p:cNvSpPr>
          <p:nvPr/>
        </p:nvSpPr>
        <p:spPr bwMode="auto">
          <a:xfrm>
            <a:off x="762000" y="228600"/>
            <a:ext cx="7772400" cy="1143000"/>
          </a:xfrm>
          <a:prstGeom prst="rect">
            <a:avLst/>
          </a:prstGeom>
          <a:noFill/>
          <a:ln w="9525">
            <a:noFill/>
            <a:miter lim="800000"/>
            <a:headEnd/>
            <a:tailEnd/>
          </a:ln>
          <a:effectLst/>
        </p:spPr>
        <p:txBody>
          <a:bodyPr anchor="ctr"/>
          <a:lstStyle/>
          <a:p>
            <a:pPr algn="ctr"/>
            <a:r>
              <a:rPr lang="en-US" sz="4400" b="1">
                <a:solidFill>
                  <a:schemeClr val="accent1"/>
                </a:solidFill>
              </a:rPr>
              <a:t>The Building Blocks of Logic Models</a:t>
            </a:r>
            <a:endParaRPr lang="en-GB" sz="4400" b="1">
              <a:solidFill>
                <a:srgbClr val="000000"/>
              </a:solidFill>
            </a:endParaRPr>
          </a:p>
        </p:txBody>
      </p:sp>
      <p:sp>
        <p:nvSpPr>
          <p:cNvPr id="51203" name="Rectangle 3"/>
          <p:cNvSpPr>
            <a:spLocks noChangeArrowheads="1"/>
          </p:cNvSpPr>
          <p:nvPr/>
        </p:nvSpPr>
        <p:spPr bwMode="auto">
          <a:xfrm>
            <a:off x="762000" y="1752600"/>
            <a:ext cx="7772400" cy="4114800"/>
          </a:xfrm>
          <a:prstGeom prst="rect">
            <a:avLst/>
          </a:prstGeom>
          <a:noFill/>
          <a:ln w="9525">
            <a:noFill/>
            <a:miter lim="800000"/>
            <a:headEnd/>
            <a:tailEnd/>
          </a:ln>
          <a:effectLst/>
        </p:spPr>
        <p:txBody>
          <a:bodyPr/>
          <a:lstStyle/>
          <a:p>
            <a:pPr marL="342900" indent="-342900">
              <a:spcBef>
                <a:spcPct val="20000"/>
              </a:spcBef>
              <a:buFontTx/>
              <a:buChar char="•"/>
            </a:pPr>
            <a:r>
              <a:rPr lang="en-US" sz="3200" b="1" dirty="0">
                <a:solidFill>
                  <a:schemeClr val="folHlink"/>
                </a:solidFill>
              </a:rPr>
              <a:t>Variable	</a:t>
            </a:r>
            <a:r>
              <a:rPr lang="en-US" sz="3200" b="1" dirty="0" smtClean="0">
                <a:solidFill>
                  <a:schemeClr val="folHlink"/>
                </a:solidFill>
              </a:rPr>
              <a:t>	A </a:t>
            </a:r>
            <a:r>
              <a:rPr lang="en-US" sz="3200" b="1" dirty="0">
                <a:solidFill>
                  <a:schemeClr val="folHlink"/>
                </a:solidFill>
              </a:rPr>
              <a:t>factor whose value  				changes freely</a:t>
            </a:r>
          </a:p>
          <a:p>
            <a:pPr marL="342900" indent="-342900">
              <a:spcBef>
                <a:spcPct val="20000"/>
              </a:spcBef>
              <a:buFontTx/>
              <a:buChar char="•"/>
            </a:pPr>
            <a:r>
              <a:rPr lang="en-US" sz="3200" b="1" dirty="0">
                <a:solidFill>
                  <a:schemeClr val="folHlink"/>
                </a:solidFill>
              </a:rPr>
              <a:t>Constant	A factor whose value is 				unchanging</a:t>
            </a:r>
          </a:p>
          <a:p>
            <a:pPr marL="342900" indent="-342900">
              <a:spcBef>
                <a:spcPct val="20000"/>
              </a:spcBef>
              <a:buFontTx/>
              <a:buChar char="•"/>
            </a:pPr>
            <a:r>
              <a:rPr lang="en-US" sz="3200" b="1" dirty="0">
                <a:solidFill>
                  <a:schemeClr val="folHlink"/>
                </a:solidFill>
              </a:rPr>
              <a:t>Parameter	A factor whose value is held 			constant</a:t>
            </a:r>
          </a:p>
          <a:p>
            <a:pPr marL="342900" indent="-342900">
              <a:spcBef>
                <a:spcPct val="20000"/>
              </a:spcBef>
              <a:buFontTx/>
              <a:buChar char="•"/>
            </a:pPr>
            <a:r>
              <a:rPr lang="en-US" sz="3200" b="1" dirty="0">
                <a:solidFill>
                  <a:schemeClr val="folHlink"/>
                </a:solidFill>
              </a:rPr>
              <a:t>Coefficient	A factor representing a 				relationship between two  				or more factors</a:t>
            </a:r>
            <a:endParaRPr lang="en-GB" sz="3200" dirty="0">
              <a:solidFill>
                <a:schemeClr val="folHlink"/>
              </a:solidFill>
            </a:endParaRPr>
          </a:p>
          <a:p>
            <a:pPr marL="342900" indent="-342900">
              <a:spcBef>
                <a:spcPct val="20000"/>
              </a:spcBef>
              <a:buFontTx/>
              <a:buChar char="•"/>
            </a:pPr>
            <a:endParaRPr lang="en-GB" sz="3200" b="1" dirty="0">
              <a:solidFill>
                <a:srgbClr val="000000"/>
              </a:solidFill>
            </a:endParaRPr>
          </a:p>
        </p:txBody>
      </p:sp>
    </p:spTree>
  </p:cSld>
  <p:clrMapOvr>
    <a:masterClrMapping/>
  </p:clrMapOvr>
  <p:transition spd="slow">
    <p:pull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8"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 calcmode="lin" valueType="num">
                                      <p:cBhvr>
                                        <p:cTn id="7" dur="500" fill="hold"/>
                                        <p:tgtEl>
                                          <p:spTgt spid="51203">
                                            <p:txEl>
                                              <p:pRg st="0" end="0"/>
                                            </p:txEl>
                                          </p:spTgt>
                                        </p:tgtEl>
                                        <p:attrNameLst>
                                          <p:attrName>ppt_x</p:attrName>
                                        </p:attrNameLst>
                                      </p:cBhvr>
                                      <p:tavLst>
                                        <p:tav tm="0">
                                          <p:val>
                                            <p:strVal val="#ppt_x-#ppt_w/2"/>
                                          </p:val>
                                        </p:tav>
                                        <p:tav tm="100000">
                                          <p:val>
                                            <p:strVal val="#ppt_x"/>
                                          </p:val>
                                        </p:tav>
                                      </p:tavLst>
                                    </p:anim>
                                    <p:anim calcmode="lin" valueType="num">
                                      <p:cBhvr>
                                        <p:cTn id="8" dur="500" fill="hold"/>
                                        <p:tgtEl>
                                          <p:spTgt spid="51203">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51203">
                                            <p:txEl>
                                              <p:pRg st="0" end="0"/>
                                            </p:txEl>
                                          </p:spTgt>
                                        </p:tgtEl>
                                        <p:attrNameLst>
                                          <p:attrName>ppt_w</p:attrName>
                                        </p:attrNameLst>
                                      </p:cBhvr>
                                      <p:tavLst>
                                        <p:tav tm="0">
                                          <p:val>
                                            <p:fltVal val="0"/>
                                          </p:val>
                                        </p:tav>
                                        <p:tav tm="100000">
                                          <p:val>
                                            <p:strVal val="#ppt_w"/>
                                          </p:val>
                                        </p:tav>
                                      </p:tavLst>
                                    </p:anim>
                                    <p:anim calcmode="lin" valueType="num">
                                      <p:cBhvr>
                                        <p:cTn id="10" dur="500" fill="hold"/>
                                        <p:tgtEl>
                                          <p:spTgt spid="5120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1" fill="hold">
                      <p:stCondLst>
                        <p:cond delay="indefinite"/>
                      </p:stCondLst>
                      <p:childTnLst>
                        <p:par>
                          <p:cTn id="12" fill="hold">
                            <p:stCondLst>
                              <p:cond delay="0"/>
                            </p:stCondLst>
                            <p:childTnLst>
                              <p:par>
                                <p:cTn id="13" presetID="17" presetClass="entr" presetSubtype="8" fill="hold" grpId="0" nodeType="clickEffect">
                                  <p:stCondLst>
                                    <p:cond delay="0"/>
                                  </p:stCondLst>
                                  <p:childTnLst>
                                    <p:set>
                                      <p:cBhvr>
                                        <p:cTn id="14" dur="1" fill="hold">
                                          <p:stCondLst>
                                            <p:cond delay="0"/>
                                          </p:stCondLst>
                                        </p:cTn>
                                        <p:tgtEl>
                                          <p:spTgt spid="51203">
                                            <p:txEl>
                                              <p:pRg st="1" end="1"/>
                                            </p:txEl>
                                          </p:spTgt>
                                        </p:tgtEl>
                                        <p:attrNameLst>
                                          <p:attrName>style.visibility</p:attrName>
                                        </p:attrNameLst>
                                      </p:cBhvr>
                                      <p:to>
                                        <p:strVal val="visible"/>
                                      </p:to>
                                    </p:set>
                                    <p:anim calcmode="lin" valueType="num">
                                      <p:cBhvr>
                                        <p:cTn id="15" dur="500" fill="hold"/>
                                        <p:tgtEl>
                                          <p:spTgt spid="51203">
                                            <p:txEl>
                                              <p:pRg st="1" end="1"/>
                                            </p:txEl>
                                          </p:spTgt>
                                        </p:tgtEl>
                                        <p:attrNameLst>
                                          <p:attrName>ppt_x</p:attrName>
                                        </p:attrNameLst>
                                      </p:cBhvr>
                                      <p:tavLst>
                                        <p:tav tm="0">
                                          <p:val>
                                            <p:strVal val="#ppt_x-#ppt_w/2"/>
                                          </p:val>
                                        </p:tav>
                                        <p:tav tm="100000">
                                          <p:val>
                                            <p:strVal val="#ppt_x"/>
                                          </p:val>
                                        </p:tav>
                                      </p:tavLst>
                                    </p:anim>
                                    <p:anim calcmode="lin" valueType="num">
                                      <p:cBhvr>
                                        <p:cTn id="16" dur="500" fill="hold"/>
                                        <p:tgtEl>
                                          <p:spTgt spid="51203">
                                            <p:txEl>
                                              <p:pRg st="1" end="1"/>
                                            </p:txEl>
                                          </p:spTgt>
                                        </p:tgtEl>
                                        <p:attrNameLst>
                                          <p:attrName>ppt_y</p:attrName>
                                        </p:attrNameLst>
                                      </p:cBhvr>
                                      <p:tavLst>
                                        <p:tav tm="0">
                                          <p:val>
                                            <p:strVal val="#ppt_y"/>
                                          </p:val>
                                        </p:tav>
                                        <p:tav tm="100000">
                                          <p:val>
                                            <p:strVal val="#ppt_y"/>
                                          </p:val>
                                        </p:tav>
                                      </p:tavLst>
                                    </p:anim>
                                    <p:anim calcmode="lin" valueType="num">
                                      <p:cBhvr>
                                        <p:cTn id="17" dur="500" fill="hold"/>
                                        <p:tgtEl>
                                          <p:spTgt spid="5120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5120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19" fill="hold">
                      <p:stCondLst>
                        <p:cond delay="indefinite"/>
                      </p:stCondLst>
                      <p:childTnLst>
                        <p:par>
                          <p:cTn id="20" fill="hold">
                            <p:stCondLst>
                              <p:cond delay="0"/>
                            </p:stCondLst>
                            <p:childTnLst>
                              <p:par>
                                <p:cTn id="21" presetID="17" presetClass="entr" presetSubtype="8" fill="hold" grpId="0" nodeType="clickEffect">
                                  <p:stCondLst>
                                    <p:cond delay="0"/>
                                  </p:stCondLst>
                                  <p:childTnLst>
                                    <p:set>
                                      <p:cBhvr>
                                        <p:cTn id="22" dur="1" fill="hold">
                                          <p:stCondLst>
                                            <p:cond delay="0"/>
                                          </p:stCondLst>
                                        </p:cTn>
                                        <p:tgtEl>
                                          <p:spTgt spid="51203">
                                            <p:txEl>
                                              <p:pRg st="2" end="2"/>
                                            </p:txEl>
                                          </p:spTgt>
                                        </p:tgtEl>
                                        <p:attrNameLst>
                                          <p:attrName>style.visibility</p:attrName>
                                        </p:attrNameLst>
                                      </p:cBhvr>
                                      <p:to>
                                        <p:strVal val="visible"/>
                                      </p:to>
                                    </p:set>
                                    <p:anim calcmode="lin" valueType="num">
                                      <p:cBhvr>
                                        <p:cTn id="23" dur="500" fill="hold"/>
                                        <p:tgtEl>
                                          <p:spTgt spid="51203">
                                            <p:txEl>
                                              <p:pRg st="2" end="2"/>
                                            </p:txEl>
                                          </p:spTgt>
                                        </p:tgtEl>
                                        <p:attrNameLst>
                                          <p:attrName>ppt_x</p:attrName>
                                        </p:attrNameLst>
                                      </p:cBhvr>
                                      <p:tavLst>
                                        <p:tav tm="0">
                                          <p:val>
                                            <p:strVal val="#ppt_x-#ppt_w/2"/>
                                          </p:val>
                                        </p:tav>
                                        <p:tav tm="100000">
                                          <p:val>
                                            <p:strVal val="#ppt_x"/>
                                          </p:val>
                                        </p:tav>
                                      </p:tavLst>
                                    </p:anim>
                                    <p:anim calcmode="lin" valueType="num">
                                      <p:cBhvr>
                                        <p:cTn id="24" dur="500" fill="hold"/>
                                        <p:tgtEl>
                                          <p:spTgt spid="51203">
                                            <p:txEl>
                                              <p:pRg st="2" end="2"/>
                                            </p:txEl>
                                          </p:spTgt>
                                        </p:tgtEl>
                                        <p:attrNameLst>
                                          <p:attrName>ppt_y</p:attrName>
                                        </p:attrNameLst>
                                      </p:cBhvr>
                                      <p:tavLst>
                                        <p:tav tm="0">
                                          <p:val>
                                            <p:strVal val="#ppt_y"/>
                                          </p:val>
                                        </p:tav>
                                        <p:tav tm="100000">
                                          <p:val>
                                            <p:strVal val="#ppt_y"/>
                                          </p:val>
                                        </p:tav>
                                      </p:tavLst>
                                    </p:anim>
                                    <p:anim calcmode="lin" valueType="num">
                                      <p:cBhvr>
                                        <p:cTn id="25" dur="500" fill="hold"/>
                                        <p:tgtEl>
                                          <p:spTgt spid="51203">
                                            <p:txEl>
                                              <p:pRg st="2" end="2"/>
                                            </p:txEl>
                                          </p:spTgt>
                                        </p:tgtEl>
                                        <p:attrNameLst>
                                          <p:attrName>ppt_w</p:attrName>
                                        </p:attrNameLst>
                                      </p:cBhvr>
                                      <p:tavLst>
                                        <p:tav tm="0">
                                          <p:val>
                                            <p:fltVal val="0"/>
                                          </p:val>
                                        </p:tav>
                                        <p:tav tm="100000">
                                          <p:val>
                                            <p:strVal val="#ppt_w"/>
                                          </p:val>
                                        </p:tav>
                                      </p:tavLst>
                                    </p:anim>
                                    <p:anim calcmode="lin" valueType="num">
                                      <p:cBhvr>
                                        <p:cTn id="26" dur="500" fill="hold"/>
                                        <p:tgtEl>
                                          <p:spTgt spid="5120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7" presetClass="entr" presetSubtype="8" fill="hold" grpId="0" nodeType="clickEffect">
                                  <p:stCondLst>
                                    <p:cond delay="0"/>
                                  </p:stCondLst>
                                  <p:childTnLst>
                                    <p:set>
                                      <p:cBhvr>
                                        <p:cTn id="30" dur="1" fill="hold">
                                          <p:stCondLst>
                                            <p:cond delay="0"/>
                                          </p:stCondLst>
                                        </p:cTn>
                                        <p:tgtEl>
                                          <p:spTgt spid="51203">
                                            <p:txEl>
                                              <p:pRg st="3" end="3"/>
                                            </p:txEl>
                                          </p:spTgt>
                                        </p:tgtEl>
                                        <p:attrNameLst>
                                          <p:attrName>style.visibility</p:attrName>
                                        </p:attrNameLst>
                                      </p:cBhvr>
                                      <p:to>
                                        <p:strVal val="visible"/>
                                      </p:to>
                                    </p:set>
                                    <p:anim calcmode="lin" valueType="num">
                                      <p:cBhvr>
                                        <p:cTn id="31" dur="500" fill="hold"/>
                                        <p:tgtEl>
                                          <p:spTgt spid="51203">
                                            <p:txEl>
                                              <p:pRg st="3" end="3"/>
                                            </p:txEl>
                                          </p:spTgt>
                                        </p:tgtEl>
                                        <p:attrNameLst>
                                          <p:attrName>ppt_x</p:attrName>
                                        </p:attrNameLst>
                                      </p:cBhvr>
                                      <p:tavLst>
                                        <p:tav tm="0">
                                          <p:val>
                                            <p:strVal val="#ppt_x-#ppt_w/2"/>
                                          </p:val>
                                        </p:tav>
                                        <p:tav tm="100000">
                                          <p:val>
                                            <p:strVal val="#ppt_x"/>
                                          </p:val>
                                        </p:tav>
                                      </p:tavLst>
                                    </p:anim>
                                    <p:anim calcmode="lin" valueType="num">
                                      <p:cBhvr>
                                        <p:cTn id="32" dur="500" fill="hold"/>
                                        <p:tgtEl>
                                          <p:spTgt spid="51203">
                                            <p:txEl>
                                              <p:pRg st="3" end="3"/>
                                            </p:txEl>
                                          </p:spTgt>
                                        </p:tgtEl>
                                        <p:attrNameLst>
                                          <p:attrName>ppt_y</p:attrName>
                                        </p:attrNameLst>
                                      </p:cBhvr>
                                      <p:tavLst>
                                        <p:tav tm="0">
                                          <p:val>
                                            <p:strVal val="#ppt_y"/>
                                          </p:val>
                                        </p:tav>
                                        <p:tav tm="100000">
                                          <p:val>
                                            <p:strVal val="#ppt_y"/>
                                          </p:val>
                                        </p:tav>
                                      </p:tavLst>
                                    </p:anim>
                                    <p:anim calcmode="lin" valueType="num">
                                      <p:cBhvr>
                                        <p:cTn id="33" dur="500" fill="hold"/>
                                        <p:tgtEl>
                                          <p:spTgt spid="51203">
                                            <p:txEl>
                                              <p:pRg st="3" end="3"/>
                                            </p:txEl>
                                          </p:spTgt>
                                        </p:tgtEl>
                                        <p:attrNameLst>
                                          <p:attrName>ppt_w</p:attrName>
                                        </p:attrNameLst>
                                      </p:cBhvr>
                                      <p:tavLst>
                                        <p:tav tm="0">
                                          <p:val>
                                            <p:fltVal val="0"/>
                                          </p:val>
                                        </p:tav>
                                        <p:tav tm="100000">
                                          <p:val>
                                            <p:strVal val="#ppt_w"/>
                                          </p:val>
                                        </p:tav>
                                      </p:tavLst>
                                    </p:anim>
                                    <p:anim calcmode="lin" valueType="num">
                                      <p:cBhvr>
                                        <p:cTn id="34" dur="500" fill="hold"/>
                                        <p:tgtEl>
                                          <p:spTgt spid="51203">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ChangeArrowheads="1"/>
          </p:cNvSpPr>
          <p:nvPr/>
        </p:nvSpPr>
        <p:spPr bwMode="auto">
          <a:xfrm>
            <a:off x="685800" y="609600"/>
            <a:ext cx="7772400" cy="1143000"/>
          </a:xfrm>
          <a:prstGeom prst="rect">
            <a:avLst/>
          </a:prstGeom>
          <a:noFill/>
          <a:ln w="9525">
            <a:noFill/>
            <a:miter lim="800000"/>
            <a:headEnd/>
            <a:tailEnd/>
          </a:ln>
          <a:effectLst/>
        </p:spPr>
        <p:txBody>
          <a:bodyPr anchor="ctr"/>
          <a:lstStyle/>
          <a:p>
            <a:pPr algn="ctr"/>
            <a:r>
              <a:rPr lang="en-US" sz="4000" b="1" dirty="0">
                <a:solidFill>
                  <a:schemeClr val="accent1"/>
                </a:solidFill>
              </a:rPr>
              <a:t>Construction of a Logic Model</a:t>
            </a:r>
            <a:endParaRPr lang="en-GB" sz="4400" b="1" dirty="0">
              <a:solidFill>
                <a:srgbClr val="000000"/>
              </a:solidFill>
            </a:endParaRPr>
          </a:p>
        </p:txBody>
      </p:sp>
      <p:sp>
        <p:nvSpPr>
          <p:cNvPr id="52227" name="Rectangle 3"/>
          <p:cNvSpPr>
            <a:spLocks noChangeArrowheads="1"/>
          </p:cNvSpPr>
          <p:nvPr/>
        </p:nvSpPr>
        <p:spPr bwMode="auto">
          <a:xfrm>
            <a:off x="2209800" y="2743200"/>
            <a:ext cx="5257800" cy="1981200"/>
          </a:xfrm>
          <a:prstGeom prst="rect">
            <a:avLst/>
          </a:prstGeom>
          <a:noFill/>
          <a:ln w="9525">
            <a:noFill/>
            <a:miter lim="800000"/>
            <a:headEnd/>
            <a:tailEnd/>
          </a:ln>
          <a:effectLst/>
        </p:spPr>
        <p:txBody>
          <a:bodyPr/>
          <a:lstStyle/>
          <a:p>
            <a:pPr marL="342900" indent="-342900">
              <a:spcBef>
                <a:spcPct val="20000"/>
              </a:spcBef>
              <a:buFontTx/>
              <a:buChar char="•"/>
            </a:pPr>
            <a:r>
              <a:rPr lang="en-US" sz="4000" b="1" dirty="0" err="1">
                <a:solidFill>
                  <a:schemeClr val="folHlink"/>
                </a:solidFill>
              </a:rPr>
              <a:t>Conceptualise</a:t>
            </a:r>
            <a:endParaRPr lang="en-US" sz="4000" b="1" dirty="0">
              <a:solidFill>
                <a:schemeClr val="folHlink"/>
              </a:solidFill>
            </a:endParaRPr>
          </a:p>
          <a:p>
            <a:pPr marL="342900" indent="-342900">
              <a:spcBef>
                <a:spcPct val="20000"/>
              </a:spcBef>
              <a:buFontTx/>
              <a:buChar char="•"/>
            </a:pPr>
            <a:r>
              <a:rPr lang="en-US" sz="4000" b="1" dirty="0" err="1">
                <a:solidFill>
                  <a:schemeClr val="folHlink"/>
                </a:solidFill>
              </a:rPr>
              <a:t>Verbalise</a:t>
            </a:r>
            <a:endParaRPr lang="en-US" sz="4000" b="1" dirty="0">
              <a:solidFill>
                <a:schemeClr val="folHlink"/>
              </a:solidFill>
            </a:endParaRPr>
          </a:p>
          <a:p>
            <a:pPr marL="342900" indent="-342900">
              <a:spcBef>
                <a:spcPct val="20000"/>
              </a:spcBef>
              <a:buFontTx/>
              <a:buChar char="•"/>
            </a:pPr>
            <a:r>
              <a:rPr lang="en-US" sz="4000" b="1" dirty="0" err="1">
                <a:solidFill>
                  <a:schemeClr val="folHlink"/>
                </a:solidFill>
              </a:rPr>
              <a:t>Formalise</a:t>
            </a:r>
            <a:endParaRPr lang="en-GB" sz="4000" b="1" dirty="0">
              <a:solidFill>
                <a:srgbClr val="000000"/>
              </a:solidFill>
            </a:endParaRPr>
          </a:p>
        </p:txBody>
      </p:sp>
      <p:sp>
        <p:nvSpPr>
          <p:cNvPr id="4" name="Rectangle 3"/>
          <p:cNvSpPr/>
          <p:nvPr/>
        </p:nvSpPr>
        <p:spPr>
          <a:xfrm>
            <a:off x="1905000" y="6562725"/>
            <a:ext cx="7239000" cy="289951"/>
          </a:xfrm>
          <a:prstGeom prst="rect">
            <a:avLst/>
          </a:prstGeom>
        </p:spPr>
        <p:txBody>
          <a:bodyPr wrap="square">
            <a:spAutoFit/>
          </a:bodyPr>
          <a:lstStyle/>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John S. Edwards, Paul Finley (1997) </a:t>
            </a:r>
            <a:r>
              <a:rPr lang="en-GB" sz="1200" dirty="0" smtClean="0">
                <a:latin typeface="Calibri" panose="020F0502020204030204" pitchFamily="34" charset="0"/>
                <a:ea typeface="Calibri" panose="020F0502020204030204" pitchFamily="34" charset="0"/>
                <a:cs typeface="Times New Roman" panose="02020603050405020304" pitchFamily="18" charset="0"/>
              </a:rPr>
              <a:t>Decision </a:t>
            </a:r>
            <a:r>
              <a:rPr lang="en-GB" sz="1200" dirty="0">
                <a:latin typeface="Calibri" panose="020F0502020204030204" pitchFamily="34" charset="0"/>
                <a:ea typeface="Calibri" panose="020F0502020204030204" pitchFamily="34" charset="0"/>
                <a:cs typeface="Times New Roman" panose="02020603050405020304" pitchFamily="18" charset="0"/>
              </a:rPr>
              <a:t>Making with Computers: The Spreadsheet and Beyond .  </a:t>
            </a:r>
            <a:r>
              <a:rPr lang="en-GB" sz="1200" dirty="0" smtClean="0">
                <a:latin typeface="Calibri" panose="020F0502020204030204" pitchFamily="34" charset="0"/>
                <a:ea typeface="Calibri" panose="020F0502020204030204" pitchFamily="34" charset="0"/>
                <a:cs typeface="Times New Roman" panose="02020603050405020304" pitchFamily="18" charset="0"/>
              </a:rPr>
              <a:t>Prentice </a:t>
            </a:r>
            <a:r>
              <a:rPr lang="en-GB" sz="1200" dirty="0">
                <a:latin typeface="Calibri" panose="020F0502020204030204" pitchFamily="34" charset="0"/>
                <a:ea typeface="Calibri" panose="020F0502020204030204" pitchFamily="34" charset="0"/>
                <a:cs typeface="Times New Roman" panose="02020603050405020304" pitchFamily="18" charset="0"/>
              </a:rPr>
              <a:t>Hall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transition spd="slow">
    <p:pull dir="rd"/>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ChangeArrowheads="1"/>
          </p:cNvSpPr>
          <p:nvPr/>
        </p:nvSpPr>
        <p:spPr bwMode="auto">
          <a:xfrm>
            <a:off x="685800" y="609600"/>
            <a:ext cx="7772400" cy="1143000"/>
          </a:xfrm>
          <a:prstGeom prst="rect">
            <a:avLst/>
          </a:prstGeom>
          <a:noFill/>
          <a:ln w="9525">
            <a:noFill/>
            <a:miter lim="800000"/>
            <a:headEnd/>
            <a:tailEnd/>
          </a:ln>
          <a:effectLst/>
        </p:spPr>
        <p:txBody>
          <a:bodyPr anchor="ctr"/>
          <a:lstStyle/>
          <a:p>
            <a:pPr algn="ctr"/>
            <a:r>
              <a:rPr lang="en-US" sz="4400" b="1">
                <a:solidFill>
                  <a:schemeClr val="accent1"/>
                </a:solidFill>
              </a:rPr>
              <a:t>Conceptualisation</a:t>
            </a:r>
            <a:endParaRPr lang="en-GB" sz="4400" b="1">
              <a:solidFill>
                <a:srgbClr val="000000"/>
              </a:solidFill>
            </a:endParaRPr>
          </a:p>
        </p:txBody>
      </p:sp>
      <p:sp>
        <p:nvSpPr>
          <p:cNvPr id="53251" name="Rectangle 3"/>
          <p:cNvSpPr>
            <a:spLocks noChangeArrowheads="1"/>
          </p:cNvSpPr>
          <p:nvPr/>
        </p:nvSpPr>
        <p:spPr bwMode="auto">
          <a:xfrm>
            <a:off x="762000" y="2286000"/>
            <a:ext cx="8077200" cy="3733800"/>
          </a:xfrm>
          <a:prstGeom prst="rect">
            <a:avLst/>
          </a:prstGeom>
          <a:noFill/>
          <a:ln w="9525">
            <a:noFill/>
            <a:miter lim="800000"/>
            <a:headEnd/>
            <a:tailEnd/>
          </a:ln>
          <a:effectLst/>
        </p:spPr>
        <p:txBody>
          <a:bodyPr/>
          <a:lstStyle/>
          <a:p>
            <a:pPr marL="342900" indent="-342900">
              <a:spcBef>
                <a:spcPct val="20000"/>
              </a:spcBef>
              <a:buFontTx/>
              <a:buChar char="•"/>
            </a:pPr>
            <a:r>
              <a:rPr lang="en-US" sz="4000" b="1">
                <a:solidFill>
                  <a:schemeClr val="folHlink"/>
                </a:solidFill>
              </a:rPr>
              <a:t>Redefine issues</a:t>
            </a:r>
          </a:p>
          <a:p>
            <a:pPr marL="342900" indent="-342900">
              <a:spcBef>
                <a:spcPct val="20000"/>
              </a:spcBef>
              <a:buFontTx/>
              <a:buChar char="•"/>
            </a:pPr>
            <a:r>
              <a:rPr lang="en-US" sz="4000" b="1">
                <a:solidFill>
                  <a:schemeClr val="folHlink"/>
                </a:solidFill>
              </a:rPr>
              <a:t>Model goals</a:t>
            </a:r>
          </a:p>
          <a:p>
            <a:pPr marL="342900" indent="-342900">
              <a:spcBef>
                <a:spcPct val="20000"/>
              </a:spcBef>
              <a:buFontTx/>
              <a:buChar char="•"/>
            </a:pPr>
            <a:r>
              <a:rPr lang="en-US" sz="4000" b="1">
                <a:solidFill>
                  <a:schemeClr val="folHlink"/>
                </a:solidFill>
              </a:rPr>
              <a:t>Consider modelling techniques</a:t>
            </a:r>
          </a:p>
          <a:p>
            <a:pPr marL="342900" indent="-342900">
              <a:spcBef>
                <a:spcPct val="20000"/>
              </a:spcBef>
              <a:buFontTx/>
              <a:buChar char="•"/>
            </a:pPr>
            <a:r>
              <a:rPr lang="en-US" sz="4000" b="1">
                <a:solidFill>
                  <a:schemeClr val="folHlink"/>
                </a:solidFill>
              </a:rPr>
              <a:t>Consider assumptions underlying  techniques</a:t>
            </a:r>
            <a:endParaRPr lang="en-GB" sz="4000" b="1">
              <a:solidFill>
                <a:srgbClr val="000000"/>
              </a:solidFill>
            </a:endParaRPr>
          </a:p>
        </p:txBody>
      </p:sp>
      <p:sp>
        <p:nvSpPr>
          <p:cNvPr id="4" name="Rectangle 3"/>
          <p:cNvSpPr/>
          <p:nvPr/>
        </p:nvSpPr>
        <p:spPr>
          <a:xfrm>
            <a:off x="1905000" y="6562725"/>
            <a:ext cx="7239000" cy="289951"/>
          </a:xfrm>
          <a:prstGeom prst="rect">
            <a:avLst/>
          </a:prstGeom>
        </p:spPr>
        <p:txBody>
          <a:bodyPr wrap="square">
            <a:spAutoFit/>
          </a:bodyPr>
          <a:lstStyle/>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John S. Edwards, Paul Finley (1997) </a:t>
            </a:r>
            <a:r>
              <a:rPr lang="en-GB" sz="1200" dirty="0" smtClean="0">
                <a:latin typeface="Calibri" panose="020F0502020204030204" pitchFamily="34" charset="0"/>
                <a:ea typeface="Calibri" panose="020F0502020204030204" pitchFamily="34" charset="0"/>
                <a:cs typeface="Times New Roman" panose="02020603050405020304" pitchFamily="18" charset="0"/>
              </a:rPr>
              <a:t>Decision </a:t>
            </a:r>
            <a:r>
              <a:rPr lang="en-GB" sz="1200" dirty="0">
                <a:latin typeface="Calibri" panose="020F0502020204030204" pitchFamily="34" charset="0"/>
                <a:ea typeface="Calibri" panose="020F0502020204030204" pitchFamily="34" charset="0"/>
                <a:cs typeface="Times New Roman" panose="02020603050405020304" pitchFamily="18" charset="0"/>
              </a:rPr>
              <a:t>Making with Computers: The Spreadsheet and Beyond .  </a:t>
            </a:r>
            <a:r>
              <a:rPr lang="en-GB" sz="1200" dirty="0" smtClean="0">
                <a:latin typeface="Calibri" panose="020F0502020204030204" pitchFamily="34" charset="0"/>
                <a:ea typeface="Calibri" panose="020F0502020204030204" pitchFamily="34" charset="0"/>
                <a:cs typeface="Times New Roman" panose="02020603050405020304" pitchFamily="18" charset="0"/>
              </a:rPr>
              <a:t>Prentice </a:t>
            </a:r>
            <a:r>
              <a:rPr lang="en-GB" sz="1200" dirty="0">
                <a:latin typeface="Calibri" panose="020F0502020204030204" pitchFamily="34" charset="0"/>
                <a:ea typeface="Calibri" panose="020F0502020204030204" pitchFamily="34" charset="0"/>
                <a:cs typeface="Times New Roman" panose="02020603050405020304" pitchFamily="18" charset="0"/>
              </a:rPr>
              <a:t>Hall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transition spd="slow">
    <p:pull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ChangeArrowheads="1"/>
          </p:cNvSpPr>
          <p:nvPr/>
        </p:nvSpPr>
        <p:spPr bwMode="auto">
          <a:xfrm>
            <a:off x="685800" y="609600"/>
            <a:ext cx="7772400" cy="1143000"/>
          </a:xfrm>
          <a:prstGeom prst="rect">
            <a:avLst/>
          </a:prstGeom>
          <a:noFill/>
          <a:ln w="9525">
            <a:noFill/>
            <a:miter lim="800000"/>
            <a:headEnd/>
            <a:tailEnd/>
          </a:ln>
          <a:effectLst/>
        </p:spPr>
        <p:txBody>
          <a:bodyPr anchor="ctr"/>
          <a:lstStyle/>
          <a:p>
            <a:pPr algn="ctr"/>
            <a:r>
              <a:rPr lang="en-US" sz="4400" b="1">
                <a:solidFill>
                  <a:schemeClr val="accent1"/>
                </a:solidFill>
              </a:rPr>
              <a:t>Verbalisation</a:t>
            </a:r>
            <a:endParaRPr lang="en-GB" sz="4400" b="1">
              <a:solidFill>
                <a:srgbClr val="000000"/>
              </a:solidFill>
            </a:endParaRPr>
          </a:p>
        </p:txBody>
      </p:sp>
      <p:sp>
        <p:nvSpPr>
          <p:cNvPr id="54275" name="Rectangle 3"/>
          <p:cNvSpPr>
            <a:spLocks noChangeArrowheads="1"/>
          </p:cNvSpPr>
          <p:nvPr/>
        </p:nvSpPr>
        <p:spPr bwMode="auto">
          <a:xfrm>
            <a:off x="685800" y="1981200"/>
            <a:ext cx="7696200" cy="2286000"/>
          </a:xfrm>
          <a:prstGeom prst="rect">
            <a:avLst/>
          </a:prstGeom>
          <a:noFill/>
          <a:ln w="9525">
            <a:noFill/>
            <a:miter lim="800000"/>
            <a:headEnd/>
            <a:tailEnd/>
          </a:ln>
          <a:effectLst/>
        </p:spPr>
        <p:txBody>
          <a:bodyPr/>
          <a:lstStyle/>
          <a:p>
            <a:pPr marL="342900" indent="-342900">
              <a:spcBef>
                <a:spcPct val="20000"/>
              </a:spcBef>
              <a:buFontTx/>
              <a:buChar char="•"/>
            </a:pPr>
            <a:r>
              <a:rPr lang="en-US" sz="4000" b="1">
                <a:solidFill>
                  <a:schemeClr val="folHlink"/>
                </a:solidFill>
              </a:rPr>
              <a:t>Define modelling factors</a:t>
            </a:r>
          </a:p>
          <a:p>
            <a:pPr marL="342900" indent="-342900">
              <a:spcBef>
                <a:spcPct val="20000"/>
              </a:spcBef>
              <a:buFontTx/>
              <a:buChar char="•"/>
            </a:pPr>
            <a:r>
              <a:rPr lang="en-US" sz="4000" b="1">
                <a:solidFill>
                  <a:schemeClr val="folHlink"/>
                </a:solidFill>
              </a:rPr>
              <a:t>Write statements in English of the  relationship between factors</a:t>
            </a:r>
            <a:endParaRPr lang="en-GB" sz="3200" b="1">
              <a:solidFill>
                <a:srgbClr val="000000"/>
              </a:solidFill>
            </a:endParaRPr>
          </a:p>
        </p:txBody>
      </p:sp>
      <p:sp>
        <p:nvSpPr>
          <p:cNvPr id="4" name="Rectangle 3"/>
          <p:cNvSpPr/>
          <p:nvPr/>
        </p:nvSpPr>
        <p:spPr>
          <a:xfrm>
            <a:off x="1905000" y="6562725"/>
            <a:ext cx="7239000" cy="289951"/>
          </a:xfrm>
          <a:prstGeom prst="rect">
            <a:avLst/>
          </a:prstGeom>
        </p:spPr>
        <p:txBody>
          <a:bodyPr wrap="square">
            <a:spAutoFit/>
          </a:bodyPr>
          <a:lstStyle/>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John S. Edwards, Paul Finley (1997) </a:t>
            </a:r>
            <a:r>
              <a:rPr lang="en-GB" sz="1200" dirty="0" smtClean="0">
                <a:latin typeface="Calibri" panose="020F0502020204030204" pitchFamily="34" charset="0"/>
                <a:ea typeface="Calibri" panose="020F0502020204030204" pitchFamily="34" charset="0"/>
                <a:cs typeface="Times New Roman" panose="02020603050405020304" pitchFamily="18" charset="0"/>
              </a:rPr>
              <a:t>Decision </a:t>
            </a:r>
            <a:r>
              <a:rPr lang="en-GB" sz="1200" dirty="0">
                <a:latin typeface="Calibri" panose="020F0502020204030204" pitchFamily="34" charset="0"/>
                <a:ea typeface="Calibri" panose="020F0502020204030204" pitchFamily="34" charset="0"/>
                <a:cs typeface="Times New Roman" panose="02020603050405020304" pitchFamily="18" charset="0"/>
              </a:rPr>
              <a:t>Making with Computers: The Spreadsheet and Beyond .  </a:t>
            </a:r>
            <a:r>
              <a:rPr lang="en-GB" sz="1200" dirty="0" smtClean="0">
                <a:latin typeface="Calibri" panose="020F0502020204030204" pitchFamily="34" charset="0"/>
                <a:ea typeface="Calibri" panose="020F0502020204030204" pitchFamily="34" charset="0"/>
                <a:cs typeface="Times New Roman" panose="02020603050405020304" pitchFamily="18" charset="0"/>
              </a:rPr>
              <a:t>Prentice </a:t>
            </a:r>
            <a:r>
              <a:rPr lang="en-GB" sz="1200" dirty="0">
                <a:latin typeface="Calibri" panose="020F0502020204030204" pitchFamily="34" charset="0"/>
                <a:ea typeface="Calibri" panose="020F0502020204030204" pitchFamily="34" charset="0"/>
                <a:cs typeface="Times New Roman" panose="02020603050405020304" pitchFamily="18" charset="0"/>
              </a:rPr>
              <a:t>Hall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transition spd="slow">
    <p:pull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ChangeArrowheads="1"/>
          </p:cNvSpPr>
          <p:nvPr/>
        </p:nvSpPr>
        <p:spPr bwMode="auto">
          <a:xfrm>
            <a:off x="685800" y="0"/>
            <a:ext cx="7772400" cy="1143000"/>
          </a:xfrm>
          <a:prstGeom prst="rect">
            <a:avLst/>
          </a:prstGeom>
          <a:noFill/>
          <a:ln w="9525">
            <a:noFill/>
            <a:miter lim="800000"/>
            <a:headEnd/>
            <a:tailEnd/>
          </a:ln>
          <a:effectLst/>
        </p:spPr>
        <p:txBody>
          <a:bodyPr anchor="ctr"/>
          <a:lstStyle/>
          <a:p>
            <a:pPr algn="ctr"/>
            <a:r>
              <a:rPr lang="en-US" sz="4400" b="1">
                <a:solidFill>
                  <a:schemeClr val="accent1"/>
                </a:solidFill>
              </a:rPr>
              <a:t>Formalisation</a:t>
            </a:r>
            <a:endParaRPr lang="en-GB" sz="4400" b="1">
              <a:solidFill>
                <a:srgbClr val="000000"/>
              </a:solidFill>
            </a:endParaRPr>
          </a:p>
        </p:txBody>
      </p:sp>
      <p:sp>
        <p:nvSpPr>
          <p:cNvPr id="55299" name="Rectangle 3"/>
          <p:cNvSpPr>
            <a:spLocks noChangeArrowheads="1"/>
          </p:cNvSpPr>
          <p:nvPr/>
        </p:nvSpPr>
        <p:spPr bwMode="auto">
          <a:xfrm>
            <a:off x="228600" y="1981200"/>
            <a:ext cx="8915400" cy="2971800"/>
          </a:xfrm>
          <a:prstGeom prst="rect">
            <a:avLst/>
          </a:prstGeom>
          <a:noFill/>
          <a:ln w="9525">
            <a:noFill/>
            <a:miter lim="800000"/>
            <a:headEnd/>
            <a:tailEnd/>
          </a:ln>
          <a:effectLst/>
        </p:spPr>
        <p:txBody>
          <a:bodyPr/>
          <a:lstStyle/>
          <a:p>
            <a:pPr marL="342900" indent="-342900">
              <a:spcBef>
                <a:spcPct val="20000"/>
              </a:spcBef>
              <a:buFontTx/>
              <a:buChar char="•"/>
            </a:pPr>
            <a:r>
              <a:rPr lang="en-US" sz="4000" b="1">
                <a:solidFill>
                  <a:schemeClr val="folHlink"/>
                </a:solidFill>
              </a:rPr>
              <a:t>Symbols assigned to the model factors</a:t>
            </a:r>
          </a:p>
          <a:p>
            <a:pPr marL="342900" indent="-342900">
              <a:spcBef>
                <a:spcPct val="20000"/>
              </a:spcBef>
              <a:buFontTx/>
              <a:buChar char="•"/>
            </a:pPr>
            <a:r>
              <a:rPr lang="en-US" sz="4000" b="1">
                <a:solidFill>
                  <a:schemeClr val="folHlink"/>
                </a:solidFill>
              </a:rPr>
              <a:t>Statement of units used</a:t>
            </a:r>
          </a:p>
          <a:p>
            <a:pPr marL="342900" indent="-342900">
              <a:spcBef>
                <a:spcPct val="20000"/>
              </a:spcBef>
              <a:buFontTx/>
              <a:buChar char="•"/>
            </a:pPr>
            <a:r>
              <a:rPr lang="en-US" sz="4000" b="1">
                <a:solidFill>
                  <a:schemeClr val="folHlink"/>
                </a:solidFill>
              </a:rPr>
              <a:t>Statement of any conventions used</a:t>
            </a:r>
            <a:endParaRPr lang="en-GB" sz="3200" b="1">
              <a:solidFill>
                <a:srgbClr val="000000"/>
              </a:solidFill>
            </a:endParaRPr>
          </a:p>
        </p:txBody>
      </p:sp>
      <p:sp>
        <p:nvSpPr>
          <p:cNvPr id="4" name="Rectangle 3"/>
          <p:cNvSpPr/>
          <p:nvPr/>
        </p:nvSpPr>
        <p:spPr>
          <a:xfrm>
            <a:off x="1905000" y="6562725"/>
            <a:ext cx="7239000" cy="289951"/>
          </a:xfrm>
          <a:prstGeom prst="rect">
            <a:avLst/>
          </a:prstGeom>
        </p:spPr>
        <p:txBody>
          <a:bodyPr wrap="square">
            <a:spAutoFit/>
          </a:bodyPr>
          <a:lstStyle/>
          <a:p>
            <a:pPr>
              <a:lnSpc>
                <a:spcPct val="107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John S. Edwards, Paul Finley (1997) </a:t>
            </a:r>
            <a:r>
              <a:rPr lang="en-GB" sz="1200" dirty="0" smtClean="0">
                <a:latin typeface="Calibri" panose="020F0502020204030204" pitchFamily="34" charset="0"/>
                <a:ea typeface="Calibri" panose="020F0502020204030204" pitchFamily="34" charset="0"/>
                <a:cs typeface="Times New Roman" panose="02020603050405020304" pitchFamily="18" charset="0"/>
              </a:rPr>
              <a:t>Decision </a:t>
            </a:r>
            <a:r>
              <a:rPr lang="en-GB" sz="1200" dirty="0">
                <a:latin typeface="Calibri" panose="020F0502020204030204" pitchFamily="34" charset="0"/>
                <a:ea typeface="Calibri" panose="020F0502020204030204" pitchFamily="34" charset="0"/>
                <a:cs typeface="Times New Roman" panose="02020603050405020304" pitchFamily="18" charset="0"/>
              </a:rPr>
              <a:t>Making with Computers: The Spreadsheet and Beyond .  </a:t>
            </a:r>
            <a:r>
              <a:rPr lang="en-GB" sz="1200" dirty="0" smtClean="0">
                <a:latin typeface="Calibri" panose="020F0502020204030204" pitchFamily="34" charset="0"/>
                <a:ea typeface="Calibri" panose="020F0502020204030204" pitchFamily="34" charset="0"/>
                <a:cs typeface="Times New Roman" panose="02020603050405020304" pitchFamily="18" charset="0"/>
              </a:rPr>
              <a:t>Prentice </a:t>
            </a:r>
            <a:r>
              <a:rPr lang="en-GB" sz="1200" dirty="0">
                <a:latin typeface="Calibri" panose="020F0502020204030204" pitchFamily="34" charset="0"/>
                <a:ea typeface="Calibri" panose="020F0502020204030204" pitchFamily="34" charset="0"/>
                <a:cs typeface="Times New Roman" panose="02020603050405020304" pitchFamily="18" charset="0"/>
              </a:rPr>
              <a:t>Hall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transition spd="slow">
    <p:pull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6" name="Rectangle 4"/>
          <p:cNvSpPr>
            <a:spLocks noGrp="1" noChangeArrowheads="1"/>
          </p:cNvSpPr>
          <p:nvPr>
            <p:ph type="body" idx="1"/>
          </p:nvPr>
        </p:nvSpPr>
        <p:spPr>
          <a:xfrm>
            <a:off x="228600" y="914400"/>
            <a:ext cx="8458200" cy="4648200"/>
          </a:xfrm>
        </p:spPr>
        <p:txBody>
          <a:bodyPr/>
          <a:lstStyle/>
          <a:p>
            <a:pPr algn="ctr">
              <a:buFontTx/>
              <a:buNone/>
            </a:pPr>
            <a:r>
              <a:rPr lang="en-GB" b="1" dirty="0" smtClean="0"/>
              <a:t>Hypothetical Problem</a:t>
            </a:r>
            <a:endParaRPr lang="en-GB" sz="2000" b="1" dirty="0"/>
          </a:p>
          <a:p>
            <a:endParaRPr lang="en-GB" sz="2000" dirty="0"/>
          </a:p>
          <a:p>
            <a:pPr algn="just">
              <a:buFontTx/>
              <a:buNone/>
            </a:pPr>
            <a:r>
              <a:rPr lang="en-GB" b="1" dirty="0"/>
              <a:t>	An undergraduate is entering the revision period before exams in the final year of their degree and is wondering what type of degree they might attain and how much effort they need to make on each module.</a:t>
            </a:r>
          </a:p>
          <a:p>
            <a:endParaRPr lang="en-GB" dirty="0"/>
          </a:p>
        </p:txBody>
      </p:sp>
    </p:spTree>
  </p:cSld>
  <p:clrMapOvr>
    <a:masterClrMapping/>
  </p:clrMapOvr>
  <p:transition spd="slow">
    <p:pull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type="subTitle" idx="1"/>
          </p:nvPr>
        </p:nvSpPr>
        <p:spPr>
          <a:xfrm>
            <a:off x="0" y="457200"/>
            <a:ext cx="9144000" cy="6096000"/>
          </a:xfrm>
        </p:spPr>
        <p:txBody>
          <a:bodyPr/>
          <a:lstStyle/>
          <a:p>
            <a:pPr marL="381000" lvl="2" indent="0">
              <a:buFont typeface="Symbol" pitchFamily="18" charset="2"/>
              <a:buChar char="·"/>
            </a:pPr>
            <a:r>
              <a:rPr lang="en-GB" dirty="0"/>
              <a:t> A module mark is derived by combining coursework and examination </a:t>
            </a:r>
            <a:r>
              <a:rPr lang="en-GB" dirty="0" smtClean="0"/>
              <a:t>marks (8 modules per year).</a:t>
            </a:r>
            <a:endParaRPr lang="en-GB" dirty="0"/>
          </a:p>
          <a:p>
            <a:pPr marL="381000" lvl="2" indent="0"/>
            <a:endParaRPr lang="en-GB" dirty="0"/>
          </a:p>
          <a:p>
            <a:pPr marL="381000" lvl="2" indent="0">
              <a:buFont typeface="Symbol" pitchFamily="18" charset="2"/>
              <a:buChar char="·"/>
            </a:pPr>
            <a:r>
              <a:rPr lang="en-GB" dirty="0"/>
              <a:t> The module mark is calculated by adding 25% of the coursework mark with 75% of the examination mark. </a:t>
            </a:r>
          </a:p>
          <a:p>
            <a:pPr marL="381000" lvl="2" indent="0"/>
            <a:endParaRPr lang="en-GB" dirty="0"/>
          </a:p>
          <a:p>
            <a:pPr marL="381000" lvl="2" indent="0">
              <a:buFont typeface="Symbol" pitchFamily="18" charset="2"/>
              <a:buChar char="·"/>
            </a:pPr>
            <a:r>
              <a:rPr lang="en-GB" dirty="0"/>
              <a:t> The final year mark is the mean of eight modules.</a:t>
            </a:r>
          </a:p>
          <a:p>
            <a:pPr marL="381000" lvl="2" indent="0">
              <a:buFont typeface="Symbol" pitchFamily="18" charset="2"/>
              <a:buNone/>
            </a:pPr>
            <a:endParaRPr lang="en-GB" dirty="0"/>
          </a:p>
          <a:p>
            <a:pPr marL="381000" lvl="2" indent="0">
              <a:buFont typeface="Symbol" pitchFamily="18" charset="2"/>
              <a:buChar char="·"/>
            </a:pPr>
            <a:r>
              <a:rPr lang="en-GB" dirty="0"/>
              <a:t> The final year mark counts for 75% of the overall degree.</a:t>
            </a:r>
          </a:p>
          <a:p>
            <a:pPr marL="381000" lvl="2" indent="0">
              <a:buFont typeface="Symbol" pitchFamily="18" charset="2"/>
              <a:buNone/>
            </a:pPr>
            <a:endParaRPr lang="en-GB" dirty="0"/>
          </a:p>
          <a:p>
            <a:pPr marL="381000" lvl="2" indent="0">
              <a:buFont typeface="Symbol" pitchFamily="18" charset="2"/>
              <a:buChar char="·"/>
            </a:pPr>
            <a:r>
              <a:rPr lang="en-GB" dirty="0"/>
              <a:t> The second year mark counts for 15% of the overall degree.</a:t>
            </a:r>
          </a:p>
          <a:p>
            <a:pPr marL="381000" lvl="2" indent="0">
              <a:buFont typeface="Symbol" pitchFamily="18" charset="2"/>
              <a:buNone/>
            </a:pPr>
            <a:endParaRPr lang="en-GB" dirty="0"/>
          </a:p>
          <a:p>
            <a:pPr marL="381000" lvl="2" indent="0">
              <a:buFont typeface="Symbol" pitchFamily="18" charset="2"/>
              <a:buChar char="·"/>
            </a:pPr>
            <a:r>
              <a:rPr lang="en-GB" dirty="0"/>
              <a:t>The first year counts for 10% </a:t>
            </a:r>
          </a:p>
          <a:p>
            <a:endParaRPr lang="en-GB" dirty="0"/>
          </a:p>
        </p:txBody>
      </p:sp>
    </p:spTree>
  </p:cSld>
  <p:clrMapOvr>
    <a:masterClrMapping/>
  </p:clrMapOvr>
  <p:transition spd="slow">
    <p:pull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1</a:t>
            </a:r>
            <a:endParaRPr lang="en-GB" dirty="0"/>
          </a:p>
        </p:txBody>
      </p:sp>
      <p:sp>
        <p:nvSpPr>
          <p:cNvPr id="3" name="Content Placeholder 2"/>
          <p:cNvSpPr>
            <a:spLocks noGrp="1"/>
          </p:cNvSpPr>
          <p:nvPr>
            <p:ph idx="1"/>
          </p:nvPr>
        </p:nvSpPr>
        <p:spPr/>
        <p:txBody>
          <a:bodyPr/>
          <a:lstStyle/>
          <a:p>
            <a:r>
              <a:rPr lang="en-GB" dirty="0" smtClean="0"/>
              <a:t>Recreate the hypothetical problem using the spreadsheet</a:t>
            </a:r>
            <a:endParaRPr lang="en-GB" dirty="0"/>
          </a:p>
        </p:txBody>
      </p:sp>
    </p:spTree>
    <p:extLst>
      <p:ext uri="{BB962C8B-B14F-4D97-AF65-F5344CB8AC3E}">
        <p14:creationId xmlns:p14="http://schemas.microsoft.com/office/powerpoint/2010/main" val="3564838453"/>
      </p:ext>
    </p:extLst>
  </p:cSld>
  <p:clrMapOvr>
    <a:masterClrMapping/>
  </p:clrMapOvr>
  <p:transition spd="slow">
    <p:pull dir="rd"/>
  </p:transition>
</p:sld>
</file>

<file path=ppt/theme/theme1.xml><?xml version="1.0" encoding="utf-8"?>
<a:theme xmlns:a="http://schemas.openxmlformats.org/drawingml/2006/main" name="Pulse">
  <a:themeElements>
    <a:clrScheme name="Pulse 2">
      <a:dk1>
        <a:srgbClr val="000000"/>
      </a:dk1>
      <a:lt1>
        <a:srgbClr val="FFFFFF"/>
      </a:lt1>
      <a:dk2>
        <a:srgbClr val="000066"/>
      </a:dk2>
      <a:lt2>
        <a:srgbClr val="FFCC66"/>
      </a:lt2>
      <a:accent1>
        <a:srgbClr val="FF9900"/>
      </a:accent1>
      <a:accent2>
        <a:srgbClr val="000044"/>
      </a:accent2>
      <a:accent3>
        <a:srgbClr val="AAAAB8"/>
      </a:accent3>
      <a:accent4>
        <a:srgbClr val="DADADA"/>
      </a:accent4>
      <a:accent5>
        <a:srgbClr val="FFCAAA"/>
      </a:accent5>
      <a:accent6>
        <a:srgbClr val="00003D"/>
      </a:accent6>
      <a:hlink>
        <a:srgbClr val="3366FF"/>
      </a:hlink>
      <a:folHlink>
        <a:srgbClr val="FFFF00"/>
      </a:folHlink>
    </a:clrScheme>
    <a:fontScheme name="Puls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800" b="0" i="0" u="none" strike="noStrike" cap="none" normalizeH="0" baseline="0" smtClean="0">
            <a:ln>
              <a:noFill/>
            </a:ln>
            <a:solidFill>
              <a:schemeClr val="tx1"/>
            </a:solidFill>
            <a:effectLst/>
            <a:latin typeface="Times New Roman"/>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800" b="0" i="0" u="none" strike="noStrike" cap="none" normalizeH="0" baseline="0" smtClean="0">
            <a:ln>
              <a:noFill/>
            </a:ln>
            <a:solidFill>
              <a:schemeClr val="tx1"/>
            </a:solidFill>
            <a:effectLst/>
            <a:latin typeface="Times New Roman"/>
          </a:defRPr>
        </a:defPPr>
      </a:lstStyle>
    </a:lnDef>
  </a:objectDefaults>
  <a:extraClrSchemeLst>
    <a:extraClrScheme>
      <a:clrScheme name="Pulse 1">
        <a:dk1>
          <a:srgbClr val="000000"/>
        </a:dk1>
        <a:lt1>
          <a:srgbClr val="CCECFF"/>
        </a:lt1>
        <a:dk2>
          <a:srgbClr val="000066"/>
        </a:dk2>
        <a:lt2>
          <a:srgbClr val="6699FF"/>
        </a:lt2>
        <a:accent1>
          <a:srgbClr val="33CCCC"/>
        </a:accent1>
        <a:accent2>
          <a:srgbClr val="0099FF"/>
        </a:accent2>
        <a:accent3>
          <a:srgbClr val="E2F4FF"/>
        </a:accent3>
        <a:accent4>
          <a:srgbClr val="000000"/>
        </a:accent4>
        <a:accent5>
          <a:srgbClr val="ADE2E2"/>
        </a:accent5>
        <a:accent6>
          <a:srgbClr val="008AE7"/>
        </a:accent6>
        <a:hlink>
          <a:srgbClr val="FFFFFF"/>
        </a:hlink>
        <a:folHlink>
          <a:srgbClr val="3366FF"/>
        </a:folHlink>
      </a:clrScheme>
      <a:clrMap bg1="lt1" tx1="dk1" bg2="lt2" tx2="dk2" accent1="accent1" accent2="accent2" accent3="accent3" accent4="accent4" accent5="accent5" accent6="accent6" hlink="hlink" folHlink="folHlink"/>
    </a:extraClrScheme>
    <a:extraClrScheme>
      <a:clrScheme name="Pulse 2">
        <a:dk1>
          <a:srgbClr val="000000"/>
        </a:dk1>
        <a:lt1>
          <a:srgbClr val="FFFFFF"/>
        </a:lt1>
        <a:dk2>
          <a:srgbClr val="000066"/>
        </a:dk2>
        <a:lt2>
          <a:srgbClr val="FFCC66"/>
        </a:lt2>
        <a:accent1>
          <a:srgbClr val="FF9900"/>
        </a:accent1>
        <a:accent2>
          <a:srgbClr val="000044"/>
        </a:accent2>
        <a:accent3>
          <a:srgbClr val="AAAAB8"/>
        </a:accent3>
        <a:accent4>
          <a:srgbClr val="DADADA"/>
        </a:accent4>
        <a:accent5>
          <a:srgbClr val="FFCAAA"/>
        </a:accent5>
        <a:accent6>
          <a:srgbClr val="00003D"/>
        </a:accent6>
        <a:hlink>
          <a:srgbClr val="3366FF"/>
        </a:hlink>
        <a:folHlink>
          <a:srgbClr val="FFFF00"/>
        </a:folHlink>
      </a:clrScheme>
      <a:clrMap bg1="dk2" tx1="lt1" bg2="dk1" tx2="lt2" accent1="accent1" accent2="accent2" accent3="accent3" accent4="accent4" accent5="accent5" accent6="accent6" hlink="hlink" folHlink="folHlink"/>
    </a:extraClrScheme>
    <a:extraClrScheme>
      <a:clrScheme name="Pulse 3">
        <a:dk1>
          <a:srgbClr val="000000"/>
        </a:dk1>
        <a:lt1>
          <a:srgbClr val="FFFFFF"/>
        </a:lt1>
        <a:dk2>
          <a:srgbClr val="000000"/>
        </a:dk2>
        <a:lt2>
          <a:srgbClr val="DDDDDD"/>
        </a:lt2>
        <a:accent1>
          <a:srgbClr val="CBCBCB"/>
        </a:accent1>
        <a:accent2>
          <a:srgbClr val="C0C0C0"/>
        </a:accent2>
        <a:accent3>
          <a:srgbClr val="FFFFFF"/>
        </a:accent3>
        <a:accent4>
          <a:srgbClr val="000000"/>
        </a:accent4>
        <a:accent5>
          <a:srgbClr val="E2E2E2"/>
        </a:accent5>
        <a:accent6>
          <a:srgbClr val="AEAEAE"/>
        </a:accent6>
        <a:hlink>
          <a:srgbClr val="4D4D4D"/>
        </a:hlink>
        <a:folHlink>
          <a:srgbClr val="868686"/>
        </a:folHlink>
      </a:clrScheme>
      <a:clrMap bg1="lt1" tx1="dk1" bg2="lt2" tx2="dk2" accent1="accent1" accent2="accent2" accent3="accent3" accent4="accent4" accent5="accent5" accent6="accent6" hlink="hlink" folHlink="folHlink"/>
    </a:extraClrScheme>
    <a:extraClrScheme>
      <a:clrScheme name="Pulse 4">
        <a:dk1>
          <a:srgbClr val="000000"/>
        </a:dk1>
        <a:lt1>
          <a:srgbClr val="FFFFFF"/>
        </a:lt1>
        <a:dk2>
          <a:srgbClr val="660033"/>
        </a:dk2>
        <a:lt2>
          <a:srgbClr val="FFCC66"/>
        </a:lt2>
        <a:accent1>
          <a:srgbClr val="FF9900"/>
        </a:accent1>
        <a:accent2>
          <a:srgbClr val="440022"/>
        </a:accent2>
        <a:accent3>
          <a:srgbClr val="B8AAAD"/>
        </a:accent3>
        <a:accent4>
          <a:srgbClr val="DADADA"/>
        </a:accent4>
        <a:accent5>
          <a:srgbClr val="FFCAAA"/>
        </a:accent5>
        <a:accent6>
          <a:srgbClr val="3D001E"/>
        </a:accent6>
        <a:hlink>
          <a:srgbClr val="B20059"/>
        </a:hlink>
        <a:folHlink>
          <a:srgbClr val="FF6699"/>
        </a:folHlink>
      </a:clrScheme>
      <a:clrMap bg1="dk2" tx1="lt1" bg2="dk1" tx2="lt2" accent1="accent1" accent2="accent2" accent3="accent3" accent4="accent4" accent5="accent5" accent6="accent6" hlink="hlink" folHlink="folHlink"/>
    </a:extraClrScheme>
    <a:extraClrScheme>
      <a:clrScheme name="Pulse 5">
        <a:dk1>
          <a:srgbClr val="000000"/>
        </a:dk1>
        <a:lt1>
          <a:srgbClr val="FFFFFF"/>
        </a:lt1>
        <a:dk2>
          <a:srgbClr val="663300"/>
        </a:dk2>
        <a:lt2>
          <a:srgbClr val="FFCC66"/>
        </a:lt2>
        <a:accent1>
          <a:srgbClr val="FF9900"/>
        </a:accent1>
        <a:accent2>
          <a:srgbClr val="361B00"/>
        </a:accent2>
        <a:accent3>
          <a:srgbClr val="B8ADAA"/>
        </a:accent3>
        <a:accent4>
          <a:srgbClr val="DADADA"/>
        </a:accent4>
        <a:accent5>
          <a:srgbClr val="FFCAAA"/>
        </a:accent5>
        <a:accent6>
          <a:srgbClr val="301700"/>
        </a:accent6>
        <a:hlink>
          <a:srgbClr val="996633"/>
        </a:hlink>
        <a:folHlink>
          <a:srgbClr val="FF6699"/>
        </a:folHlink>
      </a:clrScheme>
      <a:clrMap bg1="dk2" tx1="lt1" bg2="dk1" tx2="lt2" accent1="accent1" accent2="accent2" accent3="accent3" accent4="accent4" accent5="accent5" accent6="accent6" hlink="hlink" folHlink="folHlink"/>
    </a:extraClrScheme>
    <a:extraClrScheme>
      <a:clrScheme name="Pulse 6">
        <a:dk1>
          <a:srgbClr val="000000"/>
        </a:dk1>
        <a:lt1>
          <a:srgbClr val="FFFFFF"/>
        </a:lt1>
        <a:dk2>
          <a:srgbClr val="003300"/>
        </a:dk2>
        <a:lt2>
          <a:srgbClr val="FFCC66"/>
        </a:lt2>
        <a:accent1>
          <a:srgbClr val="CC9900"/>
        </a:accent1>
        <a:accent2>
          <a:srgbClr val="001600"/>
        </a:accent2>
        <a:accent3>
          <a:srgbClr val="AAADAA"/>
        </a:accent3>
        <a:accent4>
          <a:srgbClr val="DADADA"/>
        </a:accent4>
        <a:accent5>
          <a:srgbClr val="E2CAAA"/>
        </a:accent5>
        <a:accent6>
          <a:srgbClr val="001300"/>
        </a:accent6>
        <a:hlink>
          <a:srgbClr val="006600"/>
        </a:hlink>
        <a:folHlink>
          <a:srgbClr val="009999"/>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D:\Applications\MS-Office97\Templates\Presentation Designs\PULSE.POT</Template>
  <TotalTime>3842134010</TotalTime>
  <Pages>7</Pages>
  <Words>594</Words>
  <Application>Microsoft Office PowerPoint</Application>
  <PresentationFormat>On-screen Show (4:3)</PresentationFormat>
  <Paragraphs>145</Paragraphs>
  <Slides>17</Slides>
  <Notes>2</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7" baseType="lpstr">
      <vt:lpstr>Arial</vt:lpstr>
      <vt:lpstr>Arial Black</vt:lpstr>
      <vt:lpstr>Calibri</vt:lpstr>
      <vt:lpstr>Geneva</vt:lpstr>
      <vt:lpstr>Impact</vt:lpstr>
      <vt:lpstr>Monotype Sorts</vt:lpstr>
      <vt:lpstr>Symbol</vt:lpstr>
      <vt:lpstr>Times New Roman</vt:lpstr>
      <vt:lpstr>Pulse</vt:lpstr>
      <vt:lpstr>CorelDRAW</vt:lpstr>
      <vt:lpstr>PowerPoint Presentation</vt:lpstr>
      <vt:lpstr>Degrees of Complexity</vt:lpstr>
      <vt:lpstr>Overview of Spreadsheet</vt:lpstr>
      <vt:lpstr>The uses (functions) of Excel</vt:lpstr>
      <vt:lpstr>Spreadsheet used to: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Exercise 1</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Business Computing</dc:title>
  <dc:creator>Faculty of Business</dc:creator>
  <cp:lastModifiedBy>SAW-1</cp:lastModifiedBy>
  <cp:revision>99</cp:revision>
  <cp:lastPrinted>2001-10-02T09:53:59Z</cp:lastPrinted>
  <dcterms:created xsi:type="dcterms:W3CDTF">1998-02-16T15:26:20Z</dcterms:created>
  <dcterms:modified xsi:type="dcterms:W3CDTF">2016-03-23T15:45:39Z</dcterms:modified>
</cp:coreProperties>
</file>