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6"/>
  </p:notesMasterIdLst>
  <p:sldIdLst>
    <p:sldId id="256" r:id="rId7"/>
    <p:sldId id="257" r:id="rId8"/>
    <p:sldId id="262" r:id="rId9"/>
    <p:sldId id="261" r:id="rId10"/>
    <p:sldId id="270" r:id="rId11"/>
    <p:sldId id="263" r:id="rId12"/>
    <p:sldId id="264" r:id="rId13"/>
    <p:sldId id="271" r:id="rId14"/>
    <p:sldId id="272" r:id="rId15"/>
    <p:sldId id="274" r:id="rId16"/>
    <p:sldId id="265" r:id="rId17"/>
    <p:sldId id="266" r:id="rId18"/>
    <p:sldId id="267" r:id="rId19"/>
    <p:sldId id="268" r:id="rId20"/>
    <p:sldId id="273" r:id="rId21"/>
    <p:sldId id="276" r:id="rId22"/>
    <p:sldId id="275" r:id="rId23"/>
    <p:sldId id="269" r:id="rId24"/>
    <p:sldId id="27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AABE59-4D1F-4D5A-87D1-28C9D1777B11}" v="48" dt="2025-10-09T16:07:37.3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36"/>
    <p:restoredTop sz="89116" autoAdjust="0"/>
  </p:normalViewPr>
  <p:slideViewPr>
    <p:cSldViewPr snapToGrid="0" snapToObjects="1">
      <p:cViewPr varScale="1">
        <p:scale>
          <a:sx n="96" d="100"/>
          <a:sy n="96" d="100"/>
        </p:scale>
        <p:origin x="6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92AABE59-4D1F-4D5A-87D1-28C9D1777B11}"/>
    <pc:docChg chg="undo custSel addSld delSld modSld sldOrd">
      <pc:chgData name="Mark Huntly" userId="2f894ec6-1403-4f17-b28b-5f1f7519461e" providerId="ADAL" clId="{92AABE59-4D1F-4D5A-87D1-28C9D1777B11}" dt="2025-10-13T09:45:27.874" v="3000" actId="47"/>
      <pc:docMkLst>
        <pc:docMk/>
      </pc:docMkLst>
      <pc:sldChg chg="modSp mod">
        <pc:chgData name="Mark Huntly" userId="2f894ec6-1403-4f17-b28b-5f1f7519461e" providerId="ADAL" clId="{92AABE59-4D1F-4D5A-87D1-28C9D1777B11}" dt="2025-10-06T16:21:45.745" v="66" actId="113"/>
        <pc:sldMkLst>
          <pc:docMk/>
          <pc:sldMk cId="3093815982" sldId="257"/>
        </pc:sldMkLst>
        <pc:spChg chg="mod">
          <ac:chgData name="Mark Huntly" userId="2f894ec6-1403-4f17-b28b-5f1f7519461e" providerId="ADAL" clId="{92AABE59-4D1F-4D5A-87D1-28C9D1777B11}" dt="2025-10-06T16:21:45.745" v="66" actId="113"/>
          <ac:spMkLst>
            <pc:docMk/>
            <pc:sldMk cId="3093815982" sldId="257"/>
            <ac:spMk id="4" creationId="{57B1BF40-F79D-1995-0298-B7F086E4EA97}"/>
          </ac:spMkLst>
        </pc:spChg>
      </pc:sldChg>
      <pc:sldChg chg="addSp modSp mod modNotesTx">
        <pc:chgData name="Mark Huntly" userId="2f894ec6-1403-4f17-b28b-5f1f7519461e" providerId="ADAL" clId="{92AABE59-4D1F-4D5A-87D1-28C9D1777B11}" dt="2025-10-08T20:17:09.312" v="94" actId="208"/>
        <pc:sldMkLst>
          <pc:docMk/>
          <pc:sldMk cId="645318299" sldId="261"/>
        </pc:sldMkLst>
        <pc:spChg chg="mod">
          <ac:chgData name="Mark Huntly" userId="2f894ec6-1403-4f17-b28b-5f1f7519461e" providerId="ADAL" clId="{92AABE59-4D1F-4D5A-87D1-28C9D1777B11}" dt="2025-10-06T16:21:39.514" v="64" actId="113"/>
          <ac:spMkLst>
            <pc:docMk/>
            <pc:sldMk cId="645318299" sldId="261"/>
            <ac:spMk id="4" creationId="{2E57847D-E30B-0332-2C8C-EE2110178D0C}"/>
          </ac:spMkLst>
        </pc:spChg>
        <pc:spChg chg="add mod">
          <ac:chgData name="Mark Huntly" userId="2f894ec6-1403-4f17-b28b-5f1f7519461e" providerId="ADAL" clId="{92AABE59-4D1F-4D5A-87D1-28C9D1777B11}" dt="2025-10-08T20:17:09.312" v="94" actId="208"/>
          <ac:spMkLst>
            <pc:docMk/>
            <pc:sldMk cId="645318299" sldId="261"/>
            <ac:spMk id="5" creationId="{E2726963-77B2-B8C7-3AB4-496E8F59645A}"/>
          </ac:spMkLst>
        </pc:spChg>
        <pc:spChg chg="mod">
          <ac:chgData name="Mark Huntly" userId="2f894ec6-1403-4f17-b28b-5f1f7519461e" providerId="ADAL" clId="{92AABE59-4D1F-4D5A-87D1-28C9D1777B11}" dt="2025-10-08T20:13:19.938" v="73" actId="14100"/>
          <ac:spMkLst>
            <pc:docMk/>
            <pc:sldMk cId="645318299" sldId="261"/>
            <ac:spMk id="9" creationId="{731E2CE7-79EC-A462-E9EA-0AE7FB8ECF8D}"/>
          </ac:spMkLst>
        </pc:spChg>
        <pc:picChg chg="add mod">
          <ac:chgData name="Mark Huntly" userId="2f894ec6-1403-4f17-b28b-5f1f7519461e" providerId="ADAL" clId="{92AABE59-4D1F-4D5A-87D1-28C9D1777B11}" dt="2025-10-08T20:13:47.783" v="76" actId="14100"/>
          <ac:picMkLst>
            <pc:docMk/>
            <pc:sldMk cId="645318299" sldId="261"/>
            <ac:picMk id="3" creationId="{25D02C7D-93E2-0EF0-D587-70EF98545DD4}"/>
          </ac:picMkLst>
        </pc:picChg>
      </pc:sldChg>
      <pc:sldChg chg="modSp mod">
        <pc:chgData name="Mark Huntly" userId="2f894ec6-1403-4f17-b28b-5f1f7519461e" providerId="ADAL" clId="{92AABE59-4D1F-4D5A-87D1-28C9D1777B11}" dt="2025-10-06T16:21:42.251" v="65" actId="113"/>
        <pc:sldMkLst>
          <pc:docMk/>
          <pc:sldMk cId="2289428686" sldId="262"/>
        </pc:sldMkLst>
        <pc:spChg chg="mod">
          <ac:chgData name="Mark Huntly" userId="2f894ec6-1403-4f17-b28b-5f1f7519461e" providerId="ADAL" clId="{92AABE59-4D1F-4D5A-87D1-28C9D1777B11}" dt="2025-10-06T16:21:42.251" v="65" actId="113"/>
          <ac:spMkLst>
            <pc:docMk/>
            <pc:sldMk cId="2289428686" sldId="262"/>
            <ac:spMk id="4" creationId="{B43AEF0A-F5A0-8604-AC85-8712CB42CA3D}"/>
          </ac:spMkLst>
        </pc:spChg>
        <pc:spChg chg="mod">
          <ac:chgData name="Mark Huntly" userId="2f894ec6-1403-4f17-b28b-5f1f7519461e" providerId="ADAL" clId="{92AABE59-4D1F-4D5A-87D1-28C9D1777B11}" dt="2025-10-06T16:13:04.277" v="11"/>
          <ac:spMkLst>
            <pc:docMk/>
            <pc:sldMk cId="2289428686" sldId="262"/>
            <ac:spMk id="9" creationId="{03949412-1943-C82C-80E1-B6B247700FC5}"/>
          </ac:spMkLst>
        </pc:spChg>
      </pc:sldChg>
      <pc:sldChg chg="addSp delSp modSp add mod modNotesTx">
        <pc:chgData name="Mark Huntly" userId="2f894ec6-1403-4f17-b28b-5f1f7519461e" providerId="ADAL" clId="{92AABE59-4D1F-4D5A-87D1-28C9D1777B11}" dt="2025-10-09T13:09:56.634" v="1476" actId="20577"/>
        <pc:sldMkLst>
          <pc:docMk/>
          <pc:sldMk cId="3096085897" sldId="263"/>
        </pc:sldMkLst>
        <pc:spChg chg="mod">
          <ac:chgData name="Mark Huntly" userId="2f894ec6-1403-4f17-b28b-5f1f7519461e" providerId="ADAL" clId="{92AABE59-4D1F-4D5A-87D1-28C9D1777B11}" dt="2025-10-09T13:09:56.634" v="1476" actId="20577"/>
          <ac:spMkLst>
            <pc:docMk/>
            <pc:sldMk cId="3096085897" sldId="263"/>
            <ac:spMk id="4" creationId="{3BCCD104-E337-08F9-98C4-911E471D5987}"/>
          </ac:spMkLst>
        </pc:spChg>
        <pc:spChg chg="add mod">
          <ac:chgData name="Mark Huntly" userId="2f894ec6-1403-4f17-b28b-5f1f7519461e" providerId="ADAL" clId="{92AABE59-4D1F-4D5A-87D1-28C9D1777B11}" dt="2025-10-08T20:23:23.010" v="106" actId="1076"/>
          <ac:spMkLst>
            <pc:docMk/>
            <pc:sldMk cId="3096085897" sldId="263"/>
            <ac:spMk id="6" creationId="{4733B0AE-0A17-23EA-DC1A-368065D0D7E7}"/>
          </ac:spMkLst>
        </pc:spChg>
        <pc:spChg chg="mod">
          <ac:chgData name="Mark Huntly" userId="2f894ec6-1403-4f17-b28b-5f1f7519461e" providerId="ADAL" clId="{92AABE59-4D1F-4D5A-87D1-28C9D1777B11}" dt="2025-10-09T13:08:26.287" v="1462" actId="208"/>
          <ac:spMkLst>
            <pc:docMk/>
            <pc:sldMk cId="3096085897" sldId="263"/>
            <ac:spMk id="9" creationId="{B22F9852-842E-FD87-A2B5-B70187230802}"/>
          </ac:spMkLst>
        </pc:spChg>
        <pc:spChg chg="add mod">
          <ac:chgData name="Mark Huntly" userId="2f894ec6-1403-4f17-b28b-5f1f7519461e" providerId="ADAL" clId="{92AABE59-4D1F-4D5A-87D1-28C9D1777B11}" dt="2025-10-08T20:36:07.937" v="121" actId="208"/>
          <ac:spMkLst>
            <pc:docMk/>
            <pc:sldMk cId="3096085897" sldId="263"/>
            <ac:spMk id="10" creationId="{29E77A4C-E380-D5A2-1DCF-C479607291C8}"/>
          </ac:spMkLst>
        </pc:spChg>
        <pc:picChg chg="add mod modCrop">
          <ac:chgData name="Mark Huntly" userId="2f894ec6-1403-4f17-b28b-5f1f7519461e" providerId="ADAL" clId="{92AABE59-4D1F-4D5A-87D1-28C9D1777B11}" dt="2025-10-08T20:32:09.486" v="109" actId="1076"/>
          <ac:picMkLst>
            <pc:docMk/>
            <pc:sldMk cId="3096085897" sldId="263"/>
            <ac:picMk id="2" creationId="{1935D31A-EB08-192F-E5CD-E72E9D0CDE73}"/>
          </ac:picMkLst>
        </pc:picChg>
        <pc:picChg chg="add mod">
          <ac:chgData name="Mark Huntly" userId="2f894ec6-1403-4f17-b28b-5f1f7519461e" providerId="ADAL" clId="{92AABE59-4D1F-4D5A-87D1-28C9D1777B11}" dt="2025-10-08T20:34:30.242" v="113" actId="1076"/>
          <ac:picMkLst>
            <pc:docMk/>
            <pc:sldMk cId="3096085897" sldId="263"/>
            <ac:picMk id="8" creationId="{EB9DCA2E-803F-9BFE-E62B-4C389B3F8CAD}"/>
          </ac:picMkLst>
        </pc:picChg>
      </pc:sldChg>
      <pc:sldChg chg="addSp delSp modSp add mod">
        <pc:chgData name="Mark Huntly" userId="2f894ec6-1403-4f17-b28b-5f1f7519461e" providerId="ADAL" clId="{92AABE59-4D1F-4D5A-87D1-28C9D1777B11}" dt="2025-10-09T13:14:37.324" v="1514" actId="6549"/>
        <pc:sldMkLst>
          <pc:docMk/>
          <pc:sldMk cId="3265954602" sldId="264"/>
        </pc:sldMkLst>
        <pc:spChg chg="mod">
          <ac:chgData name="Mark Huntly" userId="2f894ec6-1403-4f17-b28b-5f1f7519461e" providerId="ADAL" clId="{92AABE59-4D1F-4D5A-87D1-28C9D1777B11}" dt="2025-10-09T13:14:37.324" v="1514" actId="6549"/>
          <ac:spMkLst>
            <pc:docMk/>
            <pc:sldMk cId="3265954602" sldId="264"/>
            <ac:spMk id="4" creationId="{7B586025-17F7-BD5F-11AD-50F7582CB3F6}"/>
          </ac:spMkLst>
        </pc:spChg>
        <pc:spChg chg="mod">
          <ac:chgData name="Mark Huntly" userId="2f894ec6-1403-4f17-b28b-5f1f7519461e" providerId="ADAL" clId="{92AABE59-4D1F-4D5A-87D1-28C9D1777B11}" dt="2025-10-08T20:53:46.060" v="378" actId="207"/>
          <ac:spMkLst>
            <pc:docMk/>
            <pc:sldMk cId="3265954602" sldId="264"/>
            <ac:spMk id="6" creationId="{2B6B5935-A313-C6FF-3BF7-EF2D697B14FC}"/>
          </ac:spMkLst>
        </pc:spChg>
        <pc:spChg chg="add del mod">
          <ac:chgData name="Mark Huntly" userId="2f894ec6-1403-4f17-b28b-5f1f7519461e" providerId="ADAL" clId="{92AABE59-4D1F-4D5A-87D1-28C9D1777B11}" dt="2025-10-09T12:42:33.492" v="1209" actId="1076"/>
          <ac:spMkLst>
            <pc:docMk/>
            <pc:sldMk cId="3265954602" sldId="264"/>
            <ac:spMk id="9" creationId="{88B40BB6-07D9-5CFE-2C2F-58E451C68D2C}"/>
          </ac:spMkLst>
        </pc:spChg>
        <pc:spChg chg="add mod">
          <ac:chgData name="Mark Huntly" userId="2f894ec6-1403-4f17-b28b-5f1f7519461e" providerId="ADAL" clId="{92AABE59-4D1F-4D5A-87D1-28C9D1777B11}" dt="2025-10-08T20:44:51.353" v="273" actId="207"/>
          <ac:spMkLst>
            <pc:docMk/>
            <pc:sldMk cId="3265954602" sldId="264"/>
            <ac:spMk id="15" creationId="{1D5DA583-6C19-131D-10F1-747B78239DAA}"/>
          </ac:spMkLst>
        </pc:spChg>
        <pc:picChg chg="add mod">
          <ac:chgData name="Mark Huntly" userId="2f894ec6-1403-4f17-b28b-5f1f7519461e" providerId="ADAL" clId="{92AABE59-4D1F-4D5A-87D1-28C9D1777B11}" dt="2025-10-08T20:53:01.597" v="359" actId="1076"/>
          <ac:picMkLst>
            <pc:docMk/>
            <pc:sldMk cId="3265954602" sldId="264"/>
            <ac:picMk id="5" creationId="{F6D2364C-6E7F-59FF-2748-FF624EB83A91}"/>
          </ac:picMkLst>
        </pc:picChg>
        <pc:cxnChg chg="add mod">
          <ac:chgData name="Mark Huntly" userId="2f894ec6-1403-4f17-b28b-5f1f7519461e" providerId="ADAL" clId="{92AABE59-4D1F-4D5A-87D1-28C9D1777B11}" dt="2025-10-09T12:42:39.985" v="1211" actId="1076"/>
          <ac:cxnSpMkLst>
            <pc:docMk/>
            <pc:sldMk cId="3265954602" sldId="264"/>
            <ac:cxnSpMk id="11" creationId="{80909105-8A2B-8BD3-9BA6-0667A61F4B30}"/>
          </ac:cxnSpMkLst>
        </pc:cxnChg>
        <pc:cxnChg chg="add mod">
          <ac:chgData name="Mark Huntly" userId="2f894ec6-1403-4f17-b28b-5f1f7519461e" providerId="ADAL" clId="{92AABE59-4D1F-4D5A-87D1-28C9D1777B11}" dt="2025-10-09T12:42:36.540" v="1210" actId="1076"/>
          <ac:cxnSpMkLst>
            <pc:docMk/>
            <pc:sldMk cId="3265954602" sldId="264"/>
            <ac:cxnSpMk id="12" creationId="{A7CF4703-9A90-47A3-6191-E72137A227D8}"/>
          </ac:cxnSpMkLst>
        </pc:cxnChg>
        <pc:cxnChg chg="add mod">
          <ac:chgData name="Mark Huntly" userId="2f894ec6-1403-4f17-b28b-5f1f7519461e" providerId="ADAL" clId="{92AABE59-4D1F-4D5A-87D1-28C9D1777B11}" dt="2025-10-08T20:54:02.570" v="381" actId="14100"/>
          <ac:cxnSpMkLst>
            <pc:docMk/>
            <pc:sldMk cId="3265954602" sldId="264"/>
            <ac:cxnSpMk id="16" creationId="{FE878C7A-9A9F-2541-ED6D-A162095B2EB5}"/>
          </ac:cxnSpMkLst>
        </pc:cxnChg>
      </pc:sldChg>
      <pc:sldChg chg="addSp delSp modSp add mod">
        <pc:chgData name="Mark Huntly" userId="2f894ec6-1403-4f17-b28b-5f1f7519461e" providerId="ADAL" clId="{92AABE59-4D1F-4D5A-87D1-28C9D1777B11}" dt="2025-10-09T15:11:25.353" v="2496" actId="20577"/>
        <pc:sldMkLst>
          <pc:docMk/>
          <pc:sldMk cId="219396960" sldId="265"/>
        </pc:sldMkLst>
        <pc:spChg chg="add mod">
          <ac:chgData name="Mark Huntly" userId="2f894ec6-1403-4f17-b28b-5f1f7519461e" providerId="ADAL" clId="{92AABE59-4D1F-4D5A-87D1-28C9D1777B11}" dt="2025-10-08T21:01:35.874" v="775" actId="1076"/>
          <ac:spMkLst>
            <pc:docMk/>
            <pc:sldMk cId="219396960" sldId="265"/>
            <ac:spMk id="2" creationId="{D2FFF76D-E69F-B4CF-54F2-7D63EEA80A18}"/>
          </ac:spMkLst>
        </pc:spChg>
        <pc:spChg chg="mod">
          <ac:chgData name="Mark Huntly" userId="2f894ec6-1403-4f17-b28b-5f1f7519461e" providerId="ADAL" clId="{92AABE59-4D1F-4D5A-87D1-28C9D1777B11}" dt="2025-10-08T20:54:36.855" v="390" actId="20577"/>
          <ac:spMkLst>
            <pc:docMk/>
            <pc:sldMk cId="219396960" sldId="265"/>
            <ac:spMk id="4" creationId="{5F49D5B8-C1D5-EB0E-D454-8AC44F7B006B}"/>
          </ac:spMkLst>
        </pc:spChg>
        <pc:spChg chg="mod">
          <ac:chgData name="Mark Huntly" userId="2f894ec6-1403-4f17-b28b-5f1f7519461e" providerId="ADAL" clId="{92AABE59-4D1F-4D5A-87D1-28C9D1777B11}" dt="2025-10-09T15:11:25.353" v="2496" actId="20577"/>
          <ac:spMkLst>
            <pc:docMk/>
            <pc:sldMk cId="219396960" sldId="265"/>
            <ac:spMk id="9" creationId="{97280D9C-25CF-C36E-A431-628B42F1FD76}"/>
          </ac:spMkLst>
        </pc:spChg>
        <pc:picChg chg="add mod">
          <ac:chgData name="Mark Huntly" userId="2f894ec6-1403-4f17-b28b-5f1f7519461e" providerId="ADAL" clId="{92AABE59-4D1F-4D5A-87D1-28C9D1777B11}" dt="2025-10-09T13:29:17.975" v="1557" actId="14100"/>
          <ac:picMkLst>
            <pc:docMk/>
            <pc:sldMk cId="219396960" sldId="265"/>
            <ac:picMk id="7" creationId="{79E76053-F051-4227-14A4-9AF05C20F017}"/>
          </ac:picMkLst>
        </pc:picChg>
        <pc:picChg chg="add mod">
          <ac:chgData name="Mark Huntly" userId="2f894ec6-1403-4f17-b28b-5f1f7519461e" providerId="ADAL" clId="{92AABE59-4D1F-4D5A-87D1-28C9D1777B11}" dt="2025-10-09T13:29:00.488" v="1556" actId="14100"/>
          <ac:picMkLst>
            <pc:docMk/>
            <pc:sldMk cId="219396960" sldId="265"/>
            <ac:picMk id="10" creationId="{DBCAE7FA-0B38-3C10-89EE-B737AC432E7E}"/>
          </ac:picMkLst>
        </pc:picChg>
      </pc:sldChg>
      <pc:sldChg chg="addSp delSp modSp add mod modNotesTx">
        <pc:chgData name="Mark Huntly" userId="2f894ec6-1403-4f17-b28b-5f1f7519461e" providerId="ADAL" clId="{92AABE59-4D1F-4D5A-87D1-28C9D1777B11}" dt="2025-10-08T21:38:36.083" v="922" actId="20577"/>
        <pc:sldMkLst>
          <pc:docMk/>
          <pc:sldMk cId="2635355354" sldId="266"/>
        </pc:sldMkLst>
        <pc:spChg chg="mod">
          <ac:chgData name="Mark Huntly" userId="2f894ec6-1403-4f17-b28b-5f1f7519461e" providerId="ADAL" clId="{92AABE59-4D1F-4D5A-87D1-28C9D1777B11}" dt="2025-10-08T21:38:36.083" v="922" actId="20577"/>
          <ac:spMkLst>
            <pc:docMk/>
            <pc:sldMk cId="2635355354" sldId="266"/>
            <ac:spMk id="4" creationId="{752AC782-6CBB-7A3B-23C7-43B3BE56FAAB}"/>
          </ac:spMkLst>
        </pc:spChg>
        <pc:spChg chg="mod">
          <ac:chgData name="Mark Huntly" userId="2f894ec6-1403-4f17-b28b-5f1f7519461e" providerId="ADAL" clId="{92AABE59-4D1F-4D5A-87D1-28C9D1777B11}" dt="2025-10-08T21:31:30.226" v="883" actId="403"/>
          <ac:spMkLst>
            <pc:docMk/>
            <pc:sldMk cId="2635355354" sldId="266"/>
            <ac:spMk id="9" creationId="{95696D7C-87D2-3798-3E8E-49ED7D830306}"/>
          </ac:spMkLst>
        </pc:spChg>
        <pc:picChg chg="add mod">
          <ac:chgData name="Mark Huntly" userId="2f894ec6-1403-4f17-b28b-5f1f7519461e" providerId="ADAL" clId="{92AABE59-4D1F-4D5A-87D1-28C9D1777B11}" dt="2025-10-08T21:29:26.383" v="855" actId="1036"/>
          <ac:picMkLst>
            <pc:docMk/>
            <pc:sldMk cId="2635355354" sldId="266"/>
            <ac:picMk id="8" creationId="{4C4DEEE8-5607-7AF4-9D07-9049449F2869}"/>
          </ac:picMkLst>
        </pc:picChg>
        <pc:picChg chg="add mod">
          <ac:chgData name="Mark Huntly" userId="2f894ec6-1403-4f17-b28b-5f1f7519461e" providerId="ADAL" clId="{92AABE59-4D1F-4D5A-87D1-28C9D1777B11}" dt="2025-10-08T21:29:36.846" v="867" actId="1036"/>
          <ac:picMkLst>
            <pc:docMk/>
            <pc:sldMk cId="2635355354" sldId="266"/>
            <ac:picMk id="12" creationId="{42CD6928-A96D-B883-6816-E30A4B80B6B6}"/>
          </ac:picMkLst>
        </pc:picChg>
        <pc:picChg chg="add mod">
          <ac:chgData name="Mark Huntly" userId="2f894ec6-1403-4f17-b28b-5f1f7519461e" providerId="ADAL" clId="{92AABE59-4D1F-4D5A-87D1-28C9D1777B11}" dt="2025-10-08T21:29:31.838" v="861" actId="1036"/>
          <ac:picMkLst>
            <pc:docMk/>
            <pc:sldMk cId="2635355354" sldId="266"/>
            <ac:picMk id="13" creationId="{4465C4DF-95AD-DB05-EF36-AA37E4C2B0E9}"/>
          </ac:picMkLst>
        </pc:picChg>
      </pc:sldChg>
      <pc:sldChg chg="addSp delSp modSp add mod modNotesTx">
        <pc:chgData name="Mark Huntly" userId="2f894ec6-1403-4f17-b28b-5f1f7519461e" providerId="ADAL" clId="{92AABE59-4D1F-4D5A-87D1-28C9D1777B11}" dt="2025-10-08T21:38:47.114" v="941" actId="20577"/>
        <pc:sldMkLst>
          <pc:docMk/>
          <pc:sldMk cId="802162858" sldId="267"/>
        </pc:sldMkLst>
        <pc:spChg chg="add del mod">
          <ac:chgData name="Mark Huntly" userId="2f894ec6-1403-4f17-b28b-5f1f7519461e" providerId="ADAL" clId="{92AABE59-4D1F-4D5A-87D1-28C9D1777B11}" dt="2025-10-08T21:37:16.898" v="905" actId="20577"/>
          <ac:spMkLst>
            <pc:docMk/>
            <pc:sldMk cId="802162858" sldId="267"/>
            <ac:spMk id="3" creationId="{5EAA58F6-2F01-352F-7192-8CBFCB447F8C}"/>
          </ac:spMkLst>
        </pc:spChg>
        <pc:spChg chg="mod">
          <ac:chgData name="Mark Huntly" userId="2f894ec6-1403-4f17-b28b-5f1f7519461e" providerId="ADAL" clId="{92AABE59-4D1F-4D5A-87D1-28C9D1777B11}" dt="2025-10-08T21:38:47.114" v="941" actId="20577"/>
          <ac:spMkLst>
            <pc:docMk/>
            <pc:sldMk cId="802162858" sldId="267"/>
            <ac:spMk id="4" creationId="{15C0B1A6-8694-D5C5-2DBD-EB7BB1178670}"/>
          </ac:spMkLst>
        </pc:spChg>
        <pc:picChg chg="add mod">
          <ac:chgData name="Mark Huntly" userId="2f894ec6-1403-4f17-b28b-5f1f7519461e" providerId="ADAL" clId="{92AABE59-4D1F-4D5A-87D1-28C9D1777B11}" dt="2025-10-08T21:38:24.511" v="913" actId="1076"/>
          <ac:picMkLst>
            <pc:docMk/>
            <pc:sldMk cId="802162858" sldId="267"/>
            <ac:picMk id="15" creationId="{AF2180DD-7B03-EC63-3F42-F774620939F0}"/>
          </ac:picMkLst>
        </pc:picChg>
      </pc:sldChg>
      <pc:sldChg chg="addSp delSp modSp add mod">
        <pc:chgData name="Mark Huntly" userId="2f894ec6-1403-4f17-b28b-5f1f7519461e" providerId="ADAL" clId="{92AABE59-4D1F-4D5A-87D1-28C9D1777B11}" dt="2025-10-09T14:07:44.896" v="1724" actId="14100"/>
        <pc:sldMkLst>
          <pc:docMk/>
          <pc:sldMk cId="1253094264" sldId="268"/>
        </pc:sldMkLst>
        <pc:spChg chg="mod">
          <ac:chgData name="Mark Huntly" userId="2f894ec6-1403-4f17-b28b-5f1f7519461e" providerId="ADAL" clId="{92AABE59-4D1F-4D5A-87D1-28C9D1777B11}" dt="2025-10-09T14:03:48.028" v="1716" actId="113"/>
          <ac:spMkLst>
            <pc:docMk/>
            <pc:sldMk cId="1253094264" sldId="268"/>
            <ac:spMk id="3" creationId="{3EF7504B-11A5-D305-2A85-20D983AF97CB}"/>
          </ac:spMkLst>
        </pc:spChg>
        <pc:spChg chg="mod">
          <ac:chgData name="Mark Huntly" userId="2f894ec6-1403-4f17-b28b-5f1f7519461e" providerId="ADAL" clId="{92AABE59-4D1F-4D5A-87D1-28C9D1777B11}" dt="2025-10-08T21:40:03.361" v="957" actId="20577"/>
          <ac:spMkLst>
            <pc:docMk/>
            <pc:sldMk cId="1253094264" sldId="268"/>
            <ac:spMk id="4" creationId="{46EC0F46-31A2-99C2-53AB-639E547361D7}"/>
          </ac:spMkLst>
        </pc:spChg>
        <pc:picChg chg="add mod">
          <ac:chgData name="Mark Huntly" userId="2f894ec6-1403-4f17-b28b-5f1f7519461e" providerId="ADAL" clId="{92AABE59-4D1F-4D5A-87D1-28C9D1777B11}" dt="2025-10-09T14:07:44.896" v="1724" actId="14100"/>
          <ac:picMkLst>
            <pc:docMk/>
            <pc:sldMk cId="1253094264" sldId="268"/>
            <ac:picMk id="5" creationId="{EB6BFE6A-4EE4-1DA7-D1FA-CD3BAC8D2179}"/>
          </ac:picMkLst>
        </pc:picChg>
      </pc:sldChg>
      <pc:sldChg chg="addSp modSp add mod">
        <pc:chgData name="Mark Huntly" userId="2f894ec6-1403-4f17-b28b-5f1f7519461e" providerId="ADAL" clId="{92AABE59-4D1F-4D5A-87D1-28C9D1777B11}" dt="2025-10-09T15:12:19.890" v="2532" actId="20577"/>
        <pc:sldMkLst>
          <pc:docMk/>
          <pc:sldMk cId="3608926381" sldId="269"/>
        </pc:sldMkLst>
        <pc:spChg chg="mod">
          <ac:chgData name="Mark Huntly" userId="2f894ec6-1403-4f17-b28b-5f1f7519461e" providerId="ADAL" clId="{92AABE59-4D1F-4D5A-87D1-28C9D1777B11}" dt="2025-10-09T15:12:19.890" v="2532" actId="20577"/>
          <ac:spMkLst>
            <pc:docMk/>
            <pc:sldMk cId="3608926381" sldId="269"/>
            <ac:spMk id="3" creationId="{F7F9F2B9-9E1C-3C60-7633-833238BBB21F}"/>
          </ac:spMkLst>
        </pc:spChg>
        <pc:spChg chg="mod">
          <ac:chgData name="Mark Huntly" userId="2f894ec6-1403-4f17-b28b-5f1f7519461e" providerId="ADAL" clId="{92AABE59-4D1F-4D5A-87D1-28C9D1777B11}" dt="2025-10-09T12:38:01.537" v="968" actId="20577"/>
          <ac:spMkLst>
            <pc:docMk/>
            <pc:sldMk cId="3608926381" sldId="269"/>
            <ac:spMk id="4" creationId="{0E2F47B4-15F6-469D-BE59-AC3FFB1C269F}"/>
          </ac:spMkLst>
        </pc:spChg>
        <pc:picChg chg="add mod">
          <ac:chgData name="Mark Huntly" userId="2f894ec6-1403-4f17-b28b-5f1f7519461e" providerId="ADAL" clId="{92AABE59-4D1F-4D5A-87D1-28C9D1777B11}" dt="2025-10-09T12:40:15.807" v="1159" actId="1076"/>
          <ac:picMkLst>
            <pc:docMk/>
            <pc:sldMk cId="3608926381" sldId="269"/>
            <ac:picMk id="5" creationId="{5CDE19D0-AB95-CBB3-311E-DB6894304914}"/>
          </ac:picMkLst>
        </pc:picChg>
      </pc:sldChg>
      <pc:sldChg chg="addSp modSp add mod ord">
        <pc:chgData name="Mark Huntly" userId="2f894ec6-1403-4f17-b28b-5f1f7519461e" providerId="ADAL" clId="{92AABE59-4D1F-4D5A-87D1-28C9D1777B11}" dt="2025-10-09T13:06:31.447" v="1461" actId="20577"/>
        <pc:sldMkLst>
          <pc:docMk/>
          <pc:sldMk cId="1069854260" sldId="270"/>
        </pc:sldMkLst>
        <pc:spChg chg="mod">
          <ac:chgData name="Mark Huntly" userId="2f894ec6-1403-4f17-b28b-5f1f7519461e" providerId="ADAL" clId="{92AABE59-4D1F-4D5A-87D1-28C9D1777B11}" dt="2025-10-09T13:06:31.447" v="1461" actId="20577"/>
          <ac:spMkLst>
            <pc:docMk/>
            <pc:sldMk cId="1069854260" sldId="270"/>
            <ac:spMk id="9" creationId="{8F866B3E-1BD7-675A-12E8-B05DE8304928}"/>
          </ac:spMkLst>
        </pc:spChg>
      </pc:sldChg>
      <pc:sldChg chg="addSp delSp modSp add mod">
        <pc:chgData name="Mark Huntly" userId="2f894ec6-1403-4f17-b28b-5f1f7519461e" providerId="ADAL" clId="{92AABE59-4D1F-4D5A-87D1-28C9D1777B11}" dt="2025-10-09T13:26:52.609" v="1555" actId="14100"/>
        <pc:sldMkLst>
          <pc:docMk/>
          <pc:sldMk cId="3704932300" sldId="271"/>
        </pc:sldMkLst>
        <pc:spChg chg="mod">
          <ac:chgData name="Mark Huntly" userId="2f894ec6-1403-4f17-b28b-5f1f7519461e" providerId="ADAL" clId="{92AABE59-4D1F-4D5A-87D1-28C9D1777B11}" dt="2025-10-09T13:14:28.103" v="1499" actId="20577"/>
          <ac:spMkLst>
            <pc:docMk/>
            <pc:sldMk cId="3704932300" sldId="271"/>
            <ac:spMk id="4" creationId="{D9EE10EC-58E4-256E-B1A1-86673E000A4A}"/>
          </ac:spMkLst>
        </pc:spChg>
        <pc:spChg chg="mod">
          <ac:chgData name="Mark Huntly" userId="2f894ec6-1403-4f17-b28b-5f1f7519461e" providerId="ADAL" clId="{92AABE59-4D1F-4D5A-87D1-28C9D1777B11}" dt="2025-10-09T13:14:16.520" v="1480" actId="6549"/>
          <ac:spMkLst>
            <pc:docMk/>
            <pc:sldMk cId="3704932300" sldId="271"/>
            <ac:spMk id="6" creationId="{06BE9A12-2176-865D-DF6E-4B7B9C631856}"/>
          </ac:spMkLst>
        </pc:spChg>
        <pc:spChg chg="mod">
          <ac:chgData name="Mark Huntly" userId="2f894ec6-1403-4f17-b28b-5f1f7519461e" providerId="ADAL" clId="{92AABE59-4D1F-4D5A-87D1-28C9D1777B11}" dt="2025-10-09T13:26:52.609" v="1555" actId="14100"/>
          <ac:spMkLst>
            <pc:docMk/>
            <pc:sldMk cId="3704932300" sldId="271"/>
            <ac:spMk id="9" creationId="{00125030-84FE-88AA-888B-504E7B1AE7CB}"/>
          </ac:spMkLst>
        </pc:spChg>
        <pc:picChg chg="add mod">
          <ac:chgData name="Mark Huntly" userId="2f894ec6-1403-4f17-b28b-5f1f7519461e" providerId="ADAL" clId="{92AABE59-4D1F-4D5A-87D1-28C9D1777B11}" dt="2025-10-09T13:25:57.572" v="1545" actId="1076"/>
          <ac:picMkLst>
            <pc:docMk/>
            <pc:sldMk cId="3704932300" sldId="271"/>
            <ac:picMk id="3" creationId="{B8DEE49F-B547-AC92-6DEC-4CACFCC18953}"/>
          </ac:picMkLst>
        </pc:picChg>
        <pc:cxnChg chg="add mod">
          <ac:chgData name="Mark Huntly" userId="2f894ec6-1403-4f17-b28b-5f1f7519461e" providerId="ADAL" clId="{92AABE59-4D1F-4D5A-87D1-28C9D1777B11}" dt="2025-10-09T13:26:31.841" v="1554" actId="14100"/>
          <ac:cxnSpMkLst>
            <pc:docMk/>
            <pc:sldMk cId="3704932300" sldId="271"/>
            <ac:cxnSpMk id="7" creationId="{11A35BFC-21DF-AD13-C071-8CA0DEE1E0DF}"/>
          </ac:cxnSpMkLst>
        </pc:cxnChg>
        <pc:cxnChg chg="add mod">
          <ac:chgData name="Mark Huntly" userId="2f894ec6-1403-4f17-b28b-5f1f7519461e" providerId="ADAL" clId="{92AABE59-4D1F-4D5A-87D1-28C9D1777B11}" dt="2025-10-09T13:26:16.971" v="1551" actId="14100"/>
          <ac:cxnSpMkLst>
            <pc:docMk/>
            <pc:sldMk cId="3704932300" sldId="271"/>
            <ac:cxnSpMk id="8" creationId="{BB988718-112F-0B9D-4435-BBA6CB62F2F1}"/>
          </ac:cxnSpMkLst>
        </pc:cxnChg>
      </pc:sldChg>
      <pc:sldChg chg="addSp delSp modSp add mod">
        <pc:chgData name="Mark Huntly" userId="2f894ec6-1403-4f17-b28b-5f1f7519461e" providerId="ADAL" clId="{92AABE59-4D1F-4D5A-87D1-28C9D1777B11}" dt="2025-10-13T07:27:32.735" v="2985" actId="20577"/>
        <pc:sldMkLst>
          <pc:docMk/>
          <pc:sldMk cId="2751237741" sldId="272"/>
        </pc:sldMkLst>
        <pc:spChg chg="mod">
          <ac:chgData name="Mark Huntly" userId="2f894ec6-1403-4f17-b28b-5f1f7519461e" providerId="ADAL" clId="{92AABE59-4D1F-4D5A-87D1-28C9D1777B11}" dt="2025-10-13T07:27:32.735" v="2985" actId="20577"/>
          <ac:spMkLst>
            <pc:docMk/>
            <pc:sldMk cId="2751237741" sldId="272"/>
            <ac:spMk id="4" creationId="{E380CC4C-9D5C-419F-FD34-73699DD03662}"/>
          </ac:spMkLst>
        </pc:spChg>
        <pc:picChg chg="mod ord">
          <ac:chgData name="Mark Huntly" userId="2f894ec6-1403-4f17-b28b-5f1f7519461e" providerId="ADAL" clId="{92AABE59-4D1F-4D5A-87D1-28C9D1777B11}" dt="2025-10-09T14:24:36.886" v="2094" actId="1076"/>
          <ac:picMkLst>
            <pc:docMk/>
            <pc:sldMk cId="2751237741" sldId="272"/>
            <ac:picMk id="3" creationId="{99290CB0-045B-BD50-4655-66810CEBD776}"/>
          </ac:picMkLst>
        </pc:picChg>
        <pc:picChg chg="add mod">
          <ac:chgData name="Mark Huntly" userId="2f894ec6-1403-4f17-b28b-5f1f7519461e" providerId="ADAL" clId="{92AABE59-4D1F-4D5A-87D1-28C9D1777B11}" dt="2025-10-09T14:24:50.569" v="2097" actId="208"/>
          <ac:picMkLst>
            <pc:docMk/>
            <pc:sldMk cId="2751237741" sldId="272"/>
            <ac:picMk id="13" creationId="{6A70EA81-3C48-B96B-D520-FD7B59B0770E}"/>
          </ac:picMkLst>
        </pc:picChg>
      </pc:sldChg>
      <pc:sldChg chg="addSp modSp add mod">
        <pc:chgData name="Mark Huntly" userId="2f894ec6-1403-4f17-b28b-5f1f7519461e" providerId="ADAL" clId="{92AABE59-4D1F-4D5A-87D1-28C9D1777B11}" dt="2025-10-09T14:13:49.933" v="1967" actId="1076"/>
        <pc:sldMkLst>
          <pc:docMk/>
          <pc:sldMk cId="2499151215" sldId="273"/>
        </pc:sldMkLst>
        <pc:spChg chg="mod">
          <ac:chgData name="Mark Huntly" userId="2f894ec6-1403-4f17-b28b-5f1f7519461e" providerId="ADAL" clId="{92AABE59-4D1F-4D5A-87D1-28C9D1777B11}" dt="2025-10-09T14:10:41.828" v="1950" actId="113"/>
          <ac:spMkLst>
            <pc:docMk/>
            <pc:sldMk cId="2499151215" sldId="273"/>
            <ac:spMk id="3" creationId="{445ED02B-78FE-82DE-782F-4D86FAA09654}"/>
          </ac:spMkLst>
        </pc:spChg>
        <pc:spChg chg="add mod">
          <ac:chgData name="Mark Huntly" userId="2f894ec6-1403-4f17-b28b-5f1f7519461e" providerId="ADAL" clId="{92AABE59-4D1F-4D5A-87D1-28C9D1777B11}" dt="2025-10-09T14:13:32.230" v="1963" actId="1076"/>
          <ac:spMkLst>
            <pc:docMk/>
            <pc:sldMk cId="2499151215" sldId="273"/>
            <ac:spMk id="7" creationId="{345D0546-DFD7-C14C-86B0-18B99BBC1EFF}"/>
          </ac:spMkLst>
        </pc:spChg>
        <pc:spChg chg="add mod">
          <ac:chgData name="Mark Huntly" userId="2f894ec6-1403-4f17-b28b-5f1f7519461e" providerId="ADAL" clId="{92AABE59-4D1F-4D5A-87D1-28C9D1777B11}" dt="2025-10-09T14:13:49.933" v="1967" actId="1076"/>
          <ac:spMkLst>
            <pc:docMk/>
            <pc:sldMk cId="2499151215" sldId="273"/>
            <ac:spMk id="8" creationId="{7380D028-9B2B-6E37-A999-D7120B627CBA}"/>
          </ac:spMkLst>
        </pc:spChg>
        <pc:picChg chg="mod">
          <ac:chgData name="Mark Huntly" userId="2f894ec6-1403-4f17-b28b-5f1f7519461e" providerId="ADAL" clId="{92AABE59-4D1F-4D5A-87D1-28C9D1777B11}" dt="2025-10-09T14:13:19.999" v="1962" actId="1076"/>
          <ac:picMkLst>
            <pc:docMk/>
            <pc:sldMk cId="2499151215" sldId="273"/>
            <ac:picMk id="5" creationId="{0E2594B1-1328-A223-F6DB-39DEEE2878DB}"/>
          </ac:picMkLst>
        </pc:picChg>
        <pc:picChg chg="add mod">
          <ac:chgData name="Mark Huntly" userId="2f894ec6-1403-4f17-b28b-5f1f7519461e" providerId="ADAL" clId="{92AABE59-4D1F-4D5A-87D1-28C9D1777B11}" dt="2025-10-09T14:12:11.144" v="1954" actId="1076"/>
          <ac:picMkLst>
            <pc:docMk/>
            <pc:sldMk cId="2499151215" sldId="273"/>
            <ac:picMk id="6" creationId="{B09C8129-2C33-D24C-31DE-A0DE11AA5523}"/>
          </ac:picMkLst>
        </pc:picChg>
      </pc:sldChg>
      <pc:sldChg chg="addSp delSp modSp add mod">
        <pc:chgData name="Mark Huntly" userId="2f894ec6-1403-4f17-b28b-5f1f7519461e" providerId="ADAL" clId="{92AABE59-4D1F-4D5A-87D1-28C9D1777B11}" dt="2025-10-13T07:27:40.295" v="2998" actId="20577"/>
        <pc:sldMkLst>
          <pc:docMk/>
          <pc:sldMk cId="3751684618" sldId="274"/>
        </pc:sldMkLst>
        <pc:spChg chg="mod">
          <ac:chgData name="Mark Huntly" userId="2f894ec6-1403-4f17-b28b-5f1f7519461e" providerId="ADAL" clId="{92AABE59-4D1F-4D5A-87D1-28C9D1777B11}" dt="2025-10-13T07:27:40.295" v="2998" actId="20577"/>
          <ac:spMkLst>
            <pc:docMk/>
            <pc:sldMk cId="3751684618" sldId="274"/>
            <ac:spMk id="4" creationId="{CF151A24-2434-D03B-DF5E-7A46A0539E75}"/>
          </ac:spMkLst>
        </pc:spChg>
        <pc:spChg chg="mod">
          <ac:chgData name="Mark Huntly" userId="2f894ec6-1403-4f17-b28b-5f1f7519461e" providerId="ADAL" clId="{92AABE59-4D1F-4D5A-87D1-28C9D1777B11}" dt="2025-10-09T14:26:07.732" v="2109" actId="1076"/>
          <ac:spMkLst>
            <pc:docMk/>
            <pc:sldMk cId="3751684618" sldId="274"/>
            <ac:spMk id="14" creationId="{EC8599C3-1B3B-A44E-7FF7-8FD90C3013FF}"/>
          </ac:spMkLst>
        </pc:spChg>
        <pc:picChg chg="add mod">
          <ac:chgData name="Mark Huntly" userId="2f894ec6-1403-4f17-b28b-5f1f7519461e" providerId="ADAL" clId="{92AABE59-4D1F-4D5A-87D1-28C9D1777B11}" dt="2025-10-09T14:25:13.799" v="2101" actId="1076"/>
          <ac:picMkLst>
            <pc:docMk/>
            <pc:sldMk cId="3751684618" sldId="274"/>
            <ac:picMk id="5" creationId="{922166D8-ECA3-EBB7-D45C-539C6065D614}"/>
          </ac:picMkLst>
        </pc:picChg>
      </pc:sldChg>
      <pc:sldChg chg="addSp delSp modSp add mod">
        <pc:chgData name="Mark Huntly" userId="2f894ec6-1403-4f17-b28b-5f1f7519461e" providerId="ADAL" clId="{92AABE59-4D1F-4D5A-87D1-28C9D1777B11}" dt="2025-10-09T16:00:27.660" v="2823" actId="1076"/>
        <pc:sldMkLst>
          <pc:docMk/>
          <pc:sldMk cId="1258075579" sldId="275"/>
        </pc:sldMkLst>
        <pc:spChg chg="mod">
          <ac:chgData name="Mark Huntly" userId="2f894ec6-1403-4f17-b28b-5f1f7519461e" providerId="ADAL" clId="{92AABE59-4D1F-4D5A-87D1-28C9D1777B11}" dt="2025-10-09T15:56:34.888" v="2819" actId="20577"/>
          <ac:spMkLst>
            <pc:docMk/>
            <pc:sldMk cId="1258075579" sldId="275"/>
            <ac:spMk id="3" creationId="{D6CEE051-B1AB-780B-4EBF-91859DA86D6C}"/>
          </ac:spMkLst>
        </pc:spChg>
        <pc:spChg chg="mod">
          <ac:chgData name="Mark Huntly" userId="2f894ec6-1403-4f17-b28b-5f1f7519461e" providerId="ADAL" clId="{92AABE59-4D1F-4D5A-87D1-28C9D1777B11}" dt="2025-10-09T14:37:20.637" v="2124" actId="20577"/>
          <ac:spMkLst>
            <pc:docMk/>
            <pc:sldMk cId="1258075579" sldId="275"/>
            <ac:spMk id="4" creationId="{FC7A2B12-2947-7EEA-B0AB-B7A50852D7BD}"/>
          </ac:spMkLst>
        </pc:spChg>
        <pc:picChg chg="add mod">
          <ac:chgData name="Mark Huntly" userId="2f894ec6-1403-4f17-b28b-5f1f7519461e" providerId="ADAL" clId="{92AABE59-4D1F-4D5A-87D1-28C9D1777B11}" dt="2025-10-09T16:00:27.660" v="2823" actId="1076"/>
          <ac:picMkLst>
            <pc:docMk/>
            <pc:sldMk cId="1258075579" sldId="275"/>
            <ac:picMk id="9" creationId="{9717819E-8FDE-3407-7142-1B8FFEA7879E}"/>
          </ac:picMkLst>
        </pc:picChg>
      </pc:sldChg>
      <pc:sldChg chg="addSp delSp modSp add mod modNotesTx">
        <pc:chgData name="Mark Huntly" userId="2f894ec6-1403-4f17-b28b-5f1f7519461e" providerId="ADAL" clId="{92AABE59-4D1F-4D5A-87D1-28C9D1777B11}" dt="2025-10-09T15:33:13.367" v="2730" actId="1076"/>
        <pc:sldMkLst>
          <pc:docMk/>
          <pc:sldMk cId="784489621" sldId="276"/>
        </pc:sldMkLst>
        <pc:spChg chg="mod">
          <ac:chgData name="Mark Huntly" userId="2f894ec6-1403-4f17-b28b-5f1f7519461e" providerId="ADAL" clId="{92AABE59-4D1F-4D5A-87D1-28C9D1777B11}" dt="2025-10-09T15:24:02.859" v="2629" actId="20577"/>
          <ac:spMkLst>
            <pc:docMk/>
            <pc:sldMk cId="784489621" sldId="276"/>
            <ac:spMk id="3" creationId="{229D0C30-649E-0D0B-0FE1-C827C9BC6ACF}"/>
          </ac:spMkLst>
        </pc:spChg>
        <pc:spChg chg="mod">
          <ac:chgData name="Mark Huntly" userId="2f894ec6-1403-4f17-b28b-5f1f7519461e" providerId="ADAL" clId="{92AABE59-4D1F-4D5A-87D1-28C9D1777B11}" dt="2025-10-09T15:13:32.900" v="2543" actId="20577"/>
          <ac:spMkLst>
            <pc:docMk/>
            <pc:sldMk cId="784489621" sldId="276"/>
            <ac:spMk id="4" creationId="{D6EF5196-DCC5-CEA6-0DE5-0ADD3E4ADD0D}"/>
          </ac:spMkLst>
        </pc:spChg>
        <pc:spChg chg="add mod">
          <ac:chgData name="Mark Huntly" userId="2f894ec6-1403-4f17-b28b-5f1f7519461e" providerId="ADAL" clId="{92AABE59-4D1F-4D5A-87D1-28C9D1777B11}" dt="2025-10-09T15:26:55.963" v="2647" actId="113"/>
          <ac:spMkLst>
            <pc:docMk/>
            <pc:sldMk cId="784489621" sldId="276"/>
            <ac:spMk id="10" creationId="{0A4A87A9-1F4C-2242-D804-AE0C10C444EB}"/>
          </ac:spMkLst>
        </pc:spChg>
        <pc:spChg chg="add mod">
          <ac:chgData name="Mark Huntly" userId="2f894ec6-1403-4f17-b28b-5f1f7519461e" providerId="ADAL" clId="{92AABE59-4D1F-4D5A-87D1-28C9D1777B11}" dt="2025-10-09T15:27:03.301" v="2649" actId="113"/>
          <ac:spMkLst>
            <pc:docMk/>
            <pc:sldMk cId="784489621" sldId="276"/>
            <ac:spMk id="11" creationId="{EF06234D-66D7-E731-4A8B-0C41BF7E444C}"/>
          </ac:spMkLst>
        </pc:spChg>
        <pc:spChg chg="add mod">
          <ac:chgData name="Mark Huntly" userId="2f894ec6-1403-4f17-b28b-5f1f7519461e" providerId="ADAL" clId="{92AABE59-4D1F-4D5A-87D1-28C9D1777B11}" dt="2025-10-09T15:27:56.612" v="2656" actId="1076"/>
          <ac:spMkLst>
            <pc:docMk/>
            <pc:sldMk cId="784489621" sldId="276"/>
            <ac:spMk id="12" creationId="{FFB75F3E-5AEC-4A79-2A7D-D83D28795FE3}"/>
          </ac:spMkLst>
        </pc:spChg>
        <pc:spChg chg="add mod">
          <ac:chgData name="Mark Huntly" userId="2f894ec6-1403-4f17-b28b-5f1f7519461e" providerId="ADAL" clId="{92AABE59-4D1F-4D5A-87D1-28C9D1777B11}" dt="2025-10-09T15:28:37.717" v="2698" actId="1076"/>
          <ac:spMkLst>
            <pc:docMk/>
            <pc:sldMk cId="784489621" sldId="276"/>
            <ac:spMk id="13" creationId="{725DA622-9C18-64D1-59EF-14CE1B0CAD03}"/>
          </ac:spMkLst>
        </pc:spChg>
        <pc:spChg chg="add mod">
          <ac:chgData name="Mark Huntly" userId="2f894ec6-1403-4f17-b28b-5f1f7519461e" providerId="ADAL" clId="{92AABE59-4D1F-4D5A-87D1-28C9D1777B11}" dt="2025-10-09T15:33:13.367" v="2730" actId="1076"/>
          <ac:spMkLst>
            <pc:docMk/>
            <pc:sldMk cId="784489621" sldId="276"/>
            <ac:spMk id="17" creationId="{952843F8-D8AD-8E43-925C-EBED7408347A}"/>
          </ac:spMkLst>
        </pc:spChg>
        <pc:picChg chg="add del mod modCrop">
          <ac:chgData name="Mark Huntly" userId="2f894ec6-1403-4f17-b28b-5f1f7519461e" providerId="ADAL" clId="{92AABE59-4D1F-4D5A-87D1-28C9D1777B11}" dt="2025-10-09T15:21:05.173" v="2564" actId="1076"/>
          <ac:picMkLst>
            <pc:docMk/>
            <pc:sldMk cId="784489621" sldId="276"/>
            <ac:picMk id="5" creationId="{D60CC994-074A-C8A3-9FDF-192AA42BF54C}"/>
          </ac:picMkLst>
        </pc:picChg>
        <pc:picChg chg="add del">
          <ac:chgData name="Mark Huntly" userId="2f894ec6-1403-4f17-b28b-5f1f7519461e" providerId="ADAL" clId="{92AABE59-4D1F-4D5A-87D1-28C9D1777B11}" dt="2025-10-09T15:14:07.644" v="2551" actId="478"/>
          <ac:picMkLst>
            <pc:docMk/>
            <pc:sldMk cId="784489621" sldId="276"/>
            <ac:picMk id="6" creationId="{83A3BF18-AF8B-43E9-E1C1-74E0B00C388A}"/>
          </ac:picMkLst>
        </pc:picChg>
        <pc:picChg chg="add mod">
          <ac:chgData name="Mark Huntly" userId="2f894ec6-1403-4f17-b28b-5f1f7519461e" providerId="ADAL" clId="{92AABE59-4D1F-4D5A-87D1-28C9D1777B11}" dt="2025-10-09T15:20:58.255" v="2563" actId="1076"/>
          <ac:picMkLst>
            <pc:docMk/>
            <pc:sldMk cId="784489621" sldId="276"/>
            <ac:picMk id="9" creationId="{0BD1B3A8-8917-7102-D8C2-53518D299750}"/>
          </ac:picMkLst>
        </pc:picChg>
        <pc:cxnChg chg="add mod">
          <ac:chgData name="Mark Huntly" userId="2f894ec6-1403-4f17-b28b-5f1f7519461e" providerId="ADAL" clId="{92AABE59-4D1F-4D5A-87D1-28C9D1777B11}" dt="2025-10-09T15:28:54.223" v="2702" actId="1582"/>
          <ac:cxnSpMkLst>
            <pc:docMk/>
            <pc:sldMk cId="784489621" sldId="276"/>
            <ac:cxnSpMk id="15" creationId="{17B39663-735B-EB85-F5DD-7F57AD3FA56F}"/>
          </ac:cxnSpMkLst>
        </pc:cxnChg>
      </pc:sldChg>
      <pc:sldChg chg="addSp delSp modSp add mod">
        <pc:chgData name="Mark Huntly" userId="2f894ec6-1403-4f17-b28b-5f1f7519461e" providerId="ADAL" clId="{92AABE59-4D1F-4D5A-87D1-28C9D1777B11}" dt="2025-10-09T16:07:57.528" v="2967" actId="1076"/>
        <pc:sldMkLst>
          <pc:docMk/>
          <pc:sldMk cId="1468508111" sldId="277"/>
        </pc:sldMkLst>
        <pc:spChg chg="mod">
          <ac:chgData name="Mark Huntly" userId="2f894ec6-1403-4f17-b28b-5f1f7519461e" providerId="ADAL" clId="{92AABE59-4D1F-4D5A-87D1-28C9D1777B11}" dt="2025-10-09T16:05:30.389" v="2962" actId="27636"/>
          <ac:spMkLst>
            <pc:docMk/>
            <pc:sldMk cId="1468508111" sldId="277"/>
            <ac:spMk id="3" creationId="{DF0608B8-2474-3CB2-E762-8A7BE55753D5}"/>
          </ac:spMkLst>
        </pc:spChg>
        <pc:spChg chg="mod">
          <ac:chgData name="Mark Huntly" userId="2f894ec6-1403-4f17-b28b-5f1f7519461e" providerId="ADAL" clId="{92AABE59-4D1F-4D5A-87D1-28C9D1777B11}" dt="2025-10-09T16:01:33.202" v="2831" actId="20577"/>
          <ac:spMkLst>
            <pc:docMk/>
            <pc:sldMk cId="1468508111" sldId="277"/>
            <ac:spMk id="4" creationId="{BF179A77-52E6-16EB-B5AF-6131C008ABD2}"/>
          </ac:spMkLst>
        </pc:spChg>
        <pc:spChg chg="add mod">
          <ac:chgData name="Mark Huntly" userId="2f894ec6-1403-4f17-b28b-5f1f7519461e" providerId="ADAL" clId="{92AABE59-4D1F-4D5A-87D1-28C9D1777B11}" dt="2025-10-09T16:07:57.528" v="2967" actId="1076"/>
          <ac:spMkLst>
            <pc:docMk/>
            <pc:sldMk cId="1468508111" sldId="277"/>
            <ac:spMk id="6" creationId="{94C8437E-91D4-4831-22E9-18D6348AC6E9}"/>
          </ac:spMkLst>
        </pc:spChg>
      </pc:sldChg>
      <pc:sldChg chg="add del">
        <pc:chgData name="Mark Huntly" userId="2f894ec6-1403-4f17-b28b-5f1f7519461e" providerId="ADAL" clId="{92AABE59-4D1F-4D5A-87D1-28C9D1777B11}" dt="2025-10-13T09:45:27.874" v="3000" actId="47"/>
        <pc:sldMkLst>
          <pc:docMk/>
          <pc:sldMk cId="193017643" sldId="2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80716C-43D4-44AB-8DDE-CDE892E1886F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5B9170-41AC-4993-9102-05D0A9E51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43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Warning:</a:t>
            </a:r>
            <a:r>
              <a:rPr lang="en-GB" dirty="0"/>
              <a:t> Don't call async functions inside Promise constructors - it's usually unnecessary and can cause issues.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09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BDA96E-A695-FFB1-4D22-4C87E1FC91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E7CEB3-BCBE-E75F-53CF-6305BBC48D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0D51E8-192B-8723-1D6A-49BD7770B7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1753AE-CE4A-3B73-EAA8-8D817EB232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057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CA5B7-C346-8080-BFA5-3F1334D804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C10F7E-AD7B-1BB1-2759-A0FBC9C023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33F060-8CB0-5B0B-C563-1634DEA2D8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DF75C3-9F93-F9C4-B1C9-B017D3A49A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399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9B055F-6650-1B2E-DA96-A9F86A856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744511-48D2-D8B6-55E9-2213326A0A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296449-C434-5DD2-6600-AEEE6E4298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1E425E-4701-E8E0-2C28-EAE26F3458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9813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A9F70E-3042-6B68-C656-1F60F24F58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B8CA47-C0F6-DB66-C9AC-1C5D09D239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90579B-5D92-7E8E-A918-5070F4D8CC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6EAF07-B311-D53A-17B7-B5B8ECF88A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462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26CD04-6504-2D1C-4554-584DBD1E74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6C6FF5-9FCF-6E61-6ED2-47B5533DCC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806652-00D3-D43F-E401-9BE42B049D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727405-4D7C-3131-30CC-B860BB8F72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0448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ACE082-C527-B80B-458C-04E438224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93E0E4-7173-C198-CAE3-B7D973E526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558651-7C81-4927-9094-268D0057A1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84E0CD-D185-124B-5141-86C49D8249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9350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4FCC0C-356C-FC37-C9EC-FDD5E800A9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D9A343-AD73-2D4A-A1D2-CC0DE6824E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EB69EE-102C-7ADA-A8CC-65ABF48BDB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consistent with standard JavaScript function </a:t>
            </a:r>
            <a:r>
              <a:rPr lang="en-GB" dirty="0" err="1"/>
              <a:t>behavior</a:t>
            </a:r>
            <a:r>
              <a:rPr lang="en-GB" dirty="0"/>
              <a:t> (a function with no return statement returns undefined).</a:t>
            </a:r>
          </a:p>
          <a:p>
            <a:r>
              <a:rPr lang="en-GB" dirty="0"/>
              <a:t>The .then() method takes that undefined and, following the rule, wraps it in a new, resolved promise: </a:t>
            </a:r>
            <a:r>
              <a:rPr lang="en-GB" dirty="0" err="1"/>
              <a:t>Promise.resolve</a:t>
            </a:r>
            <a:r>
              <a:rPr lang="en-GB" dirty="0"/>
              <a:t>(undefined).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ED04EF-8CF2-BBEF-1AA0-980E1F1342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6907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4A149-2B6A-CF63-7C81-34EB2AC4C5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73B866-34F6-1727-4865-BFBF57EC5C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2145C8-5A18-A064-D06B-9DDC85E068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84EC76-3168-B760-A479-A096EDB280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2858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5C0455-2833-610E-27BA-6A1AFCAB90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FE8F67-8FDB-1CCA-0630-DCE0A5199F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DF8D04-4C6E-6640-C9FB-F22F14A247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E42A59-6B51-B210-BE01-FE4067B301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3648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1F2E1B-C8B3-C877-A30D-187BEA7DD5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2D9A21-69AC-18EF-84AC-CBDEECB7C7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D15FBE-A6EB-01ED-62DE-F1D8747740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3444E9-370B-1268-F5CD-0A7B081543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6791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7DD90A-394C-48B9-04CF-3A8DDCEEA2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C56F31-9CC5-E890-19C7-E0D1FAD7D4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188970-1C3B-0680-A50A-AB945A2EA2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Promise must be created at the beginning of the chain to provide the resolve/reject callbacks.</a:t>
            </a:r>
          </a:p>
          <a:p>
            <a:r>
              <a:rPr lang="en-GB" dirty="0"/>
              <a:t>The async function wraps the return value in a Promise automatically.</a:t>
            </a:r>
          </a:p>
          <a:p>
            <a:r>
              <a:rPr lang="en-GB" dirty="0"/>
              <a:t>ALTERNATIVELY</a:t>
            </a:r>
          </a:p>
          <a:p>
            <a:r>
              <a:rPr lang="en-GB" dirty="0" err="1"/>
              <a:t>GetName</a:t>
            </a:r>
            <a:r>
              <a:rPr lang="en-GB" dirty="0"/>
              <a:t>() is called → Returns a Promise (implicitly)</a:t>
            </a:r>
          </a:p>
          <a:p>
            <a:r>
              <a:rPr lang="en-GB" dirty="0"/>
              <a:t>.then() is chained onto that returned Promise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B703FB-16B2-5122-1D1A-5379253823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7204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8CFA32-603A-2C2D-F519-4C63403E1D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B33727-7C5E-A3A2-F1A3-1F4F18E57D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CD72C6-D14C-A9F9-B061-B3F04CFA79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5DC40-00BA-EF9B-FE6F-6D0BC3134F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667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A9EA36-BF8D-3DE3-E3D2-A0674BC39D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DC5C9A-4346-72F6-D27F-31BF812DAE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49E779-D1FE-91E5-FA96-E21BEF9C13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4D30A2-1FB9-6A1A-AA77-DAFF1D8322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9726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320108-E3BB-2163-2229-DB1045F80F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FD7748-BD5D-87B3-F36F-613737BBAA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A6EA1C-D353-96A7-0524-FA96195A0A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async functions are just syntactic sugar over Promises - they return Promises that can be used with .then() chaining!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7C498C-566B-12CC-7C52-8859325429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B9170-41AC-4993-9102-05D0A9E51FC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473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7.png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B109F2-46A2-E401-3218-A74815E43402}"/>
              </a:ext>
            </a:extLst>
          </p:cNvPr>
          <p:cNvSpPr txBox="1"/>
          <p:nvPr/>
        </p:nvSpPr>
        <p:spPr>
          <a:xfrm>
            <a:off x="2166581" y="1490008"/>
            <a:ext cx="692282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6000" dirty="0">
                <a:solidFill>
                  <a:schemeClr val="bg1"/>
                </a:solidFill>
              </a:rPr>
              <a:t>Simplified JavaScript Promises</a:t>
            </a:r>
            <a:endParaRPr lang="en-GB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JS Promises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What is a promise?</a:t>
            </a:r>
          </a:p>
          <a:p>
            <a:r>
              <a:rPr lang="en-GB" sz="3200" dirty="0"/>
              <a:t>Async and await</a:t>
            </a:r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BC6A2-2E20-3B06-6FF4-028838C6F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43AEF0A-F5A0-8604-AC85-8712CB42C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JS Promises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3949412-1943-C82C-80E1-B6B247700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Promise is a </a:t>
            </a:r>
            <a:r>
              <a:rPr lang="en-GB" b="1" dirty="0"/>
              <a:t>proxy</a:t>
            </a:r>
            <a:r>
              <a:rPr lang="en-GB" dirty="0"/>
              <a:t> for a value not necessarily known when the promise is created. </a:t>
            </a:r>
          </a:p>
          <a:p>
            <a:r>
              <a:rPr lang="en-GB" dirty="0"/>
              <a:t>It allows you to </a:t>
            </a:r>
            <a:r>
              <a:rPr lang="en-GB" b="1" dirty="0"/>
              <a:t>associate handlers </a:t>
            </a:r>
            <a:r>
              <a:rPr lang="en-GB" dirty="0"/>
              <a:t>with an asynchronous action's eventual success value or failure reason. </a:t>
            </a:r>
          </a:p>
          <a:p>
            <a:r>
              <a:rPr lang="en-GB" dirty="0"/>
              <a:t>This lets asynchronous methods return values like synchronous methods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Instead of immediately returning the final value, the asynchronous method returns a promise to supply the value at some point in the future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428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8147B-2354-2512-5F25-58C0D553E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57847D-E30B-0332-2C8C-EE2110178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JS Promises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1E2CE7-79EC-A462-E9EA-0AE7FB8EC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7011572" cy="3575934"/>
          </a:xfrm>
        </p:spPr>
        <p:txBody>
          <a:bodyPr/>
          <a:lstStyle/>
          <a:p>
            <a:r>
              <a:rPr lang="en-GB" dirty="0"/>
              <a:t>A Promise is an object representing the </a:t>
            </a:r>
            <a:r>
              <a:rPr lang="en-GB" dirty="0">
                <a:solidFill>
                  <a:srgbClr val="FF0000"/>
                </a:solidFill>
              </a:rPr>
              <a:t>eventual completion </a:t>
            </a:r>
            <a:r>
              <a:rPr lang="en-GB" b="1" dirty="0">
                <a:solidFill>
                  <a:srgbClr val="FF0000"/>
                </a:solidFill>
              </a:rPr>
              <a:t>or</a:t>
            </a:r>
            <a:r>
              <a:rPr lang="en-GB" dirty="0">
                <a:solidFill>
                  <a:srgbClr val="FF0000"/>
                </a:solidFill>
              </a:rPr>
              <a:t> failure</a:t>
            </a:r>
            <a:r>
              <a:rPr lang="en-GB" dirty="0"/>
              <a:t> of an asynchronous operation. 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D02C7D-93E2-0EF0-D587-70EF98545D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821" y="3051442"/>
            <a:ext cx="5261966" cy="26648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726963-77B2-B8C7-3AB4-496E8F59645A}"/>
              </a:ext>
            </a:extLst>
          </p:cNvPr>
          <p:cNvSpPr txBox="1"/>
          <p:nvPr/>
        </p:nvSpPr>
        <p:spPr>
          <a:xfrm>
            <a:off x="6646460" y="1825625"/>
            <a:ext cx="5404514" cy="37856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anonymous function does the work (asynchronous action)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At some point, calls the </a:t>
            </a:r>
            <a:r>
              <a:rPr lang="en-GB" sz="2400" b="1" dirty="0"/>
              <a:t>reject</a:t>
            </a:r>
            <a:r>
              <a:rPr lang="en-GB" sz="2400" dirty="0"/>
              <a:t> or </a:t>
            </a:r>
            <a:r>
              <a:rPr lang="en-GB" sz="2400" b="1" dirty="0"/>
              <a:t>resolve</a:t>
            </a:r>
            <a:r>
              <a:rPr lang="en-GB" sz="2400" dirty="0"/>
              <a:t> callback functions.</a:t>
            </a:r>
            <a:endParaRPr lang="en-GB" sz="2400" b="1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error</a:t>
            </a:r>
            <a:r>
              <a:rPr lang="en-GB" sz="2400" dirty="0"/>
              <a:t>: is some value representing the error, such as a string, etc. Although best practice is to return an error object.</a:t>
            </a:r>
            <a:endParaRPr lang="en-GB" sz="2400" b="1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success</a:t>
            </a:r>
            <a:r>
              <a:rPr lang="en-GB" sz="2400" dirty="0"/>
              <a:t>: is some value representing the result, as a string, an object, etc</a:t>
            </a:r>
          </a:p>
        </p:txBody>
      </p:sp>
    </p:spTree>
    <p:extLst>
      <p:ext uri="{BB962C8B-B14F-4D97-AF65-F5344CB8AC3E}">
        <p14:creationId xmlns:p14="http://schemas.microsoft.com/office/powerpoint/2010/main" val="645318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AE614D-085F-3573-7F89-CB09C32C97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98AF78-DC36-29CD-1BE1-C84A0E4E8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JS Promises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F866B3E-1BD7-675A-12E8-B05DE8304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Promises can be used for asynchronous operations such as:</a:t>
            </a:r>
          </a:p>
          <a:p>
            <a:pPr lvl="1"/>
            <a:r>
              <a:rPr lang="en-GB" sz="2800" dirty="0"/>
              <a:t>API calls</a:t>
            </a:r>
          </a:p>
          <a:p>
            <a:pPr lvl="1"/>
            <a:r>
              <a:rPr lang="en-GB" sz="2800" dirty="0"/>
              <a:t>File reading</a:t>
            </a:r>
          </a:p>
          <a:p>
            <a:pPr lvl="1"/>
            <a:r>
              <a:rPr lang="en-GB" sz="2800" dirty="0"/>
              <a:t>Database queries</a:t>
            </a:r>
          </a:p>
          <a:p>
            <a:pPr lvl="1"/>
            <a:r>
              <a:rPr lang="en-GB" sz="2800" dirty="0"/>
              <a:t>Timers</a:t>
            </a:r>
          </a:p>
          <a:p>
            <a:r>
              <a:rPr lang="en-GB" sz="3200" dirty="0"/>
              <a:t>It allows the asynchronous capture of:</a:t>
            </a:r>
          </a:p>
          <a:p>
            <a:pPr lvl="1"/>
            <a:r>
              <a:rPr lang="en-GB" sz="2800" dirty="0"/>
              <a:t>A successful callback 	resolve(success / </a:t>
            </a:r>
            <a:r>
              <a:rPr lang="en-GB" sz="2800" dirty="0" err="1"/>
              <a:t>onSuccess</a:t>
            </a:r>
            <a:r>
              <a:rPr lang="en-GB" sz="2800" dirty="0"/>
              <a:t>)</a:t>
            </a:r>
          </a:p>
          <a:p>
            <a:pPr lvl="1"/>
            <a:r>
              <a:rPr lang="en-GB" sz="2800" dirty="0"/>
              <a:t>An error callback 		reject(error) </a:t>
            </a:r>
          </a:p>
        </p:txBody>
      </p:sp>
    </p:spTree>
    <p:extLst>
      <p:ext uri="{BB962C8B-B14F-4D97-AF65-F5344CB8AC3E}">
        <p14:creationId xmlns:p14="http://schemas.microsoft.com/office/powerpoint/2010/main" val="1069854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DACF9E-ACD6-82CC-6875-4C6E954BE2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BCCD104-E337-08F9-98C4-911E471D5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Promise Callbacks and States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22F9852-842E-FD87-A2B5-B70187230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9290" y="1825625"/>
            <a:ext cx="5070776" cy="3575934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sz="3200" dirty="0"/>
              <a:t>A Promise has three states:</a:t>
            </a:r>
          </a:p>
          <a:p>
            <a:pPr lvl="1"/>
            <a:r>
              <a:rPr lang="en-GB" sz="2800" b="1" dirty="0"/>
              <a:t>Pending</a:t>
            </a:r>
            <a:r>
              <a:rPr lang="en-GB" sz="2800" dirty="0"/>
              <a:t> - Initial state, operation in progress</a:t>
            </a:r>
          </a:p>
          <a:p>
            <a:pPr lvl="1"/>
            <a:r>
              <a:rPr lang="en-GB" sz="2800" b="1" dirty="0"/>
              <a:t>Fulfilled</a:t>
            </a:r>
            <a:r>
              <a:rPr lang="en-GB" sz="2800" dirty="0"/>
              <a:t> - Operation completed successfully (resolve called)</a:t>
            </a:r>
          </a:p>
          <a:p>
            <a:pPr lvl="1"/>
            <a:r>
              <a:rPr lang="en-GB" sz="2800" b="1" dirty="0"/>
              <a:t>Rejected</a:t>
            </a:r>
            <a:r>
              <a:rPr lang="en-GB" sz="2800" dirty="0"/>
              <a:t> - Operation failed (reject called)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935D31A-EB08-192F-E5CD-E72E9D0CDE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3154"/>
          <a:stretch>
            <a:fillRect/>
          </a:stretch>
        </p:blipFill>
        <p:spPr>
          <a:xfrm>
            <a:off x="453754" y="3429000"/>
            <a:ext cx="4516433" cy="8427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33B0AE-0A17-23EA-DC1A-368065D0D7E7}"/>
              </a:ext>
            </a:extLst>
          </p:cNvPr>
          <p:cNvSpPr txBox="1"/>
          <p:nvPr/>
        </p:nvSpPr>
        <p:spPr>
          <a:xfrm>
            <a:off x="453754" y="1690688"/>
            <a:ext cx="631553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 Promise object provides a </a:t>
            </a:r>
            <a:r>
              <a:rPr lang="en-GB" sz="2800" b="1" dirty="0">
                <a:solidFill>
                  <a:srgbClr val="FF0000"/>
                </a:solidFill>
              </a:rPr>
              <a:t>then()</a:t>
            </a:r>
            <a:r>
              <a:rPr lang="en-GB" sz="2800" dirty="0">
                <a:solidFill>
                  <a:srgbClr val="FF0000"/>
                </a:solidFill>
              </a:rPr>
              <a:t> function</a:t>
            </a:r>
            <a:r>
              <a:rPr lang="en-GB" sz="2800" dirty="0"/>
              <a:t> which is used to add callbacks for the </a:t>
            </a:r>
            <a:r>
              <a:rPr lang="en-GB" sz="2800" i="1" dirty="0"/>
              <a:t>resolve</a:t>
            </a:r>
            <a:r>
              <a:rPr lang="en-GB" sz="2800" dirty="0"/>
              <a:t> and</a:t>
            </a:r>
            <a:r>
              <a:rPr lang="en-GB" sz="2800" i="1" dirty="0"/>
              <a:t> reject</a:t>
            </a:r>
            <a:r>
              <a:rPr lang="en-GB" sz="2800" dirty="0"/>
              <a:t> arguments associated with that promise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B9DCA2E-803F-9BFE-E62B-4C389B3F8C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3306" y="4486296"/>
            <a:ext cx="3993754" cy="1362032"/>
          </a:xfrm>
          <a:prstGeom prst="rect">
            <a:avLst/>
          </a:prstGeom>
        </p:spPr>
      </p:pic>
      <p:sp>
        <p:nvSpPr>
          <p:cNvPr id="10" name="Arrow: Left-Up 9">
            <a:extLst>
              <a:ext uri="{FF2B5EF4-FFF2-40B4-BE49-F238E27FC236}">
                <a16:creationId xmlns:a16="http://schemas.microsoft.com/office/drawing/2014/main" id="{29E77A4C-E380-D5A2-1DCF-C479607291C8}"/>
              </a:ext>
            </a:extLst>
          </p:cNvPr>
          <p:cNvSpPr/>
          <p:nvPr/>
        </p:nvSpPr>
        <p:spPr>
          <a:xfrm rot="5400000">
            <a:off x="1996051" y="4541226"/>
            <a:ext cx="1935256" cy="632027"/>
          </a:xfrm>
          <a:prstGeom prst="left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085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063EA3-BA6B-62D8-45C5-1327DBB58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586025-17F7-BD5F-11AD-50F7582CB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Promise Callbacks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8B40BB6-07D9-5CFE-2C2F-58E451C68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1544" y="3087428"/>
            <a:ext cx="5070776" cy="197255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Function called when the promise calls </a:t>
            </a:r>
            <a:r>
              <a:rPr lang="en-GB" b="1" dirty="0">
                <a:solidFill>
                  <a:srgbClr val="FF0000"/>
                </a:solidFill>
              </a:rPr>
              <a:t>resolve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Function called when the promise calls </a:t>
            </a:r>
            <a:r>
              <a:rPr lang="en-GB" b="1" dirty="0">
                <a:solidFill>
                  <a:srgbClr val="FF0000"/>
                </a:solidFill>
              </a:rPr>
              <a:t>reject</a:t>
            </a:r>
            <a:r>
              <a:rPr lang="en-GB" dirty="0"/>
              <a:t> (or throws an error)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6B5935-A313-C6FF-3BF7-EF2D697B14FC}"/>
              </a:ext>
            </a:extLst>
          </p:cNvPr>
          <p:cNvSpPr txBox="1"/>
          <p:nvPr/>
        </p:nvSpPr>
        <p:spPr>
          <a:xfrm>
            <a:off x="453754" y="1690688"/>
            <a:ext cx="63155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Typically, we just create the </a:t>
            </a:r>
            <a:r>
              <a:rPr lang="en-GB" sz="2800" b="1" dirty="0"/>
              <a:t>anonymous functions or lambda functions</a:t>
            </a:r>
            <a:r>
              <a:rPr lang="en-GB" sz="2800" dirty="0"/>
              <a:t> directly in the </a:t>
            </a:r>
            <a:r>
              <a:rPr lang="en-GB" sz="2800" b="1" dirty="0"/>
              <a:t>then()</a:t>
            </a:r>
            <a:r>
              <a:rPr lang="en-GB" sz="2800" dirty="0"/>
              <a:t> call</a:t>
            </a: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1000" dirty="0">
              <a:solidFill>
                <a:srgbClr val="FF0000"/>
              </a:solidFill>
            </a:endParaRPr>
          </a:p>
          <a:p>
            <a:r>
              <a:rPr lang="en-GB" sz="2800" dirty="0"/>
              <a:t>This could also be written DoSomething().then( … 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D2364C-6E7F-59FF-2748-FF624EB83A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54" y="3087428"/>
            <a:ext cx="5228353" cy="1661993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0909105-8A2B-8BD3-9BA6-0667A61F4B30}"/>
              </a:ext>
            </a:extLst>
          </p:cNvPr>
          <p:cNvCxnSpPr/>
          <p:nvPr/>
        </p:nvCxnSpPr>
        <p:spPr>
          <a:xfrm flipH="1" flipV="1">
            <a:off x="5131558" y="4111888"/>
            <a:ext cx="1487606" cy="464024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7CF4703-9A90-47A3-6191-E72137A227D8}"/>
              </a:ext>
            </a:extLst>
          </p:cNvPr>
          <p:cNvCxnSpPr>
            <a:cxnSpLocks/>
          </p:cNvCxnSpPr>
          <p:nvPr/>
        </p:nvCxnSpPr>
        <p:spPr>
          <a:xfrm flipH="1">
            <a:off x="5352197" y="3444862"/>
            <a:ext cx="1417093" cy="25533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1D5DA583-6C19-131D-10F1-747B78239DAA}"/>
              </a:ext>
            </a:extLst>
          </p:cNvPr>
          <p:cNvSpPr txBox="1"/>
          <p:nvPr/>
        </p:nvSpPr>
        <p:spPr>
          <a:xfrm>
            <a:off x="3013881" y="5766993"/>
            <a:ext cx="60937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https://medium.com/@bluntjackson/truly-understanding-javascript-promises-await-and-async-f3f51e283554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E878C7A-9A9F-2541-ED6D-A162095B2EB5}"/>
              </a:ext>
            </a:extLst>
          </p:cNvPr>
          <p:cNvCxnSpPr>
            <a:cxnSpLocks/>
          </p:cNvCxnSpPr>
          <p:nvPr/>
        </p:nvCxnSpPr>
        <p:spPr>
          <a:xfrm flipV="1">
            <a:off x="706823" y="3572529"/>
            <a:ext cx="0" cy="127242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5954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BB6D5-C098-3A94-1583-AB32871FB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9EE10EC-58E4-256E-B1A1-86673E000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Promise Real World Example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0125030-84FE-88AA-888B-504E7B1A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7550" y="2814072"/>
            <a:ext cx="3636782" cy="1972559"/>
          </a:xfrm>
        </p:spPr>
        <p:txBody>
          <a:bodyPr>
            <a:normAutofit fontScale="85000" lnSpcReduction="20000"/>
          </a:bodyPr>
          <a:lstStyle/>
          <a:p>
            <a:pPr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dirty="0"/>
              <a:t>Function called when the promise calls </a:t>
            </a:r>
            <a:r>
              <a:rPr lang="en-GB" b="1" dirty="0">
                <a:solidFill>
                  <a:srgbClr val="FF0000"/>
                </a:solidFill>
              </a:rPr>
              <a:t>resolve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dirty="0"/>
              <a:t>Function called when the promise calls </a:t>
            </a:r>
            <a:r>
              <a:rPr lang="en-GB" b="1" dirty="0">
                <a:solidFill>
                  <a:srgbClr val="FF0000"/>
                </a:solidFill>
              </a:rPr>
              <a:t>reject</a:t>
            </a:r>
            <a:r>
              <a:rPr lang="en-GB" dirty="0"/>
              <a:t> (or throws an error)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BE9A12-2176-865D-DF6E-4B7B9C631856}"/>
              </a:ext>
            </a:extLst>
          </p:cNvPr>
          <p:cNvSpPr txBox="1"/>
          <p:nvPr/>
        </p:nvSpPr>
        <p:spPr>
          <a:xfrm>
            <a:off x="453754" y="1690688"/>
            <a:ext cx="63155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10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8A261DB-E94A-18B5-7E42-13F693A9EE5E}"/>
              </a:ext>
            </a:extLst>
          </p:cNvPr>
          <p:cNvCxnSpPr/>
          <p:nvPr/>
        </p:nvCxnSpPr>
        <p:spPr>
          <a:xfrm flipH="1" flipV="1">
            <a:off x="5131558" y="4111888"/>
            <a:ext cx="1487606" cy="464024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8FAE9E7-49C3-A2B4-EC70-898E15C79FCB}"/>
              </a:ext>
            </a:extLst>
          </p:cNvPr>
          <p:cNvCxnSpPr>
            <a:cxnSpLocks/>
          </p:cNvCxnSpPr>
          <p:nvPr/>
        </p:nvCxnSpPr>
        <p:spPr>
          <a:xfrm flipH="1">
            <a:off x="5352197" y="3444862"/>
            <a:ext cx="1417093" cy="25533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310BDA0-6ECD-246D-3F58-7315927588BF}"/>
              </a:ext>
            </a:extLst>
          </p:cNvPr>
          <p:cNvSpPr txBox="1"/>
          <p:nvPr/>
        </p:nvSpPr>
        <p:spPr>
          <a:xfrm>
            <a:off x="3013881" y="5766993"/>
            <a:ext cx="60937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https://medium.com/@bluntjackson/truly-understanding-javascript-promises-await-and-async-f3f51e283554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DEE49F-B547-AC92-6DEC-4CACFCC189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754" y="1769187"/>
            <a:ext cx="6656229" cy="3319625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1A35BFC-21DF-AD13-C071-8CA0DEE1E0DF}"/>
              </a:ext>
            </a:extLst>
          </p:cNvPr>
          <p:cNvCxnSpPr>
            <a:cxnSpLocks/>
          </p:cNvCxnSpPr>
          <p:nvPr/>
        </p:nvCxnSpPr>
        <p:spPr>
          <a:xfrm flipH="1">
            <a:off x="6769290" y="2929664"/>
            <a:ext cx="860946" cy="35280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B988718-112F-0B9D-4435-BBA6CB62F2F1}"/>
              </a:ext>
            </a:extLst>
          </p:cNvPr>
          <p:cNvCxnSpPr>
            <a:cxnSpLocks/>
          </p:cNvCxnSpPr>
          <p:nvPr/>
        </p:nvCxnSpPr>
        <p:spPr>
          <a:xfrm flipH="1" flipV="1">
            <a:off x="6370510" y="3937457"/>
            <a:ext cx="1259726" cy="6646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4932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E0CCB-B3BF-3981-6A40-33A9F4B21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290CB0-045B-BD50-4655-66810CEBD7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367166"/>
            <a:ext cx="6656229" cy="331962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380CC4C-9D5C-419F-FD34-73699DD03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Promise Real World Example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A70EA81-3C48-B96B-D520-FD7B59B077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4849" y="3499946"/>
            <a:ext cx="5880255" cy="2227370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751237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DE86D9-B412-C164-2773-BA27748931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151A24-2434-D03B-DF5E-7A46A0539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Callback Hell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3CDF72-9937-547B-E21E-F441BDE47777}"/>
              </a:ext>
            </a:extLst>
          </p:cNvPr>
          <p:cNvSpPr txBox="1"/>
          <p:nvPr/>
        </p:nvSpPr>
        <p:spPr>
          <a:xfrm>
            <a:off x="453754" y="1690688"/>
            <a:ext cx="63155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10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8599C3-1B3B-A44E-7FF7-8FD90C3013FF}"/>
              </a:ext>
            </a:extLst>
          </p:cNvPr>
          <p:cNvSpPr txBox="1"/>
          <p:nvPr/>
        </p:nvSpPr>
        <p:spPr>
          <a:xfrm>
            <a:off x="351933" y="2041976"/>
            <a:ext cx="52681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Promises make asynchronous code more readable and avoid nesting callbacks (Callback Hell!)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2166D8-ECA3-EBB7-D45C-539C6065D6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065" y="1309015"/>
            <a:ext cx="6315536" cy="4415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684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D52A7D-8BA8-9E9C-652B-1F28D1F69B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F49D5B8-C1D5-EB0E-D454-8AC44F7B0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Promise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7280D9C-25CF-C36E-A431-628B42F1F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7107106" cy="4363271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Create a folder and two files: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create-promise.js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Using-promise.js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Write the </a:t>
            </a:r>
            <a:r>
              <a:rPr lang="en-GB" sz="2400" dirty="0" err="1"/>
              <a:t>SomeAsyncFunction</a:t>
            </a:r>
            <a:r>
              <a:rPr lang="en-GB" sz="2400" dirty="0"/>
              <a:t> to create-promise.js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Write the </a:t>
            </a:r>
            <a:r>
              <a:rPr lang="en-GB" sz="2400" dirty="0" err="1"/>
              <a:t>onResolveCallback</a:t>
            </a:r>
            <a:r>
              <a:rPr lang="en-GB" sz="2400" dirty="0"/>
              <a:t>() and </a:t>
            </a:r>
            <a:r>
              <a:rPr lang="en-GB" sz="2400" dirty="0" err="1"/>
              <a:t>onRejectCallback</a:t>
            </a:r>
            <a:r>
              <a:rPr lang="en-GB" sz="2400" dirty="0"/>
              <a:t>() functions to using-promise.js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Download the html file from Moodle and save to the same folder.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Add the two .</a:t>
            </a:r>
            <a:r>
              <a:rPr lang="en-GB" sz="2400" dirty="0" err="1"/>
              <a:t>js</a:t>
            </a:r>
            <a:r>
              <a:rPr lang="en-GB" sz="2400" dirty="0"/>
              <a:t> files to the html file in &lt;script&gt; tags at the end in the order above.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Run the live server or open the html file.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FFF76D-E69F-B4CF-54F2-7D63EEA80A18}"/>
              </a:ext>
            </a:extLst>
          </p:cNvPr>
          <p:cNvSpPr txBox="1"/>
          <p:nvPr/>
        </p:nvSpPr>
        <p:spPr>
          <a:xfrm>
            <a:off x="2115402" y="5829158"/>
            <a:ext cx="6455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FFC000"/>
                </a:solidFill>
              </a:rPr>
              <a:t>Note: </a:t>
            </a:r>
            <a:r>
              <a:rPr lang="en-GB" i="1" dirty="0" err="1">
                <a:solidFill>
                  <a:srgbClr val="FFC000"/>
                </a:solidFill>
              </a:rPr>
              <a:t>Math.random</a:t>
            </a:r>
            <a:r>
              <a:rPr lang="en-GB" i="1" dirty="0">
                <a:solidFill>
                  <a:srgbClr val="FFC000"/>
                </a:solidFill>
              </a:rPr>
              <a:t>() produces a value &gt;= 0 and &lt; 1. While </a:t>
            </a:r>
            <a:r>
              <a:rPr lang="en-GB" i="1" dirty="0" err="1">
                <a:solidFill>
                  <a:srgbClr val="FFC000"/>
                </a:solidFill>
              </a:rPr>
              <a:t>Math.floor</a:t>
            </a:r>
            <a:r>
              <a:rPr lang="en-GB" i="1" dirty="0">
                <a:solidFill>
                  <a:srgbClr val="FFC000"/>
                </a:solidFill>
              </a:rPr>
              <a:t>() rounds down, so the result is a random value between 0 and 10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E76053-F051-4227-14A4-9AF05C20F0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4212" y="3949262"/>
            <a:ext cx="4927788" cy="158874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BCAE7FA-0B38-3C10-89EE-B737AC432E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3669" y="1659745"/>
            <a:ext cx="4908331" cy="2053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969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A1B0D0-118D-F33A-BDC4-80648F74F0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2AC782-6CBB-7A3B-23C7-43B3BE56F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Promise Callbacks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5696D7C-87D2-3798-3E8E-49ED7D830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9"/>
            <a:ext cx="11310616" cy="4095962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/>
              <a:t>calling .then() on a promise always returns a new implicit promise.</a:t>
            </a:r>
          </a:p>
          <a:p>
            <a:r>
              <a:rPr lang="en-GB" sz="3000" dirty="0"/>
              <a:t>This is allows you to chain multiple .then() calls together.</a:t>
            </a:r>
          </a:p>
          <a:p>
            <a:r>
              <a:rPr lang="en-GB" sz="3000" dirty="0"/>
              <a:t>The value inside this new promise is determined by what you return from the callback function inside the .then()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nothing is returned,</a:t>
            </a:r>
          </a:p>
          <a:p>
            <a:pPr lvl="1"/>
            <a:r>
              <a:rPr lang="en-GB" sz="2600" dirty="0"/>
              <a:t>then the value </a:t>
            </a:r>
            <a:r>
              <a:rPr lang="en-GB" sz="2600" i="1" dirty="0"/>
              <a:t>undefined</a:t>
            </a:r>
            <a:r>
              <a:rPr lang="en-GB" sz="2600" dirty="0"/>
              <a:t> is implicitly returned in a promise anyway</a:t>
            </a:r>
            <a:endParaRPr lang="en-GB" sz="2600" b="1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4DEEE8-5607-7AF4-9D07-9049449F28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164" y="3618653"/>
            <a:ext cx="2902779" cy="12051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CD6928-A96D-B883-6816-E30A4B80B6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2814" y="3629718"/>
            <a:ext cx="4466022" cy="154667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65C4DF-95AD-DB05-EF36-AA37E4C2B0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5522" y="3629718"/>
            <a:ext cx="2010588" cy="1022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355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269C0C-4E12-0A66-A9F6-A4CE69579C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C0B1A6-8694-D5C5-2DBD-EB7BB1178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Promise Callbacks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A58F6-2F01-352F-7192-8CBFCB447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always returning a new promise that resolves with the value from its callback, .then() allows for elegant and readable chaining of asynchronous operations.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F2180DD-7B03-EC63-3F42-F774620939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9629" y="3082022"/>
            <a:ext cx="9992742" cy="2619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1628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883502-E143-011D-A91F-811BF0CA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EC0F46-31A2-99C2-53AB-639E54736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Async / Await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7504B-11A5-D305-2A85-20D983AF9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</a:t>
            </a:r>
            <a:r>
              <a:rPr lang="en-GB" b="1" dirty="0"/>
              <a:t>async</a:t>
            </a:r>
            <a:r>
              <a:rPr lang="en-GB" dirty="0"/>
              <a:t> function can use promises without explicitly using the .</a:t>
            </a:r>
            <a:r>
              <a:rPr lang="en-GB" b="1" dirty="0"/>
              <a:t>then()</a:t>
            </a:r>
            <a:r>
              <a:rPr lang="en-GB" dirty="0"/>
              <a:t> function and its callbacks.</a:t>
            </a:r>
          </a:p>
          <a:p>
            <a:r>
              <a:rPr lang="en-GB" dirty="0"/>
              <a:t>Essentially, the </a:t>
            </a:r>
            <a:r>
              <a:rPr lang="en-GB" b="1" dirty="0"/>
              <a:t>await</a:t>
            </a:r>
            <a:r>
              <a:rPr lang="en-GB" dirty="0"/>
              <a:t> keyword is an alternative to using .</a:t>
            </a:r>
            <a:r>
              <a:rPr lang="en-GB" b="1" dirty="0"/>
              <a:t>then()</a:t>
            </a:r>
            <a:r>
              <a:rPr lang="en-GB" dirty="0"/>
              <a:t> function but </a:t>
            </a:r>
            <a:r>
              <a:rPr lang="en-GB" dirty="0">
                <a:solidFill>
                  <a:srgbClr val="FF0000"/>
                </a:solidFill>
              </a:rPr>
              <a:t>it can </a:t>
            </a:r>
            <a:r>
              <a:rPr lang="en-GB" b="1" dirty="0">
                <a:solidFill>
                  <a:srgbClr val="FF0000"/>
                </a:solidFill>
              </a:rPr>
              <a:t>only</a:t>
            </a:r>
            <a:r>
              <a:rPr lang="en-GB" dirty="0">
                <a:solidFill>
                  <a:srgbClr val="FF0000"/>
                </a:solidFill>
              </a:rPr>
              <a:t> be used within </a:t>
            </a:r>
            <a:r>
              <a:rPr lang="en-GB" b="1" dirty="0"/>
              <a:t>async</a:t>
            </a:r>
            <a:r>
              <a:rPr lang="en-GB" dirty="0"/>
              <a:t> functions.</a:t>
            </a:r>
            <a:endParaRPr lang="en-GB" b="1" dirty="0"/>
          </a:p>
          <a:p>
            <a:r>
              <a:rPr lang="en-GB" b="1" dirty="0"/>
              <a:t>Try</a:t>
            </a:r>
            <a:r>
              <a:rPr lang="en-GB" dirty="0"/>
              <a:t> and </a:t>
            </a:r>
            <a:r>
              <a:rPr lang="en-GB" b="1" dirty="0"/>
              <a:t>Catch</a:t>
            </a:r>
            <a:r>
              <a:rPr lang="en-GB" dirty="0"/>
              <a:t> are then used to handle the </a:t>
            </a:r>
          </a:p>
          <a:p>
            <a:pPr marL="0" indent="0">
              <a:buNone/>
            </a:pPr>
            <a:r>
              <a:rPr lang="en-GB" dirty="0"/>
              <a:t>   promise success or failure.</a:t>
            </a:r>
          </a:p>
          <a:p>
            <a:pPr lvl="1"/>
            <a:r>
              <a:rPr lang="en-GB" dirty="0"/>
              <a:t>Any promise </a:t>
            </a:r>
            <a:r>
              <a:rPr lang="en-GB" b="1" dirty="0"/>
              <a:t>rejected</a:t>
            </a:r>
            <a:r>
              <a:rPr lang="en-GB" dirty="0"/>
              <a:t> is handled in the </a:t>
            </a:r>
            <a:r>
              <a:rPr lang="en-GB" b="1" dirty="0"/>
              <a:t>catch</a:t>
            </a:r>
          </a:p>
          <a:p>
            <a:pPr marL="457200" lvl="1" indent="0">
              <a:buNone/>
            </a:pPr>
            <a:r>
              <a:rPr lang="en-GB" dirty="0"/>
              <a:t>    statement.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6BFE6A-4EE4-1DA7-D1FA-CD3BAC8D21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109865" y="3184634"/>
            <a:ext cx="4651211" cy="2514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0942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621D8B-B79F-AD61-2C59-19A1E3F19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B28442-6366-8CC0-E4E4-8ABC69F44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Async / Await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ED02B-78FE-82DE-782F-4D86FAA09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ReadName</a:t>
            </a:r>
            <a:r>
              <a:rPr lang="en-GB" dirty="0"/>
              <a:t>() function has to be an </a:t>
            </a:r>
            <a:r>
              <a:rPr lang="en-GB" b="1" dirty="0"/>
              <a:t>async</a:t>
            </a:r>
            <a:r>
              <a:rPr lang="en-GB" dirty="0"/>
              <a:t> function once </a:t>
            </a:r>
            <a:r>
              <a:rPr lang="en-GB" b="1" dirty="0"/>
              <a:t>await </a:t>
            </a:r>
            <a:r>
              <a:rPr lang="en-GB" dirty="0"/>
              <a:t>is used within it.</a:t>
            </a:r>
          </a:p>
          <a:p>
            <a:pPr lvl="1"/>
            <a:r>
              <a:rPr lang="en-GB" dirty="0"/>
              <a:t>It has to </a:t>
            </a:r>
            <a:r>
              <a:rPr lang="en-GB" b="1" dirty="0"/>
              <a:t>wait for </a:t>
            </a:r>
            <a:r>
              <a:rPr lang="en-GB" dirty="0"/>
              <a:t>the </a:t>
            </a:r>
            <a:r>
              <a:rPr lang="en-GB" dirty="0" err="1"/>
              <a:t>GetName</a:t>
            </a:r>
            <a:r>
              <a:rPr lang="en-GB" dirty="0"/>
              <a:t>() result!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2594B1-1328-A223-F6DB-39DEEE2878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143630" y="2460158"/>
            <a:ext cx="5690151" cy="3076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9C8129-2C33-D24C-31DE-A0DE11AA55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219" y="3304607"/>
            <a:ext cx="4584750" cy="180341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45D0546-DFD7-C14C-86B0-18B99BBC1EFF}"/>
              </a:ext>
            </a:extLst>
          </p:cNvPr>
          <p:cNvSpPr/>
          <p:nvPr/>
        </p:nvSpPr>
        <p:spPr>
          <a:xfrm>
            <a:off x="9459309" y="3322795"/>
            <a:ext cx="1497724" cy="58159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380D028-9B2B-6E37-A999-D7120B627CBA}"/>
              </a:ext>
            </a:extLst>
          </p:cNvPr>
          <p:cNvSpPr/>
          <p:nvPr/>
        </p:nvSpPr>
        <p:spPr>
          <a:xfrm>
            <a:off x="2699526" y="3429000"/>
            <a:ext cx="1848826" cy="76572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151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FB7AEF-D034-521F-8C85-7EA7981D9C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6EF5196-DCC5-CEA6-0DE5-0ADD3E4AD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Async Chaining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D0C30-649E-0D0B-0FE1-C827C9BC6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90151" cy="3575934"/>
          </a:xfrm>
        </p:spPr>
        <p:txBody>
          <a:bodyPr/>
          <a:lstStyle/>
          <a:p>
            <a:r>
              <a:rPr lang="en-GB" dirty="0"/>
              <a:t>Just like </a:t>
            </a:r>
            <a:r>
              <a:rPr lang="en-GB" b="1" dirty="0"/>
              <a:t>then()</a:t>
            </a:r>
            <a:r>
              <a:rPr lang="en-GB" dirty="0"/>
              <a:t> and </a:t>
            </a:r>
            <a:r>
              <a:rPr lang="en-GB" b="1" dirty="0"/>
              <a:t>catch()</a:t>
            </a:r>
            <a:r>
              <a:rPr lang="en-GB" dirty="0"/>
              <a:t>, an async function returns a new Promise object which allows chaining.</a:t>
            </a:r>
          </a:p>
          <a:p>
            <a:endParaRPr lang="en-GB" dirty="0"/>
          </a:p>
          <a:p>
            <a:pPr lvl="8"/>
            <a:endParaRPr lang="en-GB" sz="1000" dirty="0"/>
          </a:p>
          <a:p>
            <a:pPr lvl="8"/>
            <a:r>
              <a:rPr lang="en-GB" dirty="0"/>
              <a:t>                   </a:t>
            </a:r>
            <a:r>
              <a:rPr lang="en-GB" sz="4000" b="1" dirty="0">
                <a:solidFill>
                  <a:srgbClr val="FF0000"/>
                </a:solidFill>
              </a:rPr>
              <a:t>==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0CC994-074A-C8A3-9FDF-192AA42BF5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4683"/>
          <a:stretch>
            <a:fillRect/>
          </a:stretch>
        </p:blipFill>
        <p:spPr>
          <a:xfrm>
            <a:off x="6243606" y="1825625"/>
            <a:ext cx="5690151" cy="20093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3A3BF18-AF8B-43E9-E1C1-74E0B00C38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219" y="3304607"/>
            <a:ext cx="4584750" cy="18034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BD1B3A8-8917-7102-D8C2-53518D2997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8742" y="4024888"/>
            <a:ext cx="5705015" cy="1376671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0A4A87A9-1F4C-2242-D804-AE0C10C444EB}"/>
              </a:ext>
            </a:extLst>
          </p:cNvPr>
          <p:cNvSpPr/>
          <p:nvPr/>
        </p:nvSpPr>
        <p:spPr>
          <a:xfrm>
            <a:off x="5006464" y="3127563"/>
            <a:ext cx="1222277" cy="60287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Promise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F06234D-66D7-E731-4A8B-0C41BF7E444C}"/>
              </a:ext>
            </a:extLst>
          </p:cNvPr>
          <p:cNvSpPr/>
          <p:nvPr/>
        </p:nvSpPr>
        <p:spPr>
          <a:xfrm>
            <a:off x="5006463" y="4320487"/>
            <a:ext cx="1222277" cy="60287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Promise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FB75F3E-5AEC-4A79-2A7D-D83D28795FE3}"/>
              </a:ext>
            </a:extLst>
          </p:cNvPr>
          <p:cNvSpPr/>
          <p:nvPr/>
        </p:nvSpPr>
        <p:spPr>
          <a:xfrm>
            <a:off x="1073417" y="3909398"/>
            <a:ext cx="3436883" cy="7094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5DA622-9C18-64D1-59EF-14CE1B0CAD03}"/>
              </a:ext>
            </a:extLst>
          </p:cNvPr>
          <p:cNvSpPr txBox="1"/>
          <p:nvPr/>
        </p:nvSpPr>
        <p:spPr>
          <a:xfrm>
            <a:off x="421714" y="5154021"/>
            <a:ext cx="458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This is a promise being returned here.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7B39663-735B-EB85-F5DD-7F57AD3FA56F}"/>
              </a:ext>
            </a:extLst>
          </p:cNvPr>
          <p:cNvCxnSpPr>
            <a:cxnSpLocks/>
            <a:stCxn id="13" idx="0"/>
            <a:endCxn id="12" idx="4"/>
          </p:cNvCxnSpPr>
          <p:nvPr/>
        </p:nvCxnSpPr>
        <p:spPr>
          <a:xfrm flipV="1">
            <a:off x="2714089" y="4618846"/>
            <a:ext cx="77770" cy="5351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952843F8-D8AD-8E43-925C-EBED7408347A}"/>
              </a:ext>
            </a:extLst>
          </p:cNvPr>
          <p:cNvSpPr txBox="1"/>
          <p:nvPr/>
        </p:nvSpPr>
        <p:spPr>
          <a:xfrm>
            <a:off x="3809189" y="5825682"/>
            <a:ext cx="36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rgbClr val="FFC000"/>
                </a:solidFill>
              </a:rPr>
              <a:t>Also remember that </a:t>
            </a:r>
            <a:r>
              <a:rPr lang="en-GB" sz="1600" b="1" i="1" dirty="0">
                <a:solidFill>
                  <a:srgbClr val="FFC000"/>
                </a:solidFill>
              </a:rPr>
              <a:t>throw new Error(..)</a:t>
            </a:r>
            <a:r>
              <a:rPr lang="en-GB" sz="1600" i="1" dirty="0">
                <a:solidFill>
                  <a:srgbClr val="FFC000"/>
                </a:solidFill>
              </a:rPr>
              <a:t> is equivalent to calling the reject </a:t>
            </a:r>
            <a:r>
              <a:rPr lang="en-GB" sz="1600" i="1" dirty="0" err="1">
                <a:solidFill>
                  <a:srgbClr val="FFC000"/>
                </a:solidFill>
              </a:rPr>
              <a:t>callback</a:t>
            </a:r>
            <a:endParaRPr lang="en-GB" sz="1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4896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DB0C29-C984-209B-74A8-384E074B62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7A2B12-2947-7EEA-B0AB-B7A50852D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Advantages to Async / Await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EE051-B1AB-780B-4EBF-91859DA86D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Async and Await is better because:</a:t>
            </a:r>
          </a:p>
          <a:p>
            <a:pPr lvl="1"/>
            <a:r>
              <a:rPr lang="en-GB" sz="2800" dirty="0"/>
              <a:t>Code is more readable – It just looks like regular synchronous code.</a:t>
            </a:r>
          </a:p>
          <a:p>
            <a:pPr lvl="1"/>
            <a:r>
              <a:rPr lang="en-GB" sz="2800" dirty="0"/>
              <a:t>It is easier to understand – No callbacks (callback hell) or .then()chains.</a:t>
            </a:r>
          </a:p>
          <a:p>
            <a:pPr lvl="1"/>
            <a:r>
              <a:rPr lang="en-GB" sz="2800" dirty="0"/>
              <a:t>It handles errors better – using more familiar try / catch rather than .catch()</a:t>
            </a:r>
          </a:p>
          <a:p>
            <a:pPr lvl="1"/>
            <a:r>
              <a:rPr lang="en-GB" sz="2800" dirty="0"/>
              <a:t>Cleaner flow- like… normal code?</a:t>
            </a:r>
          </a:p>
          <a:p>
            <a:r>
              <a:rPr lang="en-GB" sz="3200" dirty="0"/>
              <a:t>Also note that async can be used with Lambda functions: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717819E-8FDE-3407-7142-1B8FFEA787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6321" y="5030064"/>
            <a:ext cx="4139358" cy="111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0755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1BF167-BF87-6C42-3B98-C72D51698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2F47B4-15F6-469D-BE59-AC3FFB1C2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Async / Await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9F2B9-9E1C-3C60-7633-833238BBB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SomeAsyncFunction</a:t>
            </a:r>
            <a:r>
              <a:rPr lang="en-GB" dirty="0"/>
              <a:t>() already exists in your create-promise.js file.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your using-promise.js file.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Add the code shown to the bottom.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Run the live server or click on the</a:t>
            </a:r>
          </a:p>
          <a:p>
            <a:pPr marL="0" indent="0">
              <a:buNone/>
            </a:pPr>
            <a:r>
              <a:rPr lang="en-GB" dirty="0"/>
              <a:t>	html file.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DE19D0-AB95-CBB3-311E-DB68943049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4283" y="2640343"/>
            <a:ext cx="5781733" cy="2761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926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AD45C5-B2F8-7882-1BEB-4AFDCE23B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179A77-52E6-16EB-B5AF-6131C008A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Async / Await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608B8-2474-3CB2-E762-8A7BE5575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68203"/>
          </a:xfrm>
        </p:spPr>
        <p:txBody>
          <a:bodyPr>
            <a:normAutofit fontScale="92500"/>
          </a:bodyPr>
          <a:lstStyle/>
          <a:p>
            <a:r>
              <a:rPr lang="en-GB" dirty="0"/>
              <a:t>To allow an asynchronous function to work like a synchronous function we need to use the </a:t>
            </a:r>
            <a:r>
              <a:rPr lang="en-GB" b="1" dirty="0"/>
              <a:t>await</a:t>
            </a:r>
            <a:r>
              <a:rPr lang="en-GB" dirty="0"/>
              <a:t> keyword</a:t>
            </a:r>
          </a:p>
          <a:p>
            <a:r>
              <a:rPr lang="en-GB" dirty="0"/>
              <a:t>Any function using the keyword </a:t>
            </a:r>
            <a:r>
              <a:rPr lang="en-GB" b="1" dirty="0"/>
              <a:t>await</a:t>
            </a:r>
            <a:r>
              <a:rPr lang="en-GB" dirty="0"/>
              <a:t> should be marked as an asynchronous function by using the </a:t>
            </a:r>
            <a:r>
              <a:rPr lang="en-GB" b="1" dirty="0"/>
              <a:t>async</a:t>
            </a:r>
            <a:r>
              <a:rPr lang="en-GB" dirty="0"/>
              <a:t> keyword</a:t>
            </a:r>
          </a:p>
          <a:p>
            <a:r>
              <a:rPr lang="en-GB" dirty="0"/>
              <a:t>An </a:t>
            </a:r>
            <a:r>
              <a:rPr lang="en-GB" b="1" dirty="0"/>
              <a:t>async</a:t>
            </a:r>
            <a:r>
              <a:rPr lang="en-GB" dirty="0"/>
              <a:t> function returns an implicit Promise object – even if it is just a returned value.</a:t>
            </a:r>
          </a:p>
          <a:p>
            <a:r>
              <a:rPr lang="en-GB" dirty="0"/>
              <a:t>You can chain </a:t>
            </a:r>
            <a:r>
              <a:rPr lang="en-GB" b="1" dirty="0"/>
              <a:t>.then() </a:t>
            </a:r>
            <a:r>
              <a:rPr lang="en-GB" dirty="0"/>
              <a:t>onto </a:t>
            </a:r>
            <a:r>
              <a:rPr lang="en-GB" b="1" dirty="0"/>
              <a:t>async</a:t>
            </a:r>
            <a:r>
              <a:rPr lang="en-GB" dirty="0"/>
              <a:t> functions - Just like regular Promises</a:t>
            </a:r>
          </a:p>
          <a:p>
            <a:r>
              <a:rPr lang="en-GB" b="1" dirty="0"/>
              <a:t>throw</a:t>
            </a:r>
            <a:r>
              <a:rPr lang="en-GB" dirty="0"/>
              <a:t> inside </a:t>
            </a:r>
            <a:r>
              <a:rPr lang="en-GB" b="1" dirty="0"/>
              <a:t>async</a:t>
            </a:r>
            <a:r>
              <a:rPr lang="en-GB" dirty="0"/>
              <a:t> functions = </a:t>
            </a:r>
            <a:r>
              <a:rPr lang="en-GB" b="1" dirty="0"/>
              <a:t>reject</a:t>
            </a:r>
            <a:r>
              <a:rPr lang="en-GB" dirty="0"/>
              <a:t> - Errors are caught by </a:t>
            </a:r>
            <a:r>
              <a:rPr lang="en-GB" b="1" dirty="0"/>
              <a:t>.catch() </a:t>
            </a:r>
            <a:r>
              <a:rPr lang="en-GB" dirty="0"/>
              <a:t>or </a:t>
            </a:r>
            <a:r>
              <a:rPr lang="en-GB" b="1" dirty="0"/>
              <a:t>try/catch</a:t>
            </a:r>
          </a:p>
          <a:p>
            <a:r>
              <a:rPr lang="en-GB" b="1" dirty="0"/>
              <a:t>Async/await </a:t>
            </a:r>
            <a:r>
              <a:rPr lang="en-GB" dirty="0"/>
              <a:t>is often cleaner </a:t>
            </a:r>
            <a:r>
              <a:rPr lang="en-GB" b="1" dirty="0"/>
              <a:t>- </a:t>
            </a:r>
            <a:r>
              <a:rPr lang="en-GB" dirty="0"/>
              <a:t>But chaining still works and is useful to understand.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C8437E-91D4-4831-22E9-18D6348AC6E9}"/>
              </a:ext>
            </a:extLst>
          </p:cNvPr>
          <p:cNvSpPr txBox="1"/>
          <p:nvPr/>
        </p:nvSpPr>
        <p:spPr>
          <a:xfrm>
            <a:off x="3020591" y="5809592"/>
            <a:ext cx="4885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https://javascript.info/async-await#error-handling</a:t>
            </a:r>
          </a:p>
        </p:txBody>
      </p:sp>
    </p:spTree>
    <p:extLst>
      <p:ext uri="{BB962C8B-B14F-4D97-AF65-F5344CB8AC3E}">
        <p14:creationId xmlns:p14="http://schemas.microsoft.com/office/powerpoint/2010/main" val="146850811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1141</Words>
  <Application>Microsoft Office PowerPoint</Application>
  <PresentationFormat>Widescreen</PresentationFormat>
  <Paragraphs>146</Paragraphs>
  <Slides>19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JS Promises</vt:lpstr>
      <vt:lpstr>JS Promises</vt:lpstr>
      <vt:lpstr>JS Promises</vt:lpstr>
      <vt:lpstr>JS Promises</vt:lpstr>
      <vt:lpstr>Promise Callbacks and States</vt:lpstr>
      <vt:lpstr>Promise Callbacks</vt:lpstr>
      <vt:lpstr>Promise Real World Example</vt:lpstr>
      <vt:lpstr>Promise Real World Example</vt:lpstr>
      <vt:lpstr>Callback Hell</vt:lpstr>
      <vt:lpstr>Promise Exercise</vt:lpstr>
      <vt:lpstr>Promise Callbacks</vt:lpstr>
      <vt:lpstr>Promise Callbacks</vt:lpstr>
      <vt:lpstr>Async / Await</vt:lpstr>
      <vt:lpstr>Async / Await</vt:lpstr>
      <vt:lpstr>Async Chaining</vt:lpstr>
      <vt:lpstr>Advantages to Async / Await</vt:lpstr>
      <vt:lpstr>Async / Await Exercise</vt:lpstr>
      <vt:lpstr>Async / Await 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17</cp:revision>
  <dcterms:created xsi:type="dcterms:W3CDTF">2021-03-09T15:35:42Z</dcterms:created>
  <dcterms:modified xsi:type="dcterms:W3CDTF">2025-10-13T09:45:37Z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