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8" r:id="rId2"/>
    <p:sldId id="259" r:id="rId3"/>
    <p:sldId id="295" r:id="rId4"/>
    <p:sldId id="267" r:id="rId5"/>
    <p:sldId id="296" r:id="rId6"/>
    <p:sldId id="299" r:id="rId7"/>
    <p:sldId id="315" r:id="rId8"/>
    <p:sldId id="262" r:id="rId9"/>
    <p:sldId id="305" r:id="rId10"/>
    <p:sldId id="306" r:id="rId11"/>
    <p:sldId id="307" r:id="rId12"/>
    <p:sldId id="314" r:id="rId13"/>
    <p:sldId id="316" r:id="rId14"/>
    <p:sldId id="309" r:id="rId15"/>
    <p:sldId id="310" r:id="rId16"/>
    <p:sldId id="317" r:id="rId17"/>
    <p:sldId id="318" r:id="rId18"/>
    <p:sldId id="312" r:id="rId19"/>
    <p:sldId id="319" r:id="rId20"/>
    <p:sldId id="320" r:id="rId21"/>
    <p:sldId id="311" r:id="rId22"/>
    <p:sldId id="302" r:id="rId23"/>
    <p:sldId id="321" r:id="rId24"/>
    <p:sldId id="322" r:id="rId25"/>
    <p:sldId id="323" r:id="rId26"/>
    <p:sldId id="303" r:id="rId27"/>
    <p:sldId id="264" r:id="rId28"/>
    <p:sldId id="304" r:id="rId29"/>
    <p:sldId id="313" r:id="rId30"/>
    <p:sldId id="26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FD92F5-4387-F0CC-B0AC-481219BC26FB}" v="4" dt="2023-03-29T16:49:40.093"/>
    <p1510:client id="{9188FAF7-45FB-7506-C87B-A979E8F24EF8}" v="9" dt="2023-02-15T15:40:40.537"/>
    <p1510:client id="{BA1AEF1B-E7CE-16A2-9D2D-DAD5AF53D9AC}" v="5526" dt="2023-03-29T10:18:20.4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BA1AEF1B-E7CE-16A2-9D2D-DAD5AF53D9AC}"/>
    <pc:docChg chg="addSld delSld modSld sldOrd">
      <pc:chgData name="Alison Cooke" userId="S::a.cooke@uwtsd.ac.uk::46c329c9-26b7-4eba-b77b-7474421bfd31" providerId="AD" clId="Web-{BA1AEF1B-E7CE-16A2-9D2D-DAD5AF53D9AC}" dt="2023-03-29T10:18:19.929" v="5054" actId="20577"/>
      <pc:docMkLst>
        <pc:docMk/>
      </pc:docMkLst>
      <pc:sldChg chg="modSp">
        <pc:chgData name="Alison Cooke" userId="S::a.cooke@uwtsd.ac.uk::46c329c9-26b7-4eba-b77b-7474421bfd31" providerId="AD" clId="Web-{BA1AEF1B-E7CE-16A2-9D2D-DAD5AF53D9AC}" dt="2023-03-29T10:16:56.583" v="5043" actId="20577"/>
        <pc:sldMkLst>
          <pc:docMk/>
          <pc:sldMk cId="1147549936" sldId="258"/>
        </pc:sldMkLst>
        <pc:spChg chg="mod">
          <ac:chgData name="Alison Cooke" userId="S::a.cooke@uwtsd.ac.uk::46c329c9-26b7-4eba-b77b-7474421bfd31" providerId="AD" clId="Web-{BA1AEF1B-E7CE-16A2-9D2D-DAD5AF53D9AC}" dt="2023-03-29T10:16:56.583" v="5043" actId="20577"/>
          <ac:spMkLst>
            <pc:docMk/>
            <pc:sldMk cId="1147549936" sldId="258"/>
            <ac:spMk id="5" creationId="{96FE8A07-45B3-4401-AEF2-C9368D14EA2F}"/>
          </ac:spMkLst>
        </pc:spChg>
      </pc:sldChg>
      <pc:sldChg chg="modSp">
        <pc:chgData name="Alison Cooke" userId="S::a.cooke@uwtsd.ac.uk::46c329c9-26b7-4eba-b77b-7474421bfd31" providerId="AD" clId="Web-{BA1AEF1B-E7CE-16A2-9D2D-DAD5AF53D9AC}" dt="2023-03-29T10:18:19.929" v="5054" actId="20577"/>
        <pc:sldMkLst>
          <pc:docMk/>
          <pc:sldMk cId="2511280831" sldId="259"/>
        </pc:sldMkLst>
        <pc:spChg chg="mod">
          <ac:chgData name="Alison Cooke" userId="S::a.cooke@uwtsd.ac.uk::46c329c9-26b7-4eba-b77b-7474421bfd31" providerId="AD" clId="Web-{BA1AEF1B-E7CE-16A2-9D2D-DAD5AF53D9AC}" dt="2023-03-29T10:17:12.568" v="5045" actId="20577"/>
          <ac:spMkLst>
            <pc:docMk/>
            <pc:sldMk cId="2511280831" sldId="259"/>
            <ac:spMk id="3" creationId="{658C690E-5CBE-4BDA-BD72-E432396BE4C6}"/>
          </ac:spMkLst>
        </pc:spChg>
        <pc:spChg chg="mod">
          <ac:chgData name="Alison Cooke" userId="S::a.cooke@uwtsd.ac.uk::46c329c9-26b7-4eba-b77b-7474421bfd31" providerId="AD" clId="Web-{BA1AEF1B-E7CE-16A2-9D2D-DAD5AF53D9AC}" dt="2023-03-29T10:18:19.929" v="5054" actId="20577"/>
          <ac:spMkLst>
            <pc:docMk/>
            <pc:sldMk cId="2511280831" sldId="259"/>
            <ac:spMk id="6" creationId="{CE5D857B-B3EB-42A9-9378-BB924DA2D331}"/>
          </ac:spMkLst>
        </pc:spChg>
      </pc:sldChg>
      <pc:sldChg chg="addSp delSp modSp addAnim delAnim modAnim">
        <pc:chgData name="Alison Cooke" userId="S::a.cooke@uwtsd.ac.uk::46c329c9-26b7-4eba-b77b-7474421bfd31" providerId="AD" clId="Web-{BA1AEF1B-E7CE-16A2-9D2D-DAD5AF53D9AC}" dt="2023-03-29T09:20:35.384" v="1869"/>
        <pc:sldMkLst>
          <pc:docMk/>
          <pc:sldMk cId="3451093567" sldId="262"/>
        </pc:sldMkLst>
        <pc:spChg chg="mod">
          <ac:chgData name="Alison Cooke" userId="S::a.cooke@uwtsd.ac.uk::46c329c9-26b7-4eba-b77b-7474421bfd31" providerId="AD" clId="Web-{BA1AEF1B-E7CE-16A2-9D2D-DAD5AF53D9AC}" dt="2023-03-29T08:48:40.009" v="580" actId="14100"/>
          <ac:spMkLst>
            <pc:docMk/>
            <pc:sldMk cId="3451093567" sldId="262"/>
            <ac:spMk id="2" creationId="{85C16B8C-1FDA-47E8-AFB6-BD601E85C419}"/>
          </ac:spMkLst>
        </pc:spChg>
        <pc:spChg chg="add del mod">
          <ac:chgData name="Alison Cooke" userId="S::a.cooke@uwtsd.ac.uk::46c329c9-26b7-4eba-b77b-7474421bfd31" providerId="AD" clId="Web-{BA1AEF1B-E7CE-16A2-9D2D-DAD5AF53D9AC}" dt="2023-03-29T09:17:39.894" v="1821" actId="20577"/>
          <ac:spMkLst>
            <pc:docMk/>
            <pc:sldMk cId="3451093567" sldId="262"/>
            <ac:spMk id="3" creationId="{607CA793-97E2-6F68-F393-1DC74A16FAB1}"/>
          </ac:spMkLst>
        </pc:spChg>
        <pc:spChg chg="add mod">
          <ac:chgData name="Alison Cooke" userId="S::a.cooke@uwtsd.ac.uk::46c329c9-26b7-4eba-b77b-7474421bfd31" providerId="AD" clId="Web-{BA1AEF1B-E7CE-16A2-9D2D-DAD5AF53D9AC}" dt="2023-03-29T09:17:21.143" v="1817" actId="20577"/>
          <ac:spMkLst>
            <pc:docMk/>
            <pc:sldMk cId="3451093567" sldId="262"/>
            <ac:spMk id="4" creationId="{F86F1746-A6C1-2FA9-0BD7-D653F67B1580}"/>
          </ac:spMkLst>
        </pc:spChg>
        <pc:spChg chg="add mod">
          <ac:chgData name="Alison Cooke" userId="S::a.cooke@uwtsd.ac.uk::46c329c9-26b7-4eba-b77b-7474421bfd31" providerId="AD" clId="Web-{BA1AEF1B-E7CE-16A2-9D2D-DAD5AF53D9AC}" dt="2023-03-29T09:17:50.472" v="1824" actId="1076"/>
          <ac:spMkLst>
            <pc:docMk/>
            <pc:sldMk cId="3451093567" sldId="262"/>
            <ac:spMk id="5" creationId="{D4E6975E-70DD-CD72-ABA8-101573088992}"/>
          </ac:spMkLst>
        </pc:spChg>
        <pc:spChg chg="add mod">
          <ac:chgData name="Alison Cooke" userId="S::a.cooke@uwtsd.ac.uk::46c329c9-26b7-4eba-b77b-7474421bfd31" providerId="AD" clId="Web-{BA1AEF1B-E7CE-16A2-9D2D-DAD5AF53D9AC}" dt="2023-03-29T09:18:07.535" v="1826" actId="1076"/>
          <ac:spMkLst>
            <pc:docMk/>
            <pc:sldMk cId="3451093567" sldId="262"/>
            <ac:spMk id="6" creationId="{D17757D8-3943-1D94-2808-1C05F0626DFF}"/>
          </ac:spMkLst>
        </pc:spChg>
        <pc:spChg chg="add mod">
          <ac:chgData name="Alison Cooke" userId="S::a.cooke@uwtsd.ac.uk::46c329c9-26b7-4eba-b77b-7474421bfd31" providerId="AD" clId="Web-{BA1AEF1B-E7CE-16A2-9D2D-DAD5AF53D9AC}" dt="2023-03-29T09:18:19.161" v="1828" actId="1076"/>
          <ac:spMkLst>
            <pc:docMk/>
            <pc:sldMk cId="3451093567" sldId="262"/>
            <ac:spMk id="7" creationId="{6C60F6DF-BF74-1B5D-A3A5-4E6B92A45385}"/>
          </ac:spMkLst>
        </pc:spChg>
        <pc:spChg chg="add del mod">
          <ac:chgData name="Alison Cooke" userId="S::a.cooke@uwtsd.ac.uk::46c329c9-26b7-4eba-b77b-7474421bfd31" providerId="AD" clId="Web-{BA1AEF1B-E7CE-16A2-9D2D-DAD5AF53D9AC}" dt="2023-03-29T09:19:05.647" v="1837"/>
          <ac:spMkLst>
            <pc:docMk/>
            <pc:sldMk cId="3451093567" sldId="262"/>
            <ac:spMk id="8" creationId="{E94E4F55-BFB9-9BD1-4801-0DE1EFEDD922}"/>
          </ac:spMkLst>
        </pc:spChg>
        <pc:spChg chg="add mod">
          <ac:chgData name="Alison Cooke" userId="S::a.cooke@uwtsd.ac.uk::46c329c9-26b7-4eba-b77b-7474421bfd31" providerId="AD" clId="Web-{BA1AEF1B-E7CE-16A2-9D2D-DAD5AF53D9AC}" dt="2023-03-29T09:18:40.693" v="1832" actId="1076"/>
          <ac:spMkLst>
            <pc:docMk/>
            <pc:sldMk cId="3451093567" sldId="262"/>
            <ac:spMk id="9" creationId="{2C6B0379-68EC-E1B5-0C86-FDD9F9DDD3BD}"/>
          </ac:spMkLst>
        </pc:spChg>
        <pc:spChg chg="add mod">
          <ac:chgData name="Alison Cooke" userId="S::a.cooke@uwtsd.ac.uk::46c329c9-26b7-4eba-b77b-7474421bfd31" providerId="AD" clId="Web-{BA1AEF1B-E7CE-16A2-9D2D-DAD5AF53D9AC}" dt="2023-03-29T09:18:50.006" v="1834" actId="1076"/>
          <ac:spMkLst>
            <pc:docMk/>
            <pc:sldMk cId="3451093567" sldId="262"/>
            <ac:spMk id="10" creationId="{8ED48B00-6129-4B8C-676F-B60D03838D55}"/>
          </ac:spMkLst>
        </pc:spChg>
        <pc:spChg chg="add mod">
          <ac:chgData name="Alison Cooke" userId="S::a.cooke@uwtsd.ac.uk::46c329c9-26b7-4eba-b77b-7474421bfd31" providerId="AD" clId="Web-{BA1AEF1B-E7CE-16A2-9D2D-DAD5AF53D9AC}" dt="2023-03-29T09:19:02.819" v="1836" actId="1076"/>
          <ac:spMkLst>
            <pc:docMk/>
            <pc:sldMk cId="3451093567" sldId="262"/>
            <ac:spMk id="11" creationId="{7FD8D0BF-B0A4-1C1C-8BD1-329848922DFB}"/>
          </ac:spMkLst>
        </pc:spChg>
        <pc:spChg chg="add mod">
          <ac:chgData name="Alison Cooke" userId="S::a.cooke@uwtsd.ac.uk::46c329c9-26b7-4eba-b77b-7474421bfd31" providerId="AD" clId="Web-{BA1AEF1B-E7CE-16A2-9D2D-DAD5AF53D9AC}" dt="2023-03-29T09:18:34.365" v="1830" actId="1076"/>
          <ac:spMkLst>
            <pc:docMk/>
            <pc:sldMk cId="3451093567" sldId="262"/>
            <ac:spMk id="12" creationId="{510C8F98-13EE-98CF-7E8D-B0AF7BA6EA93}"/>
          </ac:spMkLst>
        </pc:spChg>
        <pc:spChg chg="del mod">
          <ac:chgData name="Alison Cooke" userId="S::a.cooke@uwtsd.ac.uk::46c329c9-26b7-4eba-b77b-7474421bfd31" providerId="AD" clId="Web-{BA1AEF1B-E7CE-16A2-9D2D-DAD5AF53D9AC}" dt="2023-03-29T08:47:18.896" v="566"/>
          <ac:spMkLst>
            <pc:docMk/>
            <pc:sldMk cId="3451093567" sldId="262"/>
            <ac:spMk id="13" creationId="{781D8D2C-CF1B-418A-A0BB-49DE924E6981}"/>
          </ac:spMkLst>
        </pc:spChg>
        <pc:spChg chg="del mod">
          <ac:chgData name="Alison Cooke" userId="S::a.cooke@uwtsd.ac.uk::46c329c9-26b7-4eba-b77b-7474421bfd31" providerId="AD" clId="Web-{BA1AEF1B-E7CE-16A2-9D2D-DAD5AF53D9AC}" dt="2023-03-29T08:47:30.866" v="569"/>
          <ac:spMkLst>
            <pc:docMk/>
            <pc:sldMk cId="3451093567" sldId="262"/>
            <ac:spMk id="14" creationId="{E880C4CC-6258-4B0B-BA96-D36BBFBC7FDF}"/>
          </ac:spMkLst>
        </pc:spChg>
        <pc:spChg chg="del mod">
          <ac:chgData name="Alison Cooke" userId="S::a.cooke@uwtsd.ac.uk::46c329c9-26b7-4eba-b77b-7474421bfd31" providerId="AD" clId="Web-{BA1AEF1B-E7CE-16A2-9D2D-DAD5AF53D9AC}" dt="2023-03-29T08:47:32.928" v="570"/>
          <ac:spMkLst>
            <pc:docMk/>
            <pc:sldMk cId="3451093567" sldId="262"/>
            <ac:spMk id="15" creationId="{1B986331-8CF5-4578-B17E-9244E290717D}"/>
          </ac:spMkLst>
        </pc:spChg>
        <pc:spChg chg="add mod">
          <ac:chgData name="Alison Cooke" userId="S::a.cooke@uwtsd.ac.uk::46c329c9-26b7-4eba-b77b-7474421bfd31" providerId="AD" clId="Web-{BA1AEF1B-E7CE-16A2-9D2D-DAD5AF53D9AC}" dt="2023-03-29T09:20:33.666" v="1867" actId="1076"/>
          <ac:spMkLst>
            <pc:docMk/>
            <pc:sldMk cId="3451093567" sldId="262"/>
            <ac:spMk id="16" creationId="{069A5B65-2BB9-7C40-280D-20FEAA229B3B}"/>
          </ac:spMkLst>
        </pc:spChg>
        <pc:spChg chg="add mod">
          <ac:chgData name="Alison Cooke" userId="S::a.cooke@uwtsd.ac.uk::46c329c9-26b7-4eba-b77b-7474421bfd31" providerId="AD" clId="Web-{BA1AEF1B-E7CE-16A2-9D2D-DAD5AF53D9AC}" dt="2023-03-29T09:20:03.196" v="1854" actId="1076"/>
          <ac:spMkLst>
            <pc:docMk/>
            <pc:sldMk cId="3451093567" sldId="262"/>
            <ac:spMk id="17" creationId="{1778F6A9-412F-043B-F581-2FCA2199033E}"/>
          </ac:spMkLst>
        </pc:spChg>
        <pc:spChg chg="del mod">
          <ac:chgData name="Alison Cooke" userId="S::a.cooke@uwtsd.ac.uk::46c329c9-26b7-4eba-b77b-7474421bfd31" providerId="AD" clId="Web-{BA1AEF1B-E7CE-16A2-9D2D-DAD5AF53D9AC}" dt="2023-03-29T08:47:37.210" v="571"/>
          <ac:spMkLst>
            <pc:docMk/>
            <pc:sldMk cId="3451093567" sldId="262"/>
            <ac:spMk id="29" creationId="{C7B1883A-0875-DC8F-8FFB-DF4279F9DFF9}"/>
          </ac:spMkLst>
        </pc:spChg>
        <pc:spChg chg="del mod">
          <ac:chgData name="Alison Cooke" userId="S::a.cooke@uwtsd.ac.uk::46c329c9-26b7-4eba-b77b-7474421bfd31" providerId="AD" clId="Web-{BA1AEF1B-E7CE-16A2-9D2D-DAD5AF53D9AC}" dt="2023-03-29T08:47:16.037" v="565"/>
          <ac:spMkLst>
            <pc:docMk/>
            <pc:sldMk cId="3451093567" sldId="262"/>
            <ac:spMk id="30" creationId="{5BAD29B2-D1B1-5AC4-741C-D1AEF4F011CA}"/>
          </ac:spMkLst>
        </pc:spChg>
        <pc:spChg chg="del mod">
          <ac:chgData name="Alison Cooke" userId="S::a.cooke@uwtsd.ac.uk::46c329c9-26b7-4eba-b77b-7474421bfd31" providerId="AD" clId="Web-{BA1AEF1B-E7CE-16A2-9D2D-DAD5AF53D9AC}" dt="2023-03-29T08:47:42.975" v="573"/>
          <ac:spMkLst>
            <pc:docMk/>
            <pc:sldMk cId="3451093567" sldId="262"/>
            <ac:spMk id="31" creationId="{83F8302E-218D-F5A1-2EA2-A1D96B0C6BBC}"/>
          </ac:spMkLst>
        </pc:spChg>
        <pc:spChg chg="del mod">
          <ac:chgData name="Alison Cooke" userId="S::a.cooke@uwtsd.ac.uk::46c329c9-26b7-4eba-b77b-7474421bfd31" providerId="AD" clId="Web-{BA1AEF1B-E7CE-16A2-9D2D-DAD5AF53D9AC}" dt="2023-03-29T08:47:53.288" v="575"/>
          <ac:spMkLst>
            <pc:docMk/>
            <pc:sldMk cId="3451093567" sldId="262"/>
            <ac:spMk id="32" creationId="{1F5CCEB8-265D-AE5F-1A92-9F6D1BB1CFCA}"/>
          </ac:spMkLst>
        </pc:spChg>
        <pc:spChg chg="del mod">
          <ac:chgData name="Alison Cooke" userId="S::a.cooke@uwtsd.ac.uk::46c329c9-26b7-4eba-b77b-7474421bfd31" providerId="AD" clId="Web-{BA1AEF1B-E7CE-16A2-9D2D-DAD5AF53D9AC}" dt="2023-03-29T08:47:50.866" v="574"/>
          <ac:spMkLst>
            <pc:docMk/>
            <pc:sldMk cId="3451093567" sldId="262"/>
            <ac:spMk id="33" creationId="{1A9BE335-0AEA-D8B1-90C7-51A151D05A22}"/>
          </ac:spMkLst>
        </pc:spChg>
        <pc:spChg chg="del mod">
          <ac:chgData name="Alison Cooke" userId="S::a.cooke@uwtsd.ac.uk::46c329c9-26b7-4eba-b77b-7474421bfd31" providerId="AD" clId="Web-{BA1AEF1B-E7CE-16A2-9D2D-DAD5AF53D9AC}" dt="2023-03-29T08:47:40.585" v="572"/>
          <ac:spMkLst>
            <pc:docMk/>
            <pc:sldMk cId="3451093567" sldId="262"/>
            <ac:spMk id="34" creationId="{CE2686D0-5518-1934-9192-3E6FFC374F8D}"/>
          </ac:spMkLst>
        </pc:spChg>
        <pc:picChg chg="del">
          <ac:chgData name="Alison Cooke" userId="S::a.cooke@uwtsd.ac.uk::46c329c9-26b7-4eba-b77b-7474421bfd31" providerId="AD" clId="Web-{BA1AEF1B-E7CE-16A2-9D2D-DAD5AF53D9AC}" dt="2023-03-28T18:13:41.414" v="21"/>
          <ac:picMkLst>
            <pc:docMk/>
            <pc:sldMk cId="3451093567" sldId="262"/>
            <ac:picMk id="28" creationId="{C88D31BD-9202-F93D-9728-D7D1BB895F2F}"/>
          </ac:picMkLst>
        </pc:picChg>
      </pc:sldChg>
      <pc:sldChg chg="del">
        <pc:chgData name="Alison Cooke" userId="S::a.cooke@uwtsd.ac.uk::46c329c9-26b7-4eba-b77b-7474421bfd31" providerId="AD" clId="Web-{BA1AEF1B-E7CE-16A2-9D2D-DAD5AF53D9AC}" dt="2023-03-29T09:14:40.669" v="1733"/>
        <pc:sldMkLst>
          <pc:docMk/>
          <pc:sldMk cId="506969829" sldId="263"/>
        </pc:sldMkLst>
      </pc:sldChg>
      <pc:sldChg chg="ord">
        <pc:chgData name="Alison Cooke" userId="S::a.cooke@uwtsd.ac.uk::46c329c9-26b7-4eba-b77b-7474421bfd31" providerId="AD" clId="Web-{BA1AEF1B-E7CE-16A2-9D2D-DAD5AF53D9AC}" dt="2023-03-29T10:16:39.020" v="5040"/>
        <pc:sldMkLst>
          <pc:docMk/>
          <pc:sldMk cId="3377853056" sldId="303"/>
        </pc:sldMkLst>
      </pc:sldChg>
      <pc:sldChg chg="modSp">
        <pc:chgData name="Alison Cooke" userId="S::a.cooke@uwtsd.ac.uk::46c329c9-26b7-4eba-b77b-7474421bfd31" providerId="AD" clId="Web-{BA1AEF1B-E7CE-16A2-9D2D-DAD5AF53D9AC}" dt="2023-03-29T08:59:08.194" v="810" actId="20577"/>
        <pc:sldMkLst>
          <pc:docMk/>
          <pc:sldMk cId="3038622588" sldId="305"/>
        </pc:sldMkLst>
        <pc:spChg chg="mod">
          <ac:chgData name="Alison Cooke" userId="S::a.cooke@uwtsd.ac.uk::46c329c9-26b7-4eba-b77b-7474421bfd31" providerId="AD" clId="Web-{BA1AEF1B-E7CE-16A2-9D2D-DAD5AF53D9AC}" dt="2023-03-29T08:55:28.117" v="654" actId="20577"/>
          <ac:spMkLst>
            <pc:docMk/>
            <pc:sldMk cId="3038622588" sldId="305"/>
            <ac:spMk id="2" creationId="{08FE791D-F27C-8BB2-856F-D03172C3C4FA}"/>
          </ac:spMkLst>
        </pc:spChg>
        <pc:spChg chg="mod">
          <ac:chgData name="Alison Cooke" userId="S::a.cooke@uwtsd.ac.uk::46c329c9-26b7-4eba-b77b-7474421bfd31" providerId="AD" clId="Web-{BA1AEF1B-E7CE-16A2-9D2D-DAD5AF53D9AC}" dt="2023-03-29T08:59:08.194" v="810" actId="20577"/>
          <ac:spMkLst>
            <pc:docMk/>
            <pc:sldMk cId="3038622588" sldId="305"/>
            <ac:spMk id="3" creationId="{ED7A74E2-62D1-D1EA-6197-D27A98829C39}"/>
          </ac:spMkLst>
        </pc:spChg>
        <pc:spChg chg="mod">
          <ac:chgData name="Alison Cooke" userId="S::a.cooke@uwtsd.ac.uk::46c329c9-26b7-4eba-b77b-7474421bfd31" providerId="AD" clId="Web-{BA1AEF1B-E7CE-16A2-9D2D-DAD5AF53D9AC}" dt="2023-03-29T08:59:00.975" v="809" actId="20577"/>
          <ac:spMkLst>
            <pc:docMk/>
            <pc:sldMk cId="3038622588" sldId="305"/>
            <ac:spMk id="4" creationId="{197EE608-5B42-39C0-51E4-CB470604B07C}"/>
          </ac:spMkLst>
        </pc:spChg>
      </pc:sldChg>
      <pc:sldChg chg="modSp">
        <pc:chgData name="Alison Cooke" userId="S::a.cooke@uwtsd.ac.uk::46c329c9-26b7-4eba-b77b-7474421bfd31" providerId="AD" clId="Web-{BA1AEF1B-E7CE-16A2-9D2D-DAD5AF53D9AC}" dt="2023-03-29T09:04:09.907" v="1157" actId="1076"/>
        <pc:sldMkLst>
          <pc:docMk/>
          <pc:sldMk cId="725347341" sldId="306"/>
        </pc:sldMkLst>
        <pc:spChg chg="mod">
          <ac:chgData name="Alison Cooke" userId="S::a.cooke@uwtsd.ac.uk::46c329c9-26b7-4eba-b77b-7474421bfd31" providerId="AD" clId="Web-{BA1AEF1B-E7CE-16A2-9D2D-DAD5AF53D9AC}" dt="2023-03-29T08:59:33.835" v="812" actId="20577"/>
          <ac:spMkLst>
            <pc:docMk/>
            <pc:sldMk cId="725347341" sldId="306"/>
            <ac:spMk id="2" creationId="{050BB445-C984-21D2-7A4E-C888EA30499C}"/>
          </ac:spMkLst>
        </pc:spChg>
        <pc:spChg chg="mod">
          <ac:chgData name="Alison Cooke" userId="S::a.cooke@uwtsd.ac.uk::46c329c9-26b7-4eba-b77b-7474421bfd31" providerId="AD" clId="Web-{BA1AEF1B-E7CE-16A2-9D2D-DAD5AF53D9AC}" dt="2023-03-29T09:04:09.907" v="1157" actId="1076"/>
          <ac:spMkLst>
            <pc:docMk/>
            <pc:sldMk cId="725347341" sldId="306"/>
            <ac:spMk id="3" creationId="{16900E0A-C63F-3B72-ABB2-E60770B1C34A}"/>
          </ac:spMkLst>
        </pc:spChg>
      </pc:sldChg>
      <pc:sldChg chg="addSp delSp modSp addAnim delAnim modAnim">
        <pc:chgData name="Alison Cooke" userId="S::a.cooke@uwtsd.ac.uk::46c329c9-26b7-4eba-b77b-7474421bfd31" providerId="AD" clId="Web-{BA1AEF1B-E7CE-16A2-9D2D-DAD5AF53D9AC}" dt="2023-03-29T09:15:56.421" v="1783" actId="20577"/>
        <pc:sldMkLst>
          <pc:docMk/>
          <pc:sldMk cId="1975291402" sldId="307"/>
        </pc:sldMkLst>
        <pc:spChg chg="mod">
          <ac:chgData name="Alison Cooke" userId="S::a.cooke@uwtsd.ac.uk::46c329c9-26b7-4eba-b77b-7474421bfd31" providerId="AD" clId="Web-{BA1AEF1B-E7CE-16A2-9D2D-DAD5AF53D9AC}" dt="2023-03-29T09:04:17.486" v="1158" actId="20577"/>
          <ac:spMkLst>
            <pc:docMk/>
            <pc:sldMk cId="1975291402" sldId="307"/>
            <ac:spMk id="2" creationId="{A60E6E21-6C99-F0DF-9772-0A6620BF732D}"/>
          </ac:spMkLst>
        </pc:spChg>
        <pc:spChg chg="add mod">
          <ac:chgData name="Alison Cooke" userId="S::a.cooke@uwtsd.ac.uk::46c329c9-26b7-4eba-b77b-7474421bfd31" providerId="AD" clId="Web-{BA1AEF1B-E7CE-16A2-9D2D-DAD5AF53D9AC}" dt="2023-03-29T09:15:56.421" v="1783" actId="20577"/>
          <ac:spMkLst>
            <pc:docMk/>
            <pc:sldMk cId="1975291402" sldId="307"/>
            <ac:spMk id="4" creationId="{F9FD3A7D-01F0-A355-A277-FD778E0BE1A0}"/>
          </ac:spMkLst>
        </pc:spChg>
        <pc:spChg chg="del">
          <ac:chgData name="Alison Cooke" userId="S::a.cooke@uwtsd.ac.uk::46c329c9-26b7-4eba-b77b-7474421bfd31" providerId="AD" clId="Web-{BA1AEF1B-E7CE-16A2-9D2D-DAD5AF53D9AC}" dt="2023-03-29T09:04:30.470" v="1159"/>
          <ac:spMkLst>
            <pc:docMk/>
            <pc:sldMk cId="1975291402" sldId="307"/>
            <ac:spMk id="8" creationId="{28F5BE89-537A-FAE0-50BE-520D68071A87}"/>
          </ac:spMkLst>
        </pc:spChg>
        <pc:picChg chg="del">
          <ac:chgData name="Alison Cooke" userId="S::a.cooke@uwtsd.ac.uk::46c329c9-26b7-4eba-b77b-7474421bfd31" providerId="AD" clId="Web-{BA1AEF1B-E7CE-16A2-9D2D-DAD5AF53D9AC}" dt="2023-03-29T09:04:33.330" v="1160"/>
          <ac:picMkLst>
            <pc:docMk/>
            <pc:sldMk cId="1975291402" sldId="307"/>
            <ac:picMk id="7" creationId="{361914A0-30D4-394A-8C47-79FF1F43BE33}"/>
          </ac:picMkLst>
        </pc:picChg>
      </pc:sldChg>
      <pc:sldChg chg="del">
        <pc:chgData name="Alison Cooke" userId="S::a.cooke@uwtsd.ac.uk::46c329c9-26b7-4eba-b77b-7474421bfd31" providerId="AD" clId="Web-{BA1AEF1B-E7CE-16A2-9D2D-DAD5AF53D9AC}" dt="2023-03-29T09:14:36.637" v="1732"/>
        <pc:sldMkLst>
          <pc:docMk/>
          <pc:sldMk cId="3053809424" sldId="308"/>
        </pc:sldMkLst>
      </pc:sldChg>
      <pc:sldChg chg="modSp">
        <pc:chgData name="Alison Cooke" userId="S::a.cooke@uwtsd.ac.uk::46c329c9-26b7-4eba-b77b-7474421bfd31" providerId="AD" clId="Web-{BA1AEF1B-E7CE-16A2-9D2D-DAD5AF53D9AC}" dt="2023-03-29T09:49:17.118" v="2737" actId="1076"/>
        <pc:sldMkLst>
          <pc:docMk/>
          <pc:sldMk cId="1584964944" sldId="309"/>
        </pc:sldMkLst>
        <pc:spChg chg="mod">
          <ac:chgData name="Alison Cooke" userId="S::a.cooke@uwtsd.ac.uk::46c329c9-26b7-4eba-b77b-7474421bfd31" providerId="AD" clId="Web-{BA1AEF1B-E7CE-16A2-9D2D-DAD5AF53D9AC}" dt="2023-03-29T09:49:10.758" v="2736" actId="1076"/>
          <ac:spMkLst>
            <pc:docMk/>
            <pc:sldMk cId="1584964944" sldId="309"/>
            <ac:spMk id="2" creationId="{9920093F-FC70-5E0B-CE87-6EB07D880C4B}"/>
          </ac:spMkLst>
        </pc:spChg>
        <pc:spChg chg="mod">
          <ac:chgData name="Alison Cooke" userId="S::a.cooke@uwtsd.ac.uk::46c329c9-26b7-4eba-b77b-7474421bfd31" providerId="AD" clId="Web-{BA1AEF1B-E7CE-16A2-9D2D-DAD5AF53D9AC}" dt="2023-03-29T09:34:29.398" v="2325" actId="1076"/>
          <ac:spMkLst>
            <pc:docMk/>
            <pc:sldMk cId="1584964944" sldId="309"/>
            <ac:spMk id="3" creationId="{FBC6DE64-D30A-79CA-77CB-A1DF64248864}"/>
          </ac:spMkLst>
        </pc:spChg>
        <pc:picChg chg="mod">
          <ac:chgData name="Alison Cooke" userId="S::a.cooke@uwtsd.ac.uk::46c329c9-26b7-4eba-b77b-7474421bfd31" providerId="AD" clId="Web-{BA1AEF1B-E7CE-16A2-9D2D-DAD5AF53D9AC}" dt="2023-03-29T09:49:17.118" v="2737" actId="1076"/>
          <ac:picMkLst>
            <pc:docMk/>
            <pc:sldMk cId="1584964944" sldId="309"/>
            <ac:picMk id="5" creationId="{80AA5542-44AE-7171-74CD-AACE72CDCE66}"/>
          </ac:picMkLst>
        </pc:picChg>
      </pc:sldChg>
      <pc:sldChg chg="addSp modSp ord modAnim">
        <pc:chgData name="Alison Cooke" userId="S::a.cooke@uwtsd.ac.uk::46c329c9-26b7-4eba-b77b-7474421bfd31" providerId="AD" clId="Web-{BA1AEF1B-E7CE-16A2-9D2D-DAD5AF53D9AC}" dt="2023-03-29T09:47:27.863" v="2647"/>
        <pc:sldMkLst>
          <pc:docMk/>
          <pc:sldMk cId="3031364603" sldId="311"/>
        </pc:sldMkLst>
        <pc:spChg chg="mod">
          <ac:chgData name="Alison Cooke" userId="S::a.cooke@uwtsd.ac.uk::46c329c9-26b7-4eba-b77b-7474421bfd31" providerId="AD" clId="Web-{BA1AEF1B-E7CE-16A2-9D2D-DAD5AF53D9AC}" dt="2023-03-29T09:34:37.258" v="2326" actId="20577"/>
          <ac:spMkLst>
            <pc:docMk/>
            <pc:sldMk cId="3031364603" sldId="311"/>
            <ac:spMk id="2" creationId="{4D399D65-9036-7692-3E04-CA6F0EF7E2BB}"/>
          </ac:spMkLst>
        </pc:spChg>
        <pc:spChg chg="mod">
          <ac:chgData name="Alison Cooke" userId="S::a.cooke@uwtsd.ac.uk::46c329c9-26b7-4eba-b77b-7474421bfd31" providerId="AD" clId="Web-{BA1AEF1B-E7CE-16A2-9D2D-DAD5AF53D9AC}" dt="2023-03-29T09:47:20.941" v="2646" actId="20577"/>
          <ac:spMkLst>
            <pc:docMk/>
            <pc:sldMk cId="3031364603" sldId="311"/>
            <ac:spMk id="3" creationId="{364EBB0D-C638-AA42-1130-2FDF14A1E8B0}"/>
          </ac:spMkLst>
        </pc:spChg>
        <pc:picChg chg="add mod">
          <ac:chgData name="Alison Cooke" userId="S::a.cooke@uwtsd.ac.uk::46c329c9-26b7-4eba-b77b-7474421bfd31" providerId="AD" clId="Web-{BA1AEF1B-E7CE-16A2-9D2D-DAD5AF53D9AC}" dt="2023-03-29T09:46:41.658" v="2600" actId="1076"/>
          <ac:picMkLst>
            <pc:docMk/>
            <pc:sldMk cId="3031364603" sldId="311"/>
            <ac:picMk id="5" creationId="{27A52247-7720-4BAE-B63A-057B2DC57377}"/>
          </ac:picMkLst>
        </pc:picChg>
      </pc:sldChg>
      <pc:sldChg chg="modSp">
        <pc:chgData name="Alison Cooke" userId="S::a.cooke@uwtsd.ac.uk::46c329c9-26b7-4eba-b77b-7474421bfd31" providerId="AD" clId="Web-{BA1AEF1B-E7CE-16A2-9D2D-DAD5AF53D9AC}" dt="2023-03-29T09:42:33.056" v="2478" actId="20577"/>
        <pc:sldMkLst>
          <pc:docMk/>
          <pc:sldMk cId="2397310069" sldId="312"/>
        </pc:sldMkLst>
        <pc:spChg chg="mod">
          <ac:chgData name="Alison Cooke" userId="S::a.cooke@uwtsd.ac.uk::46c329c9-26b7-4eba-b77b-7474421bfd31" providerId="AD" clId="Web-{BA1AEF1B-E7CE-16A2-9D2D-DAD5AF53D9AC}" dt="2023-03-29T09:33:16.130" v="2244" actId="20577"/>
          <ac:spMkLst>
            <pc:docMk/>
            <pc:sldMk cId="2397310069" sldId="312"/>
            <ac:spMk id="2" creationId="{B0B085E8-4A57-74BD-8421-0FF8931FF608}"/>
          </ac:spMkLst>
        </pc:spChg>
        <pc:spChg chg="mod">
          <ac:chgData name="Alison Cooke" userId="S::a.cooke@uwtsd.ac.uk::46c329c9-26b7-4eba-b77b-7474421bfd31" providerId="AD" clId="Web-{BA1AEF1B-E7CE-16A2-9D2D-DAD5AF53D9AC}" dt="2023-03-29T09:42:33.056" v="2478" actId="20577"/>
          <ac:spMkLst>
            <pc:docMk/>
            <pc:sldMk cId="2397310069" sldId="312"/>
            <ac:spMk id="3" creationId="{F5EF693E-13BE-DAE5-EA80-D2DDEF4E89DC}"/>
          </ac:spMkLst>
        </pc:spChg>
      </pc:sldChg>
      <pc:sldChg chg="addSp modSp new addAnim modAnim">
        <pc:chgData name="Alison Cooke" userId="S::a.cooke@uwtsd.ac.uk::46c329c9-26b7-4eba-b77b-7474421bfd31" providerId="AD" clId="Web-{BA1AEF1B-E7CE-16A2-9D2D-DAD5AF53D9AC}" dt="2023-03-29T09:14:23.028" v="1731"/>
        <pc:sldMkLst>
          <pc:docMk/>
          <pc:sldMk cId="750560904" sldId="314"/>
        </pc:sldMkLst>
        <pc:spChg chg="mod">
          <ac:chgData name="Alison Cooke" userId="S::a.cooke@uwtsd.ac.uk::46c329c9-26b7-4eba-b77b-7474421bfd31" providerId="AD" clId="Web-{BA1AEF1B-E7CE-16A2-9D2D-DAD5AF53D9AC}" dt="2023-03-29T09:06:53.449" v="1238" actId="20577"/>
          <ac:spMkLst>
            <pc:docMk/>
            <pc:sldMk cId="750560904" sldId="314"/>
            <ac:spMk id="2" creationId="{3B20E2A6-38FA-AA40-A229-3EE2D880089D}"/>
          </ac:spMkLst>
        </pc:spChg>
        <pc:spChg chg="mod">
          <ac:chgData name="Alison Cooke" userId="S::a.cooke@uwtsd.ac.uk::46c329c9-26b7-4eba-b77b-7474421bfd31" providerId="AD" clId="Web-{BA1AEF1B-E7CE-16A2-9D2D-DAD5AF53D9AC}" dt="2023-03-29T09:10:46.989" v="1681" actId="20577"/>
          <ac:spMkLst>
            <pc:docMk/>
            <pc:sldMk cId="750560904" sldId="314"/>
            <ac:spMk id="3" creationId="{308A3E97-A279-4D82-3866-A6F44ED07165}"/>
          </ac:spMkLst>
        </pc:spChg>
        <pc:spChg chg="add mod">
          <ac:chgData name="Alison Cooke" userId="S::a.cooke@uwtsd.ac.uk::46c329c9-26b7-4eba-b77b-7474421bfd31" providerId="AD" clId="Web-{BA1AEF1B-E7CE-16A2-9D2D-DAD5AF53D9AC}" dt="2023-03-29T09:11:09.693" v="1683" actId="1076"/>
          <ac:spMkLst>
            <pc:docMk/>
            <pc:sldMk cId="750560904" sldId="314"/>
            <ac:spMk id="4" creationId="{50BB2C5E-F020-F1BF-18C6-D93D05FB2484}"/>
          </ac:spMkLst>
        </pc:spChg>
        <pc:spChg chg="add mod">
          <ac:chgData name="Alison Cooke" userId="S::a.cooke@uwtsd.ac.uk::46c329c9-26b7-4eba-b77b-7474421bfd31" providerId="AD" clId="Web-{BA1AEF1B-E7CE-16A2-9D2D-DAD5AF53D9AC}" dt="2023-03-29T09:11:21.177" v="1685" actId="1076"/>
          <ac:spMkLst>
            <pc:docMk/>
            <pc:sldMk cId="750560904" sldId="314"/>
            <ac:spMk id="5" creationId="{45B9CC2B-113E-4F49-878E-AA8AF1DF0ADE}"/>
          </ac:spMkLst>
        </pc:spChg>
        <pc:spChg chg="add mod">
          <ac:chgData name="Alison Cooke" userId="S::a.cooke@uwtsd.ac.uk::46c329c9-26b7-4eba-b77b-7474421bfd31" providerId="AD" clId="Web-{BA1AEF1B-E7CE-16A2-9D2D-DAD5AF53D9AC}" dt="2023-03-29T09:11:31.928" v="1687" actId="1076"/>
          <ac:spMkLst>
            <pc:docMk/>
            <pc:sldMk cId="750560904" sldId="314"/>
            <ac:spMk id="6" creationId="{B3E66449-5F92-0C2A-7238-C43020A49755}"/>
          </ac:spMkLst>
        </pc:spChg>
        <pc:spChg chg="add mod">
          <ac:chgData name="Alison Cooke" userId="S::a.cooke@uwtsd.ac.uk::46c329c9-26b7-4eba-b77b-7474421bfd31" providerId="AD" clId="Web-{BA1AEF1B-E7CE-16A2-9D2D-DAD5AF53D9AC}" dt="2023-03-29T09:13:41.167" v="1711" actId="1076"/>
          <ac:spMkLst>
            <pc:docMk/>
            <pc:sldMk cId="750560904" sldId="314"/>
            <ac:spMk id="7" creationId="{409B83CA-2DBC-07B5-1E47-20EC8EFA5CFF}"/>
          </ac:spMkLst>
        </pc:spChg>
        <pc:spChg chg="add mod">
          <ac:chgData name="Alison Cooke" userId="S::a.cooke@uwtsd.ac.uk::46c329c9-26b7-4eba-b77b-7474421bfd31" providerId="AD" clId="Web-{BA1AEF1B-E7CE-16A2-9D2D-DAD5AF53D9AC}" dt="2023-03-29T09:12:22.492" v="1696"/>
          <ac:spMkLst>
            <pc:docMk/>
            <pc:sldMk cId="750560904" sldId="314"/>
            <ac:spMk id="8" creationId="{8723713B-7F77-AE8A-6DFB-BCC0122EAB2C}"/>
          </ac:spMkLst>
        </pc:spChg>
        <pc:spChg chg="add mod">
          <ac:chgData name="Alison Cooke" userId="S::a.cooke@uwtsd.ac.uk::46c329c9-26b7-4eba-b77b-7474421bfd31" providerId="AD" clId="Web-{BA1AEF1B-E7CE-16A2-9D2D-DAD5AF53D9AC}" dt="2023-03-29T09:12:40.743" v="1700"/>
          <ac:spMkLst>
            <pc:docMk/>
            <pc:sldMk cId="750560904" sldId="314"/>
            <ac:spMk id="9" creationId="{3AB70CB7-AB52-C6BC-1CEC-7F5AA2C907DA}"/>
          </ac:spMkLst>
        </pc:spChg>
        <pc:spChg chg="add mod">
          <ac:chgData name="Alison Cooke" userId="S::a.cooke@uwtsd.ac.uk::46c329c9-26b7-4eba-b77b-7474421bfd31" providerId="AD" clId="Web-{BA1AEF1B-E7CE-16A2-9D2D-DAD5AF53D9AC}" dt="2023-03-29T09:13:05.947" v="1704"/>
          <ac:spMkLst>
            <pc:docMk/>
            <pc:sldMk cId="750560904" sldId="314"/>
            <ac:spMk id="10" creationId="{3FA7778B-F0B5-6C90-D360-68CAD8F23CF0}"/>
          </ac:spMkLst>
        </pc:spChg>
        <pc:spChg chg="add mod">
          <ac:chgData name="Alison Cooke" userId="S::a.cooke@uwtsd.ac.uk::46c329c9-26b7-4eba-b77b-7474421bfd31" providerId="AD" clId="Web-{BA1AEF1B-E7CE-16A2-9D2D-DAD5AF53D9AC}" dt="2023-03-29T09:13:19.994" v="1708"/>
          <ac:spMkLst>
            <pc:docMk/>
            <pc:sldMk cId="750560904" sldId="314"/>
            <ac:spMk id="11" creationId="{C878D71C-470B-98F9-126F-40B20C07B8FB}"/>
          </ac:spMkLst>
        </pc:spChg>
        <pc:spChg chg="add mod">
          <ac:chgData name="Alison Cooke" userId="S::a.cooke@uwtsd.ac.uk::46c329c9-26b7-4eba-b77b-7474421bfd31" providerId="AD" clId="Web-{BA1AEF1B-E7CE-16A2-9D2D-DAD5AF53D9AC}" dt="2023-03-29T09:13:50.120" v="1713"/>
          <ac:spMkLst>
            <pc:docMk/>
            <pc:sldMk cId="750560904" sldId="314"/>
            <ac:spMk id="12" creationId="{225A1153-461C-527E-6A0C-F386F0025398}"/>
          </ac:spMkLst>
        </pc:spChg>
      </pc:sldChg>
      <pc:sldChg chg="modSp new">
        <pc:chgData name="Alison Cooke" userId="S::a.cooke@uwtsd.ac.uk::46c329c9-26b7-4eba-b77b-7474421bfd31" providerId="AD" clId="Web-{BA1AEF1B-E7CE-16A2-9D2D-DAD5AF53D9AC}" dt="2023-03-29T09:17:15.065" v="1816" actId="20577"/>
        <pc:sldMkLst>
          <pc:docMk/>
          <pc:sldMk cId="3833689123" sldId="315"/>
        </pc:sldMkLst>
        <pc:spChg chg="mod">
          <ac:chgData name="Alison Cooke" userId="S::a.cooke@uwtsd.ac.uk::46c329c9-26b7-4eba-b77b-7474421bfd31" providerId="AD" clId="Web-{BA1AEF1B-E7CE-16A2-9D2D-DAD5AF53D9AC}" dt="2023-03-29T09:16:37.485" v="1793" actId="20577"/>
          <ac:spMkLst>
            <pc:docMk/>
            <pc:sldMk cId="3833689123" sldId="315"/>
            <ac:spMk id="2" creationId="{02D0056F-F2B2-6D42-49DC-80C0156C29B2}"/>
          </ac:spMkLst>
        </pc:spChg>
        <pc:spChg chg="mod">
          <ac:chgData name="Alison Cooke" userId="S::a.cooke@uwtsd.ac.uk::46c329c9-26b7-4eba-b77b-7474421bfd31" providerId="AD" clId="Web-{BA1AEF1B-E7CE-16A2-9D2D-DAD5AF53D9AC}" dt="2023-03-29T09:17:15.065" v="1816" actId="20577"/>
          <ac:spMkLst>
            <pc:docMk/>
            <pc:sldMk cId="3833689123" sldId="315"/>
            <ac:spMk id="3" creationId="{6BDDA2A5-A89F-D4B6-4B66-9A6F5E753887}"/>
          </ac:spMkLst>
        </pc:spChg>
      </pc:sldChg>
      <pc:sldChg chg="modSp new addAnim modAnim">
        <pc:chgData name="Alison Cooke" userId="S::a.cooke@uwtsd.ac.uk::46c329c9-26b7-4eba-b77b-7474421bfd31" providerId="AD" clId="Web-{BA1AEF1B-E7CE-16A2-9D2D-DAD5AF53D9AC}" dt="2023-03-29T09:30:36.984" v="2218" actId="20577"/>
        <pc:sldMkLst>
          <pc:docMk/>
          <pc:sldMk cId="2466546666" sldId="316"/>
        </pc:sldMkLst>
        <pc:spChg chg="mod">
          <ac:chgData name="Alison Cooke" userId="S::a.cooke@uwtsd.ac.uk::46c329c9-26b7-4eba-b77b-7474421bfd31" providerId="AD" clId="Web-{BA1AEF1B-E7CE-16A2-9D2D-DAD5AF53D9AC}" dt="2023-03-29T09:22:07.794" v="1879"/>
          <ac:spMkLst>
            <pc:docMk/>
            <pc:sldMk cId="2466546666" sldId="316"/>
            <ac:spMk id="2" creationId="{59715267-CE41-70A2-DD9D-E200818505CF}"/>
          </ac:spMkLst>
        </pc:spChg>
        <pc:spChg chg="mod">
          <ac:chgData name="Alison Cooke" userId="S::a.cooke@uwtsd.ac.uk::46c329c9-26b7-4eba-b77b-7474421bfd31" providerId="AD" clId="Web-{BA1AEF1B-E7CE-16A2-9D2D-DAD5AF53D9AC}" dt="2023-03-29T09:30:36.984" v="2218" actId="20577"/>
          <ac:spMkLst>
            <pc:docMk/>
            <pc:sldMk cId="2466546666" sldId="316"/>
            <ac:spMk id="3" creationId="{099DC796-7179-8C99-EB7F-1ABF5A1E73C8}"/>
          </ac:spMkLst>
        </pc:spChg>
      </pc:sldChg>
      <pc:sldChg chg="modSp new addAnim modAnim">
        <pc:chgData name="Alison Cooke" userId="S::a.cooke@uwtsd.ac.uk::46c329c9-26b7-4eba-b77b-7474421bfd31" providerId="AD" clId="Web-{BA1AEF1B-E7CE-16A2-9D2D-DAD5AF53D9AC}" dt="2023-03-29T09:39:29.284" v="2428"/>
        <pc:sldMkLst>
          <pc:docMk/>
          <pc:sldMk cId="150651583" sldId="317"/>
        </pc:sldMkLst>
        <pc:spChg chg="mod">
          <ac:chgData name="Alison Cooke" userId="S::a.cooke@uwtsd.ac.uk::46c329c9-26b7-4eba-b77b-7474421bfd31" providerId="AD" clId="Web-{BA1AEF1B-E7CE-16A2-9D2D-DAD5AF53D9AC}" dt="2023-03-29T09:37:17.045" v="2367" actId="20577"/>
          <ac:spMkLst>
            <pc:docMk/>
            <pc:sldMk cId="150651583" sldId="317"/>
            <ac:spMk id="2" creationId="{1F8BBAD7-D746-689E-63C4-4F2FBDC92F97}"/>
          </ac:spMkLst>
        </pc:spChg>
        <pc:spChg chg="mod">
          <ac:chgData name="Alison Cooke" userId="S::a.cooke@uwtsd.ac.uk::46c329c9-26b7-4eba-b77b-7474421bfd31" providerId="AD" clId="Web-{BA1AEF1B-E7CE-16A2-9D2D-DAD5AF53D9AC}" dt="2023-03-29T09:37:47.952" v="2388" actId="20577"/>
          <ac:spMkLst>
            <pc:docMk/>
            <pc:sldMk cId="150651583" sldId="317"/>
            <ac:spMk id="3" creationId="{C25088BE-EDED-FE5E-E64B-F080E0DBD168}"/>
          </ac:spMkLst>
        </pc:spChg>
        <pc:spChg chg="mod">
          <ac:chgData name="Alison Cooke" userId="S::a.cooke@uwtsd.ac.uk::46c329c9-26b7-4eba-b77b-7474421bfd31" providerId="AD" clId="Web-{BA1AEF1B-E7CE-16A2-9D2D-DAD5AF53D9AC}" dt="2023-03-29T09:39:21.596" v="2424"/>
          <ac:spMkLst>
            <pc:docMk/>
            <pc:sldMk cId="150651583" sldId="317"/>
            <ac:spMk id="4" creationId="{DF13A70D-1C51-D7C2-24B2-64C2C9B8DFA5}"/>
          </ac:spMkLst>
        </pc:spChg>
      </pc:sldChg>
      <pc:sldChg chg="addSp delSp modSp new">
        <pc:chgData name="Alison Cooke" userId="S::a.cooke@uwtsd.ac.uk::46c329c9-26b7-4eba-b77b-7474421bfd31" providerId="AD" clId="Web-{BA1AEF1B-E7CE-16A2-9D2D-DAD5AF53D9AC}" dt="2023-03-29T09:42:09.227" v="2476" actId="14100"/>
        <pc:sldMkLst>
          <pc:docMk/>
          <pc:sldMk cId="4220826671" sldId="318"/>
        </pc:sldMkLst>
        <pc:spChg chg="mod">
          <ac:chgData name="Alison Cooke" userId="S::a.cooke@uwtsd.ac.uk::46c329c9-26b7-4eba-b77b-7474421bfd31" providerId="AD" clId="Web-{BA1AEF1B-E7CE-16A2-9D2D-DAD5AF53D9AC}" dt="2023-03-29T09:39:48.003" v="2438" actId="20577"/>
          <ac:spMkLst>
            <pc:docMk/>
            <pc:sldMk cId="4220826671" sldId="318"/>
            <ac:spMk id="2" creationId="{92C733AD-8707-8EA7-D768-4CBF2DDA5A6F}"/>
          </ac:spMkLst>
        </pc:spChg>
        <pc:spChg chg="mod">
          <ac:chgData name="Alison Cooke" userId="S::a.cooke@uwtsd.ac.uk::46c329c9-26b7-4eba-b77b-7474421bfd31" providerId="AD" clId="Web-{BA1AEF1B-E7CE-16A2-9D2D-DAD5AF53D9AC}" dt="2023-03-29T09:41:08.412" v="2472"/>
          <ac:spMkLst>
            <pc:docMk/>
            <pc:sldMk cId="4220826671" sldId="318"/>
            <ac:spMk id="3" creationId="{CA3BCE88-89ED-6018-194D-1F964FCEA07E}"/>
          </ac:spMkLst>
        </pc:spChg>
        <pc:spChg chg="del mod">
          <ac:chgData name="Alison Cooke" userId="S::a.cooke@uwtsd.ac.uk::46c329c9-26b7-4eba-b77b-7474421bfd31" providerId="AD" clId="Web-{BA1AEF1B-E7CE-16A2-9D2D-DAD5AF53D9AC}" dt="2023-03-29T09:41:59.852" v="2474"/>
          <ac:spMkLst>
            <pc:docMk/>
            <pc:sldMk cId="4220826671" sldId="318"/>
            <ac:spMk id="4" creationId="{1879A642-7378-93A5-F47E-3D1C948C1464}"/>
          </ac:spMkLst>
        </pc:spChg>
        <pc:picChg chg="add mod ord">
          <ac:chgData name="Alison Cooke" userId="S::a.cooke@uwtsd.ac.uk::46c329c9-26b7-4eba-b77b-7474421bfd31" providerId="AD" clId="Web-{BA1AEF1B-E7CE-16A2-9D2D-DAD5AF53D9AC}" dt="2023-03-29T09:42:09.227" v="2476" actId="14100"/>
          <ac:picMkLst>
            <pc:docMk/>
            <pc:sldMk cId="4220826671" sldId="318"/>
            <ac:picMk id="5" creationId="{04F59DBF-52DF-4A30-E7B6-BBBE4A5B7964}"/>
          </ac:picMkLst>
        </pc:picChg>
      </pc:sldChg>
      <pc:sldChg chg="addSp modSp new">
        <pc:chgData name="Alison Cooke" userId="S::a.cooke@uwtsd.ac.uk::46c329c9-26b7-4eba-b77b-7474421bfd31" providerId="AD" clId="Web-{BA1AEF1B-E7CE-16A2-9D2D-DAD5AF53D9AC}" dt="2023-03-29T09:45:40.828" v="2598" actId="1076"/>
        <pc:sldMkLst>
          <pc:docMk/>
          <pc:sldMk cId="4143961034" sldId="319"/>
        </pc:sldMkLst>
        <pc:spChg chg="mod">
          <ac:chgData name="Alison Cooke" userId="S::a.cooke@uwtsd.ac.uk::46c329c9-26b7-4eba-b77b-7474421bfd31" providerId="AD" clId="Web-{BA1AEF1B-E7CE-16A2-9D2D-DAD5AF53D9AC}" dt="2023-03-29T09:43:12.854" v="2489"/>
          <ac:spMkLst>
            <pc:docMk/>
            <pc:sldMk cId="4143961034" sldId="319"/>
            <ac:spMk id="2" creationId="{C6B81257-FBFE-B951-39AF-ED741024EAD3}"/>
          </ac:spMkLst>
        </pc:spChg>
        <pc:spChg chg="mod">
          <ac:chgData name="Alison Cooke" userId="S::a.cooke@uwtsd.ac.uk::46c329c9-26b7-4eba-b77b-7474421bfd31" providerId="AD" clId="Web-{BA1AEF1B-E7CE-16A2-9D2D-DAD5AF53D9AC}" dt="2023-03-29T09:44:26.700" v="2588" actId="20577"/>
          <ac:spMkLst>
            <pc:docMk/>
            <pc:sldMk cId="4143961034" sldId="319"/>
            <ac:spMk id="3" creationId="{513B3C2A-E48E-0FF2-3824-657AB92EF4FB}"/>
          </ac:spMkLst>
        </pc:spChg>
        <pc:spChg chg="mod">
          <ac:chgData name="Alison Cooke" userId="S::a.cooke@uwtsd.ac.uk::46c329c9-26b7-4eba-b77b-7474421bfd31" providerId="AD" clId="Web-{BA1AEF1B-E7CE-16A2-9D2D-DAD5AF53D9AC}" dt="2023-03-29T09:45:05.811" v="2596"/>
          <ac:spMkLst>
            <pc:docMk/>
            <pc:sldMk cId="4143961034" sldId="319"/>
            <ac:spMk id="4" creationId="{24F2632E-6B5B-9A07-BBE0-8B457F50EA00}"/>
          </ac:spMkLst>
        </pc:spChg>
        <pc:picChg chg="add mod">
          <ac:chgData name="Alison Cooke" userId="S::a.cooke@uwtsd.ac.uk::46c329c9-26b7-4eba-b77b-7474421bfd31" providerId="AD" clId="Web-{BA1AEF1B-E7CE-16A2-9D2D-DAD5AF53D9AC}" dt="2023-03-29T09:45:40.828" v="2598" actId="1076"/>
          <ac:picMkLst>
            <pc:docMk/>
            <pc:sldMk cId="4143961034" sldId="319"/>
            <ac:picMk id="5" creationId="{B7663138-5684-20A0-8398-CFCEDA384D0E}"/>
          </ac:picMkLst>
        </pc:picChg>
      </pc:sldChg>
      <pc:sldChg chg="addSp modSp new addAnim modAnim">
        <pc:chgData name="Alison Cooke" userId="S::a.cooke@uwtsd.ac.uk::46c329c9-26b7-4eba-b77b-7474421bfd31" providerId="AD" clId="Web-{BA1AEF1B-E7CE-16A2-9D2D-DAD5AF53D9AC}" dt="2023-03-29T09:51:15.560" v="2759"/>
        <pc:sldMkLst>
          <pc:docMk/>
          <pc:sldMk cId="3678396761" sldId="320"/>
        </pc:sldMkLst>
        <pc:spChg chg="mod">
          <ac:chgData name="Alison Cooke" userId="S::a.cooke@uwtsd.ac.uk::46c329c9-26b7-4eba-b77b-7474421bfd31" providerId="AD" clId="Web-{BA1AEF1B-E7CE-16A2-9D2D-DAD5AF53D9AC}" dt="2023-03-29T09:47:56.817" v="2655" actId="20577"/>
          <ac:spMkLst>
            <pc:docMk/>
            <pc:sldMk cId="3678396761" sldId="320"/>
            <ac:spMk id="2" creationId="{B16D4B0E-7F96-6F9E-C92B-8CEA1D0BFD93}"/>
          </ac:spMkLst>
        </pc:spChg>
        <pc:spChg chg="mod">
          <ac:chgData name="Alison Cooke" userId="S::a.cooke@uwtsd.ac.uk::46c329c9-26b7-4eba-b77b-7474421bfd31" providerId="AD" clId="Web-{BA1AEF1B-E7CE-16A2-9D2D-DAD5AF53D9AC}" dt="2023-03-29T09:48:45.678" v="2733" actId="20577"/>
          <ac:spMkLst>
            <pc:docMk/>
            <pc:sldMk cId="3678396761" sldId="320"/>
            <ac:spMk id="3" creationId="{78B40E9F-B789-413C-EFA9-EFE89D3B4F04}"/>
          </ac:spMkLst>
        </pc:spChg>
        <pc:spChg chg="mod">
          <ac:chgData name="Alison Cooke" userId="S::a.cooke@uwtsd.ac.uk::46c329c9-26b7-4eba-b77b-7474421bfd31" providerId="AD" clId="Web-{BA1AEF1B-E7CE-16A2-9D2D-DAD5AF53D9AC}" dt="2023-03-29T09:51:05.981" v="2755"/>
          <ac:spMkLst>
            <pc:docMk/>
            <pc:sldMk cId="3678396761" sldId="320"/>
            <ac:spMk id="4" creationId="{7165639A-E273-C05C-72B2-83D519D9683C}"/>
          </ac:spMkLst>
        </pc:spChg>
        <pc:picChg chg="add mod">
          <ac:chgData name="Alison Cooke" userId="S::a.cooke@uwtsd.ac.uk::46c329c9-26b7-4eba-b77b-7474421bfd31" providerId="AD" clId="Web-{BA1AEF1B-E7CE-16A2-9D2D-DAD5AF53D9AC}" dt="2023-03-29T09:49:37.228" v="2739" actId="1076"/>
          <ac:picMkLst>
            <pc:docMk/>
            <pc:sldMk cId="3678396761" sldId="320"/>
            <ac:picMk id="6" creationId="{6FD6EB6F-3A1E-E929-F6D2-69542B8C2D27}"/>
          </ac:picMkLst>
        </pc:picChg>
      </pc:sldChg>
      <pc:sldChg chg="modSp new addAnim modAnim">
        <pc:chgData name="Alison Cooke" userId="S::a.cooke@uwtsd.ac.uk::46c329c9-26b7-4eba-b77b-7474421bfd31" providerId="AD" clId="Web-{BA1AEF1B-E7CE-16A2-9D2D-DAD5AF53D9AC}" dt="2023-03-29T09:55:07.099" v="2979" actId="20577"/>
        <pc:sldMkLst>
          <pc:docMk/>
          <pc:sldMk cId="606934830" sldId="321"/>
        </pc:sldMkLst>
        <pc:spChg chg="mod">
          <ac:chgData name="Alison Cooke" userId="S::a.cooke@uwtsd.ac.uk::46c329c9-26b7-4eba-b77b-7474421bfd31" providerId="AD" clId="Web-{BA1AEF1B-E7CE-16A2-9D2D-DAD5AF53D9AC}" dt="2023-03-29T09:52:15.999" v="2792" actId="20577"/>
          <ac:spMkLst>
            <pc:docMk/>
            <pc:sldMk cId="606934830" sldId="321"/>
            <ac:spMk id="2" creationId="{6F6B6BDE-A9FD-EE9C-0620-868B32DAA4A4}"/>
          </ac:spMkLst>
        </pc:spChg>
        <pc:spChg chg="mod">
          <ac:chgData name="Alison Cooke" userId="S::a.cooke@uwtsd.ac.uk::46c329c9-26b7-4eba-b77b-7474421bfd31" providerId="AD" clId="Web-{BA1AEF1B-E7CE-16A2-9D2D-DAD5AF53D9AC}" dt="2023-03-29T09:55:07.099" v="2979" actId="20577"/>
          <ac:spMkLst>
            <pc:docMk/>
            <pc:sldMk cId="606934830" sldId="321"/>
            <ac:spMk id="3" creationId="{6AC9D65B-4D08-D7F2-713D-3E85582E8134}"/>
          </ac:spMkLst>
        </pc:spChg>
      </pc:sldChg>
      <pc:sldChg chg="addSp delSp modSp new">
        <pc:chgData name="Alison Cooke" userId="S::a.cooke@uwtsd.ac.uk::46c329c9-26b7-4eba-b77b-7474421bfd31" providerId="AD" clId="Web-{BA1AEF1B-E7CE-16A2-9D2D-DAD5AF53D9AC}" dt="2023-03-29T09:59:42.734" v="3427"/>
        <pc:sldMkLst>
          <pc:docMk/>
          <pc:sldMk cId="3634251696" sldId="322"/>
        </pc:sldMkLst>
        <pc:spChg chg="mod">
          <ac:chgData name="Alison Cooke" userId="S::a.cooke@uwtsd.ac.uk::46c329c9-26b7-4eba-b77b-7474421bfd31" providerId="AD" clId="Web-{BA1AEF1B-E7CE-16A2-9D2D-DAD5AF53D9AC}" dt="2023-03-29T09:55:13.506" v="2981"/>
          <ac:spMkLst>
            <pc:docMk/>
            <pc:sldMk cId="3634251696" sldId="322"/>
            <ac:spMk id="2" creationId="{D70D9F4B-9474-0003-E106-530504C0D4DE}"/>
          </ac:spMkLst>
        </pc:spChg>
        <pc:spChg chg="del">
          <ac:chgData name="Alison Cooke" userId="S::a.cooke@uwtsd.ac.uk::46c329c9-26b7-4eba-b77b-7474421bfd31" providerId="AD" clId="Web-{BA1AEF1B-E7CE-16A2-9D2D-DAD5AF53D9AC}" dt="2023-03-29T09:55:57.288" v="2982"/>
          <ac:spMkLst>
            <pc:docMk/>
            <pc:sldMk cId="3634251696" sldId="322"/>
            <ac:spMk id="3" creationId="{24AF7B25-DC1F-D86A-A28C-3103E38DAED8}"/>
          </ac:spMkLst>
        </pc:spChg>
        <pc:graphicFrameChg chg="add mod ord modGraphic">
          <ac:chgData name="Alison Cooke" userId="S::a.cooke@uwtsd.ac.uk::46c329c9-26b7-4eba-b77b-7474421bfd31" providerId="AD" clId="Web-{BA1AEF1B-E7CE-16A2-9D2D-DAD5AF53D9AC}" dt="2023-03-29T09:59:42.734" v="3427"/>
          <ac:graphicFrameMkLst>
            <pc:docMk/>
            <pc:sldMk cId="3634251696" sldId="322"/>
            <ac:graphicFrameMk id="4" creationId="{4699AA7E-C444-5539-4B90-E5ADC415F9C3}"/>
          </ac:graphicFrameMkLst>
        </pc:graphicFrameChg>
      </pc:sldChg>
      <pc:sldChg chg="addSp delSp modSp new">
        <pc:chgData name="Alison Cooke" userId="S::a.cooke@uwtsd.ac.uk::46c329c9-26b7-4eba-b77b-7474421bfd31" providerId="AD" clId="Web-{BA1AEF1B-E7CE-16A2-9D2D-DAD5AF53D9AC}" dt="2023-03-29T10:16:21.503" v="5039"/>
        <pc:sldMkLst>
          <pc:docMk/>
          <pc:sldMk cId="316825282" sldId="323"/>
        </pc:sldMkLst>
        <pc:spChg chg="mod">
          <ac:chgData name="Alison Cooke" userId="S::a.cooke@uwtsd.ac.uk::46c329c9-26b7-4eba-b77b-7474421bfd31" providerId="AD" clId="Web-{BA1AEF1B-E7CE-16A2-9D2D-DAD5AF53D9AC}" dt="2023-03-29T10:10:13.834" v="4216" actId="20577"/>
          <ac:spMkLst>
            <pc:docMk/>
            <pc:sldMk cId="316825282" sldId="323"/>
            <ac:spMk id="2" creationId="{EDB09307-8DEF-D57E-A528-F784B46E0F46}"/>
          </ac:spMkLst>
        </pc:spChg>
        <pc:spChg chg="del">
          <ac:chgData name="Alison Cooke" userId="S::a.cooke@uwtsd.ac.uk::46c329c9-26b7-4eba-b77b-7474421bfd31" providerId="AD" clId="Web-{BA1AEF1B-E7CE-16A2-9D2D-DAD5AF53D9AC}" dt="2023-03-29T10:03:50.008" v="3444"/>
          <ac:spMkLst>
            <pc:docMk/>
            <pc:sldMk cId="316825282" sldId="323"/>
            <ac:spMk id="3" creationId="{82E9ACB5-90C5-2142-E94F-2F5523D69ADC}"/>
          </ac:spMkLst>
        </pc:spChg>
        <pc:graphicFrameChg chg="add mod ord modGraphic">
          <ac:chgData name="Alison Cooke" userId="S::a.cooke@uwtsd.ac.uk::46c329c9-26b7-4eba-b77b-7474421bfd31" providerId="AD" clId="Web-{BA1AEF1B-E7CE-16A2-9D2D-DAD5AF53D9AC}" dt="2023-03-29T10:16:21.503" v="5039"/>
          <ac:graphicFrameMkLst>
            <pc:docMk/>
            <pc:sldMk cId="316825282" sldId="323"/>
            <ac:graphicFrameMk id="4" creationId="{24B2EFB4-4801-A8C5-B211-4263E167EB84}"/>
          </ac:graphicFrameMkLst>
        </pc:graphicFrameChg>
      </pc:sldChg>
    </pc:docChg>
  </pc:docChgLst>
  <pc:docChgLst>
    <pc:chgData name="Alison Cooke" userId="S::a.cooke@uwtsd.ac.uk::46c329c9-26b7-4eba-b77b-7474421bfd31" providerId="AD" clId="Web-{9188FAF7-45FB-7506-C87B-A979E8F24EF8}"/>
    <pc:docChg chg="modSld">
      <pc:chgData name="Alison Cooke" userId="S::a.cooke@uwtsd.ac.uk::46c329c9-26b7-4eba-b77b-7474421bfd31" providerId="AD" clId="Web-{9188FAF7-45FB-7506-C87B-A979E8F24EF8}" dt="2023-02-15T15:40:40.537" v="7"/>
      <pc:docMkLst>
        <pc:docMk/>
      </pc:docMkLst>
      <pc:sldChg chg="modSp">
        <pc:chgData name="Alison Cooke" userId="S::a.cooke@uwtsd.ac.uk::46c329c9-26b7-4eba-b77b-7474421bfd31" providerId="AD" clId="Web-{9188FAF7-45FB-7506-C87B-A979E8F24EF8}" dt="2023-02-15T15:37:24.064" v="0" actId="20577"/>
        <pc:sldMkLst>
          <pc:docMk/>
          <pc:sldMk cId="1147549936" sldId="258"/>
        </pc:sldMkLst>
        <pc:spChg chg="mod">
          <ac:chgData name="Alison Cooke" userId="S::a.cooke@uwtsd.ac.uk::46c329c9-26b7-4eba-b77b-7474421bfd31" providerId="AD" clId="Web-{9188FAF7-45FB-7506-C87B-A979E8F24EF8}" dt="2023-02-15T15:37:24.064" v="0" actId="20577"/>
          <ac:spMkLst>
            <pc:docMk/>
            <pc:sldMk cId="1147549936" sldId="258"/>
            <ac:spMk id="5" creationId="{96FE8A07-45B3-4401-AEF2-C9368D14EA2F}"/>
          </ac:spMkLst>
        </pc:spChg>
      </pc:sldChg>
      <pc:sldChg chg="addAnim modAnim">
        <pc:chgData name="Alison Cooke" userId="S::a.cooke@uwtsd.ac.uk::46c329c9-26b7-4eba-b77b-7474421bfd31" providerId="AD" clId="Web-{9188FAF7-45FB-7506-C87B-A979E8F24EF8}" dt="2023-02-15T15:40:40.537" v="7"/>
        <pc:sldMkLst>
          <pc:docMk/>
          <pc:sldMk cId="3451093567" sldId="262"/>
        </pc:sldMkLst>
      </pc:sldChg>
      <pc:sldChg chg="addAnim modAnim">
        <pc:chgData name="Alison Cooke" userId="S::a.cooke@uwtsd.ac.uk::46c329c9-26b7-4eba-b77b-7474421bfd31" providerId="AD" clId="Web-{9188FAF7-45FB-7506-C87B-A979E8F24EF8}" dt="2023-02-15T15:39:50.817" v="5"/>
        <pc:sldMkLst>
          <pc:docMk/>
          <pc:sldMk cId="3031364603" sldId="311"/>
        </pc:sldMkLst>
      </pc:sldChg>
    </pc:docChg>
  </pc:docChgLst>
  <pc:docChgLst>
    <pc:chgData name="Alison Cooke" userId="S::a.cooke@uwtsd.ac.uk::46c329c9-26b7-4eba-b77b-7474421bfd31" providerId="AD" clId="Web-{09FD92F5-4387-F0CC-B0AC-481219BC26FB}"/>
    <pc:docChg chg="modSld">
      <pc:chgData name="Alison Cooke" userId="S::a.cooke@uwtsd.ac.uk::46c329c9-26b7-4eba-b77b-7474421bfd31" providerId="AD" clId="Web-{09FD92F5-4387-F0CC-B0AC-481219BC26FB}" dt="2023-03-29T16:47:12.636" v="1"/>
      <pc:docMkLst>
        <pc:docMk/>
      </pc:docMkLst>
      <pc:sldChg chg="modSp">
        <pc:chgData name="Alison Cooke" userId="S::a.cooke@uwtsd.ac.uk::46c329c9-26b7-4eba-b77b-7474421bfd31" providerId="AD" clId="Web-{09FD92F5-4387-F0CC-B0AC-481219BC26FB}" dt="2023-03-29T16:47:12.636" v="1"/>
        <pc:sldMkLst>
          <pc:docMk/>
          <pc:sldMk cId="3634251696" sldId="322"/>
        </pc:sldMkLst>
        <pc:graphicFrameChg chg="mod modGraphic">
          <ac:chgData name="Alison Cooke" userId="S::a.cooke@uwtsd.ac.uk::46c329c9-26b7-4eba-b77b-7474421bfd31" providerId="AD" clId="Web-{09FD92F5-4387-F0CC-B0AC-481219BC26FB}" dt="2023-03-29T16:47:12.636" v="1"/>
          <ac:graphicFrameMkLst>
            <pc:docMk/>
            <pc:sldMk cId="3634251696" sldId="322"/>
            <ac:graphicFrameMk id="4" creationId="{4699AA7E-C444-5539-4B90-E5ADC415F9C3}"/>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Since we lats met and discussed workbook 2 – how many of you have taken the time to sit down and spend time going through the workbook, highlighting words that you are unsure of, looking for the directive words/topics and limitations and generally just starting to read around the investigative areas that this workbook is based on??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342894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are directive words?</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94320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are limiting words?</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448229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Here’s task 1 </a:t>
            </a:r>
          </a:p>
          <a:p>
            <a:r>
              <a:rPr lang="en-GB"/>
              <a:t>Lets identify</a:t>
            </a:r>
          </a:p>
          <a:p>
            <a:r>
              <a:rPr lang="en-GB"/>
              <a:t>The directive words</a:t>
            </a:r>
          </a:p>
          <a:p>
            <a:r>
              <a:rPr lang="en-GB"/>
              <a:t>The topic</a:t>
            </a:r>
          </a:p>
          <a:p>
            <a:r>
              <a:rPr lang="en-GB"/>
              <a:t>The limitations</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42289458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Start to breakdown the question bit by bit, sentence by sentence – so that you understand what each part of the task is asking of you</a:t>
            </a:r>
          </a:p>
          <a:p>
            <a:endParaRPr lang="en-GB"/>
          </a:p>
          <a:p>
            <a:r>
              <a:rPr lang="en-GB"/>
              <a:t>So - What are the appropriate methods of gathering intelligence or evidence?</a:t>
            </a:r>
          </a:p>
          <a:p>
            <a:endParaRPr lang="en-GB"/>
          </a:p>
          <a:p>
            <a:r>
              <a:rPr lang="en-GB"/>
              <a:t>Think of your current role – what do you do there, what methods do you employ?</a:t>
            </a:r>
          </a:p>
          <a:p>
            <a:endParaRPr lang="en-GB"/>
          </a:p>
          <a:p>
            <a:r>
              <a:rPr lang="en-GB"/>
              <a:t>Intelligence – covert/overt, public/community, observations, media etc</a:t>
            </a:r>
          </a:p>
          <a:p>
            <a:r>
              <a:rPr lang="en-GB"/>
              <a:t>Evidence – witnesses, victims, CCTV, ANPR, interviews, statements, forensics etc</a:t>
            </a:r>
          </a:p>
          <a:p>
            <a:endParaRPr lang="en-GB"/>
          </a:p>
          <a:p>
            <a:r>
              <a:rPr lang="en-GB"/>
              <a:t>Who are the OTHERS??  - some suggestions are given in the task</a:t>
            </a:r>
          </a:p>
          <a:p>
            <a:r>
              <a:rPr lang="en-GB"/>
              <a:t>Who else may it include??   CSI, traffic officers, Child Protection officers, Dog section, Rape Investigators, HOLMES staff , pathologists, Police doctors, etc</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7798346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range of appropriate sources??</a:t>
            </a:r>
          </a:p>
          <a:p>
            <a:r>
              <a:rPr lang="en-GB"/>
              <a:t>What does this mean??</a:t>
            </a:r>
          </a:p>
          <a:p>
            <a:endParaRPr lang="en-GB"/>
          </a:p>
          <a:p>
            <a:r>
              <a:rPr lang="en-GB"/>
              <a:t>Next  - ‘recorded and retained in a format in line with policy/procedure’</a:t>
            </a:r>
          </a:p>
          <a:p>
            <a:r>
              <a:rPr lang="en-GB"/>
              <a:t>What policy are you referring to , what does it say.</a:t>
            </a:r>
          </a:p>
          <a:p>
            <a:r>
              <a:rPr lang="en-GB"/>
              <a:t>Was it the right way in your example?</a:t>
            </a:r>
          </a:p>
          <a:p>
            <a:endParaRPr lang="en-GB"/>
          </a:p>
          <a:p>
            <a:r>
              <a:rPr lang="en-GB"/>
              <a:t>Next – how did you identify or plan your next actions? </a:t>
            </a:r>
          </a:p>
          <a:p>
            <a:r>
              <a:rPr lang="en-GB"/>
              <a:t>Was it led by the investigation? Led by HOLMES, led by SIO, witness etc</a:t>
            </a:r>
          </a:p>
          <a:p>
            <a:endParaRPr lang="en-GB"/>
          </a:p>
          <a:p>
            <a:r>
              <a:rPr lang="en-GB"/>
              <a:t>At each step of the task look for some academic sources that will support what you are evaluating/assessing or describing or that may even challenge what you did.</a:t>
            </a:r>
          </a:p>
          <a:p>
            <a:r>
              <a:rPr lang="en-GB"/>
              <a:t>Don’t forget to give balance – not one sided.</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071043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does this task concentrate on?</a:t>
            </a:r>
          </a:p>
          <a:p>
            <a:endParaRPr lang="en-GB"/>
          </a:p>
          <a:p>
            <a:r>
              <a:rPr lang="en-GB"/>
              <a:t>Victims and witnesses</a:t>
            </a:r>
          </a:p>
          <a:p>
            <a:endParaRPr lang="en-GB"/>
          </a:p>
          <a:p>
            <a:r>
              <a:rPr lang="en-GB"/>
              <a:t>So straight away you know that your source material to support or build around your response will come from that subject area.</a:t>
            </a:r>
          </a:p>
          <a:p>
            <a:endParaRPr lang="en-GB"/>
          </a:p>
          <a:p>
            <a:r>
              <a:rPr lang="en-GB"/>
              <a:t>So what kind of national policies/procedures/legislation etc is there as a foundation for you?</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805079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What does critically evaluate mean??</a:t>
            </a:r>
          </a:p>
          <a:p>
            <a:endParaRPr lang="en-GB"/>
          </a:p>
          <a:p>
            <a:r>
              <a:rPr lang="en-GB"/>
              <a:t>Look it up.</a:t>
            </a:r>
          </a:p>
          <a:p>
            <a:endParaRPr lang="en-GB"/>
          </a:p>
          <a:p>
            <a:r>
              <a:rPr lang="en-GB"/>
              <a:t>Go back to the overview of workbook 1 – task 3 and I go into some detail there as to what critical evaluation is – the types f questions to ask</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263611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 the content of the two boxes – blue on the left of screen and lilac on the right side of the screen</a:t>
            </a:r>
          </a:p>
          <a:p>
            <a:r>
              <a:rPr lang="en-GB"/>
              <a:t>Have a read through the bullet points</a:t>
            </a:r>
          </a:p>
          <a:p>
            <a:endParaRPr lang="en-GB"/>
          </a:p>
          <a:p>
            <a:r>
              <a:rPr lang="en-GB"/>
              <a:t>Then tell me which box refers to critical writing and which to descriptive</a:t>
            </a:r>
          </a:p>
          <a:p>
            <a:endParaRPr lang="en-GB"/>
          </a:p>
          <a:p>
            <a:endParaRPr lang="en-GB"/>
          </a:p>
          <a:p>
            <a:r>
              <a:rPr lang="en-GB"/>
              <a:t>Which should you be aiming for in your submission – Critical or descriptive writing??</a:t>
            </a:r>
          </a:p>
          <a:p>
            <a:endParaRPr lang="en-GB"/>
          </a:p>
          <a:p>
            <a:r>
              <a:rPr lang="en-GB"/>
              <a:t>Why??</a:t>
            </a:r>
          </a:p>
          <a:p>
            <a:endParaRPr lang="en-GB"/>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269631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does this require from you??</a:t>
            </a:r>
          </a:p>
          <a:p>
            <a:r>
              <a:rPr lang="en-GB"/>
              <a:t>Think about what you did – REFLECT upon what you did.</a:t>
            </a:r>
          </a:p>
          <a:p>
            <a:r>
              <a:rPr lang="en-GB"/>
              <a:t>Show evidence of reflection – if it assists refer to a reflective model </a:t>
            </a:r>
          </a:p>
          <a:p>
            <a:r>
              <a:rPr lang="en-GB"/>
              <a:t>What did you do? What would you do differently next time? What did you learn? etc</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3100912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does examine mean??</a:t>
            </a:r>
          </a:p>
          <a:p>
            <a:endParaRPr lang="en-GB"/>
          </a:p>
          <a:p>
            <a:endParaRPr lang="en-GB"/>
          </a:p>
          <a:p>
            <a:r>
              <a:rPr lang="en-GB"/>
              <a:t>What do you ned to concentrate on within this section??</a:t>
            </a:r>
          </a:p>
          <a:p>
            <a:r>
              <a:rPr lang="en-GB"/>
              <a:t>Ans : Safeguarding concerns.</a:t>
            </a:r>
          </a:p>
          <a:p>
            <a:r>
              <a:rPr lang="en-GB"/>
              <a:t>Children or vulnerable adults.</a:t>
            </a:r>
          </a:p>
          <a:p>
            <a:r>
              <a:rPr lang="en-GB"/>
              <a:t>What is meant by appropriate responses within the task?</a:t>
            </a:r>
          </a:p>
          <a:p>
            <a:r>
              <a:rPr lang="en-GB"/>
              <a:t>Involvement of specialist officers, SSD or other agencies.</a:t>
            </a:r>
          </a:p>
          <a:p>
            <a:r>
              <a:rPr lang="en-GB"/>
              <a:t>Highlighting as vulnerable or a child at risk</a:t>
            </a:r>
          </a:p>
          <a:p>
            <a:r>
              <a:rPr lang="en-GB"/>
              <a:t>Taking preventative steps to ensure they are safe</a:t>
            </a:r>
          </a:p>
          <a:p>
            <a:r>
              <a:rPr lang="en-GB"/>
              <a:t>What about management of risk? What’s that all about?</a:t>
            </a:r>
          </a:p>
          <a:p>
            <a:r>
              <a:rPr lang="en-GB"/>
              <a:t>Don’t forget the 10 principles of Risk – college of policing</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3861994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Handout on Moodle</a:t>
            </a: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1925474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Look for journals and </a:t>
            </a:r>
            <a:r>
              <a:rPr lang="en-GB" err="1"/>
              <a:t>ebooks</a:t>
            </a:r>
            <a:r>
              <a:rPr lang="en-GB"/>
              <a:t> – </a:t>
            </a:r>
          </a:p>
          <a:p>
            <a:r>
              <a:rPr lang="en-GB"/>
              <a:t>Not so many websites</a:t>
            </a:r>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11002243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Cut off date will take into consideration Easter Holidays PLUS I have a large submission of essays for another course on 24.04.23 – so I will email you to tell you when</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4025553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29/03/2023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29/03/2023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fontScale="90000"/>
          </a:bodyPr>
          <a:lstStyle/>
          <a:p>
            <a:br>
              <a:rPr lang="en-GB" b="1">
                <a:solidFill>
                  <a:schemeClr val="bg1"/>
                </a:solidFill>
              </a:rPr>
            </a:br>
            <a:r>
              <a:rPr lang="en-GB" b="1">
                <a:solidFill>
                  <a:schemeClr val="bg1"/>
                </a:solidFill>
              </a:rPr>
              <a:t>BSc Professional Investigation</a:t>
            </a:r>
            <a:br>
              <a:rPr lang="en-GB" b="1">
                <a:solidFill>
                  <a:schemeClr val="bg1"/>
                </a:solidFill>
              </a:rPr>
            </a:br>
            <a:r>
              <a:rPr lang="en-GB" b="1">
                <a:solidFill>
                  <a:schemeClr val="bg1"/>
                </a:solidFill>
              </a:rPr>
              <a:t>29.03.23</a:t>
            </a:r>
            <a:br>
              <a:rPr lang="en-GB" b="1">
                <a:solidFill>
                  <a:schemeClr val="bg1"/>
                </a:solidFill>
              </a:rPr>
            </a:br>
            <a:r>
              <a:rPr lang="en-GB" b="1">
                <a:solidFill>
                  <a:schemeClr val="bg1"/>
                </a:solidFill>
              </a:rPr>
              <a:t>Workbook 2 Overview</a:t>
            </a:r>
            <a:br>
              <a:rPr lang="en-GB" b="1">
                <a:solidFill>
                  <a:schemeClr val="bg1"/>
                </a:solidFill>
              </a:rPr>
            </a:br>
            <a:r>
              <a:rPr lang="en-GB" b="1">
                <a:solidFill>
                  <a:schemeClr val="bg1"/>
                </a:solidFill>
              </a:rPr>
              <a:t>Tasks 3 &amp; 4 &amp; 5</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chemeClr val="bg1"/>
                </a:solidFill>
              </a:rPr>
              <a:t>Workbook 2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fontScale="85000" lnSpcReduction="10000"/>
          </a:bodyPr>
          <a:lstStyle/>
          <a:p>
            <a:pPr marL="0" indent="0">
              <a:buNone/>
            </a:pPr>
            <a:r>
              <a:rPr lang="en-GB"/>
              <a:t>5 Tasks:</a:t>
            </a:r>
          </a:p>
          <a:p>
            <a:pPr marL="0" indent="0">
              <a:buNone/>
            </a:pPr>
            <a:endParaRPr lang="en-GB"/>
          </a:p>
          <a:p>
            <a:pPr marL="514350" indent="-514350">
              <a:buAutoNum type="arabicPeriod"/>
            </a:pPr>
            <a:r>
              <a:rPr lang="en-GB"/>
              <a:t>Information and intelligence gathering</a:t>
            </a:r>
          </a:p>
          <a:p>
            <a:pPr marL="514350" indent="-514350">
              <a:buAutoNum type="arabicPeriod"/>
            </a:pPr>
            <a:r>
              <a:rPr lang="en-GB"/>
              <a:t>Safeguarding and risk assessment</a:t>
            </a:r>
          </a:p>
          <a:p>
            <a:pPr marL="514350" indent="-514350">
              <a:buAutoNum type="arabicPeriod"/>
            </a:pPr>
            <a:r>
              <a:rPr lang="en-GB" b="1">
                <a:solidFill>
                  <a:srgbClr val="FF0000"/>
                </a:solidFill>
              </a:rPr>
              <a:t>Interview and custody processes</a:t>
            </a:r>
          </a:p>
          <a:p>
            <a:pPr marL="514350" indent="-514350">
              <a:buAutoNum type="arabicPeriod"/>
            </a:pPr>
            <a:r>
              <a:rPr lang="en-GB" b="1">
                <a:solidFill>
                  <a:srgbClr val="FF0000"/>
                </a:solidFill>
              </a:rPr>
              <a:t>Investigation documentation processes</a:t>
            </a:r>
          </a:p>
          <a:p>
            <a:pPr marL="514350" indent="-514350">
              <a:buAutoNum type="arabicPeriod"/>
            </a:pPr>
            <a:r>
              <a:rPr lang="en-GB" b="1">
                <a:solidFill>
                  <a:srgbClr val="FF0000"/>
                </a:solidFill>
              </a:rPr>
              <a:t>Personal study/learning plan</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solidFill>
            <a:schemeClr val="accent6">
              <a:lumMod val="20000"/>
              <a:lumOff val="80000"/>
            </a:schemeClr>
          </a:solidFill>
        </p:spPr>
        <p:txBody>
          <a:bodyPr vert="horz" lIns="91440" tIns="45720" rIns="91440" bIns="45720" rtlCol="0" anchor="t">
            <a:normAutofit fontScale="85000" lnSpcReduction="10000"/>
          </a:bodyPr>
          <a:lstStyle/>
          <a:p>
            <a:pPr marL="0" indent="0" algn="ctr">
              <a:buNone/>
            </a:pPr>
            <a:endParaRPr lang="en-GB" b="1">
              <a:solidFill>
                <a:srgbClr val="0070C0"/>
              </a:solidFill>
            </a:endParaRPr>
          </a:p>
          <a:p>
            <a:pPr marL="0" indent="0" algn="ctr">
              <a:buNone/>
            </a:pPr>
            <a:endParaRPr lang="en-GB" b="1"/>
          </a:p>
          <a:p>
            <a:pPr marL="0" indent="0" algn="ctr">
              <a:buNone/>
            </a:pPr>
            <a:r>
              <a:rPr lang="en-GB" b="1"/>
              <a:t>Submission</a:t>
            </a:r>
          </a:p>
          <a:p>
            <a:pPr marL="0" indent="0" algn="ctr">
              <a:buNone/>
            </a:pPr>
            <a:endParaRPr lang="en-GB" b="1"/>
          </a:p>
          <a:p>
            <a:pPr marL="0" indent="0" algn="ctr">
              <a:buNone/>
            </a:pPr>
            <a:r>
              <a:rPr lang="en-GB" b="1"/>
              <a:t>23:59hrs</a:t>
            </a:r>
          </a:p>
          <a:p>
            <a:pPr marL="0" indent="0" algn="ctr">
              <a:buNone/>
            </a:pPr>
            <a:r>
              <a:rPr lang="en-GB" b="1"/>
              <a:t>May 12</a:t>
            </a:r>
            <a:r>
              <a:rPr lang="en-GB" b="1" baseline="30000"/>
              <a:t>th</a:t>
            </a:r>
            <a:r>
              <a:rPr lang="en-GB" b="1"/>
              <a:t>, 2023</a:t>
            </a:r>
          </a:p>
          <a:p>
            <a:pPr marL="0" indent="0" algn="ctr">
              <a:buNone/>
            </a:pPr>
            <a:endParaRPr lang="en-GB" b="1"/>
          </a:p>
          <a:p>
            <a:pPr marL="0" indent="0" algn="ctr">
              <a:buNone/>
            </a:pPr>
            <a:r>
              <a:rPr lang="en-GB" b="1"/>
              <a:t>6 weeks</a:t>
            </a:r>
          </a:p>
          <a:p>
            <a:pPr marL="0" indent="0">
              <a:buNone/>
            </a:pPr>
            <a:endParaRPr lang="en-GB"/>
          </a:p>
        </p:txBody>
      </p:sp>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bg/>
                                          </p:spTgt>
                                        </p:tgtEl>
                                        <p:attrNameLst>
                                          <p:attrName>style.visibility</p:attrName>
                                        </p:attrNameLst>
                                      </p:cBhvr>
                                      <p:to>
                                        <p:strVal val="visible"/>
                                      </p:to>
                                    </p:set>
                                    <p:animEffect transition="in" filter="fade">
                                      <p:cBhvr>
                                        <p:cTn id="49" dur="1000"/>
                                        <p:tgtEl>
                                          <p:spTgt spid="6">
                                            <p:bg/>
                                          </p:spTgt>
                                        </p:tgtEl>
                                      </p:cBhvr>
                                    </p:animEffect>
                                    <p:anim calcmode="lin" valueType="num">
                                      <p:cBhvr>
                                        <p:cTn id="50" dur="1000" fill="hold"/>
                                        <p:tgtEl>
                                          <p:spTgt spid="6">
                                            <p:bg/>
                                          </p:spTgt>
                                        </p:tgtEl>
                                        <p:attrNameLst>
                                          <p:attrName>ppt_x</p:attrName>
                                        </p:attrNameLst>
                                      </p:cBhvr>
                                      <p:tavLst>
                                        <p:tav tm="0">
                                          <p:val>
                                            <p:strVal val="#ppt_x"/>
                                          </p:val>
                                        </p:tav>
                                        <p:tav tm="100000">
                                          <p:val>
                                            <p:strVal val="#ppt_x"/>
                                          </p:val>
                                        </p:tav>
                                      </p:tavLst>
                                    </p:anim>
                                    <p:anim calcmode="lin" valueType="num">
                                      <p:cBhvr>
                                        <p:cTn id="51" dur="1000" fill="hold"/>
                                        <p:tgtEl>
                                          <p:spTgt spid="6">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2" end="2"/>
                                            </p:txEl>
                                          </p:spTgt>
                                        </p:tgtEl>
                                        <p:attrNameLst>
                                          <p:attrName>style.visibility</p:attrName>
                                        </p:attrNameLst>
                                      </p:cBhvr>
                                      <p:to>
                                        <p:strVal val="visible"/>
                                      </p:to>
                                    </p:set>
                                    <p:animEffect transition="in" filter="fade">
                                      <p:cBhvr>
                                        <p:cTn id="56" dur="1000"/>
                                        <p:tgtEl>
                                          <p:spTgt spid="6">
                                            <p:txEl>
                                              <p:pRg st="2" end="2"/>
                                            </p:txEl>
                                          </p:spTgt>
                                        </p:tgtEl>
                                      </p:cBhvr>
                                    </p:animEffect>
                                    <p:anim calcmode="lin" valueType="num">
                                      <p:cBhvr>
                                        <p:cTn id="57"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6">
                                            <p:txEl>
                                              <p:pRg st="5" end="5"/>
                                            </p:txEl>
                                          </p:spTgt>
                                        </p:tgtEl>
                                        <p:attrNameLst>
                                          <p:attrName>style.visibility</p:attrName>
                                        </p:attrNameLst>
                                      </p:cBhvr>
                                      <p:to>
                                        <p:strVal val="visible"/>
                                      </p:to>
                                    </p:set>
                                    <p:animEffect transition="in" filter="fade">
                                      <p:cBhvr>
                                        <p:cTn id="70" dur="1000"/>
                                        <p:tgtEl>
                                          <p:spTgt spid="6">
                                            <p:txEl>
                                              <p:pRg st="5" end="5"/>
                                            </p:txEl>
                                          </p:spTgt>
                                        </p:tgtEl>
                                      </p:cBhvr>
                                    </p:animEffect>
                                    <p:anim calcmode="lin" valueType="num">
                                      <p:cBhvr>
                                        <p:cTn id="71"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6">
                                            <p:txEl>
                                              <p:pRg st="7" end="7"/>
                                            </p:txEl>
                                          </p:spTgt>
                                        </p:tgtEl>
                                        <p:attrNameLst>
                                          <p:attrName>style.visibility</p:attrName>
                                        </p:attrNameLst>
                                      </p:cBhvr>
                                      <p:to>
                                        <p:strVal val="visible"/>
                                      </p:to>
                                    </p:set>
                                    <p:animEffect transition="in" filter="fade">
                                      <p:cBhvr>
                                        <p:cTn id="77" dur="1000"/>
                                        <p:tgtEl>
                                          <p:spTgt spid="6">
                                            <p:txEl>
                                              <p:pRg st="7" end="7"/>
                                            </p:txEl>
                                          </p:spTgt>
                                        </p:tgtEl>
                                      </p:cBhvr>
                                    </p:animEffect>
                                    <p:anim calcmode="lin" valueType="num">
                                      <p:cBhvr>
                                        <p:cTn id="78"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79"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0AC9-0294-4E1A-86AB-4DBD033C4FD1}"/>
              </a:ext>
            </a:extLst>
          </p:cNvPr>
          <p:cNvSpPr>
            <a:spLocks noGrp="1"/>
          </p:cNvSpPr>
          <p:nvPr>
            <p:ph type="title"/>
          </p:nvPr>
        </p:nvSpPr>
        <p:spPr>
          <a:solidFill>
            <a:srgbClr val="002060"/>
          </a:solidFill>
        </p:spPr>
        <p:txBody>
          <a:bodyPr/>
          <a:lstStyle/>
          <a:p>
            <a:r>
              <a:rPr lang="en-GB">
                <a:solidFill>
                  <a:schemeClr val="bg1"/>
                </a:solidFill>
              </a:rPr>
              <a:t>Understanding the  Assignment</a:t>
            </a:r>
          </a:p>
        </p:txBody>
      </p:sp>
      <p:sp>
        <p:nvSpPr>
          <p:cNvPr id="3" name="Content Placeholder 2">
            <a:extLst>
              <a:ext uri="{FF2B5EF4-FFF2-40B4-BE49-F238E27FC236}">
                <a16:creationId xmlns:a16="http://schemas.microsoft.com/office/drawing/2014/main" id="{09E8398E-21AA-422F-A82A-8CE904BC3780}"/>
              </a:ext>
            </a:extLst>
          </p:cNvPr>
          <p:cNvSpPr>
            <a:spLocks noGrp="1"/>
          </p:cNvSpPr>
          <p:nvPr>
            <p:ph idx="1"/>
          </p:nvPr>
        </p:nvSpPr>
        <p:spPr/>
        <p:txBody>
          <a:bodyPr>
            <a:normAutofit fontScale="92500" lnSpcReduction="10000"/>
          </a:bodyPr>
          <a:lstStyle/>
          <a:p>
            <a:r>
              <a:rPr lang="en-GB"/>
              <a:t>Read the assignment brief</a:t>
            </a:r>
          </a:p>
          <a:p>
            <a:r>
              <a:rPr lang="en-GB"/>
              <a:t>Underline words that guide you on the </a:t>
            </a:r>
            <a:r>
              <a:rPr lang="en-GB" b="1">
                <a:solidFill>
                  <a:srgbClr val="00B050"/>
                </a:solidFill>
              </a:rPr>
              <a:t>subject/topic</a:t>
            </a:r>
            <a:r>
              <a:rPr lang="en-GB">
                <a:solidFill>
                  <a:srgbClr val="00B050"/>
                </a:solidFill>
              </a:rPr>
              <a:t> </a:t>
            </a:r>
            <a:r>
              <a:rPr lang="en-GB"/>
              <a:t>information you need ( i.e. content related)</a:t>
            </a:r>
          </a:p>
          <a:p>
            <a:r>
              <a:rPr lang="en-GB"/>
              <a:t>Underline words that are </a:t>
            </a:r>
            <a:r>
              <a:rPr lang="en-GB" b="1">
                <a:solidFill>
                  <a:srgbClr val="0070C0"/>
                </a:solidFill>
              </a:rPr>
              <a:t>process</a:t>
            </a:r>
            <a:r>
              <a:rPr lang="en-GB">
                <a:solidFill>
                  <a:srgbClr val="0070C0"/>
                </a:solidFill>
              </a:rPr>
              <a:t> </a:t>
            </a:r>
            <a:r>
              <a:rPr lang="en-GB"/>
              <a:t>related known as </a:t>
            </a:r>
            <a:r>
              <a:rPr lang="en-GB" b="1">
                <a:solidFill>
                  <a:srgbClr val="0070C0"/>
                </a:solidFill>
              </a:rPr>
              <a:t>Directive</a:t>
            </a:r>
            <a:r>
              <a:rPr lang="en-GB">
                <a:solidFill>
                  <a:srgbClr val="0070C0"/>
                </a:solidFill>
              </a:rPr>
              <a:t> </a:t>
            </a:r>
            <a:r>
              <a:rPr lang="en-GB" b="1">
                <a:solidFill>
                  <a:srgbClr val="0070C0"/>
                </a:solidFill>
              </a:rPr>
              <a:t>Words</a:t>
            </a:r>
            <a:r>
              <a:rPr lang="en-GB">
                <a:solidFill>
                  <a:srgbClr val="0070C0"/>
                </a:solidFill>
              </a:rPr>
              <a:t> </a:t>
            </a:r>
            <a:r>
              <a:rPr lang="en-GB"/>
              <a:t>(i.e. what to do with the subject - instructions)</a:t>
            </a:r>
          </a:p>
          <a:p>
            <a:r>
              <a:rPr lang="en-GB"/>
              <a:t>Underline </a:t>
            </a:r>
            <a:r>
              <a:rPr lang="en-GB" b="1">
                <a:solidFill>
                  <a:srgbClr val="FF0000"/>
                </a:solidFill>
              </a:rPr>
              <a:t>limiting</a:t>
            </a:r>
            <a:r>
              <a:rPr lang="en-GB"/>
              <a:t> words (i.e. word count, specific instruction)</a:t>
            </a:r>
          </a:p>
          <a:p>
            <a:r>
              <a:rPr lang="en-GB"/>
              <a:t>Content words – are specific to the module</a:t>
            </a:r>
          </a:p>
          <a:p>
            <a:r>
              <a:rPr lang="en-GB"/>
              <a:t>Process/instruction words – may be used in any module</a:t>
            </a:r>
          </a:p>
          <a:p>
            <a:endParaRPr lang="en-GB"/>
          </a:p>
        </p:txBody>
      </p:sp>
    </p:spTree>
    <p:extLst>
      <p:ext uri="{BB962C8B-B14F-4D97-AF65-F5344CB8AC3E}">
        <p14:creationId xmlns:p14="http://schemas.microsoft.com/office/powerpoint/2010/main" val="350544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a:solidFill>
                  <a:schemeClr val="bg1"/>
                </a:solidFill>
              </a:rPr>
              <a:t>Workbook 2 – Identifying key words</a:t>
            </a:r>
          </a:p>
        </p:txBody>
      </p:sp>
      <p:pic>
        <p:nvPicPr>
          <p:cNvPr id="4" name="Picture 3" descr="Graphical user interface, text, application&#10;&#10;Description automatically generated">
            <a:extLst>
              <a:ext uri="{FF2B5EF4-FFF2-40B4-BE49-F238E27FC236}">
                <a16:creationId xmlns:a16="http://schemas.microsoft.com/office/drawing/2014/main" id="{F8949B8C-D992-4516-BA5F-24C82D442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417638"/>
            <a:ext cx="3010320" cy="2629267"/>
          </a:xfrm>
          <a:prstGeom prst="rect">
            <a:avLst/>
          </a:prstGeom>
        </p:spPr>
      </p:pic>
      <p:pic>
        <p:nvPicPr>
          <p:cNvPr id="3" name="Picture 2">
            <a:extLst>
              <a:ext uri="{FF2B5EF4-FFF2-40B4-BE49-F238E27FC236}">
                <a16:creationId xmlns:a16="http://schemas.microsoft.com/office/drawing/2014/main" id="{2AC5D5CC-E8A7-4157-A647-C176ADA7DAEB}"/>
              </a:ext>
            </a:extLst>
          </p:cNvPr>
          <p:cNvPicPr>
            <a:picLocks noChangeAspect="1"/>
          </p:cNvPicPr>
          <p:nvPr/>
        </p:nvPicPr>
        <p:blipFill>
          <a:blip r:embed="rId3"/>
          <a:stretch>
            <a:fillRect/>
          </a:stretch>
        </p:blipFill>
        <p:spPr>
          <a:xfrm>
            <a:off x="7463193" y="1883950"/>
            <a:ext cx="3423343" cy="3090097"/>
          </a:xfrm>
          <a:prstGeom prst="rect">
            <a:avLst/>
          </a:prstGeom>
        </p:spPr>
      </p:pic>
      <p:sp>
        <p:nvSpPr>
          <p:cNvPr id="5" name="Arrow: Right 4">
            <a:extLst>
              <a:ext uri="{FF2B5EF4-FFF2-40B4-BE49-F238E27FC236}">
                <a16:creationId xmlns:a16="http://schemas.microsoft.com/office/drawing/2014/main" id="{A576CAF0-0FA5-433A-90C5-57E76951DCC5}"/>
              </a:ext>
            </a:extLst>
          </p:cNvPr>
          <p:cNvSpPr/>
          <p:nvPr/>
        </p:nvSpPr>
        <p:spPr>
          <a:xfrm>
            <a:off x="4589253" y="2449902"/>
            <a:ext cx="2242868" cy="8641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Directive Words</a:t>
            </a:r>
          </a:p>
        </p:txBody>
      </p:sp>
      <p:sp>
        <p:nvSpPr>
          <p:cNvPr id="6" name="Arrow: Right 5">
            <a:extLst>
              <a:ext uri="{FF2B5EF4-FFF2-40B4-BE49-F238E27FC236}">
                <a16:creationId xmlns:a16="http://schemas.microsoft.com/office/drawing/2014/main" id="{429C8704-FD09-4F4F-B32E-F534B74EAE94}"/>
              </a:ext>
            </a:extLst>
          </p:cNvPr>
          <p:cNvSpPr/>
          <p:nvPr/>
        </p:nvSpPr>
        <p:spPr>
          <a:xfrm>
            <a:off x="4589252" y="3425027"/>
            <a:ext cx="2242868" cy="864194"/>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Topic</a:t>
            </a:r>
          </a:p>
        </p:txBody>
      </p:sp>
      <p:sp>
        <p:nvSpPr>
          <p:cNvPr id="7" name="Arrow: Right 6">
            <a:extLst>
              <a:ext uri="{FF2B5EF4-FFF2-40B4-BE49-F238E27FC236}">
                <a16:creationId xmlns:a16="http://schemas.microsoft.com/office/drawing/2014/main" id="{D99EB2EC-FDD3-4E4F-BBD7-942CB1A56E1A}"/>
              </a:ext>
            </a:extLst>
          </p:cNvPr>
          <p:cNvSpPr/>
          <p:nvPr/>
        </p:nvSpPr>
        <p:spPr>
          <a:xfrm>
            <a:off x="4589252" y="4416725"/>
            <a:ext cx="2242868" cy="864194"/>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Limiting words</a:t>
            </a:r>
          </a:p>
        </p:txBody>
      </p:sp>
    </p:spTree>
    <p:extLst>
      <p:ext uri="{BB962C8B-B14F-4D97-AF65-F5344CB8AC3E}">
        <p14:creationId xmlns:p14="http://schemas.microsoft.com/office/powerpoint/2010/main" val="1235079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9A6E-5C65-41F2-9F8B-D1BB1C34809F}"/>
              </a:ext>
            </a:extLst>
          </p:cNvPr>
          <p:cNvSpPr>
            <a:spLocks noGrp="1"/>
          </p:cNvSpPr>
          <p:nvPr>
            <p:ph type="title"/>
          </p:nvPr>
        </p:nvSpPr>
        <p:spPr>
          <a:solidFill>
            <a:srgbClr val="002060"/>
          </a:solidFill>
        </p:spPr>
        <p:txBody>
          <a:bodyPr/>
          <a:lstStyle/>
          <a:p>
            <a:r>
              <a:rPr lang="en-GB">
                <a:solidFill>
                  <a:schemeClr val="bg1"/>
                </a:solidFill>
              </a:rPr>
              <a:t>Directive Words</a:t>
            </a:r>
          </a:p>
        </p:txBody>
      </p:sp>
      <p:pic>
        <p:nvPicPr>
          <p:cNvPr id="5" name="Picture 4">
            <a:extLst>
              <a:ext uri="{FF2B5EF4-FFF2-40B4-BE49-F238E27FC236}">
                <a16:creationId xmlns:a16="http://schemas.microsoft.com/office/drawing/2014/main" id="{E8DD6B40-74F8-4668-B0EB-4CE0A309F41E}"/>
              </a:ext>
            </a:extLst>
          </p:cNvPr>
          <p:cNvPicPr>
            <a:picLocks noChangeAspect="1"/>
          </p:cNvPicPr>
          <p:nvPr/>
        </p:nvPicPr>
        <p:blipFill>
          <a:blip r:embed="rId3"/>
          <a:stretch>
            <a:fillRect/>
          </a:stretch>
        </p:blipFill>
        <p:spPr>
          <a:xfrm>
            <a:off x="5072332" y="1757193"/>
            <a:ext cx="6090432" cy="3603048"/>
          </a:xfrm>
          <a:prstGeom prst="rect">
            <a:avLst/>
          </a:prstGeom>
        </p:spPr>
      </p:pic>
      <p:sp>
        <p:nvSpPr>
          <p:cNvPr id="7" name="Content Placeholder 6">
            <a:extLst>
              <a:ext uri="{FF2B5EF4-FFF2-40B4-BE49-F238E27FC236}">
                <a16:creationId xmlns:a16="http://schemas.microsoft.com/office/drawing/2014/main" id="{CF5B7689-45E0-4142-B006-090D7317831D}"/>
              </a:ext>
            </a:extLst>
          </p:cNvPr>
          <p:cNvSpPr>
            <a:spLocks noGrp="1"/>
          </p:cNvSpPr>
          <p:nvPr>
            <p:ph idx="1"/>
          </p:nvPr>
        </p:nvSpPr>
        <p:spPr>
          <a:xfrm>
            <a:off x="609600" y="1600201"/>
            <a:ext cx="4462732" cy="3917032"/>
          </a:xfrm>
        </p:spPr>
        <p:txBody>
          <a:bodyPr/>
          <a:lstStyle/>
          <a:p>
            <a:r>
              <a:rPr lang="en-GB"/>
              <a:t>Directive words – </a:t>
            </a:r>
          </a:p>
          <a:p>
            <a:pPr marL="0" indent="0">
              <a:buNone/>
            </a:pPr>
            <a:r>
              <a:rPr lang="en-GB"/>
              <a:t>tell you what to do</a:t>
            </a:r>
          </a:p>
        </p:txBody>
      </p:sp>
    </p:spTree>
    <p:extLst>
      <p:ext uri="{BB962C8B-B14F-4D97-AF65-F5344CB8AC3E}">
        <p14:creationId xmlns:p14="http://schemas.microsoft.com/office/powerpoint/2010/main" val="165156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21D-D226-40B9-A404-C97B026D18E1}"/>
              </a:ext>
            </a:extLst>
          </p:cNvPr>
          <p:cNvSpPr>
            <a:spLocks noGrp="1"/>
          </p:cNvSpPr>
          <p:nvPr>
            <p:ph type="title"/>
          </p:nvPr>
        </p:nvSpPr>
        <p:spPr>
          <a:solidFill>
            <a:srgbClr val="002060"/>
          </a:solidFill>
        </p:spPr>
        <p:txBody>
          <a:bodyPr/>
          <a:lstStyle/>
          <a:p>
            <a:r>
              <a:rPr lang="en-GB">
                <a:solidFill>
                  <a:schemeClr val="bg1"/>
                </a:solidFill>
              </a:rPr>
              <a:t>Limiting words</a:t>
            </a:r>
          </a:p>
        </p:txBody>
      </p:sp>
      <p:sp>
        <p:nvSpPr>
          <p:cNvPr id="3" name="Content Placeholder 2">
            <a:extLst>
              <a:ext uri="{FF2B5EF4-FFF2-40B4-BE49-F238E27FC236}">
                <a16:creationId xmlns:a16="http://schemas.microsoft.com/office/drawing/2014/main" id="{0FC15841-370A-4F84-A8F7-A3CAAC809434}"/>
              </a:ext>
            </a:extLst>
          </p:cNvPr>
          <p:cNvSpPr>
            <a:spLocks noGrp="1"/>
          </p:cNvSpPr>
          <p:nvPr>
            <p:ph idx="1"/>
          </p:nvPr>
        </p:nvSpPr>
        <p:spPr/>
        <p:txBody>
          <a:bodyPr/>
          <a:lstStyle/>
          <a:p>
            <a:pPr marL="0" indent="0" algn="ctr">
              <a:buNone/>
            </a:pPr>
            <a:r>
              <a:rPr lang="en-GB" b="1" i="1">
                <a:solidFill>
                  <a:srgbClr val="00B050"/>
                </a:solidFill>
              </a:rPr>
              <a:t>Words which provide boundaries or constrains for your assignment</a:t>
            </a:r>
          </a:p>
          <a:p>
            <a:pPr marL="0" indent="0" algn="ctr">
              <a:buNone/>
            </a:pPr>
            <a:r>
              <a:rPr lang="en-GB" b="1" i="1">
                <a:solidFill>
                  <a:srgbClr val="00B050"/>
                </a:solidFill>
              </a:rPr>
              <a:t>e.g. word count or subject specific</a:t>
            </a:r>
            <a:endParaRPr lang="en-GB"/>
          </a:p>
          <a:p>
            <a:endParaRPr lang="en-GB"/>
          </a:p>
        </p:txBody>
      </p:sp>
      <p:pic>
        <p:nvPicPr>
          <p:cNvPr id="4" name="Picture 3">
            <a:extLst>
              <a:ext uri="{FF2B5EF4-FFF2-40B4-BE49-F238E27FC236}">
                <a16:creationId xmlns:a16="http://schemas.microsoft.com/office/drawing/2014/main" id="{467859D7-3577-41D6-B35A-DABCA9D903DB}"/>
              </a:ext>
            </a:extLst>
          </p:cNvPr>
          <p:cNvPicPr>
            <a:picLocks noChangeAspect="1"/>
          </p:cNvPicPr>
          <p:nvPr/>
        </p:nvPicPr>
        <p:blipFill>
          <a:blip r:embed="rId3"/>
          <a:stretch>
            <a:fillRect/>
          </a:stretch>
        </p:blipFill>
        <p:spPr>
          <a:xfrm>
            <a:off x="4657117" y="3751344"/>
            <a:ext cx="2877766" cy="1775156"/>
          </a:xfrm>
          <a:prstGeom prst="rect">
            <a:avLst/>
          </a:prstGeom>
        </p:spPr>
      </p:pic>
    </p:spTree>
    <p:extLst>
      <p:ext uri="{BB962C8B-B14F-4D97-AF65-F5344CB8AC3E}">
        <p14:creationId xmlns:p14="http://schemas.microsoft.com/office/powerpoint/2010/main" val="250513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0056F-F2B2-6D42-49DC-80C0156C29B2}"/>
              </a:ext>
            </a:extLst>
          </p:cNvPr>
          <p:cNvSpPr>
            <a:spLocks noGrp="1"/>
          </p:cNvSpPr>
          <p:nvPr>
            <p:ph type="title"/>
          </p:nvPr>
        </p:nvSpPr>
        <p:spPr>
          <a:solidFill>
            <a:srgbClr val="002060"/>
          </a:solidFill>
        </p:spPr>
        <p:txBody>
          <a:bodyPr/>
          <a:lstStyle/>
          <a:p>
            <a:r>
              <a:rPr lang="en-US">
                <a:solidFill>
                  <a:schemeClr val="bg1"/>
                </a:solidFill>
              </a:rPr>
              <a:t>Workbook 2 – Task 3</a:t>
            </a:r>
          </a:p>
        </p:txBody>
      </p:sp>
      <p:sp>
        <p:nvSpPr>
          <p:cNvPr id="3" name="Content Placeholder 2">
            <a:extLst>
              <a:ext uri="{FF2B5EF4-FFF2-40B4-BE49-F238E27FC236}">
                <a16:creationId xmlns:a16="http://schemas.microsoft.com/office/drawing/2014/main" id="{6BDDA2A5-A89F-D4B6-4B66-9A6F5E753887}"/>
              </a:ext>
            </a:extLst>
          </p:cNvPr>
          <p:cNvSpPr>
            <a:spLocks noGrp="1"/>
          </p:cNvSpPr>
          <p:nvPr>
            <p:ph idx="1"/>
          </p:nvPr>
        </p:nvSpPr>
        <p:spPr/>
        <p:txBody>
          <a:bodyPr vert="horz" lIns="91440" tIns="45720" rIns="91440" bIns="45720" rtlCol="0" anchor="t">
            <a:normAutofit/>
          </a:bodyPr>
          <a:lstStyle/>
          <a:p>
            <a:pPr marL="0" indent="0">
              <a:buNone/>
            </a:pPr>
            <a:r>
              <a:rPr lang="en-US" b="1">
                <a:ea typeface="+mn-lt"/>
                <a:cs typeface="+mn-lt"/>
              </a:rPr>
              <a:t>Task 3:</a:t>
            </a:r>
            <a:endParaRPr lang="en-US">
              <a:ea typeface="+mn-lt"/>
              <a:cs typeface="+mn-lt"/>
            </a:endParaRPr>
          </a:p>
          <a:p>
            <a:pPr marL="0" indent="0">
              <a:buNone/>
            </a:pPr>
            <a:r>
              <a:rPr lang="en-US" b="1">
                <a:ea typeface="+mn-lt"/>
                <a:cs typeface="+mn-lt"/>
              </a:rPr>
              <a:t>You must choose a serious and complex investigation in which you played a significant role with witnesses, suspects or victims.</a:t>
            </a:r>
          </a:p>
          <a:p>
            <a:pPr marL="0" indent="0">
              <a:buNone/>
            </a:pPr>
            <a:endParaRPr lang="en-US" b="1"/>
          </a:p>
          <a:p>
            <a:pPr marL="0" indent="0">
              <a:buNone/>
            </a:pPr>
            <a:r>
              <a:rPr lang="en-US" b="1">
                <a:solidFill>
                  <a:srgbClr val="0070C0"/>
                </a:solidFill>
              </a:rPr>
              <a:t>What is this task about?</a:t>
            </a:r>
          </a:p>
        </p:txBody>
      </p:sp>
    </p:spTree>
    <p:extLst>
      <p:ext uri="{BB962C8B-B14F-4D97-AF65-F5344CB8AC3E}">
        <p14:creationId xmlns:p14="http://schemas.microsoft.com/office/powerpoint/2010/main" val="383368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76073" y="386044"/>
            <a:ext cx="10972800" cy="916782"/>
          </a:xfrm>
          <a:solidFill>
            <a:srgbClr val="002060"/>
          </a:solidFill>
        </p:spPr>
        <p:txBody>
          <a:bodyPr/>
          <a:lstStyle/>
          <a:p>
            <a:r>
              <a:rPr lang="en-GB">
                <a:solidFill>
                  <a:schemeClr val="bg1"/>
                </a:solidFill>
              </a:rPr>
              <a:t>Workbook 2 – Task 3</a:t>
            </a:r>
          </a:p>
        </p:txBody>
      </p:sp>
      <p:sp>
        <p:nvSpPr>
          <p:cNvPr id="4" name="Content Placeholder 3">
            <a:extLst>
              <a:ext uri="{FF2B5EF4-FFF2-40B4-BE49-F238E27FC236}">
                <a16:creationId xmlns:a16="http://schemas.microsoft.com/office/drawing/2014/main" id="{F86F1746-A6C1-2FA9-0BD7-D653F67B1580}"/>
              </a:ext>
            </a:extLst>
          </p:cNvPr>
          <p:cNvSpPr>
            <a:spLocks noGrp="1"/>
          </p:cNvSpPr>
          <p:nvPr>
            <p:ph idx="1"/>
          </p:nvPr>
        </p:nvSpPr>
        <p:spPr>
          <a:xfrm>
            <a:off x="609600" y="1362076"/>
            <a:ext cx="10972800" cy="3917032"/>
          </a:xfrm>
        </p:spPr>
        <p:txBody>
          <a:bodyPr vert="horz" lIns="91440" tIns="45720" rIns="91440" bIns="45720" rtlCol="0" anchor="t">
            <a:normAutofit/>
          </a:bodyPr>
          <a:lstStyle/>
          <a:p>
            <a:pPr marL="0" indent="0">
              <a:buNone/>
            </a:pPr>
            <a:endParaRPr lang="en-US" sz="1600" b="1"/>
          </a:p>
          <a:p>
            <a:endParaRPr lang="en-US"/>
          </a:p>
        </p:txBody>
      </p:sp>
      <p:sp>
        <p:nvSpPr>
          <p:cNvPr id="3" name="TextBox 2">
            <a:extLst>
              <a:ext uri="{FF2B5EF4-FFF2-40B4-BE49-F238E27FC236}">
                <a16:creationId xmlns:a16="http://schemas.microsoft.com/office/drawing/2014/main" id="{607CA793-97E2-6F68-F393-1DC74A16FAB1}"/>
              </a:ext>
            </a:extLst>
          </p:cNvPr>
          <p:cNvSpPr txBox="1"/>
          <p:nvPr/>
        </p:nvSpPr>
        <p:spPr>
          <a:xfrm>
            <a:off x="607219" y="1637108"/>
            <a:ext cx="11041853"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Give a brief description </a:t>
            </a:r>
            <a:r>
              <a:rPr lang="en-US" sz="1600"/>
              <a:t>of the investigation including social and legislative contexts and any relevant cultural, ethnicity and language issues.</a:t>
            </a:r>
          </a:p>
          <a:p>
            <a:endParaRPr lang="en-US" sz="1600"/>
          </a:p>
          <a:p>
            <a:r>
              <a:rPr lang="en-US" sz="1600"/>
              <a:t>Critically evaluate the interview process of witnesses and suspecs and how you have gathered all required information in relation to the investigation in accordance with PIP investigative standards. (Consider generating further lines of enquiry where required).</a:t>
            </a:r>
          </a:p>
          <a:p>
            <a:endParaRPr lang="en-US" sz="1600"/>
          </a:p>
          <a:p>
            <a:r>
              <a:rPr lang="en-US" sz="1600"/>
              <a:t>Reflect upon your application of relevant powers to arrest and apprehend where necessary and the use of special warnings when required.</a:t>
            </a:r>
          </a:p>
          <a:p>
            <a:endParaRPr lang="en-US" sz="1600"/>
          </a:p>
          <a:p>
            <a:r>
              <a:rPr lang="en-US" sz="1600"/>
              <a:t>Illustrate how you have undertaken associated search and custody procedures to protect and safeguard the public in accordance with legislation and policy.</a:t>
            </a:r>
          </a:p>
          <a:p>
            <a:br>
              <a:rPr lang="en-US" sz="1600"/>
            </a:br>
            <a:r>
              <a:rPr lang="en-US" sz="1600"/>
              <a:t>Analyse your understanding of ethics and values of the service.</a:t>
            </a:r>
          </a:p>
          <a:p>
            <a:endParaRPr lang="en-US" sz="1600"/>
          </a:p>
          <a:p>
            <a:r>
              <a:rPr lang="en-US" sz="1600"/>
              <a:t>2000 words (+/- 10%: include your actual wordcount at the end of each section)</a:t>
            </a:r>
          </a:p>
          <a:p>
            <a:endParaRPr lang="en-US"/>
          </a:p>
          <a:p>
            <a:endParaRPr lang="en-US"/>
          </a:p>
        </p:txBody>
      </p:sp>
      <p:sp>
        <p:nvSpPr>
          <p:cNvPr id="5" name="Arrow: Down 4">
            <a:extLst>
              <a:ext uri="{FF2B5EF4-FFF2-40B4-BE49-F238E27FC236}">
                <a16:creationId xmlns:a16="http://schemas.microsoft.com/office/drawing/2014/main" id="{D4E6975E-70DD-CD72-ABA8-101573088992}"/>
              </a:ext>
            </a:extLst>
          </p:cNvPr>
          <p:cNvSpPr/>
          <p:nvPr/>
        </p:nvSpPr>
        <p:spPr>
          <a:xfrm>
            <a:off x="1092327" y="1715162"/>
            <a:ext cx="291703" cy="70842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D17757D8-3943-1D94-2808-1C05F0626DFF}"/>
              </a:ext>
            </a:extLst>
          </p:cNvPr>
          <p:cNvSpPr/>
          <p:nvPr/>
        </p:nvSpPr>
        <p:spPr>
          <a:xfrm rot="5400000">
            <a:off x="587337" y="2884112"/>
            <a:ext cx="660797" cy="27979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6C60F6DF-BF74-1B5D-A3A5-4E6B92A45385}"/>
              </a:ext>
            </a:extLst>
          </p:cNvPr>
          <p:cNvSpPr/>
          <p:nvPr/>
        </p:nvSpPr>
        <p:spPr>
          <a:xfrm rot="5400000">
            <a:off x="894403" y="3656812"/>
            <a:ext cx="690563" cy="2381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Down 8">
            <a:extLst>
              <a:ext uri="{FF2B5EF4-FFF2-40B4-BE49-F238E27FC236}">
                <a16:creationId xmlns:a16="http://schemas.microsoft.com/office/drawing/2014/main" id="{2C6B0379-68EC-E1B5-0C86-FDD9F9DDD3BD}"/>
              </a:ext>
            </a:extLst>
          </p:cNvPr>
          <p:cNvSpPr/>
          <p:nvPr/>
        </p:nvSpPr>
        <p:spPr>
          <a:xfrm>
            <a:off x="4119562" y="1446609"/>
            <a:ext cx="482203" cy="976312"/>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Down 9">
            <a:extLst>
              <a:ext uri="{FF2B5EF4-FFF2-40B4-BE49-F238E27FC236}">
                <a16:creationId xmlns:a16="http://schemas.microsoft.com/office/drawing/2014/main" id="{8ED48B00-6129-4B8C-676F-B60D03838D55}"/>
              </a:ext>
            </a:extLst>
          </p:cNvPr>
          <p:cNvSpPr/>
          <p:nvPr/>
        </p:nvSpPr>
        <p:spPr>
          <a:xfrm>
            <a:off x="5453061" y="2375296"/>
            <a:ext cx="482203" cy="976312"/>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Down 10">
            <a:extLst>
              <a:ext uri="{FF2B5EF4-FFF2-40B4-BE49-F238E27FC236}">
                <a16:creationId xmlns:a16="http://schemas.microsoft.com/office/drawing/2014/main" id="{7FD8D0BF-B0A4-1C1C-8BD1-329848922DFB}"/>
              </a:ext>
            </a:extLst>
          </p:cNvPr>
          <p:cNvSpPr/>
          <p:nvPr/>
        </p:nvSpPr>
        <p:spPr>
          <a:xfrm>
            <a:off x="5935265" y="3143250"/>
            <a:ext cx="482203" cy="976312"/>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Down 11">
            <a:extLst>
              <a:ext uri="{FF2B5EF4-FFF2-40B4-BE49-F238E27FC236}">
                <a16:creationId xmlns:a16="http://schemas.microsoft.com/office/drawing/2014/main" id="{510C8F98-13EE-98CF-7E8D-B0AF7BA6EA93}"/>
              </a:ext>
            </a:extLst>
          </p:cNvPr>
          <p:cNvSpPr/>
          <p:nvPr/>
        </p:nvSpPr>
        <p:spPr>
          <a:xfrm>
            <a:off x="3988593" y="3899297"/>
            <a:ext cx="482203" cy="976312"/>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Up 15">
            <a:extLst>
              <a:ext uri="{FF2B5EF4-FFF2-40B4-BE49-F238E27FC236}">
                <a16:creationId xmlns:a16="http://schemas.microsoft.com/office/drawing/2014/main" id="{069A5B65-2BB9-7C40-280D-20FEAA229B3B}"/>
              </a:ext>
            </a:extLst>
          </p:cNvPr>
          <p:cNvSpPr/>
          <p:nvPr/>
        </p:nvSpPr>
        <p:spPr>
          <a:xfrm rot="17400000">
            <a:off x="8084343" y="4988719"/>
            <a:ext cx="482203" cy="976312"/>
          </a:xfrm>
          <a:prstGeom prst="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Down 16">
            <a:extLst>
              <a:ext uri="{FF2B5EF4-FFF2-40B4-BE49-F238E27FC236}">
                <a16:creationId xmlns:a16="http://schemas.microsoft.com/office/drawing/2014/main" id="{1778F6A9-412F-043B-F581-2FCA2199033E}"/>
              </a:ext>
            </a:extLst>
          </p:cNvPr>
          <p:cNvSpPr/>
          <p:nvPr/>
        </p:nvSpPr>
        <p:spPr>
          <a:xfrm>
            <a:off x="702468" y="4030265"/>
            <a:ext cx="267891" cy="7203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ppt_x"/>
                                          </p:val>
                                        </p:tav>
                                        <p:tav tm="100000">
                                          <p:val>
                                            <p:strVal val="#ppt_x"/>
                                          </p:val>
                                        </p:tav>
                                      </p:tavLst>
                                    </p:anim>
                                    <p:anim calcmode="lin" valueType="num">
                                      <p:cBhvr additive="base">
                                        <p:cTn id="2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9" grpId="0" animBg="1"/>
      <p:bldP spid="10" grpId="0" animBg="1"/>
      <p:bldP spid="11" grpId="0" animBg="1"/>
      <p:bldP spid="12" grpId="0" animBg="1"/>
      <p:bldP spid="16" grpId="0" animBg="1"/>
      <p:bldP spid="1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E791D-F27C-8BB2-856F-D03172C3C4FA}"/>
              </a:ext>
            </a:extLst>
          </p:cNvPr>
          <p:cNvSpPr>
            <a:spLocks noGrp="1"/>
          </p:cNvSpPr>
          <p:nvPr>
            <p:ph type="title"/>
          </p:nvPr>
        </p:nvSpPr>
        <p:spPr>
          <a:solidFill>
            <a:srgbClr val="002060"/>
          </a:solidFill>
        </p:spPr>
        <p:txBody>
          <a:bodyPr/>
          <a:lstStyle/>
          <a:p>
            <a:r>
              <a:rPr lang="en-GB">
                <a:solidFill>
                  <a:schemeClr val="bg1"/>
                </a:solidFill>
              </a:rPr>
              <a:t>Task 3 - Breakdown</a:t>
            </a:r>
          </a:p>
        </p:txBody>
      </p:sp>
      <p:sp>
        <p:nvSpPr>
          <p:cNvPr id="3" name="Content Placeholder 2">
            <a:extLst>
              <a:ext uri="{FF2B5EF4-FFF2-40B4-BE49-F238E27FC236}">
                <a16:creationId xmlns:a16="http://schemas.microsoft.com/office/drawing/2014/main" id="{ED7A74E2-62D1-D1EA-6197-D27A98829C39}"/>
              </a:ext>
            </a:extLst>
          </p:cNvPr>
          <p:cNvSpPr>
            <a:spLocks noGrp="1"/>
          </p:cNvSpPr>
          <p:nvPr>
            <p:ph sz="half" idx="1"/>
          </p:nvPr>
        </p:nvSpPr>
        <p:spPr/>
        <p:txBody>
          <a:bodyPr vert="horz" lIns="91440" tIns="45720" rIns="91440" bIns="45720" rtlCol="0" anchor="t">
            <a:normAutofit/>
          </a:bodyPr>
          <a:lstStyle/>
          <a:p>
            <a:pPr marL="0" indent="0">
              <a:buNone/>
            </a:pPr>
            <a:r>
              <a:rPr lang="en-GB" i="1"/>
              <a:t>……..interview process of witnesses and suspects……..</a:t>
            </a:r>
          </a:p>
          <a:p>
            <a:pPr marL="0" indent="0">
              <a:buNone/>
            </a:pPr>
            <a:endParaRPr lang="en-GB" i="1"/>
          </a:p>
          <a:p>
            <a:pPr marL="0" indent="0">
              <a:buNone/>
            </a:pPr>
            <a:r>
              <a:rPr lang="en-GB" b="1">
                <a:solidFill>
                  <a:srgbClr val="0070C0"/>
                </a:solidFill>
              </a:rPr>
              <a:t>What is the process?</a:t>
            </a:r>
          </a:p>
          <a:p>
            <a:pPr marL="457200" indent="-457200"/>
            <a:r>
              <a:rPr lang="en-GB" sz="1800">
                <a:solidFill>
                  <a:srgbClr val="0070C0"/>
                </a:solidFill>
              </a:rPr>
              <a:t>Investigative interviewing ( tiers)</a:t>
            </a:r>
          </a:p>
          <a:p>
            <a:pPr marL="457200" indent="-457200"/>
            <a:r>
              <a:rPr lang="en-GB" sz="1800">
                <a:solidFill>
                  <a:srgbClr val="0070C0"/>
                </a:solidFill>
              </a:rPr>
              <a:t>PACE</a:t>
            </a:r>
          </a:p>
          <a:p>
            <a:pPr marL="457200" indent="-457200"/>
            <a:r>
              <a:rPr lang="en-GB" sz="1800">
                <a:solidFill>
                  <a:srgbClr val="0070C0"/>
                </a:solidFill>
              </a:rPr>
              <a:t>ABE</a:t>
            </a:r>
          </a:p>
          <a:p>
            <a:pPr marL="457200" indent="-457200"/>
            <a:r>
              <a:rPr lang="en-GB" sz="1800">
                <a:solidFill>
                  <a:srgbClr val="0070C0"/>
                </a:solidFill>
              </a:rPr>
              <a:t>Hostile witnesses</a:t>
            </a:r>
          </a:p>
        </p:txBody>
      </p:sp>
      <p:sp>
        <p:nvSpPr>
          <p:cNvPr id="4" name="Content Placeholder 3">
            <a:extLst>
              <a:ext uri="{FF2B5EF4-FFF2-40B4-BE49-F238E27FC236}">
                <a16:creationId xmlns:a16="http://schemas.microsoft.com/office/drawing/2014/main" id="{197EE608-5B42-39C0-51E4-CB470604B07C}"/>
              </a:ext>
            </a:extLst>
          </p:cNvPr>
          <p:cNvSpPr>
            <a:spLocks noGrp="1"/>
          </p:cNvSpPr>
          <p:nvPr>
            <p:ph sz="half" idx="2"/>
          </p:nvPr>
        </p:nvSpPr>
        <p:spPr/>
        <p:txBody>
          <a:bodyPr vert="horz" lIns="91440" tIns="45720" rIns="91440" bIns="45720" rtlCol="0" anchor="t">
            <a:normAutofit/>
          </a:bodyPr>
          <a:lstStyle/>
          <a:p>
            <a:pPr marL="0" indent="0">
              <a:buNone/>
            </a:pPr>
            <a:r>
              <a:rPr lang="en-GB"/>
              <a:t>   </a:t>
            </a:r>
            <a:r>
              <a:rPr lang="en-GB" i="1"/>
              <a:t>….. how you have gathered all required information in relation to the investigation….</a:t>
            </a:r>
          </a:p>
          <a:p>
            <a:pPr marL="0" indent="0">
              <a:buNone/>
            </a:pPr>
            <a:endParaRPr lang="en-GB" i="1"/>
          </a:p>
          <a:p>
            <a:pPr marL="0" indent="0">
              <a:buNone/>
            </a:pPr>
            <a:r>
              <a:rPr lang="en-GB" b="1">
                <a:solidFill>
                  <a:srgbClr val="0070C0"/>
                </a:solidFill>
              </a:rPr>
              <a:t>What kind of information?</a:t>
            </a:r>
          </a:p>
          <a:p>
            <a:r>
              <a:rPr lang="en-GB" sz="1800">
                <a:solidFill>
                  <a:srgbClr val="0070C0"/>
                </a:solidFill>
              </a:rPr>
              <a:t>Witness statements</a:t>
            </a:r>
          </a:p>
          <a:p>
            <a:r>
              <a:rPr lang="en-GB" sz="1800">
                <a:solidFill>
                  <a:srgbClr val="0070C0"/>
                </a:solidFill>
              </a:rPr>
              <a:t>exhibits</a:t>
            </a:r>
          </a:p>
        </p:txBody>
      </p:sp>
      <p:pic>
        <p:nvPicPr>
          <p:cNvPr id="5" name="Picture 4">
            <a:extLst>
              <a:ext uri="{FF2B5EF4-FFF2-40B4-BE49-F238E27FC236}">
                <a16:creationId xmlns:a16="http://schemas.microsoft.com/office/drawing/2014/main" id="{46D73040-1549-F848-C321-738E3C1ADFC1}"/>
              </a:ext>
            </a:extLst>
          </p:cNvPr>
          <p:cNvPicPr>
            <a:picLocks noChangeAspect="1"/>
          </p:cNvPicPr>
          <p:nvPr/>
        </p:nvPicPr>
        <p:blipFill>
          <a:blip r:embed="rId3"/>
          <a:stretch>
            <a:fillRect/>
          </a:stretch>
        </p:blipFill>
        <p:spPr>
          <a:xfrm>
            <a:off x="3378200" y="3969991"/>
            <a:ext cx="2819400" cy="1619250"/>
          </a:xfrm>
          <a:prstGeom prst="rect">
            <a:avLst/>
          </a:prstGeom>
        </p:spPr>
      </p:pic>
    </p:spTree>
    <p:extLst>
      <p:ext uri="{BB962C8B-B14F-4D97-AF65-F5344CB8AC3E}">
        <p14:creationId xmlns:p14="http://schemas.microsoft.com/office/powerpoint/2010/main" val="3038622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fade">
                                      <p:cBhvr>
                                        <p:cTn id="35" dur="1000"/>
                                        <p:tgtEl>
                                          <p:spTgt spid="3">
                                            <p:txEl>
                                              <p:pRg st="0" end="0"/>
                                            </p:txEl>
                                          </p:spTgt>
                                        </p:tgtEl>
                                      </p:cBhvr>
                                    </p:animEffect>
                                    <p:anim calcmode="lin" valueType="num">
                                      <p:cBhvr>
                                        <p:cTn id="3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2" end="2"/>
                                            </p:txEl>
                                          </p:spTgt>
                                        </p:tgtEl>
                                        <p:attrNameLst>
                                          <p:attrName>style.visibility</p:attrName>
                                        </p:attrNameLst>
                                      </p:cBhvr>
                                      <p:to>
                                        <p:strVal val="visible"/>
                                      </p:to>
                                    </p:set>
                                    <p:animEffect transition="in" filter="fade">
                                      <p:cBhvr>
                                        <p:cTn id="42" dur="1000"/>
                                        <p:tgtEl>
                                          <p:spTgt spid="3">
                                            <p:txEl>
                                              <p:pRg st="2" end="2"/>
                                            </p:txEl>
                                          </p:spTgt>
                                        </p:tgtEl>
                                      </p:cBhvr>
                                    </p:animEffect>
                                    <p:anim calcmode="lin" valueType="num">
                                      <p:cBhvr>
                                        <p:cTn id="4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Effect transition="in" filter="fade">
                                      <p:cBhvr>
                                        <p:cTn id="49" dur="1000"/>
                                        <p:tgtEl>
                                          <p:spTgt spid="3">
                                            <p:txEl>
                                              <p:pRg st="3" end="3"/>
                                            </p:txEl>
                                          </p:spTgt>
                                        </p:tgtEl>
                                      </p:cBhvr>
                                    </p:animEffect>
                                    <p:anim calcmode="lin" valueType="num">
                                      <p:cBhvr>
                                        <p:cTn id="5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4" end="4"/>
                                            </p:txEl>
                                          </p:spTgt>
                                        </p:tgtEl>
                                        <p:attrNameLst>
                                          <p:attrName>style.visibility</p:attrName>
                                        </p:attrNameLst>
                                      </p:cBhvr>
                                      <p:to>
                                        <p:strVal val="visible"/>
                                      </p:to>
                                    </p:set>
                                    <p:animEffect transition="in" filter="fade">
                                      <p:cBhvr>
                                        <p:cTn id="56" dur="1000"/>
                                        <p:tgtEl>
                                          <p:spTgt spid="3">
                                            <p:txEl>
                                              <p:pRg st="4" end="4"/>
                                            </p:txEl>
                                          </p:spTgt>
                                        </p:tgtEl>
                                      </p:cBhvr>
                                    </p:animEffect>
                                    <p:anim calcmode="lin" valueType="num">
                                      <p:cBhvr>
                                        <p:cTn id="5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5" end="5"/>
                                            </p:txEl>
                                          </p:spTgt>
                                        </p:tgtEl>
                                        <p:attrNameLst>
                                          <p:attrName>style.visibility</p:attrName>
                                        </p:attrNameLst>
                                      </p:cBhvr>
                                      <p:to>
                                        <p:strVal val="visible"/>
                                      </p:to>
                                    </p:set>
                                    <p:animEffect transition="in" filter="fade">
                                      <p:cBhvr>
                                        <p:cTn id="63" dur="1000"/>
                                        <p:tgtEl>
                                          <p:spTgt spid="3">
                                            <p:txEl>
                                              <p:pRg st="5" end="5"/>
                                            </p:txEl>
                                          </p:spTgt>
                                        </p:tgtEl>
                                      </p:cBhvr>
                                    </p:animEffect>
                                    <p:anim calcmode="lin" valueType="num">
                                      <p:cBhvr>
                                        <p:cTn id="6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6" end="6"/>
                                            </p:txEl>
                                          </p:spTgt>
                                        </p:tgtEl>
                                        <p:attrNameLst>
                                          <p:attrName>style.visibility</p:attrName>
                                        </p:attrNameLst>
                                      </p:cBhvr>
                                      <p:to>
                                        <p:strVal val="visible"/>
                                      </p:to>
                                    </p:set>
                                    <p:animEffect transition="in" filter="fade">
                                      <p:cBhvr>
                                        <p:cTn id="70" dur="1000"/>
                                        <p:tgtEl>
                                          <p:spTgt spid="3">
                                            <p:txEl>
                                              <p:pRg st="6" end="6"/>
                                            </p:txEl>
                                          </p:spTgt>
                                        </p:tgtEl>
                                      </p:cBhvr>
                                    </p:animEffect>
                                    <p:anim calcmode="lin" valueType="num">
                                      <p:cBhvr>
                                        <p:cTn id="7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BB445-C984-21D2-7A4E-C888EA30499C}"/>
              </a:ext>
            </a:extLst>
          </p:cNvPr>
          <p:cNvSpPr>
            <a:spLocks noGrp="1"/>
          </p:cNvSpPr>
          <p:nvPr>
            <p:ph type="title"/>
          </p:nvPr>
        </p:nvSpPr>
        <p:spPr>
          <a:solidFill>
            <a:srgbClr val="002060"/>
          </a:solidFill>
        </p:spPr>
        <p:txBody>
          <a:bodyPr/>
          <a:lstStyle/>
          <a:p>
            <a:r>
              <a:rPr lang="en-GB">
                <a:solidFill>
                  <a:schemeClr val="bg1"/>
                </a:solidFill>
              </a:rPr>
              <a:t>Task 3 breakdown</a:t>
            </a:r>
          </a:p>
        </p:txBody>
      </p:sp>
      <p:sp>
        <p:nvSpPr>
          <p:cNvPr id="3" name="Content Placeholder 2">
            <a:extLst>
              <a:ext uri="{FF2B5EF4-FFF2-40B4-BE49-F238E27FC236}">
                <a16:creationId xmlns:a16="http://schemas.microsoft.com/office/drawing/2014/main" id="{16900E0A-C63F-3B72-ABB2-E60770B1C34A}"/>
              </a:ext>
            </a:extLst>
          </p:cNvPr>
          <p:cNvSpPr>
            <a:spLocks noGrp="1"/>
          </p:cNvSpPr>
          <p:nvPr>
            <p:ph sz="half" idx="1"/>
          </p:nvPr>
        </p:nvSpPr>
        <p:spPr>
          <a:xfrm>
            <a:off x="609600" y="1534717"/>
            <a:ext cx="5384800" cy="4179539"/>
          </a:xfrm>
        </p:spPr>
        <p:txBody>
          <a:bodyPr vert="horz" lIns="91440" tIns="45720" rIns="91440" bIns="45720" rtlCol="0" anchor="t">
            <a:normAutofit fontScale="62500" lnSpcReduction="20000"/>
          </a:bodyPr>
          <a:lstStyle/>
          <a:p>
            <a:pPr marL="0" indent="0">
              <a:buNone/>
            </a:pPr>
            <a:r>
              <a:rPr lang="en-GB" i="1">
                <a:solidFill>
                  <a:srgbClr val="7030A0"/>
                </a:solidFill>
              </a:rPr>
              <a:t>‘</a:t>
            </a:r>
            <a:r>
              <a:rPr lang="en-GB" b="1" i="1">
                <a:solidFill>
                  <a:srgbClr val="7030A0"/>
                </a:solidFill>
              </a:rPr>
              <a:t>...application of relevant powers to arrest and apprehend..'</a:t>
            </a:r>
          </a:p>
          <a:p>
            <a:pPr marL="0" indent="0">
              <a:buNone/>
            </a:pPr>
            <a:r>
              <a:rPr lang="en-GB" i="1">
                <a:solidFill>
                  <a:srgbClr val="7030A0"/>
                </a:solidFill>
              </a:rPr>
              <a:t>( legislation considered and why</a:t>
            </a:r>
          </a:p>
          <a:p>
            <a:pPr marL="0" indent="0">
              <a:buNone/>
            </a:pPr>
            <a:r>
              <a:rPr lang="en-GB" i="1">
                <a:solidFill>
                  <a:srgbClr val="7030A0"/>
                </a:solidFill>
              </a:rPr>
              <a:t> Proportionate, legal</a:t>
            </a:r>
          </a:p>
          <a:p>
            <a:pPr marL="0" indent="0">
              <a:buNone/>
            </a:pPr>
            <a:r>
              <a:rPr lang="en-GB" i="1">
                <a:solidFill>
                  <a:srgbClr val="7030A0"/>
                </a:solidFill>
              </a:rPr>
              <a:t>Voluntary attendance</a:t>
            </a:r>
          </a:p>
          <a:p>
            <a:pPr marL="0" indent="0">
              <a:buNone/>
            </a:pPr>
            <a:r>
              <a:rPr lang="en-GB" i="1">
                <a:solidFill>
                  <a:srgbClr val="7030A0"/>
                </a:solidFill>
              </a:rPr>
              <a:t>Reflect upon it and be critical)</a:t>
            </a:r>
          </a:p>
          <a:p>
            <a:pPr marL="0" indent="0">
              <a:buNone/>
            </a:pPr>
            <a:endParaRPr lang="en-GB">
              <a:solidFill>
                <a:srgbClr val="000000"/>
              </a:solidFill>
            </a:endParaRPr>
          </a:p>
          <a:p>
            <a:pPr marL="0" indent="0">
              <a:buNone/>
            </a:pPr>
            <a:r>
              <a:rPr lang="en-GB" i="1">
                <a:solidFill>
                  <a:srgbClr val="0070C0"/>
                </a:solidFill>
              </a:rPr>
              <a:t>‘</a:t>
            </a:r>
            <a:r>
              <a:rPr lang="en-GB" b="1" i="1">
                <a:solidFill>
                  <a:srgbClr val="0070C0"/>
                </a:solidFill>
              </a:rPr>
              <a:t>…undertaken associated search and custody procedures....'</a:t>
            </a:r>
          </a:p>
          <a:p>
            <a:pPr marL="0" indent="0">
              <a:buNone/>
            </a:pPr>
            <a:r>
              <a:rPr lang="en-GB" i="1">
                <a:solidFill>
                  <a:srgbClr val="0070C0"/>
                </a:solidFill>
              </a:rPr>
              <a:t>( what power used and why  - be critical)</a:t>
            </a:r>
          </a:p>
          <a:p>
            <a:pPr marL="0" indent="0">
              <a:buNone/>
            </a:pPr>
            <a:endParaRPr lang="en-GB">
              <a:solidFill>
                <a:srgbClr val="000000"/>
              </a:solidFill>
            </a:endParaRPr>
          </a:p>
          <a:p>
            <a:pPr marL="0" indent="0">
              <a:buNone/>
            </a:pPr>
            <a:r>
              <a:rPr lang="en-GB" b="1" i="1">
                <a:solidFill>
                  <a:schemeClr val="accent6">
                    <a:lumMod val="50000"/>
                  </a:schemeClr>
                </a:solidFill>
              </a:rPr>
              <a:t>‘….understanding of ethics and values of service</a:t>
            </a:r>
            <a:r>
              <a:rPr lang="en-GB" i="1">
                <a:solidFill>
                  <a:schemeClr val="accent6">
                    <a:lumMod val="50000"/>
                  </a:schemeClr>
                </a:solidFill>
              </a:rPr>
              <a:t>’</a:t>
            </a:r>
          </a:p>
          <a:p>
            <a:pPr marL="0" indent="0">
              <a:buNone/>
            </a:pPr>
            <a:r>
              <a:rPr lang="en-GB" i="1">
                <a:solidFill>
                  <a:schemeClr val="accent6">
                    <a:lumMod val="50000"/>
                  </a:schemeClr>
                </a:solidFill>
              </a:rPr>
              <a:t>What is ethics?</a:t>
            </a:r>
          </a:p>
          <a:p>
            <a:pPr marL="0" indent="0">
              <a:buNone/>
            </a:pPr>
            <a:r>
              <a:rPr lang="en-GB" i="1">
                <a:solidFill>
                  <a:schemeClr val="accent6">
                    <a:lumMod val="50000"/>
                  </a:schemeClr>
                </a:solidFill>
              </a:rPr>
              <a:t>Why are they important?</a:t>
            </a:r>
          </a:p>
          <a:p>
            <a:pPr marL="0" indent="0">
              <a:buNone/>
            </a:pPr>
            <a:r>
              <a:rPr lang="en-GB" i="1">
                <a:solidFill>
                  <a:schemeClr val="accent6">
                    <a:lumMod val="50000"/>
                  </a:schemeClr>
                </a:solidFill>
              </a:rPr>
              <a:t>Analyse – pros/cons, </a:t>
            </a:r>
          </a:p>
        </p:txBody>
      </p:sp>
      <p:pic>
        <p:nvPicPr>
          <p:cNvPr id="5" name="Content Placeholder 4">
            <a:extLst>
              <a:ext uri="{FF2B5EF4-FFF2-40B4-BE49-F238E27FC236}">
                <a16:creationId xmlns:a16="http://schemas.microsoft.com/office/drawing/2014/main" id="{B26D1026-ED20-71BB-F2F7-F5DCFE931FE8}"/>
              </a:ext>
            </a:extLst>
          </p:cNvPr>
          <p:cNvPicPr>
            <a:picLocks noGrp="1" noChangeAspect="1"/>
          </p:cNvPicPr>
          <p:nvPr>
            <p:ph sz="half" idx="2"/>
          </p:nvPr>
        </p:nvPicPr>
        <p:blipFill>
          <a:blip r:embed="rId3"/>
          <a:stretch>
            <a:fillRect/>
          </a:stretch>
        </p:blipFill>
        <p:spPr>
          <a:xfrm>
            <a:off x="6782192" y="1732830"/>
            <a:ext cx="4800208" cy="3628064"/>
          </a:xfrm>
          <a:prstGeom prst="rect">
            <a:avLst/>
          </a:prstGeom>
        </p:spPr>
      </p:pic>
    </p:spTree>
    <p:extLst>
      <p:ext uri="{BB962C8B-B14F-4D97-AF65-F5344CB8AC3E}">
        <p14:creationId xmlns:p14="http://schemas.microsoft.com/office/powerpoint/2010/main" val="72534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1000"/>
                                        <p:tgtEl>
                                          <p:spTgt spid="3">
                                            <p:txEl>
                                              <p:pRg st="9" end="9"/>
                                            </p:txEl>
                                          </p:spTgt>
                                        </p:tgtEl>
                                      </p:cBhvr>
                                    </p:animEffect>
                                    <p:anim calcmode="lin" valueType="num">
                                      <p:cBhvr>
                                        <p:cTn id="5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10" end="10"/>
                                            </p:txEl>
                                          </p:spTgt>
                                        </p:tgtEl>
                                        <p:attrNameLst>
                                          <p:attrName>style.visibility</p:attrName>
                                        </p:attrNameLst>
                                      </p:cBhvr>
                                      <p:to>
                                        <p:strVal val="visible"/>
                                      </p:to>
                                    </p:set>
                                    <p:animEffect transition="in" filter="fade">
                                      <p:cBhvr>
                                        <p:cTn id="63" dur="1000"/>
                                        <p:tgtEl>
                                          <p:spTgt spid="3">
                                            <p:txEl>
                                              <p:pRg st="10" end="10"/>
                                            </p:txEl>
                                          </p:spTgt>
                                        </p:tgtEl>
                                      </p:cBhvr>
                                    </p:animEffect>
                                    <p:anim calcmode="lin" valueType="num">
                                      <p:cBhvr>
                                        <p:cTn id="64"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11" end="11"/>
                                            </p:txEl>
                                          </p:spTgt>
                                        </p:tgtEl>
                                        <p:attrNameLst>
                                          <p:attrName>style.visibility</p:attrName>
                                        </p:attrNameLst>
                                      </p:cBhvr>
                                      <p:to>
                                        <p:strVal val="visible"/>
                                      </p:to>
                                    </p:set>
                                    <p:animEffect transition="in" filter="fade">
                                      <p:cBhvr>
                                        <p:cTn id="70" dur="1000"/>
                                        <p:tgtEl>
                                          <p:spTgt spid="3">
                                            <p:txEl>
                                              <p:pRg st="11" end="11"/>
                                            </p:txEl>
                                          </p:spTgt>
                                        </p:tgtEl>
                                      </p:cBhvr>
                                    </p:animEffect>
                                    <p:anim calcmode="lin" valueType="num">
                                      <p:cBhvr>
                                        <p:cTn id="71"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2" end="12"/>
                                            </p:txEl>
                                          </p:spTgt>
                                        </p:tgtEl>
                                        <p:attrNameLst>
                                          <p:attrName>style.visibility</p:attrName>
                                        </p:attrNameLst>
                                      </p:cBhvr>
                                      <p:to>
                                        <p:strVal val="visible"/>
                                      </p:to>
                                    </p:set>
                                    <p:animEffect transition="in" filter="fade">
                                      <p:cBhvr>
                                        <p:cTn id="77" dur="1000"/>
                                        <p:tgtEl>
                                          <p:spTgt spid="3">
                                            <p:txEl>
                                              <p:pRg st="12" end="12"/>
                                            </p:txEl>
                                          </p:spTgt>
                                        </p:tgtEl>
                                      </p:cBhvr>
                                    </p:animEffect>
                                    <p:anim calcmode="lin" valueType="num">
                                      <p:cBhvr>
                                        <p:cTn id="78"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E6E21-6C99-F0DF-9772-0A6620BF732D}"/>
              </a:ext>
            </a:extLst>
          </p:cNvPr>
          <p:cNvSpPr>
            <a:spLocks noGrp="1"/>
          </p:cNvSpPr>
          <p:nvPr>
            <p:ph type="title"/>
          </p:nvPr>
        </p:nvSpPr>
        <p:spPr>
          <a:solidFill>
            <a:srgbClr val="002060"/>
          </a:solidFill>
        </p:spPr>
        <p:txBody>
          <a:bodyPr/>
          <a:lstStyle/>
          <a:p>
            <a:r>
              <a:rPr lang="en-GB">
                <a:solidFill>
                  <a:schemeClr val="bg1"/>
                </a:solidFill>
              </a:rPr>
              <a:t>Task 4 - Breakdown</a:t>
            </a:r>
          </a:p>
        </p:txBody>
      </p:sp>
      <p:sp>
        <p:nvSpPr>
          <p:cNvPr id="4" name="Content Placeholder 3">
            <a:extLst>
              <a:ext uri="{FF2B5EF4-FFF2-40B4-BE49-F238E27FC236}">
                <a16:creationId xmlns:a16="http://schemas.microsoft.com/office/drawing/2014/main" id="{F9FD3A7D-01F0-A355-A277-FD778E0BE1A0}"/>
              </a:ext>
            </a:extLst>
          </p:cNvPr>
          <p:cNvSpPr>
            <a:spLocks noGrp="1"/>
          </p:cNvSpPr>
          <p:nvPr>
            <p:ph idx="1"/>
          </p:nvPr>
        </p:nvSpPr>
        <p:spPr/>
        <p:txBody>
          <a:bodyPr vert="horz" lIns="91440" tIns="45720" rIns="91440" bIns="45720" rtlCol="0" anchor="t">
            <a:normAutofit/>
          </a:bodyPr>
          <a:lstStyle/>
          <a:p>
            <a:pPr marL="0" indent="0">
              <a:buNone/>
            </a:pPr>
            <a:r>
              <a:rPr lang="en-US"/>
              <a:t>Task 4:</a:t>
            </a:r>
          </a:p>
          <a:p>
            <a:pPr marL="0" indent="0">
              <a:buNone/>
            </a:pPr>
            <a:r>
              <a:rPr lang="en-US"/>
              <a:t>You must choose an investigation in which you played a significant role and reflect upon how you completed relevant documentation in relation to the investigation</a:t>
            </a:r>
          </a:p>
          <a:p>
            <a:pPr marL="0" indent="0">
              <a:buNone/>
            </a:pPr>
            <a:endParaRPr lang="en-US"/>
          </a:p>
          <a:p>
            <a:pPr marL="0" indent="0">
              <a:buNone/>
            </a:pPr>
            <a:r>
              <a:rPr lang="en-US" b="1">
                <a:solidFill>
                  <a:srgbClr val="0070C0"/>
                </a:solidFill>
              </a:rPr>
              <a:t>What is this task all about?</a:t>
            </a:r>
          </a:p>
        </p:txBody>
      </p:sp>
    </p:spTree>
    <p:extLst>
      <p:ext uri="{BB962C8B-B14F-4D97-AF65-F5344CB8AC3E}">
        <p14:creationId xmlns:p14="http://schemas.microsoft.com/office/powerpoint/2010/main" val="1975291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0E2A6-38FA-AA40-A229-3EE2D880089D}"/>
              </a:ext>
            </a:extLst>
          </p:cNvPr>
          <p:cNvSpPr>
            <a:spLocks noGrp="1"/>
          </p:cNvSpPr>
          <p:nvPr>
            <p:ph type="title"/>
          </p:nvPr>
        </p:nvSpPr>
        <p:spPr>
          <a:solidFill>
            <a:srgbClr val="002060"/>
          </a:solidFill>
        </p:spPr>
        <p:txBody>
          <a:bodyPr/>
          <a:lstStyle/>
          <a:p>
            <a:r>
              <a:rPr lang="en-US">
                <a:solidFill>
                  <a:schemeClr val="bg1"/>
                </a:solidFill>
              </a:rPr>
              <a:t>Task 4 - Breakdown</a:t>
            </a:r>
          </a:p>
        </p:txBody>
      </p:sp>
      <p:sp>
        <p:nvSpPr>
          <p:cNvPr id="3" name="Content Placeholder 2">
            <a:extLst>
              <a:ext uri="{FF2B5EF4-FFF2-40B4-BE49-F238E27FC236}">
                <a16:creationId xmlns:a16="http://schemas.microsoft.com/office/drawing/2014/main" id="{308A3E97-A279-4D82-3866-A6F44ED07165}"/>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US"/>
              <a:t>Give a brief description of the investigation including social and legislative contexts and any relevant cultural, ethnicity and language issues.</a:t>
            </a:r>
          </a:p>
          <a:p>
            <a:pPr marL="0" indent="0">
              <a:buNone/>
            </a:pPr>
            <a:endParaRPr lang="en-US"/>
          </a:p>
          <a:p>
            <a:pPr marL="0" indent="0">
              <a:buNone/>
            </a:pPr>
            <a:r>
              <a:rPr lang="en-US"/>
              <a:t>Consider and reflect upon how you analysed, assessed and evaluated material generated by the investigation to identify offenders.</a:t>
            </a:r>
          </a:p>
          <a:p>
            <a:pPr marL="0" indent="0">
              <a:buNone/>
            </a:pPr>
            <a:endParaRPr lang="en-US"/>
          </a:p>
          <a:p>
            <a:pPr marL="0" indent="0">
              <a:buNone/>
            </a:pPr>
            <a:r>
              <a:rPr lang="en-US"/>
              <a:t>Illustrate how you have ensured all material , including exhibits generated were seized, examined and retained in accordance with legislation and policy where necessary (e.g. compliance with CPIA, PACE)</a:t>
            </a:r>
          </a:p>
          <a:p>
            <a:pPr marL="0" indent="0">
              <a:buNone/>
            </a:pPr>
            <a:endParaRPr lang="en-US"/>
          </a:p>
          <a:p>
            <a:pPr marL="0" indent="0">
              <a:buNone/>
            </a:pPr>
            <a:r>
              <a:rPr lang="en-US"/>
              <a:t>Evaluate how you have prepared reports detailing the investigation and the management of case files. Examine how you have conducted disclosure </a:t>
            </a:r>
            <a:r>
              <a:rPr lang="en-US" err="1"/>
              <a:t>wih</a:t>
            </a:r>
            <a:r>
              <a:rPr lang="en-US"/>
              <a:t> </a:t>
            </a:r>
            <a:r>
              <a:rPr lang="en-US" err="1"/>
              <a:t>hbest</a:t>
            </a:r>
            <a:r>
              <a:rPr lang="en-US"/>
              <a:t> practice procedures while creating an accurate audit trail.</a:t>
            </a:r>
          </a:p>
          <a:p>
            <a:pPr marL="0" indent="0">
              <a:buNone/>
            </a:pPr>
            <a:endParaRPr lang="en-US"/>
          </a:p>
          <a:p>
            <a:pPr marL="0" indent="0">
              <a:buNone/>
            </a:pPr>
            <a:r>
              <a:rPr lang="en-US"/>
              <a:t>2000 words (+/- 10%: include your actual word count at the end of each section).</a:t>
            </a:r>
          </a:p>
        </p:txBody>
      </p:sp>
      <p:sp>
        <p:nvSpPr>
          <p:cNvPr id="4" name="Arrow: Down 3">
            <a:extLst>
              <a:ext uri="{FF2B5EF4-FFF2-40B4-BE49-F238E27FC236}">
                <a16:creationId xmlns:a16="http://schemas.microsoft.com/office/drawing/2014/main" id="{50BB2C5E-F020-F1BF-18C6-D93D05FB2484}"/>
              </a:ext>
            </a:extLst>
          </p:cNvPr>
          <p:cNvSpPr/>
          <p:nvPr/>
        </p:nvSpPr>
        <p:spPr>
          <a:xfrm>
            <a:off x="1583530" y="1416844"/>
            <a:ext cx="482203" cy="976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45B9CC2B-113E-4F49-878E-AA8AF1DF0ADE}"/>
              </a:ext>
            </a:extLst>
          </p:cNvPr>
          <p:cNvSpPr/>
          <p:nvPr/>
        </p:nvSpPr>
        <p:spPr>
          <a:xfrm>
            <a:off x="785812" y="2214562"/>
            <a:ext cx="482203" cy="976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Down 5">
            <a:extLst>
              <a:ext uri="{FF2B5EF4-FFF2-40B4-BE49-F238E27FC236}">
                <a16:creationId xmlns:a16="http://schemas.microsoft.com/office/drawing/2014/main" id="{B3E66449-5F92-0C2A-7238-C43020A49755}"/>
              </a:ext>
            </a:extLst>
          </p:cNvPr>
          <p:cNvSpPr/>
          <p:nvPr/>
        </p:nvSpPr>
        <p:spPr>
          <a:xfrm>
            <a:off x="1268014" y="2988469"/>
            <a:ext cx="482203" cy="976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id="{409B83CA-2DBC-07B5-1E47-20EC8EFA5CFF}"/>
              </a:ext>
            </a:extLst>
          </p:cNvPr>
          <p:cNvSpPr/>
          <p:nvPr/>
        </p:nvSpPr>
        <p:spPr>
          <a:xfrm rot="10800000">
            <a:off x="303608" y="4190999"/>
            <a:ext cx="482203" cy="976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Down 7">
            <a:extLst>
              <a:ext uri="{FF2B5EF4-FFF2-40B4-BE49-F238E27FC236}">
                <a16:creationId xmlns:a16="http://schemas.microsoft.com/office/drawing/2014/main" id="{8723713B-7F77-AE8A-6DFB-BCC0122EAB2C}"/>
              </a:ext>
            </a:extLst>
          </p:cNvPr>
          <p:cNvSpPr/>
          <p:nvPr/>
        </p:nvSpPr>
        <p:spPr>
          <a:xfrm>
            <a:off x="8512968" y="1416844"/>
            <a:ext cx="482203" cy="976312"/>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Down 8">
            <a:extLst>
              <a:ext uri="{FF2B5EF4-FFF2-40B4-BE49-F238E27FC236}">
                <a16:creationId xmlns:a16="http://schemas.microsoft.com/office/drawing/2014/main" id="{3AB70CB7-AB52-C6BC-1CEC-7F5AA2C907DA}"/>
              </a:ext>
            </a:extLst>
          </p:cNvPr>
          <p:cNvSpPr/>
          <p:nvPr/>
        </p:nvSpPr>
        <p:spPr>
          <a:xfrm>
            <a:off x="9477375" y="2131219"/>
            <a:ext cx="482203" cy="976312"/>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Down 9">
            <a:extLst>
              <a:ext uri="{FF2B5EF4-FFF2-40B4-BE49-F238E27FC236}">
                <a16:creationId xmlns:a16="http://schemas.microsoft.com/office/drawing/2014/main" id="{3FA7778B-F0B5-6C90-D360-68CAD8F23CF0}"/>
              </a:ext>
            </a:extLst>
          </p:cNvPr>
          <p:cNvSpPr/>
          <p:nvPr/>
        </p:nvSpPr>
        <p:spPr>
          <a:xfrm>
            <a:off x="7631905" y="2988469"/>
            <a:ext cx="482203" cy="976312"/>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Up 10">
            <a:extLst>
              <a:ext uri="{FF2B5EF4-FFF2-40B4-BE49-F238E27FC236}">
                <a16:creationId xmlns:a16="http://schemas.microsoft.com/office/drawing/2014/main" id="{C878D71C-470B-98F9-126F-40B20C07B8FB}"/>
              </a:ext>
            </a:extLst>
          </p:cNvPr>
          <p:cNvSpPr/>
          <p:nvPr/>
        </p:nvSpPr>
        <p:spPr>
          <a:xfrm>
            <a:off x="3881436" y="4274344"/>
            <a:ext cx="482203" cy="976312"/>
          </a:xfrm>
          <a:prstGeom prst="up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Up 11">
            <a:extLst>
              <a:ext uri="{FF2B5EF4-FFF2-40B4-BE49-F238E27FC236}">
                <a16:creationId xmlns:a16="http://schemas.microsoft.com/office/drawing/2014/main" id="{225A1153-461C-527E-6A0C-F386F0025398}"/>
              </a:ext>
            </a:extLst>
          </p:cNvPr>
          <p:cNvSpPr/>
          <p:nvPr/>
        </p:nvSpPr>
        <p:spPr>
          <a:xfrm>
            <a:off x="1750218" y="5030391"/>
            <a:ext cx="482203" cy="976312"/>
          </a:xfrm>
          <a:prstGeom prst="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056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15267-CE41-70A2-DD9D-E200818505CF}"/>
              </a:ext>
            </a:extLst>
          </p:cNvPr>
          <p:cNvSpPr>
            <a:spLocks noGrp="1"/>
          </p:cNvSpPr>
          <p:nvPr>
            <p:ph type="title"/>
          </p:nvPr>
        </p:nvSpPr>
        <p:spPr>
          <a:solidFill>
            <a:srgbClr val="002060"/>
          </a:solidFill>
        </p:spPr>
        <p:txBody>
          <a:bodyPr/>
          <a:lstStyle/>
          <a:p>
            <a:r>
              <a:rPr lang="en-US">
                <a:solidFill>
                  <a:srgbClr val="FFFFFF"/>
                </a:solidFill>
              </a:rPr>
              <a:t>Task 4 - Breakdown</a:t>
            </a:r>
          </a:p>
        </p:txBody>
      </p:sp>
      <p:sp>
        <p:nvSpPr>
          <p:cNvPr id="3" name="Content Placeholder 2">
            <a:extLst>
              <a:ext uri="{FF2B5EF4-FFF2-40B4-BE49-F238E27FC236}">
                <a16:creationId xmlns:a16="http://schemas.microsoft.com/office/drawing/2014/main" id="{099DC796-7179-8C99-EB7F-1ABF5A1E73C8}"/>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a:t>'</a:t>
            </a:r>
            <a:r>
              <a:rPr lang="en-US" sz="2000" b="1" i="1">
                <a:solidFill>
                  <a:srgbClr val="7030A0"/>
                </a:solidFill>
              </a:rPr>
              <a:t> Material generated by the investigation to identify offenders..'</a:t>
            </a:r>
          </a:p>
          <a:p>
            <a:pPr marL="0" indent="0">
              <a:buNone/>
            </a:pPr>
            <a:r>
              <a:rPr lang="en-US" sz="2000"/>
              <a:t>e.g., CCTV, ANPR, statements, VIPER, social media,</a:t>
            </a:r>
          </a:p>
          <a:p>
            <a:pPr marL="0" indent="0">
              <a:buNone/>
            </a:pPr>
            <a:endParaRPr lang="en-US" sz="2000"/>
          </a:p>
          <a:p>
            <a:pPr marL="0" indent="0">
              <a:buNone/>
            </a:pPr>
            <a:r>
              <a:rPr lang="en-US" sz="2000" b="1" i="1">
                <a:solidFill>
                  <a:srgbClr val="00B050"/>
                </a:solidFill>
              </a:rPr>
              <a:t>' All material, including exhibits generated were seized , examined and retained in accordance with legislation......</a:t>
            </a:r>
          </a:p>
          <a:p>
            <a:pPr marL="0" indent="0">
              <a:buNone/>
            </a:pPr>
            <a:r>
              <a:rPr lang="en-US" sz="2000"/>
              <a:t>e.g., CPIA, PACE, </a:t>
            </a:r>
          </a:p>
          <a:p>
            <a:pPr marL="0" indent="0">
              <a:buNone/>
            </a:pPr>
            <a:endParaRPr lang="en-US" sz="2000">
              <a:solidFill>
                <a:srgbClr val="000000"/>
              </a:solidFill>
            </a:endParaRPr>
          </a:p>
          <a:p>
            <a:pPr marL="0" indent="0">
              <a:buNone/>
            </a:pPr>
            <a:r>
              <a:rPr lang="en-US" sz="2000" b="1" i="1">
                <a:solidFill>
                  <a:srgbClr val="00B0F0"/>
                </a:solidFill>
              </a:rPr>
              <a:t>' ...reports detailing the investigation and management of case files'</a:t>
            </a:r>
          </a:p>
          <a:p>
            <a:pPr marL="0" indent="0">
              <a:buNone/>
            </a:pPr>
            <a:r>
              <a:rPr lang="en-US" sz="2000"/>
              <a:t>e.g., pre-charge, briefing, prosecution files, ( national guidance)</a:t>
            </a:r>
          </a:p>
          <a:p>
            <a:pPr marL="0" indent="0">
              <a:buNone/>
            </a:pPr>
            <a:endParaRPr lang="en-US" sz="2000">
              <a:solidFill>
                <a:srgbClr val="000000"/>
              </a:solidFill>
            </a:endParaRPr>
          </a:p>
          <a:p>
            <a:pPr marL="0" indent="0">
              <a:buNone/>
            </a:pPr>
            <a:r>
              <a:rPr lang="en-US" sz="2000">
                <a:solidFill>
                  <a:schemeClr val="accent6">
                    <a:lumMod val="75000"/>
                  </a:schemeClr>
                </a:solidFill>
              </a:rPr>
              <a:t>'</a:t>
            </a:r>
            <a:r>
              <a:rPr lang="en-US" sz="2000" b="1" i="1">
                <a:solidFill>
                  <a:schemeClr val="accent6">
                    <a:lumMod val="75000"/>
                  </a:schemeClr>
                </a:solidFill>
              </a:rPr>
              <a:t>...disclosure with best practice procedures...'</a:t>
            </a:r>
          </a:p>
          <a:p>
            <a:pPr marL="0" indent="0">
              <a:buNone/>
            </a:pPr>
            <a:r>
              <a:rPr lang="en-US" sz="2000"/>
              <a:t>e.g., disclosure rules, failings,</a:t>
            </a:r>
          </a:p>
        </p:txBody>
      </p:sp>
    </p:spTree>
    <p:extLst>
      <p:ext uri="{BB962C8B-B14F-4D97-AF65-F5344CB8AC3E}">
        <p14:creationId xmlns:p14="http://schemas.microsoft.com/office/powerpoint/2010/main" val="246654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093F-FC70-5E0B-CE87-6EB07D880C4B}"/>
              </a:ext>
            </a:extLst>
          </p:cNvPr>
          <p:cNvSpPr>
            <a:spLocks noGrp="1"/>
          </p:cNvSpPr>
          <p:nvPr>
            <p:ph type="title"/>
          </p:nvPr>
        </p:nvSpPr>
        <p:spPr>
          <a:xfrm>
            <a:off x="609600" y="119857"/>
            <a:ext cx="10972800" cy="1143000"/>
          </a:xfrm>
          <a:solidFill>
            <a:srgbClr val="002060"/>
          </a:solidFill>
        </p:spPr>
        <p:txBody>
          <a:bodyPr/>
          <a:lstStyle/>
          <a:p>
            <a:r>
              <a:rPr lang="en-GB">
                <a:solidFill>
                  <a:schemeClr val="bg1"/>
                </a:solidFill>
              </a:rPr>
              <a:t>Task 3 breakdown – key action words</a:t>
            </a:r>
          </a:p>
        </p:txBody>
      </p:sp>
      <p:sp>
        <p:nvSpPr>
          <p:cNvPr id="3" name="Content Placeholder 2">
            <a:extLst>
              <a:ext uri="{FF2B5EF4-FFF2-40B4-BE49-F238E27FC236}">
                <a16:creationId xmlns:a16="http://schemas.microsoft.com/office/drawing/2014/main" id="{FBC6DE64-D30A-79CA-77CB-A1DF64248864}"/>
              </a:ext>
            </a:extLst>
          </p:cNvPr>
          <p:cNvSpPr>
            <a:spLocks noGrp="1"/>
          </p:cNvSpPr>
          <p:nvPr>
            <p:ph sz="half" idx="1"/>
          </p:nvPr>
        </p:nvSpPr>
        <p:spPr>
          <a:xfrm>
            <a:off x="502444" y="1338264"/>
            <a:ext cx="5384800" cy="3989040"/>
          </a:xfrm>
        </p:spPr>
        <p:txBody>
          <a:bodyPr vert="horz" lIns="91440" tIns="45720" rIns="91440" bIns="45720" rtlCol="0" anchor="t">
            <a:normAutofit fontScale="92500" lnSpcReduction="10000"/>
          </a:bodyPr>
          <a:lstStyle/>
          <a:p>
            <a:pPr marL="457200" indent="-457200">
              <a:buAutoNum type="arabicPeriod"/>
            </a:pPr>
            <a:r>
              <a:rPr lang="en-GB" sz="2400" b="1" i="1">
                <a:solidFill>
                  <a:srgbClr val="000000"/>
                </a:solidFill>
                <a:latin typeface="Arial"/>
                <a:ea typeface="Arial" panose="020B0604020202020204" pitchFamily="34" charset="0"/>
                <a:cs typeface="Times New Roman"/>
              </a:rPr>
              <a:t>Critically </a:t>
            </a:r>
            <a:r>
              <a:rPr lang="en-GB" sz="2400" b="1" i="1">
                <a:solidFill>
                  <a:srgbClr val="000000"/>
                </a:solidFill>
                <a:effectLst/>
                <a:latin typeface="Arial"/>
                <a:ea typeface="Arial" panose="020B0604020202020204" pitchFamily="34" charset="0"/>
                <a:cs typeface="Times New Roman"/>
              </a:rPr>
              <a:t>evaluate </a:t>
            </a:r>
            <a:r>
              <a:rPr lang="en-GB" sz="2400" i="1">
                <a:solidFill>
                  <a:srgbClr val="000000"/>
                </a:solidFill>
                <a:effectLst/>
                <a:latin typeface="Arial"/>
                <a:ea typeface="Arial" panose="020B0604020202020204" pitchFamily="34" charset="0"/>
                <a:cs typeface="Times New Roman"/>
              </a:rPr>
              <a:t>how you have provided appropriate support for victims during an investigation. Consider the use of a victim strategy when required and working with the Victim Care Unit.</a:t>
            </a:r>
            <a:r>
              <a:rPr lang="en-GB" sz="2400" i="1">
                <a:solidFill>
                  <a:srgbClr val="000000"/>
                </a:solidFill>
                <a:latin typeface="Arial"/>
                <a:ea typeface="Arial" panose="020B0604020202020204" pitchFamily="34" charset="0"/>
                <a:cs typeface="Times New Roman"/>
              </a:rPr>
              <a:t> </a:t>
            </a:r>
            <a:endParaRPr lang="en-GB" sz="2400" i="1">
              <a:effectLst/>
              <a:latin typeface="Arial"/>
              <a:ea typeface="Calibri" panose="020F0502020204030204" pitchFamily="34" charset="0"/>
              <a:cs typeface="Times New Roman" panose="02020603050405020304" pitchFamily="18" charset="0"/>
            </a:endParaRPr>
          </a:p>
          <a:p>
            <a:pPr marL="0" indent="0">
              <a:buNone/>
            </a:pPr>
            <a:endParaRPr lang="en-GB"/>
          </a:p>
          <a:p>
            <a:pPr marL="0" indent="0" algn="ctr">
              <a:buNone/>
            </a:pPr>
            <a:r>
              <a:rPr lang="en-GB">
                <a:solidFill>
                  <a:srgbClr val="0070C0"/>
                </a:solidFill>
              </a:rPr>
              <a:t>What does ‘Critically evaluate’ mean?</a:t>
            </a:r>
          </a:p>
        </p:txBody>
      </p:sp>
      <p:sp>
        <p:nvSpPr>
          <p:cNvPr id="4" name="Content Placeholder 3">
            <a:extLst>
              <a:ext uri="{FF2B5EF4-FFF2-40B4-BE49-F238E27FC236}">
                <a16:creationId xmlns:a16="http://schemas.microsoft.com/office/drawing/2014/main" id="{F5CE0E57-C7DB-8526-F23C-3E586A5A57AE}"/>
              </a:ext>
            </a:extLst>
          </p:cNvPr>
          <p:cNvSpPr>
            <a:spLocks noGrp="1"/>
          </p:cNvSpPr>
          <p:nvPr>
            <p:ph sz="half" idx="2"/>
          </p:nvPr>
        </p:nvSpPr>
        <p:spPr>
          <a:solidFill>
            <a:schemeClr val="accent5">
              <a:lumMod val="20000"/>
              <a:lumOff val="80000"/>
            </a:schemeClr>
          </a:solidFill>
        </p:spPr>
        <p:txBody>
          <a:bodyPr>
            <a:normAutofit fontScale="92500" lnSpcReduction="10000"/>
          </a:bodyPr>
          <a:lstStyle/>
          <a:p>
            <a:pPr marL="0" indent="0" algn="ctr">
              <a:buNone/>
            </a:pPr>
            <a:r>
              <a:rPr lang="en-GB" i="1"/>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p>
          <a:p>
            <a:pPr marL="0" indent="0">
              <a:buNone/>
            </a:pPr>
            <a:r>
              <a:rPr lang="en-GB" sz="2200"/>
              <a:t>(Open University, 2018)</a:t>
            </a:r>
          </a:p>
          <a:p>
            <a:pPr marL="0" indent="0">
              <a:buNone/>
            </a:pPr>
            <a:endParaRPr lang="en-GB"/>
          </a:p>
        </p:txBody>
      </p:sp>
      <p:pic>
        <p:nvPicPr>
          <p:cNvPr id="5" name="Picture 4">
            <a:extLst>
              <a:ext uri="{FF2B5EF4-FFF2-40B4-BE49-F238E27FC236}">
                <a16:creationId xmlns:a16="http://schemas.microsoft.com/office/drawing/2014/main" id="{80AA5542-44AE-7171-74CD-AACE72CDCE66}"/>
              </a:ext>
            </a:extLst>
          </p:cNvPr>
          <p:cNvPicPr>
            <a:picLocks noChangeAspect="1"/>
          </p:cNvPicPr>
          <p:nvPr/>
        </p:nvPicPr>
        <p:blipFill>
          <a:blip r:embed="rId3"/>
          <a:stretch>
            <a:fillRect/>
          </a:stretch>
        </p:blipFill>
        <p:spPr>
          <a:xfrm>
            <a:off x="1870869" y="4512466"/>
            <a:ext cx="2767013" cy="1383507"/>
          </a:xfrm>
          <a:prstGeom prst="rect">
            <a:avLst/>
          </a:prstGeom>
        </p:spPr>
      </p:pic>
    </p:spTree>
    <p:extLst>
      <p:ext uri="{BB962C8B-B14F-4D97-AF65-F5344CB8AC3E}">
        <p14:creationId xmlns:p14="http://schemas.microsoft.com/office/powerpoint/2010/main" val="158496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0AEC0-8F41-3B2F-3549-5828C4F0502B}"/>
              </a:ext>
            </a:extLst>
          </p:cNvPr>
          <p:cNvSpPr>
            <a:spLocks noGrp="1"/>
          </p:cNvSpPr>
          <p:nvPr>
            <p:ph type="title"/>
          </p:nvPr>
        </p:nvSpPr>
        <p:spPr>
          <a:solidFill>
            <a:srgbClr val="002060"/>
          </a:solidFill>
        </p:spPr>
        <p:txBody>
          <a:bodyPr/>
          <a:lstStyle/>
          <a:p>
            <a:r>
              <a:rPr lang="en-GB">
                <a:solidFill>
                  <a:schemeClr val="bg1"/>
                </a:solidFill>
              </a:rPr>
              <a:t>Critical writing v Descriptive writing</a:t>
            </a:r>
          </a:p>
        </p:txBody>
      </p:sp>
      <p:sp>
        <p:nvSpPr>
          <p:cNvPr id="3" name="Content Placeholder 2">
            <a:extLst>
              <a:ext uri="{FF2B5EF4-FFF2-40B4-BE49-F238E27FC236}">
                <a16:creationId xmlns:a16="http://schemas.microsoft.com/office/drawing/2014/main" id="{0967D8AD-C247-5E57-905A-E4F1EE1F9F97}"/>
              </a:ext>
            </a:extLst>
          </p:cNvPr>
          <p:cNvSpPr>
            <a:spLocks noGrp="1"/>
          </p:cNvSpPr>
          <p:nvPr>
            <p:ph sz="half" idx="1"/>
          </p:nvPr>
        </p:nvSpPr>
        <p:spPr>
          <a:xfrm>
            <a:off x="609600" y="1600201"/>
            <a:ext cx="5384800" cy="3061446"/>
          </a:xfrm>
          <a:solidFill>
            <a:schemeClr val="accent1">
              <a:lumMod val="20000"/>
              <a:lumOff val="80000"/>
            </a:schemeClr>
          </a:solidFill>
        </p:spPr>
        <p:txBody>
          <a:bodyPr>
            <a:normAutofit fontScale="77500" lnSpcReduction="20000"/>
          </a:bodyPr>
          <a:lstStyle/>
          <a:p>
            <a:pPr marL="0" indent="0">
              <a:buNone/>
            </a:pPr>
            <a:endParaRPr lang="en-GB" b="1"/>
          </a:p>
          <a:p>
            <a:r>
              <a:rPr lang="en-GB"/>
              <a:t>States what happened</a:t>
            </a:r>
          </a:p>
          <a:p>
            <a:r>
              <a:rPr lang="en-GB"/>
              <a:t>States what something is like</a:t>
            </a:r>
          </a:p>
          <a:p>
            <a:r>
              <a:rPr lang="en-GB"/>
              <a:t>Gives a story</a:t>
            </a:r>
          </a:p>
          <a:p>
            <a:r>
              <a:rPr lang="en-GB"/>
              <a:t>States the order in which things happened/occurred</a:t>
            </a:r>
          </a:p>
          <a:p>
            <a:r>
              <a:rPr lang="en-GB"/>
              <a:t>Says how to do something</a:t>
            </a:r>
          </a:p>
          <a:p>
            <a:r>
              <a:rPr lang="en-GB"/>
              <a:t>Explains what a theory is</a:t>
            </a:r>
          </a:p>
        </p:txBody>
      </p:sp>
      <p:sp>
        <p:nvSpPr>
          <p:cNvPr id="4" name="Content Placeholder 3">
            <a:extLst>
              <a:ext uri="{FF2B5EF4-FFF2-40B4-BE49-F238E27FC236}">
                <a16:creationId xmlns:a16="http://schemas.microsoft.com/office/drawing/2014/main" id="{2A638E3E-CF7A-0419-9132-04BF01447026}"/>
              </a:ext>
            </a:extLst>
          </p:cNvPr>
          <p:cNvSpPr>
            <a:spLocks noGrp="1"/>
          </p:cNvSpPr>
          <p:nvPr>
            <p:ph sz="half" idx="2"/>
          </p:nvPr>
        </p:nvSpPr>
        <p:spPr>
          <a:xfrm>
            <a:off x="6197600" y="2527793"/>
            <a:ext cx="5384800" cy="3061447"/>
          </a:xfrm>
          <a:solidFill>
            <a:schemeClr val="accent4">
              <a:lumMod val="20000"/>
              <a:lumOff val="80000"/>
            </a:schemeClr>
          </a:solidFill>
        </p:spPr>
        <p:txBody>
          <a:bodyPr>
            <a:normAutofit fontScale="77500" lnSpcReduction="20000"/>
          </a:bodyPr>
          <a:lstStyle/>
          <a:p>
            <a:pPr marL="0" indent="0">
              <a:buNone/>
            </a:pPr>
            <a:endParaRPr lang="en-GB" b="1"/>
          </a:p>
          <a:p>
            <a:r>
              <a:rPr lang="en-GB"/>
              <a:t>Identifies the significance</a:t>
            </a:r>
          </a:p>
          <a:p>
            <a:r>
              <a:rPr lang="en-GB"/>
              <a:t>Evaluates strengths and weaknesses</a:t>
            </a:r>
          </a:p>
          <a:p>
            <a:r>
              <a:rPr lang="en-GB"/>
              <a:t>Weighs one piece of information against another</a:t>
            </a:r>
          </a:p>
          <a:p>
            <a:r>
              <a:rPr lang="en-GB"/>
              <a:t>Makes reasoned judgements</a:t>
            </a:r>
          </a:p>
          <a:p>
            <a:r>
              <a:rPr lang="en-GB"/>
              <a:t>Argues a case according to evidence</a:t>
            </a:r>
          </a:p>
          <a:p>
            <a:r>
              <a:rPr lang="en-GB"/>
              <a:t>Shows why something is relevant</a:t>
            </a:r>
          </a:p>
        </p:txBody>
      </p:sp>
      <p:sp>
        <p:nvSpPr>
          <p:cNvPr id="5" name="Rectangle 4">
            <a:extLst>
              <a:ext uri="{FF2B5EF4-FFF2-40B4-BE49-F238E27FC236}">
                <a16:creationId xmlns:a16="http://schemas.microsoft.com/office/drawing/2014/main" id="{1016B3CC-3DF7-9F65-FCFA-6197FA33554F}"/>
              </a:ext>
            </a:extLst>
          </p:cNvPr>
          <p:cNvSpPr/>
          <p:nvPr/>
        </p:nvSpPr>
        <p:spPr>
          <a:xfrm>
            <a:off x="8247528" y="1900518"/>
            <a:ext cx="3334872" cy="914400"/>
          </a:xfrm>
          <a:prstGeom prst="rect">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Critical writing….</a:t>
            </a:r>
          </a:p>
        </p:txBody>
      </p:sp>
      <p:sp>
        <p:nvSpPr>
          <p:cNvPr id="6" name="Rectangle 5">
            <a:extLst>
              <a:ext uri="{FF2B5EF4-FFF2-40B4-BE49-F238E27FC236}">
                <a16:creationId xmlns:a16="http://schemas.microsoft.com/office/drawing/2014/main" id="{35AF46BA-A1C6-C334-AF2F-9FB013F4C38A}"/>
              </a:ext>
            </a:extLst>
          </p:cNvPr>
          <p:cNvSpPr/>
          <p:nvPr/>
        </p:nvSpPr>
        <p:spPr>
          <a:xfrm>
            <a:off x="609600" y="4387010"/>
            <a:ext cx="3227294" cy="1027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t>Descriptive writing…..</a:t>
            </a:r>
          </a:p>
        </p:txBody>
      </p:sp>
    </p:spTree>
    <p:extLst>
      <p:ext uri="{BB962C8B-B14F-4D97-AF65-F5344CB8AC3E}">
        <p14:creationId xmlns:p14="http://schemas.microsoft.com/office/powerpoint/2010/main" val="173260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BBAD7-D746-689E-63C4-4F2FBDC92F97}"/>
              </a:ext>
            </a:extLst>
          </p:cNvPr>
          <p:cNvSpPr>
            <a:spLocks noGrp="1"/>
          </p:cNvSpPr>
          <p:nvPr>
            <p:ph type="title"/>
          </p:nvPr>
        </p:nvSpPr>
        <p:spPr>
          <a:solidFill>
            <a:srgbClr val="002060"/>
          </a:solidFill>
        </p:spPr>
        <p:txBody>
          <a:bodyPr/>
          <a:lstStyle/>
          <a:p>
            <a:r>
              <a:rPr lang="en-US">
                <a:solidFill>
                  <a:schemeClr val="bg1"/>
                </a:solidFill>
              </a:rPr>
              <a:t>Task 3 – part 2, 3</a:t>
            </a:r>
          </a:p>
        </p:txBody>
      </p:sp>
      <p:sp>
        <p:nvSpPr>
          <p:cNvPr id="3" name="Content Placeholder 2">
            <a:extLst>
              <a:ext uri="{FF2B5EF4-FFF2-40B4-BE49-F238E27FC236}">
                <a16:creationId xmlns:a16="http://schemas.microsoft.com/office/drawing/2014/main" id="{C25088BE-EDED-FE5E-E64B-F080E0DBD168}"/>
              </a:ext>
            </a:extLst>
          </p:cNvPr>
          <p:cNvSpPr>
            <a:spLocks noGrp="1"/>
          </p:cNvSpPr>
          <p:nvPr>
            <p:ph sz="half" idx="1"/>
          </p:nvPr>
        </p:nvSpPr>
        <p:spPr>
          <a:solidFill>
            <a:schemeClr val="accent4">
              <a:lumMod val="20000"/>
              <a:lumOff val="80000"/>
            </a:schemeClr>
          </a:solidFill>
        </p:spPr>
        <p:txBody>
          <a:bodyPr vert="horz" lIns="91440" tIns="45720" rIns="91440" bIns="45720" rtlCol="0" anchor="t">
            <a:normAutofit/>
          </a:bodyPr>
          <a:lstStyle/>
          <a:p>
            <a:pPr marL="0" indent="0">
              <a:buNone/>
            </a:pPr>
            <a:r>
              <a:rPr lang="en-US" b="1" i="1"/>
              <a:t>Reflect upon</a:t>
            </a:r>
            <a:r>
              <a:rPr lang="en-US" i="1"/>
              <a:t>:</a:t>
            </a:r>
            <a:endParaRPr lang="en-US" i="1">
              <a:ea typeface="+mn-lt"/>
              <a:cs typeface="+mn-lt"/>
            </a:endParaRPr>
          </a:p>
          <a:p>
            <a:pPr marL="0" indent="0">
              <a:buNone/>
            </a:pPr>
            <a:r>
              <a:rPr lang="en-US">
                <a:ea typeface="+mn-lt"/>
                <a:cs typeface="+mn-lt"/>
              </a:rPr>
              <a:t>"Reflection involves looking back and evaluating your actions, in light of the relevant literature in your subject, with a view to improving your practice, task or analysis" </a:t>
            </a:r>
            <a:r>
              <a:rPr lang="en-US" sz="1600">
                <a:ea typeface="+mn-lt"/>
                <a:cs typeface="+mn-lt"/>
              </a:rPr>
              <a:t>(Plymouth University, </a:t>
            </a:r>
            <a:r>
              <a:rPr lang="en-US" sz="1600" err="1">
                <a:ea typeface="+mn-lt"/>
                <a:cs typeface="+mn-lt"/>
              </a:rPr>
              <a:t>n.d</a:t>
            </a:r>
            <a:r>
              <a:rPr lang="en-US" sz="1600">
                <a:ea typeface="+mn-lt"/>
                <a:cs typeface="+mn-lt"/>
              </a:rPr>
              <a:t>) </a:t>
            </a:r>
            <a:endParaRPr lang="en-US" sz="1600"/>
          </a:p>
          <a:p>
            <a:endParaRPr lang="en-US"/>
          </a:p>
          <a:p>
            <a:endParaRPr lang="en-US"/>
          </a:p>
        </p:txBody>
      </p:sp>
      <p:sp>
        <p:nvSpPr>
          <p:cNvPr id="4" name="Content Placeholder 3">
            <a:extLst>
              <a:ext uri="{FF2B5EF4-FFF2-40B4-BE49-F238E27FC236}">
                <a16:creationId xmlns:a16="http://schemas.microsoft.com/office/drawing/2014/main" id="{DF13A70D-1C51-D7C2-24B2-64C2C9B8DFA5}"/>
              </a:ext>
            </a:extLst>
          </p:cNvPr>
          <p:cNvSpPr>
            <a:spLocks noGrp="1"/>
          </p:cNvSpPr>
          <p:nvPr>
            <p:ph sz="half" idx="2"/>
          </p:nvPr>
        </p:nvSpPr>
        <p:spPr>
          <a:solidFill>
            <a:schemeClr val="accent1">
              <a:lumMod val="20000"/>
              <a:lumOff val="80000"/>
            </a:schemeClr>
          </a:solidFill>
        </p:spPr>
        <p:txBody>
          <a:bodyPr vert="horz" lIns="91440" tIns="45720" rIns="91440" bIns="45720" rtlCol="0" anchor="t">
            <a:normAutofit/>
          </a:bodyPr>
          <a:lstStyle/>
          <a:p>
            <a:pPr marL="0" indent="0">
              <a:buNone/>
            </a:pPr>
            <a:r>
              <a:rPr lang="en-US" b="1" i="1"/>
              <a:t>Illustrate:</a:t>
            </a:r>
          </a:p>
          <a:p>
            <a:pPr marL="0" indent="0">
              <a:buNone/>
            </a:pPr>
            <a:r>
              <a:rPr lang="en-US">
                <a:ea typeface="+mn-lt"/>
                <a:cs typeface="+mn-lt"/>
              </a:rPr>
              <a:t>To illustrate means to show or demonstrate something clearly, supported with evidence/examples.</a:t>
            </a:r>
            <a:endParaRPr lang="en-US"/>
          </a:p>
          <a:p>
            <a:endParaRPr lang="en-US"/>
          </a:p>
        </p:txBody>
      </p:sp>
    </p:spTree>
    <p:extLst>
      <p:ext uri="{BB962C8B-B14F-4D97-AF65-F5344CB8AC3E}">
        <p14:creationId xmlns:p14="http://schemas.microsoft.com/office/powerpoint/2010/main" val="150651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733AD-8707-8EA7-D768-4CBF2DDA5A6F}"/>
              </a:ext>
            </a:extLst>
          </p:cNvPr>
          <p:cNvSpPr>
            <a:spLocks noGrp="1"/>
          </p:cNvSpPr>
          <p:nvPr>
            <p:ph type="title"/>
          </p:nvPr>
        </p:nvSpPr>
        <p:spPr>
          <a:solidFill>
            <a:srgbClr val="002060"/>
          </a:solidFill>
        </p:spPr>
        <p:txBody>
          <a:bodyPr/>
          <a:lstStyle/>
          <a:p>
            <a:r>
              <a:rPr lang="en-US">
                <a:solidFill>
                  <a:schemeClr val="bg1"/>
                </a:solidFill>
              </a:rPr>
              <a:t>Task 3 – part 4</a:t>
            </a:r>
          </a:p>
        </p:txBody>
      </p:sp>
      <p:sp>
        <p:nvSpPr>
          <p:cNvPr id="3" name="Content Placeholder 2">
            <a:extLst>
              <a:ext uri="{FF2B5EF4-FFF2-40B4-BE49-F238E27FC236}">
                <a16:creationId xmlns:a16="http://schemas.microsoft.com/office/drawing/2014/main" id="{CA3BCE88-89ED-6018-194D-1F964FCEA07E}"/>
              </a:ext>
            </a:extLst>
          </p:cNvPr>
          <p:cNvSpPr>
            <a:spLocks noGrp="1"/>
          </p:cNvSpPr>
          <p:nvPr>
            <p:ph sz="half" idx="1"/>
          </p:nvPr>
        </p:nvSpPr>
        <p:spPr>
          <a:solidFill>
            <a:schemeClr val="accent5">
              <a:lumMod val="20000"/>
              <a:lumOff val="80000"/>
            </a:schemeClr>
          </a:solidFill>
        </p:spPr>
        <p:txBody>
          <a:bodyPr vert="horz" lIns="91440" tIns="45720" rIns="91440" bIns="45720" rtlCol="0" anchor="t">
            <a:normAutofit/>
          </a:bodyPr>
          <a:lstStyle/>
          <a:p>
            <a:pPr marL="0" indent="0">
              <a:buNone/>
            </a:pPr>
            <a:r>
              <a:rPr lang="en-US" b="1" i="1"/>
              <a:t>Analyse:</a:t>
            </a:r>
          </a:p>
          <a:p>
            <a:pPr marL="0" indent="0">
              <a:buNone/>
            </a:pPr>
            <a:r>
              <a:rPr lang="en-US"/>
              <a:t>"</a:t>
            </a:r>
            <a:r>
              <a:rPr lang="en-US">
                <a:ea typeface="+mn-lt"/>
                <a:cs typeface="+mn-lt"/>
              </a:rPr>
              <a:t>Break an issue into all its parts. Look in depth at each part using supporting arguments and evidence for and against as well as how these interrelate to one another"</a:t>
            </a:r>
            <a:r>
              <a:rPr lang="en-US" sz="2000">
                <a:ea typeface="+mn-lt"/>
                <a:cs typeface="+mn-lt"/>
              </a:rPr>
              <a:t> (Bangor University, 2023)</a:t>
            </a:r>
            <a:endParaRPr lang="en-US" sz="2000"/>
          </a:p>
        </p:txBody>
      </p:sp>
      <p:pic>
        <p:nvPicPr>
          <p:cNvPr id="5" name="Picture 5" descr="A picture containing text, electronics, compact disk&#10;&#10;Description automatically generated">
            <a:extLst>
              <a:ext uri="{FF2B5EF4-FFF2-40B4-BE49-F238E27FC236}">
                <a16:creationId xmlns:a16="http://schemas.microsoft.com/office/drawing/2014/main" id="{04F59DBF-52DF-4A30-E7B6-BBBE4A5B7964}"/>
              </a:ext>
            </a:extLst>
          </p:cNvPr>
          <p:cNvPicPr>
            <a:picLocks noGrp="1" noChangeAspect="1"/>
          </p:cNvPicPr>
          <p:nvPr>
            <p:ph sz="half" idx="2"/>
          </p:nvPr>
        </p:nvPicPr>
        <p:blipFill>
          <a:blip r:embed="rId2"/>
          <a:stretch>
            <a:fillRect/>
          </a:stretch>
        </p:blipFill>
        <p:spPr>
          <a:xfrm>
            <a:off x="6363494" y="2158827"/>
            <a:ext cx="5398293" cy="2705099"/>
          </a:xfrm>
          <a:solidFill>
            <a:schemeClr val="accent5">
              <a:lumMod val="40000"/>
              <a:lumOff val="60000"/>
            </a:schemeClr>
          </a:solidFill>
        </p:spPr>
      </p:pic>
    </p:spTree>
    <p:extLst>
      <p:ext uri="{BB962C8B-B14F-4D97-AF65-F5344CB8AC3E}">
        <p14:creationId xmlns:p14="http://schemas.microsoft.com/office/powerpoint/2010/main" val="4220826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085E8-4A57-74BD-8421-0FF8931FF608}"/>
              </a:ext>
            </a:extLst>
          </p:cNvPr>
          <p:cNvSpPr>
            <a:spLocks noGrp="1"/>
          </p:cNvSpPr>
          <p:nvPr>
            <p:ph type="title"/>
          </p:nvPr>
        </p:nvSpPr>
        <p:spPr>
          <a:solidFill>
            <a:srgbClr val="002060"/>
          </a:solidFill>
        </p:spPr>
        <p:txBody>
          <a:bodyPr/>
          <a:lstStyle/>
          <a:p>
            <a:r>
              <a:rPr lang="en-GB">
                <a:solidFill>
                  <a:schemeClr val="bg1"/>
                </a:solidFill>
              </a:rPr>
              <a:t>Task 4 – part 1 </a:t>
            </a:r>
          </a:p>
        </p:txBody>
      </p:sp>
      <p:sp>
        <p:nvSpPr>
          <p:cNvPr id="3" name="Content Placeholder 2">
            <a:extLst>
              <a:ext uri="{FF2B5EF4-FFF2-40B4-BE49-F238E27FC236}">
                <a16:creationId xmlns:a16="http://schemas.microsoft.com/office/drawing/2014/main" id="{F5EF693E-13BE-DAE5-EA80-D2DDEF4E89DC}"/>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sz="2400" b="1">
                <a:solidFill>
                  <a:srgbClr val="000000"/>
                </a:solidFill>
                <a:effectLst/>
                <a:latin typeface="Arial"/>
                <a:ea typeface="Arial" panose="020B0604020202020204" pitchFamily="34" charset="0"/>
                <a:cs typeface="Times New Roman"/>
              </a:rPr>
              <a:t>Consider and reflect </a:t>
            </a:r>
            <a:r>
              <a:rPr lang="en-GB" sz="2400">
                <a:solidFill>
                  <a:srgbClr val="000000"/>
                </a:solidFill>
                <a:effectLst/>
                <a:latin typeface="Arial"/>
                <a:ea typeface="Arial" panose="020B0604020202020204" pitchFamily="34" charset="0"/>
                <a:cs typeface="Times New Roman"/>
              </a:rPr>
              <a:t>upon how you </a:t>
            </a:r>
            <a:r>
              <a:rPr lang="en-GB" sz="2400">
                <a:solidFill>
                  <a:srgbClr val="000000"/>
                </a:solidFill>
                <a:latin typeface="Arial"/>
                <a:ea typeface="Arial" panose="020B0604020202020204" pitchFamily="34" charset="0"/>
                <a:cs typeface="Times New Roman"/>
              </a:rPr>
              <a:t>analysed, assessed and evaluated material generated by the investigation to identify offenders. </a:t>
            </a:r>
            <a:endParaRPr lang="en-GB" sz="2400">
              <a:effectLst/>
              <a:latin typeface="Arial"/>
              <a:ea typeface="Calibri" panose="020F0502020204030204" pitchFamily="34" charset="0"/>
              <a:cs typeface="Times New Roman" panose="02020603050405020304" pitchFamily="18" charset="0"/>
            </a:endParaRPr>
          </a:p>
          <a:p>
            <a:pPr marL="0" indent="0">
              <a:buNone/>
            </a:pPr>
            <a:endParaRPr lang="en-GB"/>
          </a:p>
          <a:p>
            <a:pPr marL="0" indent="0" algn="ctr">
              <a:buNone/>
            </a:pPr>
            <a:r>
              <a:rPr lang="en-GB">
                <a:solidFill>
                  <a:srgbClr val="0070C0"/>
                </a:solidFill>
              </a:rPr>
              <a:t>What does consider mean ?</a:t>
            </a:r>
          </a:p>
        </p:txBody>
      </p:sp>
      <p:sp>
        <p:nvSpPr>
          <p:cNvPr id="4" name="Content Placeholder 3">
            <a:extLst>
              <a:ext uri="{FF2B5EF4-FFF2-40B4-BE49-F238E27FC236}">
                <a16:creationId xmlns:a16="http://schemas.microsoft.com/office/drawing/2014/main" id="{2291A1E0-570C-2335-5765-84126AF7B334}"/>
              </a:ext>
            </a:extLst>
          </p:cNvPr>
          <p:cNvSpPr>
            <a:spLocks noGrp="1"/>
          </p:cNvSpPr>
          <p:nvPr>
            <p:ph sz="half" idx="2"/>
          </p:nvPr>
        </p:nvSpPr>
        <p:spPr>
          <a:solidFill>
            <a:schemeClr val="accent5">
              <a:lumMod val="20000"/>
              <a:lumOff val="80000"/>
            </a:schemeClr>
          </a:solidFill>
        </p:spPr>
        <p:txBody>
          <a:bodyPr>
            <a:normAutofit fontScale="92500" lnSpcReduction="10000"/>
          </a:bodyPr>
          <a:lstStyle/>
          <a:p>
            <a:pPr marL="0" indent="0">
              <a:buNone/>
            </a:pPr>
            <a:r>
              <a:rPr lang="en-GB"/>
              <a:t>“</a:t>
            </a:r>
            <a:r>
              <a:rPr lang="en-GB" i="1"/>
              <a:t>To consider  means to say what you think and have observed about something. Back up your comments using appropriate evidence from external sources, or your own experience. Include any views contrary to your own and how they relate to what you originally thought” </a:t>
            </a:r>
            <a:r>
              <a:rPr lang="en-GB"/>
              <a:t>(University of Leicester, 2009).</a:t>
            </a:r>
          </a:p>
        </p:txBody>
      </p:sp>
    </p:spTree>
    <p:extLst>
      <p:ext uri="{BB962C8B-B14F-4D97-AF65-F5344CB8AC3E}">
        <p14:creationId xmlns:p14="http://schemas.microsoft.com/office/powerpoint/2010/main" val="2397310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bg/>
                                          </p:spTgt>
                                        </p:tgtEl>
                                        <p:attrNameLst>
                                          <p:attrName>style.visibility</p:attrName>
                                        </p:attrNameLst>
                                      </p:cBhvr>
                                      <p:to>
                                        <p:strVal val="visible"/>
                                      </p:to>
                                    </p:set>
                                    <p:animEffect transition="in" filter="fade">
                                      <p:cBhvr>
                                        <p:cTn id="21" dur="1000"/>
                                        <p:tgtEl>
                                          <p:spTgt spid="4">
                                            <p:bg/>
                                          </p:spTgt>
                                        </p:tgtEl>
                                      </p:cBhvr>
                                    </p:animEffect>
                                    <p:anim calcmode="lin" valueType="num">
                                      <p:cBhvr>
                                        <p:cTn id="22" dur="1000" fill="hold"/>
                                        <p:tgtEl>
                                          <p:spTgt spid="4">
                                            <p:bg/>
                                          </p:spTgt>
                                        </p:tgtEl>
                                        <p:attrNameLst>
                                          <p:attrName>ppt_x</p:attrName>
                                        </p:attrNameLst>
                                      </p:cBhvr>
                                      <p:tavLst>
                                        <p:tav tm="0">
                                          <p:val>
                                            <p:strVal val="#ppt_x"/>
                                          </p:val>
                                        </p:tav>
                                        <p:tav tm="100000">
                                          <p:val>
                                            <p:strVal val="#ppt_x"/>
                                          </p:val>
                                        </p:tav>
                                      </p:tavLst>
                                    </p:anim>
                                    <p:anim calcmode="lin" valueType="num">
                                      <p:cBhvr>
                                        <p:cTn id="23"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81257-FBFE-B951-39AF-ED741024EAD3}"/>
              </a:ext>
            </a:extLst>
          </p:cNvPr>
          <p:cNvSpPr>
            <a:spLocks noGrp="1"/>
          </p:cNvSpPr>
          <p:nvPr>
            <p:ph type="title"/>
          </p:nvPr>
        </p:nvSpPr>
        <p:spPr>
          <a:solidFill>
            <a:srgbClr val="002060"/>
          </a:solidFill>
        </p:spPr>
        <p:txBody>
          <a:bodyPr/>
          <a:lstStyle/>
          <a:p>
            <a:r>
              <a:rPr lang="en-US">
                <a:solidFill>
                  <a:srgbClr val="FFFFFF"/>
                </a:solidFill>
              </a:rPr>
              <a:t>Task 4 – part 2</a:t>
            </a:r>
          </a:p>
        </p:txBody>
      </p:sp>
      <p:sp>
        <p:nvSpPr>
          <p:cNvPr id="3" name="Content Placeholder 2">
            <a:extLst>
              <a:ext uri="{FF2B5EF4-FFF2-40B4-BE49-F238E27FC236}">
                <a16:creationId xmlns:a16="http://schemas.microsoft.com/office/drawing/2014/main" id="{513B3C2A-E48E-0FF2-3824-657AB92EF4FB}"/>
              </a:ext>
            </a:extLst>
          </p:cNvPr>
          <p:cNvSpPr>
            <a:spLocks noGrp="1"/>
          </p:cNvSpPr>
          <p:nvPr>
            <p:ph sz="half" idx="1"/>
          </p:nvPr>
        </p:nvSpPr>
        <p:spPr/>
        <p:txBody>
          <a:bodyPr vert="horz" lIns="91440" tIns="45720" rIns="91440" bIns="45720" rtlCol="0" anchor="t">
            <a:normAutofit/>
          </a:bodyPr>
          <a:lstStyle/>
          <a:p>
            <a:pPr marL="0" indent="0">
              <a:buNone/>
            </a:pPr>
            <a:r>
              <a:rPr lang="en-US" b="1" i="1"/>
              <a:t>Illustrate </a:t>
            </a:r>
            <a:r>
              <a:rPr lang="en-US" sz="2400"/>
              <a:t>how you have ensured all material, including exhibits generated were seized, examined and retained in accordance with legislation and policy where necessary</a:t>
            </a:r>
          </a:p>
        </p:txBody>
      </p:sp>
      <p:sp>
        <p:nvSpPr>
          <p:cNvPr id="4" name="Content Placeholder 3">
            <a:extLst>
              <a:ext uri="{FF2B5EF4-FFF2-40B4-BE49-F238E27FC236}">
                <a16:creationId xmlns:a16="http://schemas.microsoft.com/office/drawing/2014/main" id="{24F2632E-6B5B-9A07-BBE0-8B457F50EA00}"/>
              </a:ext>
            </a:extLst>
          </p:cNvPr>
          <p:cNvSpPr>
            <a:spLocks noGrp="1"/>
          </p:cNvSpPr>
          <p:nvPr>
            <p:ph sz="half" idx="2"/>
          </p:nvPr>
        </p:nvSpPr>
        <p:spPr>
          <a:solidFill>
            <a:schemeClr val="accent1">
              <a:lumMod val="40000"/>
              <a:lumOff val="60000"/>
            </a:schemeClr>
          </a:solidFill>
        </p:spPr>
        <p:txBody>
          <a:bodyPr vert="horz" lIns="91440" tIns="45720" rIns="91440" bIns="45720" rtlCol="0" anchor="t">
            <a:normAutofit/>
          </a:bodyPr>
          <a:lstStyle/>
          <a:p>
            <a:pPr marL="0" indent="0" algn="ctr">
              <a:buNone/>
            </a:pPr>
            <a:endParaRPr lang="en-US">
              <a:ea typeface="+mn-lt"/>
              <a:cs typeface="+mn-lt"/>
            </a:endParaRPr>
          </a:p>
          <a:p>
            <a:pPr marL="0" indent="0" algn="ctr">
              <a:buNone/>
            </a:pPr>
            <a:r>
              <a:rPr lang="en-US">
                <a:ea typeface="+mn-lt"/>
                <a:cs typeface="+mn-lt"/>
              </a:rPr>
              <a:t>To illustrate means to show or demonstrate something clearly, supported with evidence/examples.</a:t>
            </a:r>
            <a:endParaRPr lang="en-US"/>
          </a:p>
        </p:txBody>
      </p:sp>
      <p:pic>
        <p:nvPicPr>
          <p:cNvPr id="5" name="Picture 5" descr="Logo&#10;&#10;Description automatically generated">
            <a:extLst>
              <a:ext uri="{FF2B5EF4-FFF2-40B4-BE49-F238E27FC236}">
                <a16:creationId xmlns:a16="http://schemas.microsoft.com/office/drawing/2014/main" id="{B7663138-5684-20A0-8398-CFCEDA384D0E}"/>
              </a:ext>
            </a:extLst>
          </p:cNvPr>
          <p:cNvPicPr>
            <a:picLocks noChangeAspect="1"/>
          </p:cNvPicPr>
          <p:nvPr/>
        </p:nvPicPr>
        <p:blipFill>
          <a:blip r:embed="rId2"/>
          <a:stretch>
            <a:fillRect/>
          </a:stretch>
        </p:blipFill>
        <p:spPr>
          <a:xfrm>
            <a:off x="7462837" y="3970591"/>
            <a:ext cx="2743200" cy="1536192"/>
          </a:xfrm>
          <a:prstGeom prst="rect">
            <a:avLst/>
          </a:prstGeom>
        </p:spPr>
      </p:pic>
    </p:spTree>
    <p:extLst>
      <p:ext uri="{BB962C8B-B14F-4D97-AF65-F5344CB8AC3E}">
        <p14:creationId xmlns:p14="http://schemas.microsoft.com/office/powerpoint/2010/main" val="41439610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D4B0E-7F96-6F9E-C92B-8CEA1D0BFD93}"/>
              </a:ext>
            </a:extLst>
          </p:cNvPr>
          <p:cNvSpPr>
            <a:spLocks noGrp="1"/>
          </p:cNvSpPr>
          <p:nvPr>
            <p:ph type="title"/>
          </p:nvPr>
        </p:nvSpPr>
        <p:spPr>
          <a:solidFill>
            <a:srgbClr val="002060"/>
          </a:solidFill>
        </p:spPr>
        <p:txBody>
          <a:bodyPr/>
          <a:lstStyle/>
          <a:p>
            <a:r>
              <a:rPr lang="en-US">
                <a:solidFill>
                  <a:schemeClr val="bg1"/>
                </a:solidFill>
              </a:rPr>
              <a:t>Task 4 – part 3</a:t>
            </a:r>
          </a:p>
        </p:txBody>
      </p:sp>
      <p:sp>
        <p:nvSpPr>
          <p:cNvPr id="3" name="Content Placeholder 2">
            <a:extLst>
              <a:ext uri="{FF2B5EF4-FFF2-40B4-BE49-F238E27FC236}">
                <a16:creationId xmlns:a16="http://schemas.microsoft.com/office/drawing/2014/main" id="{78B40E9F-B789-413C-EFA9-EFE89D3B4F04}"/>
              </a:ext>
            </a:extLst>
          </p:cNvPr>
          <p:cNvSpPr>
            <a:spLocks noGrp="1"/>
          </p:cNvSpPr>
          <p:nvPr>
            <p:ph sz="half" idx="1"/>
          </p:nvPr>
        </p:nvSpPr>
        <p:spPr/>
        <p:txBody>
          <a:bodyPr vert="horz" lIns="91440" tIns="45720" rIns="91440" bIns="45720" rtlCol="0" anchor="t">
            <a:normAutofit/>
          </a:bodyPr>
          <a:lstStyle/>
          <a:p>
            <a:pPr marL="0" indent="0">
              <a:buNone/>
            </a:pPr>
            <a:r>
              <a:rPr lang="en-US" b="1" i="1"/>
              <a:t>Evaluate</a:t>
            </a:r>
            <a:r>
              <a:rPr lang="en-US"/>
              <a:t> how you have prepared reports detailing the investigation and the management of case files</a:t>
            </a:r>
          </a:p>
          <a:p>
            <a:pPr marL="0" indent="0">
              <a:buNone/>
            </a:pPr>
            <a:endParaRPr lang="en-US"/>
          </a:p>
          <a:p>
            <a:pPr marL="0" indent="0">
              <a:buNone/>
            </a:pPr>
            <a:r>
              <a:rPr lang="en-US">
                <a:solidFill>
                  <a:srgbClr val="0070C0"/>
                </a:solidFill>
              </a:rPr>
              <a:t>What is 'evaluate'?</a:t>
            </a:r>
          </a:p>
        </p:txBody>
      </p:sp>
      <p:sp>
        <p:nvSpPr>
          <p:cNvPr id="4" name="Content Placeholder 3">
            <a:extLst>
              <a:ext uri="{FF2B5EF4-FFF2-40B4-BE49-F238E27FC236}">
                <a16:creationId xmlns:a16="http://schemas.microsoft.com/office/drawing/2014/main" id="{7165639A-E273-C05C-72B2-83D519D9683C}"/>
              </a:ext>
            </a:extLst>
          </p:cNvPr>
          <p:cNvSpPr>
            <a:spLocks noGrp="1"/>
          </p:cNvSpPr>
          <p:nvPr>
            <p:ph sz="half" idx="2"/>
          </p:nvPr>
        </p:nvSpPr>
        <p:spPr>
          <a:solidFill>
            <a:schemeClr val="accent4">
              <a:lumMod val="40000"/>
              <a:lumOff val="60000"/>
            </a:schemeClr>
          </a:solidFill>
        </p:spPr>
        <p:txBody>
          <a:bodyPr vert="horz" lIns="91440" tIns="45720" rIns="91440" bIns="45720" rtlCol="0" anchor="t">
            <a:normAutofit/>
          </a:bodyPr>
          <a:lstStyle/>
          <a:p>
            <a:pPr marL="0" indent="0" algn="ctr">
              <a:buNone/>
            </a:pPr>
            <a:endParaRPr lang="en-US" sz="2000"/>
          </a:p>
          <a:p>
            <a:pPr marL="0" indent="0" algn="ctr">
              <a:buNone/>
            </a:pPr>
            <a:r>
              <a:rPr lang="en-US" sz="2000"/>
              <a:t>Evaluate is to </a:t>
            </a:r>
            <a:r>
              <a:rPr lang="en-US" sz="2000">
                <a:ea typeface="+mn-lt"/>
                <a:cs typeface="+mn-lt"/>
              </a:rPr>
              <a:t>provide an opinion about whether a statement in a piece of research is true and whether you agree with it. Include evidence that agrees and disagrees with the statement. Conclude by listing the most important factors and justify why you agree/disagree.</a:t>
            </a:r>
            <a:endParaRPr lang="en-US" sz="2000"/>
          </a:p>
        </p:txBody>
      </p:sp>
      <p:pic>
        <p:nvPicPr>
          <p:cNvPr id="6" name="Picture 5" descr="Diagram&#10;&#10;Description automatically generated">
            <a:extLst>
              <a:ext uri="{FF2B5EF4-FFF2-40B4-BE49-F238E27FC236}">
                <a16:creationId xmlns:a16="http://schemas.microsoft.com/office/drawing/2014/main" id="{6FD6EB6F-3A1E-E929-F6D2-69542B8C2D27}"/>
              </a:ext>
            </a:extLst>
          </p:cNvPr>
          <p:cNvPicPr>
            <a:picLocks noChangeAspect="1"/>
          </p:cNvPicPr>
          <p:nvPr/>
        </p:nvPicPr>
        <p:blipFill>
          <a:blip r:embed="rId2"/>
          <a:stretch>
            <a:fillRect/>
          </a:stretch>
        </p:blipFill>
        <p:spPr>
          <a:xfrm>
            <a:off x="3297592" y="4309806"/>
            <a:ext cx="2767013" cy="1383507"/>
          </a:xfrm>
          <a:prstGeom prst="rect">
            <a:avLst/>
          </a:prstGeom>
        </p:spPr>
      </p:pic>
    </p:spTree>
    <p:extLst>
      <p:ext uri="{BB962C8B-B14F-4D97-AF65-F5344CB8AC3E}">
        <p14:creationId xmlns:p14="http://schemas.microsoft.com/office/powerpoint/2010/main" val="367839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99D65-9036-7692-3E04-CA6F0EF7E2BB}"/>
              </a:ext>
            </a:extLst>
          </p:cNvPr>
          <p:cNvSpPr>
            <a:spLocks noGrp="1"/>
          </p:cNvSpPr>
          <p:nvPr>
            <p:ph type="title"/>
          </p:nvPr>
        </p:nvSpPr>
        <p:spPr>
          <a:solidFill>
            <a:srgbClr val="002060"/>
          </a:solidFill>
        </p:spPr>
        <p:txBody>
          <a:bodyPr/>
          <a:lstStyle/>
          <a:p>
            <a:r>
              <a:rPr lang="en-GB">
                <a:solidFill>
                  <a:schemeClr val="bg1"/>
                </a:solidFill>
              </a:rPr>
              <a:t>Task 4 – part 3</a:t>
            </a:r>
          </a:p>
        </p:txBody>
      </p:sp>
      <p:sp>
        <p:nvSpPr>
          <p:cNvPr id="3" name="Content Placeholder 2">
            <a:extLst>
              <a:ext uri="{FF2B5EF4-FFF2-40B4-BE49-F238E27FC236}">
                <a16:creationId xmlns:a16="http://schemas.microsoft.com/office/drawing/2014/main" id="{364EBB0D-C638-AA42-1130-2FDF14A1E8B0}"/>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sz="2400" b="1" i="1">
                <a:solidFill>
                  <a:srgbClr val="000000"/>
                </a:solidFill>
                <a:effectLst/>
                <a:latin typeface="Arial"/>
                <a:ea typeface="Arial" panose="020B0604020202020204" pitchFamily="34" charset="0"/>
                <a:cs typeface="Times New Roman"/>
              </a:rPr>
              <a:t>Examine</a:t>
            </a:r>
            <a:r>
              <a:rPr lang="en-GB" sz="2400" i="1">
                <a:solidFill>
                  <a:srgbClr val="000000"/>
                </a:solidFill>
                <a:latin typeface="Arial"/>
                <a:ea typeface="Arial" panose="020B0604020202020204" pitchFamily="34" charset="0"/>
                <a:cs typeface="Times New Roman"/>
              </a:rPr>
              <a:t> </a:t>
            </a:r>
            <a:r>
              <a:rPr lang="en-GB" sz="2000" i="1">
                <a:solidFill>
                  <a:srgbClr val="000000"/>
                </a:solidFill>
                <a:latin typeface="Arial"/>
                <a:ea typeface="Arial" panose="020B0604020202020204" pitchFamily="34" charset="0"/>
                <a:cs typeface="Times New Roman"/>
              </a:rPr>
              <a:t>how you have conducted disclosure with best practice procedures while creating accurate audit trails</a:t>
            </a:r>
            <a:endParaRPr lang="en-GB" sz="2000" i="1">
              <a:effectLst/>
              <a:latin typeface="Arial"/>
              <a:ea typeface="Calibri" panose="020F0502020204030204" pitchFamily="34" charset="0"/>
              <a:cs typeface="Times New Roman"/>
            </a:endParaRPr>
          </a:p>
          <a:p>
            <a:pPr marL="0" indent="0">
              <a:buNone/>
            </a:pPr>
            <a:endParaRPr lang="en-GB"/>
          </a:p>
          <a:p>
            <a:pPr marL="0" indent="0">
              <a:buNone/>
            </a:pPr>
            <a:r>
              <a:rPr lang="en-GB" i="1">
                <a:solidFill>
                  <a:srgbClr val="0070C0"/>
                </a:solidFill>
              </a:rPr>
              <a:t>What does examine mean?</a:t>
            </a:r>
          </a:p>
        </p:txBody>
      </p:sp>
      <p:sp>
        <p:nvSpPr>
          <p:cNvPr id="4" name="Content Placeholder 3">
            <a:extLst>
              <a:ext uri="{FF2B5EF4-FFF2-40B4-BE49-F238E27FC236}">
                <a16:creationId xmlns:a16="http://schemas.microsoft.com/office/drawing/2014/main" id="{F1265223-24E7-DBC3-19BD-96CBA9387F26}"/>
              </a:ext>
            </a:extLst>
          </p:cNvPr>
          <p:cNvSpPr>
            <a:spLocks noGrp="1"/>
          </p:cNvSpPr>
          <p:nvPr>
            <p:ph sz="half" idx="2"/>
          </p:nvPr>
        </p:nvSpPr>
        <p:spPr>
          <a:solidFill>
            <a:schemeClr val="tx2">
              <a:lumMod val="20000"/>
              <a:lumOff val="80000"/>
            </a:schemeClr>
          </a:solidFill>
        </p:spPr>
        <p:txBody>
          <a:bodyPr>
            <a:normAutofit fontScale="92500" lnSpcReduction="10000"/>
          </a:bodyPr>
          <a:lstStyle/>
          <a:p>
            <a:pPr marL="0" indent="0">
              <a:buNone/>
            </a:pPr>
            <a:r>
              <a:rPr lang="en-GB"/>
              <a:t>“Examine means to look in close detail and establish the key facts and important issues surrounding a topic. This should be a critical evaluation and you should try and offer reasons as to why the facts and issues you have identified are the most important, as well as explain the different ways they could be construed” </a:t>
            </a:r>
            <a:r>
              <a:rPr lang="en-GB" sz="1900" i="1"/>
              <a:t>(University of Leicester, 2009)</a:t>
            </a:r>
          </a:p>
        </p:txBody>
      </p:sp>
      <p:pic>
        <p:nvPicPr>
          <p:cNvPr id="5" name="Picture 5">
            <a:extLst>
              <a:ext uri="{FF2B5EF4-FFF2-40B4-BE49-F238E27FC236}">
                <a16:creationId xmlns:a16="http://schemas.microsoft.com/office/drawing/2014/main" id="{27A52247-7720-4BAE-B63A-057B2DC57377}"/>
              </a:ext>
            </a:extLst>
          </p:cNvPr>
          <p:cNvPicPr>
            <a:picLocks noChangeAspect="1"/>
          </p:cNvPicPr>
          <p:nvPr/>
        </p:nvPicPr>
        <p:blipFill>
          <a:blip r:embed="rId3"/>
          <a:stretch>
            <a:fillRect/>
          </a:stretch>
        </p:blipFill>
        <p:spPr>
          <a:xfrm>
            <a:off x="1412081" y="3631406"/>
            <a:ext cx="2676525" cy="1714500"/>
          </a:xfrm>
          <a:prstGeom prst="rect">
            <a:avLst/>
          </a:prstGeom>
        </p:spPr>
      </p:pic>
    </p:spTree>
    <p:extLst>
      <p:ext uri="{BB962C8B-B14F-4D97-AF65-F5344CB8AC3E}">
        <p14:creationId xmlns:p14="http://schemas.microsoft.com/office/powerpoint/2010/main" val="3031364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D6187-AC78-40D6-B941-932E04A733C1}"/>
              </a:ext>
            </a:extLst>
          </p:cNvPr>
          <p:cNvSpPr>
            <a:spLocks noGrp="1"/>
          </p:cNvSpPr>
          <p:nvPr>
            <p:ph type="title"/>
          </p:nvPr>
        </p:nvSpPr>
        <p:spPr>
          <a:solidFill>
            <a:srgbClr val="002060"/>
          </a:solidFill>
        </p:spPr>
        <p:txBody>
          <a:bodyPr/>
          <a:lstStyle/>
          <a:p>
            <a:r>
              <a:rPr lang="en-GB">
                <a:solidFill>
                  <a:schemeClr val="bg1"/>
                </a:solidFill>
              </a:rPr>
              <a:t>Extra – tips - Paragraphs</a:t>
            </a:r>
          </a:p>
        </p:txBody>
      </p:sp>
      <p:sp>
        <p:nvSpPr>
          <p:cNvPr id="3" name="Content Placeholder 2">
            <a:extLst>
              <a:ext uri="{FF2B5EF4-FFF2-40B4-BE49-F238E27FC236}">
                <a16:creationId xmlns:a16="http://schemas.microsoft.com/office/drawing/2014/main" id="{BCBB7708-1249-412B-81E0-280BCD3A153A}"/>
              </a:ext>
            </a:extLst>
          </p:cNvPr>
          <p:cNvSpPr>
            <a:spLocks noGrp="1"/>
          </p:cNvSpPr>
          <p:nvPr>
            <p:ph idx="1"/>
          </p:nvPr>
        </p:nvSpPr>
        <p:spPr/>
        <p:txBody>
          <a:bodyPr/>
          <a:lstStyle/>
          <a:p>
            <a:r>
              <a:rPr lang="en-GB"/>
              <a:t>Building blocks of the essay</a:t>
            </a:r>
          </a:p>
          <a:p>
            <a:r>
              <a:rPr lang="en-GB"/>
              <a:t>Each paragraph should contain:</a:t>
            </a:r>
          </a:p>
          <a:p>
            <a:pPr lvl="1"/>
            <a:r>
              <a:rPr lang="en-GB"/>
              <a:t>A topic sentence ( or idea) that states your point</a:t>
            </a:r>
          </a:p>
          <a:p>
            <a:pPr lvl="1"/>
            <a:r>
              <a:rPr lang="en-GB"/>
              <a:t>An explanation of the point you are making</a:t>
            </a:r>
          </a:p>
          <a:p>
            <a:pPr lvl="1"/>
            <a:r>
              <a:rPr lang="en-GB"/>
              <a:t>Evidence – support your point with evidence from reading/example</a:t>
            </a:r>
          </a:p>
          <a:p>
            <a:endParaRPr lang="en-GB"/>
          </a:p>
        </p:txBody>
      </p:sp>
      <p:pic>
        <p:nvPicPr>
          <p:cNvPr id="4" name="Picture 3">
            <a:extLst>
              <a:ext uri="{FF2B5EF4-FFF2-40B4-BE49-F238E27FC236}">
                <a16:creationId xmlns:a16="http://schemas.microsoft.com/office/drawing/2014/main" id="{A6DAC7AF-983B-492E-A7F1-28B5A57C1267}"/>
              </a:ext>
            </a:extLst>
          </p:cNvPr>
          <p:cNvPicPr>
            <a:picLocks noChangeAspect="1"/>
          </p:cNvPicPr>
          <p:nvPr/>
        </p:nvPicPr>
        <p:blipFill>
          <a:blip r:embed="rId2"/>
          <a:stretch>
            <a:fillRect/>
          </a:stretch>
        </p:blipFill>
        <p:spPr>
          <a:xfrm>
            <a:off x="9356812" y="1676557"/>
            <a:ext cx="2651157" cy="1791583"/>
          </a:xfrm>
          <a:prstGeom prst="rect">
            <a:avLst/>
          </a:prstGeom>
        </p:spPr>
      </p:pic>
    </p:spTree>
    <p:extLst>
      <p:ext uri="{BB962C8B-B14F-4D97-AF65-F5344CB8AC3E}">
        <p14:creationId xmlns:p14="http://schemas.microsoft.com/office/powerpoint/2010/main" val="23840837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6BDE-A9FD-EE9C-0620-868B32DAA4A4}"/>
              </a:ext>
            </a:extLst>
          </p:cNvPr>
          <p:cNvSpPr>
            <a:spLocks noGrp="1"/>
          </p:cNvSpPr>
          <p:nvPr>
            <p:ph type="title"/>
          </p:nvPr>
        </p:nvSpPr>
        <p:spPr>
          <a:solidFill>
            <a:srgbClr val="002060"/>
          </a:solidFill>
        </p:spPr>
        <p:txBody>
          <a:bodyPr/>
          <a:lstStyle/>
          <a:p>
            <a:r>
              <a:rPr lang="en-US">
                <a:solidFill>
                  <a:schemeClr val="bg1"/>
                </a:solidFill>
              </a:rPr>
              <a:t>Task 5 – Personal Development Plan</a:t>
            </a:r>
          </a:p>
        </p:txBody>
      </p:sp>
      <p:sp>
        <p:nvSpPr>
          <p:cNvPr id="3" name="Content Placeholder 2">
            <a:extLst>
              <a:ext uri="{FF2B5EF4-FFF2-40B4-BE49-F238E27FC236}">
                <a16:creationId xmlns:a16="http://schemas.microsoft.com/office/drawing/2014/main" id="{6AC9D65B-4D08-D7F2-713D-3E85582E8134}"/>
              </a:ext>
            </a:extLst>
          </p:cNvPr>
          <p:cNvSpPr>
            <a:spLocks noGrp="1"/>
          </p:cNvSpPr>
          <p:nvPr>
            <p:ph idx="1"/>
          </p:nvPr>
        </p:nvSpPr>
        <p:spPr/>
        <p:txBody>
          <a:bodyPr vert="horz" lIns="91440" tIns="45720" rIns="91440" bIns="45720" rtlCol="0" anchor="t">
            <a:normAutofit fontScale="92500" lnSpcReduction="10000"/>
          </a:bodyPr>
          <a:lstStyle/>
          <a:p>
            <a:r>
              <a:rPr lang="en-US"/>
              <a:t>Formulate and implement a personal study programme to further enhance the development of your professional police practice</a:t>
            </a:r>
          </a:p>
          <a:p>
            <a:r>
              <a:rPr lang="en-US"/>
              <a:t>Template provided</a:t>
            </a:r>
          </a:p>
          <a:p>
            <a:r>
              <a:rPr lang="en-US"/>
              <a:t>Assess your own level of </a:t>
            </a:r>
            <a:r>
              <a:rPr lang="en-US" err="1"/>
              <a:t>knwledge</a:t>
            </a:r>
            <a:r>
              <a:rPr lang="en-US"/>
              <a:t>, skills and experience</a:t>
            </a:r>
          </a:p>
          <a:p>
            <a:r>
              <a:rPr lang="en-US"/>
              <a:t>Where you are NOW and where you SHOULD be in 6/12 months</a:t>
            </a:r>
          </a:p>
          <a:p>
            <a:r>
              <a:rPr lang="en-US" b="1"/>
              <a:t>NB -</a:t>
            </a:r>
            <a:r>
              <a:rPr lang="en-US"/>
              <a:t> EQUIVALENT to 2000 words!</a:t>
            </a:r>
          </a:p>
        </p:txBody>
      </p:sp>
    </p:spTree>
    <p:extLst>
      <p:ext uri="{BB962C8B-B14F-4D97-AF65-F5344CB8AC3E}">
        <p14:creationId xmlns:p14="http://schemas.microsoft.com/office/powerpoint/2010/main" val="606934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D9F4B-9474-0003-E106-530504C0D4DE}"/>
              </a:ext>
            </a:extLst>
          </p:cNvPr>
          <p:cNvSpPr>
            <a:spLocks noGrp="1"/>
          </p:cNvSpPr>
          <p:nvPr>
            <p:ph type="title"/>
          </p:nvPr>
        </p:nvSpPr>
        <p:spPr>
          <a:solidFill>
            <a:srgbClr val="002060"/>
          </a:solidFill>
        </p:spPr>
        <p:txBody>
          <a:bodyPr/>
          <a:lstStyle/>
          <a:p>
            <a:r>
              <a:rPr lang="en-US">
                <a:solidFill>
                  <a:srgbClr val="FFFFFF"/>
                </a:solidFill>
              </a:rPr>
              <a:t>Task 5 </a:t>
            </a:r>
          </a:p>
        </p:txBody>
      </p:sp>
      <p:graphicFrame>
        <p:nvGraphicFramePr>
          <p:cNvPr id="4" name="Table 4">
            <a:extLst>
              <a:ext uri="{FF2B5EF4-FFF2-40B4-BE49-F238E27FC236}">
                <a16:creationId xmlns:a16="http://schemas.microsoft.com/office/drawing/2014/main" id="{4699AA7E-C444-5539-4B90-E5ADC415F9C3}"/>
              </a:ext>
            </a:extLst>
          </p:cNvPr>
          <p:cNvGraphicFramePr>
            <a:graphicFrameLocks noGrp="1"/>
          </p:cNvGraphicFramePr>
          <p:nvPr>
            <p:ph idx="1"/>
            <p:extLst>
              <p:ext uri="{D42A27DB-BD31-4B8C-83A1-F6EECF244321}">
                <p14:modId xmlns:p14="http://schemas.microsoft.com/office/powerpoint/2010/main" val="3364662113"/>
              </p:ext>
            </p:extLst>
          </p:nvPr>
        </p:nvGraphicFramePr>
        <p:xfrm>
          <a:off x="609600" y="1600200"/>
          <a:ext cx="10972787" cy="3383280"/>
        </p:xfrm>
        <a:graphic>
          <a:graphicData uri="http://schemas.openxmlformats.org/drawingml/2006/table">
            <a:tbl>
              <a:tblPr firstRow="1" bandRow="1">
                <a:tableStyleId>{5C22544A-7EE6-4342-B048-85BDC9FD1C3A}</a:tableStyleId>
              </a:tblPr>
              <a:tblGrid>
                <a:gridCol w="1345405">
                  <a:extLst>
                    <a:ext uri="{9D8B030D-6E8A-4147-A177-3AD203B41FA5}">
                      <a16:colId xmlns:a16="http://schemas.microsoft.com/office/drawing/2014/main" val="1726031372"/>
                    </a:ext>
                  </a:extLst>
                </a:gridCol>
                <a:gridCol w="1095373">
                  <a:extLst>
                    <a:ext uri="{9D8B030D-6E8A-4147-A177-3AD203B41FA5}">
                      <a16:colId xmlns:a16="http://schemas.microsoft.com/office/drawing/2014/main" val="3107895657"/>
                    </a:ext>
                  </a:extLst>
                </a:gridCol>
                <a:gridCol w="1397792">
                  <a:extLst>
                    <a:ext uri="{9D8B030D-6E8A-4147-A177-3AD203B41FA5}">
                      <a16:colId xmlns:a16="http://schemas.microsoft.com/office/drawing/2014/main" val="3803645275"/>
                    </a:ext>
                  </a:extLst>
                </a:gridCol>
                <a:gridCol w="1371599">
                  <a:extLst>
                    <a:ext uri="{9D8B030D-6E8A-4147-A177-3AD203B41FA5}">
                      <a16:colId xmlns:a16="http://schemas.microsoft.com/office/drawing/2014/main" val="416546897"/>
                    </a:ext>
                  </a:extLst>
                </a:gridCol>
                <a:gridCol w="1154904">
                  <a:extLst>
                    <a:ext uri="{9D8B030D-6E8A-4147-A177-3AD203B41FA5}">
                      <a16:colId xmlns:a16="http://schemas.microsoft.com/office/drawing/2014/main" val="1988646593"/>
                    </a:ext>
                  </a:extLst>
                </a:gridCol>
                <a:gridCol w="1273967">
                  <a:extLst>
                    <a:ext uri="{9D8B030D-6E8A-4147-A177-3AD203B41FA5}">
                      <a16:colId xmlns:a16="http://schemas.microsoft.com/office/drawing/2014/main" val="2895384343"/>
                    </a:ext>
                  </a:extLst>
                </a:gridCol>
                <a:gridCol w="1238249">
                  <a:extLst>
                    <a:ext uri="{9D8B030D-6E8A-4147-A177-3AD203B41FA5}">
                      <a16:colId xmlns:a16="http://schemas.microsoft.com/office/drawing/2014/main" val="1899844108"/>
                    </a:ext>
                  </a:extLst>
                </a:gridCol>
                <a:gridCol w="2095498">
                  <a:extLst>
                    <a:ext uri="{9D8B030D-6E8A-4147-A177-3AD203B41FA5}">
                      <a16:colId xmlns:a16="http://schemas.microsoft.com/office/drawing/2014/main" val="657793465"/>
                    </a:ext>
                  </a:extLst>
                </a:gridCol>
              </a:tblGrid>
              <a:tr h="370840">
                <a:tc>
                  <a:txBody>
                    <a:bodyPr/>
                    <a:lstStyle/>
                    <a:p>
                      <a:endParaRPr lang="en-US"/>
                    </a:p>
                  </a:txBody>
                  <a:tcPr/>
                </a:tc>
                <a:tc gridSpan="3">
                  <a:txBody>
                    <a:bodyPr/>
                    <a:lstStyle/>
                    <a:p>
                      <a:r>
                        <a:rPr lang="en-US"/>
                        <a:t>Where you are NOW </a:t>
                      </a:r>
                    </a:p>
                  </a:txBody>
                  <a:tcPr/>
                </a:tc>
                <a:tc hMerge="1">
                  <a:txBody>
                    <a:bodyPr/>
                    <a:lstStyle/>
                    <a:p>
                      <a:endParaRPr lang="en-US"/>
                    </a:p>
                  </a:txBody>
                  <a:tcPr/>
                </a:tc>
                <a:tc hMerge="1">
                  <a:txBody>
                    <a:bodyPr/>
                    <a:lstStyle/>
                    <a:p>
                      <a:endParaRPr lang="en-US"/>
                    </a:p>
                  </a:txBody>
                  <a:tcPr/>
                </a:tc>
                <a:tc gridSpan="3">
                  <a:txBody>
                    <a:bodyPr/>
                    <a:lstStyle/>
                    <a:p>
                      <a:r>
                        <a:rPr lang="en-US"/>
                        <a:t>Where you want to be in 6/12 Months</a:t>
                      </a:r>
                    </a:p>
                  </a:txBody>
                  <a:tcPr/>
                </a:tc>
                <a:tc hMerge="1">
                  <a:txBody>
                    <a:bodyPr/>
                    <a:lstStyle/>
                    <a:p>
                      <a:endParaRPr lang="en-US"/>
                    </a:p>
                  </a:txBody>
                  <a:tcPr/>
                </a:tc>
                <a:tc hMerge="1">
                  <a:txBody>
                    <a:bodyPr/>
                    <a:lstStyle/>
                    <a:p>
                      <a:endParaRPr lang="en-US"/>
                    </a:p>
                  </a:txBody>
                  <a:tcPr/>
                </a:tc>
                <a:tc>
                  <a:txBody>
                    <a:bodyPr/>
                    <a:lstStyle/>
                    <a:p>
                      <a:r>
                        <a:rPr lang="en-US"/>
                        <a:t>Development need</a:t>
                      </a:r>
                    </a:p>
                  </a:txBody>
                  <a:tcPr/>
                </a:tc>
                <a:extLst>
                  <a:ext uri="{0D108BD9-81ED-4DB2-BD59-A6C34878D82A}">
                    <a16:rowId xmlns:a16="http://schemas.microsoft.com/office/drawing/2014/main" val="2011756186"/>
                  </a:ext>
                </a:extLst>
              </a:tr>
              <a:tr h="370840">
                <a:tc>
                  <a:txBody>
                    <a:bodyPr/>
                    <a:lstStyle/>
                    <a:p>
                      <a:r>
                        <a:rPr lang="en-US"/>
                        <a:t>Knowledge</a:t>
                      </a:r>
                    </a:p>
                  </a:txBody>
                  <a:tcPr/>
                </a:tc>
                <a:tc>
                  <a:txBody>
                    <a:bodyPr/>
                    <a:lstStyle/>
                    <a:p>
                      <a:r>
                        <a:rPr lang="en-US"/>
                        <a:t>Low </a:t>
                      </a:r>
                    </a:p>
                    <a:p>
                      <a:pPr lvl="0">
                        <a:buNone/>
                      </a:pPr>
                      <a:r>
                        <a:rPr lang="en-US"/>
                        <a:t>1-4</a:t>
                      </a:r>
                    </a:p>
                    <a:p>
                      <a:pPr lvl="0">
                        <a:buNone/>
                      </a:pPr>
                      <a:endParaRPr lang="en-US"/>
                    </a:p>
                  </a:txBody>
                  <a:tcPr/>
                </a:tc>
                <a:tc>
                  <a:txBody>
                    <a:bodyPr/>
                    <a:lstStyle/>
                    <a:p>
                      <a:r>
                        <a:rPr lang="en-US"/>
                        <a:t>Med</a:t>
                      </a:r>
                    </a:p>
                    <a:p>
                      <a:pPr lvl="0">
                        <a:buNone/>
                      </a:pPr>
                      <a:r>
                        <a:rPr lang="en-US"/>
                        <a:t>5-7</a:t>
                      </a:r>
                    </a:p>
                  </a:txBody>
                  <a:tcPr/>
                </a:tc>
                <a:tc>
                  <a:txBody>
                    <a:bodyPr/>
                    <a:lstStyle/>
                    <a:p>
                      <a:r>
                        <a:rPr lang="en-US"/>
                        <a:t>High</a:t>
                      </a:r>
                    </a:p>
                    <a:p>
                      <a:pPr lvl="0">
                        <a:buNone/>
                      </a:pPr>
                      <a:r>
                        <a:rPr lang="en-US"/>
                        <a:t>8-10</a:t>
                      </a:r>
                    </a:p>
                  </a:txBody>
                  <a:tcPr/>
                </a:tc>
                <a:tc>
                  <a:txBody>
                    <a:bodyPr/>
                    <a:lstStyle/>
                    <a:p>
                      <a:r>
                        <a:rPr lang="en-US"/>
                        <a:t>Low</a:t>
                      </a:r>
                    </a:p>
                    <a:p>
                      <a:pPr lvl="0">
                        <a:buNone/>
                      </a:pPr>
                      <a:r>
                        <a:rPr lang="en-US"/>
                        <a:t>1-4</a:t>
                      </a:r>
                    </a:p>
                  </a:txBody>
                  <a:tcPr/>
                </a:tc>
                <a:tc>
                  <a:txBody>
                    <a:bodyPr/>
                    <a:lstStyle/>
                    <a:p>
                      <a:r>
                        <a:rPr lang="en-US"/>
                        <a:t>Med</a:t>
                      </a:r>
                    </a:p>
                    <a:p>
                      <a:pPr lvl="0">
                        <a:buNone/>
                      </a:pPr>
                      <a:r>
                        <a:rPr lang="en-US"/>
                        <a:t>5-7</a:t>
                      </a:r>
                    </a:p>
                  </a:txBody>
                  <a:tcPr/>
                </a:tc>
                <a:tc>
                  <a:txBody>
                    <a:bodyPr/>
                    <a:lstStyle/>
                    <a:p>
                      <a:r>
                        <a:rPr lang="en-US"/>
                        <a:t>High</a:t>
                      </a:r>
                    </a:p>
                    <a:p>
                      <a:pPr lvl="0">
                        <a:buNone/>
                      </a:pPr>
                      <a:r>
                        <a:rPr lang="en-US"/>
                        <a:t>8-10</a:t>
                      </a:r>
                    </a:p>
                  </a:txBody>
                  <a:tcPr/>
                </a:tc>
                <a:tc>
                  <a:txBody>
                    <a:bodyPr/>
                    <a:lstStyle/>
                    <a:p>
                      <a:endParaRPr lang="en-US"/>
                    </a:p>
                  </a:txBody>
                  <a:tcPr/>
                </a:tc>
                <a:extLst>
                  <a:ext uri="{0D108BD9-81ED-4DB2-BD59-A6C34878D82A}">
                    <a16:rowId xmlns:a16="http://schemas.microsoft.com/office/drawing/2014/main" val="3877126422"/>
                  </a:ext>
                </a:extLst>
              </a:tr>
              <a:tr h="370840">
                <a:tc>
                  <a:txBody>
                    <a:bodyPr/>
                    <a:lstStyle/>
                    <a:p>
                      <a:r>
                        <a:rPr lang="en-US"/>
                        <a:t>Skills</a:t>
                      </a:r>
                    </a:p>
                  </a:txBody>
                  <a:tcPr/>
                </a:tc>
                <a:tc>
                  <a:txBody>
                    <a:bodyPr/>
                    <a:lstStyle/>
                    <a:p>
                      <a:r>
                        <a:rPr lang="en-US"/>
                        <a:t>Low</a:t>
                      </a:r>
                    </a:p>
                    <a:p>
                      <a:pPr lvl="0">
                        <a:buNone/>
                      </a:pPr>
                      <a:r>
                        <a:rPr lang="en-US"/>
                        <a:t>1-4</a:t>
                      </a:r>
                    </a:p>
                  </a:txBody>
                  <a:tcPr/>
                </a:tc>
                <a:tc>
                  <a:txBody>
                    <a:bodyPr/>
                    <a:lstStyle/>
                    <a:p>
                      <a:r>
                        <a:rPr lang="en-US"/>
                        <a:t>Med</a:t>
                      </a:r>
                    </a:p>
                    <a:p>
                      <a:pPr lvl="0">
                        <a:buNone/>
                      </a:pPr>
                      <a:r>
                        <a:rPr lang="en-US"/>
                        <a:t>5-7</a:t>
                      </a:r>
                    </a:p>
                    <a:p>
                      <a:pPr lvl="0">
                        <a:buNone/>
                      </a:pPr>
                      <a:endParaRPr lang="en-US"/>
                    </a:p>
                  </a:txBody>
                  <a:tcPr/>
                </a:tc>
                <a:tc>
                  <a:txBody>
                    <a:bodyPr/>
                    <a:lstStyle/>
                    <a:p>
                      <a:r>
                        <a:rPr lang="en-US"/>
                        <a:t>High</a:t>
                      </a:r>
                    </a:p>
                    <a:p>
                      <a:pPr lvl="0">
                        <a:buNone/>
                      </a:pPr>
                      <a:r>
                        <a:rPr lang="en-US"/>
                        <a:t>8-10</a:t>
                      </a:r>
                    </a:p>
                  </a:txBody>
                  <a:tcPr/>
                </a:tc>
                <a:tc>
                  <a:txBody>
                    <a:bodyPr/>
                    <a:lstStyle/>
                    <a:p>
                      <a:r>
                        <a:rPr lang="en-US"/>
                        <a:t>Low</a:t>
                      </a:r>
                    </a:p>
                    <a:p>
                      <a:pPr lvl="0">
                        <a:buNone/>
                      </a:pPr>
                      <a:r>
                        <a:rPr lang="en-US"/>
                        <a:t>1-4</a:t>
                      </a:r>
                    </a:p>
                  </a:txBody>
                  <a:tcPr/>
                </a:tc>
                <a:tc>
                  <a:txBody>
                    <a:bodyPr/>
                    <a:lstStyle/>
                    <a:p>
                      <a:r>
                        <a:rPr lang="en-US"/>
                        <a:t>Med</a:t>
                      </a:r>
                    </a:p>
                    <a:p>
                      <a:pPr lvl="0">
                        <a:buNone/>
                      </a:pPr>
                      <a:r>
                        <a:rPr lang="en-US"/>
                        <a:t>5-7</a:t>
                      </a:r>
                    </a:p>
                  </a:txBody>
                  <a:tcPr/>
                </a:tc>
                <a:tc>
                  <a:txBody>
                    <a:bodyPr/>
                    <a:lstStyle/>
                    <a:p>
                      <a:r>
                        <a:rPr lang="en-US"/>
                        <a:t>High</a:t>
                      </a:r>
                    </a:p>
                    <a:p>
                      <a:pPr lvl="0">
                        <a:buNone/>
                      </a:pPr>
                      <a:r>
                        <a:rPr lang="en-US"/>
                        <a:t>8-10</a:t>
                      </a:r>
                    </a:p>
                  </a:txBody>
                  <a:tcPr/>
                </a:tc>
                <a:tc>
                  <a:txBody>
                    <a:bodyPr/>
                    <a:lstStyle/>
                    <a:p>
                      <a:endParaRPr lang="en-US"/>
                    </a:p>
                  </a:txBody>
                  <a:tcPr/>
                </a:tc>
                <a:extLst>
                  <a:ext uri="{0D108BD9-81ED-4DB2-BD59-A6C34878D82A}">
                    <a16:rowId xmlns:a16="http://schemas.microsoft.com/office/drawing/2014/main" val="1538021247"/>
                  </a:ext>
                </a:extLst>
              </a:tr>
              <a:tr h="370840">
                <a:tc>
                  <a:txBody>
                    <a:bodyPr/>
                    <a:lstStyle/>
                    <a:p>
                      <a:r>
                        <a:rPr lang="en-US"/>
                        <a:t>Experience</a:t>
                      </a:r>
                    </a:p>
                  </a:txBody>
                  <a:tcPr/>
                </a:tc>
                <a:tc>
                  <a:txBody>
                    <a:bodyPr/>
                    <a:lstStyle/>
                    <a:p>
                      <a:r>
                        <a:rPr lang="en-US"/>
                        <a:t>Low</a:t>
                      </a:r>
                    </a:p>
                    <a:p>
                      <a:pPr lvl="0">
                        <a:buNone/>
                      </a:pPr>
                      <a:r>
                        <a:rPr lang="en-US"/>
                        <a:t>1-4</a:t>
                      </a:r>
                    </a:p>
                  </a:txBody>
                  <a:tcPr/>
                </a:tc>
                <a:tc>
                  <a:txBody>
                    <a:bodyPr/>
                    <a:lstStyle/>
                    <a:p>
                      <a:r>
                        <a:rPr lang="en-US"/>
                        <a:t>Med</a:t>
                      </a:r>
                    </a:p>
                    <a:p>
                      <a:pPr lvl="0">
                        <a:buNone/>
                      </a:pPr>
                      <a:r>
                        <a:rPr lang="en-US"/>
                        <a:t>5-7</a:t>
                      </a:r>
                    </a:p>
                    <a:p>
                      <a:pPr lvl="0">
                        <a:buNone/>
                      </a:pPr>
                      <a:endParaRPr lang="en-US"/>
                    </a:p>
                  </a:txBody>
                  <a:tcPr/>
                </a:tc>
                <a:tc>
                  <a:txBody>
                    <a:bodyPr/>
                    <a:lstStyle/>
                    <a:p>
                      <a:r>
                        <a:rPr lang="en-US"/>
                        <a:t>High</a:t>
                      </a:r>
                    </a:p>
                    <a:p>
                      <a:pPr lvl="0">
                        <a:buNone/>
                      </a:pPr>
                      <a:r>
                        <a:rPr lang="en-US"/>
                        <a:t>8-10</a:t>
                      </a:r>
                    </a:p>
                  </a:txBody>
                  <a:tcPr/>
                </a:tc>
                <a:tc>
                  <a:txBody>
                    <a:bodyPr/>
                    <a:lstStyle/>
                    <a:p>
                      <a:r>
                        <a:rPr lang="en-US"/>
                        <a:t>Low</a:t>
                      </a:r>
                    </a:p>
                    <a:p>
                      <a:pPr lvl="0">
                        <a:buNone/>
                      </a:pPr>
                      <a:r>
                        <a:rPr lang="en-US"/>
                        <a:t>1-4</a:t>
                      </a:r>
                    </a:p>
                  </a:txBody>
                  <a:tcPr/>
                </a:tc>
                <a:tc>
                  <a:txBody>
                    <a:bodyPr/>
                    <a:lstStyle/>
                    <a:p>
                      <a:r>
                        <a:rPr lang="en-US"/>
                        <a:t>Med</a:t>
                      </a:r>
                    </a:p>
                    <a:p>
                      <a:pPr lvl="0">
                        <a:buNone/>
                      </a:pPr>
                      <a:r>
                        <a:rPr lang="en-US"/>
                        <a:t>5-7</a:t>
                      </a:r>
                    </a:p>
                  </a:txBody>
                  <a:tcPr/>
                </a:tc>
                <a:tc>
                  <a:txBody>
                    <a:bodyPr/>
                    <a:lstStyle/>
                    <a:p>
                      <a:r>
                        <a:rPr lang="en-US"/>
                        <a:t>High</a:t>
                      </a:r>
                    </a:p>
                    <a:p>
                      <a:pPr lvl="0">
                        <a:buNone/>
                      </a:pPr>
                      <a:r>
                        <a:rPr lang="en-US"/>
                        <a:t>8-10</a:t>
                      </a:r>
                    </a:p>
                  </a:txBody>
                  <a:tcPr/>
                </a:tc>
                <a:tc>
                  <a:txBody>
                    <a:bodyPr/>
                    <a:lstStyle/>
                    <a:p>
                      <a:endParaRPr lang="en-US"/>
                    </a:p>
                  </a:txBody>
                  <a:tcPr/>
                </a:tc>
                <a:extLst>
                  <a:ext uri="{0D108BD9-81ED-4DB2-BD59-A6C34878D82A}">
                    <a16:rowId xmlns:a16="http://schemas.microsoft.com/office/drawing/2014/main" val="144094960"/>
                  </a:ext>
                </a:extLst>
              </a:tr>
            </a:tbl>
          </a:graphicData>
        </a:graphic>
      </p:graphicFrame>
    </p:spTree>
    <p:extLst>
      <p:ext uri="{BB962C8B-B14F-4D97-AF65-F5344CB8AC3E}">
        <p14:creationId xmlns:p14="http://schemas.microsoft.com/office/powerpoint/2010/main" val="36342516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09307-8DEF-D57E-A528-F784B46E0F46}"/>
              </a:ext>
            </a:extLst>
          </p:cNvPr>
          <p:cNvSpPr>
            <a:spLocks noGrp="1"/>
          </p:cNvSpPr>
          <p:nvPr>
            <p:ph type="title"/>
          </p:nvPr>
        </p:nvSpPr>
        <p:spPr>
          <a:xfrm>
            <a:off x="609600" y="274638"/>
            <a:ext cx="10966847" cy="738188"/>
          </a:xfrm>
          <a:solidFill>
            <a:srgbClr val="002060"/>
          </a:solidFill>
        </p:spPr>
        <p:txBody>
          <a:bodyPr>
            <a:normAutofit fontScale="90000"/>
          </a:bodyPr>
          <a:lstStyle/>
          <a:p>
            <a:r>
              <a:rPr lang="en-US">
                <a:solidFill>
                  <a:schemeClr val="bg1"/>
                </a:solidFill>
              </a:rPr>
              <a:t>Task 5 – development needs</a:t>
            </a:r>
          </a:p>
        </p:txBody>
      </p:sp>
      <p:graphicFrame>
        <p:nvGraphicFramePr>
          <p:cNvPr id="4" name="Table 4">
            <a:extLst>
              <a:ext uri="{FF2B5EF4-FFF2-40B4-BE49-F238E27FC236}">
                <a16:creationId xmlns:a16="http://schemas.microsoft.com/office/drawing/2014/main" id="{24B2EFB4-4801-A8C5-B211-4263E167EB84}"/>
              </a:ext>
            </a:extLst>
          </p:cNvPr>
          <p:cNvGraphicFramePr>
            <a:graphicFrameLocks noGrp="1"/>
          </p:cNvGraphicFramePr>
          <p:nvPr>
            <p:ph idx="1"/>
            <p:extLst>
              <p:ext uri="{D42A27DB-BD31-4B8C-83A1-F6EECF244321}">
                <p14:modId xmlns:p14="http://schemas.microsoft.com/office/powerpoint/2010/main" val="3910897786"/>
              </p:ext>
            </p:extLst>
          </p:nvPr>
        </p:nvGraphicFramePr>
        <p:xfrm>
          <a:off x="273843" y="946546"/>
          <a:ext cx="11841949" cy="4882514"/>
        </p:xfrm>
        <a:graphic>
          <a:graphicData uri="http://schemas.openxmlformats.org/drawingml/2006/table">
            <a:tbl>
              <a:tblPr firstRow="1" bandRow="1">
                <a:tableStyleId>{5C22544A-7EE6-4342-B048-85BDC9FD1C3A}</a:tableStyleId>
              </a:tblPr>
              <a:tblGrid>
                <a:gridCol w="2158696">
                  <a:extLst>
                    <a:ext uri="{9D8B030D-6E8A-4147-A177-3AD203B41FA5}">
                      <a16:colId xmlns:a16="http://schemas.microsoft.com/office/drawing/2014/main" val="2262201506"/>
                    </a:ext>
                  </a:extLst>
                </a:gridCol>
                <a:gridCol w="1040799">
                  <a:extLst>
                    <a:ext uri="{9D8B030D-6E8A-4147-A177-3AD203B41FA5}">
                      <a16:colId xmlns:a16="http://schemas.microsoft.com/office/drawing/2014/main" val="3837460005"/>
                    </a:ext>
                  </a:extLst>
                </a:gridCol>
                <a:gridCol w="860461">
                  <a:extLst>
                    <a:ext uri="{9D8B030D-6E8A-4147-A177-3AD203B41FA5}">
                      <a16:colId xmlns:a16="http://schemas.microsoft.com/office/drawing/2014/main" val="3092569323"/>
                    </a:ext>
                  </a:extLst>
                </a:gridCol>
                <a:gridCol w="1156441">
                  <a:extLst>
                    <a:ext uri="{9D8B030D-6E8A-4147-A177-3AD203B41FA5}">
                      <a16:colId xmlns:a16="http://schemas.microsoft.com/office/drawing/2014/main" val="1138643604"/>
                    </a:ext>
                  </a:extLst>
                </a:gridCol>
                <a:gridCol w="972697">
                  <a:extLst>
                    <a:ext uri="{9D8B030D-6E8A-4147-A177-3AD203B41FA5}">
                      <a16:colId xmlns:a16="http://schemas.microsoft.com/office/drawing/2014/main" val="3627460680"/>
                    </a:ext>
                  </a:extLst>
                </a:gridCol>
                <a:gridCol w="1104506">
                  <a:extLst>
                    <a:ext uri="{9D8B030D-6E8A-4147-A177-3AD203B41FA5}">
                      <a16:colId xmlns:a16="http://schemas.microsoft.com/office/drawing/2014/main" val="1391538566"/>
                    </a:ext>
                  </a:extLst>
                </a:gridCol>
                <a:gridCol w="910345">
                  <a:extLst>
                    <a:ext uri="{9D8B030D-6E8A-4147-A177-3AD203B41FA5}">
                      <a16:colId xmlns:a16="http://schemas.microsoft.com/office/drawing/2014/main" val="3842123563"/>
                    </a:ext>
                  </a:extLst>
                </a:gridCol>
                <a:gridCol w="3638004">
                  <a:extLst>
                    <a:ext uri="{9D8B030D-6E8A-4147-A177-3AD203B41FA5}">
                      <a16:colId xmlns:a16="http://schemas.microsoft.com/office/drawing/2014/main" val="3569697009"/>
                    </a:ext>
                  </a:extLst>
                </a:gridCol>
              </a:tblGrid>
              <a:tr h="523874">
                <a:tc>
                  <a:txBody>
                    <a:bodyPr/>
                    <a:lstStyle/>
                    <a:p>
                      <a:r>
                        <a:rPr lang="en-US" sz="1400"/>
                        <a:t>Knowledge</a:t>
                      </a:r>
                    </a:p>
                  </a:txBody>
                  <a:tcPr/>
                </a:tc>
                <a:tc>
                  <a:txBody>
                    <a:bodyPr/>
                    <a:lstStyle/>
                    <a:p>
                      <a:r>
                        <a:rPr lang="en-US" sz="1400"/>
                        <a:t>Low</a:t>
                      </a:r>
                    </a:p>
                    <a:p>
                      <a:pPr lvl="0">
                        <a:buNone/>
                      </a:pPr>
                      <a:r>
                        <a:rPr lang="en-US" sz="1400"/>
                        <a:t>1-4</a:t>
                      </a:r>
                    </a:p>
                  </a:txBody>
                  <a:tcPr/>
                </a:tc>
                <a:tc>
                  <a:txBody>
                    <a:bodyPr/>
                    <a:lstStyle/>
                    <a:p>
                      <a:r>
                        <a:rPr lang="en-US" sz="1400"/>
                        <a:t>Med</a:t>
                      </a:r>
                    </a:p>
                    <a:p>
                      <a:pPr lvl="0">
                        <a:buNone/>
                      </a:pPr>
                      <a:r>
                        <a:rPr lang="en-US" sz="1400"/>
                        <a:t>5-7</a:t>
                      </a:r>
                    </a:p>
                  </a:txBody>
                  <a:tcPr/>
                </a:tc>
                <a:tc>
                  <a:txBody>
                    <a:bodyPr/>
                    <a:lstStyle/>
                    <a:p>
                      <a:r>
                        <a:rPr lang="en-US" sz="1400"/>
                        <a:t>High</a:t>
                      </a:r>
                    </a:p>
                    <a:p>
                      <a:pPr lvl="0">
                        <a:buNone/>
                      </a:pPr>
                      <a:r>
                        <a:rPr lang="en-US" sz="1400"/>
                        <a:t>8-10</a:t>
                      </a:r>
                    </a:p>
                  </a:txBody>
                  <a:tcPr/>
                </a:tc>
                <a:tc>
                  <a:txBody>
                    <a:bodyPr/>
                    <a:lstStyle/>
                    <a:p>
                      <a:r>
                        <a:rPr lang="en-US" sz="1400"/>
                        <a:t>Low</a:t>
                      </a:r>
                    </a:p>
                    <a:p>
                      <a:pPr lvl="0">
                        <a:buNone/>
                      </a:pPr>
                      <a:r>
                        <a:rPr lang="en-US" sz="1400"/>
                        <a:t>1-4</a:t>
                      </a:r>
                    </a:p>
                  </a:txBody>
                  <a:tcPr/>
                </a:tc>
                <a:tc>
                  <a:txBody>
                    <a:bodyPr/>
                    <a:lstStyle/>
                    <a:p>
                      <a:r>
                        <a:rPr lang="en-US" sz="1400"/>
                        <a:t>Med</a:t>
                      </a:r>
                    </a:p>
                    <a:p>
                      <a:pPr lvl="0">
                        <a:buNone/>
                      </a:pPr>
                      <a:r>
                        <a:rPr lang="en-US" sz="1400"/>
                        <a:t>5-7</a:t>
                      </a:r>
                    </a:p>
                  </a:txBody>
                  <a:tcPr/>
                </a:tc>
                <a:tc>
                  <a:txBody>
                    <a:bodyPr/>
                    <a:lstStyle/>
                    <a:p>
                      <a:r>
                        <a:rPr lang="en-US" sz="1400"/>
                        <a:t>High</a:t>
                      </a:r>
                    </a:p>
                    <a:p>
                      <a:pPr lvl="0">
                        <a:buNone/>
                      </a:pPr>
                      <a:r>
                        <a:rPr lang="en-US" sz="1400"/>
                        <a:t>8-10</a:t>
                      </a:r>
                    </a:p>
                  </a:txBody>
                  <a:tcPr/>
                </a:tc>
                <a:tc>
                  <a:txBody>
                    <a:bodyPr/>
                    <a:lstStyle/>
                    <a:p>
                      <a:r>
                        <a:rPr lang="en-US" sz="1400"/>
                        <a:t>Development need</a:t>
                      </a:r>
                    </a:p>
                  </a:txBody>
                  <a:tcPr/>
                </a:tc>
                <a:extLst>
                  <a:ext uri="{0D108BD9-81ED-4DB2-BD59-A6C34878D82A}">
                    <a16:rowId xmlns:a16="http://schemas.microsoft.com/office/drawing/2014/main" val="374135164"/>
                  </a:ext>
                </a:extLst>
              </a:tr>
              <a:tr h="4183915">
                <a:tc>
                  <a:txBody>
                    <a:bodyPr/>
                    <a:lstStyle/>
                    <a:p>
                      <a:r>
                        <a:rPr lang="en-US" sz="1400"/>
                        <a:t>My knowledge and experience</a:t>
                      </a:r>
                    </a:p>
                    <a:p>
                      <a:pPr lvl="0">
                        <a:buNone/>
                      </a:pPr>
                      <a:r>
                        <a:rPr lang="en-US" sz="1400"/>
                        <a:t>around the management of unused material and disclosure rules requires updating and putting into practice.</a:t>
                      </a:r>
                    </a:p>
                    <a:p>
                      <a:pPr lvl="0">
                        <a:buNone/>
                      </a:pPr>
                      <a:r>
                        <a:rPr lang="en-US" sz="1400"/>
                        <a:t>Recent updated guidance from Attorney General's Office 6th Edition needs to be known.</a:t>
                      </a:r>
                    </a:p>
                    <a:p>
                      <a:pPr lvl="0">
                        <a:buNone/>
                      </a:pPr>
                      <a:r>
                        <a:rPr lang="en-US" sz="1400"/>
                        <a:t>I have working knowledge but would like to be in a position where I am able to advise and guide staff confidently and challenge 3rd party holders that I work with </a:t>
                      </a:r>
                    </a:p>
                  </a:txBody>
                  <a:tcPr/>
                </a:tc>
                <a:tc>
                  <a:txBody>
                    <a:bodyPr/>
                    <a:lstStyle/>
                    <a:p>
                      <a:r>
                        <a:rPr lang="en-US"/>
                        <a:t>  X</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r>
                        <a:rPr lang="en-US"/>
                        <a:t>X</a:t>
                      </a:r>
                    </a:p>
                  </a:txBody>
                  <a:tcPr/>
                </a:tc>
                <a:tc>
                  <a:txBody>
                    <a:bodyPr/>
                    <a:lstStyle/>
                    <a:p>
                      <a:endParaRPr lang="en-US"/>
                    </a:p>
                  </a:txBody>
                  <a:tcPr/>
                </a:tc>
                <a:tc>
                  <a:txBody>
                    <a:bodyPr/>
                    <a:lstStyle/>
                    <a:p>
                      <a:r>
                        <a:rPr lang="en-US" sz="1600"/>
                        <a:t>Improved knowledge will allow me to confidently challenge 3rd party holders of unused material that is relevant to my  investigations and their legal departments for failing to comply.</a:t>
                      </a:r>
                    </a:p>
                    <a:p>
                      <a:pPr lvl="0">
                        <a:buNone/>
                      </a:pPr>
                      <a:r>
                        <a:rPr lang="en-US" sz="1600"/>
                        <a:t>To enhance knowledge and personal practice I will:</a:t>
                      </a:r>
                    </a:p>
                    <a:p>
                      <a:pPr marL="342900" lvl="0" indent="-342900">
                        <a:buAutoNum type="arabicPeriod"/>
                      </a:pPr>
                      <a:r>
                        <a:rPr lang="en-US" sz="1600"/>
                        <a:t>Allocate time to undertake personal study of relevant sources</a:t>
                      </a:r>
                    </a:p>
                    <a:p>
                      <a:pPr marL="342900" lvl="0" indent="-342900">
                        <a:buAutoNum type="arabicPeriod"/>
                      </a:pPr>
                      <a:r>
                        <a:rPr lang="en-US" sz="1600"/>
                        <a:t>Request peer support from experienced disclosure officers</a:t>
                      </a:r>
                    </a:p>
                    <a:p>
                      <a:pPr marL="342900" lvl="0" indent="-342900">
                        <a:buAutoNum type="arabicPeriod"/>
                      </a:pPr>
                      <a:r>
                        <a:rPr lang="en-US" sz="1600"/>
                        <a:t>Review disclosure schedules</a:t>
                      </a:r>
                    </a:p>
                    <a:p>
                      <a:pPr marL="342900" lvl="0" indent="-342900">
                        <a:buAutoNum type="arabicPeriod"/>
                      </a:pPr>
                      <a:r>
                        <a:rPr lang="en-US" sz="1600"/>
                        <a:t>Undertake discussions with CPS lawyers</a:t>
                      </a:r>
                    </a:p>
                  </a:txBody>
                  <a:tcPr/>
                </a:tc>
                <a:extLst>
                  <a:ext uri="{0D108BD9-81ED-4DB2-BD59-A6C34878D82A}">
                    <a16:rowId xmlns:a16="http://schemas.microsoft.com/office/drawing/2014/main" val="3322829970"/>
                  </a:ext>
                </a:extLst>
              </a:tr>
            </a:tbl>
          </a:graphicData>
        </a:graphic>
      </p:graphicFrame>
    </p:spTree>
    <p:extLst>
      <p:ext uri="{BB962C8B-B14F-4D97-AF65-F5344CB8AC3E}">
        <p14:creationId xmlns:p14="http://schemas.microsoft.com/office/powerpoint/2010/main" val="3168252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a:solidFill>
                  <a:schemeClr val="bg1"/>
                </a:solidFil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a:lstStyle/>
          <a:p>
            <a:r>
              <a:rPr lang="en-GB"/>
              <a:t>Paragraphs will require signposts/linking – these are words you use to join sentences</a:t>
            </a:r>
          </a:p>
          <a:p>
            <a:r>
              <a:rPr lang="en-GB"/>
              <a:t>Will make your essay flow</a:t>
            </a:r>
          </a:p>
          <a:p>
            <a:r>
              <a:rPr lang="en-GB"/>
              <a:t>Academic language</a:t>
            </a:r>
          </a:p>
          <a:p>
            <a:pPr marL="0" indent="0">
              <a:buNone/>
            </a:pPr>
            <a:endParaRPr lang="en-GB"/>
          </a:p>
          <a:p>
            <a:endParaRPr lang="en-GB"/>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3"/>
          <a:stretch>
            <a:fillRect/>
          </a:stretch>
        </p:blipFill>
        <p:spPr>
          <a:xfrm>
            <a:off x="8396378" y="2320123"/>
            <a:ext cx="2473377" cy="2477188"/>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a:solidFill>
                  <a:schemeClr val="bg1"/>
                </a:solidFill>
              </a:rPr>
              <a:t>Library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a:t>Use the library – staff welcome enquiries</a:t>
            </a:r>
          </a:p>
          <a:p>
            <a:r>
              <a:rPr lang="en-GB"/>
              <a:t>College of policing library</a:t>
            </a:r>
          </a:p>
        </p:txBody>
      </p:sp>
      <p:pic>
        <p:nvPicPr>
          <p:cNvPr id="4" name="Picture 3">
            <a:extLst>
              <a:ext uri="{FF2B5EF4-FFF2-40B4-BE49-F238E27FC236}">
                <a16:creationId xmlns:a16="http://schemas.microsoft.com/office/drawing/2014/main" id="{BA229350-EE7C-DB1E-B2ED-8F519573B7C9}"/>
              </a:ext>
            </a:extLst>
          </p:cNvPr>
          <p:cNvPicPr>
            <a:picLocks noChangeAspect="1"/>
          </p:cNvPicPr>
          <p:nvPr/>
        </p:nvPicPr>
        <p:blipFill>
          <a:blip r:embed="rId3"/>
          <a:stretch>
            <a:fillRect/>
          </a:stretch>
        </p:blipFill>
        <p:spPr>
          <a:xfrm>
            <a:off x="6944285" y="2660455"/>
            <a:ext cx="4638115" cy="2597344"/>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5464E-3287-4AFF-94E2-F917E769E89F}"/>
              </a:ext>
            </a:extLst>
          </p:cNvPr>
          <p:cNvSpPr>
            <a:spLocks noGrp="1"/>
          </p:cNvSpPr>
          <p:nvPr>
            <p:ph type="title"/>
          </p:nvPr>
        </p:nvSpPr>
        <p:spPr>
          <a:solidFill>
            <a:srgbClr val="002060"/>
          </a:solidFill>
        </p:spPr>
        <p:txBody>
          <a:bodyPr/>
          <a:lstStyle/>
          <a:p>
            <a:r>
              <a:rPr lang="en-GB">
                <a:solidFill>
                  <a:schemeClr val="bg1"/>
                </a:solidFill>
              </a:rPr>
              <a:t>Draft submissions</a:t>
            </a:r>
          </a:p>
        </p:txBody>
      </p:sp>
      <p:sp>
        <p:nvSpPr>
          <p:cNvPr id="3" name="Content Placeholder 2">
            <a:extLst>
              <a:ext uri="{FF2B5EF4-FFF2-40B4-BE49-F238E27FC236}">
                <a16:creationId xmlns:a16="http://schemas.microsoft.com/office/drawing/2014/main" id="{7E750451-4A95-4A3E-93FB-5A8B3CCCD4BF}"/>
              </a:ext>
            </a:extLst>
          </p:cNvPr>
          <p:cNvSpPr>
            <a:spLocks noGrp="1"/>
          </p:cNvSpPr>
          <p:nvPr>
            <p:ph idx="1"/>
          </p:nvPr>
        </p:nvSpPr>
        <p:spPr/>
        <p:txBody>
          <a:bodyPr/>
          <a:lstStyle/>
          <a:p>
            <a:r>
              <a:rPr lang="en-GB"/>
              <a:t>Draft submissions are welcome </a:t>
            </a:r>
          </a:p>
          <a:p>
            <a:r>
              <a:rPr lang="en-GB"/>
              <a:t>One draft submission per task  </a:t>
            </a:r>
          </a:p>
          <a:p>
            <a:r>
              <a:rPr lang="en-GB"/>
              <a:t>Cut off date will be provided nearer the submission date in May </a:t>
            </a:r>
          </a:p>
          <a:p>
            <a:r>
              <a:rPr lang="en-GB"/>
              <a:t>Turnitin open</a:t>
            </a:r>
          </a:p>
          <a:p>
            <a:r>
              <a:rPr lang="en-GB"/>
              <a:t>Word document or workbook template can be submitted.</a:t>
            </a:r>
          </a:p>
        </p:txBody>
      </p:sp>
    </p:spTree>
    <p:extLst>
      <p:ext uri="{BB962C8B-B14F-4D97-AF65-F5344CB8AC3E}">
        <p14:creationId xmlns:p14="http://schemas.microsoft.com/office/powerpoint/2010/main" val="2299261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4E7B-371E-D1BC-9744-A2E9AED891A8}"/>
              </a:ext>
            </a:extLst>
          </p:cNvPr>
          <p:cNvSpPr>
            <a:spLocks noGrp="1"/>
          </p:cNvSpPr>
          <p:nvPr>
            <p:ph type="title"/>
          </p:nvPr>
        </p:nvSpPr>
        <p:spPr>
          <a:solidFill>
            <a:srgbClr val="002060"/>
          </a:solidFill>
        </p:spPr>
        <p:txBody>
          <a:bodyPr/>
          <a:lstStyle/>
          <a:p>
            <a:r>
              <a:rPr lang="en-GB">
                <a:solidFill>
                  <a:schemeClr val="bg1"/>
                </a:solidFill>
              </a:rPr>
              <a:t>Draft submissions</a:t>
            </a:r>
          </a:p>
        </p:txBody>
      </p:sp>
      <p:sp>
        <p:nvSpPr>
          <p:cNvPr id="3" name="Content Placeholder 2">
            <a:extLst>
              <a:ext uri="{FF2B5EF4-FFF2-40B4-BE49-F238E27FC236}">
                <a16:creationId xmlns:a16="http://schemas.microsoft.com/office/drawing/2014/main" id="{35BEFF49-B3B3-D94D-73CB-5BE00A938956}"/>
              </a:ext>
            </a:extLst>
          </p:cNvPr>
          <p:cNvSpPr>
            <a:spLocks noGrp="1"/>
          </p:cNvSpPr>
          <p:nvPr>
            <p:ph sz="half" idx="1"/>
          </p:nvPr>
        </p:nvSpPr>
        <p:spPr/>
        <p:txBody>
          <a:bodyPr/>
          <a:lstStyle/>
          <a:p>
            <a:pPr marL="0" indent="0">
              <a:buNone/>
            </a:pPr>
            <a:endParaRPr lang="en-GB"/>
          </a:p>
          <a:p>
            <a:pPr marL="0" indent="0">
              <a:buNone/>
            </a:pPr>
            <a:r>
              <a:rPr lang="en-GB"/>
              <a:t>Turnitin portal is open for draft submissions to check similarity scores</a:t>
            </a:r>
          </a:p>
        </p:txBody>
      </p:sp>
      <p:pic>
        <p:nvPicPr>
          <p:cNvPr id="5" name="Content Placeholder 4">
            <a:extLst>
              <a:ext uri="{FF2B5EF4-FFF2-40B4-BE49-F238E27FC236}">
                <a16:creationId xmlns:a16="http://schemas.microsoft.com/office/drawing/2014/main" id="{ACD3E02E-137B-E70A-9BE3-B8727608CE73}"/>
              </a:ext>
            </a:extLst>
          </p:cNvPr>
          <p:cNvPicPr>
            <a:picLocks noGrp="1" noChangeAspect="1"/>
          </p:cNvPicPr>
          <p:nvPr>
            <p:ph sz="half" idx="2"/>
          </p:nvPr>
        </p:nvPicPr>
        <p:blipFill>
          <a:blip r:embed="rId2"/>
          <a:stretch>
            <a:fillRect/>
          </a:stretch>
        </p:blipFill>
        <p:spPr>
          <a:xfrm>
            <a:off x="6711577" y="2454799"/>
            <a:ext cx="4376737" cy="2279844"/>
          </a:xfrm>
          <a:prstGeom prst="rect">
            <a:avLst/>
          </a:prstGeom>
        </p:spPr>
      </p:pic>
    </p:spTree>
    <p:extLst>
      <p:ext uri="{BB962C8B-B14F-4D97-AF65-F5344CB8AC3E}">
        <p14:creationId xmlns:p14="http://schemas.microsoft.com/office/powerpoint/2010/main" val="34682191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15</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Theme1.thmx first page pp</vt:lpstr>
      <vt:lpstr> BSc Professional Investigation 29.03.23 Workbook 2 Overview Tasks 3 &amp; 4 &amp; 5</vt:lpstr>
      <vt:lpstr>Workbook 2 </vt:lpstr>
      <vt:lpstr>Understanding the  Assignment</vt:lpstr>
      <vt:lpstr>Workbook 2 – Identifying key words</vt:lpstr>
      <vt:lpstr>Directive Words</vt:lpstr>
      <vt:lpstr>Limiting words</vt:lpstr>
      <vt:lpstr>Workbook 2 – Task 3</vt:lpstr>
      <vt:lpstr>Workbook 2 – Task 3</vt:lpstr>
      <vt:lpstr>Task 3 - Breakdown</vt:lpstr>
      <vt:lpstr>Task 3 breakdown</vt:lpstr>
      <vt:lpstr>Task 4 - Breakdown</vt:lpstr>
      <vt:lpstr>Task 4 - Breakdown</vt:lpstr>
      <vt:lpstr>Task 4 - Breakdown</vt:lpstr>
      <vt:lpstr>Task 3 breakdown – key action words</vt:lpstr>
      <vt:lpstr>Critical writing v Descriptive writing</vt:lpstr>
      <vt:lpstr>Task 3 – part 2, 3</vt:lpstr>
      <vt:lpstr>Task 3 – part 4</vt:lpstr>
      <vt:lpstr>Task 4 – part 1 </vt:lpstr>
      <vt:lpstr>Task 4 – part 2</vt:lpstr>
      <vt:lpstr>Task 4 – part 3</vt:lpstr>
      <vt:lpstr>Task 4 – part 3</vt:lpstr>
      <vt:lpstr>Extra – tips - Paragraphs</vt:lpstr>
      <vt:lpstr>Task 5 – Personal Development Plan</vt:lpstr>
      <vt:lpstr>Task 5 </vt:lpstr>
      <vt:lpstr>Task 5 – development needs</vt:lpstr>
      <vt:lpstr>Extra tips - Signposting</vt:lpstr>
      <vt:lpstr>Library Resources</vt:lpstr>
      <vt:lpstr>Draft submissions</vt:lpstr>
      <vt:lpstr>Draft submissions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revision>1</cp:revision>
  <dcterms:created xsi:type="dcterms:W3CDTF">2021-10-13T07:56:41Z</dcterms:created>
  <dcterms:modified xsi:type="dcterms:W3CDTF">2023-03-29T16:49:44Z</dcterms:modified>
</cp:coreProperties>
</file>