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10"/>
  </p:notesMasterIdLst>
  <p:handoutMasterIdLst>
    <p:handoutMasterId r:id="rId11"/>
  </p:handoutMasterIdLst>
  <p:sldIdLst>
    <p:sldId id="270" r:id="rId2"/>
    <p:sldId id="271" r:id="rId3"/>
    <p:sldId id="272" r:id="rId4"/>
    <p:sldId id="273" r:id="rId5"/>
    <p:sldId id="274" r:id="rId6"/>
    <p:sldId id="275" r:id="rId7"/>
    <p:sldId id="278" r:id="rId8"/>
    <p:sldId id="299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92C48"/>
    <a:srgbClr val="2C2D39"/>
    <a:srgbClr val="242630"/>
    <a:srgbClr val="2A1F43"/>
    <a:srgbClr val="0C1B43"/>
    <a:srgbClr val="000000"/>
    <a:srgbClr val="1D2225"/>
    <a:srgbClr val="F8F8F8"/>
    <a:srgbClr val="363C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47930F6-25F8-447E-917A-7E385B94B90B}" v="8" dt="2023-04-04T08:40:02.469"/>
  </p1510:revLst>
</p1510:revInfo>
</file>

<file path=ppt/tableStyles.xml><?xml version="1.0" encoding="utf-8"?>
<a:tblStyleLst xmlns:a="http://schemas.openxmlformats.org/drawingml/2006/main" def="{5C22544A-7EE6-4342-B048-85BDC9FD1C3A}"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488" autoAdjust="0"/>
  </p:normalViewPr>
  <p:slideViewPr>
    <p:cSldViewPr snapToGrid="0" snapToObjects="1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60" d="100"/>
          <a:sy n="60" d="100"/>
        </p:scale>
        <p:origin x="2424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1F75C1-FE9F-4BB3-8C15-B5D5C5467B09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DBA02764-495A-434A-87D9-F9E5D44D815E}">
      <dgm:prSet/>
      <dgm:spPr/>
      <dgm:t>
        <a:bodyPr/>
        <a:lstStyle/>
        <a:p>
          <a:pPr>
            <a:defRPr cap="all"/>
          </a:pPr>
          <a:r>
            <a:rPr lang="en-GB"/>
            <a:t>What can you bring to the exam? </a:t>
          </a:r>
          <a:endParaRPr lang="en-US"/>
        </a:p>
      </dgm:t>
    </dgm:pt>
    <dgm:pt modelId="{66BFFD7E-3E1B-4D27-B59E-7D96372C4733}" type="parTrans" cxnId="{83639F5B-1560-4E84-BA77-D505CB244FB4}">
      <dgm:prSet/>
      <dgm:spPr/>
      <dgm:t>
        <a:bodyPr/>
        <a:lstStyle/>
        <a:p>
          <a:endParaRPr lang="en-US"/>
        </a:p>
      </dgm:t>
    </dgm:pt>
    <dgm:pt modelId="{E1B4B929-43F3-474E-AD0E-483FF0B8AF67}" type="sibTrans" cxnId="{83639F5B-1560-4E84-BA77-D505CB244FB4}">
      <dgm:prSet/>
      <dgm:spPr/>
      <dgm:t>
        <a:bodyPr/>
        <a:lstStyle/>
        <a:p>
          <a:endParaRPr lang="en-US"/>
        </a:p>
      </dgm:t>
    </dgm:pt>
    <dgm:pt modelId="{B32BE07B-5FD8-4A60-A078-72F8BFAFAB22}">
      <dgm:prSet/>
      <dgm:spPr/>
      <dgm:t>
        <a:bodyPr/>
        <a:lstStyle/>
        <a:p>
          <a:pPr>
            <a:defRPr cap="all"/>
          </a:pPr>
          <a:r>
            <a:rPr lang="en-GB"/>
            <a:t>What do you need to revise for the exam? </a:t>
          </a:r>
          <a:endParaRPr lang="en-US"/>
        </a:p>
      </dgm:t>
    </dgm:pt>
    <dgm:pt modelId="{145C719C-931E-42BA-A099-70E424B67263}" type="parTrans" cxnId="{4FEECCB8-3763-4F6F-83F5-3BBB5AFBB31A}">
      <dgm:prSet/>
      <dgm:spPr/>
      <dgm:t>
        <a:bodyPr/>
        <a:lstStyle/>
        <a:p>
          <a:endParaRPr lang="en-US"/>
        </a:p>
      </dgm:t>
    </dgm:pt>
    <dgm:pt modelId="{4893C606-3611-499D-872E-7759BB359254}" type="sibTrans" cxnId="{4FEECCB8-3763-4F6F-83F5-3BBB5AFBB31A}">
      <dgm:prSet/>
      <dgm:spPr/>
      <dgm:t>
        <a:bodyPr/>
        <a:lstStyle/>
        <a:p>
          <a:endParaRPr lang="en-US"/>
        </a:p>
      </dgm:t>
    </dgm:pt>
    <dgm:pt modelId="{5702BE8F-591D-4287-BAF6-AFD83DC0D0DA}">
      <dgm:prSet/>
      <dgm:spPr/>
      <dgm:t>
        <a:bodyPr/>
        <a:lstStyle/>
        <a:p>
          <a:pPr>
            <a:defRPr cap="all"/>
          </a:pPr>
          <a:r>
            <a:rPr lang="en-GB"/>
            <a:t>Key cases.</a:t>
          </a:r>
          <a:endParaRPr lang="en-US"/>
        </a:p>
      </dgm:t>
    </dgm:pt>
    <dgm:pt modelId="{501C26E0-7668-4163-AE4F-53806DF07AEE}" type="parTrans" cxnId="{526DB1E3-2CCC-4C05-BE60-E9862A58CBD9}">
      <dgm:prSet/>
      <dgm:spPr/>
      <dgm:t>
        <a:bodyPr/>
        <a:lstStyle/>
        <a:p>
          <a:endParaRPr lang="en-US"/>
        </a:p>
      </dgm:t>
    </dgm:pt>
    <dgm:pt modelId="{5FE8D491-21F6-4C43-88A4-AC47BA9FE59D}" type="sibTrans" cxnId="{526DB1E3-2CCC-4C05-BE60-E9862A58CBD9}">
      <dgm:prSet/>
      <dgm:spPr/>
      <dgm:t>
        <a:bodyPr/>
        <a:lstStyle/>
        <a:p>
          <a:endParaRPr lang="en-US"/>
        </a:p>
      </dgm:t>
    </dgm:pt>
    <dgm:pt modelId="{14B68C80-5976-4E1F-8BA8-581AA29651B3}">
      <dgm:prSet/>
      <dgm:spPr/>
      <dgm:t>
        <a:bodyPr/>
        <a:lstStyle/>
        <a:p>
          <a:pPr>
            <a:defRPr cap="all"/>
          </a:pPr>
          <a:r>
            <a:rPr lang="en-GB"/>
            <a:t>Structure of the exam.</a:t>
          </a:r>
          <a:endParaRPr lang="en-US"/>
        </a:p>
      </dgm:t>
    </dgm:pt>
    <dgm:pt modelId="{D368CEBB-C125-4F38-99BA-A0646488197B}" type="parTrans" cxnId="{31B6DBD4-5E79-4205-9BE7-ABD28D9157EB}">
      <dgm:prSet/>
      <dgm:spPr/>
      <dgm:t>
        <a:bodyPr/>
        <a:lstStyle/>
        <a:p>
          <a:endParaRPr lang="en-US"/>
        </a:p>
      </dgm:t>
    </dgm:pt>
    <dgm:pt modelId="{3F206B20-F91B-464B-A325-D0E0C62831A2}" type="sibTrans" cxnId="{31B6DBD4-5E79-4205-9BE7-ABD28D9157EB}">
      <dgm:prSet/>
      <dgm:spPr/>
      <dgm:t>
        <a:bodyPr/>
        <a:lstStyle/>
        <a:p>
          <a:endParaRPr lang="en-US"/>
        </a:p>
      </dgm:t>
    </dgm:pt>
    <dgm:pt modelId="{E36E1437-D555-4D2B-A68B-F799FEE94DE9}">
      <dgm:prSet/>
      <dgm:spPr/>
      <dgm:t>
        <a:bodyPr/>
        <a:lstStyle/>
        <a:p>
          <a:pPr>
            <a:defRPr cap="all"/>
          </a:pPr>
          <a:r>
            <a:rPr lang="en-GB"/>
            <a:t>Any questions? </a:t>
          </a:r>
          <a:endParaRPr lang="en-US"/>
        </a:p>
      </dgm:t>
    </dgm:pt>
    <dgm:pt modelId="{08D8A831-D06B-4FAD-9F77-B25DB39FBB82}" type="parTrans" cxnId="{6DA8352D-BA9F-422F-AE73-BC0DD4197A00}">
      <dgm:prSet/>
      <dgm:spPr/>
      <dgm:t>
        <a:bodyPr/>
        <a:lstStyle/>
        <a:p>
          <a:endParaRPr lang="en-US"/>
        </a:p>
      </dgm:t>
    </dgm:pt>
    <dgm:pt modelId="{A944919F-6FAA-4C87-A67D-86B9F917AC64}" type="sibTrans" cxnId="{6DA8352D-BA9F-422F-AE73-BC0DD4197A00}">
      <dgm:prSet/>
      <dgm:spPr/>
      <dgm:t>
        <a:bodyPr/>
        <a:lstStyle/>
        <a:p>
          <a:endParaRPr lang="en-US"/>
        </a:p>
      </dgm:t>
    </dgm:pt>
    <dgm:pt modelId="{4D0C9E30-4638-4795-A148-4FECFE5258B2}">
      <dgm:prSet/>
      <dgm:spPr/>
      <dgm:t>
        <a:bodyPr/>
        <a:lstStyle/>
        <a:p>
          <a:pPr>
            <a:defRPr cap="all"/>
          </a:pPr>
          <a:r>
            <a:rPr lang="en-GB"/>
            <a:t>Classes during the bank holiday. </a:t>
          </a:r>
          <a:endParaRPr lang="en-US"/>
        </a:p>
      </dgm:t>
    </dgm:pt>
    <dgm:pt modelId="{18AFE070-9CE4-459E-9376-AB6E813FFA90}" type="parTrans" cxnId="{815A07F1-4CAC-48A8-88EE-1DD94ADC8864}">
      <dgm:prSet/>
      <dgm:spPr/>
      <dgm:t>
        <a:bodyPr/>
        <a:lstStyle/>
        <a:p>
          <a:endParaRPr lang="en-US"/>
        </a:p>
      </dgm:t>
    </dgm:pt>
    <dgm:pt modelId="{CCE9F0EC-B65A-4E80-9C74-F3F9C2AD02DA}" type="sibTrans" cxnId="{815A07F1-4CAC-48A8-88EE-1DD94ADC8864}">
      <dgm:prSet/>
      <dgm:spPr/>
      <dgm:t>
        <a:bodyPr/>
        <a:lstStyle/>
        <a:p>
          <a:endParaRPr lang="en-US"/>
        </a:p>
      </dgm:t>
    </dgm:pt>
    <dgm:pt modelId="{FE068C9B-67EF-4F4C-82EF-9F0E9CB14ACD}" type="pres">
      <dgm:prSet presAssocID="{BA1F75C1-FE9F-4BB3-8C15-B5D5C5467B09}" presName="root" presStyleCnt="0">
        <dgm:presLayoutVars>
          <dgm:dir/>
          <dgm:resizeHandles val="exact"/>
        </dgm:presLayoutVars>
      </dgm:prSet>
      <dgm:spPr/>
    </dgm:pt>
    <dgm:pt modelId="{DD484A28-6B7E-431C-BA02-79D53C68141B}" type="pres">
      <dgm:prSet presAssocID="{DBA02764-495A-434A-87D9-F9E5D44D815E}" presName="compNode" presStyleCnt="0"/>
      <dgm:spPr/>
    </dgm:pt>
    <dgm:pt modelId="{EDF7D5DD-DBF1-4A63-979A-A2F77F8655C7}" type="pres">
      <dgm:prSet presAssocID="{DBA02764-495A-434A-87D9-F9E5D44D815E}" presName="iconBgRect" presStyleLbl="bgShp" presStyleIdx="0" presStyleCnt="6"/>
      <dgm:spPr/>
    </dgm:pt>
    <dgm:pt modelId="{6824395E-E034-4442-B5F8-01B57431CB49}" type="pres">
      <dgm:prSet presAssocID="{DBA02764-495A-434A-87D9-F9E5D44D815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8236813D-F0F0-4F0F-A8DC-6013B8C55164}" type="pres">
      <dgm:prSet presAssocID="{DBA02764-495A-434A-87D9-F9E5D44D815E}" presName="spaceRect" presStyleCnt="0"/>
      <dgm:spPr/>
    </dgm:pt>
    <dgm:pt modelId="{66F169E8-808D-41F7-A0D9-5D02CEACE120}" type="pres">
      <dgm:prSet presAssocID="{DBA02764-495A-434A-87D9-F9E5D44D815E}" presName="textRect" presStyleLbl="revTx" presStyleIdx="0" presStyleCnt="6">
        <dgm:presLayoutVars>
          <dgm:chMax val="1"/>
          <dgm:chPref val="1"/>
        </dgm:presLayoutVars>
      </dgm:prSet>
      <dgm:spPr/>
    </dgm:pt>
    <dgm:pt modelId="{6CE1A899-0DC5-4321-8FD7-9EB77FF5BB49}" type="pres">
      <dgm:prSet presAssocID="{E1B4B929-43F3-474E-AD0E-483FF0B8AF67}" presName="sibTrans" presStyleCnt="0"/>
      <dgm:spPr/>
    </dgm:pt>
    <dgm:pt modelId="{5B8D62EF-F68B-4B06-A6A6-E43DFC3BD7A5}" type="pres">
      <dgm:prSet presAssocID="{B32BE07B-5FD8-4A60-A078-72F8BFAFAB22}" presName="compNode" presStyleCnt="0"/>
      <dgm:spPr/>
    </dgm:pt>
    <dgm:pt modelId="{6C56EC62-4A8B-4F0B-B753-52A2091997C9}" type="pres">
      <dgm:prSet presAssocID="{B32BE07B-5FD8-4A60-A078-72F8BFAFAB22}" presName="iconBgRect" presStyleLbl="bgShp" presStyleIdx="1" presStyleCnt="6"/>
      <dgm:spPr/>
    </dgm:pt>
    <dgm:pt modelId="{AE6E7773-5EA3-443F-A7B6-2663529AB1D4}" type="pres">
      <dgm:prSet presAssocID="{B32BE07B-5FD8-4A60-A078-72F8BFAFAB2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1B2430E1-834E-41A2-BEAC-46143E4AA481}" type="pres">
      <dgm:prSet presAssocID="{B32BE07B-5FD8-4A60-A078-72F8BFAFAB22}" presName="spaceRect" presStyleCnt="0"/>
      <dgm:spPr/>
    </dgm:pt>
    <dgm:pt modelId="{9C0156EE-FE1D-4E61-BDD8-A54CACE06EF9}" type="pres">
      <dgm:prSet presAssocID="{B32BE07B-5FD8-4A60-A078-72F8BFAFAB22}" presName="textRect" presStyleLbl="revTx" presStyleIdx="1" presStyleCnt="6">
        <dgm:presLayoutVars>
          <dgm:chMax val="1"/>
          <dgm:chPref val="1"/>
        </dgm:presLayoutVars>
      </dgm:prSet>
      <dgm:spPr/>
    </dgm:pt>
    <dgm:pt modelId="{2E8D800D-0387-44F5-A329-0B52FFAD4BEF}" type="pres">
      <dgm:prSet presAssocID="{4893C606-3611-499D-872E-7759BB359254}" presName="sibTrans" presStyleCnt="0"/>
      <dgm:spPr/>
    </dgm:pt>
    <dgm:pt modelId="{59CCA9AC-DAFF-4DFD-BA8A-3439D744A808}" type="pres">
      <dgm:prSet presAssocID="{5702BE8F-591D-4287-BAF6-AFD83DC0D0DA}" presName="compNode" presStyleCnt="0"/>
      <dgm:spPr/>
    </dgm:pt>
    <dgm:pt modelId="{6E1C6ECF-FB45-45A2-A9BF-1396D5787E01}" type="pres">
      <dgm:prSet presAssocID="{5702BE8F-591D-4287-BAF6-AFD83DC0D0DA}" presName="iconBgRect" presStyleLbl="bgShp" presStyleIdx="2" presStyleCnt="6"/>
      <dgm:spPr/>
    </dgm:pt>
    <dgm:pt modelId="{1E03CE1D-674F-4201-920C-5A5FB7AB52D6}" type="pres">
      <dgm:prSet presAssocID="{5702BE8F-591D-4287-BAF6-AFD83DC0D0D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F291B3EC-867C-451A-8E5B-E7E04A3C3A16}" type="pres">
      <dgm:prSet presAssocID="{5702BE8F-591D-4287-BAF6-AFD83DC0D0DA}" presName="spaceRect" presStyleCnt="0"/>
      <dgm:spPr/>
    </dgm:pt>
    <dgm:pt modelId="{C3C7D269-B1F1-4162-ACF7-ED7CEE7656B5}" type="pres">
      <dgm:prSet presAssocID="{5702BE8F-591D-4287-BAF6-AFD83DC0D0DA}" presName="textRect" presStyleLbl="revTx" presStyleIdx="2" presStyleCnt="6">
        <dgm:presLayoutVars>
          <dgm:chMax val="1"/>
          <dgm:chPref val="1"/>
        </dgm:presLayoutVars>
      </dgm:prSet>
      <dgm:spPr/>
    </dgm:pt>
    <dgm:pt modelId="{642EDC5B-E237-4D9D-962F-0CE27DBDCF5E}" type="pres">
      <dgm:prSet presAssocID="{5FE8D491-21F6-4C43-88A4-AC47BA9FE59D}" presName="sibTrans" presStyleCnt="0"/>
      <dgm:spPr/>
    </dgm:pt>
    <dgm:pt modelId="{6F246039-0380-4908-B10E-6BC324262460}" type="pres">
      <dgm:prSet presAssocID="{14B68C80-5976-4E1F-8BA8-581AA29651B3}" presName="compNode" presStyleCnt="0"/>
      <dgm:spPr/>
    </dgm:pt>
    <dgm:pt modelId="{02DFEB9D-2012-416B-A2D8-C594FCBAF4CB}" type="pres">
      <dgm:prSet presAssocID="{14B68C80-5976-4E1F-8BA8-581AA29651B3}" presName="iconBgRect" presStyleLbl="bgShp" presStyleIdx="3" presStyleCnt="6"/>
      <dgm:spPr/>
    </dgm:pt>
    <dgm:pt modelId="{049ABB3C-85A2-4E0D-BED1-BFC61D3ED5D6}" type="pres">
      <dgm:prSet presAssocID="{14B68C80-5976-4E1F-8BA8-581AA29651B3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9A283E8-C969-47C7-8339-0A7BBC52E652}" type="pres">
      <dgm:prSet presAssocID="{14B68C80-5976-4E1F-8BA8-581AA29651B3}" presName="spaceRect" presStyleCnt="0"/>
      <dgm:spPr/>
    </dgm:pt>
    <dgm:pt modelId="{7681EDBB-FA77-4D6E-B4E3-C12C3B609A48}" type="pres">
      <dgm:prSet presAssocID="{14B68C80-5976-4E1F-8BA8-581AA29651B3}" presName="textRect" presStyleLbl="revTx" presStyleIdx="3" presStyleCnt="6">
        <dgm:presLayoutVars>
          <dgm:chMax val="1"/>
          <dgm:chPref val="1"/>
        </dgm:presLayoutVars>
      </dgm:prSet>
      <dgm:spPr/>
    </dgm:pt>
    <dgm:pt modelId="{F750EE7F-D35C-465E-BB14-AD322CCFA2BE}" type="pres">
      <dgm:prSet presAssocID="{3F206B20-F91B-464B-A325-D0E0C62831A2}" presName="sibTrans" presStyleCnt="0"/>
      <dgm:spPr/>
    </dgm:pt>
    <dgm:pt modelId="{8683DB55-D1F3-4E3A-8FAD-662DFF967A91}" type="pres">
      <dgm:prSet presAssocID="{E36E1437-D555-4D2B-A68B-F799FEE94DE9}" presName="compNode" presStyleCnt="0"/>
      <dgm:spPr/>
    </dgm:pt>
    <dgm:pt modelId="{2236CBA1-AFEA-45B1-93B4-D99683ED8F51}" type="pres">
      <dgm:prSet presAssocID="{E36E1437-D555-4D2B-A68B-F799FEE94DE9}" presName="iconBgRect" presStyleLbl="bgShp" presStyleIdx="4" presStyleCnt="6"/>
      <dgm:spPr/>
    </dgm:pt>
    <dgm:pt modelId="{C525F9ED-F73F-407B-AADA-361703D2D09C}" type="pres">
      <dgm:prSet presAssocID="{E36E1437-D555-4D2B-A68B-F799FEE94DE9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079A11F-3414-4536-9C07-3C5BB7099696}" type="pres">
      <dgm:prSet presAssocID="{E36E1437-D555-4D2B-A68B-F799FEE94DE9}" presName="spaceRect" presStyleCnt="0"/>
      <dgm:spPr/>
    </dgm:pt>
    <dgm:pt modelId="{4D0E8B9C-EBBE-4F2E-B601-905DC1BC61D6}" type="pres">
      <dgm:prSet presAssocID="{E36E1437-D555-4D2B-A68B-F799FEE94DE9}" presName="textRect" presStyleLbl="revTx" presStyleIdx="4" presStyleCnt="6">
        <dgm:presLayoutVars>
          <dgm:chMax val="1"/>
          <dgm:chPref val="1"/>
        </dgm:presLayoutVars>
      </dgm:prSet>
      <dgm:spPr/>
    </dgm:pt>
    <dgm:pt modelId="{A2463275-11F6-4CBE-AEA1-BF9C2F57E7ED}" type="pres">
      <dgm:prSet presAssocID="{A944919F-6FAA-4C87-A67D-86B9F917AC64}" presName="sibTrans" presStyleCnt="0"/>
      <dgm:spPr/>
    </dgm:pt>
    <dgm:pt modelId="{FFE61863-99B7-4258-8F9F-3D8C2C17BB95}" type="pres">
      <dgm:prSet presAssocID="{4D0C9E30-4638-4795-A148-4FECFE5258B2}" presName="compNode" presStyleCnt="0"/>
      <dgm:spPr/>
    </dgm:pt>
    <dgm:pt modelId="{34CEEEA4-3206-47DF-8591-33EB10A02BA4}" type="pres">
      <dgm:prSet presAssocID="{4D0C9E30-4638-4795-A148-4FECFE5258B2}" presName="iconBgRect" presStyleLbl="bgShp" presStyleIdx="5" presStyleCnt="6"/>
      <dgm:spPr/>
    </dgm:pt>
    <dgm:pt modelId="{E2861701-F431-4958-8668-D845328AE661}" type="pres">
      <dgm:prSet presAssocID="{4D0C9E30-4638-4795-A148-4FECFE5258B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D36EF0B0-3393-4AB9-B416-114210928F7A}" type="pres">
      <dgm:prSet presAssocID="{4D0C9E30-4638-4795-A148-4FECFE5258B2}" presName="spaceRect" presStyleCnt="0"/>
      <dgm:spPr/>
    </dgm:pt>
    <dgm:pt modelId="{1C71368F-7F69-4A2A-AFE4-DAFD132BB3DF}" type="pres">
      <dgm:prSet presAssocID="{4D0C9E30-4638-4795-A148-4FECFE5258B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5738F909-BB84-44A9-8346-788B3BE0B040}" type="presOf" srcId="{BA1F75C1-FE9F-4BB3-8C15-B5D5C5467B09}" destId="{FE068C9B-67EF-4F4C-82EF-9F0E9CB14ACD}" srcOrd="0" destOrd="0" presId="urn:microsoft.com/office/officeart/2018/5/layout/IconCircleLabelList"/>
    <dgm:cxn modelId="{FBAEAF2B-41F1-49E6-8C70-9BE0B664B1E2}" type="presOf" srcId="{DBA02764-495A-434A-87D9-F9E5D44D815E}" destId="{66F169E8-808D-41F7-A0D9-5D02CEACE120}" srcOrd="0" destOrd="0" presId="urn:microsoft.com/office/officeart/2018/5/layout/IconCircleLabelList"/>
    <dgm:cxn modelId="{6DA8352D-BA9F-422F-AE73-BC0DD4197A00}" srcId="{BA1F75C1-FE9F-4BB3-8C15-B5D5C5467B09}" destId="{E36E1437-D555-4D2B-A68B-F799FEE94DE9}" srcOrd="4" destOrd="0" parTransId="{08D8A831-D06B-4FAD-9F77-B25DB39FBB82}" sibTransId="{A944919F-6FAA-4C87-A67D-86B9F917AC64}"/>
    <dgm:cxn modelId="{2337382F-433C-485C-9913-013AFC55BBA6}" type="presOf" srcId="{B32BE07B-5FD8-4A60-A078-72F8BFAFAB22}" destId="{9C0156EE-FE1D-4E61-BDD8-A54CACE06EF9}" srcOrd="0" destOrd="0" presId="urn:microsoft.com/office/officeart/2018/5/layout/IconCircleLabelList"/>
    <dgm:cxn modelId="{83639F5B-1560-4E84-BA77-D505CB244FB4}" srcId="{BA1F75C1-FE9F-4BB3-8C15-B5D5C5467B09}" destId="{DBA02764-495A-434A-87D9-F9E5D44D815E}" srcOrd="0" destOrd="0" parTransId="{66BFFD7E-3E1B-4D27-B59E-7D96372C4733}" sibTransId="{E1B4B929-43F3-474E-AD0E-483FF0B8AF67}"/>
    <dgm:cxn modelId="{3A79AD63-6B00-4F4F-81FA-0AC1E5F9C800}" type="presOf" srcId="{14B68C80-5976-4E1F-8BA8-581AA29651B3}" destId="{7681EDBB-FA77-4D6E-B4E3-C12C3B609A48}" srcOrd="0" destOrd="0" presId="urn:microsoft.com/office/officeart/2018/5/layout/IconCircleLabelList"/>
    <dgm:cxn modelId="{4FEECCB8-3763-4F6F-83F5-3BBB5AFBB31A}" srcId="{BA1F75C1-FE9F-4BB3-8C15-B5D5C5467B09}" destId="{B32BE07B-5FD8-4A60-A078-72F8BFAFAB22}" srcOrd="1" destOrd="0" parTransId="{145C719C-931E-42BA-A099-70E424B67263}" sibTransId="{4893C606-3611-499D-872E-7759BB359254}"/>
    <dgm:cxn modelId="{5ED78ACC-7499-45FE-B12F-2DAFA1A29237}" type="presOf" srcId="{4D0C9E30-4638-4795-A148-4FECFE5258B2}" destId="{1C71368F-7F69-4A2A-AFE4-DAFD132BB3DF}" srcOrd="0" destOrd="0" presId="urn:microsoft.com/office/officeart/2018/5/layout/IconCircleLabelList"/>
    <dgm:cxn modelId="{31B6DBD4-5E79-4205-9BE7-ABD28D9157EB}" srcId="{BA1F75C1-FE9F-4BB3-8C15-B5D5C5467B09}" destId="{14B68C80-5976-4E1F-8BA8-581AA29651B3}" srcOrd="3" destOrd="0" parTransId="{D368CEBB-C125-4F38-99BA-A0646488197B}" sibTransId="{3F206B20-F91B-464B-A325-D0E0C62831A2}"/>
    <dgm:cxn modelId="{526DB1E3-2CCC-4C05-BE60-E9862A58CBD9}" srcId="{BA1F75C1-FE9F-4BB3-8C15-B5D5C5467B09}" destId="{5702BE8F-591D-4287-BAF6-AFD83DC0D0DA}" srcOrd="2" destOrd="0" parTransId="{501C26E0-7668-4163-AE4F-53806DF07AEE}" sibTransId="{5FE8D491-21F6-4C43-88A4-AC47BA9FE59D}"/>
    <dgm:cxn modelId="{4F03C2E6-8C9D-43A2-86EE-CD3514D27C00}" type="presOf" srcId="{E36E1437-D555-4D2B-A68B-F799FEE94DE9}" destId="{4D0E8B9C-EBBE-4F2E-B601-905DC1BC61D6}" srcOrd="0" destOrd="0" presId="urn:microsoft.com/office/officeart/2018/5/layout/IconCircleLabelList"/>
    <dgm:cxn modelId="{FCA6DDED-FA81-4822-9009-9D2C3C479131}" type="presOf" srcId="{5702BE8F-591D-4287-BAF6-AFD83DC0D0DA}" destId="{C3C7D269-B1F1-4162-ACF7-ED7CEE7656B5}" srcOrd="0" destOrd="0" presId="urn:microsoft.com/office/officeart/2018/5/layout/IconCircleLabelList"/>
    <dgm:cxn modelId="{815A07F1-4CAC-48A8-88EE-1DD94ADC8864}" srcId="{BA1F75C1-FE9F-4BB3-8C15-B5D5C5467B09}" destId="{4D0C9E30-4638-4795-A148-4FECFE5258B2}" srcOrd="5" destOrd="0" parTransId="{18AFE070-9CE4-459E-9376-AB6E813FFA90}" sibTransId="{CCE9F0EC-B65A-4E80-9C74-F3F9C2AD02DA}"/>
    <dgm:cxn modelId="{385F6864-4A07-45A6-BCE1-F6FB88AFFA3F}" type="presParOf" srcId="{FE068C9B-67EF-4F4C-82EF-9F0E9CB14ACD}" destId="{DD484A28-6B7E-431C-BA02-79D53C68141B}" srcOrd="0" destOrd="0" presId="urn:microsoft.com/office/officeart/2018/5/layout/IconCircleLabelList"/>
    <dgm:cxn modelId="{A95C02C6-2EA6-4884-AA27-4FE2561FAE9F}" type="presParOf" srcId="{DD484A28-6B7E-431C-BA02-79D53C68141B}" destId="{EDF7D5DD-DBF1-4A63-979A-A2F77F8655C7}" srcOrd="0" destOrd="0" presId="urn:microsoft.com/office/officeart/2018/5/layout/IconCircleLabelList"/>
    <dgm:cxn modelId="{54C8A3D3-3F8A-44FD-B3BA-7849EB4B5198}" type="presParOf" srcId="{DD484A28-6B7E-431C-BA02-79D53C68141B}" destId="{6824395E-E034-4442-B5F8-01B57431CB49}" srcOrd="1" destOrd="0" presId="urn:microsoft.com/office/officeart/2018/5/layout/IconCircleLabelList"/>
    <dgm:cxn modelId="{36B7EDF4-2484-48A4-9977-01BA8B9D2C7E}" type="presParOf" srcId="{DD484A28-6B7E-431C-BA02-79D53C68141B}" destId="{8236813D-F0F0-4F0F-A8DC-6013B8C55164}" srcOrd="2" destOrd="0" presId="urn:microsoft.com/office/officeart/2018/5/layout/IconCircleLabelList"/>
    <dgm:cxn modelId="{EB4A1671-E65B-4F64-B110-C0C8BE6E5759}" type="presParOf" srcId="{DD484A28-6B7E-431C-BA02-79D53C68141B}" destId="{66F169E8-808D-41F7-A0D9-5D02CEACE120}" srcOrd="3" destOrd="0" presId="urn:microsoft.com/office/officeart/2018/5/layout/IconCircleLabelList"/>
    <dgm:cxn modelId="{450449DC-40D7-40B0-ACC9-234C7A23AE31}" type="presParOf" srcId="{FE068C9B-67EF-4F4C-82EF-9F0E9CB14ACD}" destId="{6CE1A899-0DC5-4321-8FD7-9EB77FF5BB49}" srcOrd="1" destOrd="0" presId="urn:microsoft.com/office/officeart/2018/5/layout/IconCircleLabelList"/>
    <dgm:cxn modelId="{1F1196EE-1551-453B-AE52-B113A21D7863}" type="presParOf" srcId="{FE068C9B-67EF-4F4C-82EF-9F0E9CB14ACD}" destId="{5B8D62EF-F68B-4B06-A6A6-E43DFC3BD7A5}" srcOrd="2" destOrd="0" presId="urn:microsoft.com/office/officeart/2018/5/layout/IconCircleLabelList"/>
    <dgm:cxn modelId="{E56FCACE-5464-4305-B0A9-5115332F8E6D}" type="presParOf" srcId="{5B8D62EF-F68B-4B06-A6A6-E43DFC3BD7A5}" destId="{6C56EC62-4A8B-4F0B-B753-52A2091997C9}" srcOrd="0" destOrd="0" presId="urn:microsoft.com/office/officeart/2018/5/layout/IconCircleLabelList"/>
    <dgm:cxn modelId="{D00BD0FD-88BB-49A7-8384-A6CDDD649D34}" type="presParOf" srcId="{5B8D62EF-F68B-4B06-A6A6-E43DFC3BD7A5}" destId="{AE6E7773-5EA3-443F-A7B6-2663529AB1D4}" srcOrd="1" destOrd="0" presId="urn:microsoft.com/office/officeart/2018/5/layout/IconCircleLabelList"/>
    <dgm:cxn modelId="{28A6AA5A-6383-4BFC-B6D7-7CFB12688229}" type="presParOf" srcId="{5B8D62EF-F68B-4B06-A6A6-E43DFC3BD7A5}" destId="{1B2430E1-834E-41A2-BEAC-46143E4AA481}" srcOrd="2" destOrd="0" presId="urn:microsoft.com/office/officeart/2018/5/layout/IconCircleLabelList"/>
    <dgm:cxn modelId="{F88FA46E-F83F-4928-9CE9-AEE8DC77B54F}" type="presParOf" srcId="{5B8D62EF-F68B-4B06-A6A6-E43DFC3BD7A5}" destId="{9C0156EE-FE1D-4E61-BDD8-A54CACE06EF9}" srcOrd="3" destOrd="0" presId="urn:microsoft.com/office/officeart/2018/5/layout/IconCircleLabelList"/>
    <dgm:cxn modelId="{32DBA0E7-0E9F-4D33-9A26-6EBC056466C3}" type="presParOf" srcId="{FE068C9B-67EF-4F4C-82EF-9F0E9CB14ACD}" destId="{2E8D800D-0387-44F5-A329-0B52FFAD4BEF}" srcOrd="3" destOrd="0" presId="urn:microsoft.com/office/officeart/2018/5/layout/IconCircleLabelList"/>
    <dgm:cxn modelId="{4F8D32F9-16C8-4307-AD06-0E8E7E0CBFC6}" type="presParOf" srcId="{FE068C9B-67EF-4F4C-82EF-9F0E9CB14ACD}" destId="{59CCA9AC-DAFF-4DFD-BA8A-3439D744A808}" srcOrd="4" destOrd="0" presId="urn:microsoft.com/office/officeart/2018/5/layout/IconCircleLabelList"/>
    <dgm:cxn modelId="{F5833C3C-6E99-4F8B-89C3-ED3DA1747BB6}" type="presParOf" srcId="{59CCA9AC-DAFF-4DFD-BA8A-3439D744A808}" destId="{6E1C6ECF-FB45-45A2-A9BF-1396D5787E01}" srcOrd="0" destOrd="0" presId="urn:microsoft.com/office/officeart/2018/5/layout/IconCircleLabelList"/>
    <dgm:cxn modelId="{11545FEE-E144-4C35-A668-A07D2D19942D}" type="presParOf" srcId="{59CCA9AC-DAFF-4DFD-BA8A-3439D744A808}" destId="{1E03CE1D-674F-4201-920C-5A5FB7AB52D6}" srcOrd="1" destOrd="0" presId="urn:microsoft.com/office/officeart/2018/5/layout/IconCircleLabelList"/>
    <dgm:cxn modelId="{785D5910-8696-47BC-BE2A-07D167933594}" type="presParOf" srcId="{59CCA9AC-DAFF-4DFD-BA8A-3439D744A808}" destId="{F291B3EC-867C-451A-8E5B-E7E04A3C3A16}" srcOrd="2" destOrd="0" presId="urn:microsoft.com/office/officeart/2018/5/layout/IconCircleLabelList"/>
    <dgm:cxn modelId="{5A16FCFF-6BD7-4D7E-BD71-FF7D95EC08A9}" type="presParOf" srcId="{59CCA9AC-DAFF-4DFD-BA8A-3439D744A808}" destId="{C3C7D269-B1F1-4162-ACF7-ED7CEE7656B5}" srcOrd="3" destOrd="0" presId="urn:microsoft.com/office/officeart/2018/5/layout/IconCircleLabelList"/>
    <dgm:cxn modelId="{65CE4246-9AC1-41BB-BC0C-F2DE597A1294}" type="presParOf" srcId="{FE068C9B-67EF-4F4C-82EF-9F0E9CB14ACD}" destId="{642EDC5B-E237-4D9D-962F-0CE27DBDCF5E}" srcOrd="5" destOrd="0" presId="urn:microsoft.com/office/officeart/2018/5/layout/IconCircleLabelList"/>
    <dgm:cxn modelId="{A0E9BA38-ACAD-42F5-9A68-A8BFA101FC2C}" type="presParOf" srcId="{FE068C9B-67EF-4F4C-82EF-9F0E9CB14ACD}" destId="{6F246039-0380-4908-B10E-6BC324262460}" srcOrd="6" destOrd="0" presId="urn:microsoft.com/office/officeart/2018/5/layout/IconCircleLabelList"/>
    <dgm:cxn modelId="{3B826308-F351-459C-9653-7B20DB650108}" type="presParOf" srcId="{6F246039-0380-4908-B10E-6BC324262460}" destId="{02DFEB9D-2012-416B-A2D8-C594FCBAF4CB}" srcOrd="0" destOrd="0" presId="urn:microsoft.com/office/officeart/2018/5/layout/IconCircleLabelList"/>
    <dgm:cxn modelId="{1710DCF6-EC7A-46E6-81AF-9219B13AEC92}" type="presParOf" srcId="{6F246039-0380-4908-B10E-6BC324262460}" destId="{049ABB3C-85A2-4E0D-BED1-BFC61D3ED5D6}" srcOrd="1" destOrd="0" presId="urn:microsoft.com/office/officeart/2018/5/layout/IconCircleLabelList"/>
    <dgm:cxn modelId="{C2C86162-6ED3-49C6-9181-764337092821}" type="presParOf" srcId="{6F246039-0380-4908-B10E-6BC324262460}" destId="{E9A283E8-C969-47C7-8339-0A7BBC52E652}" srcOrd="2" destOrd="0" presId="urn:microsoft.com/office/officeart/2018/5/layout/IconCircleLabelList"/>
    <dgm:cxn modelId="{C5D569C0-5A97-4BA2-95D6-9FE173102126}" type="presParOf" srcId="{6F246039-0380-4908-B10E-6BC324262460}" destId="{7681EDBB-FA77-4D6E-B4E3-C12C3B609A48}" srcOrd="3" destOrd="0" presId="urn:microsoft.com/office/officeart/2018/5/layout/IconCircleLabelList"/>
    <dgm:cxn modelId="{48D0FBF6-F062-4025-85AD-6474CE04202A}" type="presParOf" srcId="{FE068C9B-67EF-4F4C-82EF-9F0E9CB14ACD}" destId="{F750EE7F-D35C-465E-BB14-AD322CCFA2BE}" srcOrd="7" destOrd="0" presId="urn:microsoft.com/office/officeart/2018/5/layout/IconCircleLabelList"/>
    <dgm:cxn modelId="{3641628C-2A9E-4987-A683-84941BDAB121}" type="presParOf" srcId="{FE068C9B-67EF-4F4C-82EF-9F0E9CB14ACD}" destId="{8683DB55-D1F3-4E3A-8FAD-662DFF967A91}" srcOrd="8" destOrd="0" presId="urn:microsoft.com/office/officeart/2018/5/layout/IconCircleLabelList"/>
    <dgm:cxn modelId="{6928F65C-7EAE-402A-9D74-9C5B1273B879}" type="presParOf" srcId="{8683DB55-D1F3-4E3A-8FAD-662DFF967A91}" destId="{2236CBA1-AFEA-45B1-93B4-D99683ED8F51}" srcOrd="0" destOrd="0" presId="urn:microsoft.com/office/officeart/2018/5/layout/IconCircleLabelList"/>
    <dgm:cxn modelId="{D8A93887-F6FF-4060-B012-219739E977B7}" type="presParOf" srcId="{8683DB55-D1F3-4E3A-8FAD-662DFF967A91}" destId="{C525F9ED-F73F-407B-AADA-361703D2D09C}" srcOrd="1" destOrd="0" presId="urn:microsoft.com/office/officeart/2018/5/layout/IconCircleLabelList"/>
    <dgm:cxn modelId="{A54B7D65-95DB-4A93-BC28-229084C17D3B}" type="presParOf" srcId="{8683DB55-D1F3-4E3A-8FAD-662DFF967A91}" destId="{7079A11F-3414-4536-9C07-3C5BB7099696}" srcOrd="2" destOrd="0" presId="urn:microsoft.com/office/officeart/2018/5/layout/IconCircleLabelList"/>
    <dgm:cxn modelId="{DB11B638-4E2A-4BA7-AD89-BF20E32C57F3}" type="presParOf" srcId="{8683DB55-D1F3-4E3A-8FAD-662DFF967A91}" destId="{4D0E8B9C-EBBE-4F2E-B601-905DC1BC61D6}" srcOrd="3" destOrd="0" presId="urn:microsoft.com/office/officeart/2018/5/layout/IconCircleLabelList"/>
    <dgm:cxn modelId="{2C875A88-CEEE-4654-BE86-04CE3407E3C1}" type="presParOf" srcId="{FE068C9B-67EF-4F4C-82EF-9F0E9CB14ACD}" destId="{A2463275-11F6-4CBE-AEA1-BF9C2F57E7ED}" srcOrd="9" destOrd="0" presId="urn:microsoft.com/office/officeart/2018/5/layout/IconCircleLabelList"/>
    <dgm:cxn modelId="{D617008C-A99A-4BD6-9CA8-41DE59E7F288}" type="presParOf" srcId="{FE068C9B-67EF-4F4C-82EF-9F0E9CB14ACD}" destId="{FFE61863-99B7-4258-8F9F-3D8C2C17BB95}" srcOrd="10" destOrd="0" presId="urn:microsoft.com/office/officeart/2018/5/layout/IconCircleLabelList"/>
    <dgm:cxn modelId="{6CB1AFFC-8B9E-4F58-A091-F356AD12DBE0}" type="presParOf" srcId="{FFE61863-99B7-4258-8F9F-3D8C2C17BB95}" destId="{34CEEEA4-3206-47DF-8591-33EB10A02BA4}" srcOrd="0" destOrd="0" presId="urn:microsoft.com/office/officeart/2018/5/layout/IconCircleLabelList"/>
    <dgm:cxn modelId="{FCE3D025-850F-4F25-8543-7606CCE93EDE}" type="presParOf" srcId="{FFE61863-99B7-4258-8F9F-3D8C2C17BB95}" destId="{E2861701-F431-4958-8668-D845328AE661}" srcOrd="1" destOrd="0" presId="urn:microsoft.com/office/officeart/2018/5/layout/IconCircleLabelList"/>
    <dgm:cxn modelId="{9C3ED802-E27A-4DB0-BF99-B5AB62983424}" type="presParOf" srcId="{FFE61863-99B7-4258-8F9F-3D8C2C17BB95}" destId="{D36EF0B0-3393-4AB9-B416-114210928F7A}" srcOrd="2" destOrd="0" presId="urn:microsoft.com/office/officeart/2018/5/layout/IconCircleLabelList"/>
    <dgm:cxn modelId="{F6736A73-14AE-4F84-9652-3855FB384C9F}" type="presParOf" srcId="{FFE61863-99B7-4258-8F9F-3D8C2C17BB95}" destId="{1C71368F-7F69-4A2A-AFE4-DAFD132BB3D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F7D5DD-DBF1-4A63-979A-A2F77F8655C7}">
      <dsp:nvSpPr>
        <dsp:cNvPr id="0" name=""/>
        <dsp:cNvSpPr/>
      </dsp:nvSpPr>
      <dsp:spPr>
        <a:xfrm>
          <a:off x="303426" y="994835"/>
          <a:ext cx="932871" cy="93287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24395E-E034-4442-B5F8-01B57431CB49}">
      <dsp:nvSpPr>
        <dsp:cNvPr id="0" name=""/>
        <dsp:cNvSpPr/>
      </dsp:nvSpPr>
      <dsp:spPr>
        <a:xfrm>
          <a:off x="502235" y="1193643"/>
          <a:ext cx="535253" cy="5352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169E8-808D-41F7-A0D9-5D02CEACE120}">
      <dsp:nvSpPr>
        <dsp:cNvPr id="0" name=""/>
        <dsp:cNvSpPr/>
      </dsp:nvSpPr>
      <dsp:spPr>
        <a:xfrm>
          <a:off x="5213" y="2218272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What can you bring to the exam? </a:t>
          </a:r>
          <a:endParaRPr lang="en-US" sz="1100" kern="1200"/>
        </a:p>
      </dsp:txBody>
      <dsp:txXfrm>
        <a:off x="5213" y="2218272"/>
        <a:ext cx="1529296" cy="611718"/>
      </dsp:txXfrm>
    </dsp:sp>
    <dsp:sp modelId="{6C56EC62-4A8B-4F0B-B753-52A2091997C9}">
      <dsp:nvSpPr>
        <dsp:cNvPr id="0" name=""/>
        <dsp:cNvSpPr/>
      </dsp:nvSpPr>
      <dsp:spPr>
        <a:xfrm>
          <a:off x="2100350" y="994835"/>
          <a:ext cx="932871" cy="93287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6E7773-5EA3-443F-A7B6-2663529AB1D4}">
      <dsp:nvSpPr>
        <dsp:cNvPr id="0" name=""/>
        <dsp:cNvSpPr/>
      </dsp:nvSpPr>
      <dsp:spPr>
        <a:xfrm>
          <a:off x="2299159" y="1193643"/>
          <a:ext cx="535253" cy="5352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0156EE-FE1D-4E61-BDD8-A54CACE06EF9}">
      <dsp:nvSpPr>
        <dsp:cNvPr id="0" name=""/>
        <dsp:cNvSpPr/>
      </dsp:nvSpPr>
      <dsp:spPr>
        <a:xfrm>
          <a:off x="1802137" y="2218272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What do you need to revise for the exam? </a:t>
          </a:r>
          <a:endParaRPr lang="en-US" sz="1100" kern="1200"/>
        </a:p>
      </dsp:txBody>
      <dsp:txXfrm>
        <a:off x="1802137" y="2218272"/>
        <a:ext cx="1529296" cy="611718"/>
      </dsp:txXfrm>
    </dsp:sp>
    <dsp:sp modelId="{6E1C6ECF-FB45-45A2-A9BF-1396D5787E01}">
      <dsp:nvSpPr>
        <dsp:cNvPr id="0" name=""/>
        <dsp:cNvSpPr/>
      </dsp:nvSpPr>
      <dsp:spPr>
        <a:xfrm>
          <a:off x="3897274" y="994835"/>
          <a:ext cx="932871" cy="93287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03CE1D-674F-4201-920C-5A5FB7AB52D6}">
      <dsp:nvSpPr>
        <dsp:cNvPr id="0" name=""/>
        <dsp:cNvSpPr/>
      </dsp:nvSpPr>
      <dsp:spPr>
        <a:xfrm>
          <a:off x="4096083" y="1193643"/>
          <a:ext cx="535253" cy="5352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C7D269-B1F1-4162-ACF7-ED7CEE7656B5}">
      <dsp:nvSpPr>
        <dsp:cNvPr id="0" name=""/>
        <dsp:cNvSpPr/>
      </dsp:nvSpPr>
      <dsp:spPr>
        <a:xfrm>
          <a:off x="3599061" y="2218272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Key cases.</a:t>
          </a:r>
          <a:endParaRPr lang="en-US" sz="1100" kern="1200"/>
        </a:p>
      </dsp:txBody>
      <dsp:txXfrm>
        <a:off x="3599061" y="2218272"/>
        <a:ext cx="1529296" cy="611718"/>
      </dsp:txXfrm>
    </dsp:sp>
    <dsp:sp modelId="{02DFEB9D-2012-416B-A2D8-C594FCBAF4CB}">
      <dsp:nvSpPr>
        <dsp:cNvPr id="0" name=""/>
        <dsp:cNvSpPr/>
      </dsp:nvSpPr>
      <dsp:spPr>
        <a:xfrm>
          <a:off x="5694198" y="994835"/>
          <a:ext cx="932871" cy="93287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9ABB3C-85A2-4E0D-BED1-BFC61D3ED5D6}">
      <dsp:nvSpPr>
        <dsp:cNvPr id="0" name=""/>
        <dsp:cNvSpPr/>
      </dsp:nvSpPr>
      <dsp:spPr>
        <a:xfrm>
          <a:off x="5893006" y="1193643"/>
          <a:ext cx="535253" cy="5352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1EDBB-FA77-4D6E-B4E3-C12C3B609A48}">
      <dsp:nvSpPr>
        <dsp:cNvPr id="0" name=""/>
        <dsp:cNvSpPr/>
      </dsp:nvSpPr>
      <dsp:spPr>
        <a:xfrm>
          <a:off x="5395985" y="2218272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Structure of the exam.</a:t>
          </a:r>
          <a:endParaRPr lang="en-US" sz="1100" kern="1200"/>
        </a:p>
      </dsp:txBody>
      <dsp:txXfrm>
        <a:off x="5395985" y="2218272"/>
        <a:ext cx="1529296" cy="611718"/>
      </dsp:txXfrm>
    </dsp:sp>
    <dsp:sp modelId="{2236CBA1-AFEA-45B1-93B4-D99683ED8F51}">
      <dsp:nvSpPr>
        <dsp:cNvPr id="0" name=""/>
        <dsp:cNvSpPr/>
      </dsp:nvSpPr>
      <dsp:spPr>
        <a:xfrm>
          <a:off x="7491122" y="994835"/>
          <a:ext cx="932871" cy="93287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25F9ED-F73F-407B-AADA-361703D2D09C}">
      <dsp:nvSpPr>
        <dsp:cNvPr id="0" name=""/>
        <dsp:cNvSpPr/>
      </dsp:nvSpPr>
      <dsp:spPr>
        <a:xfrm>
          <a:off x="7689930" y="1193643"/>
          <a:ext cx="535253" cy="5352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0E8B9C-EBBE-4F2E-B601-905DC1BC61D6}">
      <dsp:nvSpPr>
        <dsp:cNvPr id="0" name=""/>
        <dsp:cNvSpPr/>
      </dsp:nvSpPr>
      <dsp:spPr>
        <a:xfrm>
          <a:off x="7192909" y="2218272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Any questions? </a:t>
          </a:r>
          <a:endParaRPr lang="en-US" sz="1100" kern="1200"/>
        </a:p>
      </dsp:txBody>
      <dsp:txXfrm>
        <a:off x="7192909" y="2218272"/>
        <a:ext cx="1529296" cy="611718"/>
      </dsp:txXfrm>
    </dsp:sp>
    <dsp:sp modelId="{34CEEEA4-3206-47DF-8591-33EB10A02BA4}">
      <dsp:nvSpPr>
        <dsp:cNvPr id="0" name=""/>
        <dsp:cNvSpPr/>
      </dsp:nvSpPr>
      <dsp:spPr>
        <a:xfrm>
          <a:off x="9288046" y="994835"/>
          <a:ext cx="932871" cy="932871"/>
        </a:xfrm>
        <a:prstGeom prst="ellipse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861701-F431-4958-8668-D845328AE661}">
      <dsp:nvSpPr>
        <dsp:cNvPr id="0" name=""/>
        <dsp:cNvSpPr/>
      </dsp:nvSpPr>
      <dsp:spPr>
        <a:xfrm>
          <a:off x="9486854" y="1193643"/>
          <a:ext cx="535253" cy="5352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71368F-7F69-4A2A-AFE4-DAFD132BB3DF}">
      <dsp:nvSpPr>
        <dsp:cNvPr id="0" name=""/>
        <dsp:cNvSpPr/>
      </dsp:nvSpPr>
      <dsp:spPr>
        <a:xfrm>
          <a:off x="8989833" y="2218272"/>
          <a:ext cx="1529296" cy="611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Classes during the bank holiday. </a:t>
          </a:r>
          <a:endParaRPr lang="en-US" sz="1100" kern="1200"/>
        </a:p>
      </dsp:txBody>
      <dsp:txXfrm>
        <a:off x="8989833" y="2218272"/>
        <a:ext cx="1529296" cy="611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D5A2E05-2C6E-484E-9BB1-366C90717B9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43844-B7FE-EC43-89AA-8831B859F94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B138B2-18CD-1D41-89B0-ADB5F3BA92A3}" type="datetimeFigureOut">
              <a:rPr lang="en-US" smtClean="0"/>
              <a:t>4/6/2023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AC2EDC-03FB-D147-9BAA-37FCFF988C7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8E195D-E935-D746-A5D1-61E2EBF7EF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57D167-9BB5-2048-9DDA-7DF8E5D94DC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75121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7A355-8776-CB43-838E-ED9EE2F8390B}" type="datetimeFigureOut">
              <a:rPr lang="en-US" smtClean="0"/>
              <a:t>4/6/2023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03FA8-A3F3-7640-B13D-36C73B3E55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0178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20">
            <a:extLst>
              <a:ext uri="{FF2B5EF4-FFF2-40B4-BE49-F238E27FC236}">
                <a16:creationId xmlns:a16="http://schemas.microsoft.com/office/drawing/2014/main" id="{63B165D0-0594-9843-A653-74260F146AE5}"/>
              </a:ext>
            </a:extLst>
          </p:cNvPr>
          <p:cNvSpPr/>
          <p:nvPr userDrawn="1"/>
        </p:nvSpPr>
        <p:spPr>
          <a:xfrm rot="10800000">
            <a:off x="4516427" y="1"/>
            <a:ext cx="7675573" cy="2322894"/>
          </a:xfrm>
          <a:custGeom>
            <a:avLst/>
            <a:gdLst>
              <a:gd name="connsiteX0" fmla="*/ 3447958 w 5216859"/>
              <a:gd name="connsiteY0" fmla="*/ 463 h 1478847"/>
              <a:gd name="connsiteX1" fmla="*/ 3570648 w 5216859"/>
              <a:gd name="connsiteY1" fmla="*/ 11997 h 1478847"/>
              <a:gd name="connsiteX2" fmla="*/ 4142148 w 5216859"/>
              <a:gd name="connsiteY2" fmla="*/ 850197 h 1478847"/>
              <a:gd name="connsiteX3" fmla="*/ 4942248 w 5216859"/>
              <a:gd name="connsiteY3" fmla="*/ 1174047 h 1478847"/>
              <a:gd name="connsiteX4" fmla="*/ 5164151 w 5216859"/>
              <a:gd name="connsiteY4" fmla="*/ 1405605 h 1478847"/>
              <a:gd name="connsiteX5" fmla="*/ 5216859 w 5216859"/>
              <a:gd name="connsiteY5" fmla="*/ 1478847 h 1478847"/>
              <a:gd name="connsiteX6" fmla="*/ 0 w 5216859"/>
              <a:gd name="connsiteY6" fmla="*/ 1478847 h 1478847"/>
              <a:gd name="connsiteX7" fmla="*/ 28985 w 5216859"/>
              <a:gd name="connsiteY7" fmla="*/ 1403243 h 1478847"/>
              <a:gd name="connsiteX8" fmla="*/ 560748 w 5216859"/>
              <a:gd name="connsiteY8" fmla="*/ 640647 h 1478847"/>
              <a:gd name="connsiteX9" fmla="*/ 2294298 w 5216859"/>
              <a:gd name="connsiteY9" fmla="*/ 373947 h 1478847"/>
              <a:gd name="connsiteX10" fmla="*/ 3447958 w 5216859"/>
              <a:gd name="connsiteY10" fmla="*/ 463 h 147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216859" h="1478847">
                <a:moveTo>
                  <a:pt x="3447958" y="463"/>
                </a:moveTo>
                <a:cubicBezTo>
                  <a:pt x="3491174" y="-1348"/>
                  <a:pt x="3532151" y="2075"/>
                  <a:pt x="3570648" y="11997"/>
                </a:cubicBezTo>
                <a:cubicBezTo>
                  <a:pt x="3878623" y="91372"/>
                  <a:pt x="3913548" y="656522"/>
                  <a:pt x="4142148" y="850197"/>
                </a:cubicBezTo>
                <a:cubicBezTo>
                  <a:pt x="4370748" y="1043872"/>
                  <a:pt x="4739048" y="1031172"/>
                  <a:pt x="4942248" y="1174047"/>
                </a:cubicBezTo>
                <a:cubicBezTo>
                  <a:pt x="5018448" y="1227625"/>
                  <a:pt x="5096434" y="1316029"/>
                  <a:pt x="5164151" y="1405605"/>
                </a:cubicBezTo>
                <a:lnTo>
                  <a:pt x="5216859" y="1478847"/>
                </a:lnTo>
                <a:lnTo>
                  <a:pt x="0" y="1478847"/>
                </a:lnTo>
                <a:lnTo>
                  <a:pt x="28985" y="1403243"/>
                </a:lnTo>
                <a:cubicBezTo>
                  <a:pt x="121408" y="1159760"/>
                  <a:pt x="267854" y="793047"/>
                  <a:pt x="560748" y="640647"/>
                </a:cubicBezTo>
                <a:cubicBezTo>
                  <a:pt x="951273" y="437447"/>
                  <a:pt x="1792648" y="478722"/>
                  <a:pt x="2294298" y="373947"/>
                </a:cubicBezTo>
                <a:cubicBezTo>
                  <a:pt x="2733242" y="282269"/>
                  <a:pt x="3145446" y="13138"/>
                  <a:pt x="3447958" y="463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Freeform: Shape 19">
            <a:extLst>
              <a:ext uri="{FF2B5EF4-FFF2-40B4-BE49-F238E27FC236}">
                <a16:creationId xmlns:a16="http://schemas.microsoft.com/office/drawing/2014/main" id="{31F8B615-0030-2047-8652-146BCEF22564}"/>
              </a:ext>
            </a:extLst>
          </p:cNvPr>
          <p:cNvSpPr/>
          <p:nvPr userDrawn="1"/>
        </p:nvSpPr>
        <p:spPr>
          <a:xfrm>
            <a:off x="0" y="3232602"/>
            <a:ext cx="7674963" cy="3625398"/>
          </a:xfrm>
          <a:custGeom>
            <a:avLst/>
            <a:gdLst>
              <a:gd name="connsiteX0" fmla="*/ 333366 w 2058995"/>
              <a:gd name="connsiteY0" fmla="*/ 940 h 972601"/>
              <a:gd name="connsiteX1" fmla="*/ 400050 w 2058995"/>
              <a:gd name="connsiteY1" fmla="*/ 1051 h 972601"/>
              <a:gd name="connsiteX2" fmla="*/ 952500 w 2058995"/>
              <a:gd name="connsiteY2" fmla="*/ 534451 h 972601"/>
              <a:gd name="connsiteX3" fmla="*/ 1924050 w 2058995"/>
              <a:gd name="connsiteY3" fmla="*/ 686851 h 972601"/>
              <a:gd name="connsiteX4" fmla="*/ 2054591 w 2058995"/>
              <a:gd name="connsiteY4" fmla="*/ 942966 h 972601"/>
              <a:gd name="connsiteX5" fmla="*/ 2058995 w 2058995"/>
              <a:gd name="connsiteY5" fmla="*/ 972601 h 972601"/>
              <a:gd name="connsiteX6" fmla="*/ 0 w 2058995"/>
              <a:gd name="connsiteY6" fmla="*/ 972601 h 972601"/>
              <a:gd name="connsiteX7" fmla="*/ 0 w 2058995"/>
              <a:gd name="connsiteY7" fmla="*/ 61952 h 972601"/>
              <a:gd name="connsiteX8" fmla="*/ 75605 w 2058995"/>
              <a:gd name="connsiteY8" fmla="*/ 42128 h 972601"/>
              <a:gd name="connsiteX9" fmla="*/ 333366 w 2058995"/>
              <a:gd name="connsiteY9" fmla="*/ 940 h 972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058995" h="972601">
                <a:moveTo>
                  <a:pt x="333366" y="940"/>
                </a:moveTo>
                <a:cubicBezTo>
                  <a:pt x="357485" y="-326"/>
                  <a:pt x="379809" y="-338"/>
                  <a:pt x="400050" y="1051"/>
                </a:cubicBezTo>
                <a:cubicBezTo>
                  <a:pt x="723900" y="23276"/>
                  <a:pt x="698500" y="420151"/>
                  <a:pt x="952500" y="534451"/>
                </a:cubicBezTo>
                <a:cubicBezTo>
                  <a:pt x="1206500" y="648751"/>
                  <a:pt x="1736725" y="556676"/>
                  <a:pt x="1924050" y="686851"/>
                </a:cubicBezTo>
                <a:cubicBezTo>
                  <a:pt x="1994297" y="735667"/>
                  <a:pt x="2033290" y="836275"/>
                  <a:pt x="2054591" y="942966"/>
                </a:cubicBezTo>
                <a:lnTo>
                  <a:pt x="2058995" y="972601"/>
                </a:lnTo>
                <a:lnTo>
                  <a:pt x="0" y="972601"/>
                </a:lnTo>
                <a:lnTo>
                  <a:pt x="0" y="61952"/>
                </a:lnTo>
                <a:lnTo>
                  <a:pt x="75605" y="42128"/>
                </a:lnTo>
                <a:cubicBezTo>
                  <a:pt x="172492" y="19804"/>
                  <a:pt x="261007" y="4735"/>
                  <a:pt x="333366" y="94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Picture Placeholder 7">
            <a:extLst>
              <a:ext uri="{FF2B5EF4-FFF2-40B4-BE49-F238E27FC236}">
                <a16:creationId xmlns:a16="http://schemas.microsoft.com/office/drawing/2014/main" id="{05C21D6A-A628-2443-8075-ACD2B911C6DF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14338" y="481013"/>
            <a:ext cx="11368087" cy="5875337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42BB51D-E7C1-3746-85E9-889CCB24F74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01383" y="2552298"/>
            <a:ext cx="8789234" cy="1220477"/>
          </a:xfrm>
        </p:spPr>
        <p:txBody>
          <a:bodyPr anchor="b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7200" b="1" i="0">
                <a:solidFill>
                  <a:schemeClr val="bg1"/>
                </a:solidFill>
                <a:latin typeface="+mj-lt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E016467-0564-6D4C-BF17-F4FA3991C1FD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01383" y="3919840"/>
            <a:ext cx="8789234" cy="846381"/>
          </a:xfrm>
        </p:spPr>
        <p:txBody>
          <a:bodyPr anchor="t">
            <a:normAutofit/>
          </a:bodyPr>
          <a:lstStyle>
            <a:lvl1pPr marL="0" marR="0" indent="0" algn="ctr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 sz="2000" b="1" i="0">
                <a:solidFill>
                  <a:schemeClr val="bg1"/>
                </a:solidFill>
                <a:latin typeface="+mn-lt"/>
                <a:ea typeface="Meiryo UI" panose="020B0604030504040204" pitchFamily="34" charset="-128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ja-JP" noProof="0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1876898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413825" y="483781"/>
            <a:ext cx="11364350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451E21C1-74BE-0348-B8AE-3174A9AAA0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5852ED6-B7AC-5148-BC43-09B76E856F9F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776AF7-97C9-4365-B2B5-E20C6BB04B4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265238"/>
            <a:ext cx="10524344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5148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ntent 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5">
            <a:extLst>
              <a:ext uri="{FF2B5EF4-FFF2-40B4-BE49-F238E27FC236}">
                <a16:creationId xmlns:a16="http://schemas.microsoft.com/office/drawing/2014/main" id="{FADF1099-92E5-4749-8E94-299FD6249EFD}"/>
              </a:ext>
            </a:extLst>
          </p:cNvPr>
          <p:cNvSpPr>
            <a:spLocks/>
          </p:cNvSpPr>
          <p:nvPr userDrawn="1"/>
        </p:nvSpPr>
        <p:spPr bwMode="auto">
          <a:xfrm>
            <a:off x="-1587" y="0"/>
            <a:ext cx="12193587" cy="2840682"/>
          </a:xfrm>
          <a:custGeom>
            <a:avLst/>
            <a:gdLst>
              <a:gd name="T0" fmla="*/ 0 w 3296"/>
              <a:gd name="T1" fmla="*/ 0 h 934"/>
              <a:gd name="T2" fmla="*/ 0 w 3296"/>
              <a:gd name="T3" fmla="*/ 775 h 934"/>
              <a:gd name="T4" fmla="*/ 973 w 3296"/>
              <a:gd name="T5" fmla="*/ 825 h 934"/>
              <a:gd name="T6" fmla="*/ 1957 w 3296"/>
              <a:gd name="T7" fmla="*/ 408 h 934"/>
              <a:gd name="T8" fmla="*/ 3032 w 3296"/>
              <a:gd name="T9" fmla="*/ 426 h 934"/>
              <a:gd name="T10" fmla="*/ 3296 w 3296"/>
              <a:gd name="T11" fmla="*/ 257 h 934"/>
              <a:gd name="T12" fmla="*/ 3296 w 3296"/>
              <a:gd name="T13" fmla="*/ 0 h 934"/>
              <a:gd name="T14" fmla="*/ 0 w 3296"/>
              <a:gd name="T15" fmla="*/ 0 h 9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3296" h="934">
                <a:moveTo>
                  <a:pt x="0" y="0"/>
                </a:moveTo>
                <a:cubicBezTo>
                  <a:pt x="0" y="775"/>
                  <a:pt x="0" y="775"/>
                  <a:pt x="0" y="775"/>
                </a:cubicBezTo>
                <a:cubicBezTo>
                  <a:pt x="302" y="913"/>
                  <a:pt x="658" y="934"/>
                  <a:pt x="973" y="825"/>
                </a:cubicBezTo>
                <a:cubicBezTo>
                  <a:pt x="1311" y="708"/>
                  <a:pt x="1602" y="453"/>
                  <a:pt x="1957" y="408"/>
                </a:cubicBezTo>
                <a:cubicBezTo>
                  <a:pt x="2315" y="363"/>
                  <a:pt x="2690" y="541"/>
                  <a:pt x="3032" y="426"/>
                </a:cubicBezTo>
                <a:cubicBezTo>
                  <a:pt x="3132" y="393"/>
                  <a:pt x="3223" y="334"/>
                  <a:pt x="3296" y="257"/>
                </a:cubicBezTo>
                <a:cubicBezTo>
                  <a:pt x="3296" y="0"/>
                  <a:pt x="3296" y="0"/>
                  <a:pt x="3296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noProof="0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3168214-BA64-4247-995E-0238E9E404F7}"/>
              </a:ext>
            </a:extLst>
          </p:cNvPr>
          <p:cNvSpPr/>
          <p:nvPr userDrawn="1"/>
        </p:nvSpPr>
        <p:spPr>
          <a:xfrm>
            <a:off x="413824" y="483781"/>
            <a:ext cx="5682176" cy="589043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8745AAA3-09E3-4504-B3FD-611C81F41634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55634" y="37553"/>
            <a:ext cx="5536366" cy="6820447"/>
          </a:xfrm>
          <a:custGeom>
            <a:avLst/>
            <a:gdLst>
              <a:gd name="connsiteX0" fmla="*/ 4141175 w 5285281"/>
              <a:gd name="connsiteY0" fmla="*/ 950 h 6525434"/>
              <a:gd name="connsiteX1" fmla="*/ 5222879 w 5285281"/>
              <a:gd name="connsiteY1" fmla="*/ 82101 h 6525434"/>
              <a:gd name="connsiteX2" fmla="*/ 5285281 w 5285281"/>
              <a:gd name="connsiteY2" fmla="*/ 86253 h 6525434"/>
              <a:gd name="connsiteX3" fmla="*/ 5285281 w 5285281"/>
              <a:gd name="connsiteY3" fmla="*/ 6525434 h 6525434"/>
              <a:gd name="connsiteX4" fmla="*/ 338864 w 5285281"/>
              <a:gd name="connsiteY4" fmla="*/ 6525434 h 6525434"/>
              <a:gd name="connsiteX5" fmla="*/ 355504 w 5285281"/>
              <a:gd name="connsiteY5" fmla="*/ 6284640 h 6525434"/>
              <a:gd name="connsiteX6" fmla="*/ 122536 w 5285281"/>
              <a:gd name="connsiteY6" fmla="*/ 5603772 h 6525434"/>
              <a:gd name="connsiteX7" fmla="*/ 197419 w 5285281"/>
              <a:gd name="connsiteY7" fmla="*/ 4013697 h 6525434"/>
              <a:gd name="connsiteX8" fmla="*/ 1395542 w 5285281"/>
              <a:gd name="connsiteY8" fmla="*/ 2963334 h 6525434"/>
              <a:gd name="connsiteX9" fmla="*/ 2431419 w 5285281"/>
              <a:gd name="connsiteY9" fmla="*/ 2618748 h 6525434"/>
              <a:gd name="connsiteX10" fmla="*/ 2868234 w 5285281"/>
              <a:gd name="connsiteY10" fmla="*/ 1805029 h 6525434"/>
              <a:gd name="connsiteX11" fmla="*/ 2780871 w 5285281"/>
              <a:gd name="connsiteY11" fmla="*/ 941489 h 6525434"/>
              <a:gd name="connsiteX12" fmla="*/ 3783467 w 5285281"/>
              <a:gd name="connsiteY12" fmla="*/ 36433 h 6525434"/>
              <a:gd name="connsiteX13" fmla="*/ 4141175 w 5285281"/>
              <a:gd name="connsiteY13" fmla="*/ 950 h 65254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285281" h="6525434">
                <a:moveTo>
                  <a:pt x="4141175" y="950"/>
                </a:moveTo>
                <a:cubicBezTo>
                  <a:pt x="4500573" y="-8197"/>
                  <a:pt x="4864065" y="50964"/>
                  <a:pt x="5222879" y="82101"/>
                </a:cubicBezTo>
                <a:cubicBezTo>
                  <a:pt x="5243679" y="82101"/>
                  <a:pt x="5264481" y="82101"/>
                  <a:pt x="5285281" y="86253"/>
                </a:cubicBezTo>
                <a:lnTo>
                  <a:pt x="5285281" y="6525434"/>
                </a:lnTo>
                <a:cubicBezTo>
                  <a:pt x="5285281" y="6525434"/>
                  <a:pt x="5285281" y="6525434"/>
                  <a:pt x="338864" y="6525434"/>
                </a:cubicBezTo>
                <a:cubicBezTo>
                  <a:pt x="355504" y="6446553"/>
                  <a:pt x="363825" y="6363521"/>
                  <a:pt x="355504" y="6284640"/>
                </a:cubicBezTo>
                <a:cubicBezTo>
                  <a:pt x="330543" y="6043845"/>
                  <a:pt x="205739" y="5827960"/>
                  <a:pt x="122536" y="5603772"/>
                </a:cubicBezTo>
                <a:cubicBezTo>
                  <a:pt x="-64671" y="5093121"/>
                  <a:pt x="-35550" y="4503589"/>
                  <a:pt x="197419" y="4013697"/>
                </a:cubicBezTo>
                <a:cubicBezTo>
                  <a:pt x="434547" y="3523804"/>
                  <a:pt x="875523" y="3137703"/>
                  <a:pt x="1395542" y="2963334"/>
                </a:cubicBezTo>
                <a:cubicBezTo>
                  <a:pt x="1740834" y="2851240"/>
                  <a:pt x="2127728" y="2822178"/>
                  <a:pt x="2431419" y="2618748"/>
                </a:cubicBezTo>
                <a:cubicBezTo>
                  <a:pt x="2693508" y="2436077"/>
                  <a:pt x="2864074" y="2124704"/>
                  <a:pt x="2868234" y="1805029"/>
                </a:cubicBezTo>
                <a:cubicBezTo>
                  <a:pt x="2872395" y="1514414"/>
                  <a:pt x="2747590" y="1232103"/>
                  <a:pt x="2780871" y="941489"/>
                </a:cubicBezTo>
                <a:cubicBezTo>
                  <a:pt x="2834953" y="464051"/>
                  <a:pt x="3309210" y="127769"/>
                  <a:pt x="3783467" y="36433"/>
                </a:cubicBezTo>
                <a:cubicBezTo>
                  <a:pt x="3902031" y="14637"/>
                  <a:pt x="4021376" y="3999"/>
                  <a:pt x="4141175" y="950"/>
                </a:cubicBez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8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703B7C-2DC4-C14C-A9CA-F1D21E7FC6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4791637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D28B953-BDF8-6C47-ADCD-D3EAF78963C3}"/>
              </a:ext>
            </a:extLst>
          </p:cNvPr>
          <p:cNvCxnSpPr>
            <a:cxnSpLocks/>
          </p:cNvCxnSpPr>
          <p:nvPr userDrawn="1"/>
        </p:nvCxnSpPr>
        <p:spPr>
          <a:xfrm>
            <a:off x="838200" y="1264837"/>
            <a:ext cx="4791636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0C521-A2C1-48E6-B26C-DFF1B4FD4227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838200" y="1265238"/>
            <a:ext cx="4791637" cy="4911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4854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Freeform: Shape 8">
            <a:extLst>
              <a:ext uri="{FF2B5EF4-FFF2-40B4-BE49-F238E27FC236}">
                <a16:creationId xmlns:a16="http://schemas.microsoft.com/office/drawing/2014/main" id="{94B2908E-04B3-4B40-8DDD-1667E3F93DAE}"/>
              </a:ext>
            </a:extLst>
          </p:cNvPr>
          <p:cNvSpPr/>
          <p:nvPr userDrawn="1"/>
        </p:nvSpPr>
        <p:spPr>
          <a:xfrm rot="10800000">
            <a:off x="0" y="4362449"/>
            <a:ext cx="12192000" cy="2495550"/>
          </a:xfrm>
          <a:custGeom>
            <a:avLst/>
            <a:gdLst>
              <a:gd name="connsiteX0" fmla="*/ 0 w 12192000"/>
              <a:gd name="connsiteY0" fmla="*/ 0 h 2539624"/>
              <a:gd name="connsiteX1" fmla="*/ 12192000 w 12192000"/>
              <a:gd name="connsiteY1" fmla="*/ 0 h 2539624"/>
              <a:gd name="connsiteX2" fmla="*/ 12192000 w 12192000"/>
              <a:gd name="connsiteY2" fmla="*/ 1784674 h 2539624"/>
              <a:gd name="connsiteX3" fmla="*/ 12052232 w 12192000"/>
              <a:gd name="connsiteY3" fmla="*/ 1825247 h 2539624"/>
              <a:gd name="connsiteX4" fmla="*/ 10344150 w 12192000"/>
              <a:gd name="connsiteY4" fmla="*/ 2133600 h 2539624"/>
              <a:gd name="connsiteX5" fmla="*/ 7181850 w 12192000"/>
              <a:gd name="connsiteY5" fmla="*/ 1809750 h 2539624"/>
              <a:gd name="connsiteX6" fmla="*/ 2724150 w 12192000"/>
              <a:gd name="connsiteY6" fmla="*/ 2533650 h 2539624"/>
              <a:gd name="connsiteX7" fmla="*/ 64443 w 12192000"/>
              <a:gd name="connsiteY7" fmla="*/ 1610320 h 2539624"/>
              <a:gd name="connsiteX8" fmla="*/ 0 w 12192000"/>
              <a:gd name="connsiteY8" fmla="*/ 1575868 h 25396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192000" h="2539624">
                <a:moveTo>
                  <a:pt x="0" y="0"/>
                </a:moveTo>
                <a:lnTo>
                  <a:pt x="12192000" y="0"/>
                </a:lnTo>
                <a:lnTo>
                  <a:pt x="12192000" y="1784674"/>
                </a:lnTo>
                <a:lnTo>
                  <a:pt x="12052232" y="1825247"/>
                </a:lnTo>
                <a:cubicBezTo>
                  <a:pt x="11558836" y="1963688"/>
                  <a:pt x="10923588" y="2113756"/>
                  <a:pt x="10344150" y="2133600"/>
                </a:cubicBezTo>
                <a:cubicBezTo>
                  <a:pt x="9417050" y="2165350"/>
                  <a:pt x="8451850" y="1743075"/>
                  <a:pt x="7181850" y="1809750"/>
                </a:cubicBezTo>
                <a:cubicBezTo>
                  <a:pt x="5911850" y="1876425"/>
                  <a:pt x="3997325" y="2613025"/>
                  <a:pt x="2724150" y="2533650"/>
                </a:cubicBezTo>
                <a:cubicBezTo>
                  <a:pt x="1769269" y="2474119"/>
                  <a:pt x="728663" y="1962746"/>
                  <a:pt x="64443" y="1610320"/>
                </a:cubicBezTo>
                <a:lnTo>
                  <a:pt x="0" y="1575868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  <a:alpha val="9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58940EE-A100-A74F-A549-CAD4DFFD1738}"/>
              </a:ext>
            </a:extLst>
          </p:cNvPr>
          <p:cNvSpPr/>
          <p:nvPr userDrawn="1"/>
        </p:nvSpPr>
        <p:spPr>
          <a:xfrm>
            <a:off x="838822" y="1721223"/>
            <a:ext cx="4857421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525A7DB0-14F0-B341-AEBA-0DC92D001E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63197" y="2038570"/>
            <a:ext cx="408614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79D42B85-1179-7D46-AE33-2B64EEFC44B2}"/>
              </a:ext>
            </a:extLst>
          </p:cNvPr>
          <p:cNvSpPr/>
          <p:nvPr userDrawn="1"/>
        </p:nvSpPr>
        <p:spPr>
          <a:xfrm>
            <a:off x="6495759" y="1721223"/>
            <a:ext cx="4858040" cy="465299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2197AEE6-BBEC-494F-985F-3855AE4B14B5}"/>
              </a:ext>
            </a:extLst>
          </p:cNvPr>
          <p:cNvSpPr>
            <a:spLocks noGrp="1"/>
          </p:cNvSpPr>
          <p:nvPr>
            <p:ph type="body" idx="11"/>
          </p:nvPr>
        </p:nvSpPr>
        <p:spPr>
          <a:xfrm>
            <a:off x="6854754" y="2038570"/>
            <a:ext cx="4086666" cy="703135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1800" b="1" i="0" cap="all" spc="150" baseline="0">
                <a:solidFill>
                  <a:schemeClr val="tx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2E270DF-A15A-D547-8882-6E5797B22C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79B3613A-9294-EA43-9505-F156E86E6E10}"/>
              </a:ext>
            </a:extLst>
          </p:cNvPr>
          <p:cNvCxnSpPr/>
          <p:nvPr userDrawn="1"/>
        </p:nvCxnSpPr>
        <p:spPr>
          <a:xfrm>
            <a:off x="838200" y="1264837"/>
            <a:ext cx="10524344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2E4B45-6E8A-44C6-9117-DF2BA9812882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263195" y="2885581"/>
            <a:ext cx="408614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2B29B9FA-7273-4615-BD56-12D6427D024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61067" y="2885581"/>
            <a:ext cx="4086667" cy="31024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093508-506F-4731-B6DA-F6E8F8B0955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4/6/2023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0CFF9F-3D1C-430B-BECE-49D87C7AE90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D95F5F-990E-4917-82C6-FBFD4547AFB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03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"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6">
            <a:extLst>
              <a:ext uri="{FF2B5EF4-FFF2-40B4-BE49-F238E27FC236}">
                <a16:creationId xmlns:a16="http://schemas.microsoft.com/office/drawing/2014/main" id="{E0728D6F-9DC1-CD49-A2D6-834724E8AF3F}"/>
              </a:ext>
            </a:extLst>
          </p:cNvPr>
          <p:cNvSpPr/>
          <p:nvPr userDrawn="1"/>
        </p:nvSpPr>
        <p:spPr>
          <a:xfrm>
            <a:off x="0" y="0"/>
            <a:ext cx="12181097" cy="4981942"/>
          </a:xfrm>
          <a:custGeom>
            <a:avLst/>
            <a:gdLst>
              <a:gd name="connsiteX0" fmla="*/ 0 w 2412595"/>
              <a:gd name="connsiteY0" fmla="*/ 0 h 1044036"/>
              <a:gd name="connsiteX1" fmla="*/ 2412595 w 2412595"/>
              <a:gd name="connsiteY1" fmla="*/ 0 h 1044036"/>
              <a:gd name="connsiteX2" fmla="*/ 2328863 w 2412595"/>
              <a:gd name="connsiteY2" fmla="*/ 69540 h 1044036"/>
              <a:gd name="connsiteX3" fmla="*/ 2000250 w 2412595"/>
              <a:gd name="connsiteY3" fmla="*/ 285750 h 1044036"/>
              <a:gd name="connsiteX4" fmla="*/ 1162050 w 2412595"/>
              <a:gd name="connsiteY4" fmla="*/ 400050 h 1044036"/>
              <a:gd name="connsiteX5" fmla="*/ 552450 w 2412595"/>
              <a:gd name="connsiteY5" fmla="*/ 952500 h 1044036"/>
              <a:gd name="connsiteX6" fmla="*/ 107640 w 2412595"/>
              <a:gd name="connsiteY6" fmla="*/ 1035825 h 1044036"/>
              <a:gd name="connsiteX7" fmla="*/ 0 w 2412595"/>
              <a:gd name="connsiteY7" fmla="*/ 1044036 h 10440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2595" h="1044036">
                <a:moveTo>
                  <a:pt x="0" y="0"/>
                </a:moveTo>
                <a:lnTo>
                  <a:pt x="2412595" y="0"/>
                </a:lnTo>
                <a:lnTo>
                  <a:pt x="2328863" y="69540"/>
                </a:lnTo>
                <a:cubicBezTo>
                  <a:pt x="2215753" y="160139"/>
                  <a:pt x="2095500" y="245269"/>
                  <a:pt x="2000250" y="285750"/>
                </a:cubicBezTo>
                <a:cubicBezTo>
                  <a:pt x="1746250" y="393700"/>
                  <a:pt x="1403350" y="288925"/>
                  <a:pt x="1162050" y="400050"/>
                </a:cubicBezTo>
                <a:cubicBezTo>
                  <a:pt x="920750" y="511175"/>
                  <a:pt x="844550" y="841375"/>
                  <a:pt x="552450" y="952500"/>
                </a:cubicBezTo>
                <a:cubicBezTo>
                  <a:pt x="442913" y="994172"/>
                  <a:pt x="278904" y="1019770"/>
                  <a:pt x="107640" y="1035825"/>
                </a:cubicBezTo>
                <a:lnTo>
                  <a:pt x="0" y="1044036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 30">
            <a:extLst>
              <a:ext uri="{FF2B5EF4-FFF2-40B4-BE49-F238E27FC236}">
                <a16:creationId xmlns:a16="http://schemas.microsoft.com/office/drawing/2014/main" id="{2120EC90-BDC2-0E4B-9A3F-97CA90AA39F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9298096" cy="6858000"/>
          </a:xfrm>
          <a:custGeom>
            <a:avLst/>
            <a:gdLst>
              <a:gd name="connsiteX0" fmla="*/ 0 w 9298096"/>
              <a:gd name="connsiteY0" fmla="*/ 0 h 6858000"/>
              <a:gd name="connsiteX1" fmla="*/ 8705997 w 9298096"/>
              <a:gd name="connsiteY1" fmla="*/ 0 h 6858000"/>
              <a:gd name="connsiteX2" fmla="*/ 8676710 w 9298096"/>
              <a:gd name="connsiteY2" fmla="*/ 366601 h 6858000"/>
              <a:gd name="connsiteX3" fmla="*/ 9086747 w 9298096"/>
              <a:gd name="connsiteY3" fmla="*/ 1403199 h 6858000"/>
              <a:gd name="connsiteX4" fmla="*/ 9297958 w 9298096"/>
              <a:gd name="connsiteY4" fmla="*/ 2314162 h 6858000"/>
              <a:gd name="connsiteX5" fmla="*/ 9298096 w 9298096"/>
              <a:gd name="connsiteY5" fmla="*/ 2513013 h 6858000"/>
              <a:gd name="connsiteX6" fmla="*/ 6405563 w 9298096"/>
              <a:gd name="connsiteY6" fmla="*/ 2513013 h 6858000"/>
              <a:gd name="connsiteX7" fmla="*/ 6405563 w 9298096"/>
              <a:gd name="connsiteY7" fmla="*/ 5528005 h 6858000"/>
              <a:gd name="connsiteX8" fmla="*/ 6380081 w 9298096"/>
              <a:gd name="connsiteY8" fmla="*/ 5533593 h 6858000"/>
              <a:gd name="connsiteX9" fmla="*/ 5022973 w 9298096"/>
              <a:gd name="connsiteY9" fmla="*/ 5947798 h 6858000"/>
              <a:gd name="connsiteX10" fmla="*/ 4312498 w 9298096"/>
              <a:gd name="connsiteY10" fmla="*/ 6826871 h 6858000"/>
              <a:gd name="connsiteX11" fmla="*/ 4305141 w 9298096"/>
              <a:gd name="connsiteY11" fmla="*/ 6858000 h 6858000"/>
              <a:gd name="connsiteX12" fmla="*/ 0 w 9298096"/>
              <a:gd name="connsiteY1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298096" h="6858000">
                <a:moveTo>
                  <a:pt x="0" y="0"/>
                </a:moveTo>
                <a:cubicBezTo>
                  <a:pt x="0" y="0"/>
                  <a:pt x="0" y="0"/>
                  <a:pt x="8705997" y="0"/>
                </a:cubicBezTo>
                <a:cubicBezTo>
                  <a:pt x="8676710" y="120093"/>
                  <a:pt x="8662063" y="246508"/>
                  <a:pt x="8676710" y="366601"/>
                </a:cubicBezTo>
                <a:cubicBezTo>
                  <a:pt x="8720642" y="733203"/>
                  <a:pt x="8940304" y="1061881"/>
                  <a:pt x="9086747" y="1403199"/>
                </a:cubicBezTo>
                <a:cubicBezTo>
                  <a:pt x="9210308" y="1694743"/>
                  <a:pt x="9280326" y="2003174"/>
                  <a:pt x="9297958" y="2314162"/>
                </a:cubicBezTo>
                <a:lnTo>
                  <a:pt x="9298096" y="2513013"/>
                </a:lnTo>
                <a:lnTo>
                  <a:pt x="6405563" y="2513013"/>
                </a:lnTo>
                <a:lnTo>
                  <a:pt x="6405563" y="5528005"/>
                </a:lnTo>
                <a:lnTo>
                  <a:pt x="6380081" y="5533593"/>
                </a:lnTo>
                <a:cubicBezTo>
                  <a:pt x="5907118" y="5632552"/>
                  <a:pt x="5423859" y="5715512"/>
                  <a:pt x="5022973" y="5947798"/>
                </a:cubicBezTo>
                <a:cubicBezTo>
                  <a:pt x="4677003" y="6156381"/>
                  <a:pt x="4421644" y="6475183"/>
                  <a:pt x="4312498" y="6826871"/>
                </a:cubicBezTo>
                <a:lnTo>
                  <a:pt x="430514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8985295-F0BC-9B4D-981C-D474C9EDECD0}"/>
              </a:ext>
            </a:extLst>
          </p:cNvPr>
          <p:cNvSpPr/>
          <p:nvPr userDrawn="1"/>
        </p:nvSpPr>
        <p:spPr>
          <a:xfrm>
            <a:off x="6405102" y="2512661"/>
            <a:ext cx="5284607" cy="434533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5CB02C94-6046-2E46-BE22-98A994B16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867" y="2763704"/>
            <a:ext cx="4559075" cy="583800"/>
          </a:xfrm>
        </p:spPr>
        <p:txBody>
          <a:bodyPr lIns="91440" rIns="91440">
            <a:noAutofit/>
          </a:bodyPr>
          <a:lstStyle>
            <a:lvl1pPr>
              <a:defRPr sz="2400" b="1" i="0" spc="150" baseline="0">
                <a:solidFill>
                  <a:schemeClr val="accent1"/>
                </a:solidFill>
                <a:latin typeface="Meiryo UI" panose="020B0604030504040204" pitchFamily="34" charset="-128"/>
                <a:ea typeface="Meiryo UI" panose="020B0604030504040204" pitchFamily="34" charset="-128"/>
              </a:defRPr>
            </a:lvl1pPr>
          </a:lstStyle>
          <a:p>
            <a:r>
              <a:rPr lang="en-US" noProof="0"/>
              <a:t>Click to edit Master title style</a:t>
            </a:r>
            <a:endParaRPr lang="en-US" noProof="0" dirty="0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80620B5-CD54-A44A-A690-BB5E58FBDA77}"/>
              </a:ext>
            </a:extLst>
          </p:cNvPr>
          <p:cNvCxnSpPr>
            <a:cxnSpLocks/>
          </p:cNvCxnSpPr>
          <p:nvPr userDrawn="1"/>
        </p:nvCxnSpPr>
        <p:spPr>
          <a:xfrm>
            <a:off x="6767867" y="3347504"/>
            <a:ext cx="4443697" cy="0"/>
          </a:xfrm>
          <a:prstGeom prst="line">
            <a:avLst/>
          </a:prstGeom>
          <a:ln>
            <a:solidFill>
              <a:schemeClr val="bg2">
                <a:lumMod val="9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3D35FF-5668-47B8-A93C-30923509CC0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67513" y="3348038"/>
            <a:ext cx="4559074" cy="3008312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17143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4EB4B-30F5-5541-B2A0-6BD04D010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6A8E3A-8DBF-0542-BC99-444DCA0CC2C2}" type="datetimeFigureOut">
              <a:rPr lang="en-US" smtClean="0"/>
              <a:t>4/6/2023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D97956-7D4F-5346-B8DD-3653B600E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5AB29D-BA7D-E743-8CA0-6953FF72B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93002F-D6EA-CF48-8F44-2316036B2B8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299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6">
            <a:alpha val="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9B7248-6025-0744-9C6E-BC6F9FDBD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84367D3-6495-C045-872D-F4C6CB656C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C2195-E771-AB42-B5A7-7832D8F418C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92875"/>
            <a:ext cx="2743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6A8E3A-8DBF-0542-BC99-444DCA0CC2C2}" type="datetimeFigureOut">
              <a:rPr lang="en-US" smtClean="0"/>
              <a:pPr/>
              <a:t>4/6/2023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F28BA-DFC0-3946-9FE9-DE388CB020C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92875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DF77CB-EF35-DF4C-95FE-31419B6CA9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36940" y="6492875"/>
            <a:ext cx="4168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3002F-D6EA-CF48-8F44-2316036B2B8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6745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3" r:id="rId2"/>
    <p:sldLayoutId id="2147483682" r:id="rId3"/>
    <p:sldLayoutId id="2147483687" r:id="rId4"/>
    <p:sldLayoutId id="2147483693" r:id="rId5"/>
    <p:sldLayoutId id="2147483676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400" b="1" kern="1200" spc="150" baseline="0">
          <a:solidFill>
            <a:schemeClr val="accent1"/>
          </a:solidFill>
          <a:latin typeface="+mj-lt"/>
          <a:ea typeface="Meiryo UI" panose="020B0604030504040204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5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1500"/>
        </a:spcBef>
        <a:buFont typeface="Arial" panose="020B0604020202020204" pitchFamily="34" charset="0"/>
        <a:buChar char="•"/>
        <a:defRPr sz="1400" kern="1200" spc="150" baseline="0">
          <a:solidFill>
            <a:schemeClr val="tx1"/>
          </a:solidFill>
          <a:latin typeface="+mn-lt"/>
          <a:ea typeface="Meiryo UI" panose="020B0604030504040204" pitchFamily="34" charset="-128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Placeholder 12" descr="A close up of a flowers">
            <a:extLst>
              <a:ext uri="{FF2B5EF4-FFF2-40B4-BE49-F238E27FC236}">
                <a16:creationId xmlns:a16="http://schemas.microsoft.com/office/drawing/2014/main" id="{5A8C014E-25AF-4B1A-85C4-1B34CBEC7EE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4">
            <a:alphaModFix amt="35000"/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solidFill>
            <a:schemeClr val="accent1">
              <a:lumMod val="60000"/>
              <a:lumOff val="40000"/>
            </a:schemeClr>
          </a:solidFill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4A2D73A5-4430-0F47-84CE-C3324CEBA7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i="1" u="sng" dirty="0"/>
              <a:t>Exam Preparation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107CE13-DFD5-424B-B4BF-ADF75F3976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altLang="ja-JP" dirty="0"/>
              <a:t>By Zita Draper </a:t>
            </a:r>
            <a:endParaRPr lang="ja-JP" altLang="en-US" dirty="0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D7909B4-8596-29D1-CA5E-AF3A9A73EE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3901" y="5794704"/>
            <a:ext cx="854015" cy="854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651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262"/>
    </mc:Choice>
    <mc:Fallback xmlns="">
      <p:transition spd="slow" advTm="1726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6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C5AA8-03A1-5C6E-D970-8DA83F334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6"/>
            <a:ext cx="10515600" cy="1745861"/>
          </a:xfrm>
        </p:spPr>
        <p:txBody>
          <a:bodyPr anchor="ctr">
            <a:normAutofit/>
          </a:bodyPr>
          <a:lstStyle/>
          <a:p>
            <a:pPr algn="ctr"/>
            <a:r>
              <a:rPr lang="en-GB" sz="4800" i="1" u="sng" dirty="0"/>
              <a:t>Content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BB85D0-CBA6-9F71-9BBD-48FD0A533FF4}"/>
              </a:ext>
            </a:extLst>
          </p:cNvPr>
          <p:cNvGraphicFramePr>
            <a:graphicFrameLocks noGrp="1"/>
          </p:cNvGraphicFramePr>
          <p:nvPr>
            <p:ph sz="quarter" idx="10"/>
            <p:extLst>
              <p:ext uri="{D42A27DB-BD31-4B8C-83A1-F6EECF244321}">
                <p14:modId xmlns:p14="http://schemas.microsoft.com/office/powerpoint/2010/main" val="2990059017"/>
              </p:ext>
            </p:extLst>
          </p:nvPr>
        </p:nvGraphicFramePr>
        <p:xfrm>
          <a:off x="838200" y="2352136"/>
          <a:ext cx="10524344" cy="38248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5DEDB10-970C-9CB4-0560-9C1373D02E5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70936" y="5796951"/>
            <a:ext cx="684812" cy="684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079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422"/>
    </mc:Choice>
    <mc:Fallback xmlns="">
      <p:transition spd="slow" advTm="274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4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FD99CF-EEA7-2429-DE9B-7F2BCC49F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119008"/>
          </a:xfrm>
        </p:spPr>
        <p:txBody>
          <a:bodyPr/>
          <a:lstStyle/>
          <a:p>
            <a:pPr algn="ctr"/>
            <a:r>
              <a:rPr lang="en-GB" sz="4000" i="1" u="sng"/>
              <a:t>What can you bring to the exam?</a:t>
            </a:r>
            <a:endParaRPr lang="en-GB" sz="40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9AA85-27EE-1036-63A7-173671FE4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2041585"/>
            <a:ext cx="10524344" cy="4135378"/>
          </a:xfrm>
        </p:spPr>
        <p:txBody>
          <a:bodyPr/>
          <a:lstStyle/>
          <a:p>
            <a:r>
              <a:rPr lang="en-GB" dirty="0"/>
              <a:t>A statute book. </a:t>
            </a:r>
          </a:p>
          <a:p>
            <a:endParaRPr lang="en-GB" dirty="0"/>
          </a:p>
          <a:p>
            <a:r>
              <a:rPr lang="en-GB" dirty="0"/>
              <a:t>A dictionary. </a:t>
            </a:r>
          </a:p>
          <a:p>
            <a:endParaRPr lang="en-GB" dirty="0"/>
          </a:p>
          <a:p>
            <a:r>
              <a:rPr lang="en-GB" dirty="0"/>
              <a:t>However, these will need to have no notes within them. </a:t>
            </a:r>
          </a:p>
          <a:p>
            <a:endParaRPr lang="en-GB" dirty="0"/>
          </a:p>
          <a:p>
            <a:r>
              <a:rPr lang="en-GB" dirty="0"/>
              <a:t>No other textbooks or notes are permitted in the exam.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1046ABE-8AF2-DD70-2351-2750225CC0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53682" y="5811778"/>
            <a:ext cx="669985" cy="669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338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2167"/>
    </mc:Choice>
    <mc:Fallback xmlns="">
      <p:transition spd="slow" advTm="421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6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AB99B-3130-013B-6F03-E2546A492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1044246"/>
          </a:xfrm>
        </p:spPr>
        <p:txBody>
          <a:bodyPr/>
          <a:lstStyle/>
          <a:p>
            <a:pPr algn="ctr"/>
            <a:r>
              <a:rPr lang="en-GB" sz="3200" i="1" u="sng" dirty="0"/>
              <a:t>What do you need to revise for the exam?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E3D3E-66AD-6E0E-7FDC-C05AEED6079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961072"/>
            <a:ext cx="10524344" cy="4215891"/>
          </a:xfrm>
        </p:spPr>
        <p:txBody>
          <a:bodyPr/>
          <a:lstStyle/>
          <a:p>
            <a:r>
              <a:rPr lang="en-GB" dirty="0"/>
              <a:t>You will need to have knowledge of everything we have learnt over last few weeks. </a:t>
            </a:r>
          </a:p>
          <a:p>
            <a:endParaRPr lang="en-GB" dirty="0"/>
          </a:p>
          <a:p>
            <a:r>
              <a:rPr lang="en-GB" dirty="0"/>
              <a:t>Some key cases to revise include; </a:t>
            </a:r>
          </a:p>
          <a:p>
            <a:r>
              <a:rPr lang="en-GB" dirty="0"/>
              <a:t>Monroe v Hopkins. </a:t>
            </a:r>
          </a:p>
          <a:p>
            <a:r>
              <a:rPr lang="en-GB" dirty="0"/>
              <a:t>Cooke v MGN. </a:t>
            </a:r>
          </a:p>
          <a:p>
            <a:r>
              <a:rPr lang="en-GB" dirty="0"/>
              <a:t>Monsoon v Tussaud’s. </a:t>
            </a:r>
          </a:p>
          <a:p>
            <a:r>
              <a:rPr lang="en-GB" dirty="0"/>
              <a:t>Depp v The Sun.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DEB2B15-07BA-FDE6-A47E-C5432CA128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3902" y="5929223"/>
            <a:ext cx="734682" cy="734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0672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5590"/>
    </mc:Choice>
    <mc:Fallback xmlns="">
      <p:transition spd="slow" advTm="455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5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29860-5D77-ADBA-4D12-DEFFF68167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6"/>
            <a:ext cx="10515600" cy="906223"/>
          </a:xfrm>
        </p:spPr>
        <p:txBody>
          <a:bodyPr/>
          <a:lstStyle/>
          <a:p>
            <a:pPr algn="ctr"/>
            <a:r>
              <a:rPr lang="en-GB" sz="4000" i="1" u="sng" dirty="0"/>
              <a:t>Structure of the exam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C67B05-9029-173D-6C07-69D28D106E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972574"/>
            <a:ext cx="10524344" cy="4204389"/>
          </a:xfrm>
        </p:spPr>
        <p:txBody>
          <a:bodyPr/>
          <a:lstStyle/>
          <a:p>
            <a:r>
              <a:rPr lang="en-GB" dirty="0"/>
              <a:t>There will be no multiple choice questions. </a:t>
            </a:r>
          </a:p>
          <a:p>
            <a:endParaRPr lang="en-GB" dirty="0"/>
          </a:p>
          <a:p>
            <a:r>
              <a:rPr lang="en-GB" dirty="0"/>
              <a:t>There could include a range of questions. </a:t>
            </a:r>
          </a:p>
          <a:p>
            <a:endParaRPr lang="en-GB" dirty="0"/>
          </a:p>
          <a:p>
            <a:r>
              <a:rPr lang="en-GB" dirty="0"/>
              <a:t>Ensure that you revise everything we have discussed over the course of the semester.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0FCD9E5-94BC-1DB8-C982-779A2B3771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1154" y="5963728"/>
            <a:ext cx="717431" cy="717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1334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342"/>
    </mc:Choice>
    <mc:Fallback xmlns="">
      <p:transition spd="slow" advTm="193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34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51538-6D03-9334-ED70-0964A8DDD7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6"/>
            <a:ext cx="10515600" cy="952231"/>
          </a:xfrm>
        </p:spPr>
        <p:txBody>
          <a:bodyPr/>
          <a:lstStyle/>
          <a:p>
            <a:pPr algn="ctr"/>
            <a:r>
              <a:rPr lang="en-GB" sz="3600" i="1" u="sng" dirty="0"/>
              <a:t>Final tips for the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9054C6-63D1-209B-CAF1-CB3C82027DA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978325"/>
            <a:ext cx="10524344" cy="4198638"/>
          </a:xfrm>
        </p:spPr>
        <p:txBody>
          <a:bodyPr/>
          <a:lstStyle/>
          <a:p>
            <a:r>
              <a:rPr lang="en-GB" dirty="0"/>
              <a:t>Ensure that you read the question carefully. </a:t>
            </a:r>
          </a:p>
          <a:p>
            <a:endParaRPr lang="en-GB" dirty="0"/>
          </a:p>
          <a:p>
            <a:r>
              <a:rPr lang="en-GB" dirty="0"/>
              <a:t>Take your time. </a:t>
            </a:r>
          </a:p>
          <a:p>
            <a:endParaRPr lang="en-GB" dirty="0"/>
          </a:p>
          <a:p>
            <a:r>
              <a:rPr lang="en-GB" dirty="0"/>
              <a:t>You have two hours. </a:t>
            </a:r>
          </a:p>
          <a:p>
            <a:endParaRPr lang="en-GB" dirty="0"/>
          </a:p>
          <a:p>
            <a:r>
              <a:rPr lang="en-GB" dirty="0"/>
              <a:t>Ensure you bring a black pen with you.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0221EF0-2D82-E720-F5D8-66AE6815F71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15661" y="5957977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202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918"/>
    </mc:Choice>
    <mc:Fallback xmlns="">
      <p:transition spd="slow" advTm="289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1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FF2D8-D7EB-25C5-9A0A-28BDD171D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6"/>
            <a:ext cx="10515600" cy="877469"/>
          </a:xfrm>
        </p:spPr>
        <p:txBody>
          <a:bodyPr/>
          <a:lstStyle/>
          <a:p>
            <a:pPr algn="ctr"/>
            <a:r>
              <a:rPr lang="en-GB" sz="4400" i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FFF811-3F0A-436F-FE3F-CF1214CA990D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38200" y="1897811"/>
            <a:ext cx="10524344" cy="4279152"/>
          </a:xfrm>
        </p:spPr>
        <p:txBody>
          <a:bodyPr/>
          <a:lstStyle/>
          <a:p>
            <a:r>
              <a:rPr lang="en-GB" dirty="0"/>
              <a:t>Read your answers before finishing the exam. </a:t>
            </a:r>
          </a:p>
          <a:p>
            <a:endParaRPr lang="en-GB" dirty="0"/>
          </a:p>
          <a:p>
            <a:r>
              <a:rPr lang="en-GB" dirty="0"/>
              <a:t>Ensure that you revise all of the content. </a:t>
            </a:r>
          </a:p>
          <a:p>
            <a:endParaRPr lang="en-GB" dirty="0"/>
          </a:p>
          <a:p>
            <a:r>
              <a:rPr lang="en-GB" dirty="0"/>
              <a:t>Take your time in the exam and do not panic. </a:t>
            </a:r>
          </a:p>
          <a:p>
            <a:endParaRPr lang="en-GB" dirty="0"/>
          </a:p>
          <a:p>
            <a:r>
              <a:rPr lang="en-GB" dirty="0"/>
              <a:t>It will all be fine, you have </a:t>
            </a:r>
            <a:r>
              <a:rPr lang="en-GB"/>
              <a:t>got this !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132495-1B9B-F665-DF2F-E0ECE429B1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8663" y="5734678"/>
            <a:ext cx="877469" cy="8774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504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952"/>
    </mc:Choice>
    <mc:Fallback xmlns="">
      <p:transition spd="slow" advTm="51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95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3317570-C722-3C65-093A-66574E6AB7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1383" y="2552298"/>
            <a:ext cx="8789234" cy="1220477"/>
          </a:xfrm>
        </p:spPr>
        <p:txBody>
          <a:bodyPr anchor="b">
            <a:normAutofit/>
          </a:bodyPr>
          <a:lstStyle/>
          <a:p>
            <a:r>
              <a:rPr lang="en-GB" i="1" u="sng" dirty="0">
                <a:solidFill>
                  <a:schemeClr val="tx1"/>
                </a:solidFill>
              </a:rPr>
              <a:t>Thank you!</a:t>
            </a:r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9450880A-53FF-148E-EB0E-45D1D4BD45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1383" y="3919840"/>
            <a:ext cx="8789234" cy="8463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Any Questions?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1B4977-DEBC-CBF3-CBC7-B437F87E00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0384" y="5781136"/>
            <a:ext cx="917275" cy="91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274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350"/>
    </mc:Choice>
    <mc:Fallback xmlns="">
      <p:transition spd="slow" advTm="203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reative Gradient ">
  <a:themeElements>
    <a:clrScheme name="Japan 1">
      <a:dk1>
        <a:srgbClr val="000000"/>
      </a:dk1>
      <a:lt1>
        <a:srgbClr val="FFFFFF"/>
      </a:lt1>
      <a:dk2>
        <a:srgbClr val="073A4B"/>
      </a:dk2>
      <a:lt2>
        <a:srgbClr val="E7E6E6"/>
      </a:lt2>
      <a:accent1>
        <a:srgbClr val="EE476E"/>
      </a:accent1>
      <a:accent2>
        <a:srgbClr val="E3B95A"/>
      </a:accent2>
      <a:accent3>
        <a:srgbClr val="07D69F"/>
      </a:accent3>
      <a:accent4>
        <a:srgbClr val="118AB1"/>
      </a:accent4>
      <a:accent5>
        <a:srgbClr val="073A4B"/>
      </a:accent5>
      <a:accent6>
        <a:srgbClr val="E7ECF2"/>
      </a:accent6>
      <a:hlink>
        <a:srgbClr val="E7456B"/>
      </a:hlink>
      <a:folHlink>
        <a:srgbClr val="F0C55F"/>
      </a:folHlink>
    </a:clrScheme>
    <a:fontScheme name="Japanese Template">
      <a:majorFont>
        <a:latin typeface="Meiryo UI"/>
        <a:ea typeface=""/>
        <a:cs typeface=""/>
      </a:majorFont>
      <a:minorFont>
        <a:latin typeface="Meiryo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1ED9C639-84DE-47D6-9311-DE22D096325C}" vid="{8897FD28-C2C5-4A9F-A28F-BC63F57A39B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Cherry blossom petals presentation</Template>
  <TotalTime>0</TotalTime>
  <Words>242</Words>
  <Application>Microsoft Office PowerPoint</Application>
  <PresentationFormat>Widescreen</PresentationFormat>
  <Paragraphs>49</Paragraphs>
  <Slides>8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Meiryo UI</vt:lpstr>
      <vt:lpstr>Arial</vt:lpstr>
      <vt:lpstr>Calibri</vt:lpstr>
      <vt:lpstr>Creative Gradient </vt:lpstr>
      <vt:lpstr>Exam Preparation </vt:lpstr>
      <vt:lpstr>Content </vt:lpstr>
      <vt:lpstr>What can you bring to the exam?</vt:lpstr>
      <vt:lpstr>What do you need to revise for the exam?</vt:lpstr>
      <vt:lpstr>Structure of the exam </vt:lpstr>
      <vt:lpstr>Final tips for the exam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Preparation</dc:title>
  <dc:creator>Zita Draper</dc:creator>
  <cp:lastModifiedBy>Zita Draper</cp:lastModifiedBy>
  <cp:revision>2</cp:revision>
  <dcterms:created xsi:type="dcterms:W3CDTF">2023-03-31T21:48:49Z</dcterms:created>
  <dcterms:modified xsi:type="dcterms:W3CDTF">2023-04-06T10:00:19Z</dcterms:modified>
</cp:coreProperties>
</file>