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60" r:id="rId2"/>
    <p:sldId id="268" r:id="rId3"/>
    <p:sldId id="257" r:id="rId4"/>
    <p:sldId id="258" r:id="rId5"/>
    <p:sldId id="259" r:id="rId6"/>
    <p:sldId id="262" r:id="rId7"/>
    <p:sldId id="261" r:id="rId8"/>
    <p:sldId id="265" r:id="rId9"/>
    <p:sldId id="263" r:id="rId10"/>
    <p:sldId id="26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317"/>
    <p:restoredTop sz="94557"/>
  </p:normalViewPr>
  <p:slideViewPr>
    <p:cSldViewPr snapToGrid="0">
      <p:cViewPr varScale="1">
        <p:scale>
          <a:sx n="105" d="100"/>
          <a:sy n="105" d="100"/>
        </p:scale>
        <p:origin x="63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52E478-81C9-1944-979A-DE68C311686B}" type="datetimeFigureOut">
              <a:rPr lang="en-US" smtClean="0"/>
              <a:t>4/7/26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5A72D2-3B5A-9042-95C6-41E7709F7A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09293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5A72D2-3B5A-9042-95C6-41E7709F7A1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8807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5A72D2-3B5A-9042-95C6-41E7709F7A1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8848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427CB-0C2B-809A-D2D3-48EA8EA60D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6034F5-E1A9-F948-B382-BE826AB5E8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77E726-AD08-D5F2-9D10-C59393E5E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7F9F3-E949-C54D-9AD3-3A41A9D9F1EA}" type="datetimeFigureOut">
              <a:rPr lang="en-US" smtClean="0"/>
              <a:t>4/7/26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DEBD8B-DE0B-13C8-2BCE-1B3CE2E9DE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FD7CD0-97F0-F120-D33B-B22ECEB748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68C3E-078A-F24B-BAF1-4288EE0645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2471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75F95-C210-B844-950E-79190B7A6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1A5E2-5E9D-ED74-CC15-57D76C3962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9F8E8-2523-0244-FE55-E49D620607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7F9F3-E949-C54D-9AD3-3A41A9D9F1EA}" type="datetimeFigureOut">
              <a:rPr lang="en-US" smtClean="0"/>
              <a:t>4/7/26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C4203E-71CF-D338-4215-E8A4204D8A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5DC837-81AE-5CAD-8B98-628DBCF722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68C3E-078A-F24B-BAF1-4288EE0645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4226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557CE-9094-590F-15EA-9431F097A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066D2A-2201-DA03-928D-C02D927A10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EB50BE-D23E-4AE9-1C6E-3C1654B4FC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7F9F3-E949-C54D-9AD3-3A41A9D9F1EA}" type="datetimeFigureOut">
              <a:rPr lang="en-US" smtClean="0"/>
              <a:t>4/7/26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9D6E61-3597-1A5D-FC47-FF87EF5884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02D0E9-BB02-94F8-A420-F8C7300E38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68C3E-078A-F24B-BAF1-4288EE0645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0690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724D1-4E50-30E1-24B4-17D3C57A48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328D7-CF87-424C-6EAD-F5D5EC469A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DAA157-2A08-7F27-E1D7-ACE7902BCD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BC073-B5D0-DC71-9E60-5E4B736E6E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7F9F3-E949-C54D-9AD3-3A41A9D9F1EA}" type="datetimeFigureOut">
              <a:rPr lang="en-US" smtClean="0"/>
              <a:t>4/7/26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964399-7345-DBD7-67D2-DC84CEE88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651B21-916B-2D55-BE45-C25A4E253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68C3E-078A-F24B-BAF1-4288EE0645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8784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FBB30-9022-669E-F223-00CFE072F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950ABE-A7B4-43DA-C529-CE26BC7D26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62C912-DD78-C473-31A2-CAACD73E72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6AE45B-681B-6245-5B68-9BAEEC4A3C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121C73-75C0-D037-EE58-719750E6C4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3C27E7E-90DB-3DA6-0240-4041B01D9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7F9F3-E949-C54D-9AD3-3A41A9D9F1EA}" type="datetimeFigureOut">
              <a:rPr lang="en-US" smtClean="0"/>
              <a:t>4/7/26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498652B-7411-57C8-4F48-A67444B05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C53863-CAE2-A8C4-0D12-AB9908E69D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68C3E-078A-F24B-BAF1-4288EE0645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090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2B568-AFC7-B5DF-0845-B72D4A99B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DD4D1C4-533F-6253-399A-93892EB23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7F9F3-E949-C54D-9AD3-3A41A9D9F1EA}" type="datetimeFigureOut">
              <a:rPr lang="en-US" smtClean="0"/>
              <a:t>4/7/26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535C5B-111C-C24D-A9B6-75F44DDF9C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F70AD4-C1A7-DC25-72F6-8CEAFD3D2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68C3E-078A-F24B-BAF1-4288EE0645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6386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3512107-5714-4A48-C066-AB42421F6C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7F9F3-E949-C54D-9AD3-3A41A9D9F1EA}" type="datetimeFigureOut">
              <a:rPr lang="en-US" smtClean="0"/>
              <a:t>4/7/26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5CE08C7-9BBD-52BA-2DAF-045D7A9BC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963342-21F5-EF59-4F0A-6874D2044F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68C3E-078A-F24B-BAF1-4288EE0645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97399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08F47-9CA2-75B2-BE87-9CB0BFCF0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9626F0-3605-88A7-5C09-5EB8A79D41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26383E-78FE-A27C-0740-4F83E51796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5B6C5E-3322-A1F2-AD57-5C0CC334CC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7F9F3-E949-C54D-9AD3-3A41A9D9F1EA}" type="datetimeFigureOut">
              <a:rPr lang="en-US" smtClean="0"/>
              <a:t>4/7/26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951239-59A8-E90F-24E4-58BC528C3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031E46-509C-B869-9F4E-99D4487D7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68C3E-078A-F24B-BAF1-4288EE0645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78568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3D36C-11AE-88E3-8012-03A308380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73F335E-F2A8-D9CB-8A00-C01841BA620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E41C9E-9C72-FB7D-1DDD-ED6206CF7E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2CC746-7D71-CD24-310A-CC1662BBF3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7F9F3-E949-C54D-9AD3-3A41A9D9F1EA}" type="datetimeFigureOut">
              <a:rPr lang="en-US" smtClean="0"/>
              <a:t>4/7/26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798802-9FB6-6B5C-306D-A341A50C3C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E33FA1-7D34-57E2-410D-8E56546D7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68C3E-078A-F24B-BAF1-4288EE0645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1054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C46CB-ED0A-AD64-96E2-87AC72059E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B0B938-0FE6-2811-0AAD-4B0077FE61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964E58-FC26-0DAE-081D-5D1DD715DB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7F9F3-E949-C54D-9AD3-3A41A9D9F1EA}" type="datetimeFigureOut">
              <a:rPr lang="en-US" smtClean="0"/>
              <a:t>4/7/26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533C95-0753-FF85-9152-83C649E38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C0A27-09E4-C60E-BC66-8E1980E70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68C3E-078A-F24B-BAF1-4288EE0645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1543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E84BB0-E6C4-92F5-DBE1-B2795A3392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F647A7-CEAE-2B04-04CA-45605F89BE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D9F415-89B2-B89C-A0BF-48E35C9018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7F9F3-E949-C54D-9AD3-3A41A9D9F1EA}" type="datetimeFigureOut">
              <a:rPr lang="en-US" smtClean="0"/>
              <a:t>4/7/26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70015B-16F5-FAFD-7179-E46B1EDF81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3CD9B-FBDC-66CD-74CB-58AC926A3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68C3E-078A-F24B-BAF1-4288EE0645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6318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6A84AAD-5E1B-1CEE-4041-3F5A782AB3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890B16-5B9B-683D-F341-7D49F326BF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FF6C99-F416-7396-2ED1-E7AB56F08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117F9F3-E949-C54D-9AD3-3A41A9D9F1EA}" type="datetimeFigureOut">
              <a:rPr lang="en-US" smtClean="0"/>
              <a:t>4/7/26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0F7A6C-9F2A-B424-F5D1-2FD2B03666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55581-D594-ED6B-0AB6-E1851FA143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1C68C3E-078A-F24B-BAF1-4288EE0645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522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white card with a truck and text&#10;&#10;AI-generated content may be incorrect.">
            <a:extLst>
              <a:ext uri="{FF2B5EF4-FFF2-40B4-BE49-F238E27FC236}">
                <a16:creationId xmlns:a16="http://schemas.microsoft.com/office/drawing/2014/main" id="{9817A7CB-BDBA-5F52-BACC-076E112B66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3791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ight Triangle 35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47E40E6-D65D-81C4-A984-908679DD74B2}"/>
              </a:ext>
            </a:extLst>
          </p:cNvPr>
          <p:cNvSpPr txBox="1"/>
          <p:nvPr/>
        </p:nvSpPr>
        <p:spPr>
          <a:xfrm>
            <a:off x="1285240" y="1050595"/>
            <a:ext cx="8074815" cy="16184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Table of Content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BA2E77-E30D-F51F-90F9-569616CB63A5}"/>
              </a:ext>
            </a:extLst>
          </p:cNvPr>
          <p:cNvSpPr txBox="1"/>
          <p:nvPr/>
        </p:nvSpPr>
        <p:spPr>
          <a:xfrm>
            <a:off x="1285240" y="2549050"/>
            <a:ext cx="8074815" cy="364209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Overview of the Business Idea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/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Key External Analysis – PESTLE</a:t>
            </a:r>
            <a:br>
              <a:rPr lang="en-US" sz="2400" dirty="0"/>
            </a:br>
            <a:endParaRPr lang="en-US" sz="2400" dirty="0"/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Key Marketing Strategies</a:t>
            </a:r>
            <a:br>
              <a:rPr lang="en-US" sz="2400" dirty="0"/>
            </a:br>
            <a:endParaRPr lang="en-US" sz="2400" dirty="0"/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Funding Requirements and Allocation</a:t>
            </a:r>
            <a:br>
              <a:rPr lang="en-US" sz="2400" dirty="0"/>
            </a:br>
            <a:endParaRPr lang="en-US" sz="2400" dirty="0"/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Conclusion</a:t>
            </a:r>
            <a:br>
              <a:rPr lang="en-US" sz="2400" dirty="0"/>
            </a:br>
            <a:endParaRPr lang="en-US" sz="2400" dirty="0"/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References</a:t>
            </a:r>
            <a:br>
              <a:rPr lang="en-US" sz="2400" dirty="0"/>
            </a:br>
            <a:endParaRPr lang="en-US" sz="2400" dirty="0"/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16392792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business idea&#10;&#10;AI-generated content may be incorrect.">
            <a:extLst>
              <a:ext uri="{FF2B5EF4-FFF2-40B4-BE49-F238E27FC236}">
                <a16:creationId xmlns:a16="http://schemas.microsoft.com/office/drawing/2014/main" id="{2CCE442F-A4E9-86D3-343D-730941F104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04734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18B9AFB-7BF8-7604-D60A-E311F39D8B02}"/>
              </a:ext>
            </a:extLst>
          </p:cNvPr>
          <p:cNvSpPr txBox="1"/>
          <p:nvPr/>
        </p:nvSpPr>
        <p:spPr>
          <a:xfrm>
            <a:off x="9163187" y="1026526"/>
            <a:ext cx="2548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Nemtsov Trans</a:t>
            </a:r>
          </a:p>
        </p:txBody>
      </p:sp>
    </p:spTree>
    <p:extLst>
      <p:ext uri="{BB962C8B-B14F-4D97-AF65-F5344CB8AC3E}">
        <p14:creationId xmlns:p14="http://schemas.microsoft.com/office/powerpoint/2010/main" val="3632340790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white and blue text on a white background&#10;&#10;AI-generated content may be incorrect.">
            <a:extLst>
              <a:ext uri="{FF2B5EF4-FFF2-40B4-BE49-F238E27FC236}">
                <a16:creationId xmlns:a16="http://schemas.microsoft.com/office/drawing/2014/main" id="{A9C251A4-9892-1A22-1ACD-653E0B608E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977681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3C0C86C-D4CE-1A0F-E8A0-C50E07A4C5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450186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oster of a marketing strategy&#10;&#10;AI-generated content may be incorrect.">
            <a:extLst>
              <a:ext uri="{FF2B5EF4-FFF2-40B4-BE49-F238E27FC236}">
                <a16:creationId xmlns:a16="http://schemas.microsoft.com/office/drawing/2014/main" id="{A01DD334-D992-322A-7F1D-5C5C808DC8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9524554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pie chart&#10;&#10;AI-generated content may be incorrect.">
            <a:extLst>
              <a:ext uri="{FF2B5EF4-FFF2-40B4-BE49-F238E27FC236}">
                <a16:creationId xmlns:a16="http://schemas.microsoft.com/office/drawing/2014/main" id="{2DCDB559-424E-8153-3B88-449366B39B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850724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white van with boxes on top of it&#10;&#10;AI-generated content may be incorrect.">
            <a:extLst>
              <a:ext uri="{FF2B5EF4-FFF2-40B4-BE49-F238E27FC236}">
                <a16:creationId xmlns:a16="http://schemas.microsoft.com/office/drawing/2014/main" id="{CF1F8A50-4F07-157C-26D5-9AA73C7D31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CD012E9-7417-D74E-B4E1-E13ADDCCF3E3}"/>
              </a:ext>
            </a:extLst>
          </p:cNvPr>
          <p:cNvSpPr txBox="1"/>
          <p:nvPr/>
        </p:nvSpPr>
        <p:spPr>
          <a:xfrm>
            <a:off x="6815328" y="6339840"/>
            <a:ext cx="5376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2">
                    <a:lumMod val="90000"/>
                    <a:lumOff val="10000"/>
                  </a:schemeClr>
                </a:solidFill>
              </a:rPr>
              <a:t>The Nemtsov Trans Slogan is “The Best or Nothing”</a:t>
            </a:r>
          </a:p>
        </p:txBody>
      </p:sp>
    </p:spTree>
    <p:extLst>
      <p:ext uri="{BB962C8B-B14F-4D97-AF65-F5344CB8AC3E}">
        <p14:creationId xmlns:p14="http://schemas.microsoft.com/office/powerpoint/2010/main" val="2505017864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aper with text on it&#10;&#10;AI-generated content may be incorrect.">
            <a:extLst>
              <a:ext uri="{FF2B5EF4-FFF2-40B4-BE49-F238E27FC236}">
                <a16:creationId xmlns:a16="http://schemas.microsoft.com/office/drawing/2014/main" id="{80616BB3-D198-9F24-362B-EC34BF4D21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532459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Yellow question mark">
            <a:extLst>
              <a:ext uri="{FF2B5EF4-FFF2-40B4-BE49-F238E27FC236}">
                <a16:creationId xmlns:a16="http://schemas.microsoft.com/office/drawing/2014/main" id="{28EF2B7F-A1CF-A1AF-CCE2-9721A4F078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641" t="6484" r="17436" b="-1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5E70154-49F4-EAA2-32F6-C56EDF2DC55A}"/>
              </a:ext>
            </a:extLst>
          </p:cNvPr>
          <p:cNvSpPr txBox="1"/>
          <p:nvPr/>
        </p:nvSpPr>
        <p:spPr>
          <a:xfrm>
            <a:off x="477981" y="1122363"/>
            <a:ext cx="4023360" cy="32041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dirty="0">
                <a:latin typeface="+mj-lt"/>
                <a:ea typeface="+mj-ea"/>
                <a:cs typeface="+mj-cs"/>
              </a:rPr>
              <a:t>Any</a:t>
            </a:r>
            <a:br>
              <a:rPr lang="en-US" sz="4800" dirty="0">
                <a:latin typeface="+mj-lt"/>
                <a:ea typeface="+mj-ea"/>
                <a:cs typeface="+mj-cs"/>
              </a:rPr>
            </a:br>
            <a:r>
              <a:rPr lang="en-US" sz="4800" dirty="0">
                <a:latin typeface="+mj-lt"/>
                <a:ea typeface="+mj-ea"/>
                <a:cs typeface="+mj-cs"/>
              </a:rPr>
              <a:t>QUESTIONS ?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436234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47</Words>
  <Application>Microsoft Macintosh PowerPoint</Application>
  <PresentationFormat>Widescreen</PresentationFormat>
  <Paragraphs>14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Ivan Nemtsov (Student)</dc:creator>
  <cp:keywords/>
  <dc:description/>
  <cp:lastModifiedBy>Metodi DALOV (Student)</cp:lastModifiedBy>
  <cp:revision>13</cp:revision>
  <dcterms:created xsi:type="dcterms:W3CDTF">2026-03-08T18:13:31Z</dcterms:created>
  <dcterms:modified xsi:type="dcterms:W3CDTF">2026-04-07T22:31:59Z</dcterms:modified>
  <cp:category/>
</cp:coreProperties>
</file>