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tags/tag1.xml" ContentType="application/vnd.openxmlformats-officedocument.presentationml.tags+xml"/>
  <Override PartName="/ppt/notesSlides/notesSlide1.xml" ContentType="application/vnd.openxmlformats-officedocument.presentationml.notesSlide+xml"/>
  <Override PartName="/ppt/tags/tag2.xml" ContentType="application/vnd.openxmlformats-officedocument.presentationml.tags+xml"/>
  <Override PartName="/ppt/notesSlides/notesSlide2.xml" ContentType="application/vnd.openxmlformats-officedocument.presentationml.notesSlide+xml"/>
  <Override PartName="/ppt/tags/tag3.xml" ContentType="application/vnd.openxmlformats-officedocument.presentationml.tags+xml"/>
  <Override PartName="/ppt/notesSlides/notesSlide3.xml" ContentType="application/vnd.openxmlformats-officedocument.presentationml.notesSlide+xml"/>
  <Override PartName="/ppt/tags/tag4.xml" ContentType="application/vnd.openxmlformats-officedocument.presentationml.tags+xml"/>
  <Override PartName="/ppt/notesSlides/notesSlide4.xml" ContentType="application/vnd.openxmlformats-officedocument.presentationml.notesSlide+xml"/>
  <Override PartName="/ppt/tags/tag5.xml" ContentType="application/vnd.openxmlformats-officedocument.presentationml.tags+xml"/>
  <Override PartName="/ppt/notesSlides/notesSlide5.xml" ContentType="application/vnd.openxmlformats-officedocument.presentationml.notesSlide+xml"/>
  <Override PartName="/ppt/tags/tag6.xml" ContentType="application/vnd.openxmlformats-officedocument.presentationml.tags+xml"/>
  <Override PartName="/ppt/notesSlides/notesSlide6.xml" ContentType="application/vnd.openxmlformats-officedocument.presentationml.notesSlide+xml"/>
  <Override PartName="/ppt/tags/tag7.xml" ContentType="application/vnd.openxmlformats-officedocument.presentationml.tags+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tags/tag8.xml" ContentType="application/vnd.openxmlformats-officedocument.presentationml.tags+xml"/>
  <Override PartName="/ppt/tags/tag9.xml" ContentType="application/vnd.openxmlformats-officedocument.presentationml.tags+xml"/>
  <Override PartName="/ppt/notesSlides/notesSlide7.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tags/tag10.xml" ContentType="application/vnd.openxmlformats-officedocument.presentationml.tags+xml"/>
  <Override PartName="/ppt/tags/tag11.xml" ContentType="application/vnd.openxmlformats-officedocument.presentationml.tags+xml"/>
  <Override PartName="/ppt/notesSlides/notesSlide8.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tags/tag12.xml" ContentType="application/vnd.openxmlformats-officedocument.presentationml.tags+xml"/>
  <Override PartName="/ppt/tags/tag13.xml" ContentType="application/vnd.openxmlformats-officedocument.presentationml.tags+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 id="2147483662" r:id="rId2"/>
  </p:sldMasterIdLst>
  <p:notesMasterIdLst>
    <p:notesMasterId r:id="rId21"/>
  </p:notesMasterIdLst>
  <p:sldIdLst>
    <p:sldId id="258" r:id="rId3"/>
    <p:sldId id="260" r:id="rId4"/>
    <p:sldId id="273" r:id="rId5"/>
    <p:sldId id="274" r:id="rId6"/>
    <p:sldId id="275" r:id="rId7"/>
    <p:sldId id="279" r:id="rId8"/>
    <p:sldId id="283" r:id="rId9"/>
    <p:sldId id="268" r:id="rId10"/>
    <p:sldId id="276" r:id="rId11"/>
    <p:sldId id="271" r:id="rId12"/>
    <p:sldId id="265" r:id="rId13"/>
    <p:sldId id="272" r:id="rId14"/>
    <p:sldId id="278" r:id="rId15"/>
    <p:sldId id="267" r:id="rId16"/>
    <p:sldId id="282" r:id="rId17"/>
    <p:sldId id="280" r:id="rId18"/>
    <p:sldId id="281" r:id="rId19"/>
    <p:sldId id="284" r:id="rId2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A07A8D1E-BFD8-4D36-9742-ADD67D87676E}" v="2155" dt="2019-04-11T14:52:52.048"/>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6996" autoAdjust="0"/>
    <p:restoredTop sz="85696" autoAdjust="0"/>
  </p:normalViewPr>
  <p:slideViewPr>
    <p:cSldViewPr snapToGrid="0">
      <p:cViewPr varScale="1">
        <p:scale>
          <a:sx n="77" d="100"/>
          <a:sy n="77" d="100"/>
        </p:scale>
        <p:origin x="408" y="57"/>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6.xml"/><Relationship Id="rId13" Type="http://schemas.openxmlformats.org/officeDocument/2006/relationships/slide" Target="slides/slide11.xml"/><Relationship Id="rId18" Type="http://schemas.openxmlformats.org/officeDocument/2006/relationships/slide" Target="slides/slide16.xml"/><Relationship Id="rId26" Type="http://schemas.microsoft.com/office/2016/11/relationships/changesInfo" Target="changesInfos/changesInfo1.xml"/><Relationship Id="rId3" Type="http://schemas.openxmlformats.org/officeDocument/2006/relationships/slide" Target="slides/slide1.xml"/><Relationship Id="rId21" Type="http://schemas.openxmlformats.org/officeDocument/2006/relationships/notesMaster" Target="notesMasters/notesMaster1.xml"/><Relationship Id="rId7" Type="http://schemas.openxmlformats.org/officeDocument/2006/relationships/slide" Target="slides/slide5.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tableStyles" Target="tableStyles.xml"/><Relationship Id="rId2" Type="http://schemas.openxmlformats.org/officeDocument/2006/relationships/slideMaster" Target="slideMasters/slideMaster2.xml"/><Relationship Id="rId16" Type="http://schemas.openxmlformats.org/officeDocument/2006/relationships/slide" Target="slides/slide14.xml"/><Relationship Id="rId20" Type="http://schemas.openxmlformats.org/officeDocument/2006/relationships/slide" Target="slides/slide18.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24" Type="http://schemas.openxmlformats.org/officeDocument/2006/relationships/theme" Target="theme/theme1.xml"/><Relationship Id="rId5" Type="http://schemas.openxmlformats.org/officeDocument/2006/relationships/slide" Target="slides/slide3.xml"/><Relationship Id="rId15" Type="http://schemas.openxmlformats.org/officeDocument/2006/relationships/slide" Target="slides/slide13.xml"/><Relationship Id="rId23" Type="http://schemas.openxmlformats.org/officeDocument/2006/relationships/viewProps" Target="viewProps.xml"/><Relationship Id="rId10" Type="http://schemas.openxmlformats.org/officeDocument/2006/relationships/slide" Target="slides/slide8.xml"/><Relationship Id="rId19" Type="http://schemas.openxmlformats.org/officeDocument/2006/relationships/slide" Target="slides/slide17.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presProps" Target="presProps.xml"/><Relationship Id="rId27"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Sarah Price" userId="95cd0e1ec4a49d21" providerId="LiveId" clId="{A07A8D1E-BFD8-4D36-9742-ADD67D87676E}"/>
    <pc:docChg chg="undo redo custSel mod addSld modSld">
      <pc:chgData name="Sarah Price" userId="95cd0e1ec4a49d21" providerId="LiveId" clId="{A07A8D1E-BFD8-4D36-9742-ADD67D87676E}" dt="2019-04-11T14:52:52.798" v="8660" actId="6549"/>
      <pc:docMkLst>
        <pc:docMk/>
      </pc:docMkLst>
      <pc:sldChg chg="addSp delSp modSp modTransition delAnim modAnim">
        <pc:chgData name="Sarah Price" userId="95cd0e1ec4a49d21" providerId="LiveId" clId="{A07A8D1E-BFD8-4D36-9742-ADD67D87676E}" dt="2019-04-11T09:54:27.080" v="4053" actId="478"/>
        <pc:sldMkLst>
          <pc:docMk/>
          <pc:sldMk cId="76687850" sldId="258"/>
        </pc:sldMkLst>
        <pc:picChg chg="add del mod">
          <ac:chgData name="Sarah Price" userId="95cd0e1ec4a49d21" providerId="LiveId" clId="{A07A8D1E-BFD8-4D36-9742-ADD67D87676E}" dt="2019-04-11T09:54:27.080" v="4053" actId="478"/>
          <ac:picMkLst>
            <pc:docMk/>
            <pc:sldMk cId="76687850" sldId="258"/>
            <ac:picMk id="3" creationId="{59DF4B3F-08BC-4CA1-AF7F-A96E1C70503E}"/>
          </ac:picMkLst>
        </pc:picChg>
      </pc:sldChg>
      <pc:sldChg chg="addSp delSp modSp delAnim modAnim">
        <pc:chgData name="Sarah Price" userId="95cd0e1ec4a49d21" providerId="LiveId" clId="{A07A8D1E-BFD8-4D36-9742-ADD67D87676E}" dt="2019-04-11T09:54:30.321" v="4055" actId="478"/>
        <pc:sldMkLst>
          <pc:docMk/>
          <pc:sldMk cId="3086073451" sldId="260"/>
        </pc:sldMkLst>
        <pc:spChg chg="mod">
          <ac:chgData name="Sarah Price" userId="95cd0e1ec4a49d21" providerId="LiveId" clId="{A07A8D1E-BFD8-4D36-9742-ADD67D87676E}" dt="2019-04-10T18:59:41.408" v="797" actId="20577"/>
          <ac:spMkLst>
            <pc:docMk/>
            <pc:sldMk cId="3086073451" sldId="260"/>
            <ac:spMk id="3" creationId="{00000000-0000-0000-0000-000000000000}"/>
          </ac:spMkLst>
        </pc:spChg>
        <pc:picChg chg="add del mod">
          <ac:chgData name="Sarah Price" userId="95cd0e1ec4a49d21" providerId="LiveId" clId="{A07A8D1E-BFD8-4D36-9742-ADD67D87676E}" dt="2019-04-11T09:43:27.814" v="4050"/>
          <ac:picMkLst>
            <pc:docMk/>
            <pc:sldMk cId="3086073451" sldId="260"/>
            <ac:picMk id="4" creationId="{C0D17CA5-B48C-4919-960F-DD4CBFD72604}"/>
          </ac:picMkLst>
        </pc:picChg>
        <pc:picChg chg="add del mod">
          <ac:chgData name="Sarah Price" userId="95cd0e1ec4a49d21" providerId="LiveId" clId="{A07A8D1E-BFD8-4D36-9742-ADD67D87676E}" dt="2019-04-11T09:54:30.321" v="4055" actId="478"/>
          <ac:picMkLst>
            <pc:docMk/>
            <pc:sldMk cId="3086073451" sldId="260"/>
            <ac:picMk id="5" creationId="{15554BC1-C9C9-47BB-8280-244E060FB6CF}"/>
          </ac:picMkLst>
        </pc:picChg>
      </pc:sldChg>
      <pc:sldChg chg="addSp delSp modSp delAnim modAnim modNotesTx">
        <pc:chgData name="Sarah Price" userId="95cd0e1ec4a49d21" providerId="LiveId" clId="{A07A8D1E-BFD8-4D36-9742-ADD67D87676E}" dt="2019-04-11T13:03:28.379" v="5387" actId="20577"/>
        <pc:sldMkLst>
          <pc:docMk/>
          <pc:sldMk cId="3012853064" sldId="265"/>
        </pc:sldMkLst>
        <pc:spChg chg="add del mod">
          <ac:chgData name="Sarah Price" userId="95cd0e1ec4a49d21" providerId="LiveId" clId="{A07A8D1E-BFD8-4D36-9742-ADD67D87676E}" dt="2019-04-11T13:01:15.290" v="5346" actId="478"/>
          <ac:spMkLst>
            <pc:docMk/>
            <pc:sldMk cId="3012853064" sldId="265"/>
            <ac:spMk id="4" creationId="{F880A26E-A985-4F41-85AF-D44249EED059}"/>
          </ac:spMkLst>
        </pc:spChg>
        <pc:graphicFrameChg chg="add del mod">
          <ac:chgData name="Sarah Price" userId="95cd0e1ec4a49d21" providerId="LiveId" clId="{A07A8D1E-BFD8-4D36-9742-ADD67D87676E}" dt="2019-04-11T13:03:16.650" v="5386" actId="113"/>
          <ac:graphicFrameMkLst>
            <pc:docMk/>
            <pc:sldMk cId="3012853064" sldId="265"/>
            <ac:graphicFrameMk id="7" creationId="{4CDBC196-0AC4-4D4E-BBA1-406E541F7AF0}"/>
          </ac:graphicFrameMkLst>
        </pc:graphicFrameChg>
        <pc:picChg chg="add del mod">
          <ac:chgData name="Sarah Price" userId="95cd0e1ec4a49d21" providerId="LiveId" clId="{A07A8D1E-BFD8-4D36-9742-ADD67D87676E}" dt="2019-04-11T09:54:52.932" v="4065" actId="478"/>
          <ac:picMkLst>
            <pc:docMk/>
            <pc:sldMk cId="3012853064" sldId="265"/>
            <ac:picMk id="3" creationId="{B7EE2AD7-7BEC-48E2-B01A-EA3D6662F16C}"/>
          </ac:picMkLst>
        </pc:picChg>
      </pc:sldChg>
      <pc:sldChg chg="addSp delSp modSp delAnim">
        <pc:chgData name="Sarah Price" userId="95cd0e1ec4a49d21" providerId="LiveId" clId="{A07A8D1E-BFD8-4D36-9742-ADD67D87676E}" dt="2019-04-11T14:29:26.656" v="8563" actId="20577"/>
        <pc:sldMkLst>
          <pc:docMk/>
          <pc:sldMk cId="2194593934" sldId="267"/>
        </pc:sldMkLst>
        <pc:spChg chg="mod">
          <ac:chgData name="Sarah Price" userId="95cd0e1ec4a49d21" providerId="LiveId" clId="{A07A8D1E-BFD8-4D36-9742-ADD67D87676E}" dt="2019-04-11T14:29:26.656" v="8563" actId="20577"/>
          <ac:spMkLst>
            <pc:docMk/>
            <pc:sldMk cId="2194593934" sldId="267"/>
            <ac:spMk id="3" creationId="{00000000-0000-0000-0000-000000000000}"/>
          </ac:spMkLst>
        </pc:spChg>
        <pc:picChg chg="add del mod">
          <ac:chgData name="Sarah Price" userId="95cd0e1ec4a49d21" providerId="LiveId" clId="{A07A8D1E-BFD8-4D36-9742-ADD67D87676E}" dt="2019-04-11T09:54:59.526" v="4068" actId="478"/>
          <ac:picMkLst>
            <pc:docMk/>
            <pc:sldMk cId="2194593934" sldId="267"/>
            <ac:picMk id="4" creationId="{CA685C03-183E-4344-B505-55092F1D12FB}"/>
          </ac:picMkLst>
        </pc:picChg>
      </pc:sldChg>
      <pc:sldChg chg="addSp delSp modSp delAnim modAnim">
        <pc:chgData name="Sarah Price" userId="95cd0e1ec4a49d21" providerId="LiveId" clId="{A07A8D1E-BFD8-4D36-9742-ADD67D87676E}" dt="2019-04-11T09:54:47.313" v="4062" actId="478"/>
        <pc:sldMkLst>
          <pc:docMk/>
          <pc:sldMk cId="3059021778" sldId="268"/>
        </pc:sldMkLst>
        <pc:picChg chg="add del mod">
          <ac:chgData name="Sarah Price" userId="95cd0e1ec4a49d21" providerId="LiveId" clId="{A07A8D1E-BFD8-4D36-9742-ADD67D87676E}" dt="2019-04-11T09:54:47.313" v="4062" actId="478"/>
          <ac:picMkLst>
            <pc:docMk/>
            <pc:sldMk cId="3059021778" sldId="268"/>
            <ac:picMk id="3" creationId="{1A51EB19-E488-45EB-A35E-996BF989D5F6}"/>
          </ac:picMkLst>
        </pc:picChg>
      </pc:sldChg>
      <pc:sldChg chg="addSp delSp modSp delAnim modAnim">
        <pc:chgData name="Sarah Price" userId="95cd0e1ec4a49d21" providerId="LiveId" clId="{A07A8D1E-BFD8-4D36-9742-ADD67D87676E}" dt="2019-04-11T09:54:51" v="4064" actId="478"/>
        <pc:sldMkLst>
          <pc:docMk/>
          <pc:sldMk cId="4047423766" sldId="271"/>
        </pc:sldMkLst>
        <pc:picChg chg="add del mod">
          <ac:chgData name="Sarah Price" userId="95cd0e1ec4a49d21" providerId="LiveId" clId="{A07A8D1E-BFD8-4D36-9742-ADD67D87676E}" dt="2019-04-11T09:54:51" v="4064" actId="478"/>
          <ac:picMkLst>
            <pc:docMk/>
            <pc:sldMk cId="4047423766" sldId="271"/>
            <ac:picMk id="3" creationId="{4263E4EF-35E5-4761-9D5D-8507BFB99BB3}"/>
          </ac:picMkLst>
        </pc:picChg>
      </pc:sldChg>
      <pc:sldChg chg="addSp delSp modSp delAnim modAnim">
        <pc:chgData name="Sarah Price" userId="95cd0e1ec4a49d21" providerId="LiveId" clId="{A07A8D1E-BFD8-4D36-9742-ADD67D87676E}" dt="2019-04-11T09:54:54.708" v="4066" actId="478"/>
        <pc:sldMkLst>
          <pc:docMk/>
          <pc:sldMk cId="946111826" sldId="272"/>
        </pc:sldMkLst>
        <pc:picChg chg="add del mod">
          <ac:chgData name="Sarah Price" userId="95cd0e1ec4a49d21" providerId="LiveId" clId="{A07A8D1E-BFD8-4D36-9742-ADD67D87676E}" dt="2019-04-11T09:54:54.708" v="4066" actId="478"/>
          <ac:picMkLst>
            <pc:docMk/>
            <pc:sldMk cId="946111826" sldId="272"/>
            <ac:picMk id="3" creationId="{0800BCED-04C8-45F2-87D8-1ED7ED6C0FD6}"/>
          </ac:picMkLst>
        </pc:picChg>
      </pc:sldChg>
      <pc:sldChg chg="addSp delSp modSp delAnim modAnim modNotesTx">
        <pc:chgData name="Sarah Price" userId="95cd0e1ec4a49d21" providerId="LiveId" clId="{A07A8D1E-BFD8-4D36-9742-ADD67D87676E}" dt="2019-04-11T12:43:12.687" v="4917" actId="20577"/>
        <pc:sldMkLst>
          <pc:docMk/>
          <pc:sldMk cId="1539552555" sldId="273"/>
        </pc:sldMkLst>
        <pc:spChg chg="mod">
          <ac:chgData name="Sarah Price" userId="95cd0e1ec4a49d21" providerId="LiveId" clId="{A07A8D1E-BFD8-4D36-9742-ADD67D87676E}" dt="2019-04-11T12:43:12.687" v="4917" actId="20577"/>
          <ac:spMkLst>
            <pc:docMk/>
            <pc:sldMk cId="1539552555" sldId="273"/>
            <ac:spMk id="3" creationId="{00000000-0000-0000-0000-000000000000}"/>
          </ac:spMkLst>
        </pc:spChg>
        <pc:spChg chg="add del mod">
          <ac:chgData name="Sarah Price" userId="95cd0e1ec4a49d21" providerId="LiveId" clId="{A07A8D1E-BFD8-4D36-9742-ADD67D87676E}" dt="2019-04-10T22:50:36.981" v="3916"/>
          <ac:spMkLst>
            <pc:docMk/>
            <pc:sldMk cId="1539552555" sldId="273"/>
            <ac:spMk id="7" creationId="{69AB87A8-C8A9-46B5-A234-C8F1CB35B5B0}"/>
          </ac:spMkLst>
        </pc:spChg>
        <pc:spChg chg="mod">
          <ac:chgData name="Sarah Price" userId="95cd0e1ec4a49d21" providerId="LiveId" clId="{A07A8D1E-BFD8-4D36-9742-ADD67D87676E}" dt="2019-04-10T22:51:56.129" v="3951" actId="1037"/>
          <ac:spMkLst>
            <pc:docMk/>
            <pc:sldMk cId="1539552555" sldId="273"/>
            <ac:spMk id="37" creationId="{D5AE8107-6BAA-4A2A-95AE-67D93C42F876}"/>
          </ac:spMkLst>
        </pc:spChg>
        <pc:picChg chg="add del mod">
          <ac:chgData name="Sarah Price" userId="95cd0e1ec4a49d21" providerId="LiveId" clId="{A07A8D1E-BFD8-4D36-9742-ADD67D87676E}" dt="2019-04-11T09:54:34.393" v="4056" actId="478"/>
          <ac:picMkLst>
            <pc:docMk/>
            <pc:sldMk cId="1539552555" sldId="273"/>
            <ac:picMk id="4" creationId="{E0E420EC-CA0B-4E20-9CF6-91ED21B57827}"/>
          </ac:picMkLst>
        </pc:picChg>
        <pc:picChg chg="add mod">
          <ac:chgData name="Sarah Price" userId="95cd0e1ec4a49d21" providerId="LiveId" clId="{A07A8D1E-BFD8-4D36-9742-ADD67D87676E}" dt="2019-04-10T19:48:56.452" v="1222" actId="1038"/>
          <ac:picMkLst>
            <pc:docMk/>
            <pc:sldMk cId="1539552555" sldId="273"/>
            <ac:picMk id="6" creationId="{403C4858-DA98-45A8-A8E1-651E9324ED25}"/>
          </ac:picMkLst>
        </pc:picChg>
        <pc:picChg chg="del">
          <ac:chgData name="Sarah Price" userId="95cd0e1ec4a49d21" providerId="LiveId" clId="{A07A8D1E-BFD8-4D36-9742-ADD67D87676E}" dt="2019-04-10T19:48:44.997" v="1208" actId="478"/>
          <ac:picMkLst>
            <pc:docMk/>
            <pc:sldMk cId="1539552555" sldId="273"/>
            <ac:picMk id="13" creationId="{7E05B9E7-59D4-44FD-8A9E-8CEF28E67ED4}"/>
          </ac:picMkLst>
        </pc:picChg>
      </pc:sldChg>
      <pc:sldChg chg="addSp delSp modSp delAnim modAnim">
        <pc:chgData name="Sarah Price" userId="95cd0e1ec4a49d21" providerId="LiveId" clId="{A07A8D1E-BFD8-4D36-9742-ADD67D87676E}" dt="2019-04-11T12:32:28.399" v="4704" actId="20577"/>
        <pc:sldMkLst>
          <pc:docMk/>
          <pc:sldMk cId="2125346038" sldId="274"/>
        </pc:sldMkLst>
        <pc:spChg chg="mod">
          <ac:chgData name="Sarah Price" userId="95cd0e1ec4a49d21" providerId="LiveId" clId="{A07A8D1E-BFD8-4D36-9742-ADD67D87676E}" dt="2019-04-11T12:32:28.399" v="4704" actId="20577"/>
          <ac:spMkLst>
            <pc:docMk/>
            <pc:sldMk cId="2125346038" sldId="274"/>
            <ac:spMk id="3" creationId="{00000000-0000-0000-0000-000000000000}"/>
          </ac:spMkLst>
        </pc:spChg>
        <pc:picChg chg="add del mod">
          <ac:chgData name="Sarah Price" userId="95cd0e1ec4a49d21" providerId="LiveId" clId="{A07A8D1E-BFD8-4D36-9742-ADD67D87676E}" dt="2019-04-11T09:54:37.327" v="4058" actId="478"/>
          <ac:picMkLst>
            <pc:docMk/>
            <pc:sldMk cId="2125346038" sldId="274"/>
            <ac:picMk id="4" creationId="{32F75D3D-7A04-4A33-A335-1250D75CB13E}"/>
          </ac:picMkLst>
        </pc:picChg>
      </pc:sldChg>
      <pc:sldChg chg="addSp delSp modSp modTransition delAnim modAnim modNotesTx">
        <pc:chgData name="Sarah Price" userId="95cd0e1ec4a49d21" providerId="LiveId" clId="{A07A8D1E-BFD8-4D36-9742-ADD67D87676E}" dt="2019-04-11T12:51:46.458" v="5182" actId="20577"/>
        <pc:sldMkLst>
          <pc:docMk/>
          <pc:sldMk cId="522098742" sldId="275"/>
        </pc:sldMkLst>
        <pc:spChg chg="mod">
          <ac:chgData name="Sarah Price" userId="95cd0e1ec4a49d21" providerId="LiveId" clId="{A07A8D1E-BFD8-4D36-9742-ADD67D87676E}" dt="2019-04-11T09:56:50.579" v="4079" actId="1076"/>
          <ac:spMkLst>
            <pc:docMk/>
            <pc:sldMk cId="522098742" sldId="275"/>
            <ac:spMk id="2" creationId="{E3A70507-2A6E-44E6-8258-321FC09AE263}"/>
          </ac:spMkLst>
        </pc:spChg>
        <pc:spChg chg="mod ord">
          <ac:chgData name="Sarah Price" userId="95cd0e1ec4a49d21" providerId="LiveId" clId="{A07A8D1E-BFD8-4D36-9742-ADD67D87676E}" dt="2019-04-11T12:51:46.458" v="5182" actId="20577"/>
          <ac:spMkLst>
            <pc:docMk/>
            <pc:sldMk cId="522098742" sldId="275"/>
            <ac:spMk id="3" creationId="{279EE21B-BE95-420B-A69D-06F3384C7415}"/>
          </ac:spMkLst>
        </pc:spChg>
        <pc:spChg chg="del">
          <ac:chgData name="Sarah Price" userId="95cd0e1ec4a49d21" providerId="LiveId" clId="{A07A8D1E-BFD8-4D36-9742-ADD67D87676E}" dt="2019-04-10T10:43:06.311" v="771" actId="26606"/>
          <ac:spMkLst>
            <pc:docMk/>
            <pc:sldMk cId="522098742" sldId="275"/>
            <ac:spMk id="19" creationId="{F04BED5A-E98E-4DA0-BAA5-4F6AB2492D6C}"/>
          </ac:spMkLst>
        </pc:spChg>
        <pc:spChg chg="del">
          <ac:chgData name="Sarah Price" userId="95cd0e1ec4a49d21" providerId="LiveId" clId="{A07A8D1E-BFD8-4D36-9742-ADD67D87676E}" dt="2019-04-10T10:43:06.311" v="771" actId="26606"/>
          <ac:spMkLst>
            <pc:docMk/>
            <pc:sldMk cId="522098742" sldId="275"/>
            <ac:spMk id="21" creationId="{EB64B94A-E40E-48CE-BD7B-C1A30AE572FB}"/>
          </ac:spMkLst>
        </pc:spChg>
        <pc:spChg chg="add del">
          <ac:chgData name="Sarah Price" userId="95cd0e1ec4a49d21" providerId="LiveId" clId="{A07A8D1E-BFD8-4D36-9742-ADD67D87676E}" dt="2019-04-10T10:43:39.485" v="778" actId="26606"/>
          <ac:spMkLst>
            <pc:docMk/>
            <pc:sldMk cId="522098742" sldId="275"/>
            <ac:spMk id="30" creationId="{565B2778-6678-45B6-9A79-C0910CFCA012}"/>
          </ac:spMkLst>
        </pc:spChg>
        <pc:spChg chg="add del">
          <ac:chgData name="Sarah Price" userId="95cd0e1ec4a49d21" providerId="LiveId" clId="{A07A8D1E-BFD8-4D36-9742-ADD67D87676E}" dt="2019-04-10T10:43:39.485" v="778" actId="26606"/>
          <ac:spMkLst>
            <pc:docMk/>
            <pc:sldMk cId="522098742" sldId="275"/>
            <ac:spMk id="32" creationId="{82C57F61-3F6E-4BE5-B964-003AA9B3550A}"/>
          </ac:spMkLst>
        </pc:spChg>
        <pc:spChg chg="add">
          <ac:chgData name="Sarah Price" userId="95cd0e1ec4a49d21" providerId="LiveId" clId="{A07A8D1E-BFD8-4D36-9742-ADD67D87676E}" dt="2019-04-10T10:43:39.485" v="778" actId="26606"/>
          <ac:spMkLst>
            <pc:docMk/>
            <pc:sldMk cId="522098742" sldId="275"/>
            <ac:spMk id="37" creationId="{CD000060-D06D-4A48-BD8E-978966CCA797}"/>
          </ac:spMkLst>
        </pc:spChg>
        <pc:spChg chg="add">
          <ac:chgData name="Sarah Price" userId="95cd0e1ec4a49d21" providerId="LiveId" clId="{A07A8D1E-BFD8-4D36-9742-ADD67D87676E}" dt="2019-04-10T10:43:39.485" v="778" actId="26606"/>
          <ac:spMkLst>
            <pc:docMk/>
            <pc:sldMk cId="522098742" sldId="275"/>
            <ac:spMk id="39" creationId="{DE4E5113-B3D0-40F8-9F39-B2C2BF92AE31}"/>
          </ac:spMkLst>
        </pc:spChg>
        <pc:picChg chg="add del mod">
          <ac:chgData name="Sarah Price" userId="95cd0e1ec4a49d21" providerId="LiveId" clId="{A07A8D1E-BFD8-4D36-9742-ADD67D87676E}" dt="2019-04-11T09:54:23.394" v="4051" actId="478"/>
          <ac:picMkLst>
            <pc:docMk/>
            <pc:sldMk cId="522098742" sldId="275"/>
            <ac:picMk id="4" creationId="{942D3017-1BAF-497E-8AD6-58BC07579BFF}"/>
          </ac:picMkLst>
        </pc:picChg>
        <pc:picChg chg="add mod">
          <ac:chgData name="Sarah Price" userId="95cd0e1ec4a49d21" providerId="LiveId" clId="{A07A8D1E-BFD8-4D36-9742-ADD67D87676E}" dt="2019-04-10T20:53:11.904" v="2764" actId="14100"/>
          <ac:picMkLst>
            <pc:docMk/>
            <pc:sldMk cId="522098742" sldId="275"/>
            <ac:picMk id="5" creationId="{639E2112-7042-4F95-9672-7276F5D02513}"/>
          </ac:picMkLst>
        </pc:picChg>
        <pc:picChg chg="add del">
          <ac:chgData name="Sarah Price" userId="95cd0e1ec4a49d21" providerId="LiveId" clId="{A07A8D1E-BFD8-4D36-9742-ADD67D87676E}" dt="2019-04-10T10:43:26.430" v="776" actId="478"/>
          <ac:picMkLst>
            <pc:docMk/>
            <pc:sldMk cId="522098742" sldId="275"/>
            <ac:picMk id="27" creationId="{AF2AC9D8-E5A2-4B76-981B-B72EBF829450}"/>
          </ac:picMkLst>
        </pc:picChg>
        <pc:cxnChg chg="del">
          <ac:chgData name="Sarah Price" userId="95cd0e1ec4a49d21" providerId="LiveId" clId="{A07A8D1E-BFD8-4D36-9742-ADD67D87676E}" dt="2019-04-10T10:43:06.311" v="771" actId="26606"/>
          <ac:cxnSpMkLst>
            <pc:docMk/>
            <pc:sldMk cId="522098742" sldId="275"/>
            <ac:cxnSpMk id="23" creationId="{49EC5CA6-6479-49D5-B4B5-5643D26B83CD}"/>
          </ac:cxnSpMkLst>
        </pc:cxnChg>
      </pc:sldChg>
      <pc:sldChg chg="addSp delSp modSp modTransition delAnim modAnim modNotesTx">
        <pc:chgData name="Sarah Price" userId="95cd0e1ec4a49d21" providerId="LiveId" clId="{A07A8D1E-BFD8-4D36-9742-ADD67D87676E}" dt="2019-04-11T09:54:44.908" v="4061" actId="478"/>
        <pc:sldMkLst>
          <pc:docMk/>
          <pc:sldMk cId="3356244297" sldId="276"/>
        </pc:sldMkLst>
        <pc:graphicFrameChg chg="mod">
          <ac:chgData name="Sarah Price" userId="95cd0e1ec4a49d21" providerId="LiveId" clId="{A07A8D1E-BFD8-4D36-9742-ADD67D87676E}" dt="2019-04-10T22:54:23.092" v="3968" actId="478"/>
          <ac:graphicFrameMkLst>
            <pc:docMk/>
            <pc:sldMk cId="3356244297" sldId="276"/>
            <ac:graphicFrameMk id="7" creationId="{8FEC21BD-B595-4260-AB0C-22F2D5D4E19C}"/>
          </ac:graphicFrameMkLst>
        </pc:graphicFrameChg>
        <pc:picChg chg="add del mod">
          <ac:chgData name="Sarah Price" userId="95cd0e1ec4a49d21" providerId="LiveId" clId="{A07A8D1E-BFD8-4D36-9742-ADD67D87676E}" dt="2019-04-11T09:54:44.908" v="4061" actId="478"/>
          <ac:picMkLst>
            <pc:docMk/>
            <pc:sldMk cId="3356244297" sldId="276"/>
            <ac:picMk id="3" creationId="{D20260AA-4E84-4DAF-BBE6-09EEA7E9607D}"/>
          </ac:picMkLst>
        </pc:picChg>
      </pc:sldChg>
      <pc:sldChg chg="addSp delSp modSp modTransition delAnim modAnim">
        <pc:chgData name="Sarah Price" userId="95cd0e1ec4a49d21" providerId="LiveId" clId="{A07A8D1E-BFD8-4D36-9742-ADD67D87676E}" dt="2019-04-11T13:28:41.567" v="6259" actId="20577"/>
        <pc:sldMkLst>
          <pc:docMk/>
          <pc:sldMk cId="3028586254" sldId="278"/>
        </pc:sldMkLst>
        <pc:graphicFrameChg chg="mod">
          <ac:chgData name="Sarah Price" userId="95cd0e1ec4a49d21" providerId="LiveId" clId="{A07A8D1E-BFD8-4D36-9742-ADD67D87676E}" dt="2019-04-11T13:28:41.567" v="6259" actId="20577"/>
          <ac:graphicFrameMkLst>
            <pc:docMk/>
            <pc:sldMk cId="3028586254" sldId="278"/>
            <ac:graphicFrameMk id="7" creationId="{8FEC21BD-B595-4260-AB0C-22F2D5D4E19C}"/>
          </ac:graphicFrameMkLst>
        </pc:graphicFrameChg>
        <pc:picChg chg="add del mod">
          <ac:chgData name="Sarah Price" userId="95cd0e1ec4a49d21" providerId="LiveId" clId="{A07A8D1E-BFD8-4D36-9742-ADD67D87676E}" dt="2019-04-11T09:54:57.588" v="4067" actId="478"/>
          <ac:picMkLst>
            <pc:docMk/>
            <pc:sldMk cId="3028586254" sldId="278"/>
            <ac:picMk id="2" creationId="{C5B560DC-A8C4-439A-86B5-694AB8D8AB1C}"/>
          </ac:picMkLst>
        </pc:picChg>
      </pc:sldChg>
      <pc:sldChg chg="addSp delSp modSp modTransition delAnim modAnim modNotesTx">
        <pc:chgData name="Sarah Price" userId="95cd0e1ec4a49d21" providerId="LiveId" clId="{A07A8D1E-BFD8-4D36-9742-ADD67D87676E}" dt="2019-04-11T14:07:38.151" v="7964" actId="20577"/>
        <pc:sldMkLst>
          <pc:docMk/>
          <pc:sldMk cId="852306581" sldId="279"/>
        </pc:sldMkLst>
        <pc:spChg chg="mod">
          <ac:chgData name="Sarah Price" userId="95cd0e1ec4a49d21" providerId="LiveId" clId="{A07A8D1E-BFD8-4D36-9742-ADD67D87676E}" dt="2019-04-11T14:07:38.151" v="7964" actId="20577"/>
          <ac:spMkLst>
            <pc:docMk/>
            <pc:sldMk cId="852306581" sldId="279"/>
            <ac:spMk id="3" creationId="{279EE21B-BE95-420B-A69D-06F3384C7415}"/>
          </ac:spMkLst>
        </pc:spChg>
        <pc:picChg chg="add del mod">
          <ac:chgData name="Sarah Price" userId="95cd0e1ec4a49d21" providerId="LiveId" clId="{A07A8D1E-BFD8-4D36-9742-ADD67D87676E}" dt="2019-04-11T09:54:40.865" v="4060" actId="478"/>
          <ac:picMkLst>
            <pc:docMk/>
            <pc:sldMk cId="852306581" sldId="279"/>
            <ac:picMk id="4" creationId="{FE4EDBCA-6358-4FD9-BAE7-C60F2CF0DA00}"/>
          </ac:picMkLst>
        </pc:picChg>
      </pc:sldChg>
      <pc:sldChg chg="addSp delSp modSp delAnim">
        <pc:chgData name="Sarah Price" userId="95cd0e1ec4a49d21" providerId="LiveId" clId="{A07A8D1E-BFD8-4D36-9742-ADD67D87676E}" dt="2019-04-11T14:29:44.652" v="8571" actId="6549"/>
        <pc:sldMkLst>
          <pc:docMk/>
          <pc:sldMk cId="2032256062" sldId="280"/>
        </pc:sldMkLst>
        <pc:spChg chg="mod">
          <ac:chgData name="Sarah Price" userId="95cd0e1ec4a49d21" providerId="LiveId" clId="{A07A8D1E-BFD8-4D36-9742-ADD67D87676E}" dt="2019-04-11T14:29:44.652" v="8571" actId="6549"/>
          <ac:spMkLst>
            <pc:docMk/>
            <pc:sldMk cId="2032256062" sldId="280"/>
            <ac:spMk id="3" creationId="{00000000-0000-0000-0000-000000000000}"/>
          </ac:spMkLst>
        </pc:spChg>
        <pc:picChg chg="add del mod">
          <ac:chgData name="Sarah Price" userId="95cd0e1ec4a49d21" providerId="LiveId" clId="{A07A8D1E-BFD8-4D36-9742-ADD67D87676E}" dt="2019-04-11T09:55:03.592" v="4070" actId="478"/>
          <ac:picMkLst>
            <pc:docMk/>
            <pc:sldMk cId="2032256062" sldId="280"/>
            <ac:picMk id="4" creationId="{4CD7FEA9-D018-4DBD-A2DE-0EFC1284754F}"/>
          </ac:picMkLst>
        </pc:picChg>
      </pc:sldChg>
      <pc:sldChg chg="addSp delSp modSp delAnim">
        <pc:chgData name="Sarah Price" userId="95cd0e1ec4a49d21" providerId="LiveId" clId="{A07A8D1E-BFD8-4D36-9742-ADD67D87676E}" dt="2019-04-11T14:52:44.659" v="8657" actId="20577"/>
        <pc:sldMkLst>
          <pc:docMk/>
          <pc:sldMk cId="768759826" sldId="281"/>
        </pc:sldMkLst>
        <pc:spChg chg="mod">
          <ac:chgData name="Sarah Price" userId="95cd0e1ec4a49d21" providerId="LiveId" clId="{A07A8D1E-BFD8-4D36-9742-ADD67D87676E}" dt="2019-04-11T14:52:44.659" v="8657" actId="20577"/>
          <ac:spMkLst>
            <pc:docMk/>
            <pc:sldMk cId="768759826" sldId="281"/>
            <ac:spMk id="3" creationId="{00000000-0000-0000-0000-000000000000}"/>
          </ac:spMkLst>
        </pc:spChg>
        <pc:picChg chg="add del mod">
          <ac:chgData name="Sarah Price" userId="95cd0e1ec4a49d21" providerId="LiveId" clId="{A07A8D1E-BFD8-4D36-9742-ADD67D87676E}" dt="2019-04-11T09:55:05.874" v="4071" actId="478"/>
          <ac:picMkLst>
            <pc:docMk/>
            <pc:sldMk cId="768759826" sldId="281"/>
            <ac:picMk id="4" creationId="{AF04E9B9-3466-49B5-A3E0-29AEF9FDB077}"/>
          </ac:picMkLst>
        </pc:picChg>
      </pc:sldChg>
      <pc:sldChg chg="addSp delSp modSp delAnim">
        <pc:chgData name="Sarah Price" userId="95cd0e1ec4a49d21" providerId="LiveId" clId="{A07A8D1E-BFD8-4D36-9742-ADD67D87676E}" dt="2019-04-11T14:29:37.341" v="8568" actId="20577"/>
        <pc:sldMkLst>
          <pc:docMk/>
          <pc:sldMk cId="3791014802" sldId="282"/>
        </pc:sldMkLst>
        <pc:spChg chg="mod">
          <ac:chgData name="Sarah Price" userId="95cd0e1ec4a49d21" providerId="LiveId" clId="{A07A8D1E-BFD8-4D36-9742-ADD67D87676E}" dt="2019-04-11T14:29:37.341" v="8568" actId="20577"/>
          <ac:spMkLst>
            <pc:docMk/>
            <pc:sldMk cId="3791014802" sldId="282"/>
            <ac:spMk id="3" creationId="{00000000-0000-0000-0000-000000000000}"/>
          </ac:spMkLst>
        </pc:spChg>
        <pc:picChg chg="add del mod">
          <ac:chgData name="Sarah Price" userId="95cd0e1ec4a49d21" providerId="LiveId" clId="{A07A8D1E-BFD8-4D36-9742-ADD67D87676E}" dt="2019-04-11T09:55:01.648" v="4069" actId="478"/>
          <ac:picMkLst>
            <pc:docMk/>
            <pc:sldMk cId="3791014802" sldId="282"/>
            <ac:picMk id="4" creationId="{B49A46DE-ACF2-4B09-9809-604C85FA9F6E}"/>
          </ac:picMkLst>
        </pc:picChg>
      </pc:sldChg>
      <pc:sldChg chg="addSp delSp modSp add mod modTransition setBg delAnim modAnim">
        <pc:chgData name="Sarah Price" userId="95cd0e1ec4a49d21" providerId="LiveId" clId="{A07A8D1E-BFD8-4D36-9742-ADD67D87676E}" dt="2019-04-11T13:13:32.194" v="5679" actId="20577"/>
        <pc:sldMkLst>
          <pc:docMk/>
          <pc:sldMk cId="2447649405" sldId="283"/>
        </pc:sldMkLst>
        <pc:spChg chg="mod">
          <ac:chgData name="Sarah Price" userId="95cd0e1ec4a49d21" providerId="LiveId" clId="{A07A8D1E-BFD8-4D36-9742-ADD67D87676E}" dt="2019-04-10T20:20:48.987" v="1708" actId="26606"/>
          <ac:spMkLst>
            <pc:docMk/>
            <pc:sldMk cId="2447649405" sldId="283"/>
            <ac:spMk id="2" creationId="{3E1763D8-A56B-47B1-9475-6E0DDDC0344D}"/>
          </ac:spMkLst>
        </pc:spChg>
        <pc:spChg chg="del mod">
          <ac:chgData name="Sarah Price" userId="95cd0e1ec4a49d21" providerId="LiveId" clId="{A07A8D1E-BFD8-4D36-9742-ADD67D87676E}" dt="2019-04-10T20:20:48.987" v="1708" actId="26606"/>
          <ac:spMkLst>
            <pc:docMk/>
            <pc:sldMk cId="2447649405" sldId="283"/>
            <ac:spMk id="3" creationId="{31FEC2EA-4B94-4F59-B70E-2720D5CDDB7A}"/>
          </ac:spMkLst>
        </pc:spChg>
        <pc:graphicFrameChg chg="add mod">
          <ac:chgData name="Sarah Price" userId="95cd0e1ec4a49d21" providerId="LiveId" clId="{A07A8D1E-BFD8-4D36-9742-ADD67D87676E}" dt="2019-04-11T13:13:32.194" v="5679" actId="20577"/>
          <ac:graphicFrameMkLst>
            <pc:docMk/>
            <pc:sldMk cId="2447649405" sldId="283"/>
            <ac:graphicFrameMk id="5" creationId="{55896D3C-32BC-495E-9462-804D62BE4BD8}"/>
          </ac:graphicFrameMkLst>
        </pc:graphicFrameChg>
        <pc:picChg chg="add del mod">
          <ac:chgData name="Sarah Price" userId="95cd0e1ec4a49d21" providerId="LiveId" clId="{A07A8D1E-BFD8-4D36-9742-ADD67D87676E}" dt="2019-04-11T09:54:49.027" v="4063" actId="478"/>
          <ac:picMkLst>
            <pc:docMk/>
            <pc:sldMk cId="2447649405" sldId="283"/>
            <ac:picMk id="3" creationId="{07558815-F469-4D94-A38A-0D18E31BE501}"/>
          </ac:picMkLst>
        </pc:picChg>
      </pc:sldChg>
      <pc:sldChg chg="modSp add">
        <pc:chgData name="Sarah Price" userId="95cd0e1ec4a49d21" providerId="LiveId" clId="{A07A8D1E-BFD8-4D36-9742-ADD67D87676E}" dt="2019-04-11T14:52:52.798" v="8660" actId="6549"/>
        <pc:sldMkLst>
          <pc:docMk/>
          <pc:sldMk cId="3715783608" sldId="284"/>
        </pc:sldMkLst>
        <pc:spChg chg="mod">
          <ac:chgData name="Sarah Price" userId="95cd0e1ec4a49d21" providerId="LiveId" clId="{A07A8D1E-BFD8-4D36-9742-ADD67D87676E}" dt="2019-04-11T14:52:52.798" v="8660" actId="6549"/>
          <ac:spMkLst>
            <pc:docMk/>
            <pc:sldMk cId="3715783608" sldId="284"/>
            <ac:spMk id="3" creationId="{00000000-0000-0000-0000-000000000000}"/>
          </ac:spMkLst>
        </pc:spChg>
      </pc:sldChg>
    </pc:docChg>
  </pc:docChgLst>
</pc:chgInfo>
</file>

<file path=ppt/diagrams/_rels/data2.xml.rels><?xml version="1.0" encoding="UTF-8" standalone="yes"?>
<Relationships xmlns="http://schemas.openxmlformats.org/package/2006/relationships"><Relationship Id="rId1" Type="http://schemas.openxmlformats.org/officeDocument/2006/relationships/hyperlink" Target="https://warwick.ac.uk/fac/sci/med/research/platform/wemwbs/wemwbs_14_item.pdf" TargetMode="External"/></Relationships>
</file>

<file path=ppt/diagrams/_rels/data3.xml.rels><?xml version="1.0" encoding="UTF-8" standalone="yes"?>
<Relationships xmlns="http://schemas.openxmlformats.org/package/2006/relationships"><Relationship Id="rId8" Type="http://schemas.openxmlformats.org/officeDocument/2006/relationships/image" Target="../media/image16.svg"/><Relationship Id="rId3" Type="http://schemas.openxmlformats.org/officeDocument/2006/relationships/image" Target="../media/image11.png"/><Relationship Id="rId7" Type="http://schemas.openxmlformats.org/officeDocument/2006/relationships/image" Target="../media/image15.png"/><Relationship Id="rId12" Type="http://schemas.openxmlformats.org/officeDocument/2006/relationships/image" Target="../media/image20.svg"/><Relationship Id="rId2" Type="http://schemas.openxmlformats.org/officeDocument/2006/relationships/image" Target="../media/image10.svg"/><Relationship Id="rId1" Type="http://schemas.openxmlformats.org/officeDocument/2006/relationships/image" Target="../media/image9.png"/><Relationship Id="rId6" Type="http://schemas.openxmlformats.org/officeDocument/2006/relationships/image" Target="../media/image14.svg"/><Relationship Id="rId11" Type="http://schemas.openxmlformats.org/officeDocument/2006/relationships/image" Target="../media/image19.png"/><Relationship Id="rId5" Type="http://schemas.openxmlformats.org/officeDocument/2006/relationships/image" Target="../media/image13.png"/><Relationship Id="rId10" Type="http://schemas.openxmlformats.org/officeDocument/2006/relationships/image" Target="../media/image18.svg"/><Relationship Id="rId4" Type="http://schemas.openxmlformats.org/officeDocument/2006/relationships/image" Target="../media/image12.svg"/><Relationship Id="rId9" Type="http://schemas.openxmlformats.org/officeDocument/2006/relationships/image" Target="../media/image17.png"/></Relationships>
</file>

<file path=ppt/diagrams/_rels/drawing2.xml.rels><?xml version="1.0" encoding="UTF-8" standalone="yes"?>
<Relationships xmlns="http://schemas.openxmlformats.org/package/2006/relationships"><Relationship Id="rId1" Type="http://schemas.openxmlformats.org/officeDocument/2006/relationships/hyperlink" Target="https://warwick.ac.uk/fac/sci/med/research/platform/wemwbs/wemwbs_14_item.pdf" TargetMode="External"/></Relationships>
</file>

<file path=ppt/diagrams/_rels/drawing3.xml.rels><?xml version="1.0" encoding="UTF-8" standalone="yes"?>
<Relationships xmlns="http://schemas.openxmlformats.org/package/2006/relationships"><Relationship Id="rId8" Type="http://schemas.openxmlformats.org/officeDocument/2006/relationships/image" Target="../media/image16.svg"/><Relationship Id="rId3" Type="http://schemas.openxmlformats.org/officeDocument/2006/relationships/image" Target="../media/image11.png"/><Relationship Id="rId7" Type="http://schemas.openxmlformats.org/officeDocument/2006/relationships/image" Target="../media/image15.png"/><Relationship Id="rId12" Type="http://schemas.openxmlformats.org/officeDocument/2006/relationships/image" Target="../media/image20.svg"/><Relationship Id="rId2" Type="http://schemas.openxmlformats.org/officeDocument/2006/relationships/image" Target="../media/image10.svg"/><Relationship Id="rId1" Type="http://schemas.openxmlformats.org/officeDocument/2006/relationships/image" Target="../media/image9.png"/><Relationship Id="rId6" Type="http://schemas.openxmlformats.org/officeDocument/2006/relationships/image" Target="../media/image14.svg"/><Relationship Id="rId11" Type="http://schemas.openxmlformats.org/officeDocument/2006/relationships/image" Target="../media/image19.png"/><Relationship Id="rId5" Type="http://schemas.openxmlformats.org/officeDocument/2006/relationships/image" Target="../media/image13.png"/><Relationship Id="rId10" Type="http://schemas.openxmlformats.org/officeDocument/2006/relationships/image" Target="../media/image18.svg"/><Relationship Id="rId4" Type="http://schemas.openxmlformats.org/officeDocument/2006/relationships/image" Target="../media/image12.svg"/><Relationship Id="rId9" Type="http://schemas.openxmlformats.org/officeDocument/2006/relationships/image" Target="../media/image17.png"/></Relationships>
</file>

<file path=ppt/diagrams/colors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18/5/colors/Iconchunking_neutralicon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D1828E79-4AA4-4E67-AB3E-61BA308583BF}" type="doc">
      <dgm:prSet loTypeId="urn:microsoft.com/office/officeart/2005/8/layout/default" loCatId="list" qsTypeId="urn:microsoft.com/office/officeart/2005/8/quickstyle/simple1" qsCatId="simple" csTypeId="urn:microsoft.com/office/officeart/2005/8/colors/colorful1" csCatId="colorful" phldr="1"/>
      <dgm:spPr/>
      <dgm:t>
        <a:bodyPr/>
        <a:lstStyle/>
        <a:p>
          <a:endParaRPr lang="en-US"/>
        </a:p>
      </dgm:t>
    </dgm:pt>
    <dgm:pt modelId="{7EAA4302-1347-478E-92EB-755C6907C749}">
      <dgm:prSet/>
      <dgm:spPr/>
      <dgm:t>
        <a:bodyPr/>
        <a:lstStyle/>
        <a:p>
          <a:r>
            <a:rPr lang="en-GB" dirty="0"/>
            <a:t>Foundation Phase (Welsh Government, 2015)</a:t>
          </a:r>
          <a:endParaRPr lang="en-US" dirty="0"/>
        </a:p>
      </dgm:t>
    </dgm:pt>
    <dgm:pt modelId="{06D9136D-AA3E-4E7B-8423-8E4479D5D200}" type="parTrans" cxnId="{302F59B1-29BB-4BEB-8ED7-176046460FB6}">
      <dgm:prSet/>
      <dgm:spPr/>
      <dgm:t>
        <a:bodyPr/>
        <a:lstStyle/>
        <a:p>
          <a:endParaRPr lang="en-US"/>
        </a:p>
      </dgm:t>
    </dgm:pt>
    <dgm:pt modelId="{33ED0BA3-3375-4FB0-B552-AD690A74B42C}" type="sibTrans" cxnId="{302F59B1-29BB-4BEB-8ED7-176046460FB6}">
      <dgm:prSet/>
      <dgm:spPr/>
      <dgm:t>
        <a:bodyPr/>
        <a:lstStyle/>
        <a:p>
          <a:endParaRPr lang="en-US"/>
        </a:p>
      </dgm:t>
    </dgm:pt>
    <dgm:pt modelId="{BD1EFB19-B41C-4489-BF50-151A46B5E65E}">
      <dgm:prSet/>
      <dgm:spPr/>
      <dgm:t>
        <a:bodyPr/>
        <a:lstStyle/>
        <a:p>
          <a:r>
            <a:rPr lang="en-GB" dirty="0"/>
            <a:t>Montessori (Montessori, 1996)</a:t>
          </a:r>
          <a:endParaRPr lang="en-US" dirty="0"/>
        </a:p>
      </dgm:t>
    </dgm:pt>
    <dgm:pt modelId="{64B2397E-12A5-4D07-86B8-E59EB576C25F}" type="parTrans" cxnId="{9C017FE5-D87F-4C16-ADE9-3C47C244F7DD}">
      <dgm:prSet/>
      <dgm:spPr/>
      <dgm:t>
        <a:bodyPr/>
        <a:lstStyle/>
        <a:p>
          <a:endParaRPr lang="en-US"/>
        </a:p>
      </dgm:t>
    </dgm:pt>
    <dgm:pt modelId="{ABAEE6B5-CFDC-4C29-BF35-892771565778}" type="sibTrans" cxnId="{9C017FE5-D87F-4C16-ADE9-3C47C244F7DD}">
      <dgm:prSet/>
      <dgm:spPr/>
      <dgm:t>
        <a:bodyPr/>
        <a:lstStyle/>
        <a:p>
          <a:endParaRPr lang="en-US"/>
        </a:p>
      </dgm:t>
    </dgm:pt>
    <dgm:pt modelId="{481B1992-0478-4E98-BDD4-03CD1699E5E1}">
      <dgm:prSet/>
      <dgm:spPr/>
      <dgm:t>
        <a:bodyPr/>
        <a:lstStyle/>
        <a:p>
          <a:r>
            <a:rPr lang="en-GB" dirty="0"/>
            <a:t>Vygotsky (Vygotsky, 1978)</a:t>
          </a:r>
          <a:endParaRPr lang="en-US" dirty="0"/>
        </a:p>
      </dgm:t>
    </dgm:pt>
    <dgm:pt modelId="{C3FFDCE0-7937-4542-9D2D-166674DB50E3}" type="parTrans" cxnId="{106D1041-6AF7-4D98-A213-C1F305F6D30B}">
      <dgm:prSet/>
      <dgm:spPr/>
      <dgm:t>
        <a:bodyPr/>
        <a:lstStyle/>
        <a:p>
          <a:endParaRPr lang="en-US"/>
        </a:p>
      </dgm:t>
    </dgm:pt>
    <dgm:pt modelId="{66E34DDF-D5ED-4B9F-98D9-0666A19810EB}" type="sibTrans" cxnId="{106D1041-6AF7-4D98-A213-C1F305F6D30B}">
      <dgm:prSet/>
      <dgm:spPr/>
      <dgm:t>
        <a:bodyPr/>
        <a:lstStyle/>
        <a:p>
          <a:endParaRPr lang="en-US"/>
        </a:p>
      </dgm:t>
    </dgm:pt>
    <dgm:pt modelId="{DDFB63C3-40A7-44DA-8E2A-B4BB91E43A15}">
      <dgm:prSet/>
      <dgm:spPr/>
      <dgm:t>
        <a:bodyPr/>
        <a:lstStyle/>
        <a:p>
          <a:r>
            <a:rPr lang="en-GB" dirty="0"/>
            <a:t>Dewey (Mooney, 2000)</a:t>
          </a:r>
          <a:endParaRPr lang="en-US" dirty="0"/>
        </a:p>
      </dgm:t>
    </dgm:pt>
    <dgm:pt modelId="{037002B7-924A-46A3-93D6-F3E7CC992EF5}" type="parTrans" cxnId="{81B31516-9F40-4EB2-A329-8C9A2797F002}">
      <dgm:prSet/>
      <dgm:spPr/>
      <dgm:t>
        <a:bodyPr/>
        <a:lstStyle/>
        <a:p>
          <a:endParaRPr lang="en-US"/>
        </a:p>
      </dgm:t>
    </dgm:pt>
    <dgm:pt modelId="{3A8E7FAE-A2CB-48BB-BE24-B6A24C49A926}" type="sibTrans" cxnId="{81B31516-9F40-4EB2-A329-8C9A2797F002}">
      <dgm:prSet/>
      <dgm:spPr/>
      <dgm:t>
        <a:bodyPr/>
        <a:lstStyle/>
        <a:p>
          <a:endParaRPr lang="en-US"/>
        </a:p>
      </dgm:t>
    </dgm:pt>
    <dgm:pt modelId="{3DF1A274-813C-4DA9-B7C2-7232B841BDF6}">
      <dgm:prSet/>
      <dgm:spPr/>
      <dgm:t>
        <a:bodyPr/>
        <a:lstStyle/>
        <a:p>
          <a:r>
            <a:rPr lang="en-GB" dirty="0"/>
            <a:t>Forest Schools (Williams-Siegfredsen, 2012, underpinned by research by Pedersen and Saltin, 2003)</a:t>
          </a:r>
          <a:endParaRPr lang="en-US" dirty="0"/>
        </a:p>
      </dgm:t>
    </dgm:pt>
    <dgm:pt modelId="{89166327-427E-4472-9C9F-70FFDB2488DD}" type="parTrans" cxnId="{4633315B-D3D0-4446-AFD4-C2DBF236F600}">
      <dgm:prSet/>
      <dgm:spPr/>
      <dgm:t>
        <a:bodyPr/>
        <a:lstStyle/>
        <a:p>
          <a:endParaRPr lang="en-US"/>
        </a:p>
      </dgm:t>
    </dgm:pt>
    <dgm:pt modelId="{44F596D0-09FA-47A9-8AE5-6911648595F4}" type="sibTrans" cxnId="{4633315B-D3D0-4446-AFD4-C2DBF236F600}">
      <dgm:prSet/>
      <dgm:spPr/>
      <dgm:t>
        <a:bodyPr/>
        <a:lstStyle/>
        <a:p>
          <a:endParaRPr lang="en-US"/>
        </a:p>
      </dgm:t>
    </dgm:pt>
    <dgm:pt modelId="{67576F03-C90B-4D18-84F4-3D3246368E32}">
      <dgm:prSet/>
      <dgm:spPr/>
      <dgm:t>
        <a:bodyPr/>
        <a:lstStyle/>
        <a:p>
          <a:r>
            <a:rPr lang="en-GB" dirty="0"/>
            <a:t>Froebel (Sigsaard, 1978)</a:t>
          </a:r>
          <a:endParaRPr lang="en-US" dirty="0"/>
        </a:p>
      </dgm:t>
    </dgm:pt>
    <dgm:pt modelId="{11D075AA-1C39-46A2-9FB4-DE1F6CFBAFD3}" type="parTrans" cxnId="{07EF5B99-E3EA-4F42-AA57-A4402815B303}">
      <dgm:prSet/>
      <dgm:spPr/>
      <dgm:t>
        <a:bodyPr/>
        <a:lstStyle/>
        <a:p>
          <a:endParaRPr lang="en-US"/>
        </a:p>
      </dgm:t>
    </dgm:pt>
    <dgm:pt modelId="{4BA030F8-C572-4982-BA6C-7AF55704262F}" type="sibTrans" cxnId="{07EF5B99-E3EA-4F42-AA57-A4402815B303}">
      <dgm:prSet/>
      <dgm:spPr/>
      <dgm:t>
        <a:bodyPr/>
        <a:lstStyle/>
        <a:p>
          <a:endParaRPr lang="en-US"/>
        </a:p>
      </dgm:t>
    </dgm:pt>
    <dgm:pt modelId="{892A1217-5A05-4BD1-AA08-7338D37AAEBC}">
      <dgm:prSet/>
      <dgm:spPr/>
      <dgm:t>
        <a:bodyPr/>
        <a:lstStyle/>
        <a:p>
          <a:r>
            <a:rPr lang="en-GB" dirty="0"/>
            <a:t>Piaget (Mooney, 2000)</a:t>
          </a:r>
          <a:endParaRPr lang="en-US" dirty="0"/>
        </a:p>
      </dgm:t>
    </dgm:pt>
    <dgm:pt modelId="{595AD6AB-5A6E-457E-87E4-2F67FD7DAA4C}" type="parTrans" cxnId="{5A1858C2-6B01-48BE-881C-73FEC41CDD2D}">
      <dgm:prSet/>
      <dgm:spPr/>
      <dgm:t>
        <a:bodyPr/>
        <a:lstStyle/>
        <a:p>
          <a:endParaRPr lang="en-US"/>
        </a:p>
      </dgm:t>
    </dgm:pt>
    <dgm:pt modelId="{D1E85239-A09B-43DD-8B82-246AD706B80B}" type="sibTrans" cxnId="{5A1858C2-6B01-48BE-881C-73FEC41CDD2D}">
      <dgm:prSet/>
      <dgm:spPr/>
      <dgm:t>
        <a:bodyPr/>
        <a:lstStyle/>
        <a:p>
          <a:endParaRPr lang="en-US"/>
        </a:p>
      </dgm:t>
    </dgm:pt>
    <dgm:pt modelId="{79416242-7DAD-47F5-AE97-DD1564A2E7DD}" type="pres">
      <dgm:prSet presAssocID="{D1828E79-4AA4-4E67-AB3E-61BA308583BF}" presName="diagram" presStyleCnt="0">
        <dgm:presLayoutVars>
          <dgm:dir/>
          <dgm:resizeHandles val="exact"/>
        </dgm:presLayoutVars>
      </dgm:prSet>
      <dgm:spPr/>
    </dgm:pt>
    <dgm:pt modelId="{746101DF-7BBC-4296-AA83-11423A72CB76}" type="pres">
      <dgm:prSet presAssocID="{7EAA4302-1347-478E-92EB-755C6907C749}" presName="node" presStyleLbl="node1" presStyleIdx="0" presStyleCnt="7">
        <dgm:presLayoutVars>
          <dgm:bulletEnabled val="1"/>
        </dgm:presLayoutVars>
      </dgm:prSet>
      <dgm:spPr/>
    </dgm:pt>
    <dgm:pt modelId="{E3FA9743-E559-4BAE-B424-63371EFEA686}" type="pres">
      <dgm:prSet presAssocID="{33ED0BA3-3375-4FB0-B552-AD690A74B42C}" presName="sibTrans" presStyleCnt="0"/>
      <dgm:spPr/>
    </dgm:pt>
    <dgm:pt modelId="{D992ADC7-C297-47A0-8C88-15B8793392C4}" type="pres">
      <dgm:prSet presAssocID="{BD1EFB19-B41C-4489-BF50-151A46B5E65E}" presName="node" presStyleLbl="node1" presStyleIdx="1" presStyleCnt="7">
        <dgm:presLayoutVars>
          <dgm:bulletEnabled val="1"/>
        </dgm:presLayoutVars>
      </dgm:prSet>
      <dgm:spPr/>
    </dgm:pt>
    <dgm:pt modelId="{BBB9BA53-E9FE-4151-9118-0110ED71D7AD}" type="pres">
      <dgm:prSet presAssocID="{ABAEE6B5-CFDC-4C29-BF35-892771565778}" presName="sibTrans" presStyleCnt="0"/>
      <dgm:spPr/>
    </dgm:pt>
    <dgm:pt modelId="{79992793-7F64-4B0C-82B0-E930FD4DD217}" type="pres">
      <dgm:prSet presAssocID="{481B1992-0478-4E98-BDD4-03CD1699E5E1}" presName="node" presStyleLbl="node1" presStyleIdx="2" presStyleCnt="7">
        <dgm:presLayoutVars>
          <dgm:bulletEnabled val="1"/>
        </dgm:presLayoutVars>
      </dgm:prSet>
      <dgm:spPr/>
    </dgm:pt>
    <dgm:pt modelId="{609C4CD2-4895-4D7F-B6C0-3975C30509C8}" type="pres">
      <dgm:prSet presAssocID="{66E34DDF-D5ED-4B9F-98D9-0666A19810EB}" presName="sibTrans" presStyleCnt="0"/>
      <dgm:spPr/>
    </dgm:pt>
    <dgm:pt modelId="{37F6DD7A-5BE9-4A83-94C8-D89835CD2C88}" type="pres">
      <dgm:prSet presAssocID="{DDFB63C3-40A7-44DA-8E2A-B4BB91E43A15}" presName="node" presStyleLbl="node1" presStyleIdx="3" presStyleCnt="7" custLinFactY="17519" custLinFactNeighborX="-56941" custLinFactNeighborY="100000">
        <dgm:presLayoutVars>
          <dgm:bulletEnabled val="1"/>
        </dgm:presLayoutVars>
      </dgm:prSet>
      <dgm:spPr/>
    </dgm:pt>
    <dgm:pt modelId="{0854730F-E778-425F-B016-15A920372FAB}" type="pres">
      <dgm:prSet presAssocID="{3A8E7FAE-A2CB-48BB-BE24-B6A24C49A926}" presName="sibTrans" presStyleCnt="0"/>
      <dgm:spPr/>
    </dgm:pt>
    <dgm:pt modelId="{891F2D25-CDCE-401C-ACFE-B5A33CE9E83E}" type="pres">
      <dgm:prSet presAssocID="{3DF1A274-813C-4DA9-B7C2-7232B841BDF6}" presName="node" presStyleLbl="node1" presStyleIdx="4" presStyleCnt="7">
        <dgm:presLayoutVars>
          <dgm:bulletEnabled val="1"/>
        </dgm:presLayoutVars>
      </dgm:prSet>
      <dgm:spPr/>
    </dgm:pt>
    <dgm:pt modelId="{99155FF5-3B32-4ADB-8783-F751C050826D}" type="pres">
      <dgm:prSet presAssocID="{44F596D0-09FA-47A9-8AE5-6911648595F4}" presName="sibTrans" presStyleCnt="0"/>
      <dgm:spPr/>
    </dgm:pt>
    <dgm:pt modelId="{5F6C39DC-E33E-4EA7-89B3-A83D7F3A83D8}" type="pres">
      <dgm:prSet presAssocID="{67576F03-C90B-4D18-84F4-3D3246368E32}" presName="node" presStyleLbl="node1" presStyleIdx="5" presStyleCnt="7">
        <dgm:presLayoutVars>
          <dgm:bulletEnabled val="1"/>
        </dgm:presLayoutVars>
      </dgm:prSet>
      <dgm:spPr/>
    </dgm:pt>
    <dgm:pt modelId="{925F6548-86D2-4347-8FF3-939A422E801D}" type="pres">
      <dgm:prSet presAssocID="{4BA030F8-C572-4982-BA6C-7AF55704262F}" presName="sibTrans" presStyleCnt="0"/>
      <dgm:spPr/>
    </dgm:pt>
    <dgm:pt modelId="{0E229FA9-1949-4104-A46B-C66AA610488D}" type="pres">
      <dgm:prSet presAssocID="{892A1217-5A05-4BD1-AA08-7338D37AAEBC}" presName="node" presStyleLbl="node1" presStyleIdx="6" presStyleCnt="7" custLinFactY="-17519" custLinFactNeighborX="51886" custLinFactNeighborY="-100000">
        <dgm:presLayoutVars>
          <dgm:bulletEnabled val="1"/>
        </dgm:presLayoutVars>
      </dgm:prSet>
      <dgm:spPr/>
    </dgm:pt>
  </dgm:ptLst>
  <dgm:cxnLst>
    <dgm:cxn modelId="{81B31516-9F40-4EB2-A329-8C9A2797F002}" srcId="{D1828E79-4AA4-4E67-AB3E-61BA308583BF}" destId="{DDFB63C3-40A7-44DA-8E2A-B4BB91E43A15}" srcOrd="3" destOrd="0" parTransId="{037002B7-924A-46A3-93D6-F3E7CC992EF5}" sibTransId="{3A8E7FAE-A2CB-48BB-BE24-B6A24C49A926}"/>
    <dgm:cxn modelId="{76837218-1A41-4BFE-B84E-75BFD9033FC5}" type="presOf" srcId="{DDFB63C3-40A7-44DA-8E2A-B4BB91E43A15}" destId="{37F6DD7A-5BE9-4A83-94C8-D89835CD2C88}" srcOrd="0" destOrd="0" presId="urn:microsoft.com/office/officeart/2005/8/layout/default"/>
    <dgm:cxn modelId="{A49A2A23-96CD-484D-94A8-BB55498F2FD0}" type="presOf" srcId="{D1828E79-4AA4-4E67-AB3E-61BA308583BF}" destId="{79416242-7DAD-47F5-AE97-DD1564A2E7DD}" srcOrd="0" destOrd="0" presId="urn:microsoft.com/office/officeart/2005/8/layout/default"/>
    <dgm:cxn modelId="{BE83D939-2397-4048-813B-32DD2A2997F8}" type="presOf" srcId="{7EAA4302-1347-478E-92EB-755C6907C749}" destId="{746101DF-7BBC-4296-AA83-11423A72CB76}" srcOrd="0" destOrd="0" presId="urn:microsoft.com/office/officeart/2005/8/layout/default"/>
    <dgm:cxn modelId="{4633315B-D3D0-4446-AFD4-C2DBF236F600}" srcId="{D1828E79-4AA4-4E67-AB3E-61BA308583BF}" destId="{3DF1A274-813C-4DA9-B7C2-7232B841BDF6}" srcOrd="4" destOrd="0" parTransId="{89166327-427E-4472-9C9F-70FFDB2488DD}" sibTransId="{44F596D0-09FA-47A9-8AE5-6911648595F4}"/>
    <dgm:cxn modelId="{106D1041-6AF7-4D98-A213-C1F305F6D30B}" srcId="{D1828E79-4AA4-4E67-AB3E-61BA308583BF}" destId="{481B1992-0478-4E98-BDD4-03CD1699E5E1}" srcOrd="2" destOrd="0" parTransId="{C3FFDCE0-7937-4542-9D2D-166674DB50E3}" sibTransId="{66E34DDF-D5ED-4B9F-98D9-0666A19810EB}"/>
    <dgm:cxn modelId="{4B09F171-A083-47AB-9C90-3F6F27F4DEC4}" type="presOf" srcId="{892A1217-5A05-4BD1-AA08-7338D37AAEBC}" destId="{0E229FA9-1949-4104-A46B-C66AA610488D}" srcOrd="0" destOrd="0" presId="urn:microsoft.com/office/officeart/2005/8/layout/default"/>
    <dgm:cxn modelId="{7CB2548F-3212-403F-A8F4-B37DF37B0113}" type="presOf" srcId="{481B1992-0478-4E98-BDD4-03CD1699E5E1}" destId="{79992793-7F64-4B0C-82B0-E930FD4DD217}" srcOrd="0" destOrd="0" presId="urn:microsoft.com/office/officeart/2005/8/layout/default"/>
    <dgm:cxn modelId="{BCA66492-2756-46D1-BC7B-AB70C0794621}" type="presOf" srcId="{BD1EFB19-B41C-4489-BF50-151A46B5E65E}" destId="{D992ADC7-C297-47A0-8C88-15B8793392C4}" srcOrd="0" destOrd="0" presId="urn:microsoft.com/office/officeart/2005/8/layout/default"/>
    <dgm:cxn modelId="{07EF5B99-E3EA-4F42-AA57-A4402815B303}" srcId="{D1828E79-4AA4-4E67-AB3E-61BA308583BF}" destId="{67576F03-C90B-4D18-84F4-3D3246368E32}" srcOrd="5" destOrd="0" parTransId="{11D075AA-1C39-46A2-9FB4-DE1F6CFBAFD3}" sibTransId="{4BA030F8-C572-4982-BA6C-7AF55704262F}"/>
    <dgm:cxn modelId="{C757C8AC-7F2B-4E07-BED4-DB58932BDDFF}" type="presOf" srcId="{67576F03-C90B-4D18-84F4-3D3246368E32}" destId="{5F6C39DC-E33E-4EA7-89B3-A83D7F3A83D8}" srcOrd="0" destOrd="0" presId="urn:microsoft.com/office/officeart/2005/8/layout/default"/>
    <dgm:cxn modelId="{302F59B1-29BB-4BEB-8ED7-176046460FB6}" srcId="{D1828E79-4AA4-4E67-AB3E-61BA308583BF}" destId="{7EAA4302-1347-478E-92EB-755C6907C749}" srcOrd="0" destOrd="0" parTransId="{06D9136D-AA3E-4E7B-8423-8E4479D5D200}" sibTransId="{33ED0BA3-3375-4FB0-B552-AD690A74B42C}"/>
    <dgm:cxn modelId="{5A1858C2-6B01-48BE-881C-73FEC41CDD2D}" srcId="{D1828E79-4AA4-4E67-AB3E-61BA308583BF}" destId="{892A1217-5A05-4BD1-AA08-7338D37AAEBC}" srcOrd="6" destOrd="0" parTransId="{595AD6AB-5A6E-457E-87E4-2F67FD7DAA4C}" sibTransId="{D1E85239-A09B-43DD-8B82-246AD706B80B}"/>
    <dgm:cxn modelId="{9C017FE5-D87F-4C16-ADE9-3C47C244F7DD}" srcId="{D1828E79-4AA4-4E67-AB3E-61BA308583BF}" destId="{BD1EFB19-B41C-4489-BF50-151A46B5E65E}" srcOrd="1" destOrd="0" parTransId="{64B2397E-12A5-4D07-86B8-E59EB576C25F}" sibTransId="{ABAEE6B5-CFDC-4C29-BF35-892771565778}"/>
    <dgm:cxn modelId="{19B472E7-CC25-41FC-A822-CEA4E6D9437F}" type="presOf" srcId="{3DF1A274-813C-4DA9-B7C2-7232B841BDF6}" destId="{891F2D25-CDCE-401C-ACFE-B5A33CE9E83E}" srcOrd="0" destOrd="0" presId="urn:microsoft.com/office/officeart/2005/8/layout/default"/>
    <dgm:cxn modelId="{B32C10C3-E748-4877-B0E3-32816F36447C}" type="presParOf" srcId="{79416242-7DAD-47F5-AE97-DD1564A2E7DD}" destId="{746101DF-7BBC-4296-AA83-11423A72CB76}" srcOrd="0" destOrd="0" presId="urn:microsoft.com/office/officeart/2005/8/layout/default"/>
    <dgm:cxn modelId="{505345BE-3B25-4F1C-B6C5-D3962B5D5820}" type="presParOf" srcId="{79416242-7DAD-47F5-AE97-DD1564A2E7DD}" destId="{E3FA9743-E559-4BAE-B424-63371EFEA686}" srcOrd="1" destOrd="0" presId="urn:microsoft.com/office/officeart/2005/8/layout/default"/>
    <dgm:cxn modelId="{6E2B85D6-9E76-4055-AF2A-D7AA34DB0A28}" type="presParOf" srcId="{79416242-7DAD-47F5-AE97-DD1564A2E7DD}" destId="{D992ADC7-C297-47A0-8C88-15B8793392C4}" srcOrd="2" destOrd="0" presId="urn:microsoft.com/office/officeart/2005/8/layout/default"/>
    <dgm:cxn modelId="{491FF027-E3F3-45EB-B3F9-46F87B5D4AD0}" type="presParOf" srcId="{79416242-7DAD-47F5-AE97-DD1564A2E7DD}" destId="{BBB9BA53-E9FE-4151-9118-0110ED71D7AD}" srcOrd="3" destOrd="0" presId="urn:microsoft.com/office/officeart/2005/8/layout/default"/>
    <dgm:cxn modelId="{60D5773F-9E44-4D5A-B533-1900B914351C}" type="presParOf" srcId="{79416242-7DAD-47F5-AE97-DD1564A2E7DD}" destId="{79992793-7F64-4B0C-82B0-E930FD4DD217}" srcOrd="4" destOrd="0" presId="urn:microsoft.com/office/officeart/2005/8/layout/default"/>
    <dgm:cxn modelId="{6DA284A7-D390-4785-BE4C-35066423347A}" type="presParOf" srcId="{79416242-7DAD-47F5-AE97-DD1564A2E7DD}" destId="{609C4CD2-4895-4D7F-B6C0-3975C30509C8}" srcOrd="5" destOrd="0" presId="urn:microsoft.com/office/officeart/2005/8/layout/default"/>
    <dgm:cxn modelId="{1F7E0FEC-1CD3-4AC4-8FA9-B37142202EE0}" type="presParOf" srcId="{79416242-7DAD-47F5-AE97-DD1564A2E7DD}" destId="{37F6DD7A-5BE9-4A83-94C8-D89835CD2C88}" srcOrd="6" destOrd="0" presId="urn:microsoft.com/office/officeart/2005/8/layout/default"/>
    <dgm:cxn modelId="{50E28885-4216-452D-BB85-9D9D04D77AA4}" type="presParOf" srcId="{79416242-7DAD-47F5-AE97-DD1564A2E7DD}" destId="{0854730F-E778-425F-B016-15A920372FAB}" srcOrd="7" destOrd="0" presId="urn:microsoft.com/office/officeart/2005/8/layout/default"/>
    <dgm:cxn modelId="{788A0118-E2BE-49CA-B2C8-7E3DA1226108}" type="presParOf" srcId="{79416242-7DAD-47F5-AE97-DD1564A2E7DD}" destId="{891F2D25-CDCE-401C-ACFE-B5A33CE9E83E}" srcOrd="8" destOrd="0" presId="urn:microsoft.com/office/officeart/2005/8/layout/default"/>
    <dgm:cxn modelId="{5F94233F-B4D8-44B2-BF61-B3C077EA70B3}" type="presParOf" srcId="{79416242-7DAD-47F5-AE97-DD1564A2E7DD}" destId="{99155FF5-3B32-4ADB-8783-F751C050826D}" srcOrd="9" destOrd="0" presId="urn:microsoft.com/office/officeart/2005/8/layout/default"/>
    <dgm:cxn modelId="{3FB4D563-BAF9-443F-B2D5-CA3EB5FCDA53}" type="presParOf" srcId="{79416242-7DAD-47F5-AE97-DD1564A2E7DD}" destId="{5F6C39DC-E33E-4EA7-89B3-A83D7F3A83D8}" srcOrd="10" destOrd="0" presId="urn:microsoft.com/office/officeart/2005/8/layout/default"/>
    <dgm:cxn modelId="{067BCD54-BD45-44ED-BF7F-F5D49CCE3181}" type="presParOf" srcId="{79416242-7DAD-47F5-AE97-DD1564A2E7DD}" destId="{925F6548-86D2-4347-8FF3-939A422E801D}" srcOrd="11" destOrd="0" presId="urn:microsoft.com/office/officeart/2005/8/layout/default"/>
    <dgm:cxn modelId="{709E4C62-4B11-4856-8B8D-0FDBA74E5C86}" type="presParOf" srcId="{79416242-7DAD-47F5-AE97-DD1564A2E7DD}" destId="{0E229FA9-1949-4104-A46B-C66AA610488D}" srcOrd="12"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781E04EB-4397-4220-978F-A29E563A53C6}" type="doc">
      <dgm:prSet loTypeId="urn:microsoft.com/office/officeart/2005/8/layout/vList2" loCatId="list" qsTypeId="urn:microsoft.com/office/officeart/2005/8/quickstyle/simple1" qsCatId="simple" csTypeId="urn:microsoft.com/office/officeart/2005/8/colors/colorful1" csCatId="colorful" phldr="1"/>
      <dgm:spPr/>
      <dgm:t>
        <a:bodyPr/>
        <a:lstStyle/>
        <a:p>
          <a:endParaRPr lang="en-US"/>
        </a:p>
      </dgm:t>
    </dgm:pt>
    <dgm:pt modelId="{0587AED5-E625-46D1-A025-A26ACB1C4850}">
      <dgm:prSet custT="1"/>
      <dgm:spPr/>
      <dgm:t>
        <a:bodyPr/>
        <a:lstStyle/>
        <a:p>
          <a:r>
            <a:rPr lang="en-GB" sz="1600" dirty="0"/>
            <a:t>Ask parents to keep diaries for 4-6 weeks.</a:t>
          </a:r>
          <a:endParaRPr lang="en-US" sz="1600" dirty="0"/>
        </a:p>
      </dgm:t>
    </dgm:pt>
    <dgm:pt modelId="{D5E0BC9F-6559-4E4B-8173-EC0EB9989C7E}" type="sibTrans" cxnId="{527F50E1-2D8B-4B59-8A3A-4B28C3A78B95}">
      <dgm:prSet/>
      <dgm:spPr/>
      <dgm:t>
        <a:bodyPr/>
        <a:lstStyle/>
        <a:p>
          <a:endParaRPr lang="en-US"/>
        </a:p>
      </dgm:t>
    </dgm:pt>
    <dgm:pt modelId="{C386F8B4-1CFE-475E-B9A8-CE407A74A3CF}" type="parTrans" cxnId="{527F50E1-2D8B-4B59-8A3A-4B28C3A78B95}">
      <dgm:prSet/>
      <dgm:spPr/>
      <dgm:t>
        <a:bodyPr/>
        <a:lstStyle/>
        <a:p>
          <a:endParaRPr lang="en-US"/>
        </a:p>
      </dgm:t>
    </dgm:pt>
    <dgm:pt modelId="{2D1D5925-8E87-4149-8D57-9D82C4766A24}">
      <dgm:prSet custT="1"/>
      <dgm:spPr/>
      <dgm:t>
        <a:bodyPr/>
        <a:lstStyle/>
        <a:p>
          <a:pPr algn="just"/>
          <a:r>
            <a:rPr lang="en-GB" sz="1600" dirty="0"/>
            <a:t>Anonymous questionnaires for parents.</a:t>
          </a:r>
          <a:endParaRPr lang="en-US" sz="1600" dirty="0"/>
        </a:p>
      </dgm:t>
    </dgm:pt>
    <dgm:pt modelId="{B768854A-F3F9-4792-9512-D33DD7593B42}" type="sibTrans" cxnId="{6BA36943-531B-47E0-9BA3-DC29D3B5A2FC}">
      <dgm:prSet/>
      <dgm:spPr/>
      <dgm:t>
        <a:bodyPr/>
        <a:lstStyle/>
        <a:p>
          <a:endParaRPr lang="en-US"/>
        </a:p>
      </dgm:t>
    </dgm:pt>
    <dgm:pt modelId="{648745C5-F4EC-4758-BD3B-F3AD3C7C7FB7}" type="parTrans" cxnId="{6BA36943-531B-47E0-9BA3-DC29D3B5A2FC}">
      <dgm:prSet/>
      <dgm:spPr/>
      <dgm:t>
        <a:bodyPr/>
        <a:lstStyle/>
        <a:p>
          <a:endParaRPr lang="en-US"/>
        </a:p>
      </dgm:t>
    </dgm:pt>
    <dgm:pt modelId="{5EA5B500-33C9-4E89-8D19-8E0E2BBCB6C0}">
      <dgm:prSet custT="1"/>
      <dgm:spPr/>
      <dgm:t>
        <a:bodyPr/>
        <a:lstStyle/>
        <a:p>
          <a:pPr algn="just"/>
          <a:r>
            <a:rPr lang="en-US" sz="1600" dirty="0"/>
            <a:t>Focus</a:t>
          </a:r>
          <a:r>
            <a:rPr lang="en-US" sz="1600" baseline="0" dirty="0"/>
            <a:t> group with parents and carers. </a:t>
          </a:r>
          <a:r>
            <a:rPr lang="en-GB" sz="1600" dirty="0"/>
            <a:t>Find out more about their understanding and knowledge of physical activity that is required for children under the age of 5.</a:t>
          </a:r>
          <a:endParaRPr lang="en-US" sz="1600" dirty="0"/>
        </a:p>
      </dgm:t>
    </dgm:pt>
    <dgm:pt modelId="{630A8A95-16C9-468A-AEA8-1E00530F9DB3}" type="sibTrans" cxnId="{ECC181CD-46BE-4CF1-AA05-DFE63E934E9C}">
      <dgm:prSet/>
      <dgm:spPr/>
      <dgm:t>
        <a:bodyPr/>
        <a:lstStyle/>
        <a:p>
          <a:endParaRPr lang="en-US"/>
        </a:p>
      </dgm:t>
    </dgm:pt>
    <dgm:pt modelId="{FC18256F-3C5D-44D4-B8CC-80632FAB2867}" type="parTrans" cxnId="{ECC181CD-46BE-4CF1-AA05-DFE63E934E9C}">
      <dgm:prSet/>
      <dgm:spPr/>
      <dgm:t>
        <a:bodyPr/>
        <a:lstStyle/>
        <a:p>
          <a:endParaRPr lang="en-US"/>
        </a:p>
      </dgm:t>
    </dgm:pt>
    <dgm:pt modelId="{2BBF7926-DB68-4DC9-9880-92E463CB2B39}">
      <dgm:prSet custT="1"/>
      <dgm:spPr/>
      <dgm:t>
        <a:bodyPr/>
        <a:lstStyle/>
        <a:p>
          <a:pPr algn="just"/>
          <a:r>
            <a:rPr lang="en-US" sz="1600" dirty="0"/>
            <a:t>Focus group with children and use the WEMWBS wellbeing scale with the children in addition to focus group questions. Adapt to use with the children (pictures).</a:t>
          </a:r>
          <a:r>
            <a:rPr lang="en-GB" sz="1600" dirty="0"/>
            <a:t> </a:t>
          </a:r>
          <a:r>
            <a:rPr lang="en-GB" sz="1600" u="sng" dirty="0">
              <a:hlinkClick xmlns:r="http://schemas.openxmlformats.org/officeDocument/2006/relationships" r:id="rId1"/>
            </a:rPr>
            <a:t>https://warwick.ac.uk/fac/sci/med/research/platform/wemwbs/wemwbs_14_item.pdf</a:t>
          </a:r>
          <a:endParaRPr lang="en-US" sz="1600" dirty="0"/>
        </a:p>
      </dgm:t>
    </dgm:pt>
    <dgm:pt modelId="{FE8AD0D9-209C-43EF-9975-2FC9A6ED043A}" type="sibTrans" cxnId="{C2F47A20-9334-4300-93E3-CD5B5C5DD808}">
      <dgm:prSet/>
      <dgm:spPr/>
      <dgm:t>
        <a:bodyPr/>
        <a:lstStyle/>
        <a:p>
          <a:endParaRPr lang="en-US"/>
        </a:p>
      </dgm:t>
    </dgm:pt>
    <dgm:pt modelId="{258E07B0-6A1C-4D7F-A7EF-C250DE6664BE}" type="parTrans" cxnId="{C2F47A20-9334-4300-93E3-CD5B5C5DD808}">
      <dgm:prSet/>
      <dgm:spPr/>
      <dgm:t>
        <a:bodyPr/>
        <a:lstStyle/>
        <a:p>
          <a:endParaRPr lang="en-US"/>
        </a:p>
      </dgm:t>
    </dgm:pt>
    <dgm:pt modelId="{57D1194B-4ABE-4239-B5C9-FADE2B2832CD}" type="pres">
      <dgm:prSet presAssocID="{781E04EB-4397-4220-978F-A29E563A53C6}" presName="linear" presStyleCnt="0">
        <dgm:presLayoutVars>
          <dgm:animLvl val="lvl"/>
          <dgm:resizeHandles val="exact"/>
        </dgm:presLayoutVars>
      </dgm:prSet>
      <dgm:spPr/>
    </dgm:pt>
    <dgm:pt modelId="{C68F77B7-01B6-42EE-AA65-667F1EF35DE2}" type="pres">
      <dgm:prSet presAssocID="{2BBF7926-DB68-4DC9-9880-92E463CB2B39}" presName="parentText" presStyleLbl="node1" presStyleIdx="0" presStyleCnt="4" custScaleY="163800">
        <dgm:presLayoutVars>
          <dgm:chMax val="0"/>
          <dgm:bulletEnabled val="1"/>
        </dgm:presLayoutVars>
      </dgm:prSet>
      <dgm:spPr/>
    </dgm:pt>
    <dgm:pt modelId="{7C72D7C5-C292-43C6-B94A-89946ECDF649}" type="pres">
      <dgm:prSet presAssocID="{FE8AD0D9-209C-43EF-9975-2FC9A6ED043A}" presName="spacer" presStyleCnt="0"/>
      <dgm:spPr/>
    </dgm:pt>
    <dgm:pt modelId="{FD5179C2-09CC-4139-99CB-42E30BAC2B5D}" type="pres">
      <dgm:prSet presAssocID="{5EA5B500-33C9-4E89-8D19-8E0E2BBCB6C0}" presName="parentText" presStyleLbl="node1" presStyleIdx="1" presStyleCnt="4">
        <dgm:presLayoutVars>
          <dgm:chMax val="0"/>
          <dgm:bulletEnabled val="1"/>
        </dgm:presLayoutVars>
      </dgm:prSet>
      <dgm:spPr/>
    </dgm:pt>
    <dgm:pt modelId="{4858BA57-441D-407A-9327-CD60B8F7514B}" type="pres">
      <dgm:prSet presAssocID="{630A8A95-16C9-468A-AEA8-1E00530F9DB3}" presName="spacer" presStyleCnt="0"/>
      <dgm:spPr/>
    </dgm:pt>
    <dgm:pt modelId="{9CA02966-A3FA-4968-B8C6-319018468291}" type="pres">
      <dgm:prSet presAssocID="{2D1D5925-8E87-4149-8D57-9D82C4766A24}" presName="parentText" presStyleLbl="node1" presStyleIdx="2" presStyleCnt="4">
        <dgm:presLayoutVars>
          <dgm:chMax val="0"/>
          <dgm:bulletEnabled val="1"/>
        </dgm:presLayoutVars>
      </dgm:prSet>
      <dgm:spPr/>
    </dgm:pt>
    <dgm:pt modelId="{C14EBB16-C641-4170-A1AF-A3063EDCAFEF}" type="pres">
      <dgm:prSet presAssocID="{B768854A-F3F9-4792-9512-D33DD7593B42}" presName="spacer" presStyleCnt="0"/>
      <dgm:spPr/>
    </dgm:pt>
    <dgm:pt modelId="{99C80955-934D-43F5-9C6A-2AAF978A75ED}" type="pres">
      <dgm:prSet presAssocID="{0587AED5-E625-46D1-A025-A26ACB1C4850}" presName="parentText" presStyleLbl="node1" presStyleIdx="3" presStyleCnt="4">
        <dgm:presLayoutVars>
          <dgm:chMax val="0"/>
          <dgm:bulletEnabled val="1"/>
        </dgm:presLayoutVars>
      </dgm:prSet>
      <dgm:spPr/>
    </dgm:pt>
  </dgm:ptLst>
  <dgm:cxnLst>
    <dgm:cxn modelId="{C2F47A20-9334-4300-93E3-CD5B5C5DD808}" srcId="{781E04EB-4397-4220-978F-A29E563A53C6}" destId="{2BBF7926-DB68-4DC9-9880-92E463CB2B39}" srcOrd="0" destOrd="0" parTransId="{258E07B0-6A1C-4D7F-A7EF-C250DE6664BE}" sibTransId="{FE8AD0D9-209C-43EF-9975-2FC9A6ED043A}"/>
    <dgm:cxn modelId="{AF71E739-0DA4-4728-9265-E2D21EBBE1C9}" type="presOf" srcId="{2BBF7926-DB68-4DC9-9880-92E463CB2B39}" destId="{C68F77B7-01B6-42EE-AA65-667F1EF35DE2}" srcOrd="0" destOrd="0" presId="urn:microsoft.com/office/officeart/2005/8/layout/vList2"/>
    <dgm:cxn modelId="{6BA36943-531B-47E0-9BA3-DC29D3B5A2FC}" srcId="{781E04EB-4397-4220-978F-A29E563A53C6}" destId="{2D1D5925-8E87-4149-8D57-9D82C4766A24}" srcOrd="2" destOrd="0" parTransId="{648745C5-F4EC-4758-BD3B-F3AD3C7C7FB7}" sibTransId="{B768854A-F3F9-4792-9512-D33DD7593B42}"/>
    <dgm:cxn modelId="{EE437065-E0A2-41F4-89FC-F1A3008D636E}" type="presOf" srcId="{781E04EB-4397-4220-978F-A29E563A53C6}" destId="{57D1194B-4ABE-4239-B5C9-FADE2B2832CD}" srcOrd="0" destOrd="0" presId="urn:microsoft.com/office/officeart/2005/8/layout/vList2"/>
    <dgm:cxn modelId="{6C9BB051-32DA-42E1-BCCD-CF5D5ECBA49A}" type="presOf" srcId="{2D1D5925-8E87-4149-8D57-9D82C4766A24}" destId="{9CA02966-A3FA-4968-B8C6-319018468291}" srcOrd="0" destOrd="0" presId="urn:microsoft.com/office/officeart/2005/8/layout/vList2"/>
    <dgm:cxn modelId="{F672F58C-97F4-47D0-8112-96E0F2AAD74E}" type="presOf" srcId="{5EA5B500-33C9-4E89-8D19-8E0E2BBCB6C0}" destId="{FD5179C2-09CC-4139-99CB-42E30BAC2B5D}" srcOrd="0" destOrd="0" presId="urn:microsoft.com/office/officeart/2005/8/layout/vList2"/>
    <dgm:cxn modelId="{ECC181CD-46BE-4CF1-AA05-DFE63E934E9C}" srcId="{781E04EB-4397-4220-978F-A29E563A53C6}" destId="{5EA5B500-33C9-4E89-8D19-8E0E2BBCB6C0}" srcOrd="1" destOrd="0" parTransId="{FC18256F-3C5D-44D4-B8CC-80632FAB2867}" sibTransId="{630A8A95-16C9-468A-AEA8-1E00530F9DB3}"/>
    <dgm:cxn modelId="{D843C2D6-B665-4E6F-94BA-E5D644B49AFF}" type="presOf" srcId="{0587AED5-E625-46D1-A025-A26ACB1C4850}" destId="{99C80955-934D-43F5-9C6A-2AAF978A75ED}" srcOrd="0" destOrd="0" presId="urn:microsoft.com/office/officeart/2005/8/layout/vList2"/>
    <dgm:cxn modelId="{527F50E1-2D8B-4B59-8A3A-4B28C3A78B95}" srcId="{781E04EB-4397-4220-978F-A29E563A53C6}" destId="{0587AED5-E625-46D1-A025-A26ACB1C4850}" srcOrd="3" destOrd="0" parTransId="{C386F8B4-1CFE-475E-B9A8-CE407A74A3CF}" sibTransId="{D5E0BC9F-6559-4E4B-8173-EC0EB9989C7E}"/>
    <dgm:cxn modelId="{386EAB3E-0279-4C09-851A-804EAFBC6B07}" type="presParOf" srcId="{57D1194B-4ABE-4239-B5C9-FADE2B2832CD}" destId="{C68F77B7-01B6-42EE-AA65-667F1EF35DE2}" srcOrd="0" destOrd="0" presId="urn:microsoft.com/office/officeart/2005/8/layout/vList2"/>
    <dgm:cxn modelId="{30C78929-4784-4884-AD31-B63CCED6DF25}" type="presParOf" srcId="{57D1194B-4ABE-4239-B5C9-FADE2B2832CD}" destId="{7C72D7C5-C292-43C6-B94A-89946ECDF649}" srcOrd="1" destOrd="0" presId="urn:microsoft.com/office/officeart/2005/8/layout/vList2"/>
    <dgm:cxn modelId="{B17476BD-95B5-4FB5-A3FB-155B0635E137}" type="presParOf" srcId="{57D1194B-4ABE-4239-B5C9-FADE2B2832CD}" destId="{FD5179C2-09CC-4139-99CB-42E30BAC2B5D}" srcOrd="2" destOrd="0" presId="urn:microsoft.com/office/officeart/2005/8/layout/vList2"/>
    <dgm:cxn modelId="{3F8B45AB-2545-4386-8ECE-82ACA82F5841}" type="presParOf" srcId="{57D1194B-4ABE-4239-B5C9-FADE2B2832CD}" destId="{4858BA57-441D-407A-9327-CD60B8F7514B}" srcOrd="3" destOrd="0" presId="urn:microsoft.com/office/officeart/2005/8/layout/vList2"/>
    <dgm:cxn modelId="{5F34EF5B-DF3A-481B-8267-0F15A5DF6EEB}" type="presParOf" srcId="{57D1194B-4ABE-4239-B5C9-FADE2B2832CD}" destId="{9CA02966-A3FA-4968-B8C6-319018468291}" srcOrd="4" destOrd="0" presId="urn:microsoft.com/office/officeart/2005/8/layout/vList2"/>
    <dgm:cxn modelId="{2C08F5F6-9828-4238-8E8B-5BD136D61F67}" type="presParOf" srcId="{57D1194B-4ABE-4239-B5C9-FADE2B2832CD}" destId="{C14EBB16-C641-4170-A1AF-A3063EDCAFEF}" srcOrd="5" destOrd="0" presId="urn:microsoft.com/office/officeart/2005/8/layout/vList2"/>
    <dgm:cxn modelId="{A5116F08-108D-42CE-BB1D-7863DA4B1C36}" type="presParOf" srcId="{57D1194B-4ABE-4239-B5C9-FADE2B2832CD}" destId="{99C80955-934D-43F5-9C6A-2AAF978A75ED}" srcOrd="6" destOrd="0" presId="urn:microsoft.com/office/officeart/2005/8/layout/vList2"/>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396B34E1-0B56-43B9-85E9-36DD6E065B5D}" type="doc">
      <dgm:prSet loTypeId="urn:microsoft.com/office/officeart/2018/2/layout/IconCircleList" loCatId="icon" qsTypeId="urn:microsoft.com/office/officeart/2005/8/quickstyle/simple1" qsCatId="simple" csTypeId="urn:microsoft.com/office/officeart/2018/5/colors/Iconchunking_neutralicon_colorful1" csCatId="colorful" phldr="1"/>
      <dgm:spPr/>
      <dgm:t>
        <a:bodyPr/>
        <a:lstStyle/>
        <a:p>
          <a:endParaRPr lang="en-US"/>
        </a:p>
      </dgm:t>
    </dgm:pt>
    <dgm:pt modelId="{C53F8722-92B3-46B6-AEDB-9E025AB2708B}">
      <dgm:prSet/>
      <dgm:spPr/>
      <dgm:t>
        <a:bodyPr/>
        <a:lstStyle/>
        <a:p>
          <a:pPr>
            <a:lnSpc>
              <a:spcPct val="100000"/>
            </a:lnSpc>
          </a:pPr>
          <a:r>
            <a:rPr lang="en-GB" b="1" baseline="0" dirty="0"/>
            <a:t>No harm will be done in the research process. (BERA, 2018)</a:t>
          </a:r>
          <a:endParaRPr lang="en-US" b="1" dirty="0"/>
        </a:p>
      </dgm:t>
    </dgm:pt>
    <dgm:pt modelId="{120B2C86-F3AE-4213-B474-9CED73D65DD8}" type="parTrans" cxnId="{0E898E92-C965-4DB2-BD18-7B4D81DEFE34}">
      <dgm:prSet/>
      <dgm:spPr/>
      <dgm:t>
        <a:bodyPr/>
        <a:lstStyle/>
        <a:p>
          <a:endParaRPr lang="en-US"/>
        </a:p>
      </dgm:t>
    </dgm:pt>
    <dgm:pt modelId="{493C9C1D-6728-469B-9B92-E7D094EF5E4A}" type="sibTrans" cxnId="{0E898E92-C965-4DB2-BD18-7B4D81DEFE34}">
      <dgm:prSet/>
      <dgm:spPr/>
      <dgm:t>
        <a:bodyPr/>
        <a:lstStyle/>
        <a:p>
          <a:pPr>
            <a:lnSpc>
              <a:spcPct val="100000"/>
            </a:lnSpc>
          </a:pPr>
          <a:endParaRPr lang="en-US"/>
        </a:p>
      </dgm:t>
    </dgm:pt>
    <dgm:pt modelId="{0DBD21D4-6807-4602-A6BE-C49C67F05556}">
      <dgm:prSet/>
      <dgm:spPr/>
      <dgm:t>
        <a:bodyPr/>
        <a:lstStyle/>
        <a:p>
          <a:pPr>
            <a:lnSpc>
              <a:spcPct val="100000"/>
            </a:lnSpc>
          </a:pPr>
          <a:r>
            <a:rPr lang="en-GB" b="1" baseline="0" dirty="0"/>
            <a:t>Consent from parents must not be forced and they must be allowed to withdraw at any time. (BERA, 2018).</a:t>
          </a:r>
          <a:endParaRPr lang="en-US" b="1" dirty="0"/>
        </a:p>
      </dgm:t>
    </dgm:pt>
    <dgm:pt modelId="{DA59758F-00EE-4C97-94BF-F46E09C597FF}" type="parTrans" cxnId="{3346C5F2-5834-4B20-A1C4-0EF653D84A77}">
      <dgm:prSet/>
      <dgm:spPr/>
      <dgm:t>
        <a:bodyPr/>
        <a:lstStyle/>
        <a:p>
          <a:endParaRPr lang="en-US"/>
        </a:p>
      </dgm:t>
    </dgm:pt>
    <dgm:pt modelId="{FABD1EDF-FF18-4548-AB9D-7DC8BB234F59}" type="sibTrans" cxnId="{3346C5F2-5834-4B20-A1C4-0EF653D84A77}">
      <dgm:prSet/>
      <dgm:spPr/>
      <dgm:t>
        <a:bodyPr/>
        <a:lstStyle/>
        <a:p>
          <a:pPr>
            <a:lnSpc>
              <a:spcPct val="100000"/>
            </a:lnSpc>
          </a:pPr>
          <a:endParaRPr lang="en-US"/>
        </a:p>
      </dgm:t>
    </dgm:pt>
    <dgm:pt modelId="{876F08C0-EDD3-4CCD-ABED-672DBF7401AD}">
      <dgm:prSet/>
      <dgm:spPr/>
      <dgm:t>
        <a:bodyPr/>
        <a:lstStyle/>
        <a:p>
          <a:pPr>
            <a:lnSpc>
              <a:spcPct val="100000"/>
            </a:lnSpc>
          </a:pPr>
          <a:r>
            <a:rPr lang="en-GB" b="1" baseline="0" dirty="0"/>
            <a:t>Parents may not be honest in their answers in the questionnaires.</a:t>
          </a:r>
          <a:endParaRPr lang="en-US" b="1" dirty="0"/>
        </a:p>
      </dgm:t>
    </dgm:pt>
    <dgm:pt modelId="{2547A772-64F7-4B63-B6EE-A282E8E7D40C}" type="parTrans" cxnId="{7E75E860-1D8F-49F1-AEC1-7BBC83A0C9D0}">
      <dgm:prSet/>
      <dgm:spPr/>
      <dgm:t>
        <a:bodyPr/>
        <a:lstStyle/>
        <a:p>
          <a:endParaRPr lang="en-US"/>
        </a:p>
      </dgm:t>
    </dgm:pt>
    <dgm:pt modelId="{EDA65FA3-84C4-4C3A-9495-ED3CDC712B7E}" type="sibTrans" cxnId="{7E75E860-1D8F-49F1-AEC1-7BBC83A0C9D0}">
      <dgm:prSet/>
      <dgm:spPr/>
      <dgm:t>
        <a:bodyPr/>
        <a:lstStyle/>
        <a:p>
          <a:pPr>
            <a:lnSpc>
              <a:spcPct val="100000"/>
            </a:lnSpc>
          </a:pPr>
          <a:endParaRPr lang="en-US"/>
        </a:p>
      </dgm:t>
    </dgm:pt>
    <dgm:pt modelId="{CEBF7161-E7A2-4B8B-AEAB-FCF9623BCB20}">
      <dgm:prSet/>
      <dgm:spPr/>
      <dgm:t>
        <a:bodyPr/>
        <a:lstStyle/>
        <a:p>
          <a:pPr>
            <a:lnSpc>
              <a:spcPct val="100000"/>
            </a:lnSpc>
          </a:pPr>
          <a:r>
            <a:rPr lang="en-GB" b="1" baseline="0" dirty="0">
              <a:latin typeface="+mn-lt"/>
            </a:rPr>
            <a:t>Parents/carers/children may feel powerless/intimidated within the focus group sessions </a:t>
          </a:r>
          <a:r>
            <a:rPr lang="en-GB" b="1" dirty="0">
              <a:solidFill>
                <a:srgbClr val="000000"/>
              </a:solidFill>
              <a:latin typeface="+mn-lt"/>
              <a:cs typeface="Segoe UI Semilight" panose="020B0402040204020203" pitchFamily="34" charset="0"/>
            </a:rPr>
            <a:t>(Lancaster and Broadbent, 2010).</a:t>
          </a:r>
          <a:endParaRPr lang="en-US" b="1" dirty="0">
            <a:latin typeface="+mn-lt"/>
          </a:endParaRPr>
        </a:p>
      </dgm:t>
    </dgm:pt>
    <dgm:pt modelId="{77B71FB8-23CE-44B5-9637-25F4CE2D1970}" type="parTrans" cxnId="{E75EBDE1-0C17-47C3-803E-FB04C5BB59B3}">
      <dgm:prSet/>
      <dgm:spPr/>
      <dgm:t>
        <a:bodyPr/>
        <a:lstStyle/>
        <a:p>
          <a:endParaRPr lang="en-US"/>
        </a:p>
      </dgm:t>
    </dgm:pt>
    <dgm:pt modelId="{B6FF147C-2C68-40FD-A7F1-A14EB1B46E12}" type="sibTrans" cxnId="{E75EBDE1-0C17-47C3-803E-FB04C5BB59B3}">
      <dgm:prSet/>
      <dgm:spPr/>
      <dgm:t>
        <a:bodyPr/>
        <a:lstStyle/>
        <a:p>
          <a:pPr>
            <a:lnSpc>
              <a:spcPct val="100000"/>
            </a:lnSpc>
          </a:pPr>
          <a:endParaRPr lang="en-US"/>
        </a:p>
      </dgm:t>
    </dgm:pt>
    <dgm:pt modelId="{9372CCA9-20CD-4A56-9A40-225508242DB7}">
      <dgm:prSet/>
      <dgm:spPr/>
      <dgm:t>
        <a:bodyPr/>
        <a:lstStyle/>
        <a:p>
          <a:pPr>
            <a:lnSpc>
              <a:spcPct val="100000"/>
            </a:lnSpc>
          </a:pPr>
          <a:r>
            <a:rPr lang="en-GB" b="1" baseline="0" dirty="0">
              <a:solidFill>
                <a:schemeClr val="tx1"/>
              </a:solidFill>
              <a:latin typeface="+mn-lt"/>
            </a:rPr>
            <a:t>Consider position as the gatekeeper within the setting – power relations (</a:t>
          </a:r>
          <a:r>
            <a:rPr lang="en-US" b="1" dirty="0">
              <a:solidFill>
                <a:schemeClr val="tx1"/>
              </a:solidFill>
              <a:latin typeface="+mn-lt"/>
              <a:ea typeface="Segoe UI Light" panose="020B0702040204020203" pitchFamily="34" charset="0"/>
              <a:cs typeface="Segoe UI" panose="020B0502040204020203" pitchFamily="34" charset="0"/>
            </a:rPr>
            <a:t>Nolan, Macfarlane and Cartmel, 2013))</a:t>
          </a:r>
          <a:endParaRPr lang="en-US" b="1" dirty="0">
            <a:solidFill>
              <a:schemeClr val="tx1"/>
            </a:solidFill>
            <a:latin typeface="+mn-lt"/>
          </a:endParaRPr>
        </a:p>
      </dgm:t>
    </dgm:pt>
    <dgm:pt modelId="{2A3CA233-8E28-4E83-A127-87962872CAD5}" type="parTrans" cxnId="{2BBA1171-72F4-4E42-9CCF-BFECF24B7300}">
      <dgm:prSet/>
      <dgm:spPr/>
      <dgm:t>
        <a:bodyPr/>
        <a:lstStyle/>
        <a:p>
          <a:endParaRPr lang="en-US"/>
        </a:p>
      </dgm:t>
    </dgm:pt>
    <dgm:pt modelId="{E896AE3C-BD25-4E1F-9EC3-458B61F1CEF1}" type="sibTrans" cxnId="{2BBA1171-72F4-4E42-9CCF-BFECF24B7300}">
      <dgm:prSet/>
      <dgm:spPr/>
      <dgm:t>
        <a:bodyPr/>
        <a:lstStyle/>
        <a:p>
          <a:pPr>
            <a:lnSpc>
              <a:spcPct val="100000"/>
            </a:lnSpc>
          </a:pPr>
          <a:endParaRPr lang="en-US"/>
        </a:p>
      </dgm:t>
    </dgm:pt>
    <dgm:pt modelId="{372283FC-A14E-45ED-8C73-5554DAF342DE}">
      <dgm:prSet/>
      <dgm:spPr/>
      <dgm:t>
        <a:bodyPr/>
        <a:lstStyle/>
        <a:p>
          <a:pPr>
            <a:lnSpc>
              <a:spcPct val="100000"/>
            </a:lnSpc>
          </a:pPr>
          <a:r>
            <a:rPr lang="en-GB" b="1" baseline="0" dirty="0"/>
            <a:t>Maintaining confidentiality as well as recordings needing to be kept confidential and consent is given. (BERA, 2018).</a:t>
          </a:r>
          <a:endParaRPr lang="en-US" b="1" dirty="0"/>
        </a:p>
      </dgm:t>
    </dgm:pt>
    <dgm:pt modelId="{68CD1AAD-03F1-406B-A1FC-B83E4A00585A}" type="parTrans" cxnId="{BA480AF2-118A-41B1-98F8-246E9D44C236}">
      <dgm:prSet/>
      <dgm:spPr/>
      <dgm:t>
        <a:bodyPr/>
        <a:lstStyle/>
        <a:p>
          <a:endParaRPr lang="en-US"/>
        </a:p>
      </dgm:t>
    </dgm:pt>
    <dgm:pt modelId="{81BFF8DF-1280-4995-B130-76E937476D6B}" type="sibTrans" cxnId="{BA480AF2-118A-41B1-98F8-246E9D44C236}">
      <dgm:prSet/>
      <dgm:spPr/>
      <dgm:t>
        <a:bodyPr/>
        <a:lstStyle/>
        <a:p>
          <a:pPr>
            <a:lnSpc>
              <a:spcPct val="100000"/>
            </a:lnSpc>
          </a:pPr>
          <a:endParaRPr lang="en-US"/>
        </a:p>
      </dgm:t>
    </dgm:pt>
    <dgm:pt modelId="{3621D30B-54A6-4F25-9317-628CC7371F3C}">
      <dgm:prSet/>
      <dgm:spPr/>
      <dgm:t>
        <a:bodyPr/>
        <a:lstStyle/>
        <a:p>
          <a:pPr>
            <a:lnSpc>
              <a:spcPct val="100000"/>
            </a:lnSpc>
          </a:pPr>
          <a:r>
            <a:rPr lang="en-GB" b="1" baseline="0" dirty="0"/>
            <a:t>Informed Consent/Assent (Robert-Holmes, 2011)</a:t>
          </a:r>
          <a:endParaRPr lang="en-US" b="1" dirty="0"/>
        </a:p>
      </dgm:t>
    </dgm:pt>
    <dgm:pt modelId="{CDD1A66D-450E-44AB-8B03-9CF68FA8D084}" type="parTrans" cxnId="{8D0C6BB0-440E-4811-A6F2-5057E8534004}">
      <dgm:prSet/>
      <dgm:spPr/>
      <dgm:t>
        <a:bodyPr/>
        <a:lstStyle/>
        <a:p>
          <a:endParaRPr lang="en-GB"/>
        </a:p>
      </dgm:t>
    </dgm:pt>
    <dgm:pt modelId="{0D394330-C334-43E7-AE63-ADD5D8A9D155}" type="sibTrans" cxnId="{8D0C6BB0-440E-4811-A6F2-5057E8534004}">
      <dgm:prSet/>
      <dgm:spPr/>
      <dgm:t>
        <a:bodyPr/>
        <a:lstStyle/>
        <a:p>
          <a:pPr>
            <a:lnSpc>
              <a:spcPct val="100000"/>
            </a:lnSpc>
          </a:pPr>
          <a:endParaRPr lang="en-GB"/>
        </a:p>
      </dgm:t>
    </dgm:pt>
    <dgm:pt modelId="{06FDF24D-8C85-4531-9958-303335328EE3}">
      <dgm:prSet/>
      <dgm:spPr/>
      <dgm:t>
        <a:bodyPr/>
        <a:lstStyle/>
        <a:p>
          <a:pPr>
            <a:lnSpc>
              <a:spcPct val="100000"/>
            </a:lnSpc>
          </a:pPr>
          <a:r>
            <a:rPr lang="en-US" b="1" dirty="0">
              <a:latin typeface="+mn-lt"/>
              <a:ea typeface="Segoe UI Semilight" panose="020B0702040204020203" pitchFamily="34" charset="0"/>
              <a:cs typeface="Segoe UI Semilight" panose="020B0402040204020203" pitchFamily="34" charset="0"/>
            </a:rPr>
            <a:t>Researcher remains reflective throughout the research process to ensure that the impact of the research is beneficial to the children and that it does not cause any unnecessary stress or anxiety (Roberts-Holmes, 2011).</a:t>
          </a:r>
          <a:endParaRPr lang="en-US" b="1" dirty="0">
            <a:latin typeface="+mn-lt"/>
          </a:endParaRPr>
        </a:p>
      </dgm:t>
    </dgm:pt>
    <dgm:pt modelId="{C9FA7D47-63A7-4AA5-8EB3-626BFAF6A2FF}" type="parTrans" cxnId="{4CF460F1-4BCF-436F-821B-7E83D868BF47}">
      <dgm:prSet/>
      <dgm:spPr/>
      <dgm:t>
        <a:bodyPr/>
        <a:lstStyle/>
        <a:p>
          <a:endParaRPr lang="en-GB"/>
        </a:p>
      </dgm:t>
    </dgm:pt>
    <dgm:pt modelId="{982081C3-CF27-4FE6-B2F6-264263CDD128}" type="sibTrans" cxnId="{4CF460F1-4BCF-436F-821B-7E83D868BF47}">
      <dgm:prSet/>
      <dgm:spPr/>
      <dgm:t>
        <a:bodyPr/>
        <a:lstStyle/>
        <a:p>
          <a:endParaRPr lang="en-GB"/>
        </a:p>
      </dgm:t>
    </dgm:pt>
    <dgm:pt modelId="{D301661E-E984-488F-A35B-53CB54108380}" type="pres">
      <dgm:prSet presAssocID="{396B34E1-0B56-43B9-85E9-36DD6E065B5D}" presName="root" presStyleCnt="0">
        <dgm:presLayoutVars>
          <dgm:dir/>
          <dgm:resizeHandles val="exact"/>
        </dgm:presLayoutVars>
      </dgm:prSet>
      <dgm:spPr/>
    </dgm:pt>
    <dgm:pt modelId="{C185B3C6-21D9-4B6A-B0EE-9222E146A0E4}" type="pres">
      <dgm:prSet presAssocID="{396B34E1-0B56-43B9-85E9-36DD6E065B5D}" presName="container" presStyleCnt="0">
        <dgm:presLayoutVars>
          <dgm:dir/>
          <dgm:resizeHandles val="exact"/>
        </dgm:presLayoutVars>
      </dgm:prSet>
      <dgm:spPr/>
    </dgm:pt>
    <dgm:pt modelId="{0E1F6B5D-8396-4751-B148-44412F20BA96}" type="pres">
      <dgm:prSet presAssocID="{C53F8722-92B3-46B6-AEDB-9E025AB2708B}" presName="compNode" presStyleCnt="0"/>
      <dgm:spPr/>
    </dgm:pt>
    <dgm:pt modelId="{6E8F2091-3DD2-4E11-A45F-3104BA26A959}" type="pres">
      <dgm:prSet presAssocID="{C53F8722-92B3-46B6-AEDB-9E025AB2708B}" presName="iconBgRect" presStyleLbl="bgShp" presStyleIdx="0" presStyleCnt="8"/>
      <dgm:spPr/>
    </dgm:pt>
    <dgm:pt modelId="{7AFA5D46-30BD-4140-8E65-90CC5CE4506E}" type="pres">
      <dgm:prSet presAssocID="{C53F8722-92B3-46B6-AEDB-9E025AB2708B}" presName="iconRect" presStyleLbl="node1" presStyleIdx="0" presStyleCnt="8"/>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Irritant"/>
        </a:ext>
      </dgm:extLst>
    </dgm:pt>
    <dgm:pt modelId="{F22C7FE3-00EF-451C-8BC8-EDA0CFAE11E8}" type="pres">
      <dgm:prSet presAssocID="{C53F8722-92B3-46B6-AEDB-9E025AB2708B}" presName="spaceRect" presStyleCnt="0"/>
      <dgm:spPr/>
    </dgm:pt>
    <dgm:pt modelId="{D939F95C-09E3-47A6-8EDE-94FEBF7DA84F}" type="pres">
      <dgm:prSet presAssocID="{C53F8722-92B3-46B6-AEDB-9E025AB2708B}" presName="textRect" presStyleLbl="revTx" presStyleIdx="0" presStyleCnt="8">
        <dgm:presLayoutVars>
          <dgm:chMax val="1"/>
          <dgm:chPref val="1"/>
        </dgm:presLayoutVars>
      </dgm:prSet>
      <dgm:spPr/>
    </dgm:pt>
    <dgm:pt modelId="{BD1CC7F5-78F2-4B05-B5DC-4E16231254CC}" type="pres">
      <dgm:prSet presAssocID="{493C9C1D-6728-469B-9B92-E7D094EF5E4A}" presName="sibTrans" presStyleLbl="sibTrans2D1" presStyleIdx="0" presStyleCnt="0"/>
      <dgm:spPr/>
    </dgm:pt>
    <dgm:pt modelId="{91581BA7-1AB9-4994-939A-B9DE967FC9C4}" type="pres">
      <dgm:prSet presAssocID="{0DBD21D4-6807-4602-A6BE-C49C67F05556}" presName="compNode" presStyleCnt="0"/>
      <dgm:spPr/>
    </dgm:pt>
    <dgm:pt modelId="{EC2C8537-FF14-4211-9292-C753A4064D44}" type="pres">
      <dgm:prSet presAssocID="{0DBD21D4-6807-4602-A6BE-C49C67F05556}" presName="iconBgRect" presStyleLbl="bgShp" presStyleIdx="1" presStyleCnt="8"/>
      <dgm:spPr/>
    </dgm:pt>
    <dgm:pt modelId="{74A139DC-D0E7-401C-AE8F-AB5F2ACECDDB}" type="pres">
      <dgm:prSet presAssocID="{0DBD21D4-6807-4602-A6BE-C49C67F05556}" presName="iconRect" presStyleLbl="node1" presStyleIdx="1" presStyleCnt="8"/>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Stop Sign"/>
        </a:ext>
      </dgm:extLst>
    </dgm:pt>
    <dgm:pt modelId="{B5F03AD0-DC55-4C90-A325-3EA97F1A1C92}" type="pres">
      <dgm:prSet presAssocID="{0DBD21D4-6807-4602-A6BE-C49C67F05556}" presName="spaceRect" presStyleCnt="0"/>
      <dgm:spPr/>
    </dgm:pt>
    <dgm:pt modelId="{191EC3F7-A508-40E2-8B36-8E91EED280F7}" type="pres">
      <dgm:prSet presAssocID="{0DBD21D4-6807-4602-A6BE-C49C67F05556}" presName="textRect" presStyleLbl="revTx" presStyleIdx="1" presStyleCnt="8">
        <dgm:presLayoutVars>
          <dgm:chMax val="1"/>
          <dgm:chPref val="1"/>
        </dgm:presLayoutVars>
      </dgm:prSet>
      <dgm:spPr/>
    </dgm:pt>
    <dgm:pt modelId="{7A30A17E-DF67-4C7B-8EBD-69B5C6780CEC}" type="pres">
      <dgm:prSet presAssocID="{FABD1EDF-FF18-4548-AB9D-7DC8BB234F59}" presName="sibTrans" presStyleLbl="sibTrans2D1" presStyleIdx="0" presStyleCnt="0"/>
      <dgm:spPr/>
    </dgm:pt>
    <dgm:pt modelId="{39871376-148A-4DAC-8E9E-7B7F59B632A7}" type="pres">
      <dgm:prSet presAssocID="{876F08C0-EDD3-4CCD-ABED-672DBF7401AD}" presName="compNode" presStyleCnt="0"/>
      <dgm:spPr/>
    </dgm:pt>
    <dgm:pt modelId="{B8717025-1B93-4F0F-A38C-E194ADCA7F18}" type="pres">
      <dgm:prSet presAssocID="{876F08C0-EDD3-4CCD-ABED-672DBF7401AD}" presName="iconBgRect" presStyleLbl="bgShp" presStyleIdx="2" presStyleCnt="8"/>
      <dgm:spPr/>
    </dgm:pt>
    <dgm:pt modelId="{39B74E42-6ECF-45FA-8319-96273AA42F55}" type="pres">
      <dgm:prSet presAssocID="{876F08C0-EDD3-4CCD-ABED-672DBF7401AD}" presName="iconRect" presStyleLbl="node1" presStyleIdx="2" presStyleCnt="8"/>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Parent and Child"/>
        </a:ext>
      </dgm:extLst>
    </dgm:pt>
    <dgm:pt modelId="{357BFED4-887B-45C6-97B1-71E9661D62D1}" type="pres">
      <dgm:prSet presAssocID="{876F08C0-EDD3-4CCD-ABED-672DBF7401AD}" presName="spaceRect" presStyleCnt="0"/>
      <dgm:spPr/>
    </dgm:pt>
    <dgm:pt modelId="{96D86A38-8B10-4EDF-BEDE-0CE03B8332DB}" type="pres">
      <dgm:prSet presAssocID="{876F08C0-EDD3-4CCD-ABED-672DBF7401AD}" presName="textRect" presStyleLbl="revTx" presStyleIdx="2" presStyleCnt="8">
        <dgm:presLayoutVars>
          <dgm:chMax val="1"/>
          <dgm:chPref val="1"/>
        </dgm:presLayoutVars>
      </dgm:prSet>
      <dgm:spPr/>
    </dgm:pt>
    <dgm:pt modelId="{40B3D413-6FB3-4E57-A5E5-A8914A0CC98A}" type="pres">
      <dgm:prSet presAssocID="{EDA65FA3-84C4-4C3A-9495-ED3CDC712B7E}" presName="sibTrans" presStyleLbl="sibTrans2D1" presStyleIdx="0" presStyleCnt="0"/>
      <dgm:spPr/>
    </dgm:pt>
    <dgm:pt modelId="{9F987CBD-CDB6-4B86-81C6-1FA3515C0877}" type="pres">
      <dgm:prSet presAssocID="{CEBF7161-E7A2-4B8B-AEAB-FCF9623BCB20}" presName="compNode" presStyleCnt="0"/>
      <dgm:spPr/>
    </dgm:pt>
    <dgm:pt modelId="{EFAC2B0B-2E01-429A-89E4-4D5B35C108DA}" type="pres">
      <dgm:prSet presAssocID="{CEBF7161-E7A2-4B8B-AEAB-FCF9623BCB20}" presName="iconBgRect" presStyleLbl="bgShp" presStyleIdx="3" presStyleCnt="8"/>
      <dgm:spPr/>
    </dgm:pt>
    <dgm:pt modelId="{E66E09B2-5CEB-4BFB-A8AE-15F97347A3EE}" type="pres">
      <dgm:prSet presAssocID="{CEBF7161-E7A2-4B8B-AEAB-FCF9623BCB20}" presName="iconRect" presStyleLbl="node1" presStyleIdx="3" presStyleCnt="8"/>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Children"/>
        </a:ext>
      </dgm:extLst>
    </dgm:pt>
    <dgm:pt modelId="{0A20B9EE-8A13-4DC7-81AC-EA580EC62F37}" type="pres">
      <dgm:prSet presAssocID="{CEBF7161-E7A2-4B8B-AEAB-FCF9623BCB20}" presName="spaceRect" presStyleCnt="0"/>
      <dgm:spPr/>
    </dgm:pt>
    <dgm:pt modelId="{76D9C304-687E-457B-8837-B6ED51331704}" type="pres">
      <dgm:prSet presAssocID="{CEBF7161-E7A2-4B8B-AEAB-FCF9623BCB20}" presName="textRect" presStyleLbl="revTx" presStyleIdx="3" presStyleCnt="8">
        <dgm:presLayoutVars>
          <dgm:chMax val="1"/>
          <dgm:chPref val="1"/>
        </dgm:presLayoutVars>
      </dgm:prSet>
      <dgm:spPr/>
    </dgm:pt>
    <dgm:pt modelId="{20CB5906-0CCD-4C82-BB10-B635149FAFB4}" type="pres">
      <dgm:prSet presAssocID="{B6FF147C-2C68-40FD-A7F1-A14EB1B46E12}" presName="sibTrans" presStyleLbl="sibTrans2D1" presStyleIdx="0" presStyleCnt="0"/>
      <dgm:spPr/>
    </dgm:pt>
    <dgm:pt modelId="{C5D94BA3-A956-4782-BE42-749951385FB2}" type="pres">
      <dgm:prSet presAssocID="{9372CCA9-20CD-4A56-9A40-225508242DB7}" presName="compNode" presStyleCnt="0"/>
      <dgm:spPr/>
    </dgm:pt>
    <dgm:pt modelId="{DA9C69D8-94CD-457B-8AA5-D35823D1B6B1}" type="pres">
      <dgm:prSet presAssocID="{9372CCA9-20CD-4A56-9A40-225508242DB7}" presName="iconBgRect" presStyleLbl="bgShp" presStyleIdx="4" presStyleCnt="8"/>
      <dgm:spPr/>
    </dgm:pt>
    <dgm:pt modelId="{99A8A8FA-B6B1-4ACF-9FD9-9F0C4D458640}" type="pres">
      <dgm:prSet presAssocID="{9372CCA9-20CD-4A56-9A40-225508242DB7}" presName="iconRect" presStyleLbl="node1" presStyleIdx="4" presStyleCnt="8"/>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User Network"/>
        </a:ext>
      </dgm:extLst>
    </dgm:pt>
    <dgm:pt modelId="{3CCD7077-CFDB-45FE-974E-CE1867D9A684}" type="pres">
      <dgm:prSet presAssocID="{9372CCA9-20CD-4A56-9A40-225508242DB7}" presName="spaceRect" presStyleCnt="0"/>
      <dgm:spPr/>
    </dgm:pt>
    <dgm:pt modelId="{C65B3B27-784D-481C-97D8-836B1AC3288C}" type="pres">
      <dgm:prSet presAssocID="{9372CCA9-20CD-4A56-9A40-225508242DB7}" presName="textRect" presStyleLbl="revTx" presStyleIdx="4" presStyleCnt="8">
        <dgm:presLayoutVars>
          <dgm:chMax val="1"/>
          <dgm:chPref val="1"/>
        </dgm:presLayoutVars>
      </dgm:prSet>
      <dgm:spPr/>
    </dgm:pt>
    <dgm:pt modelId="{9D874CF8-8937-44F4-A9A1-49AA388CED31}" type="pres">
      <dgm:prSet presAssocID="{E896AE3C-BD25-4E1F-9EC3-458B61F1CEF1}" presName="sibTrans" presStyleLbl="sibTrans2D1" presStyleIdx="0" presStyleCnt="0"/>
      <dgm:spPr/>
    </dgm:pt>
    <dgm:pt modelId="{B8E5FF54-CCBC-46AB-835C-D87805F28905}" type="pres">
      <dgm:prSet presAssocID="{372283FC-A14E-45ED-8C73-5554DAF342DE}" presName="compNode" presStyleCnt="0"/>
      <dgm:spPr/>
    </dgm:pt>
    <dgm:pt modelId="{37F4D3C8-7D46-4132-BDD8-59BE07DC6787}" type="pres">
      <dgm:prSet presAssocID="{372283FC-A14E-45ED-8C73-5554DAF342DE}" presName="iconBgRect" presStyleLbl="bgShp" presStyleIdx="5" presStyleCnt="8"/>
      <dgm:spPr/>
    </dgm:pt>
    <dgm:pt modelId="{51DB80C3-607B-4C08-9963-1C7E73D92207}" type="pres">
      <dgm:prSet presAssocID="{372283FC-A14E-45ED-8C73-5554DAF342DE}" presName="iconRect" presStyleLbl="node1" presStyleIdx="5" presStyleCnt="8"/>
      <dgm:spPr>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a:noFill/>
        </a:ln>
      </dgm:spPr>
      <dgm:extLst>
        <a:ext uri="{E40237B7-FDA0-4F09-8148-C483321AD2D9}">
          <dgm14:cNvPr xmlns:dgm14="http://schemas.microsoft.com/office/drawing/2010/diagram" id="0" name="" descr="Unlock"/>
        </a:ext>
      </dgm:extLst>
    </dgm:pt>
    <dgm:pt modelId="{8FE4A349-776E-4FD4-B940-B2340F42F8E5}" type="pres">
      <dgm:prSet presAssocID="{372283FC-A14E-45ED-8C73-5554DAF342DE}" presName="spaceRect" presStyleCnt="0"/>
      <dgm:spPr/>
    </dgm:pt>
    <dgm:pt modelId="{228A558A-32EA-448E-AC11-7D3C5AF28FDB}" type="pres">
      <dgm:prSet presAssocID="{372283FC-A14E-45ED-8C73-5554DAF342DE}" presName="textRect" presStyleLbl="revTx" presStyleIdx="5" presStyleCnt="8">
        <dgm:presLayoutVars>
          <dgm:chMax val="1"/>
          <dgm:chPref val="1"/>
        </dgm:presLayoutVars>
      </dgm:prSet>
      <dgm:spPr/>
    </dgm:pt>
    <dgm:pt modelId="{5A9E2488-E6E1-4FD4-A0C7-04C8A0B56D7E}" type="pres">
      <dgm:prSet presAssocID="{81BFF8DF-1280-4995-B130-76E937476D6B}" presName="sibTrans" presStyleLbl="sibTrans2D1" presStyleIdx="0" presStyleCnt="0"/>
      <dgm:spPr/>
    </dgm:pt>
    <dgm:pt modelId="{E15DAC36-4437-480A-8909-28A03772BA96}" type="pres">
      <dgm:prSet presAssocID="{3621D30B-54A6-4F25-9317-628CC7371F3C}" presName="compNode" presStyleCnt="0"/>
      <dgm:spPr/>
    </dgm:pt>
    <dgm:pt modelId="{71270ADD-9F4A-4E21-9939-8B232EBD019B}" type="pres">
      <dgm:prSet presAssocID="{3621D30B-54A6-4F25-9317-628CC7371F3C}" presName="iconBgRect" presStyleLbl="bgShp" presStyleIdx="6" presStyleCnt="8"/>
      <dgm:spPr/>
    </dgm:pt>
    <dgm:pt modelId="{5571FD9B-74C3-44F4-A5D0-380432A4A7B1}" type="pres">
      <dgm:prSet presAssocID="{3621D30B-54A6-4F25-9317-628CC7371F3C}" presName="iconRect" presStyleLbl="node1" presStyleIdx="6" presStyleCnt="8"/>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dgm:spPr>
      <dgm:extLst>
        <a:ext uri="{E40237B7-FDA0-4F09-8148-C483321AD2D9}">
          <dgm14:cNvPr xmlns:dgm14="http://schemas.microsoft.com/office/drawing/2010/diagram" id="0" name="" descr="User Network"/>
        </a:ext>
      </dgm:extLst>
    </dgm:pt>
    <dgm:pt modelId="{31CA0BAD-CBD3-45B1-8207-327B98061A65}" type="pres">
      <dgm:prSet presAssocID="{3621D30B-54A6-4F25-9317-628CC7371F3C}" presName="spaceRect" presStyleCnt="0"/>
      <dgm:spPr/>
    </dgm:pt>
    <dgm:pt modelId="{C5FDF90C-F0C0-4EEB-AC1C-468511C3133D}" type="pres">
      <dgm:prSet presAssocID="{3621D30B-54A6-4F25-9317-628CC7371F3C}" presName="textRect" presStyleLbl="revTx" presStyleIdx="6" presStyleCnt="8">
        <dgm:presLayoutVars>
          <dgm:chMax val="1"/>
          <dgm:chPref val="1"/>
        </dgm:presLayoutVars>
      </dgm:prSet>
      <dgm:spPr/>
    </dgm:pt>
    <dgm:pt modelId="{A8626FDD-4BEF-4EF6-8825-254213CD3515}" type="pres">
      <dgm:prSet presAssocID="{0D394330-C334-43E7-AE63-ADD5D8A9D155}" presName="sibTrans" presStyleLbl="sibTrans2D1" presStyleIdx="0" presStyleCnt="0"/>
      <dgm:spPr/>
    </dgm:pt>
    <dgm:pt modelId="{C8733B9D-011A-43BC-8F06-DAFB85D05F78}" type="pres">
      <dgm:prSet presAssocID="{06FDF24D-8C85-4531-9958-303335328EE3}" presName="compNode" presStyleCnt="0"/>
      <dgm:spPr/>
    </dgm:pt>
    <dgm:pt modelId="{793962C7-9232-4EBF-8C61-9BA5BE24132E}" type="pres">
      <dgm:prSet presAssocID="{06FDF24D-8C85-4531-9958-303335328EE3}" presName="iconBgRect" presStyleLbl="bgShp" presStyleIdx="7" presStyleCnt="8"/>
      <dgm:spPr/>
    </dgm:pt>
    <dgm:pt modelId="{53F2A334-03EE-4986-B2BB-596D2481FF99}" type="pres">
      <dgm:prSet presAssocID="{06FDF24D-8C85-4531-9958-303335328EE3}" presName="iconRect" presStyleLbl="node1" presStyleIdx="7" presStyleCnt="8"/>
      <dgm:spPr>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dgm:spPr>
      <dgm:extLst>
        <a:ext uri="{E40237B7-FDA0-4F09-8148-C483321AD2D9}">
          <dgm14:cNvPr xmlns:dgm14="http://schemas.microsoft.com/office/drawing/2010/diagram" id="0" name="" descr="Unlock"/>
        </a:ext>
      </dgm:extLst>
    </dgm:pt>
    <dgm:pt modelId="{F0F8855A-521E-4FF6-9687-3E135B4B4D96}" type="pres">
      <dgm:prSet presAssocID="{06FDF24D-8C85-4531-9958-303335328EE3}" presName="spaceRect" presStyleCnt="0"/>
      <dgm:spPr/>
    </dgm:pt>
    <dgm:pt modelId="{330F5CF8-F15D-4CF3-8917-B58696B4D7A6}" type="pres">
      <dgm:prSet presAssocID="{06FDF24D-8C85-4531-9958-303335328EE3}" presName="textRect" presStyleLbl="revTx" presStyleIdx="7" presStyleCnt="8">
        <dgm:presLayoutVars>
          <dgm:chMax val="1"/>
          <dgm:chPref val="1"/>
        </dgm:presLayoutVars>
      </dgm:prSet>
      <dgm:spPr/>
    </dgm:pt>
  </dgm:ptLst>
  <dgm:cxnLst>
    <dgm:cxn modelId="{30A7741E-CC43-4B81-BDD8-470C36B15B39}" type="presOf" srcId="{CEBF7161-E7A2-4B8B-AEAB-FCF9623BCB20}" destId="{76D9C304-687E-457B-8837-B6ED51331704}" srcOrd="0" destOrd="0" presId="urn:microsoft.com/office/officeart/2018/2/layout/IconCircleList"/>
    <dgm:cxn modelId="{E0F3092E-B506-4D34-9D09-C6E95DCC376E}" type="presOf" srcId="{396B34E1-0B56-43B9-85E9-36DD6E065B5D}" destId="{D301661E-E984-488F-A35B-53CB54108380}" srcOrd="0" destOrd="0" presId="urn:microsoft.com/office/officeart/2018/2/layout/IconCircleList"/>
    <dgm:cxn modelId="{2DD3D82F-AE97-4DEC-9A90-6C581E384439}" type="presOf" srcId="{493C9C1D-6728-469B-9B92-E7D094EF5E4A}" destId="{BD1CC7F5-78F2-4B05-B5DC-4E16231254CC}" srcOrd="0" destOrd="0" presId="urn:microsoft.com/office/officeart/2018/2/layout/IconCircleList"/>
    <dgm:cxn modelId="{7E75E860-1D8F-49F1-AEC1-7BBC83A0C9D0}" srcId="{396B34E1-0B56-43B9-85E9-36DD6E065B5D}" destId="{876F08C0-EDD3-4CCD-ABED-672DBF7401AD}" srcOrd="2" destOrd="0" parTransId="{2547A772-64F7-4B63-B6EE-A282E8E7D40C}" sibTransId="{EDA65FA3-84C4-4C3A-9495-ED3CDC712B7E}"/>
    <dgm:cxn modelId="{A5574267-FC67-4550-B3B6-2D2083504DF7}" type="presOf" srcId="{81BFF8DF-1280-4995-B130-76E937476D6B}" destId="{5A9E2488-E6E1-4FD4-A0C7-04C8A0B56D7E}" srcOrd="0" destOrd="0" presId="urn:microsoft.com/office/officeart/2018/2/layout/IconCircleList"/>
    <dgm:cxn modelId="{DE454E6D-1754-42AB-A92E-991BE1E73BAE}" type="presOf" srcId="{0D394330-C334-43E7-AE63-ADD5D8A9D155}" destId="{A8626FDD-4BEF-4EF6-8825-254213CD3515}" srcOrd="0" destOrd="0" presId="urn:microsoft.com/office/officeart/2018/2/layout/IconCircleList"/>
    <dgm:cxn modelId="{430F9C70-D443-4960-A163-C5174EFB3D6A}" type="presOf" srcId="{9372CCA9-20CD-4A56-9A40-225508242DB7}" destId="{C65B3B27-784D-481C-97D8-836B1AC3288C}" srcOrd="0" destOrd="0" presId="urn:microsoft.com/office/officeart/2018/2/layout/IconCircleList"/>
    <dgm:cxn modelId="{2BBA1171-72F4-4E42-9CCF-BFECF24B7300}" srcId="{396B34E1-0B56-43B9-85E9-36DD6E065B5D}" destId="{9372CCA9-20CD-4A56-9A40-225508242DB7}" srcOrd="4" destOrd="0" parTransId="{2A3CA233-8E28-4E83-A127-87962872CAD5}" sibTransId="{E896AE3C-BD25-4E1F-9EC3-458B61F1CEF1}"/>
    <dgm:cxn modelId="{F9B33252-548E-404E-BD29-77E8618797FC}" type="presOf" srcId="{EDA65FA3-84C4-4C3A-9495-ED3CDC712B7E}" destId="{40B3D413-6FB3-4E57-A5E5-A8914A0CC98A}" srcOrd="0" destOrd="0" presId="urn:microsoft.com/office/officeart/2018/2/layout/IconCircleList"/>
    <dgm:cxn modelId="{F918547D-0946-420F-BB38-DA591F2F7821}" type="presOf" srcId="{C53F8722-92B3-46B6-AEDB-9E025AB2708B}" destId="{D939F95C-09E3-47A6-8EDE-94FEBF7DA84F}" srcOrd="0" destOrd="0" presId="urn:microsoft.com/office/officeart/2018/2/layout/IconCircleList"/>
    <dgm:cxn modelId="{5A0E6F89-2BCE-4122-8FB6-CD8D5D9FC7E0}" type="presOf" srcId="{3621D30B-54A6-4F25-9317-628CC7371F3C}" destId="{C5FDF90C-F0C0-4EEB-AC1C-468511C3133D}" srcOrd="0" destOrd="0" presId="urn:microsoft.com/office/officeart/2018/2/layout/IconCircleList"/>
    <dgm:cxn modelId="{0E898E92-C965-4DB2-BD18-7B4D81DEFE34}" srcId="{396B34E1-0B56-43B9-85E9-36DD6E065B5D}" destId="{C53F8722-92B3-46B6-AEDB-9E025AB2708B}" srcOrd="0" destOrd="0" parTransId="{120B2C86-F3AE-4213-B474-9CED73D65DD8}" sibTransId="{493C9C1D-6728-469B-9B92-E7D094EF5E4A}"/>
    <dgm:cxn modelId="{A70BBD97-EE9E-427B-AB85-ACB51B5C4CF5}" type="presOf" srcId="{FABD1EDF-FF18-4548-AB9D-7DC8BB234F59}" destId="{7A30A17E-DF67-4C7B-8EBD-69B5C6780CEC}" srcOrd="0" destOrd="0" presId="urn:microsoft.com/office/officeart/2018/2/layout/IconCircleList"/>
    <dgm:cxn modelId="{303BEBA5-ED51-40FD-B9EF-3588094D36A3}" type="presOf" srcId="{372283FC-A14E-45ED-8C73-5554DAF342DE}" destId="{228A558A-32EA-448E-AC11-7D3C5AF28FDB}" srcOrd="0" destOrd="0" presId="urn:microsoft.com/office/officeart/2018/2/layout/IconCircleList"/>
    <dgm:cxn modelId="{4B584AAB-DF90-4D8F-A983-5592E4EB4431}" type="presOf" srcId="{06FDF24D-8C85-4531-9958-303335328EE3}" destId="{330F5CF8-F15D-4CF3-8917-B58696B4D7A6}" srcOrd="0" destOrd="0" presId="urn:microsoft.com/office/officeart/2018/2/layout/IconCircleList"/>
    <dgm:cxn modelId="{8D0C6BB0-440E-4811-A6F2-5057E8534004}" srcId="{396B34E1-0B56-43B9-85E9-36DD6E065B5D}" destId="{3621D30B-54A6-4F25-9317-628CC7371F3C}" srcOrd="6" destOrd="0" parTransId="{CDD1A66D-450E-44AB-8B03-9CF68FA8D084}" sibTransId="{0D394330-C334-43E7-AE63-ADD5D8A9D155}"/>
    <dgm:cxn modelId="{6C4A68B4-ED23-4DE4-81BD-22973E9F3D3A}" type="presOf" srcId="{0DBD21D4-6807-4602-A6BE-C49C67F05556}" destId="{191EC3F7-A508-40E2-8B36-8E91EED280F7}" srcOrd="0" destOrd="0" presId="urn:microsoft.com/office/officeart/2018/2/layout/IconCircleList"/>
    <dgm:cxn modelId="{9467F2BE-24DF-45DA-BA84-FB4A0D8294CB}" type="presOf" srcId="{B6FF147C-2C68-40FD-A7F1-A14EB1B46E12}" destId="{20CB5906-0CCD-4C82-BB10-B635149FAFB4}" srcOrd="0" destOrd="0" presId="urn:microsoft.com/office/officeart/2018/2/layout/IconCircleList"/>
    <dgm:cxn modelId="{CEA38BCC-0DB7-477F-8D45-59E3A4B289E7}" type="presOf" srcId="{876F08C0-EDD3-4CCD-ABED-672DBF7401AD}" destId="{96D86A38-8B10-4EDF-BEDE-0CE03B8332DB}" srcOrd="0" destOrd="0" presId="urn:microsoft.com/office/officeart/2018/2/layout/IconCircleList"/>
    <dgm:cxn modelId="{E75EBDE1-0C17-47C3-803E-FB04C5BB59B3}" srcId="{396B34E1-0B56-43B9-85E9-36DD6E065B5D}" destId="{CEBF7161-E7A2-4B8B-AEAB-FCF9623BCB20}" srcOrd="3" destOrd="0" parTransId="{77B71FB8-23CE-44B5-9637-25F4CE2D1970}" sibTransId="{B6FF147C-2C68-40FD-A7F1-A14EB1B46E12}"/>
    <dgm:cxn modelId="{CA81A8E9-D0EA-491C-9A10-CBFA92A4A7BF}" type="presOf" srcId="{E896AE3C-BD25-4E1F-9EC3-458B61F1CEF1}" destId="{9D874CF8-8937-44F4-A9A1-49AA388CED31}" srcOrd="0" destOrd="0" presId="urn:microsoft.com/office/officeart/2018/2/layout/IconCircleList"/>
    <dgm:cxn modelId="{4CF460F1-4BCF-436F-821B-7E83D868BF47}" srcId="{396B34E1-0B56-43B9-85E9-36DD6E065B5D}" destId="{06FDF24D-8C85-4531-9958-303335328EE3}" srcOrd="7" destOrd="0" parTransId="{C9FA7D47-63A7-4AA5-8EB3-626BFAF6A2FF}" sibTransId="{982081C3-CF27-4FE6-B2F6-264263CDD128}"/>
    <dgm:cxn modelId="{BA480AF2-118A-41B1-98F8-246E9D44C236}" srcId="{396B34E1-0B56-43B9-85E9-36DD6E065B5D}" destId="{372283FC-A14E-45ED-8C73-5554DAF342DE}" srcOrd="5" destOrd="0" parTransId="{68CD1AAD-03F1-406B-A1FC-B83E4A00585A}" sibTransId="{81BFF8DF-1280-4995-B130-76E937476D6B}"/>
    <dgm:cxn modelId="{3346C5F2-5834-4B20-A1C4-0EF653D84A77}" srcId="{396B34E1-0B56-43B9-85E9-36DD6E065B5D}" destId="{0DBD21D4-6807-4602-A6BE-C49C67F05556}" srcOrd="1" destOrd="0" parTransId="{DA59758F-00EE-4C97-94BF-F46E09C597FF}" sibTransId="{FABD1EDF-FF18-4548-AB9D-7DC8BB234F59}"/>
    <dgm:cxn modelId="{B54C2EE1-5C0A-4B76-B1B8-F84E978692D5}" type="presParOf" srcId="{D301661E-E984-488F-A35B-53CB54108380}" destId="{C185B3C6-21D9-4B6A-B0EE-9222E146A0E4}" srcOrd="0" destOrd="0" presId="urn:microsoft.com/office/officeart/2018/2/layout/IconCircleList"/>
    <dgm:cxn modelId="{FFD57D2E-1AA7-42D9-8496-829B8D68E500}" type="presParOf" srcId="{C185B3C6-21D9-4B6A-B0EE-9222E146A0E4}" destId="{0E1F6B5D-8396-4751-B148-44412F20BA96}" srcOrd="0" destOrd="0" presId="urn:microsoft.com/office/officeart/2018/2/layout/IconCircleList"/>
    <dgm:cxn modelId="{7430263C-0DAE-4203-95B9-F629C547C356}" type="presParOf" srcId="{0E1F6B5D-8396-4751-B148-44412F20BA96}" destId="{6E8F2091-3DD2-4E11-A45F-3104BA26A959}" srcOrd="0" destOrd="0" presId="urn:microsoft.com/office/officeart/2018/2/layout/IconCircleList"/>
    <dgm:cxn modelId="{C425BB7A-AB94-440A-A17D-A91B07C16200}" type="presParOf" srcId="{0E1F6B5D-8396-4751-B148-44412F20BA96}" destId="{7AFA5D46-30BD-4140-8E65-90CC5CE4506E}" srcOrd="1" destOrd="0" presId="urn:microsoft.com/office/officeart/2018/2/layout/IconCircleList"/>
    <dgm:cxn modelId="{F9F9BBD1-67B1-46DD-BD55-C7DF0A1E8628}" type="presParOf" srcId="{0E1F6B5D-8396-4751-B148-44412F20BA96}" destId="{F22C7FE3-00EF-451C-8BC8-EDA0CFAE11E8}" srcOrd="2" destOrd="0" presId="urn:microsoft.com/office/officeart/2018/2/layout/IconCircleList"/>
    <dgm:cxn modelId="{19817410-6855-4C3E-8938-5CFC27FDB3F7}" type="presParOf" srcId="{0E1F6B5D-8396-4751-B148-44412F20BA96}" destId="{D939F95C-09E3-47A6-8EDE-94FEBF7DA84F}" srcOrd="3" destOrd="0" presId="urn:microsoft.com/office/officeart/2018/2/layout/IconCircleList"/>
    <dgm:cxn modelId="{11D9759D-CB6C-4B95-A77E-4088C4195D0D}" type="presParOf" srcId="{C185B3C6-21D9-4B6A-B0EE-9222E146A0E4}" destId="{BD1CC7F5-78F2-4B05-B5DC-4E16231254CC}" srcOrd="1" destOrd="0" presId="urn:microsoft.com/office/officeart/2018/2/layout/IconCircleList"/>
    <dgm:cxn modelId="{89FA55DA-8FAF-4289-9B09-953EA44DF9E7}" type="presParOf" srcId="{C185B3C6-21D9-4B6A-B0EE-9222E146A0E4}" destId="{91581BA7-1AB9-4994-939A-B9DE967FC9C4}" srcOrd="2" destOrd="0" presId="urn:microsoft.com/office/officeart/2018/2/layout/IconCircleList"/>
    <dgm:cxn modelId="{C18C79E2-1FFB-4166-9731-6C7269EBE93B}" type="presParOf" srcId="{91581BA7-1AB9-4994-939A-B9DE967FC9C4}" destId="{EC2C8537-FF14-4211-9292-C753A4064D44}" srcOrd="0" destOrd="0" presId="urn:microsoft.com/office/officeart/2018/2/layout/IconCircleList"/>
    <dgm:cxn modelId="{3C65181C-7CCF-4092-9C80-D4F311B938D8}" type="presParOf" srcId="{91581BA7-1AB9-4994-939A-B9DE967FC9C4}" destId="{74A139DC-D0E7-401C-AE8F-AB5F2ACECDDB}" srcOrd="1" destOrd="0" presId="urn:microsoft.com/office/officeart/2018/2/layout/IconCircleList"/>
    <dgm:cxn modelId="{2702393C-D9E4-4200-87D2-17D55728FC34}" type="presParOf" srcId="{91581BA7-1AB9-4994-939A-B9DE967FC9C4}" destId="{B5F03AD0-DC55-4C90-A325-3EA97F1A1C92}" srcOrd="2" destOrd="0" presId="urn:microsoft.com/office/officeart/2018/2/layout/IconCircleList"/>
    <dgm:cxn modelId="{4B7BD7D7-4B74-4BA9-A0EE-B6D56DA77A48}" type="presParOf" srcId="{91581BA7-1AB9-4994-939A-B9DE967FC9C4}" destId="{191EC3F7-A508-40E2-8B36-8E91EED280F7}" srcOrd="3" destOrd="0" presId="urn:microsoft.com/office/officeart/2018/2/layout/IconCircleList"/>
    <dgm:cxn modelId="{95B55666-4AAC-4ACF-BF9A-269FE4C29A50}" type="presParOf" srcId="{C185B3C6-21D9-4B6A-B0EE-9222E146A0E4}" destId="{7A30A17E-DF67-4C7B-8EBD-69B5C6780CEC}" srcOrd="3" destOrd="0" presId="urn:microsoft.com/office/officeart/2018/2/layout/IconCircleList"/>
    <dgm:cxn modelId="{689EBFEA-C9A3-4D69-BDFC-84A81940BC09}" type="presParOf" srcId="{C185B3C6-21D9-4B6A-B0EE-9222E146A0E4}" destId="{39871376-148A-4DAC-8E9E-7B7F59B632A7}" srcOrd="4" destOrd="0" presId="urn:microsoft.com/office/officeart/2018/2/layout/IconCircleList"/>
    <dgm:cxn modelId="{687D469A-3426-4809-AE8F-E0C954DFF8BD}" type="presParOf" srcId="{39871376-148A-4DAC-8E9E-7B7F59B632A7}" destId="{B8717025-1B93-4F0F-A38C-E194ADCA7F18}" srcOrd="0" destOrd="0" presId="urn:microsoft.com/office/officeart/2018/2/layout/IconCircleList"/>
    <dgm:cxn modelId="{284DEA7C-D717-4AAB-8831-6F18F50C3BBF}" type="presParOf" srcId="{39871376-148A-4DAC-8E9E-7B7F59B632A7}" destId="{39B74E42-6ECF-45FA-8319-96273AA42F55}" srcOrd="1" destOrd="0" presId="urn:microsoft.com/office/officeart/2018/2/layout/IconCircleList"/>
    <dgm:cxn modelId="{41F50407-70E3-4456-A804-85D33ACD91B7}" type="presParOf" srcId="{39871376-148A-4DAC-8E9E-7B7F59B632A7}" destId="{357BFED4-887B-45C6-97B1-71E9661D62D1}" srcOrd="2" destOrd="0" presId="urn:microsoft.com/office/officeart/2018/2/layout/IconCircleList"/>
    <dgm:cxn modelId="{6CE1D287-4575-42A5-BB42-0CC2557BD83C}" type="presParOf" srcId="{39871376-148A-4DAC-8E9E-7B7F59B632A7}" destId="{96D86A38-8B10-4EDF-BEDE-0CE03B8332DB}" srcOrd="3" destOrd="0" presId="urn:microsoft.com/office/officeart/2018/2/layout/IconCircleList"/>
    <dgm:cxn modelId="{A999FA4B-42E5-4E86-BF28-629E284522DE}" type="presParOf" srcId="{C185B3C6-21D9-4B6A-B0EE-9222E146A0E4}" destId="{40B3D413-6FB3-4E57-A5E5-A8914A0CC98A}" srcOrd="5" destOrd="0" presId="urn:microsoft.com/office/officeart/2018/2/layout/IconCircleList"/>
    <dgm:cxn modelId="{52582CAB-8E98-46FA-9F4A-5E0AFED9382E}" type="presParOf" srcId="{C185B3C6-21D9-4B6A-B0EE-9222E146A0E4}" destId="{9F987CBD-CDB6-4B86-81C6-1FA3515C0877}" srcOrd="6" destOrd="0" presId="urn:microsoft.com/office/officeart/2018/2/layout/IconCircleList"/>
    <dgm:cxn modelId="{D86A5C75-5537-499C-950A-CE1389CDB80D}" type="presParOf" srcId="{9F987CBD-CDB6-4B86-81C6-1FA3515C0877}" destId="{EFAC2B0B-2E01-429A-89E4-4D5B35C108DA}" srcOrd="0" destOrd="0" presId="urn:microsoft.com/office/officeart/2018/2/layout/IconCircleList"/>
    <dgm:cxn modelId="{B5339929-AECF-4A9E-ADFA-B233C9E78B2E}" type="presParOf" srcId="{9F987CBD-CDB6-4B86-81C6-1FA3515C0877}" destId="{E66E09B2-5CEB-4BFB-A8AE-15F97347A3EE}" srcOrd="1" destOrd="0" presId="urn:microsoft.com/office/officeart/2018/2/layout/IconCircleList"/>
    <dgm:cxn modelId="{B08C956B-6E09-4876-B7EB-E34E3D4D1A7F}" type="presParOf" srcId="{9F987CBD-CDB6-4B86-81C6-1FA3515C0877}" destId="{0A20B9EE-8A13-4DC7-81AC-EA580EC62F37}" srcOrd="2" destOrd="0" presId="urn:microsoft.com/office/officeart/2018/2/layout/IconCircleList"/>
    <dgm:cxn modelId="{1BD0C7A5-0510-4D86-918D-14C567CD7333}" type="presParOf" srcId="{9F987CBD-CDB6-4B86-81C6-1FA3515C0877}" destId="{76D9C304-687E-457B-8837-B6ED51331704}" srcOrd="3" destOrd="0" presId="urn:microsoft.com/office/officeart/2018/2/layout/IconCircleList"/>
    <dgm:cxn modelId="{0F5FED18-3728-4BB8-A4BB-5F094B797869}" type="presParOf" srcId="{C185B3C6-21D9-4B6A-B0EE-9222E146A0E4}" destId="{20CB5906-0CCD-4C82-BB10-B635149FAFB4}" srcOrd="7" destOrd="0" presId="urn:microsoft.com/office/officeart/2018/2/layout/IconCircleList"/>
    <dgm:cxn modelId="{BB9FC38E-1B03-4035-8B24-A52AA3EC208E}" type="presParOf" srcId="{C185B3C6-21D9-4B6A-B0EE-9222E146A0E4}" destId="{C5D94BA3-A956-4782-BE42-749951385FB2}" srcOrd="8" destOrd="0" presId="urn:microsoft.com/office/officeart/2018/2/layout/IconCircleList"/>
    <dgm:cxn modelId="{75685C67-0D7F-4FCC-A845-43BC6B717664}" type="presParOf" srcId="{C5D94BA3-A956-4782-BE42-749951385FB2}" destId="{DA9C69D8-94CD-457B-8AA5-D35823D1B6B1}" srcOrd="0" destOrd="0" presId="urn:microsoft.com/office/officeart/2018/2/layout/IconCircleList"/>
    <dgm:cxn modelId="{828B0B68-9C70-4BF3-B4CB-FA8FFCB9F341}" type="presParOf" srcId="{C5D94BA3-A956-4782-BE42-749951385FB2}" destId="{99A8A8FA-B6B1-4ACF-9FD9-9F0C4D458640}" srcOrd="1" destOrd="0" presId="urn:microsoft.com/office/officeart/2018/2/layout/IconCircleList"/>
    <dgm:cxn modelId="{2219DE27-9F95-46A4-8D85-6487C24251A8}" type="presParOf" srcId="{C5D94BA3-A956-4782-BE42-749951385FB2}" destId="{3CCD7077-CFDB-45FE-974E-CE1867D9A684}" srcOrd="2" destOrd="0" presId="urn:microsoft.com/office/officeart/2018/2/layout/IconCircleList"/>
    <dgm:cxn modelId="{67A47C4D-F63E-4638-A171-94F8213ABBE7}" type="presParOf" srcId="{C5D94BA3-A956-4782-BE42-749951385FB2}" destId="{C65B3B27-784D-481C-97D8-836B1AC3288C}" srcOrd="3" destOrd="0" presId="urn:microsoft.com/office/officeart/2018/2/layout/IconCircleList"/>
    <dgm:cxn modelId="{C3E6C125-B133-4144-A723-65AF5067197B}" type="presParOf" srcId="{C185B3C6-21D9-4B6A-B0EE-9222E146A0E4}" destId="{9D874CF8-8937-44F4-A9A1-49AA388CED31}" srcOrd="9" destOrd="0" presId="urn:microsoft.com/office/officeart/2018/2/layout/IconCircleList"/>
    <dgm:cxn modelId="{B81925EA-B009-453A-9875-FC450000B659}" type="presParOf" srcId="{C185B3C6-21D9-4B6A-B0EE-9222E146A0E4}" destId="{B8E5FF54-CCBC-46AB-835C-D87805F28905}" srcOrd="10" destOrd="0" presId="urn:microsoft.com/office/officeart/2018/2/layout/IconCircleList"/>
    <dgm:cxn modelId="{4AB9ED56-0B20-45BB-B862-7BF93A2789AD}" type="presParOf" srcId="{B8E5FF54-CCBC-46AB-835C-D87805F28905}" destId="{37F4D3C8-7D46-4132-BDD8-59BE07DC6787}" srcOrd="0" destOrd="0" presId="urn:microsoft.com/office/officeart/2018/2/layout/IconCircleList"/>
    <dgm:cxn modelId="{A0B58E72-A3B0-4B54-A1C1-CD4B21C2427C}" type="presParOf" srcId="{B8E5FF54-CCBC-46AB-835C-D87805F28905}" destId="{51DB80C3-607B-4C08-9963-1C7E73D92207}" srcOrd="1" destOrd="0" presId="urn:microsoft.com/office/officeart/2018/2/layout/IconCircleList"/>
    <dgm:cxn modelId="{08792F53-F187-4F8B-94FB-7945EEDE62FB}" type="presParOf" srcId="{B8E5FF54-CCBC-46AB-835C-D87805F28905}" destId="{8FE4A349-776E-4FD4-B940-B2340F42F8E5}" srcOrd="2" destOrd="0" presId="urn:microsoft.com/office/officeart/2018/2/layout/IconCircleList"/>
    <dgm:cxn modelId="{56899F9A-8346-4F7F-B05A-AACFFD5CD7DE}" type="presParOf" srcId="{B8E5FF54-CCBC-46AB-835C-D87805F28905}" destId="{228A558A-32EA-448E-AC11-7D3C5AF28FDB}" srcOrd="3" destOrd="0" presId="urn:microsoft.com/office/officeart/2018/2/layout/IconCircleList"/>
    <dgm:cxn modelId="{AF58FE3A-B745-42A7-95BC-C29B88051520}" type="presParOf" srcId="{C185B3C6-21D9-4B6A-B0EE-9222E146A0E4}" destId="{5A9E2488-E6E1-4FD4-A0C7-04C8A0B56D7E}" srcOrd="11" destOrd="0" presId="urn:microsoft.com/office/officeart/2018/2/layout/IconCircleList"/>
    <dgm:cxn modelId="{CB997B49-1737-4D22-B50E-DA5E377A332C}" type="presParOf" srcId="{C185B3C6-21D9-4B6A-B0EE-9222E146A0E4}" destId="{E15DAC36-4437-480A-8909-28A03772BA96}" srcOrd="12" destOrd="0" presId="urn:microsoft.com/office/officeart/2018/2/layout/IconCircleList"/>
    <dgm:cxn modelId="{0C6B36A0-68C1-4675-B99B-85CE1A7EEB29}" type="presParOf" srcId="{E15DAC36-4437-480A-8909-28A03772BA96}" destId="{71270ADD-9F4A-4E21-9939-8B232EBD019B}" srcOrd="0" destOrd="0" presId="urn:microsoft.com/office/officeart/2018/2/layout/IconCircleList"/>
    <dgm:cxn modelId="{CFD89D1B-E892-4511-B378-0E69195512D8}" type="presParOf" srcId="{E15DAC36-4437-480A-8909-28A03772BA96}" destId="{5571FD9B-74C3-44F4-A5D0-380432A4A7B1}" srcOrd="1" destOrd="0" presId="urn:microsoft.com/office/officeart/2018/2/layout/IconCircleList"/>
    <dgm:cxn modelId="{F47B46A0-B85A-4554-AD76-C9ABCED90806}" type="presParOf" srcId="{E15DAC36-4437-480A-8909-28A03772BA96}" destId="{31CA0BAD-CBD3-45B1-8207-327B98061A65}" srcOrd="2" destOrd="0" presId="urn:microsoft.com/office/officeart/2018/2/layout/IconCircleList"/>
    <dgm:cxn modelId="{BAA9C426-5297-4549-8421-9CD1B6509669}" type="presParOf" srcId="{E15DAC36-4437-480A-8909-28A03772BA96}" destId="{C5FDF90C-F0C0-4EEB-AC1C-468511C3133D}" srcOrd="3" destOrd="0" presId="urn:microsoft.com/office/officeart/2018/2/layout/IconCircleList"/>
    <dgm:cxn modelId="{6BB05D16-BDF1-4375-A95E-A385A83C23B5}" type="presParOf" srcId="{C185B3C6-21D9-4B6A-B0EE-9222E146A0E4}" destId="{A8626FDD-4BEF-4EF6-8825-254213CD3515}" srcOrd="13" destOrd="0" presId="urn:microsoft.com/office/officeart/2018/2/layout/IconCircleList"/>
    <dgm:cxn modelId="{AD9FD85C-F227-479D-B7FE-B382C55525BC}" type="presParOf" srcId="{C185B3C6-21D9-4B6A-B0EE-9222E146A0E4}" destId="{C8733B9D-011A-43BC-8F06-DAFB85D05F78}" srcOrd="14" destOrd="0" presId="urn:microsoft.com/office/officeart/2018/2/layout/IconCircleList"/>
    <dgm:cxn modelId="{15F3E7FA-CD79-4FE7-9D55-4AD1C16EA84D}" type="presParOf" srcId="{C8733B9D-011A-43BC-8F06-DAFB85D05F78}" destId="{793962C7-9232-4EBF-8C61-9BA5BE24132E}" srcOrd="0" destOrd="0" presId="urn:microsoft.com/office/officeart/2018/2/layout/IconCircleList"/>
    <dgm:cxn modelId="{0B89FF44-1606-4288-BAAE-282C679D7604}" type="presParOf" srcId="{C8733B9D-011A-43BC-8F06-DAFB85D05F78}" destId="{53F2A334-03EE-4986-B2BB-596D2481FF99}" srcOrd="1" destOrd="0" presId="urn:microsoft.com/office/officeart/2018/2/layout/IconCircleList"/>
    <dgm:cxn modelId="{9B6167A2-66F6-453A-ACFA-95F9488A5AB5}" type="presParOf" srcId="{C8733B9D-011A-43BC-8F06-DAFB85D05F78}" destId="{F0F8855A-521E-4FF6-9687-3E135B4B4D96}" srcOrd="2" destOrd="0" presId="urn:microsoft.com/office/officeart/2018/2/layout/IconCircleList"/>
    <dgm:cxn modelId="{C8ABFE81-F52B-43BE-BB46-E2A415C87A78}" type="presParOf" srcId="{C8733B9D-011A-43BC-8F06-DAFB85D05F78}" destId="{330F5CF8-F15D-4CF3-8917-B58696B4D7A6}" srcOrd="3" destOrd="0" presId="urn:microsoft.com/office/officeart/2018/2/layout/IconCircle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781E04EB-4397-4220-978F-A29E563A53C6}" type="doc">
      <dgm:prSet loTypeId="urn:microsoft.com/office/officeart/2005/8/layout/default" loCatId="list" qsTypeId="urn:microsoft.com/office/officeart/2005/8/quickstyle/simple2" qsCatId="simple" csTypeId="urn:microsoft.com/office/officeart/2005/8/colors/colorful1" csCatId="colorful" phldr="1"/>
      <dgm:spPr/>
      <dgm:t>
        <a:bodyPr/>
        <a:lstStyle/>
        <a:p>
          <a:endParaRPr lang="en-US"/>
        </a:p>
      </dgm:t>
    </dgm:pt>
    <dgm:pt modelId="{2BBF7926-DB68-4DC9-9880-92E463CB2B39}">
      <dgm:prSet/>
      <dgm:spPr/>
      <dgm:t>
        <a:bodyPr/>
        <a:lstStyle/>
        <a:p>
          <a:r>
            <a:rPr lang="en-GB" b="1" dirty="0"/>
            <a:t>Daily Mile</a:t>
          </a:r>
        </a:p>
        <a:p>
          <a:r>
            <a:rPr lang="en-GB" b="0" dirty="0"/>
            <a:t>(The Daily Mile Foundation, 2019) </a:t>
          </a:r>
          <a:endParaRPr lang="en-US" b="0" dirty="0"/>
        </a:p>
      </dgm:t>
    </dgm:pt>
    <dgm:pt modelId="{258E07B0-6A1C-4D7F-A7EF-C250DE6664BE}" type="parTrans" cxnId="{C2F47A20-9334-4300-93E3-CD5B5C5DD808}">
      <dgm:prSet/>
      <dgm:spPr/>
      <dgm:t>
        <a:bodyPr/>
        <a:lstStyle/>
        <a:p>
          <a:endParaRPr lang="en-US"/>
        </a:p>
      </dgm:t>
    </dgm:pt>
    <dgm:pt modelId="{FE8AD0D9-209C-43EF-9975-2FC9A6ED043A}" type="sibTrans" cxnId="{C2F47A20-9334-4300-93E3-CD5B5C5DD808}">
      <dgm:prSet/>
      <dgm:spPr/>
      <dgm:t>
        <a:bodyPr/>
        <a:lstStyle/>
        <a:p>
          <a:endParaRPr lang="en-US"/>
        </a:p>
      </dgm:t>
    </dgm:pt>
    <dgm:pt modelId="{5EA5B500-33C9-4E89-8D19-8E0E2BBCB6C0}">
      <dgm:prSet/>
      <dgm:spPr/>
      <dgm:t>
        <a:bodyPr/>
        <a:lstStyle/>
        <a:p>
          <a:r>
            <a:rPr lang="en-GB" b="1" dirty="0"/>
            <a:t>Foundation Phase </a:t>
          </a:r>
          <a:r>
            <a:rPr lang="en-GB" b="0" dirty="0"/>
            <a:t>(Curriculum for Wales, 2015)</a:t>
          </a:r>
          <a:endParaRPr lang="en-US" b="0" dirty="0"/>
        </a:p>
      </dgm:t>
    </dgm:pt>
    <dgm:pt modelId="{FC18256F-3C5D-44D4-B8CC-80632FAB2867}" type="parTrans" cxnId="{ECC181CD-46BE-4CF1-AA05-DFE63E934E9C}">
      <dgm:prSet/>
      <dgm:spPr/>
      <dgm:t>
        <a:bodyPr/>
        <a:lstStyle/>
        <a:p>
          <a:endParaRPr lang="en-US"/>
        </a:p>
      </dgm:t>
    </dgm:pt>
    <dgm:pt modelId="{630A8A95-16C9-468A-AEA8-1E00530F9DB3}" type="sibTrans" cxnId="{ECC181CD-46BE-4CF1-AA05-DFE63E934E9C}">
      <dgm:prSet/>
      <dgm:spPr/>
      <dgm:t>
        <a:bodyPr/>
        <a:lstStyle/>
        <a:p>
          <a:endParaRPr lang="en-US"/>
        </a:p>
      </dgm:t>
    </dgm:pt>
    <dgm:pt modelId="{2D1D5925-8E87-4149-8D57-9D82C4766A24}">
      <dgm:prSet/>
      <dgm:spPr/>
      <dgm:t>
        <a:bodyPr/>
        <a:lstStyle/>
        <a:p>
          <a:r>
            <a:rPr lang="en-GB" b="1" dirty="0"/>
            <a:t>First 1000 days </a:t>
          </a:r>
          <a:r>
            <a:rPr lang="en-GB" dirty="0"/>
            <a:t>(Public Health Wales, 2017)</a:t>
          </a:r>
          <a:endParaRPr lang="en-US" dirty="0"/>
        </a:p>
      </dgm:t>
    </dgm:pt>
    <dgm:pt modelId="{648745C5-F4EC-4758-BD3B-F3AD3C7C7FB7}" type="parTrans" cxnId="{6BA36943-531B-47E0-9BA3-DC29D3B5A2FC}">
      <dgm:prSet/>
      <dgm:spPr/>
      <dgm:t>
        <a:bodyPr/>
        <a:lstStyle/>
        <a:p>
          <a:endParaRPr lang="en-US"/>
        </a:p>
      </dgm:t>
    </dgm:pt>
    <dgm:pt modelId="{B768854A-F3F9-4792-9512-D33DD7593B42}" type="sibTrans" cxnId="{6BA36943-531B-47E0-9BA3-DC29D3B5A2FC}">
      <dgm:prSet/>
      <dgm:spPr/>
      <dgm:t>
        <a:bodyPr/>
        <a:lstStyle/>
        <a:p>
          <a:endParaRPr lang="en-US"/>
        </a:p>
      </dgm:t>
    </dgm:pt>
    <dgm:pt modelId="{0587AED5-E625-46D1-A025-A26ACB1C4850}">
      <dgm:prSet/>
      <dgm:spPr/>
      <dgm:t>
        <a:bodyPr/>
        <a:lstStyle/>
        <a:p>
          <a:r>
            <a:rPr lang="en-GB" dirty="0"/>
            <a:t>Core Skills and AoLE</a:t>
          </a:r>
        </a:p>
        <a:p>
          <a:r>
            <a:rPr lang="en-GB" dirty="0"/>
            <a:t>(Curriculum for Wales, 2018)</a:t>
          </a:r>
          <a:endParaRPr lang="en-US" dirty="0"/>
        </a:p>
      </dgm:t>
    </dgm:pt>
    <dgm:pt modelId="{C386F8B4-1CFE-475E-B9A8-CE407A74A3CF}" type="parTrans" cxnId="{527F50E1-2D8B-4B59-8A3A-4B28C3A78B95}">
      <dgm:prSet/>
      <dgm:spPr/>
      <dgm:t>
        <a:bodyPr/>
        <a:lstStyle/>
        <a:p>
          <a:endParaRPr lang="en-US"/>
        </a:p>
      </dgm:t>
    </dgm:pt>
    <dgm:pt modelId="{D5E0BC9F-6559-4E4B-8173-EC0EB9989C7E}" type="sibTrans" cxnId="{527F50E1-2D8B-4B59-8A3A-4B28C3A78B95}">
      <dgm:prSet/>
      <dgm:spPr/>
      <dgm:t>
        <a:bodyPr/>
        <a:lstStyle/>
        <a:p>
          <a:endParaRPr lang="en-US"/>
        </a:p>
      </dgm:t>
    </dgm:pt>
    <dgm:pt modelId="{05582516-E884-42F8-9BD7-9F91BE0E953D}">
      <dgm:prSet/>
      <dgm:spPr/>
      <dgm:t>
        <a:bodyPr/>
        <a:lstStyle/>
        <a:p>
          <a:r>
            <a:rPr lang="en-GB" dirty="0"/>
            <a:t>Wellbeing in Wales (Well-being of Future Generations Wales (Act) 2015)</a:t>
          </a:r>
          <a:endParaRPr lang="en-US" dirty="0"/>
        </a:p>
      </dgm:t>
    </dgm:pt>
    <dgm:pt modelId="{7FCC9D05-9622-436D-A383-49A454636D2A}" type="parTrans" cxnId="{35A4F77B-77E6-4620-8057-EF249C8DB891}">
      <dgm:prSet/>
      <dgm:spPr/>
      <dgm:t>
        <a:bodyPr/>
        <a:lstStyle/>
        <a:p>
          <a:endParaRPr lang="en-US"/>
        </a:p>
      </dgm:t>
    </dgm:pt>
    <dgm:pt modelId="{7019F78F-A4DC-470C-AABD-0FA23C83423C}" type="sibTrans" cxnId="{35A4F77B-77E6-4620-8057-EF249C8DB891}">
      <dgm:prSet/>
      <dgm:spPr/>
      <dgm:t>
        <a:bodyPr/>
        <a:lstStyle/>
        <a:p>
          <a:endParaRPr lang="en-US"/>
        </a:p>
      </dgm:t>
    </dgm:pt>
    <dgm:pt modelId="{DC8D2FBF-9D11-4DAD-AF74-76FD7CCA0385}">
      <dgm:prSet/>
      <dgm:spPr/>
      <dgm:t>
        <a:bodyPr/>
        <a:lstStyle/>
        <a:p>
          <a:r>
            <a:rPr lang="en-GB" u="none" dirty="0"/>
            <a:t>Flying Start (Welsh Assembly, 2018)</a:t>
          </a:r>
          <a:endParaRPr lang="en-US" u="none" dirty="0"/>
        </a:p>
      </dgm:t>
    </dgm:pt>
    <dgm:pt modelId="{5EEFF3FE-0AF7-4021-901E-4B90F0706FCF}" type="parTrans" cxnId="{56D1E0DC-4904-4A4D-9F51-AE15A740F28C}">
      <dgm:prSet/>
      <dgm:spPr/>
      <dgm:t>
        <a:bodyPr/>
        <a:lstStyle/>
        <a:p>
          <a:endParaRPr lang="en-US"/>
        </a:p>
      </dgm:t>
    </dgm:pt>
    <dgm:pt modelId="{E4AF2C88-4D72-4467-B998-E864CB1E5760}" type="sibTrans" cxnId="{56D1E0DC-4904-4A4D-9F51-AE15A740F28C}">
      <dgm:prSet/>
      <dgm:spPr/>
      <dgm:t>
        <a:bodyPr/>
        <a:lstStyle/>
        <a:p>
          <a:endParaRPr lang="en-US"/>
        </a:p>
      </dgm:t>
    </dgm:pt>
    <dgm:pt modelId="{EC407573-E8EC-45B8-898E-927C3F136841}">
      <dgm:prSet/>
      <dgm:spPr/>
      <dgm:t>
        <a:bodyPr/>
        <a:lstStyle/>
        <a:p>
          <a:r>
            <a:rPr lang="en-GB" dirty="0"/>
            <a:t>Designed to Smile (2007)</a:t>
          </a:r>
          <a:endParaRPr lang="en-US" dirty="0"/>
        </a:p>
      </dgm:t>
    </dgm:pt>
    <dgm:pt modelId="{B5308768-47F4-42C0-9853-CC85E5E8A88D}" type="parTrans" cxnId="{182EA0EB-010C-4B4E-B410-BEFAD3FC7FFA}">
      <dgm:prSet/>
      <dgm:spPr/>
      <dgm:t>
        <a:bodyPr/>
        <a:lstStyle/>
        <a:p>
          <a:endParaRPr lang="en-US"/>
        </a:p>
      </dgm:t>
    </dgm:pt>
    <dgm:pt modelId="{7CD4189B-0C0B-477E-AC9C-F2219291671F}" type="sibTrans" cxnId="{182EA0EB-010C-4B4E-B410-BEFAD3FC7FFA}">
      <dgm:prSet/>
      <dgm:spPr/>
      <dgm:t>
        <a:bodyPr/>
        <a:lstStyle/>
        <a:p>
          <a:endParaRPr lang="en-US"/>
        </a:p>
      </dgm:t>
    </dgm:pt>
    <dgm:pt modelId="{C93324DD-013D-4FAA-8958-F5F48EE1254B}">
      <dgm:prSet/>
      <dgm:spPr/>
      <dgm:t>
        <a:bodyPr/>
        <a:lstStyle/>
        <a:p>
          <a:r>
            <a:rPr lang="en-GB" dirty="0"/>
            <a:t>Healthy and Sustainable Preschool (Welsh Government, 2015)</a:t>
          </a:r>
          <a:endParaRPr lang="en-US" dirty="0"/>
        </a:p>
      </dgm:t>
    </dgm:pt>
    <dgm:pt modelId="{CCDA3CF4-A3AD-4EF7-8263-22A4B386190D}" type="parTrans" cxnId="{BD0C3387-C77C-4ED1-898F-58E74018D71F}">
      <dgm:prSet/>
      <dgm:spPr/>
      <dgm:t>
        <a:bodyPr/>
        <a:lstStyle/>
        <a:p>
          <a:endParaRPr lang="en-GB"/>
        </a:p>
      </dgm:t>
    </dgm:pt>
    <dgm:pt modelId="{8425D18A-E598-4836-8A3F-0A79E7B8A1A1}" type="sibTrans" cxnId="{BD0C3387-C77C-4ED1-898F-58E74018D71F}">
      <dgm:prSet/>
      <dgm:spPr/>
      <dgm:t>
        <a:bodyPr/>
        <a:lstStyle/>
        <a:p>
          <a:endParaRPr lang="en-GB"/>
        </a:p>
      </dgm:t>
    </dgm:pt>
    <dgm:pt modelId="{3B8D28A6-F71A-437F-8E71-870EE360FD3A}" type="pres">
      <dgm:prSet presAssocID="{781E04EB-4397-4220-978F-A29E563A53C6}" presName="diagram" presStyleCnt="0">
        <dgm:presLayoutVars>
          <dgm:dir/>
          <dgm:resizeHandles val="exact"/>
        </dgm:presLayoutVars>
      </dgm:prSet>
      <dgm:spPr/>
    </dgm:pt>
    <dgm:pt modelId="{39BAA758-020A-43D9-AEB7-C37F202E2CB1}" type="pres">
      <dgm:prSet presAssocID="{2BBF7926-DB68-4DC9-9880-92E463CB2B39}" presName="node" presStyleLbl="node1" presStyleIdx="0" presStyleCnt="8">
        <dgm:presLayoutVars>
          <dgm:bulletEnabled val="1"/>
        </dgm:presLayoutVars>
      </dgm:prSet>
      <dgm:spPr/>
    </dgm:pt>
    <dgm:pt modelId="{37EFDE0F-9403-4189-BF23-7C0B7CEAE078}" type="pres">
      <dgm:prSet presAssocID="{FE8AD0D9-209C-43EF-9975-2FC9A6ED043A}" presName="sibTrans" presStyleCnt="0"/>
      <dgm:spPr/>
    </dgm:pt>
    <dgm:pt modelId="{DB3C63F0-44DC-4101-9132-66000B4DF6B5}" type="pres">
      <dgm:prSet presAssocID="{5EA5B500-33C9-4E89-8D19-8E0E2BBCB6C0}" presName="node" presStyleLbl="node1" presStyleIdx="1" presStyleCnt="8">
        <dgm:presLayoutVars>
          <dgm:bulletEnabled val="1"/>
        </dgm:presLayoutVars>
      </dgm:prSet>
      <dgm:spPr/>
    </dgm:pt>
    <dgm:pt modelId="{A8F760B1-B726-41B8-AFA2-716BFAF50101}" type="pres">
      <dgm:prSet presAssocID="{630A8A95-16C9-468A-AEA8-1E00530F9DB3}" presName="sibTrans" presStyleCnt="0"/>
      <dgm:spPr/>
    </dgm:pt>
    <dgm:pt modelId="{C5B85A0E-6DEB-4FE2-B656-03A07DF494D0}" type="pres">
      <dgm:prSet presAssocID="{2D1D5925-8E87-4149-8D57-9D82C4766A24}" presName="node" presStyleLbl="node1" presStyleIdx="2" presStyleCnt="8">
        <dgm:presLayoutVars>
          <dgm:bulletEnabled val="1"/>
        </dgm:presLayoutVars>
      </dgm:prSet>
      <dgm:spPr/>
    </dgm:pt>
    <dgm:pt modelId="{7082D796-6E55-4927-818F-DFE6D5C35B8A}" type="pres">
      <dgm:prSet presAssocID="{B768854A-F3F9-4792-9512-D33DD7593B42}" presName="sibTrans" presStyleCnt="0"/>
      <dgm:spPr/>
    </dgm:pt>
    <dgm:pt modelId="{0CD0C2A5-2913-4260-A4DB-D0F39E7356B3}" type="pres">
      <dgm:prSet presAssocID="{0587AED5-E625-46D1-A025-A26ACB1C4850}" presName="node" presStyleLbl="node1" presStyleIdx="3" presStyleCnt="8">
        <dgm:presLayoutVars>
          <dgm:bulletEnabled val="1"/>
        </dgm:presLayoutVars>
      </dgm:prSet>
      <dgm:spPr/>
    </dgm:pt>
    <dgm:pt modelId="{293D4BEA-3F7A-48F6-BC94-0D1C6251BF36}" type="pres">
      <dgm:prSet presAssocID="{D5E0BC9F-6559-4E4B-8173-EC0EB9989C7E}" presName="sibTrans" presStyleCnt="0"/>
      <dgm:spPr/>
    </dgm:pt>
    <dgm:pt modelId="{9003E181-DEEA-4482-95F7-231909543E0E}" type="pres">
      <dgm:prSet presAssocID="{05582516-E884-42F8-9BD7-9F91BE0E953D}" presName="node" presStyleLbl="node1" presStyleIdx="4" presStyleCnt="8">
        <dgm:presLayoutVars>
          <dgm:bulletEnabled val="1"/>
        </dgm:presLayoutVars>
      </dgm:prSet>
      <dgm:spPr/>
    </dgm:pt>
    <dgm:pt modelId="{1EF9136B-0941-4F5D-8104-2FE4C2F44771}" type="pres">
      <dgm:prSet presAssocID="{7019F78F-A4DC-470C-AABD-0FA23C83423C}" presName="sibTrans" presStyleCnt="0"/>
      <dgm:spPr/>
    </dgm:pt>
    <dgm:pt modelId="{F2296770-2DBF-432B-B20A-DA766E8ECD81}" type="pres">
      <dgm:prSet presAssocID="{DC8D2FBF-9D11-4DAD-AF74-76FD7CCA0385}" presName="node" presStyleLbl="node1" presStyleIdx="5" presStyleCnt="8">
        <dgm:presLayoutVars>
          <dgm:bulletEnabled val="1"/>
        </dgm:presLayoutVars>
      </dgm:prSet>
      <dgm:spPr/>
    </dgm:pt>
    <dgm:pt modelId="{136C6774-6269-492A-8753-E9EE85C233B1}" type="pres">
      <dgm:prSet presAssocID="{E4AF2C88-4D72-4467-B998-E864CB1E5760}" presName="sibTrans" presStyleCnt="0"/>
      <dgm:spPr/>
    </dgm:pt>
    <dgm:pt modelId="{78924DFD-2C8E-4052-9692-51A1FCE8284F}" type="pres">
      <dgm:prSet presAssocID="{EC407573-E8EC-45B8-898E-927C3F136841}" presName="node" presStyleLbl="node1" presStyleIdx="6" presStyleCnt="8">
        <dgm:presLayoutVars>
          <dgm:bulletEnabled val="1"/>
        </dgm:presLayoutVars>
      </dgm:prSet>
      <dgm:spPr/>
    </dgm:pt>
    <dgm:pt modelId="{559F0019-E0F2-4F01-B6BA-44D55AEDC9B0}" type="pres">
      <dgm:prSet presAssocID="{7CD4189B-0C0B-477E-AC9C-F2219291671F}" presName="sibTrans" presStyleCnt="0"/>
      <dgm:spPr/>
    </dgm:pt>
    <dgm:pt modelId="{43C095C4-3CB9-490C-A3F5-108A04690986}" type="pres">
      <dgm:prSet presAssocID="{C93324DD-013D-4FAA-8958-F5F48EE1254B}" presName="node" presStyleLbl="node1" presStyleIdx="7" presStyleCnt="8">
        <dgm:presLayoutVars>
          <dgm:bulletEnabled val="1"/>
        </dgm:presLayoutVars>
      </dgm:prSet>
      <dgm:spPr/>
    </dgm:pt>
  </dgm:ptLst>
  <dgm:cxnLst>
    <dgm:cxn modelId="{B4226F0E-67B4-4CA6-9FEE-11C5F1CFB9CD}" type="presOf" srcId="{0587AED5-E625-46D1-A025-A26ACB1C4850}" destId="{0CD0C2A5-2913-4260-A4DB-D0F39E7356B3}" srcOrd="0" destOrd="0" presId="urn:microsoft.com/office/officeart/2005/8/layout/default"/>
    <dgm:cxn modelId="{C2F47A20-9334-4300-93E3-CD5B5C5DD808}" srcId="{781E04EB-4397-4220-978F-A29E563A53C6}" destId="{2BBF7926-DB68-4DC9-9880-92E463CB2B39}" srcOrd="0" destOrd="0" parTransId="{258E07B0-6A1C-4D7F-A7EF-C250DE6664BE}" sibTransId="{FE8AD0D9-209C-43EF-9975-2FC9A6ED043A}"/>
    <dgm:cxn modelId="{BB087529-F975-42E0-8C86-D90541C05F87}" type="presOf" srcId="{EC407573-E8EC-45B8-898E-927C3F136841}" destId="{78924DFD-2C8E-4052-9692-51A1FCE8284F}" srcOrd="0" destOrd="0" presId="urn:microsoft.com/office/officeart/2005/8/layout/default"/>
    <dgm:cxn modelId="{A235BE3C-8A78-4E5D-9DA1-6C8AF5D8D724}" type="presOf" srcId="{C93324DD-013D-4FAA-8958-F5F48EE1254B}" destId="{43C095C4-3CB9-490C-A3F5-108A04690986}" srcOrd="0" destOrd="0" presId="urn:microsoft.com/office/officeart/2005/8/layout/default"/>
    <dgm:cxn modelId="{6BA36943-531B-47E0-9BA3-DC29D3B5A2FC}" srcId="{781E04EB-4397-4220-978F-A29E563A53C6}" destId="{2D1D5925-8E87-4149-8D57-9D82C4766A24}" srcOrd="2" destOrd="0" parTransId="{648745C5-F4EC-4758-BD3B-F3AD3C7C7FB7}" sibTransId="{B768854A-F3F9-4792-9512-D33DD7593B42}"/>
    <dgm:cxn modelId="{35A4F77B-77E6-4620-8057-EF249C8DB891}" srcId="{781E04EB-4397-4220-978F-A29E563A53C6}" destId="{05582516-E884-42F8-9BD7-9F91BE0E953D}" srcOrd="4" destOrd="0" parTransId="{7FCC9D05-9622-436D-A383-49A454636D2A}" sibTransId="{7019F78F-A4DC-470C-AABD-0FA23C83423C}"/>
    <dgm:cxn modelId="{BD0C3387-C77C-4ED1-898F-58E74018D71F}" srcId="{781E04EB-4397-4220-978F-A29E563A53C6}" destId="{C93324DD-013D-4FAA-8958-F5F48EE1254B}" srcOrd="7" destOrd="0" parTransId="{CCDA3CF4-A3AD-4EF7-8263-22A4B386190D}" sibTransId="{8425D18A-E598-4836-8A3F-0A79E7B8A1A1}"/>
    <dgm:cxn modelId="{209DF0B4-C255-4B76-9F5A-0922663F6595}" type="presOf" srcId="{05582516-E884-42F8-9BD7-9F91BE0E953D}" destId="{9003E181-DEEA-4482-95F7-231909543E0E}" srcOrd="0" destOrd="0" presId="urn:microsoft.com/office/officeart/2005/8/layout/default"/>
    <dgm:cxn modelId="{0C467BB9-CA90-424F-990A-36AFC127E07B}" type="presOf" srcId="{DC8D2FBF-9D11-4DAD-AF74-76FD7CCA0385}" destId="{F2296770-2DBF-432B-B20A-DA766E8ECD81}" srcOrd="0" destOrd="0" presId="urn:microsoft.com/office/officeart/2005/8/layout/default"/>
    <dgm:cxn modelId="{C856B9BB-0020-425F-8B2E-348B80176CB2}" type="presOf" srcId="{781E04EB-4397-4220-978F-A29E563A53C6}" destId="{3B8D28A6-F71A-437F-8E71-870EE360FD3A}" srcOrd="0" destOrd="0" presId="urn:microsoft.com/office/officeart/2005/8/layout/default"/>
    <dgm:cxn modelId="{ECC181CD-46BE-4CF1-AA05-DFE63E934E9C}" srcId="{781E04EB-4397-4220-978F-A29E563A53C6}" destId="{5EA5B500-33C9-4E89-8D19-8E0E2BBCB6C0}" srcOrd="1" destOrd="0" parTransId="{FC18256F-3C5D-44D4-B8CC-80632FAB2867}" sibTransId="{630A8A95-16C9-468A-AEA8-1E00530F9DB3}"/>
    <dgm:cxn modelId="{56D1E0DC-4904-4A4D-9F51-AE15A740F28C}" srcId="{781E04EB-4397-4220-978F-A29E563A53C6}" destId="{DC8D2FBF-9D11-4DAD-AF74-76FD7CCA0385}" srcOrd="5" destOrd="0" parTransId="{5EEFF3FE-0AF7-4021-901E-4B90F0706FCF}" sibTransId="{E4AF2C88-4D72-4467-B998-E864CB1E5760}"/>
    <dgm:cxn modelId="{527F50E1-2D8B-4B59-8A3A-4B28C3A78B95}" srcId="{781E04EB-4397-4220-978F-A29E563A53C6}" destId="{0587AED5-E625-46D1-A025-A26ACB1C4850}" srcOrd="3" destOrd="0" parTransId="{C386F8B4-1CFE-475E-B9A8-CE407A74A3CF}" sibTransId="{D5E0BC9F-6559-4E4B-8173-EC0EB9989C7E}"/>
    <dgm:cxn modelId="{7525E6E4-0E9E-4B51-811B-1DFDF33A4DE7}" type="presOf" srcId="{2BBF7926-DB68-4DC9-9880-92E463CB2B39}" destId="{39BAA758-020A-43D9-AEB7-C37F202E2CB1}" srcOrd="0" destOrd="0" presId="urn:microsoft.com/office/officeart/2005/8/layout/default"/>
    <dgm:cxn modelId="{182EA0EB-010C-4B4E-B410-BEFAD3FC7FFA}" srcId="{781E04EB-4397-4220-978F-A29E563A53C6}" destId="{EC407573-E8EC-45B8-898E-927C3F136841}" srcOrd="6" destOrd="0" parTransId="{B5308768-47F4-42C0-9853-CC85E5E8A88D}" sibTransId="{7CD4189B-0C0B-477E-AC9C-F2219291671F}"/>
    <dgm:cxn modelId="{4FA8ACF0-43E3-4D02-8CFF-649B5BE58EBA}" type="presOf" srcId="{5EA5B500-33C9-4E89-8D19-8E0E2BBCB6C0}" destId="{DB3C63F0-44DC-4101-9132-66000B4DF6B5}" srcOrd="0" destOrd="0" presId="urn:microsoft.com/office/officeart/2005/8/layout/default"/>
    <dgm:cxn modelId="{41DA11F6-64C4-4A17-A4A0-4A6E76375995}" type="presOf" srcId="{2D1D5925-8E87-4149-8D57-9D82C4766A24}" destId="{C5B85A0E-6DEB-4FE2-B656-03A07DF494D0}" srcOrd="0" destOrd="0" presId="urn:microsoft.com/office/officeart/2005/8/layout/default"/>
    <dgm:cxn modelId="{E6478915-B7BC-4421-90D0-F118EE86754B}" type="presParOf" srcId="{3B8D28A6-F71A-437F-8E71-870EE360FD3A}" destId="{39BAA758-020A-43D9-AEB7-C37F202E2CB1}" srcOrd="0" destOrd="0" presId="urn:microsoft.com/office/officeart/2005/8/layout/default"/>
    <dgm:cxn modelId="{358F7352-294C-49F2-967E-1AB96B380EED}" type="presParOf" srcId="{3B8D28A6-F71A-437F-8E71-870EE360FD3A}" destId="{37EFDE0F-9403-4189-BF23-7C0B7CEAE078}" srcOrd="1" destOrd="0" presId="urn:microsoft.com/office/officeart/2005/8/layout/default"/>
    <dgm:cxn modelId="{ED18D193-72A3-4E8E-BD1B-51BB7F92D658}" type="presParOf" srcId="{3B8D28A6-F71A-437F-8E71-870EE360FD3A}" destId="{DB3C63F0-44DC-4101-9132-66000B4DF6B5}" srcOrd="2" destOrd="0" presId="urn:microsoft.com/office/officeart/2005/8/layout/default"/>
    <dgm:cxn modelId="{C4B2B2D4-4612-4DDA-927C-F162BBB2C519}" type="presParOf" srcId="{3B8D28A6-F71A-437F-8E71-870EE360FD3A}" destId="{A8F760B1-B726-41B8-AFA2-716BFAF50101}" srcOrd="3" destOrd="0" presId="urn:microsoft.com/office/officeart/2005/8/layout/default"/>
    <dgm:cxn modelId="{5D71E9BB-7277-431D-A057-860DFE6C12A3}" type="presParOf" srcId="{3B8D28A6-F71A-437F-8E71-870EE360FD3A}" destId="{C5B85A0E-6DEB-4FE2-B656-03A07DF494D0}" srcOrd="4" destOrd="0" presId="urn:microsoft.com/office/officeart/2005/8/layout/default"/>
    <dgm:cxn modelId="{68B01CBD-FE56-4A29-A0AD-466032BF2213}" type="presParOf" srcId="{3B8D28A6-F71A-437F-8E71-870EE360FD3A}" destId="{7082D796-6E55-4927-818F-DFE6D5C35B8A}" srcOrd="5" destOrd="0" presId="urn:microsoft.com/office/officeart/2005/8/layout/default"/>
    <dgm:cxn modelId="{5462CEDA-EF40-4351-8421-1060B9E41016}" type="presParOf" srcId="{3B8D28A6-F71A-437F-8E71-870EE360FD3A}" destId="{0CD0C2A5-2913-4260-A4DB-D0F39E7356B3}" srcOrd="6" destOrd="0" presId="urn:microsoft.com/office/officeart/2005/8/layout/default"/>
    <dgm:cxn modelId="{D5BBD517-92C2-4FB3-9128-1EAF1465B9EF}" type="presParOf" srcId="{3B8D28A6-F71A-437F-8E71-870EE360FD3A}" destId="{293D4BEA-3F7A-48F6-BC94-0D1C6251BF36}" srcOrd="7" destOrd="0" presId="urn:microsoft.com/office/officeart/2005/8/layout/default"/>
    <dgm:cxn modelId="{8D98AA3F-D739-4091-AB8F-4A5B76114F1E}" type="presParOf" srcId="{3B8D28A6-F71A-437F-8E71-870EE360FD3A}" destId="{9003E181-DEEA-4482-95F7-231909543E0E}" srcOrd="8" destOrd="0" presId="urn:microsoft.com/office/officeart/2005/8/layout/default"/>
    <dgm:cxn modelId="{CDA6699C-3CBE-4564-9DD6-441109885BE5}" type="presParOf" srcId="{3B8D28A6-F71A-437F-8E71-870EE360FD3A}" destId="{1EF9136B-0941-4F5D-8104-2FE4C2F44771}" srcOrd="9" destOrd="0" presId="urn:microsoft.com/office/officeart/2005/8/layout/default"/>
    <dgm:cxn modelId="{71DF2B33-B8A3-419E-8E1E-D1E9995DDF19}" type="presParOf" srcId="{3B8D28A6-F71A-437F-8E71-870EE360FD3A}" destId="{F2296770-2DBF-432B-B20A-DA766E8ECD81}" srcOrd="10" destOrd="0" presId="urn:microsoft.com/office/officeart/2005/8/layout/default"/>
    <dgm:cxn modelId="{1852F84B-FCDF-4952-9459-F69105AB3C70}" type="presParOf" srcId="{3B8D28A6-F71A-437F-8E71-870EE360FD3A}" destId="{136C6774-6269-492A-8753-E9EE85C233B1}" srcOrd="11" destOrd="0" presId="urn:microsoft.com/office/officeart/2005/8/layout/default"/>
    <dgm:cxn modelId="{11170AED-EDB1-419B-B2B3-0295338B9770}" type="presParOf" srcId="{3B8D28A6-F71A-437F-8E71-870EE360FD3A}" destId="{78924DFD-2C8E-4052-9692-51A1FCE8284F}" srcOrd="12" destOrd="0" presId="urn:microsoft.com/office/officeart/2005/8/layout/default"/>
    <dgm:cxn modelId="{6D2507F3-AB12-43CC-96C2-13B73B3DAB2A}" type="presParOf" srcId="{3B8D28A6-F71A-437F-8E71-870EE360FD3A}" destId="{559F0019-E0F2-4F01-B6BA-44D55AEDC9B0}" srcOrd="13" destOrd="0" presId="urn:microsoft.com/office/officeart/2005/8/layout/default"/>
    <dgm:cxn modelId="{3FC7168E-025D-421E-8F00-E41056401E21}" type="presParOf" srcId="{3B8D28A6-F71A-437F-8E71-870EE360FD3A}" destId="{43C095C4-3CB9-490C-A3F5-108A04690986}" srcOrd="14"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46101DF-7BBC-4296-AA83-11423A72CB76}">
      <dsp:nvSpPr>
        <dsp:cNvPr id="0" name=""/>
        <dsp:cNvSpPr/>
      </dsp:nvSpPr>
      <dsp:spPr>
        <a:xfrm>
          <a:off x="2946" y="245735"/>
          <a:ext cx="2337792" cy="1402675"/>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dirty="0"/>
            <a:t>Foundation Phase (Welsh Government, 2015)</a:t>
          </a:r>
          <a:endParaRPr lang="en-US" sz="1600" kern="1200" dirty="0"/>
        </a:p>
      </dsp:txBody>
      <dsp:txXfrm>
        <a:off x="2946" y="245735"/>
        <a:ext cx="2337792" cy="1402675"/>
      </dsp:txXfrm>
    </dsp:sp>
    <dsp:sp modelId="{D992ADC7-C297-47A0-8C88-15B8793392C4}">
      <dsp:nvSpPr>
        <dsp:cNvPr id="0" name=""/>
        <dsp:cNvSpPr/>
      </dsp:nvSpPr>
      <dsp:spPr>
        <a:xfrm>
          <a:off x="2574518" y="245735"/>
          <a:ext cx="2337792" cy="1402675"/>
        </a:xfrm>
        <a:prstGeom prst="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dirty="0"/>
            <a:t>Montessori (Montessori, 1996)</a:t>
          </a:r>
          <a:endParaRPr lang="en-US" sz="1600" kern="1200" dirty="0"/>
        </a:p>
      </dsp:txBody>
      <dsp:txXfrm>
        <a:off x="2574518" y="245735"/>
        <a:ext cx="2337792" cy="1402675"/>
      </dsp:txXfrm>
    </dsp:sp>
    <dsp:sp modelId="{79992793-7F64-4B0C-82B0-E930FD4DD217}">
      <dsp:nvSpPr>
        <dsp:cNvPr id="0" name=""/>
        <dsp:cNvSpPr/>
      </dsp:nvSpPr>
      <dsp:spPr>
        <a:xfrm>
          <a:off x="5146089" y="245735"/>
          <a:ext cx="2337792" cy="1402675"/>
        </a:xfrm>
        <a:prstGeom prst="rect">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dirty="0"/>
            <a:t>Vygotsky (Vygotsky, 1978)</a:t>
          </a:r>
          <a:endParaRPr lang="en-US" sz="1600" kern="1200" dirty="0"/>
        </a:p>
      </dsp:txBody>
      <dsp:txXfrm>
        <a:off x="5146089" y="245735"/>
        <a:ext cx="2337792" cy="1402675"/>
      </dsp:txXfrm>
    </dsp:sp>
    <dsp:sp modelId="{37F6DD7A-5BE9-4A83-94C8-D89835CD2C88}">
      <dsp:nvSpPr>
        <dsp:cNvPr id="0" name=""/>
        <dsp:cNvSpPr/>
      </dsp:nvSpPr>
      <dsp:spPr>
        <a:xfrm>
          <a:off x="6386498" y="1894145"/>
          <a:ext cx="2337792" cy="1402675"/>
        </a:xfrm>
        <a:prstGeom prst="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dirty="0"/>
            <a:t>Dewey (Mooney, 2000)</a:t>
          </a:r>
          <a:endParaRPr lang="en-US" sz="1600" kern="1200" dirty="0"/>
        </a:p>
      </dsp:txBody>
      <dsp:txXfrm>
        <a:off x="6386498" y="1894145"/>
        <a:ext cx="2337792" cy="1402675"/>
      </dsp:txXfrm>
    </dsp:sp>
    <dsp:sp modelId="{891F2D25-CDCE-401C-ACFE-B5A33CE9E83E}">
      <dsp:nvSpPr>
        <dsp:cNvPr id="0" name=""/>
        <dsp:cNvSpPr/>
      </dsp:nvSpPr>
      <dsp:spPr>
        <a:xfrm>
          <a:off x="1288732" y="1882189"/>
          <a:ext cx="2337792" cy="1402675"/>
        </a:xfrm>
        <a:prstGeom prst="rect">
          <a:avLst/>
        </a:prstGeom>
        <a:solidFill>
          <a:schemeClr val="accent6">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dirty="0"/>
            <a:t>Forest Schools (Williams-Siegfredsen, 2012, underpinned by research by Pedersen and Saltin, 2003)</a:t>
          </a:r>
          <a:endParaRPr lang="en-US" sz="1600" kern="1200" dirty="0"/>
        </a:p>
      </dsp:txBody>
      <dsp:txXfrm>
        <a:off x="1288732" y="1882189"/>
        <a:ext cx="2337792" cy="1402675"/>
      </dsp:txXfrm>
    </dsp:sp>
    <dsp:sp modelId="{5F6C39DC-E33E-4EA7-89B3-A83D7F3A83D8}">
      <dsp:nvSpPr>
        <dsp:cNvPr id="0" name=""/>
        <dsp:cNvSpPr/>
      </dsp:nvSpPr>
      <dsp:spPr>
        <a:xfrm>
          <a:off x="3860303" y="1882189"/>
          <a:ext cx="2337792" cy="1402675"/>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dirty="0"/>
            <a:t>Froebel (Sigsaard, 1978)</a:t>
          </a:r>
          <a:endParaRPr lang="en-US" sz="1600" kern="1200" dirty="0"/>
        </a:p>
      </dsp:txBody>
      <dsp:txXfrm>
        <a:off x="3860303" y="1882189"/>
        <a:ext cx="2337792" cy="1402675"/>
      </dsp:txXfrm>
    </dsp:sp>
    <dsp:sp modelId="{0E229FA9-1949-4104-A46B-C66AA610488D}">
      <dsp:nvSpPr>
        <dsp:cNvPr id="0" name=""/>
        <dsp:cNvSpPr/>
      </dsp:nvSpPr>
      <dsp:spPr>
        <a:xfrm>
          <a:off x="7644862" y="233779"/>
          <a:ext cx="2337792" cy="1402675"/>
        </a:xfrm>
        <a:prstGeom prst="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dirty="0"/>
            <a:t>Piaget (Mooney, 2000)</a:t>
          </a:r>
          <a:endParaRPr lang="en-US" sz="1600" kern="1200" dirty="0"/>
        </a:p>
      </dsp:txBody>
      <dsp:txXfrm>
        <a:off x="7644862" y="233779"/>
        <a:ext cx="2337792" cy="1402675"/>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68F77B7-01B6-42EE-AA65-667F1EF35DE2}">
      <dsp:nvSpPr>
        <dsp:cNvPr id="0" name=""/>
        <dsp:cNvSpPr/>
      </dsp:nvSpPr>
      <dsp:spPr>
        <a:xfrm>
          <a:off x="0" y="518492"/>
          <a:ext cx="5906181" cy="1465856"/>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just" defTabSz="711200">
            <a:lnSpc>
              <a:spcPct val="90000"/>
            </a:lnSpc>
            <a:spcBef>
              <a:spcPct val="0"/>
            </a:spcBef>
            <a:spcAft>
              <a:spcPct val="35000"/>
            </a:spcAft>
            <a:buNone/>
          </a:pPr>
          <a:r>
            <a:rPr lang="en-US" sz="1600" kern="1200" dirty="0"/>
            <a:t>Focus group with children and use the WEMWBS wellbeing scale with the children in addition to focus group questions. Adapt to use with the children (pictures).</a:t>
          </a:r>
          <a:r>
            <a:rPr lang="en-GB" sz="1600" kern="1200" dirty="0"/>
            <a:t> </a:t>
          </a:r>
          <a:r>
            <a:rPr lang="en-GB" sz="1600" u="sng" kern="1200" dirty="0">
              <a:hlinkClick xmlns:r="http://schemas.openxmlformats.org/officeDocument/2006/relationships" r:id="rId1"/>
            </a:rPr>
            <a:t>https://warwick.ac.uk/fac/sci/med/research/platform/wemwbs/wemwbs_14_item.pdf</a:t>
          </a:r>
          <a:endParaRPr lang="en-US" sz="1600" kern="1200" dirty="0"/>
        </a:p>
      </dsp:txBody>
      <dsp:txXfrm>
        <a:off x="71557" y="590049"/>
        <a:ext cx="5763067" cy="1322742"/>
      </dsp:txXfrm>
    </dsp:sp>
    <dsp:sp modelId="{FD5179C2-09CC-4139-99CB-42E30BAC2B5D}">
      <dsp:nvSpPr>
        <dsp:cNvPr id="0" name=""/>
        <dsp:cNvSpPr/>
      </dsp:nvSpPr>
      <dsp:spPr>
        <a:xfrm>
          <a:off x="0" y="1998734"/>
          <a:ext cx="5906181" cy="894906"/>
        </a:xfrm>
        <a:prstGeom prst="round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just" defTabSz="711200">
            <a:lnSpc>
              <a:spcPct val="90000"/>
            </a:lnSpc>
            <a:spcBef>
              <a:spcPct val="0"/>
            </a:spcBef>
            <a:spcAft>
              <a:spcPct val="35000"/>
            </a:spcAft>
            <a:buNone/>
          </a:pPr>
          <a:r>
            <a:rPr lang="en-US" sz="1600" kern="1200" dirty="0"/>
            <a:t>Focus</a:t>
          </a:r>
          <a:r>
            <a:rPr lang="en-US" sz="1600" kern="1200" baseline="0" dirty="0"/>
            <a:t> group with parents and carers. </a:t>
          </a:r>
          <a:r>
            <a:rPr lang="en-GB" sz="1600" kern="1200" dirty="0"/>
            <a:t>Find out more about their understanding and knowledge of physical activity that is required for children under the age of 5.</a:t>
          </a:r>
          <a:endParaRPr lang="en-US" sz="1600" kern="1200" dirty="0"/>
        </a:p>
      </dsp:txBody>
      <dsp:txXfrm>
        <a:off x="43686" y="2042420"/>
        <a:ext cx="5818809" cy="807534"/>
      </dsp:txXfrm>
    </dsp:sp>
    <dsp:sp modelId="{9CA02966-A3FA-4968-B8C6-319018468291}">
      <dsp:nvSpPr>
        <dsp:cNvPr id="0" name=""/>
        <dsp:cNvSpPr/>
      </dsp:nvSpPr>
      <dsp:spPr>
        <a:xfrm>
          <a:off x="0" y="2908027"/>
          <a:ext cx="5906181" cy="894906"/>
        </a:xfrm>
        <a:prstGeom prst="roundRect">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just" defTabSz="711200">
            <a:lnSpc>
              <a:spcPct val="90000"/>
            </a:lnSpc>
            <a:spcBef>
              <a:spcPct val="0"/>
            </a:spcBef>
            <a:spcAft>
              <a:spcPct val="35000"/>
            </a:spcAft>
            <a:buNone/>
          </a:pPr>
          <a:r>
            <a:rPr lang="en-GB" sz="1600" kern="1200" dirty="0"/>
            <a:t>Anonymous questionnaires for parents.</a:t>
          </a:r>
          <a:endParaRPr lang="en-US" sz="1600" kern="1200" dirty="0"/>
        </a:p>
      </dsp:txBody>
      <dsp:txXfrm>
        <a:off x="43686" y="2951713"/>
        <a:ext cx="5818809" cy="807534"/>
      </dsp:txXfrm>
    </dsp:sp>
    <dsp:sp modelId="{99C80955-934D-43F5-9C6A-2AAF978A75ED}">
      <dsp:nvSpPr>
        <dsp:cNvPr id="0" name=""/>
        <dsp:cNvSpPr/>
      </dsp:nvSpPr>
      <dsp:spPr>
        <a:xfrm>
          <a:off x="0" y="3817319"/>
          <a:ext cx="5906181" cy="894906"/>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GB" sz="1600" kern="1200" dirty="0"/>
            <a:t>Ask parents to keep diaries for 4-6 weeks.</a:t>
          </a:r>
          <a:endParaRPr lang="en-US" sz="1600" kern="1200" dirty="0"/>
        </a:p>
      </dsp:txBody>
      <dsp:txXfrm>
        <a:off x="43686" y="3861005"/>
        <a:ext cx="5818809" cy="807534"/>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E8F2091-3DD2-4E11-A45F-3104BA26A959}">
      <dsp:nvSpPr>
        <dsp:cNvPr id="0" name=""/>
        <dsp:cNvSpPr/>
      </dsp:nvSpPr>
      <dsp:spPr>
        <a:xfrm>
          <a:off x="82613" y="90072"/>
          <a:ext cx="897246" cy="897246"/>
        </a:xfrm>
        <a:prstGeom prst="ellipse">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AFA5D46-30BD-4140-8E65-90CC5CE4506E}">
      <dsp:nvSpPr>
        <dsp:cNvPr id="0" name=""/>
        <dsp:cNvSpPr/>
      </dsp:nvSpPr>
      <dsp:spPr>
        <a:xfrm>
          <a:off x="271034" y="278494"/>
          <a:ext cx="520402" cy="520402"/>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D939F95C-09E3-47A6-8EDE-94FEBF7DA84F}">
      <dsp:nvSpPr>
        <dsp:cNvPr id="0" name=""/>
        <dsp:cNvSpPr/>
      </dsp:nvSpPr>
      <dsp:spPr>
        <a:xfrm>
          <a:off x="1172126" y="90072"/>
          <a:ext cx="2114937" cy="89724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488950">
            <a:lnSpc>
              <a:spcPct val="100000"/>
            </a:lnSpc>
            <a:spcBef>
              <a:spcPct val="0"/>
            </a:spcBef>
            <a:spcAft>
              <a:spcPct val="35000"/>
            </a:spcAft>
            <a:buNone/>
          </a:pPr>
          <a:r>
            <a:rPr lang="en-GB" sz="1100" b="1" kern="1200" baseline="0" dirty="0"/>
            <a:t>No harm will be done in the research process. (BERA, 2018)</a:t>
          </a:r>
          <a:endParaRPr lang="en-US" sz="1100" b="1" kern="1200" dirty="0"/>
        </a:p>
      </dsp:txBody>
      <dsp:txXfrm>
        <a:off x="1172126" y="90072"/>
        <a:ext cx="2114937" cy="897246"/>
      </dsp:txXfrm>
    </dsp:sp>
    <dsp:sp modelId="{EC2C8537-FF14-4211-9292-C753A4064D44}">
      <dsp:nvSpPr>
        <dsp:cNvPr id="0" name=""/>
        <dsp:cNvSpPr/>
      </dsp:nvSpPr>
      <dsp:spPr>
        <a:xfrm>
          <a:off x="3655575" y="90072"/>
          <a:ext cx="897246" cy="897246"/>
        </a:xfrm>
        <a:prstGeom prst="ellipse">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4A139DC-D0E7-401C-AE8F-AB5F2ACECDDB}">
      <dsp:nvSpPr>
        <dsp:cNvPr id="0" name=""/>
        <dsp:cNvSpPr/>
      </dsp:nvSpPr>
      <dsp:spPr>
        <a:xfrm>
          <a:off x="3843996" y="278494"/>
          <a:ext cx="520402" cy="520402"/>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191EC3F7-A508-40E2-8B36-8E91EED280F7}">
      <dsp:nvSpPr>
        <dsp:cNvPr id="0" name=""/>
        <dsp:cNvSpPr/>
      </dsp:nvSpPr>
      <dsp:spPr>
        <a:xfrm>
          <a:off x="4745088" y="90072"/>
          <a:ext cx="2114937" cy="89724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488950">
            <a:lnSpc>
              <a:spcPct val="100000"/>
            </a:lnSpc>
            <a:spcBef>
              <a:spcPct val="0"/>
            </a:spcBef>
            <a:spcAft>
              <a:spcPct val="35000"/>
            </a:spcAft>
            <a:buNone/>
          </a:pPr>
          <a:r>
            <a:rPr lang="en-GB" sz="1100" b="1" kern="1200" baseline="0" dirty="0"/>
            <a:t>Consent from parents must not be forced and they must be allowed to withdraw at any time. (BERA, 2018).</a:t>
          </a:r>
          <a:endParaRPr lang="en-US" sz="1100" b="1" kern="1200" dirty="0"/>
        </a:p>
      </dsp:txBody>
      <dsp:txXfrm>
        <a:off x="4745088" y="90072"/>
        <a:ext cx="2114937" cy="897246"/>
      </dsp:txXfrm>
    </dsp:sp>
    <dsp:sp modelId="{B8717025-1B93-4F0F-A38C-E194ADCA7F18}">
      <dsp:nvSpPr>
        <dsp:cNvPr id="0" name=""/>
        <dsp:cNvSpPr/>
      </dsp:nvSpPr>
      <dsp:spPr>
        <a:xfrm>
          <a:off x="7228536" y="90072"/>
          <a:ext cx="897246" cy="897246"/>
        </a:xfrm>
        <a:prstGeom prst="ellipse">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9B74E42-6ECF-45FA-8319-96273AA42F55}">
      <dsp:nvSpPr>
        <dsp:cNvPr id="0" name=""/>
        <dsp:cNvSpPr/>
      </dsp:nvSpPr>
      <dsp:spPr>
        <a:xfrm>
          <a:off x="7416958" y="278494"/>
          <a:ext cx="520402" cy="520402"/>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96D86A38-8B10-4EDF-BEDE-0CE03B8332DB}">
      <dsp:nvSpPr>
        <dsp:cNvPr id="0" name=""/>
        <dsp:cNvSpPr/>
      </dsp:nvSpPr>
      <dsp:spPr>
        <a:xfrm>
          <a:off x="8318049" y="90072"/>
          <a:ext cx="2114937" cy="89724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488950">
            <a:lnSpc>
              <a:spcPct val="100000"/>
            </a:lnSpc>
            <a:spcBef>
              <a:spcPct val="0"/>
            </a:spcBef>
            <a:spcAft>
              <a:spcPct val="35000"/>
            </a:spcAft>
            <a:buNone/>
          </a:pPr>
          <a:r>
            <a:rPr lang="en-GB" sz="1100" b="1" kern="1200" baseline="0" dirty="0"/>
            <a:t>Parents may not be honest in their answers in the questionnaires.</a:t>
          </a:r>
          <a:endParaRPr lang="en-US" sz="1100" b="1" kern="1200" dirty="0"/>
        </a:p>
      </dsp:txBody>
      <dsp:txXfrm>
        <a:off x="8318049" y="90072"/>
        <a:ext cx="2114937" cy="897246"/>
      </dsp:txXfrm>
    </dsp:sp>
    <dsp:sp modelId="{EFAC2B0B-2E01-429A-89E4-4D5B35C108DA}">
      <dsp:nvSpPr>
        <dsp:cNvPr id="0" name=""/>
        <dsp:cNvSpPr/>
      </dsp:nvSpPr>
      <dsp:spPr>
        <a:xfrm>
          <a:off x="82613" y="1727045"/>
          <a:ext cx="897246" cy="897246"/>
        </a:xfrm>
        <a:prstGeom prst="ellipse">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66E09B2-5CEB-4BFB-A8AE-15F97347A3EE}">
      <dsp:nvSpPr>
        <dsp:cNvPr id="0" name=""/>
        <dsp:cNvSpPr/>
      </dsp:nvSpPr>
      <dsp:spPr>
        <a:xfrm>
          <a:off x="271034" y="1915467"/>
          <a:ext cx="520402" cy="520402"/>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76D9C304-687E-457B-8837-B6ED51331704}">
      <dsp:nvSpPr>
        <dsp:cNvPr id="0" name=""/>
        <dsp:cNvSpPr/>
      </dsp:nvSpPr>
      <dsp:spPr>
        <a:xfrm>
          <a:off x="1172126" y="1727045"/>
          <a:ext cx="2114937" cy="89724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488950">
            <a:lnSpc>
              <a:spcPct val="100000"/>
            </a:lnSpc>
            <a:spcBef>
              <a:spcPct val="0"/>
            </a:spcBef>
            <a:spcAft>
              <a:spcPct val="35000"/>
            </a:spcAft>
            <a:buNone/>
          </a:pPr>
          <a:r>
            <a:rPr lang="en-GB" sz="1100" b="1" kern="1200" baseline="0" dirty="0">
              <a:latin typeface="+mn-lt"/>
            </a:rPr>
            <a:t>Parents/carers/children may feel powerless/intimidated within the focus group sessions </a:t>
          </a:r>
          <a:r>
            <a:rPr lang="en-GB" sz="1100" b="1" kern="1200" dirty="0">
              <a:solidFill>
                <a:srgbClr val="000000"/>
              </a:solidFill>
              <a:latin typeface="+mn-lt"/>
              <a:cs typeface="Segoe UI Semilight" panose="020B0402040204020203" pitchFamily="34" charset="0"/>
            </a:rPr>
            <a:t>(Lancaster and Broadbent, 2010).</a:t>
          </a:r>
          <a:endParaRPr lang="en-US" sz="1100" b="1" kern="1200" dirty="0">
            <a:latin typeface="+mn-lt"/>
          </a:endParaRPr>
        </a:p>
      </dsp:txBody>
      <dsp:txXfrm>
        <a:off x="1172126" y="1727045"/>
        <a:ext cx="2114937" cy="897246"/>
      </dsp:txXfrm>
    </dsp:sp>
    <dsp:sp modelId="{DA9C69D8-94CD-457B-8AA5-D35823D1B6B1}">
      <dsp:nvSpPr>
        <dsp:cNvPr id="0" name=""/>
        <dsp:cNvSpPr/>
      </dsp:nvSpPr>
      <dsp:spPr>
        <a:xfrm>
          <a:off x="3655575" y="1727045"/>
          <a:ext cx="897246" cy="897246"/>
        </a:xfrm>
        <a:prstGeom prst="ellipse">
          <a:avLst/>
        </a:prstGeom>
        <a:solidFill>
          <a:schemeClr val="accent6">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9A8A8FA-B6B1-4ACF-9FD9-9F0C4D458640}">
      <dsp:nvSpPr>
        <dsp:cNvPr id="0" name=""/>
        <dsp:cNvSpPr/>
      </dsp:nvSpPr>
      <dsp:spPr>
        <a:xfrm>
          <a:off x="3843996" y="1915467"/>
          <a:ext cx="520402" cy="520402"/>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C65B3B27-784D-481C-97D8-836B1AC3288C}">
      <dsp:nvSpPr>
        <dsp:cNvPr id="0" name=""/>
        <dsp:cNvSpPr/>
      </dsp:nvSpPr>
      <dsp:spPr>
        <a:xfrm>
          <a:off x="4745088" y="1727045"/>
          <a:ext cx="2114937" cy="89724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488950">
            <a:lnSpc>
              <a:spcPct val="100000"/>
            </a:lnSpc>
            <a:spcBef>
              <a:spcPct val="0"/>
            </a:spcBef>
            <a:spcAft>
              <a:spcPct val="35000"/>
            </a:spcAft>
            <a:buNone/>
          </a:pPr>
          <a:r>
            <a:rPr lang="en-GB" sz="1100" b="1" kern="1200" baseline="0" dirty="0">
              <a:solidFill>
                <a:schemeClr val="tx1"/>
              </a:solidFill>
              <a:latin typeface="+mn-lt"/>
            </a:rPr>
            <a:t>Consider position as the gatekeeper within the setting – power relations (</a:t>
          </a:r>
          <a:r>
            <a:rPr lang="en-US" sz="1100" b="1" kern="1200" dirty="0">
              <a:solidFill>
                <a:schemeClr val="tx1"/>
              </a:solidFill>
              <a:latin typeface="+mn-lt"/>
              <a:ea typeface="Segoe UI Light" panose="020B0702040204020203" pitchFamily="34" charset="0"/>
              <a:cs typeface="Segoe UI" panose="020B0502040204020203" pitchFamily="34" charset="0"/>
            </a:rPr>
            <a:t>Nolan, Macfarlane and Cartmel, 2013))</a:t>
          </a:r>
          <a:endParaRPr lang="en-US" sz="1100" b="1" kern="1200" dirty="0">
            <a:solidFill>
              <a:schemeClr val="tx1"/>
            </a:solidFill>
            <a:latin typeface="+mn-lt"/>
          </a:endParaRPr>
        </a:p>
      </dsp:txBody>
      <dsp:txXfrm>
        <a:off x="4745088" y="1727045"/>
        <a:ext cx="2114937" cy="897246"/>
      </dsp:txXfrm>
    </dsp:sp>
    <dsp:sp modelId="{37F4D3C8-7D46-4132-BDD8-59BE07DC6787}">
      <dsp:nvSpPr>
        <dsp:cNvPr id="0" name=""/>
        <dsp:cNvSpPr/>
      </dsp:nvSpPr>
      <dsp:spPr>
        <a:xfrm>
          <a:off x="7228536" y="1727045"/>
          <a:ext cx="897246" cy="897246"/>
        </a:xfrm>
        <a:prstGeom prst="ellipse">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1DB80C3-607B-4C08-9963-1C7E73D92207}">
      <dsp:nvSpPr>
        <dsp:cNvPr id="0" name=""/>
        <dsp:cNvSpPr/>
      </dsp:nvSpPr>
      <dsp:spPr>
        <a:xfrm>
          <a:off x="7416958" y="1915467"/>
          <a:ext cx="520402" cy="520402"/>
        </a:xfrm>
        <a:prstGeom prst="rect">
          <a:avLst/>
        </a:prstGeom>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228A558A-32EA-448E-AC11-7D3C5AF28FDB}">
      <dsp:nvSpPr>
        <dsp:cNvPr id="0" name=""/>
        <dsp:cNvSpPr/>
      </dsp:nvSpPr>
      <dsp:spPr>
        <a:xfrm>
          <a:off x="8318049" y="1727045"/>
          <a:ext cx="2114937" cy="89724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488950">
            <a:lnSpc>
              <a:spcPct val="100000"/>
            </a:lnSpc>
            <a:spcBef>
              <a:spcPct val="0"/>
            </a:spcBef>
            <a:spcAft>
              <a:spcPct val="35000"/>
            </a:spcAft>
            <a:buNone/>
          </a:pPr>
          <a:r>
            <a:rPr lang="en-GB" sz="1100" b="1" kern="1200" baseline="0" dirty="0"/>
            <a:t>Maintaining confidentiality as well as recordings needing to be kept confidential and consent is given. (BERA, 2018).</a:t>
          </a:r>
          <a:endParaRPr lang="en-US" sz="1100" b="1" kern="1200" dirty="0"/>
        </a:p>
      </dsp:txBody>
      <dsp:txXfrm>
        <a:off x="8318049" y="1727045"/>
        <a:ext cx="2114937" cy="897246"/>
      </dsp:txXfrm>
    </dsp:sp>
    <dsp:sp modelId="{71270ADD-9F4A-4E21-9939-8B232EBD019B}">
      <dsp:nvSpPr>
        <dsp:cNvPr id="0" name=""/>
        <dsp:cNvSpPr/>
      </dsp:nvSpPr>
      <dsp:spPr>
        <a:xfrm>
          <a:off x="82613" y="3364019"/>
          <a:ext cx="897246" cy="897246"/>
        </a:xfrm>
        <a:prstGeom prst="ellipse">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571FD9B-74C3-44F4-A5D0-380432A4A7B1}">
      <dsp:nvSpPr>
        <dsp:cNvPr id="0" name=""/>
        <dsp:cNvSpPr/>
      </dsp:nvSpPr>
      <dsp:spPr>
        <a:xfrm>
          <a:off x="271034" y="3552441"/>
          <a:ext cx="520402" cy="520402"/>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2700" cap="flat" cmpd="sng" algn="ctr">
          <a:solidFill>
            <a:schemeClr val="lt1">
              <a:alpha val="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5FDF90C-F0C0-4EEB-AC1C-468511C3133D}">
      <dsp:nvSpPr>
        <dsp:cNvPr id="0" name=""/>
        <dsp:cNvSpPr/>
      </dsp:nvSpPr>
      <dsp:spPr>
        <a:xfrm>
          <a:off x="1172126" y="3364019"/>
          <a:ext cx="2114937" cy="89724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488950">
            <a:lnSpc>
              <a:spcPct val="100000"/>
            </a:lnSpc>
            <a:spcBef>
              <a:spcPct val="0"/>
            </a:spcBef>
            <a:spcAft>
              <a:spcPct val="35000"/>
            </a:spcAft>
            <a:buNone/>
          </a:pPr>
          <a:r>
            <a:rPr lang="en-GB" sz="1100" b="1" kern="1200" baseline="0" dirty="0"/>
            <a:t>Informed Consent/Assent (Robert-Holmes, 2011)</a:t>
          </a:r>
          <a:endParaRPr lang="en-US" sz="1100" b="1" kern="1200" dirty="0"/>
        </a:p>
      </dsp:txBody>
      <dsp:txXfrm>
        <a:off x="1172126" y="3364019"/>
        <a:ext cx="2114937" cy="897246"/>
      </dsp:txXfrm>
    </dsp:sp>
    <dsp:sp modelId="{793962C7-9232-4EBF-8C61-9BA5BE24132E}">
      <dsp:nvSpPr>
        <dsp:cNvPr id="0" name=""/>
        <dsp:cNvSpPr/>
      </dsp:nvSpPr>
      <dsp:spPr>
        <a:xfrm>
          <a:off x="3655575" y="3364019"/>
          <a:ext cx="897246" cy="897246"/>
        </a:xfrm>
        <a:prstGeom prst="ellipse">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3F2A334-03EE-4986-B2BB-596D2481FF99}">
      <dsp:nvSpPr>
        <dsp:cNvPr id="0" name=""/>
        <dsp:cNvSpPr/>
      </dsp:nvSpPr>
      <dsp:spPr>
        <a:xfrm>
          <a:off x="3843996" y="3552441"/>
          <a:ext cx="520402" cy="520402"/>
        </a:xfrm>
        <a:prstGeom prst="rect">
          <a:avLst/>
        </a:prstGeom>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w="12700" cap="flat" cmpd="sng" algn="ctr">
          <a:solidFill>
            <a:schemeClr val="lt1">
              <a:alpha val="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30F5CF8-F15D-4CF3-8917-B58696B4D7A6}">
      <dsp:nvSpPr>
        <dsp:cNvPr id="0" name=""/>
        <dsp:cNvSpPr/>
      </dsp:nvSpPr>
      <dsp:spPr>
        <a:xfrm>
          <a:off x="4745088" y="3364019"/>
          <a:ext cx="2114937" cy="89724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488950">
            <a:lnSpc>
              <a:spcPct val="100000"/>
            </a:lnSpc>
            <a:spcBef>
              <a:spcPct val="0"/>
            </a:spcBef>
            <a:spcAft>
              <a:spcPct val="35000"/>
            </a:spcAft>
            <a:buNone/>
          </a:pPr>
          <a:r>
            <a:rPr lang="en-US" sz="1100" b="1" kern="1200" dirty="0">
              <a:latin typeface="+mn-lt"/>
              <a:ea typeface="Segoe UI Semilight" panose="020B0702040204020203" pitchFamily="34" charset="0"/>
              <a:cs typeface="Segoe UI Semilight" panose="020B0402040204020203" pitchFamily="34" charset="0"/>
            </a:rPr>
            <a:t>Researcher remains reflective throughout the research process to ensure that the impact of the research is beneficial to the children and that it does not cause any unnecessary stress or anxiety (Roberts-Holmes, 2011).</a:t>
          </a:r>
          <a:endParaRPr lang="en-US" sz="1100" b="1" kern="1200" dirty="0">
            <a:latin typeface="+mn-lt"/>
          </a:endParaRPr>
        </a:p>
      </dsp:txBody>
      <dsp:txXfrm>
        <a:off x="4745088" y="3364019"/>
        <a:ext cx="2114937" cy="897246"/>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9BAA758-020A-43D9-AEB7-C37F202E2CB1}">
      <dsp:nvSpPr>
        <dsp:cNvPr id="0" name=""/>
        <dsp:cNvSpPr/>
      </dsp:nvSpPr>
      <dsp:spPr>
        <a:xfrm>
          <a:off x="2946" y="343241"/>
          <a:ext cx="2337792" cy="1402675"/>
        </a:xfrm>
        <a:prstGeom prst="rect">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b="1" kern="1200" dirty="0"/>
            <a:t>Daily Mile</a:t>
          </a:r>
        </a:p>
        <a:p>
          <a:pPr marL="0" lvl="0" indent="0" algn="ctr" defTabSz="800100">
            <a:lnSpc>
              <a:spcPct val="90000"/>
            </a:lnSpc>
            <a:spcBef>
              <a:spcPct val="0"/>
            </a:spcBef>
            <a:spcAft>
              <a:spcPct val="35000"/>
            </a:spcAft>
            <a:buNone/>
          </a:pPr>
          <a:r>
            <a:rPr lang="en-GB" sz="1800" b="0" kern="1200" dirty="0"/>
            <a:t>(The Daily Mile Foundation, 2019) </a:t>
          </a:r>
          <a:endParaRPr lang="en-US" sz="1800" b="0" kern="1200" dirty="0"/>
        </a:p>
      </dsp:txBody>
      <dsp:txXfrm>
        <a:off x="2946" y="343241"/>
        <a:ext cx="2337792" cy="1402675"/>
      </dsp:txXfrm>
    </dsp:sp>
    <dsp:sp modelId="{DB3C63F0-44DC-4101-9132-66000B4DF6B5}">
      <dsp:nvSpPr>
        <dsp:cNvPr id="0" name=""/>
        <dsp:cNvSpPr/>
      </dsp:nvSpPr>
      <dsp:spPr>
        <a:xfrm>
          <a:off x="2574518" y="343241"/>
          <a:ext cx="2337792" cy="1402675"/>
        </a:xfrm>
        <a:prstGeom prst="rect">
          <a:avLst/>
        </a:prstGeom>
        <a:solidFill>
          <a:schemeClr val="accent3">
            <a:hueOff val="0"/>
            <a:satOff val="0"/>
            <a:lumOff val="0"/>
            <a:alphaOff val="0"/>
          </a:schemeClr>
        </a:solidFill>
        <a:ln w="19050"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b="1" kern="1200" dirty="0"/>
            <a:t>Foundation Phase </a:t>
          </a:r>
          <a:r>
            <a:rPr lang="en-GB" sz="1800" b="0" kern="1200" dirty="0"/>
            <a:t>(Curriculum for Wales, 2015)</a:t>
          </a:r>
          <a:endParaRPr lang="en-US" sz="1800" b="0" kern="1200" dirty="0"/>
        </a:p>
      </dsp:txBody>
      <dsp:txXfrm>
        <a:off x="2574518" y="343241"/>
        <a:ext cx="2337792" cy="1402675"/>
      </dsp:txXfrm>
    </dsp:sp>
    <dsp:sp modelId="{C5B85A0E-6DEB-4FE2-B656-03A07DF494D0}">
      <dsp:nvSpPr>
        <dsp:cNvPr id="0" name=""/>
        <dsp:cNvSpPr/>
      </dsp:nvSpPr>
      <dsp:spPr>
        <a:xfrm>
          <a:off x="5146089" y="343241"/>
          <a:ext cx="2337792" cy="1402675"/>
        </a:xfrm>
        <a:prstGeom prst="rect">
          <a:avLst/>
        </a:prstGeom>
        <a:solidFill>
          <a:schemeClr val="accent4">
            <a:hueOff val="0"/>
            <a:satOff val="0"/>
            <a:lumOff val="0"/>
            <a:alphaOff val="0"/>
          </a:schemeClr>
        </a:solidFill>
        <a:ln w="19050"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b="1" kern="1200" dirty="0"/>
            <a:t>First 1000 days </a:t>
          </a:r>
          <a:r>
            <a:rPr lang="en-GB" sz="1800" kern="1200" dirty="0"/>
            <a:t>(Public Health Wales, 2017)</a:t>
          </a:r>
          <a:endParaRPr lang="en-US" sz="1800" kern="1200" dirty="0"/>
        </a:p>
      </dsp:txBody>
      <dsp:txXfrm>
        <a:off x="5146089" y="343241"/>
        <a:ext cx="2337792" cy="1402675"/>
      </dsp:txXfrm>
    </dsp:sp>
    <dsp:sp modelId="{0CD0C2A5-2913-4260-A4DB-D0F39E7356B3}">
      <dsp:nvSpPr>
        <dsp:cNvPr id="0" name=""/>
        <dsp:cNvSpPr/>
      </dsp:nvSpPr>
      <dsp:spPr>
        <a:xfrm>
          <a:off x="7717661" y="343241"/>
          <a:ext cx="2337792" cy="1402675"/>
        </a:xfrm>
        <a:prstGeom prst="rect">
          <a:avLst/>
        </a:prstGeom>
        <a:solidFill>
          <a:schemeClr val="accent5">
            <a:hueOff val="0"/>
            <a:satOff val="0"/>
            <a:lumOff val="0"/>
            <a:alphaOff val="0"/>
          </a:schemeClr>
        </a:solidFill>
        <a:ln w="19050"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dirty="0"/>
            <a:t>Core Skills and AoLE</a:t>
          </a:r>
        </a:p>
        <a:p>
          <a:pPr marL="0" lvl="0" indent="0" algn="ctr" defTabSz="800100">
            <a:lnSpc>
              <a:spcPct val="90000"/>
            </a:lnSpc>
            <a:spcBef>
              <a:spcPct val="0"/>
            </a:spcBef>
            <a:spcAft>
              <a:spcPct val="35000"/>
            </a:spcAft>
            <a:buNone/>
          </a:pPr>
          <a:r>
            <a:rPr lang="en-GB" sz="1800" kern="1200" dirty="0"/>
            <a:t>(Curriculum for Wales, 2018)</a:t>
          </a:r>
          <a:endParaRPr lang="en-US" sz="1800" kern="1200" dirty="0"/>
        </a:p>
      </dsp:txBody>
      <dsp:txXfrm>
        <a:off x="7717661" y="343241"/>
        <a:ext cx="2337792" cy="1402675"/>
      </dsp:txXfrm>
    </dsp:sp>
    <dsp:sp modelId="{9003E181-DEEA-4482-95F7-231909543E0E}">
      <dsp:nvSpPr>
        <dsp:cNvPr id="0" name=""/>
        <dsp:cNvSpPr/>
      </dsp:nvSpPr>
      <dsp:spPr>
        <a:xfrm>
          <a:off x="2946" y="1979695"/>
          <a:ext cx="2337792" cy="1402675"/>
        </a:xfrm>
        <a:prstGeom prst="rect">
          <a:avLst/>
        </a:prstGeom>
        <a:solidFill>
          <a:schemeClr val="accent6">
            <a:hueOff val="0"/>
            <a:satOff val="0"/>
            <a:lumOff val="0"/>
            <a:alphaOff val="0"/>
          </a:schemeClr>
        </a:solidFill>
        <a:ln w="19050"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dirty="0"/>
            <a:t>Wellbeing in Wales (Well-being of Future Generations Wales (Act) 2015)</a:t>
          </a:r>
          <a:endParaRPr lang="en-US" sz="1800" kern="1200" dirty="0"/>
        </a:p>
      </dsp:txBody>
      <dsp:txXfrm>
        <a:off x="2946" y="1979695"/>
        <a:ext cx="2337792" cy="1402675"/>
      </dsp:txXfrm>
    </dsp:sp>
    <dsp:sp modelId="{F2296770-2DBF-432B-B20A-DA766E8ECD81}">
      <dsp:nvSpPr>
        <dsp:cNvPr id="0" name=""/>
        <dsp:cNvSpPr/>
      </dsp:nvSpPr>
      <dsp:spPr>
        <a:xfrm>
          <a:off x="2574518" y="1979695"/>
          <a:ext cx="2337792" cy="1402675"/>
        </a:xfrm>
        <a:prstGeom prst="rect">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u="none" kern="1200" dirty="0"/>
            <a:t>Flying Start (Welsh Assembly, 2018)</a:t>
          </a:r>
          <a:endParaRPr lang="en-US" sz="1800" u="none" kern="1200" dirty="0"/>
        </a:p>
      </dsp:txBody>
      <dsp:txXfrm>
        <a:off x="2574518" y="1979695"/>
        <a:ext cx="2337792" cy="1402675"/>
      </dsp:txXfrm>
    </dsp:sp>
    <dsp:sp modelId="{78924DFD-2C8E-4052-9692-51A1FCE8284F}">
      <dsp:nvSpPr>
        <dsp:cNvPr id="0" name=""/>
        <dsp:cNvSpPr/>
      </dsp:nvSpPr>
      <dsp:spPr>
        <a:xfrm>
          <a:off x="5146089" y="1979695"/>
          <a:ext cx="2337792" cy="1402675"/>
        </a:xfrm>
        <a:prstGeom prst="rect">
          <a:avLst/>
        </a:prstGeom>
        <a:solidFill>
          <a:schemeClr val="accent3">
            <a:hueOff val="0"/>
            <a:satOff val="0"/>
            <a:lumOff val="0"/>
            <a:alphaOff val="0"/>
          </a:schemeClr>
        </a:solidFill>
        <a:ln w="19050"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dirty="0"/>
            <a:t>Designed to Smile (2007)</a:t>
          </a:r>
          <a:endParaRPr lang="en-US" sz="1800" kern="1200" dirty="0"/>
        </a:p>
      </dsp:txBody>
      <dsp:txXfrm>
        <a:off x="5146089" y="1979695"/>
        <a:ext cx="2337792" cy="1402675"/>
      </dsp:txXfrm>
    </dsp:sp>
    <dsp:sp modelId="{43C095C4-3CB9-490C-A3F5-108A04690986}">
      <dsp:nvSpPr>
        <dsp:cNvPr id="0" name=""/>
        <dsp:cNvSpPr/>
      </dsp:nvSpPr>
      <dsp:spPr>
        <a:xfrm>
          <a:off x="7717661" y="1979695"/>
          <a:ext cx="2337792" cy="1402675"/>
        </a:xfrm>
        <a:prstGeom prst="rect">
          <a:avLst/>
        </a:prstGeom>
        <a:solidFill>
          <a:schemeClr val="accent4">
            <a:hueOff val="0"/>
            <a:satOff val="0"/>
            <a:lumOff val="0"/>
            <a:alphaOff val="0"/>
          </a:schemeClr>
        </a:solidFill>
        <a:ln w="19050"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dirty="0"/>
            <a:t>Healthy and Sustainable Preschool (Welsh Government, 2015)</a:t>
          </a:r>
          <a:endParaRPr lang="en-US" sz="1800" kern="1200" dirty="0"/>
        </a:p>
      </dsp:txBody>
      <dsp:txXfrm>
        <a:off x="7717661" y="1979695"/>
        <a:ext cx="2337792" cy="1402675"/>
      </dsp:txXfrm>
    </dsp:sp>
  </dsp:spTree>
</dsp:drawing>
</file>

<file path=ppt/diagrams/layout1.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3.xml><?xml version="1.0" encoding="utf-8"?>
<dgm:layoutDef xmlns:dgm="http://schemas.openxmlformats.org/drawingml/2006/diagram" xmlns:a="http://schemas.openxmlformats.org/drawingml/2006/main" uniqueId="urn:microsoft.com/office/officeart/2018/2/layout/IconCircleList">
  <dgm:title val="Icon Circle List"/>
  <dgm:desc val="Use to show non-sequential or grouped chunks of information accompanied by related visuals. Circular shapes can hold an icon or small picture and corresponding text box shows Level 1 text. Works best for icons or small pictures with medium-length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alg type="sp"/>
    <dgm:shape xmlns:r="http://schemas.openxmlformats.org/officeDocument/2006/relationships" r:blip="">
      <dgm:adjLst/>
    </dgm:shape>
    <dgm:presOf/>
    <dgm:choose name="Name0">
      <dgm:if name="Name1" axis="ch" ptType="node" func="cnt" op="lte" val="3">
        <dgm:constrLst>
          <dgm:constr type="w" for="ch" forName="container" refType="w"/>
          <dgm:constr type="h" for="ch" forName="container" refType="h" fact="0.4"/>
        </dgm:constrLst>
      </dgm:if>
      <dgm:else name="Name2">
        <dgm:constrLst>
          <dgm:constr type="w" for="ch" forName="container" refType="w"/>
          <dgm:constr type="h" for="ch" forName="container" refType="h"/>
        </dgm:constrLst>
      </dgm:else>
    </dgm:choose>
    <dgm:ruleLst>
      <dgm:rule type="h" for="ch" forName="container" val="INF" fact="NaN" max="NaN"/>
    </dgm:ruleLst>
    <dgm:layoutNode name="container">
      <dgm:varLst>
        <dgm:dir/>
        <dgm:resizeHandles val="exact"/>
      </dgm:varLst>
      <dgm:choose name="Name3">
        <dgm:if name="Name4" axis="self" func="var" arg="dir" op="equ" val="norm">
          <dgm:alg type="snake">
            <dgm:param type="grDir" val="tL"/>
            <dgm:param type="flowDir" val="row"/>
            <dgm:param type="contDir" val="sameDir"/>
          </dgm:alg>
        </dgm:if>
        <dgm:else name="Name5">
          <dgm:alg type="snake">
            <dgm:param type="grDir" val="tR"/>
            <dgm:param type="flowDir" val="row"/>
            <dgm:param type="contDir" val="sameDir"/>
          </dgm:alg>
        </dgm:else>
      </dgm:choose>
      <dgm:shape xmlns:r="http://schemas.openxmlformats.org/officeDocument/2006/relationships" r:blip="">
        <dgm:adjLst/>
      </dgm:shape>
      <dgm:presOf/>
      <dgm:constrLst>
        <dgm:constr type="w" for="ch" forName="compNode" refType="w"/>
        <dgm:constr type="h" for="ch" forName="compNode" refType="w" fact="0.28"/>
        <dgm:constr type="w" for="ch" forName="sibTrans" refType="w" refFor="ch" refForName="compNode" fact="0.115"/>
        <dgm:constr type="sp" refType="h" op="equ" fact="0.17"/>
        <dgm:constr type="primFontSz" for="des" ptType="node" op="equ" val="24"/>
        <dgm:constr type="h" for="des" forName="compNode" op="equ"/>
        <dgm:constr type="h" for="des" forName="iconBgRect" op="equ"/>
      </dgm:constrLst>
      <dgm:ruleLst>
        <dgm:rule type="w" for="ch" forName="compNode" val="60" fact="NaN" max="NaN"/>
      </dgm:ruleLst>
      <dgm:forEach name="Name6" axis="ch" ptType="node">
        <dgm:layoutNode name="compNode">
          <dgm:alg type="composite"/>
          <dgm:shape xmlns:r="http://schemas.openxmlformats.org/officeDocument/2006/relationships" r:blip="">
            <dgm:adjLst/>
          </dgm:shape>
          <dgm:presOf axis="self"/>
          <dgm:constrLst>
            <dgm:constr type="w" for="ch" forName="iconBgRect" refType="w" fact="0.28"/>
            <dgm:constr type="h" for="ch" forName="iconBgRect" refType="w" refFor="ch" refForName="iconBgRect"/>
            <dgm:constr type="t" for="ch" forName="iconBgRect"/>
            <dgm:constr type="l" for="ch" forName="iconBgRect"/>
            <dgm:constr type="w" for="ch" forName="iconRect" refType="w" refFor="ch" refForName="iconBgRect" fact="0.58"/>
            <dgm:constr type="h" for="ch" forName="iconRect" refType="w" refFor="ch" refForName="iconRect"/>
            <dgm:constr type="ctrX" for="ch" forName="iconRect" refType="ctrX" refFor="ch" refForName="iconBgRect"/>
            <dgm:constr type="ctrY" for="ch" forName="iconRect" refType="ctrY" refFor="ch" refForName="iconBgRect"/>
            <dgm:constr type="w" for="ch" forName="spaceRect" refType="w" fact="0.06"/>
            <dgm:constr type="h" for="ch" forName="spaceRect" refType="h" refFor="ch" refForName="iconBgRect"/>
            <dgm:constr type="t" for="ch" forName="spaceRect" refType="t" refFor="ch" refForName="iconBgRect"/>
            <dgm:constr type="l" for="ch" forName="spaceRect" refType="r" refFor="ch" refForName="iconBgRect"/>
            <dgm:constr type="h" for="ch" forName="textRect" refType="h" refFor="ch" refForName="iconBgRect"/>
            <dgm:constr type="t" for="ch" forName="textRect" refType="t" refFor="ch" refForName="iconBgRect"/>
            <dgm:constr type="l" for="ch" forName="textRect" refType="r" refFor="ch" refForName="spaceRect"/>
          </dgm:constrLst>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choose name="Name7">
              <dgm:if name="Name8" func="var" arg="dir" op="equ" val="norm">
                <dgm:alg type="tx">
                  <dgm:param type="txAnchorVert" val="mid"/>
                  <dgm:param type="parTxLTRAlign" val="l"/>
                  <dgm:param type="shpTxLTRAlignCh" val="l"/>
                  <dgm:param type="parTxRTLAlign" val="l"/>
                  <dgm:param type="shpTxRTLAlignCh" val="l"/>
                </dgm:alg>
              </dgm:if>
              <dgm:else name="Name9">
                <dgm:alg type="tx">
                  <dgm:param type="txAnchorVert" val="mid"/>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Lst>
          </dgm:layoutNode>
        </dgm:layoutNode>
        <dgm:forEach name="Name10"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Node>
  <dgm:extLst>
    <a:ext uri="{68A01E43-0DF5-4B5B-8FA6-DAF915123BFB}">
      <dgm1612:lstStyle xmlns:dgm1612="http://schemas.microsoft.com/office/drawing/2016/12/diagram">
        <a:lvl1pPr>
          <a:lnSpc>
            <a:spcPct val="100000"/>
          </a:lnSpc>
        </a:lvl1pPr>
      </dgm1612:lstStyle>
    </a:ext>
  </dgm:extLst>
</dgm:layoutDef>
</file>

<file path=ppt/diagrams/layout4.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5C20BB3-3CCB-4FE5-991B-82F6BCB48AF3}" type="datetimeFigureOut">
              <a:rPr lang="en-US" smtClean="0"/>
              <a:t>4/12/2019</a:t>
            </a:fld>
            <a:endParaRPr lang="en-US"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0746DE6-3336-457D-A091-FA20AC1C536E}" type="slidenum">
              <a:rPr lang="en-US" smtClean="0"/>
              <a:t>‹#›</a:t>
            </a:fld>
            <a:endParaRPr lang="en-US" dirty="0"/>
          </a:p>
        </p:txBody>
      </p:sp>
    </p:spTree>
    <p:extLst>
      <p:ext uri="{BB962C8B-B14F-4D97-AF65-F5344CB8AC3E}">
        <p14:creationId xmlns:p14="http://schemas.microsoft.com/office/powerpoint/2010/main" val="47177756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E0746DE6-3336-457D-A091-FA20AC1C536E}" type="slidenum">
              <a:rPr lang="en-US" smtClean="0"/>
              <a:t>1</a:t>
            </a:fld>
            <a:endParaRPr lang="en-US" dirty="0"/>
          </a:p>
        </p:txBody>
      </p:sp>
    </p:spTree>
    <p:extLst>
      <p:ext uri="{BB962C8B-B14F-4D97-AF65-F5344CB8AC3E}">
        <p14:creationId xmlns:p14="http://schemas.microsoft.com/office/powerpoint/2010/main" val="169974677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E0746DE6-3336-457D-A091-FA20AC1C536E}" type="slidenum">
              <a:rPr lang="en-US" smtClean="0"/>
              <a:t>2</a:t>
            </a:fld>
            <a:endParaRPr lang="en-US" dirty="0"/>
          </a:p>
        </p:txBody>
      </p:sp>
    </p:spTree>
    <p:extLst>
      <p:ext uri="{BB962C8B-B14F-4D97-AF65-F5344CB8AC3E}">
        <p14:creationId xmlns:p14="http://schemas.microsoft.com/office/powerpoint/2010/main" val="202251187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E0746DE6-3336-457D-A091-FA20AC1C536E}" type="slidenum">
              <a:rPr lang="en-US" smtClean="0"/>
              <a:t>3</a:t>
            </a:fld>
            <a:endParaRPr lang="en-US" dirty="0"/>
          </a:p>
        </p:txBody>
      </p:sp>
    </p:spTree>
    <p:extLst>
      <p:ext uri="{BB962C8B-B14F-4D97-AF65-F5344CB8AC3E}">
        <p14:creationId xmlns:p14="http://schemas.microsoft.com/office/powerpoint/2010/main" val="245610118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E0746DE6-3336-457D-A091-FA20AC1C536E}" type="slidenum">
              <a:rPr lang="en-US" smtClean="0"/>
              <a:t>4</a:t>
            </a:fld>
            <a:endParaRPr lang="en-US" dirty="0"/>
          </a:p>
        </p:txBody>
      </p:sp>
    </p:spTree>
    <p:extLst>
      <p:ext uri="{BB962C8B-B14F-4D97-AF65-F5344CB8AC3E}">
        <p14:creationId xmlns:p14="http://schemas.microsoft.com/office/powerpoint/2010/main" val="50846262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solidFill>
                  <a:srgbClr val="FFFFFF"/>
                </a:solidFill>
                <a:latin typeface="Century Gothic" panose="020B0502020202020204" pitchFamily="34" charset="0"/>
              </a:rPr>
              <a:t> </a:t>
            </a:r>
            <a:endParaRPr lang="en-GB" dirty="0"/>
          </a:p>
        </p:txBody>
      </p:sp>
      <p:sp>
        <p:nvSpPr>
          <p:cNvPr id="4" name="Slide Number Placeholder 3"/>
          <p:cNvSpPr>
            <a:spLocks noGrp="1"/>
          </p:cNvSpPr>
          <p:nvPr>
            <p:ph type="sldNum" sz="quarter" idx="5"/>
          </p:nvPr>
        </p:nvSpPr>
        <p:spPr/>
        <p:txBody>
          <a:bodyPr/>
          <a:lstStyle/>
          <a:p>
            <a:fld id="{E0746DE6-3336-457D-A091-FA20AC1C536E}" type="slidenum">
              <a:rPr lang="en-US" smtClean="0"/>
              <a:t>5</a:t>
            </a:fld>
            <a:endParaRPr lang="en-US" dirty="0"/>
          </a:p>
        </p:txBody>
      </p:sp>
    </p:spTree>
    <p:extLst>
      <p:ext uri="{BB962C8B-B14F-4D97-AF65-F5344CB8AC3E}">
        <p14:creationId xmlns:p14="http://schemas.microsoft.com/office/powerpoint/2010/main" val="367656299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E0746DE6-3336-457D-A091-FA20AC1C536E}" type="slidenum">
              <a:rPr lang="en-US" smtClean="0"/>
              <a:t>6</a:t>
            </a:fld>
            <a:endParaRPr lang="en-US" dirty="0"/>
          </a:p>
        </p:txBody>
      </p:sp>
    </p:spTree>
    <p:extLst>
      <p:ext uri="{BB962C8B-B14F-4D97-AF65-F5344CB8AC3E}">
        <p14:creationId xmlns:p14="http://schemas.microsoft.com/office/powerpoint/2010/main" val="243290341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E0746DE6-3336-457D-A091-FA20AC1C536E}" type="slidenum">
              <a:rPr lang="en-US" smtClean="0"/>
              <a:t>9</a:t>
            </a:fld>
            <a:endParaRPr lang="en-US" dirty="0"/>
          </a:p>
        </p:txBody>
      </p:sp>
    </p:spTree>
    <p:extLst>
      <p:ext uri="{BB962C8B-B14F-4D97-AF65-F5344CB8AC3E}">
        <p14:creationId xmlns:p14="http://schemas.microsoft.com/office/powerpoint/2010/main" val="152099705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	</a:t>
            </a:r>
          </a:p>
        </p:txBody>
      </p:sp>
      <p:sp>
        <p:nvSpPr>
          <p:cNvPr id="4" name="Slide Number Placeholder 3"/>
          <p:cNvSpPr>
            <a:spLocks noGrp="1"/>
          </p:cNvSpPr>
          <p:nvPr>
            <p:ph type="sldNum" sz="quarter" idx="5"/>
          </p:nvPr>
        </p:nvSpPr>
        <p:spPr/>
        <p:txBody>
          <a:bodyPr/>
          <a:lstStyle/>
          <a:p>
            <a:fld id="{E0746DE6-3336-457D-A091-FA20AC1C536E}" type="slidenum">
              <a:rPr lang="en-US" smtClean="0"/>
              <a:t>11</a:t>
            </a:fld>
            <a:endParaRPr lang="en-US" dirty="0"/>
          </a:p>
        </p:txBody>
      </p:sp>
    </p:spTree>
    <p:extLst>
      <p:ext uri="{BB962C8B-B14F-4D97-AF65-F5344CB8AC3E}">
        <p14:creationId xmlns:p14="http://schemas.microsoft.com/office/powerpoint/2010/main" val="123504976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2.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2.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834260" y="462455"/>
            <a:ext cx="10515600" cy="822263"/>
          </a:xfrm>
        </p:spPr>
        <p:txBody>
          <a:bodyPr>
            <a:normAutofit/>
          </a:bodyPr>
          <a:lstStyle>
            <a:lvl1pPr>
              <a:defRPr sz="3600">
                <a:solidFill>
                  <a:srgbClr val="D24726"/>
                </a:solidFill>
                <a:latin typeface="Segoe UI Light" panose="020B0502040204020203" pitchFamily="34" charset="0"/>
                <a:cs typeface="Segoe UI Light" panose="020B0502040204020203" pitchFamily="34" charset="0"/>
              </a:defRPr>
            </a:lvl1pPr>
          </a:lstStyle>
          <a:p>
            <a:r>
              <a:rPr lang="en-US" dirty="0"/>
              <a:t>Click to edit Master title style</a:t>
            </a:r>
          </a:p>
        </p:txBody>
      </p:sp>
      <p:sp>
        <p:nvSpPr>
          <p:cNvPr id="3" name="Content Placeholder 2"/>
          <p:cNvSpPr>
            <a:spLocks noGrp="1"/>
          </p:cNvSpPr>
          <p:nvPr>
            <p:ph idx="1"/>
          </p:nvPr>
        </p:nvSpPr>
        <p:spPr>
          <a:xfrm>
            <a:off x="838200" y="1625936"/>
            <a:ext cx="10515600" cy="4351338"/>
          </a:xfrm>
        </p:spPr>
        <p:txBody>
          <a:bodyPr/>
          <a:lstStyle>
            <a:lvl1pPr>
              <a:defRPr sz="1400" baseline="0">
                <a:solidFill>
                  <a:srgbClr val="595959"/>
                </a:solidFill>
                <a:latin typeface="Segoe UI Semilight" panose="020B0402040204020203" pitchFamily="34" charset="0"/>
                <a:cs typeface="Segoe UI Semilight" panose="020B0402040204020203" pitchFamily="34" charset="0"/>
              </a:defRPr>
            </a:lvl1pPr>
            <a:lvl2pPr>
              <a:defRPr sz="1200" baseline="0">
                <a:solidFill>
                  <a:srgbClr val="595959"/>
                </a:solidFill>
                <a:latin typeface="Segoe UI Semilight" panose="020B0402040204020203" pitchFamily="34" charset="0"/>
                <a:cs typeface="Segoe UI Semilight" panose="020B0402040204020203" pitchFamily="34" charset="0"/>
              </a:defRPr>
            </a:lvl2pPr>
            <a:lvl3pPr>
              <a:defRPr sz="1200" baseline="0">
                <a:solidFill>
                  <a:srgbClr val="595959"/>
                </a:solidFill>
                <a:latin typeface="Segoe UI Semilight" panose="020B0402040204020203" pitchFamily="34" charset="0"/>
                <a:cs typeface="Segoe UI Semilight" panose="020B0402040204020203" pitchFamily="34" charset="0"/>
              </a:defRPr>
            </a:lvl3pPr>
            <a:lvl4pPr>
              <a:defRPr sz="1200" baseline="0">
                <a:solidFill>
                  <a:srgbClr val="595959"/>
                </a:solidFill>
                <a:latin typeface="Segoe UI Semilight" panose="020B0402040204020203" pitchFamily="34" charset="0"/>
                <a:cs typeface="Segoe UI Semilight" panose="020B0402040204020203" pitchFamily="34" charset="0"/>
              </a:defRPr>
            </a:lvl4pPr>
            <a:lvl5pPr>
              <a:defRPr sz="1200" baseline="0">
                <a:solidFill>
                  <a:srgbClr val="595959"/>
                </a:solidFill>
                <a:latin typeface="Segoe UI Semilight" panose="020B0402040204020203" pitchFamily="34" charset="0"/>
                <a:cs typeface="Segoe UI Semilight" panose="020B0402040204020203" pitchFamily="34" charset="0"/>
              </a:defRPr>
            </a:lvl5pP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3652CD92-9D15-43B4-8516-073FCDAC90D4}" type="datetimeFigureOut">
              <a:rPr lang="en-US" smtClean="0"/>
              <a:t>4/12/2019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75E1560-7126-406C-A531-3A398E8D0EEA}" type="slidenum">
              <a:rPr lang="en-US" smtClean="0"/>
              <a:t>‹#›</a:t>
            </a:fld>
            <a:endParaRPr lang="en-US" dirty="0"/>
          </a:p>
        </p:txBody>
      </p:sp>
      <p:cxnSp>
        <p:nvCxnSpPr>
          <p:cNvPr id="7" name="Straight Connector 6"/>
          <p:cNvCxnSpPr/>
          <p:nvPr userDrawn="1"/>
        </p:nvCxnSpPr>
        <p:spPr>
          <a:xfrm>
            <a:off x="952500" y="1284718"/>
            <a:ext cx="10363200" cy="0"/>
          </a:xfrm>
          <a:prstGeom prst="line">
            <a:avLst/>
          </a:prstGeom>
          <a:ln w="12700">
            <a:solidFill>
              <a:schemeClr val="bg1">
                <a:lumMod val="6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88552520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showMasterSp="0" type="title" preserve="1">
  <p:cSld name="Title Slide">
    <p:bg>
      <p:bgRef idx="1002">
        <a:schemeClr val="bg2"/>
      </p:bgRef>
    </p:bg>
    <p:spTree>
      <p:nvGrpSpPr>
        <p:cNvPr id="1" name=""/>
        <p:cNvGrpSpPr/>
        <p:nvPr/>
      </p:nvGrpSpPr>
      <p:grpSpPr>
        <a:xfrm>
          <a:off x="0" y="0"/>
          <a:ext cx="0" cy="0"/>
          <a:chOff x="0" y="0"/>
          <a:chExt cx="0" cy="0"/>
        </a:xfrm>
      </p:grpSpPr>
      <p:sp>
        <p:nvSpPr>
          <p:cNvPr id="16" name="Rectangle 15"/>
          <p:cNvSpPr/>
          <p:nvPr/>
        </p:nvSpPr>
        <p:spPr>
          <a:xfrm>
            <a:off x="0" y="0"/>
            <a:ext cx="12192000" cy="6858000"/>
          </a:xfrm>
          <a:prstGeom prst="rect">
            <a:avLst/>
          </a:prstGeom>
          <a:blipFill dpi="0" rotWithShape="1">
            <a:blip r:embed="rId2">
              <a:alphaModFix amt="45000"/>
              <a:duotone>
                <a:schemeClr val="accent1">
                  <a:shade val="45000"/>
                  <a:satMod val="135000"/>
                </a:schemeClr>
                <a:prstClr val="white"/>
              </a:duotone>
            </a:blip>
            <a:srcRect/>
            <a:tile tx="-44450" ty="38100" sx="85000" sy="85000" flip="none" algn="tl"/>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Rectangle 9"/>
          <p:cNvSpPr/>
          <p:nvPr/>
        </p:nvSpPr>
        <p:spPr>
          <a:xfrm>
            <a:off x="1307870" y="1267730"/>
            <a:ext cx="9576262" cy="4307950"/>
          </a:xfrm>
          <a:prstGeom prst="rect">
            <a:avLst/>
          </a:prstGeom>
          <a:solidFill>
            <a:schemeClr val="bg1"/>
          </a:solidFill>
          <a:ln w="6350" cap="flat" cmpd="sng" algn="ctr">
            <a:noFill/>
            <a:prstDash val="solid"/>
          </a:ln>
          <a:effectLst>
            <a:outerShdw blurRad="50800" algn="ctr" rotWithShape="0">
              <a:prstClr val="black">
                <a:alpha val="66000"/>
              </a:prstClr>
            </a:outerShdw>
            <a:softEdge rad="0"/>
          </a:effectLst>
        </p:spPr>
      </p:sp>
      <p:sp>
        <p:nvSpPr>
          <p:cNvPr id="11" name="Rectangle 10"/>
          <p:cNvSpPr/>
          <p:nvPr/>
        </p:nvSpPr>
        <p:spPr>
          <a:xfrm>
            <a:off x="1447801" y="1411615"/>
            <a:ext cx="9296400" cy="4034770"/>
          </a:xfrm>
          <a:prstGeom prst="rect">
            <a:avLst/>
          </a:prstGeom>
          <a:noFill/>
          <a:ln w="6350" cap="sq" cmpd="sng" algn="ctr">
            <a:solidFill>
              <a:schemeClr val="tx1">
                <a:lumMod val="75000"/>
                <a:lumOff val="25000"/>
              </a:schemeClr>
            </a:solidFill>
            <a:prstDash val="solid"/>
            <a:miter lim="800000"/>
          </a:ln>
          <a:effectLst/>
        </p:spPr>
      </p:sp>
      <p:sp>
        <p:nvSpPr>
          <p:cNvPr id="15" name="Rectangle 14"/>
          <p:cNvSpPr/>
          <p:nvPr/>
        </p:nvSpPr>
        <p:spPr>
          <a:xfrm>
            <a:off x="5135880" y="1267730"/>
            <a:ext cx="1920240" cy="73152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sp>
      <p:grpSp>
        <p:nvGrpSpPr>
          <p:cNvPr id="4" name="Group 3"/>
          <p:cNvGrpSpPr/>
          <p:nvPr/>
        </p:nvGrpSpPr>
        <p:grpSpPr>
          <a:xfrm>
            <a:off x="5250180" y="1267730"/>
            <a:ext cx="1691640" cy="645295"/>
            <a:chOff x="5318306" y="1386268"/>
            <a:chExt cx="1567331" cy="645295"/>
          </a:xfrm>
        </p:grpSpPr>
        <p:cxnSp>
          <p:nvCxnSpPr>
            <p:cNvPr id="17" name="Straight Connector 16"/>
            <p:cNvCxnSpPr/>
            <p:nvPr/>
          </p:nvCxnSpPr>
          <p:spPr>
            <a:xfrm>
              <a:off x="5318306" y="1386268"/>
              <a:ext cx="0" cy="64008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cxnSp>
          <p:nvCxnSpPr>
            <p:cNvPr id="18" name="Straight Connector 17"/>
            <p:cNvCxnSpPr/>
            <p:nvPr/>
          </p:nvCxnSpPr>
          <p:spPr>
            <a:xfrm>
              <a:off x="6885637" y="1386268"/>
              <a:ext cx="0" cy="64008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cxnSp>
          <p:nvCxnSpPr>
            <p:cNvPr id="19" name="Straight Connector 18"/>
            <p:cNvCxnSpPr/>
            <p:nvPr/>
          </p:nvCxnSpPr>
          <p:spPr>
            <a:xfrm>
              <a:off x="5318306" y="2031563"/>
              <a:ext cx="1567331" cy="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grpSp>
      <p:sp>
        <p:nvSpPr>
          <p:cNvPr id="2" name="Title 1"/>
          <p:cNvSpPr>
            <a:spLocks noGrp="1"/>
          </p:cNvSpPr>
          <p:nvPr>
            <p:ph type="ctrTitle"/>
          </p:nvPr>
        </p:nvSpPr>
        <p:spPr>
          <a:xfrm>
            <a:off x="1561708" y="2091263"/>
            <a:ext cx="9068586" cy="2590800"/>
          </a:xfrm>
        </p:spPr>
        <p:txBody>
          <a:bodyPr tIns="45720" bIns="45720" anchor="ctr">
            <a:noAutofit/>
          </a:bodyPr>
          <a:lstStyle>
            <a:lvl1pPr algn="ctr">
              <a:lnSpc>
                <a:spcPct val="83000"/>
              </a:lnSpc>
              <a:defRPr lang="en-US" sz="7200" b="0" kern="1200" cap="all" spc="-100" baseline="0" dirty="0">
                <a:solidFill>
                  <a:schemeClr val="tx1">
                    <a:lumMod val="85000"/>
                    <a:lumOff val="15000"/>
                  </a:schemeClr>
                </a:solidFill>
                <a:effectLst/>
                <a:latin typeface="+mj-lt"/>
                <a:ea typeface="+mn-ea"/>
                <a:cs typeface="+mn-cs"/>
              </a:defRPr>
            </a:lvl1pPr>
          </a:lstStyle>
          <a:p>
            <a:r>
              <a:rPr lang="en-US"/>
              <a:t>Click to edit Master title style</a:t>
            </a:r>
            <a:endParaRPr lang="en-US" dirty="0"/>
          </a:p>
        </p:txBody>
      </p:sp>
      <p:sp>
        <p:nvSpPr>
          <p:cNvPr id="3" name="Subtitle 2"/>
          <p:cNvSpPr>
            <a:spLocks noGrp="1"/>
          </p:cNvSpPr>
          <p:nvPr>
            <p:ph type="subTitle" idx="1"/>
          </p:nvPr>
        </p:nvSpPr>
        <p:spPr>
          <a:xfrm>
            <a:off x="1562100" y="4682062"/>
            <a:ext cx="9070848" cy="457201"/>
          </a:xfrm>
        </p:spPr>
        <p:txBody>
          <a:bodyPr>
            <a:normAutofit/>
          </a:bodyPr>
          <a:lstStyle>
            <a:lvl1pPr marL="0" indent="0" algn="ctr">
              <a:spcBef>
                <a:spcPts val="0"/>
              </a:spcBef>
              <a:buNone/>
              <a:defRPr sz="1600" spc="80" baseline="0">
                <a:solidFill>
                  <a:schemeClr val="tx1"/>
                </a:solidFill>
              </a:defRPr>
            </a:lvl1pPr>
            <a:lvl2pPr marL="457200" indent="0" algn="ctr">
              <a:buNone/>
              <a:defRPr sz="1600"/>
            </a:lvl2pPr>
            <a:lvl3pPr marL="914400" indent="0" algn="ctr">
              <a:buNone/>
              <a:defRPr sz="16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20" name="Date Placeholder 19"/>
          <p:cNvSpPr>
            <a:spLocks noGrp="1"/>
          </p:cNvSpPr>
          <p:nvPr>
            <p:ph type="dt" sz="half" idx="10"/>
          </p:nvPr>
        </p:nvSpPr>
        <p:spPr>
          <a:xfrm>
            <a:off x="5318760" y="1341255"/>
            <a:ext cx="1554480" cy="527213"/>
          </a:xfrm>
        </p:spPr>
        <p:txBody>
          <a:bodyPr/>
          <a:lstStyle>
            <a:lvl1pPr algn="ctr">
              <a:defRPr sz="1300" spc="0" baseline="0">
                <a:solidFill>
                  <a:schemeClr val="tx1"/>
                </a:solidFill>
                <a:latin typeface="+mn-lt"/>
              </a:defRPr>
            </a:lvl1pPr>
          </a:lstStyle>
          <a:p>
            <a:fld id="{1555EDF9-3D79-45DA-8367-2F63551C4C7D}" type="datetimeFigureOut">
              <a:rPr lang="en-US" smtClean="0"/>
              <a:t>4/12/2019</a:t>
            </a:fld>
            <a:endParaRPr lang="en-US" dirty="0"/>
          </a:p>
        </p:txBody>
      </p:sp>
      <p:sp>
        <p:nvSpPr>
          <p:cNvPr id="21" name="Footer Placeholder 20"/>
          <p:cNvSpPr>
            <a:spLocks noGrp="1"/>
          </p:cNvSpPr>
          <p:nvPr>
            <p:ph type="ftr" sz="quarter" idx="11"/>
          </p:nvPr>
        </p:nvSpPr>
        <p:spPr>
          <a:xfrm>
            <a:off x="1453896" y="5211060"/>
            <a:ext cx="5905500" cy="228600"/>
          </a:xfrm>
        </p:spPr>
        <p:txBody>
          <a:bodyPr/>
          <a:lstStyle>
            <a:lvl1pPr algn="l">
              <a:defRPr>
                <a:solidFill>
                  <a:schemeClr val="tx1">
                    <a:lumMod val="75000"/>
                    <a:lumOff val="25000"/>
                  </a:schemeClr>
                </a:solidFill>
              </a:defRPr>
            </a:lvl1pPr>
          </a:lstStyle>
          <a:p>
            <a:endParaRPr lang="en-US" dirty="0"/>
          </a:p>
        </p:txBody>
      </p:sp>
      <p:sp>
        <p:nvSpPr>
          <p:cNvPr id="22" name="Slide Number Placeholder 21"/>
          <p:cNvSpPr>
            <a:spLocks noGrp="1"/>
          </p:cNvSpPr>
          <p:nvPr>
            <p:ph type="sldNum" sz="quarter" idx="12"/>
          </p:nvPr>
        </p:nvSpPr>
        <p:spPr>
          <a:xfrm>
            <a:off x="8606919" y="5212080"/>
            <a:ext cx="2111881" cy="228600"/>
          </a:xfrm>
        </p:spPr>
        <p:txBody>
          <a:bodyPr/>
          <a:lstStyle>
            <a:lvl1pPr>
              <a:defRPr>
                <a:solidFill>
                  <a:schemeClr val="tx1">
                    <a:lumMod val="75000"/>
                    <a:lumOff val="25000"/>
                  </a:schemeClr>
                </a:solidFill>
              </a:defRPr>
            </a:lvl1pPr>
          </a:lstStyle>
          <a:p>
            <a:fld id="{3352CBF5-17B8-4387-88A6-ABF9F8C64D5A}" type="slidenum">
              <a:rPr lang="en-US" smtClean="0"/>
              <a:t>‹#›</a:t>
            </a:fld>
            <a:endParaRPr lang="en-US" dirty="0"/>
          </a:p>
        </p:txBody>
      </p:sp>
    </p:spTree>
    <p:extLst>
      <p:ext uri="{BB962C8B-B14F-4D97-AF65-F5344CB8AC3E}">
        <p14:creationId xmlns:p14="http://schemas.microsoft.com/office/powerpoint/2010/main" val="1176463940"/>
      </p:ext>
    </p:extLst>
  </p:cSld>
  <p:clrMapOvr>
    <a:overrideClrMapping bg1="lt1" tx1="dk1" bg2="lt2" tx2="dk2" accent1="accent1" accent2="accent2" accent3="accent3" accent4="accent4" accent5="accent5" accent6="accent6" hlink="hlink" folHlink="folHlink"/>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1555EDF9-3D79-45DA-8367-2F63551C4C7D}" type="datetimeFigureOut">
              <a:rPr lang="en-US" smtClean="0"/>
              <a:t>4/12/2019</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3352CBF5-17B8-4387-88A6-ABF9F8C64D5A}" type="slidenum">
              <a:rPr lang="en-US" smtClean="0"/>
              <a:t>‹#›</a:t>
            </a:fld>
            <a:endParaRPr lang="en-US" dirty="0"/>
          </a:p>
        </p:txBody>
      </p:sp>
    </p:spTree>
    <p:extLst>
      <p:ext uri="{BB962C8B-B14F-4D97-AF65-F5344CB8AC3E}">
        <p14:creationId xmlns:p14="http://schemas.microsoft.com/office/powerpoint/2010/main" val="298670124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Ref idx="1002">
        <a:schemeClr val="bg2"/>
      </p:bgRef>
    </p:bg>
    <p:spTree>
      <p:nvGrpSpPr>
        <p:cNvPr id="1" name=""/>
        <p:cNvGrpSpPr/>
        <p:nvPr/>
      </p:nvGrpSpPr>
      <p:grpSpPr>
        <a:xfrm>
          <a:off x="0" y="0"/>
          <a:ext cx="0" cy="0"/>
          <a:chOff x="0" y="0"/>
          <a:chExt cx="0" cy="0"/>
        </a:xfrm>
      </p:grpSpPr>
      <p:sp>
        <p:nvSpPr>
          <p:cNvPr id="22" name="Rectangle 21"/>
          <p:cNvSpPr/>
          <p:nvPr/>
        </p:nvSpPr>
        <p:spPr>
          <a:xfrm>
            <a:off x="0" y="0"/>
            <a:ext cx="12192000" cy="6858000"/>
          </a:xfrm>
          <a:prstGeom prst="rect">
            <a:avLst/>
          </a:prstGeom>
          <a:blipFill dpi="0" rotWithShape="1">
            <a:blip r:embed="rId2">
              <a:alphaModFix amt="45000"/>
              <a:duotone>
                <a:schemeClr val="accent2">
                  <a:shade val="45000"/>
                  <a:satMod val="135000"/>
                </a:schemeClr>
                <a:prstClr val="white"/>
              </a:duotone>
            </a:blip>
            <a:srcRect/>
            <a:tile tx="-44450" ty="38100" sx="85000" sy="85000" flip="none" algn="tl"/>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3" name="Rectangle 22"/>
          <p:cNvSpPr/>
          <p:nvPr/>
        </p:nvSpPr>
        <p:spPr>
          <a:xfrm>
            <a:off x="1307870" y="1267730"/>
            <a:ext cx="9576262" cy="4307950"/>
          </a:xfrm>
          <a:prstGeom prst="rect">
            <a:avLst/>
          </a:prstGeom>
          <a:solidFill>
            <a:schemeClr val="bg1"/>
          </a:solidFill>
          <a:ln w="6350" cap="flat" cmpd="sng" algn="ctr">
            <a:noFill/>
            <a:prstDash val="solid"/>
          </a:ln>
          <a:effectLst>
            <a:outerShdw blurRad="50800" algn="ctr" rotWithShape="0">
              <a:prstClr val="black">
                <a:alpha val="66000"/>
              </a:prstClr>
            </a:outerShdw>
            <a:softEdge rad="0"/>
          </a:effectLst>
        </p:spPr>
      </p:sp>
      <p:sp>
        <p:nvSpPr>
          <p:cNvPr id="24" name="Rectangle 23"/>
          <p:cNvSpPr/>
          <p:nvPr/>
        </p:nvSpPr>
        <p:spPr>
          <a:xfrm>
            <a:off x="1447800" y="1411615"/>
            <a:ext cx="9296400" cy="4034770"/>
          </a:xfrm>
          <a:prstGeom prst="rect">
            <a:avLst/>
          </a:prstGeom>
          <a:noFill/>
          <a:ln w="6350" cap="sq" cmpd="sng" algn="ctr">
            <a:solidFill>
              <a:schemeClr val="tx1">
                <a:lumMod val="75000"/>
                <a:lumOff val="25000"/>
              </a:schemeClr>
            </a:solidFill>
            <a:prstDash val="solid"/>
            <a:miter lim="800000"/>
          </a:ln>
          <a:effectLst/>
        </p:spPr>
      </p:sp>
      <p:sp>
        <p:nvSpPr>
          <p:cNvPr id="30" name="Rectangle 29"/>
          <p:cNvSpPr/>
          <p:nvPr/>
        </p:nvSpPr>
        <p:spPr>
          <a:xfrm>
            <a:off x="5135880" y="1267730"/>
            <a:ext cx="1920240" cy="73152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sp>
      <p:grpSp>
        <p:nvGrpSpPr>
          <p:cNvPr id="31" name="Group 30"/>
          <p:cNvGrpSpPr/>
          <p:nvPr/>
        </p:nvGrpSpPr>
        <p:grpSpPr>
          <a:xfrm>
            <a:off x="5250180" y="1267730"/>
            <a:ext cx="1691640" cy="645295"/>
            <a:chOff x="5318306" y="1386268"/>
            <a:chExt cx="1567331" cy="645295"/>
          </a:xfrm>
        </p:grpSpPr>
        <p:cxnSp>
          <p:nvCxnSpPr>
            <p:cNvPr id="32" name="Straight Connector 31"/>
            <p:cNvCxnSpPr/>
            <p:nvPr/>
          </p:nvCxnSpPr>
          <p:spPr>
            <a:xfrm>
              <a:off x="5318306" y="1386268"/>
              <a:ext cx="0" cy="64008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cxnSp>
          <p:nvCxnSpPr>
            <p:cNvPr id="33" name="Straight Connector 32"/>
            <p:cNvCxnSpPr/>
            <p:nvPr/>
          </p:nvCxnSpPr>
          <p:spPr>
            <a:xfrm>
              <a:off x="6885637" y="1386268"/>
              <a:ext cx="0" cy="64008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cxnSp>
          <p:nvCxnSpPr>
            <p:cNvPr id="34" name="Straight Connector 33"/>
            <p:cNvCxnSpPr/>
            <p:nvPr/>
          </p:nvCxnSpPr>
          <p:spPr>
            <a:xfrm>
              <a:off x="5318306" y="2031563"/>
              <a:ext cx="1567331" cy="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grpSp>
      <p:sp>
        <p:nvSpPr>
          <p:cNvPr id="2" name="Title 1"/>
          <p:cNvSpPr>
            <a:spLocks noGrp="1"/>
          </p:cNvSpPr>
          <p:nvPr>
            <p:ph type="title"/>
          </p:nvPr>
        </p:nvSpPr>
        <p:spPr>
          <a:xfrm>
            <a:off x="1563623" y="2094309"/>
            <a:ext cx="9070848" cy="2587752"/>
          </a:xfrm>
        </p:spPr>
        <p:txBody>
          <a:bodyPr anchor="ctr">
            <a:noAutofit/>
          </a:bodyPr>
          <a:lstStyle>
            <a:lvl1pPr algn="ctr">
              <a:lnSpc>
                <a:spcPct val="83000"/>
              </a:lnSpc>
              <a:defRPr lang="en-US" sz="7200" kern="1200" cap="all" spc="-100" baseline="0" dirty="0">
                <a:solidFill>
                  <a:schemeClr val="tx1">
                    <a:lumMod val="85000"/>
                    <a:lumOff val="15000"/>
                  </a:schemeClr>
                </a:solidFill>
                <a:effectLst/>
                <a:latin typeface="+mj-lt"/>
                <a:ea typeface="+mn-ea"/>
                <a:cs typeface="+mn-cs"/>
              </a:defRPr>
            </a:lvl1pPr>
          </a:lstStyle>
          <a:p>
            <a:r>
              <a:rPr lang="en-US"/>
              <a:t>Click to edit Master title style</a:t>
            </a:r>
            <a:endParaRPr lang="en-US" dirty="0"/>
          </a:p>
        </p:txBody>
      </p:sp>
      <p:sp>
        <p:nvSpPr>
          <p:cNvPr id="3" name="Text Placeholder 2"/>
          <p:cNvSpPr>
            <a:spLocks noGrp="1"/>
          </p:cNvSpPr>
          <p:nvPr>
            <p:ph type="body" idx="1"/>
          </p:nvPr>
        </p:nvSpPr>
        <p:spPr>
          <a:xfrm>
            <a:off x="1563624" y="4682062"/>
            <a:ext cx="9070848" cy="457200"/>
          </a:xfrm>
        </p:spPr>
        <p:txBody>
          <a:bodyPr anchor="t">
            <a:normAutofit/>
          </a:bodyPr>
          <a:lstStyle>
            <a:lvl1pPr marL="0" indent="0" algn="ctr">
              <a:buNone/>
              <a:defRPr sz="1600">
                <a:solidFill>
                  <a:schemeClr val="tx1"/>
                </a:solidFill>
                <a:effectLst/>
              </a:defRPr>
            </a:lvl1pPr>
            <a:lvl2pPr marL="457200" indent="0">
              <a:buNone/>
              <a:defRPr sz="16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a:xfrm>
            <a:off x="5321808" y="1344502"/>
            <a:ext cx="1554480" cy="530352"/>
          </a:xfrm>
        </p:spPr>
        <p:txBody>
          <a:bodyPr/>
          <a:lstStyle>
            <a:lvl1pPr algn="ctr">
              <a:defRPr lang="en-US" sz="1300" kern="1200" spc="0" baseline="0">
                <a:solidFill>
                  <a:schemeClr val="tx1"/>
                </a:solidFill>
                <a:latin typeface="+mn-lt"/>
                <a:ea typeface="+mn-ea"/>
                <a:cs typeface="+mn-cs"/>
              </a:defRPr>
            </a:lvl1pPr>
          </a:lstStyle>
          <a:p>
            <a:fld id="{1555EDF9-3D79-45DA-8367-2F63551C4C7D}" type="datetimeFigureOut">
              <a:rPr lang="en-US" smtClean="0"/>
              <a:t>4/12/2019</a:t>
            </a:fld>
            <a:endParaRPr lang="en-US" dirty="0"/>
          </a:p>
        </p:txBody>
      </p:sp>
      <p:sp>
        <p:nvSpPr>
          <p:cNvPr id="5" name="Footer Placeholder 4"/>
          <p:cNvSpPr>
            <a:spLocks noGrp="1"/>
          </p:cNvSpPr>
          <p:nvPr>
            <p:ph type="ftr" sz="quarter" idx="11"/>
          </p:nvPr>
        </p:nvSpPr>
        <p:spPr>
          <a:xfrm>
            <a:off x="1453553" y="5211060"/>
            <a:ext cx="5907024" cy="228600"/>
          </a:xfrm>
        </p:spPr>
        <p:txBody>
          <a:bodyPr/>
          <a:lstStyle>
            <a:lvl1pPr algn="l">
              <a:defRPr/>
            </a:lvl1pPr>
          </a:lstStyle>
          <a:p>
            <a:endParaRPr lang="en-US" dirty="0"/>
          </a:p>
        </p:txBody>
      </p:sp>
      <p:sp>
        <p:nvSpPr>
          <p:cNvPr id="6" name="Slide Number Placeholder 5"/>
          <p:cNvSpPr>
            <a:spLocks noGrp="1"/>
          </p:cNvSpPr>
          <p:nvPr>
            <p:ph type="sldNum" sz="quarter" idx="12"/>
          </p:nvPr>
        </p:nvSpPr>
        <p:spPr>
          <a:xfrm>
            <a:off x="8604504" y="5211060"/>
            <a:ext cx="2112264" cy="228600"/>
          </a:xfrm>
        </p:spPr>
        <p:txBody>
          <a:bodyPr/>
          <a:lstStyle/>
          <a:p>
            <a:fld id="{3352CBF5-17B8-4387-88A6-ABF9F8C64D5A}" type="slidenum">
              <a:rPr lang="en-US" smtClean="0"/>
              <a:t>‹#›</a:t>
            </a:fld>
            <a:endParaRPr lang="en-US" dirty="0"/>
          </a:p>
        </p:txBody>
      </p:sp>
    </p:spTree>
    <p:extLst>
      <p:ext uri="{BB962C8B-B14F-4D97-AF65-F5344CB8AC3E}">
        <p14:creationId xmlns:p14="http://schemas.microsoft.com/office/powerpoint/2010/main" val="3505621918"/>
      </p:ext>
    </p:extLst>
  </p:cSld>
  <p:clrMapOvr>
    <a:overrideClrMapping bg1="lt1" tx1="dk1" bg2="lt2" tx2="dk2" accent1="accent1" accent2="accent2" accent3="accent3" accent4="accent4" accent5="accent5" accent6="accent6" hlink="hlink" folHlink="folHlink"/>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066800" y="2103120"/>
            <a:ext cx="4754880" cy="374904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370320" y="2103120"/>
            <a:ext cx="4754880" cy="374904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1555EDF9-3D79-45DA-8367-2F63551C4C7D}" type="datetimeFigureOut">
              <a:rPr lang="en-US" smtClean="0"/>
              <a:t>4/12/2019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3352CBF5-17B8-4387-88A6-ABF9F8C64D5A}" type="slidenum">
              <a:rPr lang="en-US" smtClean="0"/>
              <a:t>‹#›</a:t>
            </a:fld>
            <a:endParaRPr lang="en-US" dirty="0"/>
          </a:p>
        </p:txBody>
      </p:sp>
    </p:spTree>
    <p:extLst>
      <p:ext uri="{BB962C8B-B14F-4D97-AF65-F5344CB8AC3E}">
        <p14:creationId xmlns:p14="http://schemas.microsoft.com/office/powerpoint/2010/main" val="281946310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1069848" y="2074334"/>
            <a:ext cx="4754880" cy="640080"/>
          </a:xfrm>
        </p:spPr>
        <p:txBody>
          <a:bodyPr anchor="ctr">
            <a:normAutofit/>
          </a:bodyPr>
          <a:lstStyle>
            <a:lvl1pPr marL="0" indent="0" algn="ctr">
              <a:spcBef>
                <a:spcPts val="0"/>
              </a:spcBef>
              <a:buNone/>
              <a:defRPr sz="1900" b="0">
                <a:solidFill>
                  <a:schemeClr val="tx2"/>
                </a:solidFill>
                <a:latin typeface="+mn-lt"/>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069848" y="2755898"/>
            <a:ext cx="4754880" cy="320040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373368" y="2074334"/>
            <a:ext cx="4754880" cy="640080"/>
          </a:xfrm>
        </p:spPr>
        <p:txBody>
          <a:bodyPr anchor="ctr">
            <a:normAutofit/>
          </a:bodyPr>
          <a:lstStyle>
            <a:lvl1pPr marL="0" indent="0" algn="ctr">
              <a:spcBef>
                <a:spcPts val="0"/>
              </a:spcBef>
              <a:buNone/>
              <a:defRPr sz="1900" b="0">
                <a:solidFill>
                  <a:schemeClr val="tx2"/>
                </a:solidFill>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373368" y="2756581"/>
            <a:ext cx="4754880" cy="320040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1555EDF9-3D79-45DA-8367-2F63551C4C7D}" type="datetimeFigureOut">
              <a:rPr lang="en-US" smtClean="0"/>
              <a:t>4/12/2019</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3352CBF5-17B8-4387-88A6-ABF9F8C64D5A}" type="slidenum">
              <a:rPr lang="en-US" smtClean="0"/>
              <a:t>‹#›</a:t>
            </a:fld>
            <a:endParaRPr lang="en-US" dirty="0"/>
          </a:p>
        </p:txBody>
      </p:sp>
    </p:spTree>
    <p:extLst>
      <p:ext uri="{BB962C8B-B14F-4D97-AF65-F5344CB8AC3E}">
        <p14:creationId xmlns:p14="http://schemas.microsoft.com/office/powerpoint/2010/main" val="422766529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1555EDF9-3D79-45DA-8367-2F63551C4C7D}" type="datetimeFigureOut">
              <a:rPr lang="en-US" smtClean="0"/>
              <a:t>4/12/2019</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3352CBF5-17B8-4387-88A6-ABF9F8C64D5A}" type="slidenum">
              <a:rPr lang="en-US" smtClean="0"/>
              <a:t>‹#›</a:t>
            </a:fld>
            <a:endParaRPr lang="en-US" dirty="0"/>
          </a:p>
        </p:txBody>
      </p:sp>
    </p:spTree>
    <p:extLst>
      <p:ext uri="{BB962C8B-B14F-4D97-AF65-F5344CB8AC3E}">
        <p14:creationId xmlns:p14="http://schemas.microsoft.com/office/powerpoint/2010/main" val="190544247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555EDF9-3D79-45DA-8367-2F63551C4C7D}" type="datetimeFigureOut">
              <a:rPr lang="en-US" smtClean="0"/>
              <a:t>4/12/2019</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3352CBF5-17B8-4387-88A6-ABF9F8C64D5A}" type="slidenum">
              <a:rPr lang="en-US" smtClean="0"/>
              <a:t>‹#›</a:t>
            </a:fld>
            <a:endParaRPr lang="en-US" dirty="0"/>
          </a:p>
        </p:txBody>
      </p:sp>
    </p:spTree>
    <p:extLst>
      <p:ext uri="{BB962C8B-B14F-4D97-AF65-F5344CB8AC3E}">
        <p14:creationId xmlns:p14="http://schemas.microsoft.com/office/powerpoint/2010/main" val="120735832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16" name="Rectangle 15"/>
          <p:cNvSpPr/>
          <p:nvPr/>
        </p:nvSpPr>
        <p:spPr>
          <a:xfrm>
            <a:off x="245529" y="237744"/>
            <a:ext cx="8531352" cy="6382512"/>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Rectangle 14"/>
          <p:cNvSpPr/>
          <p:nvPr/>
        </p:nvSpPr>
        <p:spPr>
          <a:xfrm>
            <a:off x="9020386" y="237744"/>
            <a:ext cx="2926080" cy="638251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9296400" y="607392"/>
            <a:ext cx="2430780" cy="1645920"/>
          </a:xfrm>
        </p:spPr>
        <p:txBody>
          <a:bodyPr anchor="b">
            <a:normAutofit/>
          </a:bodyPr>
          <a:lstStyle>
            <a:lvl1pPr algn="l" defTabSz="914400" rtl="0" eaLnBrk="1" latinLnBrk="0" hangingPunct="1">
              <a:lnSpc>
                <a:spcPct val="90000"/>
              </a:lnSpc>
              <a:spcBef>
                <a:spcPct val="0"/>
              </a:spcBef>
              <a:buNone/>
              <a:defRPr lang="en-US" sz="2800" b="0" kern="1200" cap="none" spc="0" baseline="0" dirty="0">
                <a:solidFill>
                  <a:srgbClr val="FFFFFF"/>
                </a:solidFill>
                <a:effectLst/>
                <a:latin typeface="+mj-lt"/>
                <a:ea typeface="+mn-ea"/>
                <a:cs typeface="+mn-cs"/>
              </a:defRPr>
            </a:lvl1pPr>
          </a:lstStyle>
          <a:p>
            <a:r>
              <a:rPr lang="en-US"/>
              <a:t>Click to edit Master title style</a:t>
            </a:r>
            <a:endParaRPr lang="en-US" dirty="0"/>
          </a:p>
        </p:txBody>
      </p:sp>
      <p:sp>
        <p:nvSpPr>
          <p:cNvPr id="3" name="Content Placeholder 2"/>
          <p:cNvSpPr>
            <a:spLocks noGrp="1"/>
          </p:cNvSpPr>
          <p:nvPr>
            <p:ph idx="1"/>
          </p:nvPr>
        </p:nvSpPr>
        <p:spPr>
          <a:xfrm>
            <a:off x="685800" y="609600"/>
            <a:ext cx="7772400" cy="533400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9296400" y="2286000"/>
            <a:ext cx="2430780" cy="3505200"/>
          </a:xfrm>
        </p:spPr>
        <p:txBody>
          <a:bodyPr>
            <a:normAutofit/>
          </a:bodyPr>
          <a:lstStyle>
            <a:lvl1pPr marL="0" indent="0">
              <a:lnSpc>
                <a:spcPct val="110000"/>
              </a:lnSpc>
              <a:spcBef>
                <a:spcPts val="800"/>
              </a:spcBef>
              <a:buNone/>
              <a:defRPr sz="14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8" name="Date Placeholder 7"/>
          <p:cNvSpPr>
            <a:spLocks noGrp="1"/>
          </p:cNvSpPr>
          <p:nvPr>
            <p:ph type="dt" sz="half" idx="10"/>
          </p:nvPr>
        </p:nvSpPr>
        <p:spPr/>
        <p:txBody>
          <a:bodyPr/>
          <a:lstStyle/>
          <a:p>
            <a:fld id="{1555EDF9-3D79-45DA-8367-2F63551C4C7D}" type="datetimeFigureOut">
              <a:rPr lang="en-US" smtClean="0"/>
              <a:t>4/12/2019</a:t>
            </a:fld>
            <a:endParaRPr lang="en-US" dirty="0"/>
          </a:p>
        </p:txBody>
      </p:sp>
      <p:sp>
        <p:nvSpPr>
          <p:cNvPr id="9" name="Footer Placeholder 8"/>
          <p:cNvSpPr>
            <a:spLocks noGrp="1"/>
          </p:cNvSpPr>
          <p:nvPr>
            <p:ph type="ftr" sz="quarter" idx="11"/>
          </p:nvPr>
        </p:nvSpPr>
        <p:spPr/>
        <p:txBody>
          <a:bodyPr/>
          <a:lstStyle>
            <a:lvl1pPr algn="r">
              <a:defRPr/>
            </a:lvl1pPr>
          </a:lstStyle>
          <a:p>
            <a:endParaRPr lang="en-US" dirty="0"/>
          </a:p>
        </p:txBody>
      </p:sp>
      <p:sp>
        <p:nvSpPr>
          <p:cNvPr id="11" name="Slide Number Placeholder 10"/>
          <p:cNvSpPr>
            <a:spLocks noGrp="1"/>
          </p:cNvSpPr>
          <p:nvPr>
            <p:ph type="sldNum" sz="quarter" idx="12"/>
          </p:nvPr>
        </p:nvSpPr>
        <p:spPr>
          <a:xfrm>
            <a:off x="10393677" y="6223002"/>
            <a:ext cx="1463040" cy="274320"/>
          </a:xfrm>
        </p:spPr>
        <p:txBody>
          <a:bodyPr/>
          <a:lstStyle>
            <a:lvl1pPr>
              <a:defRPr>
                <a:solidFill>
                  <a:srgbClr val="FFFFFF"/>
                </a:solidFill>
              </a:defRPr>
            </a:lvl1pPr>
          </a:lstStyle>
          <a:p>
            <a:fld id="{3352CBF5-17B8-4387-88A6-ABF9F8C64D5A}" type="slidenum">
              <a:rPr lang="en-US" smtClean="0"/>
              <a:t>‹#›</a:t>
            </a:fld>
            <a:endParaRPr lang="en-US" dirty="0"/>
          </a:p>
        </p:txBody>
      </p:sp>
      <p:sp>
        <p:nvSpPr>
          <p:cNvPr id="12" name="Rectangle 11"/>
          <p:cNvSpPr/>
          <p:nvPr/>
        </p:nvSpPr>
        <p:spPr>
          <a:xfrm>
            <a:off x="9157546" y="374904"/>
            <a:ext cx="2651760" cy="6108192"/>
          </a:xfrm>
          <a:prstGeom prst="rect">
            <a:avLst/>
          </a:prstGeom>
          <a:noFill/>
          <a:ln w="6350" cap="sq">
            <a:solidFill>
              <a:srgbClr val="FFFFFF"/>
            </a:solidFill>
            <a:miter lim="800000"/>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239937339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14" name="Rectangle 13"/>
          <p:cNvSpPr/>
          <p:nvPr/>
        </p:nvSpPr>
        <p:spPr>
          <a:xfrm>
            <a:off x="9020386" y="237744"/>
            <a:ext cx="2926080" cy="638251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9296400" y="603504"/>
            <a:ext cx="2432304" cy="1645920"/>
          </a:xfrm>
        </p:spPr>
        <p:txBody>
          <a:bodyPr anchor="b">
            <a:noAutofit/>
          </a:bodyPr>
          <a:lstStyle>
            <a:lvl1pPr algn="l">
              <a:defRPr sz="2800" b="0">
                <a:solidFill>
                  <a:srgbClr val="FFFFFF"/>
                </a:solidFill>
                <a:latin typeface="+mj-lt"/>
              </a:defRPr>
            </a:lvl1pPr>
          </a:lstStyle>
          <a:p>
            <a:r>
              <a:rPr lang="en-US"/>
              <a:t>Click to edit Master title style</a:t>
            </a:r>
            <a:endParaRPr lang="en-US" dirty="0"/>
          </a:p>
        </p:txBody>
      </p:sp>
      <p:sp>
        <p:nvSpPr>
          <p:cNvPr id="3" name="Picture Placeholder 2"/>
          <p:cNvSpPr>
            <a:spLocks noGrp="1" noChangeAspect="1"/>
          </p:cNvSpPr>
          <p:nvPr>
            <p:ph type="pic" idx="1"/>
          </p:nvPr>
        </p:nvSpPr>
        <p:spPr>
          <a:xfrm>
            <a:off x="228599" y="237744"/>
            <a:ext cx="8531352" cy="6382512"/>
          </a:xfrm>
          <a:solidFill>
            <a:schemeClr val="accent1">
              <a:lumMod val="60000"/>
              <a:lumOff val="40000"/>
            </a:schemeClr>
          </a:solidFill>
          <a:ln>
            <a:noFill/>
          </a:ln>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dirty="0"/>
              <a:t>Click icon to add picture</a:t>
            </a:r>
          </a:p>
        </p:txBody>
      </p:sp>
      <p:sp>
        <p:nvSpPr>
          <p:cNvPr id="4" name="Text Placeholder 3"/>
          <p:cNvSpPr>
            <a:spLocks noGrp="1"/>
          </p:cNvSpPr>
          <p:nvPr>
            <p:ph type="body" sz="half" idx="2"/>
          </p:nvPr>
        </p:nvSpPr>
        <p:spPr>
          <a:xfrm>
            <a:off x="9296400" y="2286000"/>
            <a:ext cx="2432304" cy="3502152"/>
          </a:xfrm>
        </p:spPr>
        <p:txBody>
          <a:bodyPr>
            <a:normAutofit/>
          </a:bodyPr>
          <a:lstStyle>
            <a:lvl1pPr marL="0" indent="0" algn="l">
              <a:lnSpc>
                <a:spcPct val="110000"/>
              </a:lnSpc>
              <a:spcBef>
                <a:spcPts val="800"/>
              </a:spcBef>
              <a:buNone/>
              <a:defRPr sz="14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lvl1pPr>
              <a:defRPr>
                <a:solidFill>
                  <a:srgbClr val="FFFFFF"/>
                </a:solidFill>
                <a:effectLst>
                  <a:outerShdw blurRad="12700" dist="6350" dir="2700000" algn="tl" rotWithShape="0">
                    <a:prstClr val="black">
                      <a:alpha val="40000"/>
                    </a:prstClr>
                  </a:outerShdw>
                </a:effectLst>
              </a:defRPr>
            </a:lvl1pPr>
          </a:lstStyle>
          <a:p>
            <a:fld id="{1555EDF9-3D79-45DA-8367-2F63551C4C7D}" type="datetimeFigureOut">
              <a:rPr lang="en-US" smtClean="0"/>
              <a:t>4/12/2019</a:t>
            </a:fld>
            <a:endParaRPr lang="en-US" dirty="0"/>
          </a:p>
        </p:txBody>
      </p:sp>
      <p:sp>
        <p:nvSpPr>
          <p:cNvPr id="6" name="Footer Placeholder 5"/>
          <p:cNvSpPr>
            <a:spLocks noGrp="1"/>
          </p:cNvSpPr>
          <p:nvPr>
            <p:ph type="ftr" sz="quarter" idx="11"/>
          </p:nvPr>
        </p:nvSpPr>
        <p:spPr/>
        <p:txBody>
          <a:bodyPr/>
          <a:lstStyle>
            <a:lvl1pPr marL="0" algn="r" defTabSz="914400" rtl="0" eaLnBrk="1" latinLnBrk="0" hangingPunct="1">
              <a:defRPr lang="en-US" sz="1000" kern="1200" dirty="0">
                <a:solidFill>
                  <a:srgbClr val="FFFFFF"/>
                </a:solidFill>
                <a:effectLst>
                  <a:outerShdw blurRad="12700" dist="6350" dir="2700000" algn="tl" rotWithShape="0">
                    <a:prstClr val="black">
                      <a:alpha val="40000"/>
                    </a:prstClr>
                  </a:outerShdw>
                </a:effectLst>
                <a:latin typeface="+mn-lt"/>
                <a:ea typeface="+mn-ea"/>
                <a:cs typeface="+mn-cs"/>
              </a:defRPr>
            </a:lvl1pPr>
          </a:lstStyle>
          <a:p>
            <a:endParaRPr lang="en-US" dirty="0"/>
          </a:p>
        </p:txBody>
      </p:sp>
      <p:sp>
        <p:nvSpPr>
          <p:cNvPr id="7" name="Slide Number Placeholder 6"/>
          <p:cNvSpPr>
            <a:spLocks noGrp="1"/>
          </p:cNvSpPr>
          <p:nvPr>
            <p:ph type="sldNum" sz="quarter" idx="12"/>
          </p:nvPr>
        </p:nvSpPr>
        <p:spPr>
          <a:xfrm>
            <a:off x="10396728" y="6227064"/>
            <a:ext cx="1463040" cy="274320"/>
          </a:xfrm>
        </p:spPr>
        <p:txBody>
          <a:bodyPr/>
          <a:lstStyle>
            <a:lvl1pPr>
              <a:defRPr>
                <a:solidFill>
                  <a:srgbClr val="FFFFFF"/>
                </a:solidFill>
              </a:defRPr>
            </a:lvl1pPr>
          </a:lstStyle>
          <a:p>
            <a:fld id="{3352CBF5-17B8-4387-88A6-ABF9F8C64D5A}" type="slidenum">
              <a:rPr lang="en-US" smtClean="0"/>
              <a:t>‹#›</a:t>
            </a:fld>
            <a:endParaRPr lang="en-US" dirty="0"/>
          </a:p>
        </p:txBody>
      </p:sp>
      <p:sp>
        <p:nvSpPr>
          <p:cNvPr id="10" name="Rectangle 9"/>
          <p:cNvSpPr/>
          <p:nvPr/>
        </p:nvSpPr>
        <p:spPr>
          <a:xfrm>
            <a:off x="9157546" y="374904"/>
            <a:ext cx="2651760" cy="6108192"/>
          </a:xfrm>
          <a:prstGeom prst="rect">
            <a:avLst/>
          </a:prstGeom>
          <a:noFill/>
          <a:ln w="6350" cap="sq">
            <a:solidFill>
              <a:srgbClr val="FFFFFF"/>
            </a:solidFill>
            <a:miter lim="800000"/>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153988978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555EDF9-3D79-45DA-8367-2F63551C4C7D}" type="datetimeFigureOut">
              <a:rPr lang="en-US" smtClean="0"/>
              <a:t>4/12/2019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352CBF5-17B8-4387-88A6-ABF9F8C64D5A}" type="slidenum">
              <a:rPr lang="en-US" smtClean="0"/>
              <a:t>‹#›</a:t>
            </a:fld>
            <a:endParaRPr lang="en-US" dirty="0"/>
          </a:p>
        </p:txBody>
      </p:sp>
    </p:spTree>
    <p:extLst>
      <p:ext uri="{BB962C8B-B14F-4D97-AF65-F5344CB8AC3E}">
        <p14:creationId xmlns:p14="http://schemas.microsoft.com/office/powerpoint/2010/main" val="294865515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991600" y="762000"/>
            <a:ext cx="2362200" cy="525780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762000"/>
            <a:ext cx="8077200" cy="52578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555EDF9-3D79-45DA-8367-2F63551C4C7D}" type="datetimeFigureOut">
              <a:rPr lang="en-US" smtClean="0"/>
              <a:t>4/12/2019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352CBF5-17B8-4387-88A6-ABF9F8C64D5A}" type="slidenum">
              <a:rPr lang="en-US" smtClean="0"/>
              <a:t>‹#›</a:t>
            </a:fld>
            <a:endParaRPr lang="en-US" dirty="0"/>
          </a:p>
        </p:txBody>
      </p:sp>
    </p:spTree>
    <p:extLst>
      <p:ext uri="{BB962C8B-B14F-4D97-AF65-F5344CB8AC3E}">
        <p14:creationId xmlns:p14="http://schemas.microsoft.com/office/powerpoint/2010/main" val="2966700314"/>
      </p:ext>
    </p:extLst>
  </p:cSld>
  <p:clrMapOvr>
    <a:masterClrMapping/>
  </p:clrMapOvr>
</p:sldLayout>
</file>

<file path=ppt/slideMasters/_rels/slideMaster1.xml.rels><?xml version="1.0" encoding="UTF-8" standalone="yes"?>
<Relationships xmlns="http://schemas.openxmlformats.org/package/2006/relationships"><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9.xml"/><Relationship Id="rId3" Type="http://schemas.openxmlformats.org/officeDocument/2006/relationships/slideLayout" Target="../slideLayouts/slideLayout4.xml"/><Relationship Id="rId7" Type="http://schemas.openxmlformats.org/officeDocument/2006/relationships/slideLayout" Target="../slideLayouts/slideLayout8.xml"/><Relationship Id="rId12" Type="http://schemas.openxmlformats.org/officeDocument/2006/relationships/theme" Target="../theme/theme2.xml"/><Relationship Id="rId2" Type="http://schemas.openxmlformats.org/officeDocument/2006/relationships/slideLayout" Target="../slideLayouts/slideLayout3.xml"/><Relationship Id="rId1" Type="http://schemas.openxmlformats.org/officeDocument/2006/relationships/slideLayout" Target="../slideLayouts/slideLayout2.xml"/><Relationship Id="rId6" Type="http://schemas.openxmlformats.org/officeDocument/2006/relationships/slideLayout" Target="../slideLayouts/slideLayout7.xml"/><Relationship Id="rId11" Type="http://schemas.openxmlformats.org/officeDocument/2006/relationships/slideLayout" Target="../slideLayouts/slideLayout12.xml"/><Relationship Id="rId5" Type="http://schemas.openxmlformats.org/officeDocument/2006/relationships/slideLayout" Target="../slideLayouts/slideLayout6.xml"/><Relationship Id="rId10" Type="http://schemas.openxmlformats.org/officeDocument/2006/relationships/slideLayout" Target="../slideLayouts/slideLayout11.xml"/><Relationship Id="rId4" Type="http://schemas.openxmlformats.org/officeDocument/2006/relationships/slideLayout" Target="../slideLayouts/slideLayout5.xml"/><Relationship Id="rId9" Type="http://schemas.openxmlformats.org/officeDocument/2006/relationships/slideLayout" Target="../slideLayouts/slideLayout1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3652CD92-9D15-43B4-8516-073FCDAC90D4}" type="datetimeFigureOut">
              <a:rPr lang="en-US" smtClean="0"/>
              <a:t>4/12/2019</a:t>
            </a:fld>
            <a:endParaRPr lang="en-US" dirty="0"/>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475E1560-7126-406C-A531-3A398E8D0EEA}" type="slidenum">
              <a:rPr lang="en-US" smtClean="0"/>
              <a:t>‹#›</a:t>
            </a:fld>
            <a:endParaRPr lang="en-US" dirty="0"/>
          </a:p>
        </p:txBody>
      </p:sp>
    </p:spTree>
    <p:extLst>
      <p:ext uri="{BB962C8B-B14F-4D97-AF65-F5344CB8AC3E}">
        <p14:creationId xmlns:p14="http://schemas.microsoft.com/office/powerpoint/2010/main" val="3184122265"/>
      </p:ext>
    </p:extLst>
  </p:cSld>
  <p:clrMap bg1="lt1" tx1="dk1" bg2="lt2" tx2="dk2" accent1="accent1" accent2="accent2" accent3="accent3" accent4="accent4" accent5="accent5" accent6="accent6" hlink="hlink" folHlink="folHlink"/>
  <p:sldLayoutIdLst>
    <p:sldLayoutId id="2147483661"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 name="Rectangle 6"/>
          <p:cNvSpPr/>
          <p:nvPr/>
        </p:nvSpPr>
        <p:spPr>
          <a:xfrm>
            <a:off x="234696" y="237744"/>
            <a:ext cx="11722608" cy="6382512"/>
          </a:xfrm>
          <a:prstGeom prst="rect">
            <a:avLst/>
          </a:prstGeom>
          <a:solidFill>
            <a:schemeClr val="bg2"/>
          </a:solidFill>
          <a:ln w="6350" cap="flat" cmpd="sng" algn="ctr">
            <a:noFill/>
            <a:prstDash val="solid"/>
          </a:ln>
          <a:effectLst>
            <a:softEdge rad="0"/>
          </a:effectLst>
        </p:spPr>
      </p:sp>
      <p:sp>
        <p:nvSpPr>
          <p:cNvPr id="2" name="Title Placeholder 1"/>
          <p:cNvSpPr>
            <a:spLocks noGrp="1"/>
          </p:cNvSpPr>
          <p:nvPr>
            <p:ph type="title"/>
          </p:nvPr>
        </p:nvSpPr>
        <p:spPr>
          <a:xfrm>
            <a:off x="1066800" y="642594"/>
            <a:ext cx="10058400" cy="1371600"/>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066800" y="2103120"/>
            <a:ext cx="10058400" cy="393192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274320" y="6307672"/>
            <a:ext cx="2743200" cy="274320"/>
          </a:xfrm>
          <a:prstGeom prst="rect">
            <a:avLst/>
          </a:prstGeom>
        </p:spPr>
        <p:txBody>
          <a:bodyPr vert="horz" lIns="91440" tIns="45720" rIns="91440" bIns="45720" rtlCol="0" anchor="b"/>
          <a:lstStyle>
            <a:lvl1pPr algn="l">
              <a:defRPr sz="1000">
                <a:solidFill>
                  <a:schemeClr val="tx1">
                    <a:lumMod val="75000"/>
                    <a:lumOff val="25000"/>
                  </a:schemeClr>
                </a:solidFill>
              </a:defRPr>
            </a:lvl1pPr>
          </a:lstStyle>
          <a:p>
            <a:fld id="{1555EDF9-3D79-45DA-8367-2F63551C4C7D}" type="datetimeFigureOut">
              <a:rPr lang="en-US" smtClean="0"/>
              <a:t>4/12/2019</a:t>
            </a:fld>
            <a:endParaRPr lang="en-US" dirty="0"/>
          </a:p>
        </p:txBody>
      </p:sp>
      <p:sp>
        <p:nvSpPr>
          <p:cNvPr id="5" name="Footer Placeholder 4"/>
          <p:cNvSpPr>
            <a:spLocks noGrp="1"/>
          </p:cNvSpPr>
          <p:nvPr>
            <p:ph type="ftr" sz="quarter" idx="3"/>
          </p:nvPr>
        </p:nvSpPr>
        <p:spPr>
          <a:xfrm>
            <a:off x="3489960" y="6307672"/>
            <a:ext cx="5212080" cy="274320"/>
          </a:xfrm>
          <a:prstGeom prst="rect">
            <a:avLst/>
          </a:prstGeom>
        </p:spPr>
        <p:txBody>
          <a:bodyPr vert="horz" lIns="91440" tIns="45720" rIns="91440" bIns="45720" rtlCol="0" anchor="b"/>
          <a:lstStyle>
            <a:lvl1pPr algn="ctr">
              <a:defRPr sz="1000">
                <a:solidFill>
                  <a:schemeClr val="tx1">
                    <a:lumMod val="75000"/>
                    <a:lumOff val="25000"/>
                  </a:schemeClr>
                </a:solidFill>
              </a:defRPr>
            </a:lvl1pPr>
          </a:lstStyle>
          <a:p>
            <a:endParaRPr lang="en-US" dirty="0"/>
          </a:p>
        </p:txBody>
      </p:sp>
      <p:sp>
        <p:nvSpPr>
          <p:cNvPr id="6" name="Slide Number Placeholder 5"/>
          <p:cNvSpPr>
            <a:spLocks noGrp="1"/>
          </p:cNvSpPr>
          <p:nvPr>
            <p:ph type="sldNum" sz="quarter" idx="4"/>
          </p:nvPr>
        </p:nvSpPr>
        <p:spPr>
          <a:xfrm>
            <a:off x="10469880" y="6307672"/>
            <a:ext cx="1463040" cy="274320"/>
          </a:xfrm>
          <a:prstGeom prst="rect">
            <a:avLst/>
          </a:prstGeom>
        </p:spPr>
        <p:txBody>
          <a:bodyPr vert="horz" lIns="91440" tIns="45720" rIns="91440" bIns="45720" rtlCol="0" anchor="b"/>
          <a:lstStyle>
            <a:lvl1pPr algn="r">
              <a:defRPr sz="1000">
                <a:solidFill>
                  <a:schemeClr val="tx1">
                    <a:lumMod val="75000"/>
                    <a:lumOff val="25000"/>
                  </a:schemeClr>
                </a:solidFill>
              </a:defRPr>
            </a:lvl1pPr>
          </a:lstStyle>
          <a:p>
            <a:fld id="{3352CBF5-17B8-4387-88A6-ABF9F8C64D5A}" type="slidenum">
              <a:rPr lang="en-US" smtClean="0"/>
              <a:t>‹#›</a:t>
            </a:fld>
            <a:endParaRPr lang="en-US" dirty="0"/>
          </a:p>
        </p:txBody>
      </p:sp>
    </p:spTree>
    <p:extLst>
      <p:ext uri="{BB962C8B-B14F-4D97-AF65-F5344CB8AC3E}">
        <p14:creationId xmlns:p14="http://schemas.microsoft.com/office/powerpoint/2010/main" val="3211580525"/>
      </p:ext>
    </p:extLst>
  </p:cSld>
  <p:clrMap bg1="lt1" tx1="dk1" bg2="lt2" tx2="dk2" accent1="accent1" accent2="accent2" accent3="accent3" accent4="accent4" accent5="accent5" accent6="accent6" hlink="hlink" folHlink="folHlink"/>
  <p:sldLayoutIdLst>
    <p:sldLayoutId id="2147483663" r:id="rId1"/>
    <p:sldLayoutId id="2147483664" r:id="rId2"/>
    <p:sldLayoutId id="2147483665" r:id="rId3"/>
    <p:sldLayoutId id="2147483666" r:id="rId4"/>
    <p:sldLayoutId id="2147483667" r:id="rId5"/>
    <p:sldLayoutId id="2147483668" r:id="rId6"/>
    <p:sldLayoutId id="2147483669" r:id="rId7"/>
    <p:sldLayoutId id="2147483670" r:id="rId8"/>
    <p:sldLayoutId id="2147483671" r:id="rId9"/>
    <p:sldLayoutId id="2147483672" r:id="rId10"/>
    <p:sldLayoutId id="2147483673" r:id="rId11"/>
  </p:sldLayoutIdLst>
  <p:txStyles>
    <p:titleStyle>
      <a:lvl1pPr algn="l" defTabSz="914400" rtl="0" eaLnBrk="1" latinLnBrk="0" hangingPunct="1">
        <a:lnSpc>
          <a:spcPct val="90000"/>
        </a:lnSpc>
        <a:spcBef>
          <a:spcPct val="0"/>
        </a:spcBef>
        <a:buNone/>
        <a:defRPr lang="en-US" sz="4800" kern="1200" cap="none" spc="0" baseline="0" dirty="0">
          <a:solidFill>
            <a:schemeClr val="tx1">
              <a:lumMod val="85000"/>
              <a:lumOff val="15000"/>
            </a:schemeClr>
          </a:solidFill>
          <a:effectLst/>
          <a:latin typeface="+mj-lt"/>
          <a:ea typeface="+mn-ea"/>
          <a:cs typeface="+mn-cs"/>
        </a:defRPr>
      </a:lvl1pPr>
    </p:titleStyle>
    <p:bodyStyle>
      <a:lvl1pPr marL="182880" indent="-182880" algn="l" defTabSz="914400" rtl="0" eaLnBrk="1" latinLnBrk="0" hangingPunct="1">
        <a:lnSpc>
          <a:spcPct val="100000"/>
        </a:lnSpc>
        <a:spcBef>
          <a:spcPts val="900"/>
        </a:spcBef>
        <a:spcAft>
          <a:spcPts val="0"/>
        </a:spcAft>
        <a:buClr>
          <a:schemeClr val="tx1">
            <a:lumMod val="85000"/>
            <a:lumOff val="15000"/>
          </a:schemeClr>
        </a:buClr>
        <a:buFont typeface="Garamond" pitchFamily="18" charset="0"/>
        <a:buChar char="◦"/>
        <a:defRPr sz="1800" kern="1200">
          <a:solidFill>
            <a:schemeClr val="tx1"/>
          </a:solidFill>
          <a:latin typeface="+mn-lt"/>
          <a:ea typeface="+mn-ea"/>
          <a:cs typeface="+mn-cs"/>
        </a:defRPr>
      </a:lvl1pPr>
      <a:lvl2pPr marL="45720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600" kern="1200">
          <a:solidFill>
            <a:schemeClr val="tx1"/>
          </a:solidFill>
          <a:latin typeface="+mn-lt"/>
          <a:ea typeface="+mn-ea"/>
          <a:cs typeface="+mn-cs"/>
        </a:defRPr>
      </a:lvl2pPr>
      <a:lvl3pPr marL="73152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3pPr>
      <a:lvl4pPr marL="100584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4pPr>
      <a:lvl5pPr marL="128016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5pPr>
      <a:lvl6pPr marL="16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6pPr>
      <a:lvl7pPr marL="19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7pPr>
      <a:lvl8pPr marL="22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8pPr>
      <a:lvl9pPr marL="25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notesSlide" Target="../notesSlides/notesSlide1.xml"/><Relationship Id="rId2" Type="http://schemas.openxmlformats.org/officeDocument/2006/relationships/slideLayout" Target="../slideLayouts/slideLayout2.xml"/><Relationship Id="rId1" Type="http://schemas.openxmlformats.org/officeDocument/2006/relationships/tags" Target="../tags/tag1.xml"/></Relationships>
</file>

<file path=ppt/slides/_rels/slide2.xml.rels><?xml version="1.0" encoding="UTF-8" standalone="yes"?>
<Relationships xmlns="http://schemas.openxmlformats.org/package/2006/relationships"><Relationship Id="rId3" Type="http://schemas.openxmlformats.org/officeDocument/2006/relationships/notesSlide" Target="../notesSlides/notesSlide2.xml"/><Relationship Id="rId2" Type="http://schemas.openxmlformats.org/officeDocument/2006/relationships/slideLayout" Target="../slideLayouts/slideLayout3.xml"/><Relationship Id="rId1" Type="http://schemas.openxmlformats.org/officeDocument/2006/relationships/tags" Target="../tags/tag2.xml"/></Relationships>
</file>

<file path=ppt/slides/_rels/slide3.xml.rels><?xml version="1.0" encoding="UTF-8" standalone="yes"?>
<Relationships xmlns="http://schemas.openxmlformats.org/package/2006/relationships"><Relationship Id="rId8" Type="http://schemas.openxmlformats.org/officeDocument/2006/relationships/image" Target="../media/image7.png"/><Relationship Id="rId3" Type="http://schemas.openxmlformats.org/officeDocument/2006/relationships/notesSlide" Target="../notesSlides/notesSlide3.xml"/><Relationship Id="rId7" Type="http://schemas.openxmlformats.org/officeDocument/2006/relationships/image" Target="../media/image6.jpeg"/><Relationship Id="rId2" Type="http://schemas.openxmlformats.org/officeDocument/2006/relationships/slideLayout" Target="../slideLayouts/slideLayout3.xml"/><Relationship Id="rId1" Type="http://schemas.openxmlformats.org/officeDocument/2006/relationships/tags" Target="../tags/tag3.xml"/><Relationship Id="rId6" Type="http://schemas.openxmlformats.org/officeDocument/2006/relationships/image" Target="../media/image5.png"/><Relationship Id="rId5" Type="http://schemas.openxmlformats.org/officeDocument/2006/relationships/image" Target="../media/image4.jpg"/><Relationship Id="rId4" Type="http://schemas.openxmlformats.org/officeDocument/2006/relationships/image" Target="../media/image3.jpg"/></Relationships>
</file>

<file path=ppt/slides/_rels/slide4.xml.rels><?xml version="1.0" encoding="UTF-8" standalone="yes"?>
<Relationships xmlns="http://schemas.openxmlformats.org/package/2006/relationships"><Relationship Id="rId3" Type="http://schemas.openxmlformats.org/officeDocument/2006/relationships/notesSlide" Target="../notesSlides/notesSlide4.xml"/><Relationship Id="rId2" Type="http://schemas.openxmlformats.org/officeDocument/2006/relationships/slideLayout" Target="../slideLayouts/slideLayout3.xml"/><Relationship Id="rId1" Type="http://schemas.openxmlformats.org/officeDocument/2006/relationships/tags" Target="../tags/tag4.xml"/></Relationships>
</file>

<file path=ppt/slides/_rels/slide5.xml.rels><?xml version="1.0" encoding="UTF-8" standalone="yes"?>
<Relationships xmlns="http://schemas.openxmlformats.org/package/2006/relationships"><Relationship Id="rId3" Type="http://schemas.openxmlformats.org/officeDocument/2006/relationships/notesSlide" Target="../notesSlides/notesSlide5.xml"/><Relationship Id="rId2" Type="http://schemas.openxmlformats.org/officeDocument/2006/relationships/slideLayout" Target="../slideLayouts/slideLayout3.xml"/><Relationship Id="rId1" Type="http://schemas.openxmlformats.org/officeDocument/2006/relationships/tags" Target="../tags/tag5.xml"/><Relationship Id="rId4" Type="http://schemas.openxmlformats.org/officeDocument/2006/relationships/image" Target="../media/image8.jpg"/></Relationships>
</file>

<file path=ppt/slides/_rels/slide6.xml.rels><?xml version="1.0" encoding="UTF-8" standalone="yes"?>
<Relationships xmlns="http://schemas.openxmlformats.org/package/2006/relationships"><Relationship Id="rId3" Type="http://schemas.openxmlformats.org/officeDocument/2006/relationships/notesSlide" Target="../notesSlides/notesSlide6.xml"/><Relationship Id="rId2" Type="http://schemas.openxmlformats.org/officeDocument/2006/relationships/slideLayout" Target="../slideLayouts/slideLayout3.xml"/><Relationship Id="rId1" Type="http://schemas.openxmlformats.org/officeDocument/2006/relationships/tags" Target="../tags/tag6.xml"/></Relationships>
</file>

<file path=ppt/slides/_rels/slide7.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slideLayout" Target="../slideLayouts/slideLayout3.xml"/><Relationship Id="rId1" Type="http://schemas.openxmlformats.org/officeDocument/2006/relationships/tags" Target="../tags/tag7.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8.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ags" Target="../tags/tag8.xml"/></Relationships>
</file>

<file path=ppt/slides/_rels/slide9.xml.rels><?xml version="1.0" encoding="UTF-8" standalone="yes"?>
<Relationships xmlns="http://schemas.openxmlformats.org/package/2006/relationships"><Relationship Id="rId8" Type="http://schemas.microsoft.com/office/2007/relationships/diagramDrawing" Target="../diagrams/drawing2.xml"/><Relationship Id="rId3" Type="http://schemas.openxmlformats.org/officeDocument/2006/relationships/notesSlide" Target="../notesSlides/notesSlide7.xml"/><Relationship Id="rId7" Type="http://schemas.openxmlformats.org/officeDocument/2006/relationships/diagramColors" Target="../diagrams/colors2.xml"/><Relationship Id="rId2" Type="http://schemas.openxmlformats.org/officeDocument/2006/relationships/slideLayout" Target="../slideLayouts/slideLayout3.xml"/><Relationship Id="rId1" Type="http://schemas.openxmlformats.org/officeDocument/2006/relationships/tags" Target="../tags/tag9.xml"/><Relationship Id="rId6" Type="http://schemas.openxmlformats.org/officeDocument/2006/relationships/diagramQuickStyle" Target="../diagrams/quickStyle2.xml"/><Relationship Id="rId5" Type="http://schemas.openxmlformats.org/officeDocument/2006/relationships/diagramLayout" Target="../diagrams/layout2.xml"/><Relationship Id="rId4" Type="http://schemas.openxmlformats.org/officeDocument/2006/relationships/diagramData" Target="../diagrams/data2.xml"/></Relationships>
</file>

<file path=ppt/slides/_rels/slide10.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ags" Target="../tags/tag10.xml"/></Relationships>
</file>

<file path=ppt/slides/_rels/slide11.xml.rels><?xml version="1.0" encoding="UTF-8" standalone="yes"?>
<Relationships xmlns="http://schemas.openxmlformats.org/package/2006/relationships"><Relationship Id="rId8" Type="http://schemas.microsoft.com/office/2007/relationships/diagramDrawing" Target="../diagrams/drawing3.xml"/><Relationship Id="rId3" Type="http://schemas.openxmlformats.org/officeDocument/2006/relationships/notesSlide" Target="../notesSlides/notesSlide8.xml"/><Relationship Id="rId7" Type="http://schemas.openxmlformats.org/officeDocument/2006/relationships/diagramColors" Target="../diagrams/colors3.xml"/><Relationship Id="rId2" Type="http://schemas.openxmlformats.org/officeDocument/2006/relationships/slideLayout" Target="../slideLayouts/slideLayout1.xml"/><Relationship Id="rId1" Type="http://schemas.openxmlformats.org/officeDocument/2006/relationships/tags" Target="../tags/tag11.xml"/><Relationship Id="rId6" Type="http://schemas.openxmlformats.org/officeDocument/2006/relationships/diagramQuickStyle" Target="../diagrams/quickStyle3.xml"/><Relationship Id="rId5" Type="http://schemas.openxmlformats.org/officeDocument/2006/relationships/diagramLayout" Target="../diagrams/layout3.xml"/><Relationship Id="rId4" Type="http://schemas.openxmlformats.org/officeDocument/2006/relationships/diagramData" Target="../diagrams/data3.xml"/></Relationships>
</file>

<file path=ppt/slides/_rels/slide12.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ags" Target="../tags/tag12.xml"/></Relationships>
</file>

<file path=ppt/slides/_rels/slide13.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slideLayout" Target="../slideLayouts/slideLayout3.xml"/><Relationship Id="rId1" Type="http://schemas.openxmlformats.org/officeDocument/2006/relationships/tags" Target="../tags/tag13.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14.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Layout" Target="../slideLayouts/slideLayout3.xml"/></Relationships>
</file>

<file path=ppt/slides/_rels/slide15.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Layout" Target="../slideLayouts/slideLayout3.xml"/></Relationships>
</file>

<file path=ppt/slides/_rels/slide16.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Layout" Target="../slideLayouts/slideLayout3.xml"/></Relationships>
</file>

<file path=ppt/slides/_rels/slide17.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Layout" Target="../slideLayouts/slideLayout3.xml"/></Relationships>
</file>

<file path=ppt/slides/_rels/slide18.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Layout" Target="../slideLayouts/slideLayout3.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2130490" y="1928330"/>
            <a:ext cx="7931020" cy="3496221"/>
          </a:xfrm>
        </p:spPr>
        <p:txBody>
          <a:bodyPr>
            <a:normAutofit fontScale="90000"/>
          </a:bodyPr>
          <a:lstStyle/>
          <a:p>
            <a:r>
              <a:rPr lang="en-US" sz="5000" dirty="0">
                <a:solidFill>
                  <a:schemeClr val="accent1">
                    <a:lumMod val="75000"/>
                  </a:schemeClr>
                </a:solidFill>
              </a:rPr>
              <a:t>Research proposal</a:t>
            </a:r>
            <a:br>
              <a:rPr lang="en-US" sz="5000" dirty="0">
                <a:solidFill>
                  <a:schemeClr val="accent1">
                    <a:lumMod val="75000"/>
                  </a:schemeClr>
                </a:solidFill>
              </a:rPr>
            </a:br>
            <a:br>
              <a:rPr lang="en-US" sz="5000" dirty="0">
                <a:solidFill>
                  <a:schemeClr val="accent1">
                    <a:lumMod val="75000"/>
                  </a:schemeClr>
                </a:solidFill>
              </a:rPr>
            </a:br>
            <a:r>
              <a:rPr lang="en-US" sz="5000" dirty="0">
                <a:solidFill>
                  <a:schemeClr val="accent1">
                    <a:lumMod val="75000"/>
                  </a:schemeClr>
                </a:solidFill>
              </a:rPr>
              <a:t>Do increased levels of screen time impact a child’s physical wellbeing?</a:t>
            </a:r>
          </a:p>
        </p:txBody>
      </p:sp>
    </p:spTree>
    <p:custDataLst>
      <p:tags r:id="rId1"/>
    </p:custDataLst>
    <p:extLst>
      <p:ext uri="{BB962C8B-B14F-4D97-AF65-F5344CB8AC3E}">
        <p14:creationId xmlns:p14="http://schemas.microsoft.com/office/powerpoint/2010/main" val="76687850"/>
      </p:ext>
    </p:extLst>
  </p:cSld>
  <p:clrMapOvr>
    <a:masterClrMapping/>
  </p:clrMapOvr>
  <mc:AlternateContent xmlns:mc="http://schemas.openxmlformats.org/markup-compatibility/2006" xmlns:p14="http://schemas.microsoft.com/office/powerpoint/2010/main">
    <mc:Choice Requires="p14">
      <p:transition spd="med" p14:dur="700" advTm="26176">
        <p:fade/>
      </p:transition>
    </mc:Choice>
    <mc:Fallback xmlns="">
      <p:transition spd="med" advTm="26176">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anim calcmode="lin" valueType="num">
                                      <p:cBhvr>
                                        <p:cTn id="8" dur="1000" fill="hold"/>
                                        <p:tgtEl>
                                          <p:spTgt spid="2"/>
                                        </p:tgtEl>
                                        <p:attrNameLst>
                                          <p:attrName>ppt_x</p:attrName>
                                        </p:attrNameLst>
                                      </p:cBhvr>
                                      <p:tavLst>
                                        <p:tav tm="0">
                                          <p:val>
                                            <p:strVal val="#ppt_x"/>
                                          </p:val>
                                        </p:tav>
                                        <p:tav tm="100000">
                                          <p:val>
                                            <p:strVal val="#ppt_x"/>
                                          </p:val>
                                        </p:tav>
                                      </p:tavLst>
                                    </p:anim>
                                    <p:anim calcmode="lin" valueType="num">
                                      <p:cBhvr>
                                        <p:cTn id="9" dur="1000" fill="hold"/>
                                        <p:tgtEl>
                                          <p:spTgt spid="2"/>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640079" y="2053641"/>
            <a:ext cx="3669161" cy="2760098"/>
          </a:xfrm>
        </p:spPr>
        <p:txBody>
          <a:bodyPr>
            <a:normAutofit/>
          </a:bodyPr>
          <a:lstStyle/>
          <a:p>
            <a:r>
              <a:rPr lang="en-US" dirty="0">
                <a:solidFill>
                  <a:schemeClr val="accent3">
                    <a:lumMod val="75000"/>
                  </a:schemeClr>
                </a:solidFill>
              </a:rPr>
              <a:t>What do we mean by screen time?</a:t>
            </a:r>
          </a:p>
        </p:txBody>
      </p:sp>
      <p:sp>
        <p:nvSpPr>
          <p:cNvPr id="3" name="Content Placeholder 2"/>
          <p:cNvSpPr>
            <a:spLocks noGrp="1"/>
          </p:cNvSpPr>
          <p:nvPr>
            <p:ph idx="1"/>
          </p:nvPr>
        </p:nvSpPr>
        <p:spPr>
          <a:xfrm>
            <a:off x="6090574" y="335903"/>
            <a:ext cx="5306084" cy="6046236"/>
          </a:xfrm>
        </p:spPr>
        <p:txBody>
          <a:bodyPr anchor="ctr">
            <a:normAutofit/>
          </a:bodyPr>
          <a:lstStyle/>
          <a:p>
            <a:pPr algn="just"/>
            <a:r>
              <a:rPr lang="en-GB" sz="1800" dirty="0">
                <a:solidFill>
                  <a:srgbClr val="000000"/>
                </a:solidFill>
                <a:latin typeface="Segoe UI Semilight" panose="020B0402040204020203" pitchFamily="34" charset="0"/>
                <a:cs typeface="Segoe UI Semilight" panose="020B0402040204020203" pitchFamily="34" charset="0"/>
              </a:rPr>
              <a:t>According to Rideout (2013), screen time is the use of devices with screens, for example smartphones, tablets, televisions, computers, iPods etc. The use of these digital devices is increasing worldwide. </a:t>
            </a:r>
          </a:p>
          <a:p>
            <a:pPr algn="just"/>
            <a:r>
              <a:rPr lang="en-GB" sz="1800" dirty="0">
                <a:solidFill>
                  <a:srgbClr val="000000"/>
                </a:solidFill>
                <a:latin typeface="Segoe UI Semilight" panose="020B0402040204020203" pitchFamily="34" charset="0"/>
                <a:cs typeface="Segoe UI Semilight" panose="020B0402040204020203" pitchFamily="34" charset="0"/>
              </a:rPr>
              <a:t>The overexposure of young children to such devices is becoming more concerning for researchers because of the reported impact on a child’s well-being (Rideout, 2013). </a:t>
            </a:r>
          </a:p>
        </p:txBody>
      </p:sp>
    </p:spTree>
    <p:custDataLst>
      <p:tags r:id="rId1"/>
    </p:custDataLst>
    <p:extLst>
      <p:ext uri="{BB962C8B-B14F-4D97-AF65-F5344CB8AC3E}">
        <p14:creationId xmlns:p14="http://schemas.microsoft.com/office/powerpoint/2010/main" val="3086073451"/>
      </p:ext>
    </p:extLst>
  </p:cSld>
  <p:clrMapOvr>
    <a:masterClrMapping/>
  </p:clrMapOvr>
  <p:transition spd="slow" advTm="4590">
    <p:wip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anim calcmode="lin" valueType="num">
                                      <p:cBhvr>
                                        <p:cTn id="8" dur="1000" fill="hold"/>
                                        <p:tgtEl>
                                          <p:spTgt spid="2"/>
                                        </p:tgtEl>
                                        <p:attrNameLst>
                                          <p:attrName>ppt_x</p:attrName>
                                        </p:attrNameLst>
                                      </p:cBhvr>
                                      <p:tavLst>
                                        <p:tav tm="0">
                                          <p:val>
                                            <p:strVal val="#ppt_x"/>
                                          </p:val>
                                        </p:tav>
                                        <p:tav tm="100000">
                                          <p:val>
                                            <p:strVal val="#ppt_x"/>
                                          </p:val>
                                        </p:tav>
                                      </p:tavLst>
                                    </p:anim>
                                    <p:anim calcmode="lin" valueType="num">
                                      <p:cBhvr>
                                        <p:cTn id="9" dur="1000" fill="hold"/>
                                        <p:tgtEl>
                                          <p:spTgt spid="2"/>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0" end="0"/>
                                            </p:txEl>
                                          </p:spTgt>
                                        </p:tgtEl>
                                        <p:attrNameLst>
                                          <p:attrName>style.visibility</p:attrName>
                                        </p:attrNameLst>
                                      </p:cBhvr>
                                      <p:to>
                                        <p:strVal val="visible"/>
                                      </p:to>
                                    </p:set>
                                    <p:animEffect transition="in" filter="fade">
                                      <p:cBhvr>
                                        <p:cTn id="14" dur="1000"/>
                                        <p:tgtEl>
                                          <p:spTgt spid="3">
                                            <p:txEl>
                                              <p:pRg st="0" end="0"/>
                                            </p:txEl>
                                          </p:spTgt>
                                        </p:tgtEl>
                                      </p:cBhvr>
                                    </p:animEffect>
                                    <p:anim calcmode="lin" valueType="num">
                                      <p:cBhvr>
                                        <p:cTn id="15"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3">
                                            <p:txEl>
                                              <p:pRg st="1" end="1"/>
                                            </p:txEl>
                                          </p:spTgt>
                                        </p:tgtEl>
                                        <p:attrNameLst>
                                          <p:attrName>style.visibility</p:attrName>
                                        </p:attrNameLst>
                                      </p:cBhvr>
                                      <p:to>
                                        <p:strVal val="visible"/>
                                      </p:to>
                                    </p:set>
                                    <p:animEffect transition="in" filter="fade">
                                      <p:cBhvr>
                                        <p:cTn id="21" dur="1000"/>
                                        <p:tgtEl>
                                          <p:spTgt spid="3">
                                            <p:txEl>
                                              <p:pRg st="1" end="1"/>
                                            </p:txEl>
                                          </p:spTgt>
                                        </p:tgtEl>
                                      </p:cBhvr>
                                    </p:animEffect>
                                    <p:anim calcmode="lin" valueType="num">
                                      <p:cBhvr>
                                        <p:cTn id="22"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3472543" y="406438"/>
            <a:ext cx="7652656" cy="1371600"/>
          </a:xfrm>
        </p:spPr>
        <p:txBody>
          <a:bodyPr>
            <a:normAutofit/>
          </a:bodyPr>
          <a:lstStyle/>
          <a:p>
            <a:r>
              <a:rPr lang="en-US" sz="4400" dirty="0">
                <a:solidFill>
                  <a:schemeClr val="tx2">
                    <a:lumMod val="75000"/>
                  </a:schemeClr>
                </a:solidFill>
              </a:rPr>
              <a:t>What do we mean by wellbeing?</a:t>
            </a:r>
          </a:p>
        </p:txBody>
      </p:sp>
      <p:sp>
        <p:nvSpPr>
          <p:cNvPr id="38" name="Round Single Corner Rectangle 4">
            <a:extLst>
              <a:ext uri="{FF2B5EF4-FFF2-40B4-BE49-F238E27FC236}">
                <a16:creationId xmlns:a16="http://schemas.microsoft.com/office/drawing/2014/main" id="{1D8C2DA7-D563-44B9-A08E-9A75A039F79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78402" y="511151"/>
            <a:ext cx="2559744" cy="1364453"/>
          </a:xfrm>
          <a:prstGeom prst="round1Rect">
            <a:avLst>
              <a:gd name="adj" fmla="val 0"/>
            </a:avLst>
          </a:prstGeom>
          <a:solidFill>
            <a:schemeClr val="bg1"/>
          </a:solidFill>
          <a:ln w="6350" cap="flat" cmpd="sng" algn="ctr">
            <a:noFill/>
            <a:prstDash val="solid"/>
          </a:ln>
          <a:effectLst>
            <a:outerShdw blurRad="50800" algn="ctr" rotWithShape="0">
              <a:prstClr val="black">
                <a:alpha val="66000"/>
              </a:prstClr>
            </a:outerShdw>
            <a:softEdge rad="0"/>
          </a:effectLst>
        </p:spPr>
        <p:txBody>
          <a:bodyPr rtlCol="0" anchor="ctr"/>
          <a:lstStyle/>
          <a:p>
            <a:pPr algn="ctr"/>
            <a:endParaRPr lang="en-US" dirty="0"/>
          </a:p>
        </p:txBody>
      </p:sp>
      <p:pic>
        <p:nvPicPr>
          <p:cNvPr id="9" name="Picture 8" descr="A close up of a logo&#10;&#10;Description automatically generated">
            <a:extLst>
              <a:ext uri="{FF2B5EF4-FFF2-40B4-BE49-F238E27FC236}">
                <a16:creationId xmlns:a16="http://schemas.microsoft.com/office/drawing/2014/main" id="{BED84A77-2A4F-45C5-8CDF-45932DDC1F9A}"/>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186378" y="676080"/>
            <a:ext cx="1137772" cy="1018306"/>
          </a:xfrm>
          <a:prstGeom prst="rect">
            <a:avLst/>
          </a:prstGeom>
        </p:spPr>
      </p:pic>
      <p:sp>
        <p:nvSpPr>
          <p:cNvPr id="40" name="Round Single Corner Rectangle 29">
            <a:extLst>
              <a:ext uri="{FF2B5EF4-FFF2-40B4-BE49-F238E27FC236}">
                <a16:creationId xmlns:a16="http://schemas.microsoft.com/office/drawing/2014/main" id="{98AF869C-0942-4DC7-8086-3CBE10F42A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78402" y="2036471"/>
            <a:ext cx="2559744" cy="1364453"/>
          </a:xfrm>
          <a:prstGeom prst="round1Rect">
            <a:avLst>
              <a:gd name="adj" fmla="val 0"/>
            </a:avLst>
          </a:prstGeom>
          <a:solidFill>
            <a:schemeClr val="bg1"/>
          </a:solidFill>
          <a:ln w="6350" cap="flat" cmpd="sng" algn="ctr">
            <a:noFill/>
            <a:prstDash val="solid"/>
          </a:ln>
          <a:effectLst>
            <a:outerShdw blurRad="50800" algn="ctr" rotWithShape="0">
              <a:prstClr val="black">
                <a:alpha val="66000"/>
              </a:prstClr>
            </a:outerShdw>
            <a:softEdge rad="0"/>
          </a:effectLst>
        </p:spPr>
        <p:txBody>
          <a:bodyPr rtlCol="0" anchor="ctr"/>
          <a:lstStyle/>
          <a:p>
            <a:pPr algn="ctr"/>
            <a:endParaRPr lang="en-US" dirty="0"/>
          </a:p>
        </p:txBody>
      </p:sp>
      <p:sp>
        <p:nvSpPr>
          <p:cNvPr id="42" name="Round Single Corner Rectangle 31">
            <a:extLst>
              <a:ext uri="{FF2B5EF4-FFF2-40B4-BE49-F238E27FC236}">
                <a16:creationId xmlns:a16="http://schemas.microsoft.com/office/drawing/2014/main" id="{6F2B337E-C41F-43F7-828F-52FE3CF156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78402" y="3561790"/>
            <a:ext cx="2559744" cy="1364453"/>
          </a:xfrm>
          <a:prstGeom prst="round1Rect">
            <a:avLst>
              <a:gd name="adj" fmla="val 0"/>
            </a:avLst>
          </a:prstGeom>
          <a:solidFill>
            <a:schemeClr val="bg1"/>
          </a:solidFill>
          <a:ln w="6350" cap="flat" cmpd="sng" algn="ctr">
            <a:noFill/>
            <a:prstDash val="solid"/>
          </a:ln>
          <a:effectLst>
            <a:outerShdw blurRad="50800" algn="ctr" rotWithShape="0">
              <a:prstClr val="black">
                <a:alpha val="66000"/>
              </a:prstClr>
            </a:outerShdw>
            <a:softEdge rad="0"/>
          </a:effectLst>
        </p:spPr>
        <p:txBody>
          <a:bodyPr rtlCol="0" anchor="ctr"/>
          <a:lstStyle/>
          <a:p>
            <a:pPr algn="ctr"/>
            <a:endParaRPr lang="en-US" dirty="0"/>
          </a:p>
        </p:txBody>
      </p:sp>
      <p:pic>
        <p:nvPicPr>
          <p:cNvPr id="16" name="Picture 15" descr="A picture containing toiletry&#10;&#10;Description automatically generated">
            <a:extLst>
              <a:ext uri="{FF2B5EF4-FFF2-40B4-BE49-F238E27FC236}">
                <a16:creationId xmlns:a16="http://schemas.microsoft.com/office/drawing/2014/main" id="{82F4CE43-659D-4FCB-A0BA-6D0585DB7156}"/>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1025296" y="3726719"/>
            <a:ext cx="1459936" cy="1018306"/>
          </a:xfrm>
          <a:prstGeom prst="rect">
            <a:avLst/>
          </a:prstGeom>
        </p:spPr>
      </p:pic>
      <p:sp>
        <p:nvSpPr>
          <p:cNvPr id="44" name="Round Single Corner Rectangle 33">
            <a:extLst>
              <a:ext uri="{FF2B5EF4-FFF2-40B4-BE49-F238E27FC236}">
                <a16:creationId xmlns:a16="http://schemas.microsoft.com/office/drawing/2014/main" id="{0A104176-77DB-41BA-B2C6-59748269427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78402" y="5087109"/>
            <a:ext cx="2559744" cy="1364453"/>
          </a:xfrm>
          <a:prstGeom prst="round1Rect">
            <a:avLst>
              <a:gd name="adj" fmla="val 0"/>
            </a:avLst>
          </a:prstGeom>
          <a:solidFill>
            <a:schemeClr val="bg1"/>
          </a:solidFill>
          <a:ln w="6350" cap="flat" cmpd="sng" algn="ctr">
            <a:noFill/>
            <a:prstDash val="solid"/>
          </a:ln>
          <a:effectLst>
            <a:outerShdw blurRad="50800" algn="ctr" rotWithShape="0">
              <a:prstClr val="black">
                <a:alpha val="66000"/>
              </a:prstClr>
            </a:outerShdw>
            <a:softEdge rad="0"/>
          </a:effectLst>
        </p:spPr>
        <p:txBody>
          <a:bodyPr rtlCol="0" anchor="ctr"/>
          <a:lstStyle/>
          <a:p>
            <a:pPr algn="ctr"/>
            <a:endParaRPr lang="en-US" dirty="0"/>
          </a:p>
        </p:txBody>
      </p:sp>
      <p:pic>
        <p:nvPicPr>
          <p:cNvPr id="5" name="Picture 4" descr="A close up of text on a black background&#10;&#10;Description automatically generated">
            <a:extLst>
              <a:ext uri="{FF2B5EF4-FFF2-40B4-BE49-F238E27FC236}">
                <a16:creationId xmlns:a16="http://schemas.microsoft.com/office/drawing/2014/main" id="{898BA951-89DC-47BF-8F07-038924278BF9}"/>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977931" y="5252038"/>
            <a:ext cx="1554665" cy="1018306"/>
          </a:xfrm>
          <a:prstGeom prst="rect">
            <a:avLst/>
          </a:prstGeom>
        </p:spPr>
      </p:pic>
      <p:sp>
        <p:nvSpPr>
          <p:cNvPr id="3" name="Content Placeholder 2"/>
          <p:cNvSpPr>
            <a:spLocks noGrp="1"/>
          </p:cNvSpPr>
          <p:nvPr>
            <p:ph idx="1"/>
          </p:nvPr>
        </p:nvSpPr>
        <p:spPr>
          <a:xfrm>
            <a:off x="3472543" y="1695214"/>
            <a:ext cx="8341795" cy="2814584"/>
          </a:xfrm>
        </p:spPr>
        <p:txBody>
          <a:bodyPr>
            <a:normAutofit lnSpcReduction="10000"/>
          </a:bodyPr>
          <a:lstStyle/>
          <a:p>
            <a:r>
              <a:rPr lang="en-GB" sz="1700" dirty="0">
                <a:latin typeface="Segoe UI Semilight" panose="020B0402040204020203" pitchFamily="34" charset="0"/>
                <a:cs typeface="Segoe UI Semilight" panose="020B0402040204020203" pitchFamily="34" charset="0"/>
              </a:rPr>
              <a:t>There are many concepts, theories and ideas of what well-being is considered to be.</a:t>
            </a:r>
          </a:p>
          <a:p>
            <a:r>
              <a:rPr lang="en-GB" sz="1700" dirty="0">
                <a:latin typeface="Segoe UI Semilight" panose="020B0402040204020203" pitchFamily="34" charset="0"/>
                <a:cs typeface="Segoe UI Semilight" panose="020B0402040204020203" pitchFamily="34" charset="0"/>
              </a:rPr>
              <a:t>According to the Collins English Dictionary, “wellbeing is the condition of being contented, healthy or successful.”</a:t>
            </a:r>
          </a:p>
          <a:p>
            <a:r>
              <a:rPr lang="en-GB" sz="1700" dirty="0">
                <a:latin typeface="Segoe UI Semilight" panose="020B0402040204020203" pitchFamily="34" charset="0"/>
                <a:cs typeface="Segoe UI Semilight" panose="020B0402040204020203" pitchFamily="34" charset="0"/>
              </a:rPr>
              <a:t>Bronfenbrenner (1970) and his ecological systems theory. </a:t>
            </a:r>
            <a:r>
              <a:rPr lang="en-GB" sz="1700" dirty="0" err="1">
                <a:latin typeface="Segoe UI Semilight" panose="020B0402040204020203" pitchFamily="34" charset="0"/>
                <a:cs typeface="Segoe UI Semilight" panose="020B0402040204020203" pitchFamily="34" charset="0"/>
              </a:rPr>
              <a:t>Dahlgreen</a:t>
            </a:r>
            <a:r>
              <a:rPr lang="en-GB" sz="1700" dirty="0">
                <a:latin typeface="Segoe UI Semilight" panose="020B0402040204020203" pitchFamily="34" charset="0"/>
                <a:cs typeface="Segoe UI Semilight" panose="020B0402040204020203" pitchFamily="34" charset="0"/>
              </a:rPr>
              <a:t> and Whitehead’s (1991) </a:t>
            </a:r>
            <a:r>
              <a:rPr lang="en-GB" sz="1700" dirty="0" err="1">
                <a:latin typeface="Segoe UI Semilight" panose="020B0402040204020203" pitchFamily="34" charset="0"/>
                <a:cs typeface="Segoe UI Semilight" panose="020B0402040204020203" pitchFamily="34" charset="0"/>
              </a:rPr>
              <a:t>Determinaents</a:t>
            </a:r>
            <a:r>
              <a:rPr lang="en-GB" sz="1700" dirty="0">
                <a:latin typeface="Segoe UI Semilight" panose="020B0402040204020203" pitchFamily="34" charset="0"/>
                <a:cs typeface="Segoe UI Semilight" panose="020B0402040204020203" pitchFamily="34" charset="0"/>
              </a:rPr>
              <a:t> of Health. Carol Ryff and the psychological approach and the concept of eudaimonia (Boniwell, 2008). Maslow (1970) and his hierarchy of needs.</a:t>
            </a:r>
          </a:p>
          <a:p>
            <a:r>
              <a:rPr lang="en-GB" sz="1700" dirty="0">
                <a:latin typeface="Segoe UI Semilight" panose="020B0402040204020203" pitchFamily="34" charset="0"/>
                <a:cs typeface="Segoe UI Semilight" panose="020B0402040204020203" pitchFamily="34" charset="0"/>
              </a:rPr>
              <a:t>Deiner (2009) described well-being as being a concept in which one evaluates their own quality of life. He considers life satisfaction, experiencing positive levels of pleasant emotions and experiencing relatively low levels of negative moods as contributing to a positive wellbeing.</a:t>
            </a:r>
          </a:p>
          <a:p>
            <a:endParaRPr lang="en-GB" sz="1700" dirty="0">
              <a:latin typeface="Segoe UI Semilight" panose="020B0402040204020203" pitchFamily="34" charset="0"/>
              <a:cs typeface="Segoe UI Semilight" panose="020B0402040204020203" pitchFamily="34" charset="0"/>
            </a:endParaRPr>
          </a:p>
          <a:p>
            <a:endParaRPr lang="en-GB" sz="1700" dirty="0">
              <a:latin typeface="Segoe UI Semilight" panose="020B0402040204020203" pitchFamily="34" charset="0"/>
              <a:cs typeface="Segoe UI Semilight" panose="020B0402040204020203" pitchFamily="34" charset="0"/>
            </a:endParaRPr>
          </a:p>
          <a:p>
            <a:endParaRPr lang="en-GB" sz="1700" dirty="0">
              <a:latin typeface="Segoe UI Semilight" panose="020B0402040204020203" pitchFamily="34" charset="0"/>
              <a:cs typeface="Segoe UI Semilight" panose="020B0402040204020203" pitchFamily="34" charset="0"/>
            </a:endParaRPr>
          </a:p>
          <a:p>
            <a:endParaRPr lang="en-GB" sz="1700" dirty="0">
              <a:latin typeface="Segoe UI Semilight" panose="020B0402040204020203" pitchFamily="34" charset="0"/>
              <a:cs typeface="Segoe UI Semilight" panose="020B0402040204020203" pitchFamily="34" charset="0"/>
            </a:endParaRPr>
          </a:p>
        </p:txBody>
      </p:sp>
      <p:pic>
        <p:nvPicPr>
          <p:cNvPr id="32" name="Picture 31" descr="A close up of a logo&#10;&#10;Description automatically generated">
            <a:extLst>
              <a:ext uri="{FF2B5EF4-FFF2-40B4-BE49-F238E27FC236}">
                <a16:creationId xmlns:a16="http://schemas.microsoft.com/office/drawing/2014/main" id="{9E45C756-B50A-4F7B-ABED-FF84549DCCE8}"/>
              </a:ext>
            </a:extLst>
          </p:cNvPr>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8903695" y="4268579"/>
            <a:ext cx="2910644" cy="2182983"/>
          </a:xfrm>
          <a:prstGeom prst="rect">
            <a:avLst/>
          </a:prstGeom>
        </p:spPr>
      </p:pic>
      <p:sp>
        <p:nvSpPr>
          <p:cNvPr id="36" name="Content Placeholder 2">
            <a:extLst>
              <a:ext uri="{FF2B5EF4-FFF2-40B4-BE49-F238E27FC236}">
                <a16:creationId xmlns:a16="http://schemas.microsoft.com/office/drawing/2014/main" id="{3464F7FE-F646-4863-A805-389803A3D23F}"/>
              </a:ext>
            </a:extLst>
          </p:cNvPr>
          <p:cNvSpPr txBox="1">
            <a:spLocks/>
          </p:cNvSpPr>
          <p:nvPr/>
        </p:nvSpPr>
        <p:spPr>
          <a:xfrm>
            <a:off x="3472543" y="4268578"/>
            <a:ext cx="5280626" cy="2182983"/>
          </a:xfrm>
          <a:prstGeom prst="rect">
            <a:avLst/>
          </a:prstGeom>
        </p:spPr>
        <p:txBody>
          <a:bodyPr vert="horz" lIns="91440" tIns="45720" rIns="91440" bIns="45720" rtlCol="0">
            <a:normAutofit/>
          </a:bodyPr>
          <a:lstStyle>
            <a:lvl1pPr marL="182880" indent="-182880" algn="l" defTabSz="914400" rtl="0" eaLnBrk="1" latinLnBrk="0" hangingPunct="1">
              <a:lnSpc>
                <a:spcPct val="100000"/>
              </a:lnSpc>
              <a:spcBef>
                <a:spcPts val="900"/>
              </a:spcBef>
              <a:spcAft>
                <a:spcPts val="0"/>
              </a:spcAft>
              <a:buClr>
                <a:schemeClr val="tx1">
                  <a:lumMod val="85000"/>
                  <a:lumOff val="15000"/>
                </a:schemeClr>
              </a:buClr>
              <a:buFont typeface="Garamond" pitchFamily="18" charset="0"/>
              <a:buChar char="◦"/>
              <a:defRPr sz="1800" kern="1200">
                <a:solidFill>
                  <a:schemeClr val="tx1"/>
                </a:solidFill>
                <a:latin typeface="+mn-lt"/>
                <a:ea typeface="+mn-ea"/>
                <a:cs typeface="+mn-cs"/>
              </a:defRPr>
            </a:lvl1pPr>
            <a:lvl2pPr marL="45720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600" kern="1200">
                <a:solidFill>
                  <a:schemeClr val="tx1"/>
                </a:solidFill>
                <a:latin typeface="+mn-lt"/>
                <a:ea typeface="+mn-ea"/>
                <a:cs typeface="+mn-cs"/>
              </a:defRPr>
            </a:lvl2pPr>
            <a:lvl3pPr marL="73152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3pPr>
            <a:lvl4pPr marL="100584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4pPr>
            <a:lvl5pPr marL="128016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5pPr>
            <a:lvl6pPr marL="16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6pPr>
            <a:lvl7pPr marL="19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7pPr>
            <a:lvl8pPr marL="22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8pPr>
            <a:lvl9pPr marL="25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9pPr>
          </a:lstStyle>
          <a:p>
            <a:endParaRPr lang="en-GB" sz="1700" dirty="0">
              <a:latin typeface="Segoe UI Semilight" panose="020B0402040204020203" pitchFamily="34" charset="0"/>
              <a:cs typeface="Segoe UI Semilight" panose="020B0402040204020203" pitchFamily="34" charset="0"/>
            </a:endParaRPr>
          </a:p>
        </p:txBody>
      </p:sp>
      <p:sp>
        <p:nvSpPr>
          <p:cNvPr id="37" name="Content Placeholder 2">
            <a:extLst>
              <a:ext uri="{FF2B5EF4-FFF2-40B4-BE49-F238E27FC236}">
                <a16:creationId xmlns:a16="http://schemas.microsoft.com/office/drawing/2014/main" id="{D5AE8107-6BAA-4A2A-95AE-67D93C42F876}"/>
              </a:ext>
            </a:extLst>
          </p:cNvPr>
          <p:cNvSpPr txBox="1">
            <a:spLocks/>
          </p:cNvSpPr>
          <p:nvPr/>
        </p:nvSpPr>
        <p:spPr>
          <a:xfrm>
            <a:off x="3461959" y="4547117"/>
            <a:ext cx="5198807" cy="1904443"/>
          </a:xfrm>
          <a:prstGeom prst="rect">
            <a:avLst/>
          </a:prstGeom>
        </p:spPr>
        <p:txBody>
          <a:bodyPr vert="horz" lIns="91440" tIns="45720" rIns="91440" bIns="45720" rtlCol="0">
            <a:normAutofit/>
          </a:bodyPr>
          <a:lstStyle>
            <a:lvl1pPr marL="182880" indent="-182880" algn="l" defTabSz="914400" rtl="0" eaLnBrk="1" latinLnBrk="0" hangingPunct="1">
              <a:lnSpc>
                <a:spcPct val="100000"/>
              </a:lnSpc>
              <a:spcBef>
                <a:spcPts val="900"/>
              </a:spcBef>
              <a:spcAft>
                <a:spcPts val="0"/>
              </a:spcAft>
              <a:buClr>
                <a:schemeClr val="tx1">
                  <a:lumMod val="85000"/>
                  <a:lumOff val="15000"/>
                </a:schemeClr>
              </a:buClr>
              <a:buFont typeface="Garamond" pitchFamily="18" charset="0"/>
              <a:buChar char="◦"/>
              <a:defRPr sz="1800" kern="1200">
                <a:solidFill>
                  <a:schemeClr val="tx1"/>
                </a:solidFill>
                <a:latin typeface="+mn-lt"/>
                <a:ea typeface="+mn-ea"/>
                <a:cs typeface="+mn-cs"/>
              </a:defRPr>
            </a:lvl1pPr>
            <a:lvl2pPr marL="45720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600" kern="1200">
                <a:solidFill>
                  <a:schemeClr val="tx1"/>
                </a:solidFill>
                <a:latin typeface="+mn-lt"/>
                <a:ea typeface="+mn-ea"/>
                <a:cs typeface="+mn-cs"/>
              </a:defRPr>
            </a:lvl2pPr>
            <a:lvl3pPr marL="73152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3pPr>
            <a:lvl4pPr marL="100584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4pPr>
            <a:lvl5pPr marL="128016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5pPr>
            <a:lvl6pPr marL="16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6pPr>
            <a:lvl7pPr marL="19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7pPr>
            <a:lvl8pPr marL="22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8pPr>
            <a:lvl9pPr marL="25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9pPr>
          </a:lstStyle>
          <a:p>
            <a:r>
              <a:rPr lang="en-GB" dirty="0">
                <a:latin typeface="Segoe UI Semilight" panose="020B0402040204020203" pitchFamily="34" charset="0"/>
                <a:cs typeface="Segoe UI Semilight" panose="020B0402040204020203" pitchFamily="34" charset="0"/>
              </a:rPr>
              <a:t>Hjelm (2010) considers there to be six dimensions to wellbeing which interact and overlap: physical, intellectual, social, emotional, environmental and spiritual.</a:t>
            </a:r>
          </a:p>
        </p:txBody>
      </p:sp>
      <p:pic>
        <p:nvPicPr>
          <p:cNvPr id="6" name="Picture 5" descr="A picture containing text&#10;&#10;Description automatically generated">
            <a:extLst>
              <a:ext uri="{FF2B5EF4-FFF2-40B4-BE49-F238E27FC236}">
                <a16:creationId xmlns:a16="http://schemas.microsoft.com/office/drawing/2014/main" id="{403C4858-DA98-45A8-A8E1-651E9324ED25}"/>
              </a:ext>
            </a:extLst>
          </p:cNvPr>
          <p:cNvPicPr>
            <a:picLocks noChangeAspect="1"/>
          </p:cNvPicPr>
          <p:nvPr/>
        </p:nvPicPr>
        <p:blipFill>
          <a:blip r:embed="rId8">
            <a:extLst>
              <a:ext uri="{28A0092B-C50C-407E-A947-70E740481C1C}">
                <a14:useLocalDpi xmlns:a14="http://schemas.microsoft.com/office/drawing/2010/main" val="0"/>
              </a:ext>
            </a:extLst>
          </a:blip>
          <a:stretch>
            <a:fillRect/>
          </a:stretch>
        </p:blipFill>
        <p:spPr>
          <a:xfrm>
            <a:off x="736759" y="2040172"/>
            <a:ext cx="2024952" cy="1360291"/>
          </a:xfrm>
          <a:prstGeom prst="rect">
            <a:avLst/>
          </a:prstGeom>
        </p:spPr>
      </p:pic>
    </p:spTree>
    <p:custDataLst>
      <p:tags r:id="rId1"/>
    </p:custDataLst>
    <p:extLst>
      <p:ext uri="{BB962C8B-B14F-4D97-AF65-F5344CB8AC3E}">
        <p14:creationId xmlns:p14="http://schemas.microsoft.com/office/powerpoint/2010/main" val="1539552555"/>
      </p:ext>
    </p:extLst>
  </p:cSld>
  <p:clrMapOvr>
    <a:masterClrMapping/>
  </p:clrMapOvr>
  <p:transition spd="slow" advTm="307220">
    <p:wip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wipe(down)">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4" fill="hold" nodeType="clickEffect">
                                  <p:stCondLst>
                                    <p:cond delay="0"/>
                                  </p:stCondLst>
                                  <p:childTnLst>
                                    <p:set>
                                      <p:cBhvr>
                                        <p:cTn id="11" dur="1" fill="hold">
                                          <p:stCondLst>
                                            <p:cond delay="0"/>
                                          </p:stCondLst>
                                        </p:cTn>
                                        <p:tgtEl>
                                          <p:spTgt spid="9"/>
                                        </p:tgtEl>
                                        <p:attrNameLst>
                                          <p:attrName>style.visibility</p:attrName>
                                        </p:attrNameLst>
                                      </p:cBhvr>
                                      <p:to>
                                        <p:strVal val="visible"/>
                                      </p:to>
                                    </p:set>
                                    <p:animEffect transition="in" filter="wipe(down)">
                                      <p:cBhvr>
                                        <p:cTn id="12" dur="500"/>
                                        <p:tgtEl>
                                          <p:spTgt spid="9"/>
                                        </p:tgtEl>
                                      </p:cBhvr>
                                    </p:animEffect>
                                  </p:childTnLst>
                                </p:cTn>
                              </p:par>
                            </p:childTnLst>
                          </p:cTn>
                        </p:par>
                      </p:childTnLst>
                    </p:cTn>
                  </p:par>
                  <p:par>
                    <p:cTn id="13" fill="hold">
                      <p:stCondLst>
                        <p:cond delay="indefinite"/>
                      </p:stCondLst>
                      <p:childTnLst>
                        <p:par>
                          <p:cTn id="14" fill="hold">
                            <p:stCondLst>
                              <p:cond delay="0"/>
                            </p:stCondLst>
                            <p:childTnLst>
                              <p:par>
                                <p:cTn id="15" presetID="22" presetClass="entr" presetSubtype="4" fill="hold" nodeType="clickEffect">
                                  <p:stCondLst>
                                    <p:cond delay="0"/>
                                  </p:stCondLst>
                                  <p:childTnLst>
                                    <p:set>
                                      <p:cBhvr>
                                        <p:cTn id="16" dur="1" fill="hold">
                                          <p:stCondLst>
                                            <p:cond delay="0"/>
                                          </p:stCondLst>
                                        </p:cTn>
                                        <p:tgtEl>
                                          <p:spTgt spid="6"/>
                                        </p:tgtEl>
                                        <p:attrNameLst>
                                          <p:attrName>style.visibility</p:attrName>
                                        </p:attrNameLst>
                                      </p:cBhvr>
                                      <p:to>
                                        <p:strVal val="visible"/>
                                      </p:to>
                                    </p:set>
                                    <p:animEffect transition="in" filter="wipe(down)">
                                      <p:cBhvr>
                                        <p:cTn id="17" dur="500"/>
                                        <p:tgtEl>
                                          <p:spTgt spid="6"/>
                                        </p:tgtEl>
                                      </p:cBhvr>
                                    </p:animEffect>
                                  </p:childTnLst>
                                </p:cTn>
                              </p:par>
                            </p:childTnLst>
                          </p:cTn>
                        </p:par>
                      </p:childTnLst>
                    </p:cTn>
                  </p:par>
                  <p:par>
                    <p:cTn id="18" fill="hold">
                      <p:stCondLst>
                        <p:cond delay="indefinite"/>
                      </p:stCondLst>
                      <p:childTnLst>
                        <p:par>
                          <p:cTn id="19" fill="hold">
                            <p:stCondLst>
                              <p:cond delay="0"/>
                            </p:stCondLst>
                            <p:childTnLst>
                              <p:par>
                                <p:cTn id="20" presetID="22" presetClass="entr" presetSubtype="4" fill="hold" nodeType="clickEffect">
                                  <p:stCondLst>
                                    <p:cond delay="0"/>
                                  </p:stCondLst>
                                  <p:childTnLst>
                                    <p:set>
                                      <p:cBhvr>
                                        <p:cTn id="21" dur="1" fill="hold">
                                          <p:stCondLst>
                                            <p:cond delay="0"/>
                                          </p:stCondLst>
                                        </p:cTn>
                                        <p:tgtEl>
                                          <p:spTgt spid="16"/>
                                        </p:tgtEl>
                                        <p:attrNameLst>
                                          <p:attrName>style.visibility</p:attrName>
                                        </p:attrNameLst>
                                      </p:cBhvr>
                                      <p:to>
                                        <p:strVal val="visible"/>
                                      </p:to>
                                    </p:set>
                                    <p:animEffect transition="in" filter="wipe(down)">
                                      <p:cBhvr>
                                        <p:cTn id="22" dur="500"/>
                                        <p:tgtEl>
                                          <p:spTgt spid="16"/>
                                        </p:tgtEl>
                                      </p:cBhvr>
                                    </p:animEffect>
                                  </p:childTnLst>
                                </p:cTn>
                              </p:par>
                            </p:childTnLst>
                          </p:cTn>
                        </p:par>
                      </p:childTnLst>
                    </p:cTn>
                  </p:par>
                  <p:par>
                    <p:cTn id="23" fill="hold">
                      <p:stCondLst>
                        <p:cond delay="indefinite"/>
                      </p:stCondLst>
                      <p:childTnLst>
                        <p:par>
                          <p:cTn id="24" fill="hold">
                            <p:stCondLst>
                              <p:cond delay="0"/>
                            </p:stCondLst>
                            <p:childTnLst>
                              <p:par>
                                <p:cTn id="25" presetID="22" presetClass="entr" presetSubtype="4" fill="hold" nodeType="clickEffect">
                                  <p:stCondLst>
                                    <p:cond delay="0"/>
                                  </p:stCondLst>
                                  <p:childTnLst>
                                    <p:set>
                                      <p:cBhvr>
                                        <p:cTn id="26" dur="1" fill="hold">
                                          <p:stCondLst>
                                            <p:cond delay="0"/>
                                          </p:stCondLst>
                                        </p:cTn>
                                        <p:tgtEl>
                                          <p:spTgt spid="5"/>
                                        </p:tgtEl>
                                        <p:attrNameLst>
                                          <p:attrName>style.visibility</p:attrName>
                                        </p:attrNameLst>
                                      </p:cBhvr>
                                      <p:to>
                                        <p:strVal val="visible"/>
                                      </p:to>
                                    </p:set>
                                    <p:animEffect transition="in" filter="wipe(down)">
                                      <p:cBhvr>
                                        <p:cTn id="27" dur="500"/>
                                        <p:tgtEl>
                                          <p:spTgt spid="5"/>
                                        </p:tgtEl>
                                      </p:cBhvr>
                                    </p:animEffect>
                                  </p:childTnLst>
                                </p:cTn>
                              </p:par>
                            </p:childTnLst>
                          </p:cTn>
                        </p:par>
                      </p:childTnLst>
                    </p:cTn>
                  </p:par>
                  <p:par>
                    <p:cTn id="28" fill="hold">
                      <p:stCondLst>
                        <p:cond delay="indefinite"/>
                      </p:stCondLst>
                      <p:childTnLst>
                        <p:par>
                          <p:cTn id="29" fill="hold">
                            <p:stCondLst>
                              <p:cond delay="0"/>
                            </p:stCondLst>
                            <p:childTnLst>
                              <p:par>
                                <p:cTn id="30" presetID="22" presetClass="entr" presetSubtype="4" fill="hold" grpId="0" nodeType="clickEffect">
                                  <p:stCondLst>
                                    <p:cond delay="0"/>
                                  </p:stCondLst>
                                  <p:childTnLst>
                                    <p:set>
                                      <p:cBhvr>
                                        <p:cTn id="31" dur="1" fill="hold">
                                          <p:stCondLst>
                                            <p:cond delay="0"/>
                                          </p:stCondLst>
                                        </p:cTn>
                                        <p:tgtEl>
                                          <p:spTgt spid="3">
                                            <p:txEl>
                                              <p:pRg st="0" end="0"/>
                                            </p:txEl>
                                          </p:spTgt>
                                        </p:tgtEl>
                                        <p:attrNameLst>
                                          <p:attrName>style.visibility</p:attrName>
                                        </p:attrNameLst>
                                      </p:cBhvr>
                                      <p:to>
                                        <p:strVal val="visible"/>
                                      </p:to>
                                    </p:set>
                                    <p:animEffect transition="in" filter="wipe(down)">
                                      <p:cBhvr>
                                        <p:cTn id="32" dur="500"/>
                                        <p:tgtEl>
                                          <p:spTgt spid="3">
                                            <p:txEl>
                                              <p:pRg st="0" end="0"/>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22" presetClass="entr" presetSubtype="4" fill="hold" grpId="0" nodeType="clickEffect">
                                  <p:stCondLst>
                                    <p:cond delay="0"/>
                                  </p:stCondLst>
                                  <p:childTnLst>
                                    <p:set>
                                      <p:cBhvr>
                                        <p:cTn id="36" dur="1" fill="hold">
                                          <p:stCondLst>
                                            <p:cond delay="0"/>
                                          </p:stCondLst>
                                        </p:cTn>
                                        <p:tgtEl>
                                          <p:spTgt spid="3">
                                            <p:txEl>
                                              <p:pRg st="1" end="1"/>
                                            </p:txEl>
                                          </p:spTgt>
                                        </p:tgtEl>
                                        <p:attrNameLst>
                                          <p:attrName>style.visibility</p:attrName>
                                        </p:attrNameLst>
                                      </p:cBhvr>
                                      <p:to>
                                        <p:strVal val="visible"/>
                                      </p:to>
                                    </p:set>
                                    <p:animEffect transition="in" filter="wipe(down)">
                                      <p:cBhvr>
                                        <p:cTn id="37" dur="500"/>
                                        <p:tgtEl>
                                          <p:spTgt spid="3">
                                            <p:txEl>
                                              <p:pRg st="1" end="1"/>
                                            </p:txEl>
                                          </p:spTgt>
                                        </p:tgtEl>
                                      </p:cBhvr>
                                    </p:animEffect>
                                  </p:childTnLst>
                                </p:cTn>
                              </p:par>
                            </p:childTnLst>
                          </p:cTn>
                        </p:par>
                      </p:childTnLst>
                    </p:cTn>
                  </p:par>
                  <p:par>
                    <p:cTn id="38" fill="hold">
                      <p:stCondLst>
                        <p:cond delay="indefinite"/>
                      </p:stCondLst>
                      <p:childTnLst>
                        <p:par>
                          <p:cTn id="39" fill="hold">
                            <p:stCondLst>
                              <p:cond delay="0"/>
                            </p:stCondLst>
                            <p:childTnLst>
                              <p:par>
                                <p:cTn id="40" presetID="22" presetClass="entr" presetSubtype="4" fill="hold" grpId="0" nodeType="clickEffect">
                                  <p:stCondLst>
                                    <p:cond delay="0"/>
                                  </p:stCondLst>
                                  <p:childTnLst>
                                    <p:set>
                                      <p:cBhvr>
                                        <p:cTn id="41" dur="1" fill="hold">
                                          <p:stCondLst>
                                            <p:cond delay="0"/>
                                          </p:stCondLst>
                                        </p:cTn>
                                        <p:tgtEl>
                                          <p:spTgt spid="3">
                                            <p:txEl>
                                              <p:pRg st="2" end="2"/>
                                            </p:txEl>
                                          </p:spTgt>
                                        </p:tgtEl>
                                        <p:attrNameLst>
                                          <p:attrName>style.visibility</p:attrName>
                                        </p:attrNameLst>
                                      </p:cBhvr>
                                      <p:to>
                                        <p:strVal val="visible"/>
                                      </p:to>
                                    </p:set>
                                    <p:animEffect transition="in" filter="wipe(down)">
                                      <p:cBhvr>
                                        <p:cTn id="42" dur="500"/>
                                        <p:tgtEl>
                                          <p:spTgt spid="3">
                                            <p:txEl>
                                              <p:pRg st="2" end="2"/>
                                            </p:txEl>
                                          </p:spTgt>
                                        </p:tgtEl>
                                      </p:cBhvr>
                                    </p:animEffect>
                                  </p:childTnLst>
                                </p:cTn>
                              </p:par>
                            </p:childTnLst>
                          </p:cTn>
                        </p:par>
                      </p:childTnLst>
                    </p:cTn>
                  </p:par>
                  <p:par>
                    <p:cTn id="43" fill="hold">
                      <p:stCondLst>
                        <p:cond delay="indefinite"/>
                      </p:stCondLst>
                      <p:childTnLst>
                        <p:par>
                          <p:cTn id="44" fill="hold">
                            <p:stCondLst>
                              <p:cond delay="0"/>
                            </p:stCondLst>
                            <p:childTnLst>
                              <p:par>
                                <p:cTn id="45" presetID="22" presetClass="entr" presetSubtype="4" fill="hold" grpId="0" nodeType="clickEffect">
                                  <p:stCondLst>
                                    <p:cond delay="0"/>
                                  </p:stCondLst>
                                  <p:childTnLst>
                                    <p:set>
                                      <p:cBhvr>
                                        <p:cTn id="46" dur="1" fill="hold">
                                          <p:stCondLst>
                                            <p:cond delay="0"/>
                                          </p:stCondLst>
                                        </p:cTn>
                                        <p:tgtEl>
                                          <p:spTgt spid="3">
                                            <p:txEl>
                                              <p:pRg st="3" end="3"/>
                                            </p:txEl>
                                          </p:spTgt>
                                        </p:tgtEl>
                                        <p:attrNameLst>
                                          <p:attrName>style.visibility</p:attrName>
                                        </p:attrNameLst>
                                      </p:cBhvr>
                                      <p:to>
                                        <p:strVal val="visible"/>
                                      </p:to>
                                    </p:set>
                                    <p:animEffect transition="in" filter="wipe(down)">
                                      <p:cBhvr>
                                        <p:cTn id="47" dur="500"/>
                                        <p:tgtEl>
                                          <p:spTgt spid="3">
                                            <p:txEl>
                                              <p:pRg st="3" end="3"/>
                                            </p:txEl>
                                          </p:spTgt>
                                        </p:tgtEl>
                                      </p:cBhvr>
                                    </p:animEffect>
                                  </p:childTnLst>
                                </p:cTn>
                              </p:par>
                            </p:childTnLst>
                          </p:cTn>
                        </p:par>
                      </p:childTnLst>
                    </p:cTn>
                  </p:par>
                  <p:par>
                    <p:cTn id="48" fill="hold">
                      <p:stCondLst>
                        <p:cond delay="indefinite"/>
                      </p:stCondLst>
                      <p:childTnLst>
                        <p:par>
                          <p:cTn id="49" fill="hold">
                            <p:stCondLst>
                              <p:cond delay="0"/>
                            </p:stCondLst>
                            <p:childTnLst>
                              <p:par>
                                <p:cTn id="50" presetID="22" presetClass="entr" presetSubtype="4" fill="hold" grpId="0" nodeType="clickEffect">
                                  <p:stCondLst>
                                    <p:cond delay="0"/>
                                  </p:stCondLst>
                                  <p:childTnLst>
                                    <p:set>
                                      <p:cBhvr>
                                        <p:cTn id="51" dur="1" fill="hold">
                                          <p:stCondLst>
                                            <p:cond delay="0"/>
                                          </p:stCondLst>
                                        </p:cTn>
                                        <p:tgtEl>
                                          <p:spTgt spid="37"/>
                                        </p:tgtEl>
                                        <p:attrNameLst>
                                          <p:attrName>style.visibility</p:attrName>
                                        </p:attrNameLst>
                                      </p:cBhvr>
                                      <p:to>
                                        <p:strVal val="visible"/>
                                      </p:to>
                                    </p:set>
                                    <p:animEffect transition="in" filter="wipe(down)">
                                      <p:cBhvr>
                                        <p:cTn id="52" dur="500"/>
                                        <p:tgtEl>
                                          <p:spTgt spid="37"/>
                                        </p:tgtEl>
                                      </p:cBhvr>
                                    </p:animEffect>
                                  </p:childTnLst>
                                </p:cTn>
                              </p:par>
                            </p:childTnLst>
                          </p:cTn>
                        </p:par>
                      </p:childTnLst>
                    </p:cTn>
                  </p:par>
                  <p:par>
                    <p:cTn id="53" fill="hold">
                      <p:stCondLst>
                        <p:cond delay="indefinite"/>
                      </p:stCondLst>
                      <p:childTnLst>
                        <p:par>
                          <p:cTn id="54" fill="hold">
                            <p:stCondLst>
                              <p:cond delay="0"/>
                            </p:stCondLst>
                            <p:childTnLst>
                              <p:par>
                                <p:cTn id="55" presetID="22" presetClass="entr" presetSubtype="4" fill="hold" nodeType="clickEffect">
                                  <p:stCondLst>
                                    <p:cond delay="0"/>
                                  </p:stCondLst>
                                  <p:childTnLst>
                                    <p:set>
                                      <p:cBhvr>
                                        <p:cTn id="56" dur="1" fill="hold">
                                          <p:stCondLst>
                                            <p:cond delay="0"/>
                                          </p:stCondLst>
                                        </p:cTn>
                                        <p:tgtEl>
                                          <p:spTgt spid="32"/>
                                        </p:tgtEl>
                                        <p:attrNameLst>
                                          <p:attrName>style.visibility</p:attrName>
                                        </p:attrNameLst>
                                      </p:cBhvr>
                                      <p:to>
                                        <p:strVal val="visible"/>
                                      </p:to>
                                    </p:set>
                                    <p:animEffect transition="in" filter="wipe(down)">
                                      <p:cBhvr>
                                        <p:cTn id="57" dur="500"/>
                                        <p:tgtEl>
                                          <p:spTgt spid="3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P spid="37" grpId="0"/>
    </p:bld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ED15573D-0E45-4691-B525-471152EC18C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Rectangle 9">
            <a:extLst>
              <a:ext uri="{FF2B5EF4-FFF2-40B4-BE49-F238E27FC236}">
                <a16:creationId xmlns:a16="http://schemas.microsoft.com/office/drawing/2014/main" id="{9E448559-19A4-4252-8C27-54C1DA906F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4696" y="237744"/>
            <a:ext cx="4419599" cy="6382512"/>
          </a:xfrm>
          <a:prstGeom prst="rect">
            <a:avLst/>
          </a:prstGeom>
          <a:solidFill>
            <a:schemeClr val="bg2"/>
          </a:solidFill>
          <a:ln w="6350" cap="flat" cmpd="sng" algn="ctr">
            <a:noFill/>
            <a:prstDash val="solid"/>
          </a:ln>
          <a:effectLst>
            <a:softEdge rad="0"/>
          </a:effectLst>
        </p:spPr>
      </p:sp>
      <p:sp>
        <p:nvSpPr>
          <p:cNvPr id="2" name="Title 1"/>
          <p:cNvSpPr>
            <a:spLocks noGrp="1"/>
          </p:cNvSpPr>
          <p:nvPr>
            <p:ph type="title"/>
          </p:nvPr>
        </p:nvSpPr>
        <p:spPr>
          <a:xfrm>
            <a:off x="573409" y="559477"/>
            <a:ext cx="3765200" cy="5709931"/>
          </a:xfrm>
        </p:spPr>
        <p:txBody>
          <a:bodyPr>
            <a:normAutofit/>
          </a:bodyPr>
          <a:lstStyle/>
          <a:p>
            <a:pPr algn="ctr"/>
            <a:r>
              <a:rPr lang="en-US" sz="4400" dirty="0"/>
              <a:t>What about physical wellbeing?</a:t>
            </a:r>
          </a:p>
        </p:txBody>
      </p:sp>
      <p:sp>
        <p:nvSpPr>
          <p:cNvPr id="3" name="Content Placeholder 2"/>
          <p:cNvSpPr>
            <a:spLocks noGrp="1"/>
          </p:cNvSpPr>
          <p:nvPr>
            <p:ph idx="1"/>
          </p:nvPr>
        </p:nvSpPr>
        <p:spPr>
          <a:xfrm>
            <a:off x="4888991" y="237744"/>
            <a:ext cx="7068313" cy="6382511"/>
          </a:xfrm>
        </p:spPr>
        <p:txBody>
          <a:bodyPr anchor="ctr">
            <a:normAutofit/>
          </a:bodyPr>
          <a:lstStyle/>
          <a:p>
            <a:pPr>
              <a:lnSpc>
                <a:spcPct val="90000"/>
              </a:lnSpc>
              <a:spcBef>
                <a:spcPts val="0"/>
              </a:spcBef>
              <a:spcAft>
                <a:spcPts val="600"/>
              </a:spcAft>
            </a:pPr>
            <a:r>
              <a:rPr lang="en-GB" sz="1400" dirty="0">
                <a:latin typeface="Century Gothic" panose="020B0502020202020204" pitchFamily="34" charset="0"/>
              </a:rPr>
              <a:t>According to Donatelle and Davis (2005), physical wellbeing is a person’s physical state. It considers their body characteristics such as size and shape as well as their sensory awareness and responsiveness. Their physical state is also concerned with their susceptibility to disease and disorders, body functioning, physical fitness, and their immune systems.</a:t>
            </a:r>
          </a:p>
          <a:p>
            <a:pPr>
              <a:lnSpc>
                <a:spcPct val="90000"/>
              </a:lnSpc>
              <a:spcBef>
                <a:spcPts val="0"/>
              </a:spcBef>
              <a:spcAft>
                <a:spcPts val="600"/>
              </a:spcAft>
            </a:pPr>
            <a:r>
              <a:rPr lang="en-GB" sz="1400" dirty="0">
                <a:latin typeface="Century Gothic" panose="020B0502020202020204" pitchFamily="34" charset="0"/>
              </a:rPr>
              <a:t>Sallis et al (2006, quoted in </a:t>
            </a:r>
            <a:r>
              <a:rPr lang="en-GB" sz="1400" dirty="0" err="1">
                <a:latin typeface="Century Gothic" panose="020B0502020202020204" pitchFamily="34" charset="0"/>
              </a:rPr>
              <a:t>Escaron</a:t>
            </a:r>
            <a:r>
              <a:rPr lang="en-GB" sz="1400" dirty="0">
                <a:latin typeface="Century Gothic" panose="020B0502020202020204" pitchFamily="34" charset="0"/>
              </a:rPr>
              <a:t>, 2009, p. 1159), describes how children need to be physically active in order for them to be healthy because this promotes a “healthy body, good strength and joints. It also builds patience and muscle force, makes it easier to uphold a healthy load, increases power, and even fosters self-respect.”</a:t>
            </a:r>
          </a:p>
          <a:p>
            <a:pPr>
              <a:lnSpc>
                <a:spcPct val="90000"/>
              </a:lnSpc>
              <a:spcBef>
                <a:spcPts val="0"/>
              </a:spcBef>
              <a:spcAft>
                <a:spcPts val="600"/>
              </a:spcAft>
            </a:pPr>
            <a:r>
              <a:rPr lang="en-GB" sz="1400" dirty="0">
                <a:latin typeface="Century Gothic" panose="020B0502020202020204" pitchFamily="34" charset="0"/>
              </a:rPr>
              <a:t>Furthermore, Jago et all note that: </a:t>
            </a:r>
          </a:p>
          <a:p>
            <a:pPr marL="0" indent="0" algn="just">
              <a:lnSpc>
                <a:spcPct val="90000"/>
              </a:lnSpc>
              <a:spcBef>
                <a:spcPts val="0"/>
              </a:spcBef>
              <a:spcAft>
                <a:spcPts val="600"/>
              </a:spcAft>
              <a:buNone/>
            </a:pPr>
            <a:r>
              <a:rPr lang="en-GB" sz="1400" dirty="0">
                <a:latin typeface="Century Gothic" panose="020B0502020202020204" pitchFamily="34" charset="0"/>
              </a:rPr>
              <a:t>regular physical activity helps to prevent the development of heart disease, type 2 diabetes, obesity and some cancers… and has also been associated with a lower body mass index... Sedentary time… has also been associated with increased adiposity among children (Jago et al, 2010).</a:t>
            </a:r>
          </a:p>
          <a:p>
            <a:pPr>
              <a:lnSpc>
                <a:spcPct val="90000"/>
              </a:lnSpc>
              <a:spcBef>
                <a:spcPts val="0"/>
              </a:spcBef>
              <a:spcAft>
                <a:spcPts val="600"/>
              </a:spcAft>
            </a:pPr>
            <a:r>
              <a:rPr lang="en-GB" sz="1400" dirty="0">
                <a:latin typeface="Century Gothic" panose="020B0502020202020204" pitchFamily="34" charset="0"/>
              </a:rPr>
              <a:t>It is imperative that children of all ages and needs have the opportunities to play in order to support a variety of physical activities in which they may want to engage. Sallis et </a:t>
            </a:r>
            <a:r>
              <a:rPr lang="en-GB" sz="1400" dirty="0" err="1">
                <a:latin typeface="Century Gothic" panose="020B0502020202020204" pitchFamily="34" charset="0"/>
              </a:rPr>
              <a:t>al’s</a:t>
            </a:r>
            <a:r>
              <a:rPr lang="en-GB" sz="1400" dirty="0">
                <a:latin typeface="Century Gothic" panose="020B0502020202020204" pitchFamily="34" charset="0"/>
              </a:rPr>
              <a:t> explanation of how when children choose to spend time indoors they are immobile and inactive is interesting. These immobile activities, such as watching television are considered dangerous because they promote obesity. Sallis et al also consider lifestyles and how choosing to snack and eat unhealthily, especially when engaging in immobile activities, contributes to the problem (2006, cited in </a:t>
            </a:r>
            <a:r>
              <a:rPr lang="en-GB" sz="1400" dirty="0" err="1">
                <a:latin typeface="Century Gothic" panose="020B0502020202020204" pitchFamily="34" charset="0"/>
              </a:rPr>
              <a:t>Escaron</a:t>
            </a:r>
            <a:r>
              <a:rPr lang="en-GB" sz="1400" dirty="0">
                <a:latin typeface="Century Gothic" panose="020B0502020202020204" pitchFamily="34" charset="0"/>
              </a:rPr>
              <a:t>, 2009, p.1160).</a:t>
            </a:r>
          </a:p>
          <a:p>
            <a:pPr>
              <a:lnSpc>
                <a:spcPct val="90000"/>
              </a:lnSpc>
              <a:spcBef>
                <a:spcPts val="0"/>
              </a:spcBef>
              <a:spcAft>
                <a:spcPts val="600"/>
              </a:spcAft>
            </a:pPr>
            <a:r>
              <a:rPr lang="en-GB" sz="1400" dirty="0">
                <a:latin typeface="Century Gothic" panose="020B0502020202020204" pitchFamily="34" charset="0"/>
              </a:rPr>
              <a:t>The American Academy of Paediatrics (2016) reports that children need adequate sleep (between 8-12 hours depending on their age) and 1 hour of physical activity a day.</a:t>
            </a:r>
          </a:p>
        </p:txBody>
      </p:sp>
    </p:spTree>
    <p:custDataLst>
      <p:tags r:id="rId1"/>
    </p:custDataLst>
    <p:extLst>
      <p:ext uri="{BB962C8B-B14F-4D97-AF65-F5344CB8AC3E}">
        <p14:creationId xmlns:p14="http://schemas.microsoft.com/office/powerpoint/2010/main" val="2125346038"/>
      </p:ext>
    </p:extLst>
  </p:cSld>
  <p:clrMapOvr>
    <a:masterClrMapping/>
  </p:clrMapOvr>
  <p:transition spd="slow" advTm="159938">
    <p:wip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6" presetClass="entr" presetSubtype="16"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circle(in)">
                                      <p:cBhvr>
                                        <p:cTn id="7" dur="20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6" presetClass="entr" presetSubtype="16" fill="hold" grpId="0"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Effect transition="in" filter="circle(in)">
                                      <p:cBhvr>
                                        <p:cTn id="12" dur="2000"/>
                                        <p:tgtEl>
                                          <p:spTgt spid="3">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6" presetClass="entr" presetSubtype="16" fill="hold" grpId="0" nodeType="clickEffect">
                                  <p:stCondLst>
                                    <p:cond delay="0"/>
                                  </p:stCondLst>
                                  <p:childTnLst>
                                    <p:set>
                                      <p:cBhvr>
                                        <p:cTn id="16" dur="1" fill="hold">
                                          <p:stCondLst>
                                            <p:cond delay="0"/>
                                          </p:stCondLst>
                                        </p:cTn>
                                        <p:tgtEl>
                                          <p:spTgt spid="3">
                                            <p:txEl>
                                              <p:pRg st="1" end="1"/>
                                            </p:txEl>
                                          </p:spTgt>
                                        </p:tgtEl>
                                        <p:attrNameLst>
                                          <p:attrName>style.visibility</p:attrName>
                                        </p:attrNameLst>
                                      </p:cBhvr>
                                      <p:to>
                                        <p:strVal val="visible"/>
                                      </p:to>
                                    </p:set>
                                    <p:animEffect transition="in" filter="circle(in)">
                                      <p:cBhvr>
                                        <p:cTn id="17" dur="2000"/>
                                        <p:tgtEl>
                                          <p:spTgt spid="3">
                                            <p:txEl>
                                              <p:pRg st="1" end="1"/>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6" presetClass="entr" presetSubtype="16" fill="hold" grpId="0" nodeType="clickEffect">
                                  <p:stCondLst>
                                    <p:cond delay="0"/>
                                  </p:stCondLst>
                                  <p:childTnLst>
                                    <p:set>
                                      <p:cBhvr>
                                        <p:cTn id="21" dur="1" fill="hold">
                                          <p:stCondLst>
                                            <p:cond delay="0"/>
                                          </p:stCondLst>
                                        </p:cTn>
                                        <p:tgtEl>
                                          <p:spTgt spid="3">
                                            <p:txEl>
                                              <p:pRg st="2" end="2"/>
                                            </p:txEl>
                                          </p:spTgt>
                                        </p:tgtEl>
                                        <p:attrNameLst>
                                          <p:attrName>style.visibility</p:attrName>
                                        </p:attrNameLst>
                                      </p:cBhvr>
                                      <p:to>
                                        <p:strVal val="visible"/>
                                      </p:to>
                                    </p:set>
                                    <p:animEffect transition="in" filter="circle(in)">
                                      <p:cBhvr>
                                        <p:cTn id="22" dur="2000"/>
                                        <p:tgtEl>
                                          <p:spTgt spid="3">
                                            <p:txEl>
                                              <p:pRg st="2" end="2"/>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6" presetClass="entr" presetSubtype="16" fill="hold" grpId="0" nodeType="clickEffect">
                                  <p:stCondLst>
                                    <p:cond delay="0"/>
                                  </p:stCondLst>
                                  <p:childTnLst>
                                    <p:set>
                                      <p:cBhvr>
                                        <p:cTn id="26" dur="1" fill="hold">
                                          <p:stCondLst>
                                            <p:cond delay="0"/>
                                          </p:stCondLst>
                                        </p:cTn>
                                        <p:tgtEl>
                                          <p:spTgt spid="3">
                                            <p:txEl>
                                              <p:pRg st="3" end="3"/>
                                            </p:txEl>
                                          </p:spTgt>
                                        </p:tgtEl>
                                        <p:attrNameLst>
                                          <p:attrName>style.visibility</p:attrName>
                                        </p:attrNameLst>
                                      </p:cBhvr>
                                      <p:to>
                                        <p:strVal val="visible"/>
                                      </p:to>
                                    </p:set>
                                    <p:animEffect transition="in" filter="circle(in)">
                                      <p:cBhvr>
                                        <p:cTn id="27" dur="2000"/>
                                        <p:tgtEl>
                                          <p:spTgt spid="3">
                                            <p:txEl>
                                              <p:pRg st="3" end="3"/>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6" presetClass="entr" presetSubtype="16" fill="hold" grpId="0" nodeType="clickEffect">
                                  <p:stCondLst>
                                    <p:cond delay="0"/>
                                  </p:stCondLst>
                                  <p:childTnLst>
                                    <p:set>
                                      <p:cBhvr>
                                        <p:cTn id="31" dur="1" fill="hold">
                                          <p:stCondLst>
                                            <p:cond delay="0"/>
                                          </p:stCondLst>
                                        </p:cTn>
                                        <p:tgtEl>
                                          <p:spTgt spid="3">
                                            <p:txEl>
                                              <p:pRg st="4" end="4"/>
                                            </p:txEl>
                                          </p:spTgt>
                                        </p:tgtEl>
                                        <p:attrNameLst>
                                          <p:attrName>style.visibility</p:attrName>
                                        </p:attrNameLst>
                                      </p:cBhvr>
                                      <p:to>
                                        <p:strVal val="visible"/>
                                      </p:to>
                                    </p:set>
                                    <p:animEffect transition="in" filter="circle(in)">
                                      <p:cBhvr>
                                        <p:cTn id="32" dur="2000"/>
                                        <p:tgtEl>
                                          <p:spTgt spid="3">
                                            <p:txEl>
                                              <p:pRg st="4" end="4"/>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6" presetClass="entr" presetSubtype="16" fill="hold" grpId="0" nodeType="clickEffect">
                                  <p:stCondLst>
                                    <p:cond delay="0"/>
                                  </p:stCondLst>
                                  <p:childTnLst>
                                    <p:set>
                                      <p:cBhvr>
                                        <p:cTn id="36" dur="1" fill="hold">
                                          <p:stCondLst>
                                            <p:cond delay="0"/>
                                          </p:stCondLst>
                                        </p:cTn>
                                        <p:tgtEl>
                                          <p:spTgt spid="3">
                                            <p:txEl>
                                              <p:pRg st="5" end="5"/>
                                            </p:txEl>
                                          </p:spTgt>
                                        </p:tgtEl>
                                        <p:attrNameLst>
                                          <p:attrName>style.visibility</p:attrName>
                                        </p:attrNameLst>
                                      </p:cBhvr>
                                      <p:to>
                                        <p:strVal val="visible"/>
                                      </p:to>
                                    </p:set>
                                    <p:animEffect transition="in" filter="circle(in)">
                                      <p:cBhvr>
                                        <p:cTn id="37" dur="2000"/>
                                        <p:tgtEl>
                                          <p:spTgt spid="3">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3A70507-2A6E-44E6-8258-321FC09AE263}"/>
              </a:ext>
            </a:extLst>
          </p:cNvPr>
          <p:cNvSpPr>
            <a:spLocks noGrp="1"/>
          </p:cNvSpPr>
          <p:nvPr>
            <p:ph type="title"/>
          </p:nvPr>
        </p:nvSpPr>
        <p:spPr>
          <a:xfrm>
            <a:off x="6251142" y="267573"/>
            <a:ext cx="5623616" cy="1645920"/>
          </a:xfrm>
        </p:spPr>
        <p:txBody>
          <a:bodyPr>
            <a:normAutofit/>
          </a:bodyPr>
          <a:lstStyle/>
          <a:p>
            <a:r>
              <a:rPr lang="en-GB" sz="3700" dirty="0"/>
              <a:t>What does current research tell us?</a:t>
            </a:r>
            <a:br>
              <a:rPr lang="en-GB" sz="3700" dirty="0"/>
            </a:br>
            <a:endParaRPr lang="en-GB" sz="3700" dirty="0"/>
          </a:p>
        </p:txBody>
      </p:sp>
      <p:sp>
        <p:nvSpPr>
          <p:cNvPr id="37" name="Rectangle 36">
            <a:extLst>
              <a:ext uri="{FF2B5EF4-FFF2-40B4-BE49-F238E27FC236}">
                <a16:creationId xmlns:a16="http://schemas.microsoft.com/office/drawing/2014/main" id="{CD000060-D06D-4A48-BD8E-978966CCA79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27654" y="727628"/>
            <a:ext cx="5367164" cy="5415552"/>
          </a:xfrm>
          <a:prstGeom prst="rect">
            <a:avLst/>
          </a:prstGeom>
          <a:solidFill>
            <a:schemeClr val="bg1"/>
          </a:solidFill>
          <a:ln w="6350" cap="flat" cmpd="sng" algn="ctr">
            <a:noFill/>
            <a:prstDash val="solid"/>
          </a:ln>
          <a:effectLst>
            <a:outerShdw blurRad="50800" algn="ctr" rotWithShape="0">
              <a:prstClr val="black">
                <a:alpha val="66000"/>
              </a:prstClr>
            </a:outerShdw>
            <a:softEdge rad="0"/>
          </a:effectLst>
        </p:spPr>
      </p:sp>
      <p:sp>
        <p:nvSpPr>
          <p:cNvPr id="39" name="Rectangle 38">
            <a:extLst>
              <a:ext uri="{FF2B5EF4-FFF2-40B4-BE49-F238E27FC236}">
                <a16:creationId xmlns:a16="http://schemas.microsoft.com/office/drawing/2014/main" id="{DE4E5113-B3D0-40F8-9F39-B2C2BF92AE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83978" y="886862"/>
            <a:ext cx="5054517" cy="5097085"/>
          </a:xfrm>
          <a:prstGeom prst="rect">
            <a:avLst/>
          </a:prstGeom>
          <a:noFill/>
          <a:ln w="6350" cap="sq" cmpd="sng" algn="ctr">
            <a:solidFill>
              <a:schemeClr val="tx1">
                <a:lumMod val="75000"/>
                <a:lumOff val="25000"/>
              </a:schemeClr>
            </a:solidFill>
            <a:prstDash val="solid"/>
            <a:miter lim="800000"/>
          </a:ln>
          <a:effectLst/>
        </p:spPr>
      </p:sp>
      <p:pic>
        <p:nvPicPr>
          <p:cNvPr id="5" name="Picture 4" descr="A screenshot of a cell phone&#10;&#10;Description automatically generated">
            <a:extLst>
              <a:ext uri="{FF2B5EF4-FFF2-40B4-BE49-F238E27FC236}">
                <a16:creationId xmlns:a16="http://schemas.microsoft.com/office/drawing/2014/main" id="{639E2112-7042-4F95-9672-7276F5D02513}"/>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995265" y="1007706"/>
            <a:ext cx="4899052" cy="4895461"/>
          </a:xfrm>
          <a:prstGeom prst="rect">
            <a:avLst/>
          </a:prstGeom>
        </p:spPr>
      </p:pic>
      <p:sp>
        <p:nvSpPr>
          <p:cNvPr id="3" name="Content Placeholder 2">
            <a:extLst>
              <a:ext uri="{FF2B5EF4-FFF2-40B4-BE49-F238E27FC236}">
                <a16:creationId xmlns:a16="http://schemas.microsoft.com/office/drawing/2014/main" id="{279EE21B-BE95-420B-A69D-06F3384C7415}"/>
              </a:ext>
            </a:extLst>
          </p:cNvPr>
          <p:cNvSpPr>
            <a:spLocks noGrp="1"/>
          </p:cNvSpPr>
          <p:nvPr>
            <p:ph idx="1"/>
          </p:nvPr>
        </p:nvSpPr>
        <p:spPr>
          <a:xfrm>
            <a:off x="6251143" y="1349829"/>
            <a:ext cx="5623616" cy="5318449"/>
          </a:xfrm>
        </p:spPr>
        <p:txBody>
          <a:bodyPr>
            <a:noAutofit/>
          </a:bodyPr>
          <a:lstStyle/>
          <a:p>
            <a:pPr>
              <a:lnSpc>
                <a:spcPct val="90000"/>
              </a:lnSpc>
            </a:pPr>
            <a:r>
              <a:rPr lang="en-GB" sz="1000" dirty="0">
                <a:latin typeface="Century Gothic" panose="020B0502020202020204" pitchFamily="34" charset="0"/>
                <a:cs typeface="Segoe UI Semilight" panose="020B0402040204020203" pitchFamily="34" charset="0"/>
              </a:rPr>
              <a:t>23% of children under the age of nine were born with a digital footprint. These children are the first generation to live in a digital world throughout their lifetime (AVG, 2010). These digital prints will persist and can actually be re-attached to the children in question later on in their lives (Leaver, 2011).</a:t>
            </a:r>
          </a:p>
          <a:p>
            <a:pPr>
              <a:lnSpc>
                <a:spcPct val="90000"/>
              </a:lnSpc>
            </a:pPr>
            <a:r>
              <a:rPr lang="en-GB" sz="1000" dirty="0">
                <a:latin typeface="Century Gothic" panose="020B0502020202020204" pitchFamily="34" charset="0"/>
                <a:cs typeface="Segoe UI Semilight" panose="020B0402040204020203" pitchFamily="34" charset="0"/>
              </a:rPr>
              <a:t>Research over the years has suggested that overexposure to media devices negatively affects all aspects of development in young children (Rideout, 2013, American Academy of Paediatrics, 2001.)</a:t>
            </a:r>
          </a:p>
          <a:p>
            <a:pPr>
              <a:lnSpc>
                <a:spcPct val="90000"/>
              </a:lnSpc>
            </a:pPr>
            <a:r>
              <a:rPr lang="en-GB" sz="1000" dirty="0">
                <a:latin typeface="Century Gothic" panose="020B0502020202020204" pitchFamily="34" charset="0"/>
              </a:rPr>
              <a:t>According to the American Academy of Paediatrics (AAP) (AAP, 2016), it is imperative that parents teach their children to develop positive, healthy attitudes to technology and digital media from early on in the same way you would teach them about healthy eating and exercise. Parents are the role models. This links to Bronfenbrenner and his theory that the family and those within a child’s immediate circle has the most influence on them (Bronfenbrenner, 1970).</a:t>
            </a:r>
          </a:p>
          <a:p>
            <a:pPr>
              <a:lnSpc>
                <a:spcPct val="90000"/>
              </a:lnSpc>
            </a:pPr>
            <a:r>
              <a:rPr lang="en-GB" sz="1000" dirty="0">
                <a:latin typeface="Century Gothic" panose="020B0502020202020204" pitchFamily="34" charset="0"/>
              </a:rPr>
              <a:t>The AAP advises parents to play alongside their child as well as finding other activities to do together that do not involve technology. There should also be technology free times and zones within the home environment and children should not sleep with devices in their bedrooms. Researchers at the Penn State College of Medicine explored the use of technology at bedtime and whether this caused sleep problems for children. They found that the use of any device prior to going to bed reduced sleep quantity and quality. Furthermore there was a significant link between using digital media at bedtime and a higher body mass index (Bohn, 2017).</a:t>
            </a:r>
          </a:p>
          <a:p>
            <a:pPr>
              <a:lnSpc>
                <a:spcPct val="90000"/>
              </a:lnSpc>
            </a:pPr>
            <a:r>
              <a:rPr lang="en-GB" sz="1000" dirty="0">
                <a:latin typeface="Century Gothic" panose="020B0502020202020204" pitchFamily="34" charset="0"/>
              </a:rPr>
              <a:t>However, researchers from the Oxford Internet Institute and Cardiff University have questioned the AAP guidelines (University of Oxford, 2017). They conducted telephone interviews of 20,000 parents to learn more about their children’s screen usage and if there was any impact on their child’s wellbeing as well as behaviour. Their report published in December 2017 suggested that the existing guidance is not as beneficial as it was perhaps originally perceived to be. Their research concluded that there was no evidence to support the theory that digital screen use is bad for children’s wellbeing, particularly if it is educational. Their findings pointed towards the broader family circle and how parents set the guidelines. The parents’ attitudes towards technology as well as their use and interaction with their children as they engage in digital media is more significant. This links with Dewey’s theory that children learn best when they interact with other people (Mooney, 2000).</a:t>
            </a:r>
          </a:p>
        </p:txBody>
      </p:sp>
    </p:spTree>
    <p:custDataLst>
      <p:tags r:id="rId1"/>
    </p:custDataLst>
    <p:extLst>
      <p:ext uri="{BB962C8B-B14F-4D97-AF65-F5344CB8AC3E}">
        <p14:creationId xmlns:p14="http://schemas.microsoft.com/office/powerpoint/2010/main" val="522098742"/>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advTm="354398">
        <p159:morph option="byObject"/>
      </p:transition>
    </mc:Choice>
    <mc:Fallback xmlns="">
      <p:transition spd="slow" advTm="354398">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6" presetClass="entr" presetSubtype="16"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circle(in)">
                                      <p:cBhvr>
                                        <p:cTn id="7" dur="20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6" presetClass="entr" presetSubtype="16" fill="hold" nodeType="clickEffect">
                                  <p:stCondLst>
                                    <p:cond delay="0"/>
                                  </p:stCondLst>
                                  <p:childTnLst>
                                    <p:set>
                                      <p:cBhvr>
                                        <p:cTn id="11" dur="1" fill="hold">
                                          <p:stCondLst>
                                            <p:cond delay="0"/>
                                          </p:stCondLst>
                                        </p:cTn>
                                        <p:tgtEl>
                                          <p:spTgt spid="5"/>
                                        </p:tgtEl>
                                        <p:attrNameLst>
                                          <p:attrName>style.visibility</p:attrName>
                                        </p:attrNameLst>
                                      </p:cBhvr>
                                      <p:to>
                                        <p:strVal val="visible"/>
                                      </p:to>
                                    </p:set>
                                    <p:animEffect transition="in" filter="circle(in)">
                                      <p:cBhvr>
                                        <p:cTn id="12" dur="2000"/>
                                        <p:tgtEl>
                                          <p:spTgt spid="5"/>
                                        </p:tgtEl>
                                      </p:cBhvr>
                                    </p:animEffect>
                                  </p:childTnLst>
                                </p:cTn>
                              </p:par>
                            </p:childTnLst>
                          </p:cTn>
                        </p:par>
                      </p:childTnLst>
                    </p:cTn>
                  </p:par>
                  <p:par>
                    <p:cTn id="13" fill="hold">
                      <p:stCondLst>
                        <p:cond delay="indefinite"/>
                      </p:stCondLst>
                      <p:childTnLst>
                        <p:par>
                          <p:cTn id="14" fill="hold">
                            <p:stCondLst>
                              <p:cond delay="0"/>
                            </p:stCondLst>
                            <p:childTnLst>
                              <p:par>
                                <p:cTn id="15" presetID="6" presetClass="entr" presetSubtype="16" fill="hold" grpId="0" nodeType="clickEffect">
                                  <p:stCondLst>
                                    <p:cond delay="0"/>
                                  </p:stCondLst>
                                  <p:childTnLst>
                                    <p:set>
                                      <p:cBhvr>
                                        <p:cTn id="16" dur="1" fill="hold">
                                          <p:stCondLst>
                                            <p:cond delay="0"/>
                                          </p:stCondLst>
                                        </p:cTn>
                                        <p:tgtEl>
                                          <p:spTgt spid="3">
                                            <p:txEl>
                                              <p:pRg st="0" end="0"/>
                                            </p:txEl>
                                          </p:spTgt>
                                        </p:tgtEl>
                                        <p:attrNameLst>
                                          <p:attrName>style.visibility</p:attrName>
                                        </p:attrNameLst>
                                      </p:cBhvr>
                                      <p:to>
                                        <p:strVal val="visible"/>
                                      </p:to>
                                    </p:set>
                                    <p:animEffect transition="in" filter="circle(in)">
                                      <p:cBhvr>
                                        <p:cTn id="17" dur="2000"/>
                                        <p:tgtEl>
                                          <p:spTgt spid="3">
                                            <p:txEl>
                                              <p:pRg st="0" end="0"/>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6" presetClass="entr" presetSubtype="16" fill="hold" grpId="0" nodeType="clickEffect">
                                  <p:stCondLst>
                                    <p:cond delay="0"/>
                                  </p:stCondLst>
                                  <p:childTnLst>
                                    <p:set>
                                      <p:cBhvr>
                                        <p:cTn id="21" dur="1" fill="hold">
                                          <p:stCondLst>
                                            <p:cond delay="0"/>
                                          </p:stCondLst>
                                        </p:cTn>
                                        <p:tgtEl>
                                          <p:spTgt spid="3">
                                            <p:txEl>
                                              <p:pRg st="1" end="1"/>
                                            </p:txEl>
                                          </p:spTgt>
                                        </p:tgtEl>
                                        <p:attrNameLst>
                                          <p:attrName>style.visibility</p:attrName>
                                        </p:attrNameLst>
                                      </p:cBhvr>
                                      <p:to>
                                        <p:strVal val="visible"/>
                                      </p:to>
                                    </p:set>
                                    <p:animEffect transition="in" filter="circle(in)">
                                      <p:cBhvr>
                                        <p:cTn id="22" dur="2000"/>
                                        <p:tgtEl>
                                          <p:spTgt spid="3">
                                            <p:txEl>
                                              <p:pRg st="1" end="1"/>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6" presetClass="entr" presetSubtype="16" fill="hold" grpId="0" nodeType="clickEffect">
                                  <p:stCondLst>
                                    <p:cond delay="0"/>
                                  </p:stCondLst>
                                  <p:childTnLst>
                                    <p:set>
                                      <p:cBhvr>
                                        <p:cTn id="26" dur="1" fill="hold">
                                          <p:stCondLst>
                                            <p:cond delay="0"/>
                                          </p:stCondLst>
                                        </p:cTn>
                                        <p:tgtEl>
                                          <p:spTgt spid="3">
                                            <p:txEl>
                                              <p:pRg st="2" end="2"/>
                                            </p:txEl>
                                          </p:spTgt>
                                        </p:tgtEl>
                                        <p:attrNameLst>
                                          <p:attrName>style.visibility</p:attrName>
                                        </p:attrNameLst>
                                      </p:cBhvr>
                                      <p:to>
                                        <p:strVal val="visible"/>
                                      </p:to>
                                    </p:set>
                                    <p:animEffect transition="in" filter="circle(in)">
                                      <p:cBhvr>
                                        <p:cTn id="27" dur="2000"/>
                                        <p:tgtEl>
                                          <p:spTgt spid="3">
                                            <p:txEl>
                                              <p:pRg st="2" end="2"/>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6" presetClass="entr" presetSubtype="16" fill="hold" grpId="0" nodeType="clickEffect">
                                  <p:stCondLst>
                                    <p:cond delay="0"/>
                                  </p:stCondLst>
                                  <p:childTnLst>
                                    <p:set>
                                      <p:cBhvr>
                                        <p:cTn id="31" dur="1" fill="hold">
                                          <p:stCondLst>
                                            <p:cond delay="0"/>
                                          </p:stCondLst>
                                        </p:cTn>
                                        <p:tgtEl>
                                          <p:spTgt spid="3">
                                            <p:txEl>
                                              <p:pRg st="3" end="3"/>
                                            </p:txEl>
                                          </p:spTgt>
                                        </p:tgtEl>
                                        <p:attrNameLst>
                                          <p:attrName>style.visibility</p:attrName>
                                        </p:attrNameLst>
                                      </p:cBhvr>
                                      <p:to>
                                        <p:strVal val="visible"/>
                                      </p:to>
                                    </p:set>
                                    <p:animEffect transition="in" filter="circle(in)">
                                      <p:cBhvr>
                                        <p:cTn id="32" dur="2000"/>
                                        <p:tgtEl>
                                          <p:spTgt spid="3">
                                            <p:txEl>
                                              <p:pRg st="3" end="3"/>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6" presetClass="entr" presetSubtype="16" fill="hold" grpId="0" nodeType="clickEffect">
                                  <p:stCondLst>
                                    <p:cond delay="0"/>
                                  </p:stCondLst>
                                  <p:childTnLst>
                                    <p:set>
                                      <p:cBhvr>
                                        <p:cTn id="36" dur="1" fill="hold">
                                          <p:stCondLst>
                                            <p:cond delay="0"/>
                                          </p:stCondLst>
                                        </p:cTn>
                                        <p:tgtEl>
                                          <p:spTgt spid="3">
                                            <p:txEl>
                                              <p:pRg st="4" end="4"/>
                                            </p:txEl>
                                          </p:spTgt>
                                        </p:tgtEl>
                                        <p:attrNameLst>
                                          <p:attrName>style.visibility</p:attrName>
                                        </p:attrNameLst>
                                      </p:cBhvr>
                                      <p:to>
                                        <p:strVal val="visible"/>
                                      </p:to>
                                    </p:set>
                                    <p:animEffect transition="in" filter="circle(in)">
                                      <p:cBhvr>
                                        <p:cTn id="37" dur="2000"/>
                                        <p:tgtEl>
                                          <p:spTgt spid="3">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F04BED5A-E98E-4DA0-BAA5-4F6AB2492D6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1" name="Rectangle 20">
            <a:extLst>
              <a:ext uri="{FF2B5EF4-FFF2-40B4-BE49-F238E27FC236}">
                <a16:creationId xmlns:a16="http://schemas.microsoft.com/office/drawing/2014/main" id="{EB64B94A-E40E-48CE-BD7B-C1A30AE572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6928" y="484632"/>
            <a:ext cx="11244036" cy="5880916"/>
          </a:xfrm>
          <a:prstGeom prst="rect">
            <a:avLst/>
          </a:prstGeom>
          <a:ln w="158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E3A70507-2A6E-44E6-8258-321FC09AE263}"/>
              </a:ext>
            </a:extLst>
          </p:cNvPr>
          <p:cNvSpPr>
            <a:spLocks noGrp="1"/>
          </p:cNvSpPr>
          <p:nvPr>
            <p:ph type="title"/>
          </p:nvPr>
        </p:nvSpPr>
        <p:spPr>
          <a:xfrm>
            <a:off x="700390" y="891241"/>
            <a:ext cx="3628129" cy="5075519"/>
          </a:xfrm>
        </p:spPr>
        <p:txBody>
          <a:bodyPr>
            <a:normAutofit/>
          </a:bodyPr>
          <a:lstStyle/>
          <a:p>
            <a:pPr algn="r"/>
            <a:r>
              <a:rPr lang="en-GB" sz="4000" dirty="0">
                <a:solidFill>
                  <a:srgbClr val="FFFFFF"/>
                </a:solidFill>
              </a:rPr>
              <a:t>What does current research tell us?</a:t>
            </a:r>
          </a:p>
        </p:txBody>
      </p:sp>
      <p:cxnSp>
        <p:nvCxnSpPr>
          <p:cNvPr id="23" name="Straight Connector 22">
            <a:extLst>
              <a:ext uri="{FF2B5EF4-FFF2-40B4-BE49-F238E27FC236}">
                <a16:creationId xmlns:a16="http://schemas.microsoft.com/office/drawing/2014/main" id="{49EC5CA6-6479-49D5-B4B5-5643D26B83C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84442" y="2057401"/>
            <a:ext cx="0" cy="2743200"/>
          </a:xfrm>
          <a:prstGeom prst="line">
            <a:avLst/>
          </a:prstGeom>
          <a:ln w="15875">
            <a:solidFill>
              <a:srgbClr val="FFFFFF"/>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279EE21B-BE95-420B-A69D-06F3384C7415}"/>
              </a:ext>
            </a:extLst>
          </p:cNvPr>
          <p:cNvSpPr>
            <a:spLocks noGrp="1"/>
          </p:cNvSpPr>
          <p:nvPr>
            <p:ph idx="1"/>
          </p:nvPr>
        </p:nvSpPr>
        <p:spPr>
          <a:xfrm>
            <a:off x="4963690" y="634181"/>
            <a:ext cx="6646884" cy="5513046"/>
          </a:xfrm>
        </p:spPr>
        <p:txBody>
          <a:bodyPr anchor="ctr">
            <a:noAutofit/>
          </a:bodyPr>
          <a:lstStyle/>
          <a:p>
            <a:pPr algn="just">
              <a:lnSpc>
                <a:spcPct val="90000"/>
              </a:lnSpc>
            </a:pPr>
            <a:r>
              <a:rPr lang="en-GB" sz="1200" dirty="0">
                <a:solidFill>
                  <a:srgbClr val="FFFFFF"/>
                </a:solidFill>
                <a:latin typeface="Century Gothic" panose="020B0502020202020204" pitchFamily="34" charset="0"/>
                <a:cs typeface="Segoe UI Semilight" panose="020B0402040204020203" pitchFamily="34" charset="0"/>
              </a:rPr>
              <a:t>However, research has also shown that interacting with digital media supports children’s developing emergent digital literacy skills as well as supporting future academic achievement, playful meetings and social interaction (Neuman, Finger and Neuman, 2017). Children are able to keep in touch using videos, emails and messaging and can also play, learn and interact with friends and other family members whilst online.</a:t>
            </a:r>
          </a:p>
          <a:p>
            <a:pPr algn="just">
              <a:lnSpc>
                <a:spcPct val="90000"/>
              </a:lnSpc>
            </a:pPr>
            <a:r>
              <a:rPr lang="en-GB" sz="1200" dirty="0">
                <a:solidFill>
                  <a:srgbClr val="FFFFFF"/>
                </a:solidFill>
                <a:latin typeface="Century Gothic" panose="020B0502020202020204" pitchFamily="34" charset="0"/>
              </a:rPr>
              <a:t>According to Kaufman (2013), it is what children are doing on the devices that is more significant that the amount of time they are spending on there. Children have access to a variety of activities and experience on their devices – from “reading literature, watching educational television” to having “video-chat conversations with their grandparents on screens.”. However, children can also “play age-inappropriate games and spend countless hours passively watching non educational videos.”</a:t>
            </a:r>
          </a:p>
          <a:p>
            <a:pPr algn="just">
              <a:lnSpc>
                <a:spcPct val="90000"/>
              </a:lnSpc>
            </a:pPr>
            <a:r>
              <a:rPr lang="en-GB" sz="1200" dirty="0">
                <a:solidFill>
                  <a:srgbClr val="FFFFFF"/>
                </a:solidFill>
                <a:latin typeface="Century Gothic" panose="020B0502020202020204" pitchFamily="34" charset="0"/>
              </a:rPr>
              <a:t>It is this use that has become a concern for many practitioners as children are spending large amounts of time inactive. The use of screens is potentially replacing other activities including physical activity, social interactions and play. This has an impact on a child’s physical activity and therefore obesity etc (Linn, 2010, p. 62-68). Link with Vygotsky and his belief that social interaction is vital to a child’s development (Vygotsky 1978). </a:t>
            </a:r>
          </a:p>
          <a:p>
            <a:pPr algn="just">
              <a:lnSpc>
                <a:spcPct val="90000"/>
              </a:lnSpc>
            </a:pPr>
            <a:r>
              <a:rPr lang="en-GB" sz="1200" dirty="0">
                <a:solidFill>
                  <a:srgbClr val="FFFFFF"/>
                </a:solidFill>
                <a:latin typeface="Century Gothic" panose="020B0502020202020204" pitchFamily="34" charset="0"/>
              </a:rPr>
              <a:t>Ginsburg (2007) discusses how children’s play time has progressively changed over the generations. Both parents tend to work nowadays which means there is less time for supervised outdoor play (McBride, 2012). In addition, parents have restricted the unsupervised play spaces for children over the generations (Louv, 2005) and furthermore, spontaneous play happens less often and has been replaced by adult led opportunities and experiences (Skar &amp; Krogh, 2009). Children are possibly turning to devices as an alternative form of activity.</a:t>
            </a:r>
          </a:p>
        </p:txBody>
      </p:sp>
    </p:spTree>
    <p:custDataLst>
      <p:tags r:id="rId1"/>
    </p:custDataLst>
    <p:extLst>
      <p:ext uri="{BB962C8B-B14F-4D97-AF65-F5344CB8AC3E}">
        <p14:creationId xmlns:p14="http://schemas.microsoft.com/office/powerpoint/2010/main" val="852306581"/>
      </p:ext>
    </p:extLst>
  </p:cSld>
  <p:clrMapOvr>
    <a:masterClrMapping/>
  </p:clrMapOvr>
  <p:transition spd="slow" advTm="207624">
    <p:push dir="u"/>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6"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wipe(down)">
                                      <p:cBhvr>
                                        <p:cTn id="7" dur="580">
                                          <p:stCondLst>
                                            <p:cond delay="0"/>
                                          </p:stCondLst>
                                        </p:cTn>
                                        <p:tgtEl>
                                          <p:spTgt spid="2"/>
                                        </p:tgtEl>
                                      </p:cBhvr>
                                    </p:animEffect>
                                    <p:anim calcmode="lin" valueType="num">
                                      <p:cBhvr>
                                        <p:cTn id="8" dur="1822" tmFilter="0,0; 0.14,0.36; 0.43,0.73; 0.71,0.91; 1.0,1.0">
                                          <p:stCondLst>
                                            <p:cond delay="0"/>
                                          </p:stCondLst>
                                        </p:cTn>
                                        <p:tgtEl>
                                          <p:spTgt spid="2"/>
                                        </p:tgtEl>
                                        <p:attrNameLst>
                                          <p:attrName>ppt_x</p:attrName>
                                        </p:attrNameLst>
                                      </p:cBhvr>
                                      <p:tavLst>
                                        <p:tav tm="0">
                                          <p:val>
                                            <p:strVal val="#ppt_x-0.25"/>
                                          </p:val>
                                        </p:tav>
                                        <p:tav tm="100000">
                                          <p:val>
                                            <p:strVal val="#ppt_x"/>
                                          </p:val>
                                        </p:tav>
                                      </p:tavLst>
                                    </p:anim>
                                    <p:anim calcmode="lin" valueType="num">
                                      <p:cBhvr>
                                        <p:cTn id="9" dur="664" tmFilter="0.0,0.0; 0.25,0.07; 0.50,0.2; 0.75,0.467; 1.0,1.0">
                                          <p:stCondLst>
                                            <p:cond delay="0"/>
                                          </p:stCondLst>
                                        </p:cTn>
                                        <p:tgtEl>
                                          <p:spTgt spid="2"/>
                                        </p:tgtEl>
                                        <p:attrNameLst>
                                          <p:attrName>ppt_y</p:attrName>
                                        </p:attrNameLst>
                                      </p:cBhvr>
                                      <p:tavLst>
                                        <p:tav tm="0" fmla="#ppt_y-sin(pi*$)/3">
                                          <p:val>
                                            <p:fltVal val="0.5"/>
                                          </p:val>
                                        </p:tav>
                                        <p:tav tm="100000">
                                          <p:val>
                                            <p:fltVal val="1"/>
                                          </p:val>
                                        </p:tav>
                                      </p:tavLst>
                                    </p:anim>
                                    <p:anim calcmode="lin" valueType="num">
                                      <p:cBhvr>
                                        <p:cTn id="10" dur="664" tmFilter="0, 0; 0.125,0.2665; 0.25,0.4; 0.375,0.465; 0.5,0.5;  0.625,0.535; 0.75,0.6; 0.875,0.7335; 1,1">
                                          <p:stCondLst>
                                            <p:cond delay="664"/>
                                          </p:stCondLst>
                                        </p:cTn>
                                        <p:tgtEl>
                                          <p:spTgt spid="2"/>
                                        </p:tgtEl>
                                        <p:attrNameLst>
                                          <p:attrName>ppt_y</p:attrName>
                                        </p:attrNameLst>
                                      </p:cBhvr>
                                      <p:tavLst>
                                        <p:tav tm="0" fmla="#ppt_y-sin(pi*$)/9">
                                          <p:val>
                                            <p:fltVal val="0"/>
                                          </p:val>
                                        </p:tav>
                                        <p:tav tm="100000">
                                          <p:val>
                                            <p:fltVal val="1"/>
                                          </p:val>
                                        </p:tav>
                                      </p:tavLst>
                                    </p:anim>
                                    <p:anim calcmode="lin" valueType="num">
                                      <p:cBhvr>
                                        <p:cTn id="11" dur="332" tmFilter="0, 0; 0.125,0.2665; 0.25,0.4; 0.375,0.465; 0.5,0.5;  0.625,0.535; 0.75,0.6; 0.875,0.7335; 1,1">
                                          <p:stCondLst>
                                            <p:cond delay="1324"/>
                                          </p:stCondLst>
                                        </p:cTn>
                                        <p:tgtEl>
                                          <p:spTgt spid="2"/>
                                        </p:tgtEl>
                                        <p:attrNameLst>
                                          <p:attrName>ppt_y</p:attrName>
                                        </p:attrNameLst>
                                      </p:cBhvr>
                                      <p:tavLst>
                                        <p:tav tm="0" fmla="#ppt_y-sin(pi*$)/27">
                                          <p:val>
                                            <p:fltVal val="0"/>
                                          </p:val>
                                        </p:tav>
                                        <p:tav tm="100000">
                                          <p:val>
                                            <p:fltVal val="1"/>
                                          </p:val>
                                        </p:tav>
                                      </p:tavLst>
                                    </p:anim>
                                    <p:anim calcmode="lin" valueType="num">
                                      <p:cBhvr>
                                        <p:cTn id="12" dur="164" tmFilter="0, 0; 0.125,0.2665; 0.25,0.4; 0.375,0.465; 0.5,0.5;  0.625,0.535; 0.75,0.6; 0.875,0.7335; 1,1">
                                          <p:stCondLst>
                                            <p:cond delay="1656"/>
                                          </p:stCondLst>
                                        </p:cTn>
                                        <p:tgtEl>
                                          <p:spTgt spid="2"/>
                                        </p:tgtEl>
                                        <p:attrNameLst>
                                          <p:attrName>ppt_y</p:attrName>
                                        </p:attrNameLst>
                                      </p:cBhvr>
                                      <p:tavLst>
                                        <p:tav tm="0" fmla="#ppt_y-sin(pi*$)/81">
                                          <p:val>
                                            <p:fltVal val="0"/>
                                          </p:val>
                                        </p:tav>
                                        <p:tav tm="100000">
                                          <p:val>
                                            <p:fltVal val="1"/>
                                          </p:val>
                                        </p:tav>
                                      </p:tavLst>
                                    </p:anim>
                                    <p:animScale>
                                      <p:cBhvr>
                                        <p:cTn id="13" dur="26">
                                          <p:stCondLst>
                                            <p:cond delay="650"/>
                                          </p:stCondLst>
                                        </p:cTn>
                                        <p:tgtEl>
                                          <p:spTgt spid="2"/>
                                        </p:tgtEl>
                                      </p:cBhvr>
                                      <p:to x="100000" y="60000"/>
                                    </p:animScale>
                                    <p:animScale>
                                      <p:cBhvr>
                                        <p:cTn id="14" dur="166" decel="50000">
                                          <p:stCondLst>
                                            <p:cond delay="676"/>
                                          </p:stCondLst>
                                        </p:cTn>
                                        <p:tgtEl>
                                          <p:spTgt spid="2"/>
                                        </p:tgtEl>
                                      </p:cBhvr>
                                      <p:to x="100000" y="100000"/>
                                    </p:animScale>
                                    <p:animScale>
                                      <p:cBhvr>
                                        <p:cTn id="15" dur="26">
                                          <p:stCondLst>
                                            <p:cond delay="1312"/>
                                          </p:stCondLst>
                                        </p:cTn>
                                        <p:tgtEl>
                                          <p:spTgt spid="2"/>
                                        </p:tgtEl>
                                      </p:cBhvr>
                                      <p:to x="100000" y="80000"/>
                                    </p:animScale>
                                    <p:animScale>
                                      <p:cBhvr>
                                        <p:cTn id="16" dur="166" decel="50000">
                                          <p:stCondLst>
                                            <p:cond delay="1338"/>
                                          </p:stCondLst>
                                        </p:cTn>
                                        <p:tgtEl>
                                          <p:spTgt spid="2"/>
                                        </p:tgtEl>
                                      </p:cBhvr>
                                      <p:to x="100000" y="100000"/>
                                    </p:animScale>
                                    <p:animScale>
                                      <p:cBhvr>
                                        <p:cTn id="17" dur="26">
                                          <p:stCondLst>
                                            <p:cond delay="1642"/>
                                          </p:stCondLst>
                                        </p:cTn>
                                        <p:tgtEl>
                                          <p:spTgt spid="2"/>
                                        </p:tgtEl>
                                      </p:cBhvr>
                                      <p:to x="100000" y="90000"/>
                                    </p:animScale>
                                    <p:animScale>
                                      <p:cBhvr>
                                        <p:cTn id="18" dur="166" decel="50000">
                                          <p:stCondLst>
                                            <p:cond delay="1668"/>
                                          </p:stCondLst>
                                        </p:cTn>
                                        <p:tgtEl>
                                          <p:spTgt spid="2"/>
                                        </p:tgtEl>
                                      </p:cBhvr>
                                      <p:to x="100000" y="100000"/>
                                    </p:animScale>
                                    <p:animScale>
                                      <p:cBhvr>
                                        <p:cTn id="19" dur="26">
                                          <p:stCondLst>
                                            <p:cond delay="1808"/>
                                          </p:stCondLst>
                                        </p:cTn>
                                        <p:tgtEl>
                                          <p:spTgt spid="2"/>
                                        </p:tgtEl>
                                      </p:cBhvr>
                                      <p:to x="100000" y="95000"/>
                                    </p:animScale>
                                    <p:animScale>
                                      <p:cBhvr>
                                        <p:cTn id="20" dur="166" decel="50000">
                                          <p:stCondLst>
                                            <p:cond delay="1834"/>
                                          </p:stCondLst>
                                        </p:cTn>
                                        <p:tgtEl>
                                          <p:spTgt spid="2"/>
                                        </p:tgtEl>
                                      </p:cBhvr>
                                      <p:to x="100000" y="100000"/>
                                    </p:animScale>
                                  </p:childTnLst>
                                </p:cTn>
                              </p:par>
                            </p:childTnLst>
                          </p:cTn>
                        </p:par>
                      </p:childTnLst>
                    </p:cTn>
                  </p:par>
                  <p:par>
                    <p:cTn id="21" fill="hold">
                      <p:stCondLst>
                        <p:cond delay="indefinite"/>
                      </p:stCondLst>
                      <p:childTnLst>
                        <p:par>
                          <p:cTn id="22" fill="hold">
                            <p:stCondLst>
                              <p:cond delay="0"/>
                            </p:stCondLst>
                            <p:childTnLst>
                              <p:par>
                                <p:cTn id="23" presetID="26" presetClass="entr" presetSubtype="0" fill="hold" grpId="0" nodeType="clickEffect">
                                  <p:stCondLst>
                                    <p:cond delay="0"/>
                                  </p:stCondLst>
                                  <p:childTnLst>
                                    <p:set>
                                      <p:cBhvr>
                                        <p:cTn id="24" dur="1" fill="hold">
                                          <p:stCondLst>
                                            <p:cond delay="0"/>
                                          </p:stCondLst>
                                        </p:cTn>
                                        <p:tgtEl>
                                          <p:spTgt spid="3">
                                            <p:txEl>
                                              <p:pRg st="0" end="0"/>
                                            </p:txEl>
                                          </p:spTgt>
                                        </p:tgtEl>
                                        <p:attrNameLst>
                                          <p:attrName>style.visibility</p:attrName>
                                        </p:attrNameLst>
                                      </p:cBhvr>
                                      <p:to>
                                        <p:strVal val="visible"/>
                                      </p:to>
                                    </p:set>
                                    <p:animEffect transition="in" filter="wipe(down)">
                                      <p:cBhvr>
                                        <p:cTn id="25" dur="580">
                                          <p:stCondLst>
                                            <p:cond delay="0"/>
                                          </p:stCondLst>
                                        </p:cTn>
                                        <p:tgtEl>
                                          <p:spTgt spid="3">
                                            <p:txEl>
                                              <p:pRg st="0" end="0"/>
                                            </p:txEl>
                                          </p:spTgt>
                                        </p:tgtEl>
                                      </p:cBhvr>
                                    </p:animEffect>
                                    <p:anim calcmode="lin" valueType="num">
                                      <p:cBhvr>
                                        <p:cTn id="26" dur="1822" tmFilter="0,0; 0.14,0.36; 0.43,0.73; 0.71,0.91; 1.0,1.0">
                                          <p:stCondLst>
                                            <p:cond delay="0"/>
                                          </p:stCondLst>
                                        </p:cTn>
                                        <p:tgtEl>
                                          <p:spTgt spid="3">
                                            <p:txEl>
                                              <p:pRg st="0" end="0"/>
                                            </p:txEl>
                                          </p:spTgt>
                                        </p:tgtEl>
                                        <p:attrNameLst>
                                          <p:attrName>ppt_x</p:attrName>
                                        </p:attrNameLst>
                                      </p:cBhvr>
                                      <p:tavLst>
                                        <p:tav tm="0">
                                          <p:val>
                                            <p:strVal val="#ppt_x-0.25"/>
                                          </p:val>
                                        </p:tav>
                                        <p:tav tm="100000">
                                          <p:val>
                                            <p:strVal val="#ppt_x"/>
                                          </p:val>
                                        </p:tav>
                                      </p:tavLst>
                                    </p:anim>
                                    <p:anim calcmode="lin" valueType="num">
                                      <p:cBhvr>
                                        <p:cTn id="27" dur="664" tmFilter="0.0,0.0; 0.25,0.07; 0.50,0.2; 0.75,0.467; 1.0,1.0">
                                          <p:stCondLst>
                                            <p:cond delay="0"/>
                                          </p:stCondLst>
                                        </p:cTn>
                                        <p:tgtEl>
                                          <p:spTgt spid="3">
                                            <p:txEl>
                                              <p:pRg st="0" end="0"/>
                                            </p:txEl>
                                          </p:spTgt>
                                        </p:tgtEl>
                                        <p:attrNameLst>
                                          <p:attrName>ppt_y</p:attrName>
                                        </p:attrNameLst>
                                      </p:cBhvr>
                                      <p:tavLst>
                                        <p:tav tm="0" fmla="#ppt_y-sin(pi*$)/3">
                                          <p:val>
                                            <p:fltVal val="0.5"/>
                                          </p:val>
                                        </p:tav>
                                        <p:tav tm="100000">
                                          <p:val>
                                            <p:fltVal val="1"/>
                                          </p:val>
                                        </p:tav>
                                      </p:tavLst>
                                    </p:anim>
                                    <p:anim calcmode="lin" valueType="num">
                                      <p:cBhvr>
                                        <p:cTn id="28" dur="664" tmFilter="0, 0; 0.125,0.2665; 0.25,0.4; 0.375,0.465; 0.5,0.5;  0.625,0.535; 0.75,0.6; 0.875,0.7335; 1,1">
                                          <p:stCondLst>
                                            <p:cond delay="664"/>
                                          </p:stCondLst>
                                        </p:cTn>
                                        <p:tgtEl>
                                          <p:spTgt spid="3">
                                            <p:txEl>
                                              <p:pRg st="0" end="0"/>
                                            </p:txEl>
                                          </p:spTgt>
                                        </p:tgtEl>
                                        <p:attrNameLst>
                                          <p:attrName>ppt_y</p:attrName>
                                        </p:attrNameLst>
                                      </p:cBhvr>
                                      <p:tavLst>
                                        <p:tav tm="0" fmla="#ppt_y-sin(pi*$)/9">
                                          <p:val>
                                            <p:fltVal val="0"/>
                                          </p:val>
                                        </p:tav>
                                        <p:tav tm="100000">
                                          <p:val>
                                            <p:fltVal val="1"/>
                                          </p:val>
                                        </p:tav>
                                      </p:tavLst>
                                    </p:anim>
                                    <p:anim calcmode="lin" valueType="num">
                                      <p:cBhvr>
                                        <p:cTn id="29" dur="332" tmFilter="0, 0; 0.125,0.2665; 0.25,0.4; 0.375,0.465; 0.5,0.5;  0.625,0.535; 0.75,0.6; 0.875,0.7335; 1,1">
                                          <p:stCondLst>
                                            <p:cond delay="1324"/>
                                          </p:stCondLst>
                                        </p:cTn>
                                        <p:tgtEl>
                                          <p:spTgt spid="3">
                                            <p:txEl>
                                              <p:pRg st="0" end="0"/>
                                            </p:txEl>
                                          </p:spTgt>
                                        </p:tgtEl>
                                        <p:attrNameLst>
                                          <p:attrName>ppt_y</p:attrName>
                                        </p:attrNameLst>
                                      </p:cBhvr>
                                      <p:tavLst>
                                        <p:tav tm="0" fmla="#ppt_y-sin(pi*$)/27">
                                          <p:val>
                                            <p:fltVal val="0"/>
                                          </p:val>
                                        </p:tav>
                                        <p:tav tm="100000">
                                          <p:val>
                                            <p:fltVal val="1"/>
                                          </p:val>
                                        </p:tav>
                                      </p:tavLst>
                                    </p:anim>
                                    <p:anim calcmode="lin" valueType="num">
                                      <p:cBhvr>
                                        <p:cTn id="30" dur="164" tmFilter="0, 0; 0.125,0.2665; 0.25,0.4; 0.375,0.465; 0.5,0.5;  0.625,0.535; 0.75,0.6; 0.875,0.7335; 1,1">
                                          <p:stCondLst>
                                            <p:cond delay="1656"/>
                                          </p:stCondLst>
                                        </p:cTn>
                                        <p:tgtEl>
                                          <p:spTgt spid="3">
                                            <p:txEl>
                                              <p:pRg st="0" end="0"/>
                                            </p:txEl>
                                          </p:spTgt>
                                        </p:tgtEl>
                                        <p:attrNameLst>
                                          <p:attrName>ppt_y</p:attrName>
                                        </p:attrNameLst>
                                      </p:cBhvr>
                                      <p:tavLst>
                                        <p:tav tm="0" fmla="#ppt_y-sin(pi*$)/81">
                                          <p:val>
                                            <p:fltVal val="0"/>
                                          </p:val>
                                        </p:tav>
                                        <p:tav tm="100000">
                                          <p:val>
                                            <p:fltVal val="1"/>
                                          </p:val>
                                        </p:tav>
                                      </p:tavLst>
                                    </p:anim>
                                    <p:animScale>
                                      <p:cBhvr>
                                        <p:cTn id="31" dur="26">
                                          <p:stCondLst>
                                            <p:cond delay="650"/>
                                          </p:stCondLst>
                                        </p:cTn>
                                        <p:tgtEl>
                                          <p:spTgt spid="3">
                                            <p:txEl>
                                              <p:pRg st="0" end="0"/>
                                            </p:txEl>
                                          </p:spTgt>
                                        </p:tgtEl>
                                      </p:cBhvr>
                                      <p:to x="100000" y="60000"/>
                                    </p:animScale>
                                    <p:animScale>
                                      <p:cBhvr>
                                        <p:cTn id="32" dur="166" decel="50000">
                                          <p:stCondLst>
                                            <p:cond delay="676"/>
                                          </p:stCondLst>
                                        </p:cTn>
                                        <p:tgtEl>
                                          <p:spTgt spid="3">
                                            <p:txEl>
                                              <p:pRg st="0" end="0"/>
                                            </p:txEl>
                                          </p:spTgt>
                                        </p:tgtEl>
                                      </p:cBhvr>
                                      <p:to x="100000" y="100000"/>
                                    </p:animScale>
                                    <p:animScale>
                                      <p:cBhvr>
                                        <p:cTn id="33" dur="26">
                                          <p:stCondLst>
                                            <p:cond delay="1312"/>
                                          </p:stCondLst>
                                        </p:cTn>
                                        <p:tgtEl>
                                          <p:spTgt spid="3">
                                            <p:txEl>
                                              <p:pRg st="0" end="0"/>
                                            </p:txEl>
                                          </p:spTgt>
                                        </p:tgtEl>
                                      </p:cBhvr>
                                      <p:to x="100000" y="80000"/>
                                    </p:animScale>
                                    <p:animScale>
                                      <p:cBhvr>
                                        <p:cTn id="34" dur="166" decel="50000">
                                          <p:stCondLst>
                                            <p:cond delay="1338"/>
                                          </p:stCondLst>
                                        </p:cTn>
                                        <p:tgtEl>
                                          <p:spTgt spid="3">
                                            <p:txEl>
                                              <p:pRg st="0" end="0"/>
                                            </p:txEl>
                                          </p:spTgt>
                                        </p:tgtEl>
                                      </p:cBhvr>
                                      <p:to x="100000" y="100000"/>
                                    </p:animScale>
                                    <p:animScale>
                                      <p:cBhvr>
                                        <p:cTn id="35" dur="26">
                                          <p:stCondLst>
                                            <p:cond delay="1642"/>
                                          </p:stCondLst>
                                        </p:cTn>
                                        <p:tgtEl>
                                          <p:spTgt spid="3">
                                            <p:txEl>
                                              <p:pRg st="0" end="0"/>
                                            </p:txEl>
                                          </p:spTgt>
                                        </p:tgtEl>
                                      </p:cBhvr>
                                      <p:to x="100000" y="90000"/>
                                    </p:animScale>
                                    <p:animScale>
                                      <p:cBhvr>
                                        <p:cTn id="36" dur="166" decel="50000">
                                          <p:stCondLst>
                                            <p:cond delay="1668"/>
                                          </p:stCondLst>
                                        </p:cTn>
                                        <p:tgtEl>
                                          <p:spTgt spid="3">
                                            <p:txEl>
                                              <p:pRg st="0" end="0"/>
                                            </p:txEl>
                                          </p:spTgt>
                                        </p:tgtEl>
                                      </p:cBhvr>
                                      <p:to x="100000" y="100000"/>
                                    </p:animScale>
                                    <p:animScale>
                                      <p:cBhvr>
                                        <p:cTn id="37" dur="26">
                                          <p:stCondLst>
                                            <p:cond delay="1808"/>
                                          </p:stCondLst>
                                        </p:cTn>
                                        <p:tgtEl>
                                          <p:spTgt spid="3">
                                            <p:txEl>
                                              <p:pRg st="0" end="0"/>
                                            </p:txEl>
                                          </p:spTgt>
                                        </p:tgtEl>
                                      </p:cBhvr>
                                      <p:to x="100000" y="95000"/>
                                    </p:animScale>
                                    <p:animScale>
                                      <p:cBhvr>
                                        <p:cTn id="38" dur="166" decel="50000">
                                          <p:stCondLst>
                                            <p:cond delay="1834"/>
                                          </p:stCondLst>
                                        </p:cTn>
                                        <p:tgtEl>
                                          <p:spTgt spid="3">
                                            <p:txEl>
                                              <p:pRg st="0" end="0"/>
                                            </p:txEl>
                                          </p:spTgt>
                                        </p:tgtEl>
                                      </p:cBhvr>
                                      <p:to x="100000" y="100000"/>
                                    </p:animScale>
                                  </p:childTnLst>
                                </p:cTn>
                              </p:par>
                            </p:childTnLst>
                          </p:cTn>
                        </p:par>
                      </p:childTnLst>
                    </p:cTn>
                  </p:par>
                  <p:par>
                    <p:cTn id="39" fill="hold">
                      <p:stCondLst>
                        <p:cond delay="indefinite"/>
                      </p:stCondLst>
                      <p:childTnLst>
                        <p:par>
                          <p:cTn id="40" fill="hold">
                            <p:stCondLst>
                              <p:cond delay="0"/>
                            </p:stCondLst>
                            <p:childTnLst>
                              <p:par>
                                <p:cTn id="41" presetID="26" presetClass="entr" presetSubtype="0" fill="hold" grpId="0" nodeType="clickEffect">
                                  <p:stCondLst>
                                    <p:cond delay="0"/>
                                  </p:stCondLst>
                                  <p:childTnLst>
                                    <p:set>
                                      <p:cBhvr>
                                        <p:cTn id="42" dur="1" fill="hold">
                                          <p:stCondLst>
                                            <p:cond delay="0"/>
                                          </p:stCondLst>
                                        </p:cTn>
                                        <p:tgtEl>
                                          <p:spTgt spid="3">
                                            <p:txEl>
                                              <p:pRg st="1" end="1"/>
                                            </p:txEl>
                                          </p:spTgt>
                                        </p:tgtEl>
                                        <p:attrNameLst>
                                          <p:attrName>style.visibility</p:attrName>
                                        </p:attrNameLst>
                                      </p:cBhvr>
                                      <p:to>
                                        <p:strVal val="visible"/>
                                      </p:to>
                                    </p:set>
                                    <p:animEffect transition="in" filter="wipe(down)">
                                      <p:cBhvr>
                                        <p:cTn id="43" dur="580">
                                          <p:stCondLst>
                                            <p:cond delay="0"/>
                                          </p:stCondLst>
                                        </p:cTn>
                                        <p:tgtEl>
                                          <p:spTgt spid="3">
                                            <p:txEl>
                                              <p:pRg st="1" end="1"/>
                                            </p:txEl>
                                          </p:spTgt>
                                        </p:tgtEl>
                                      </p:cBhvr>
                                    </p:animEffect>
                                    <p:anim calcmode="lin" valueType="num">
                                      <p:cBhvr>
                                        <p:cTn id="44" dur="1822" tmFilter="0,0; 0.14,0.36; 0.43,0.73; 0.71,0.91; 1.0,1.0">
                                          <p:stCondLst>
                                            <p:cond delay="0"/>
                                          </p:stCondLst>
                                        </p:cTn>
                                        <p:tgtEl>
                                          <p:spTgt spid="3">
                                            <p:txEl>
                                              <p:pRg st="1" end="1"/>
                                            </p:txEl>
                                          </p:spTgt>
                                        </p:tgtEl>
                                        <p:attrNameLst>
                                          <p:attrName>ppt_x</p:attrName>
                                        </p:attrNameLst>
                                      </p:cBhvr>
                                      <p:tavLst>
                                        <p:tav tm="0">
                                          <p:val>
                                            <p:strVal val="#ppt_x-0.25"/>
                                          </p:val>
                                        </p:tav>
                                        <p:tav tm="100000">
                                          <p:val>
                                            <p:strVal val="#ppt_x"/>
                                          </p:val>
                                        </p:tav>
                                      </p:tavLst>
                                    </p:anim>
                                    <p:anim calcmode="lin" valueType="num">
                                      <p:cBhvr>
                                        <p:cTn id="45" dur="664" tmFilter="0.0,0.0; 0.25,0.07; 0.50,0.2; 0.75,0.467; 1.0,1.0">
                                          <p:stCondLst>
                                            <p:cond delay="0"/>
                                          </p:stCondLst>
                                        </p:cTn>
                                        <p:tgtEl>
                                          <p:spTgt spid="3">
                                            <p:txEl>
                                              <p:pRg st="1" end="1"/>
                                            </p:txEl>
                                          </p:spTgt>
                                        </p:tgtEl>
                                        <p:attrNameLst>
                                          <p:attrName>ppt_y</p:attrName>
                                        </p:attrNameLst>
                                      </p:cBhvr>
                                      <p:tavLst>
                                        <p:tav tm="0" fmla="#ppt_y-sin(pi*$)/3">
                                          <p:val>
                                            <p:fltVal val="0.5"/>
                                          </p:val>
                                        </p:tav>
                                        <p:tav tm="100000">
                                          <p:val>
                                            <p:fltVal val="1"/>
                                          </p:val>
                                        </p:tav>
                                      </p:tavLst>
                                    </p:anim>
                                    <p:anim calcmode="lin" valueType="num">
                                      <p:cBhvr>
                                        <p:cTn id="46" dur="664" tmFilter="0, 0; 0.125,0.2665; 0.25,0.4; 0.375,0.465; 0.5,0.5;  0.625,0.535; 0.75,0.6; 0.875,0.7335; 1,1">
                                          <p:stCondLst>
                                            <p:cond delay="664"/>
                                          </p:stCondLst>
                                        </p:cTn>
                                        <p:tgtEl>
                                          <p:spTgt spid="3">
                                            <p:txEl>
                                              <p:pRg st="1" end="1"/>
                                            </p:txEl>
                                          </p:spTgt>
                                        </p:tgtEl>
                                        <p:attrNameLst>
                                          <p:attrName>ppt_y</p:attrName>
                                        </p:attrNameLst>
                                      </p:cBhvr>
                                      <p:tavLst>
                                        <p:tav tm="0" fmla="#ppt_y-sin(pi*$)/9">
                                          <p:val>
                                            <p:fltVal val="0"/>
                                          </p:val>
                                        </p:tav>
                                        <p:tav tm="100000">
                                          <p:val>
                                            <p:fltVal val="1"/>
                                          </p:val>
                                        </p:tav>
                                      </p:tavLst>
                                    </p:anim>
                                    <p:anim calcmode="lin" valueType="num">
                                      <p:cBhvr>
                                        <p:cTn id="47" dur="332" tmFilter="0, 0; 0.125,0.2665; 0.25,0.4; 0.375,0.465; 0.5,0.5;  0.625,0.535; 0.75,0.6; 0.875,0.7335; 1,1">
                                          <p:stCondLst>
                                            <p:cond delay="1324"/>
                                          </p:stCondLst>
                                        </p:cTn>
                                        <p:tgtEl>
                                          <p:spTgt spid="3">
                                            <p:txEl>
                                              <p:pRg st="1" end="1"/>
                                            </p:txEl>
                                          </p:spTgt>
                                        </p:tgtEl>
                                        <p:attrNameLst>
                                          <p:attrName>ppt_y</p:attrName>
                                        </p:attrNameLst>
                                      </p:cBhvr>
                                      <p:tavLst>
                                        <p:tav tm="0" fmla="#ppt_y-sin(pi*$)/27">
                                          <p:val>
                                            <p:fltVal val="0"/>
                                          </p:val>
                                        </p:tav>
                                        <p:tav tm="100000">
                                          <p:val>
                                            <p:fltVal val="1"/>
                                          </p:val>
                                        </p:tav>
                                      </p:tavLst>
                                    </p:anim>
                                    <p:anim calcmode="lin" valueType="num">
                                      <p:cBhvr>
                                        <p:cTn id="48" dur="164" tmFilter="0, 0; 0.125,0.2665; 0.25,0.4; 0.375,0.465; 0.5,0.5;  0.625,0.535; 0.75,0.6; 0.875,0.7335; 1,1">
                                          <p:stCondLst>
                                            <p:cond delay="1656"/>
                                          </p:stCondLst>
                                        </p:cTn>
                                        <p:tgtEl>
                                          <p:spTgt spid="3">
                                            <p:txEl>
                                              <p:pRg st="1" end="1"/>
                                            </p:txEl>
                                          </p:spTgt>
                                        </p:tgtEl>
                                        <p:attrNameLst>
                                          <p:attrName>ppt_y</p:attrName>
                                        </p:attrNameLst>
                                      </p:cBhvr>
                                      <p:tavLst>
                                        <p:tav tm="0" fmla="#ppt_y-sin(pi*$)/81">
                                          <p:val>
                                            <p:fltVal val="0"/>
                                          </p:val>
                                        </p:tav>
                                        <p:tav tm="100000">
                                          <p:val>
                                            <p:fltVal val="1"/>
                                          </p:val>
                                        </p:tav>
                                      </p:tavLst>
                                    </p:anim>
                                    <p:animScale>
                                      <p:cBhvr>
                                        <p:cTn id="49" dur="26">
                                          <p:stCondLst>
                                            <p:cond delay="650"/>
                                          </p:stCondLst>
                                        </p:cTn>
                                        <p:tgtEl>
                                          <p:spTgt spid="3">
                                            <p:txEl>
                                              <p:pRg st="1" end="1"/>
                                            </p:txEl>
                                          </p:spTgt>
                                        </p:tgtEl>
                                      </p:cBhvr>
                                      <p:to x="100000" y="60000"/>
                                    </p:animScale>
                                    <p:animScale>
                                      <p:cBhvr>
                                        <p:cTn id="50" dur="166" decel="50000">
                                          <p:stCondLst>
                                            <p:cond delay="676"/>
                                          </p:stCondLst>
                                        </p:cTn>
                                        <p:tgtEl>
                                          <p:spTgt spid="3">
                                            <p:txEl>
                                              <p:pRg st="1" end="1"/>
                                            </p:txEl>
                                          </p:spTgt>
                                        </p:tgtEl>
                                      </p:cBhvr>
                                      <p:to x="100000" y="100000"/>
                                    </p:animScale>
                                    <p:animScale>
                                      <p:cBhvr>
                                        <p:cTn id="51" dur="26">
                                          <p:stCondLst>
                                            <p:cond delay="1312"/>
                                          </p:stCondLst>
                                        </p:cTn>
                                        <p:tgtEl>
                                          <p:spTgt spid="3">
                                            <p:txEl>
                                              <p:pRg st="1" end="1"/>
                                            </p:txEl>
                                          </p:spTgt>
                                        </p:tgtEl>
                                      </p:cBhvr>
                                      <p:to x="100000" y="80000"/>
                                    </p:animScale>
                                    <p:animScale>
                                      <p:cBhvr>
                                        <p:cTn id="52" dur="166" decel="50000">
                                          <p:stCondLst>
                                            <p:cond delay="1338"/>
                                          </p:stCondLst>
                                        </p:cTn>
                                        <p:tgtEl>
                                          <p:spTgt spid="3">
                                            <p:txEl>
                                              <p:pRg st="1" end="1"/>
                                            </p:txEl>
                                          </p:spTgt>
                                        </p:tgtEl>
                                      </p:cBhvr>
                                      <p:to x="100000" y="100000"/>
                                    </p:animScale>
                                    <p:animScale>
                                      <p:cBhvr>
                                        <p:cTn id="53" dur="26">
                                          <p:stCondLst>
                                            <p:cond delay="1642"/>
                                          </p:stCondLst>
                                        </p:cTn>
                                        <p:tgtEl>
                                          <p:spTgt spid="3">
                                            <p:txEl>
                                              <p:pRg st="1" end="1"/>
                                            </p:txEl>
                                          </p:spTgt>
                                        </p:tgtEl>
                                      </p:cBhvr>
                                      <p:to x="100000" y="90000"/>
                                    </p:animScale>
                                    <p:animScale>
                                      <p:cBhvr>
                                        <p:cTn id="54" dur="166" decel="50000">
                                          <p:stCondLst>
                                            <p:cond delay="1668"/>
                                          </p:stCondLst>
                                        </p:cTn>
                                        <p:tgtEl>
                                          <p:spTgt spid="3">
                                            <p:txEl>
                                              <p:pRg st="1" end="1"/>
                                            </p:txEl>
                                          </p:spTgt>
                                        </p:tgtEl>
                                      </p:cBhvr>
                                      <p:to x="100000" y="100000"/>
                                    </p:animScale>
                                    <p:animScale>
                                      <p:cBhvr>
                                        <p:cTn id="55" dur="26">
                                          <p:stCondLst>
                                            <p:cond delay="1808"/>
                                          </p:stCondLst>
                                        </p:cTn>
                                        <p:tgtEl>
                                          <p:spTgt spid="3">
                                            <p:txEl>
                                              <p:pRg st="1" end="1"/>
                                            </p:txEl>
                                          </p:spTgt>
                                        </p:tgtEl>
                                      </p:cBhvr>
                                      <p:to x="100000" y="95000"/>
                                    </p:animScale>
                                    <p:animScale>
                                      <p:cBhvr>
                                        <p:cTn id="56" dur="166" decel="50000">
                                          <p:stCondLst>
                                            <p:cond delay="1834"/>
                                          </p:stCondLst>
                                        </p:cTn>
                                        <p:tgtEl>
                                          <p:spTgt spid="3">
                                            <p:txEl>
                                              <p:pRg st="1" end="1"/>
                                            </p:txEl>
                                          </p:spTgt>
                                        </p:tgtEl>
                                      </p:cBhvr>
                                      <p:to x="100000" y="100000"/>
                                    </p:animScale>
                                  </p:childTnLst>
                                </p:cTn>
                              </p:par>
                            </p:childTnLst>
                          </p:cTn>
                        </p:par>
                      </p:childTnLst>
                    </p:cTn>
                  </p:par>
                  <p:par>
                    <p:cTn id="57" fill="hold">
                      <p:stCondLst>
                        <p:cond delay="indefinite"/>
                      </p:stCondLst>
                      <p:childTnLst>
                        <p:par>
                          <p:cTn id="58" fill="hold">
                            <p:stCondLst>
                              <p:cond delay="0"/>
                            </p:stCondLst>
                            <p:childTnLst>
                              <p:par>
                                <p:cTn id="59" presetID="26" presetClass="entr" presetSubtype="0" fill="hold" grpId="0" nodeType="clickEffect">
                                  <p:stCondLst>
                                    <p:cond delay="0"/>
                                  </p:stCondLst>
                                  <p:childTnLst>
                                    <p:set>
                                      <p:cBhvr>
                                        <p:cTn id="60" dur="1" fill="hold">
                                          <p:stCondLst>
                                            <p:cond delay="0"/>
                                          </p:stCondLst>
                                        </p:cTn>
                                        <p:tgtEl>
                                          <p:spTgt spid="3">
                                            <p:txEl>
                                              <p:pRg st="2" end="2"/>
                                            </p:txEl>
                                          </p:spTgt>
                                        </p:tgtEl>
                                        <p:attrNameLst>
                                          <p:attrName>style.visibility</p:attrName>
                                        </p:attrNameLst>
                                      </p:cBhvr>
                                      <p:to>
                                        <p:strVal val="visible"/>
                                      </p:to>
                                    </p:set>
                                    <p:animEffect transition="in" filter="wipe(down)">
                                      <p:cBhvr>
                                        <p:cTn id="61" dur="580">
                                          <p:stCondLst>
                                            <p:cond delay="0"/>
                                          </p:stCondLst>
                                        </p:cTn>
                                        <p:tgtEl>
                                          <p:spTgt spid="3">
                                            <p:txEl>
                                              <p:pRg st="2" end="2"/>
                                            </p:txEl>
                                          </p:spTgt>
                                        </p:tgtEl>
                                      </p:cBhvr>
                                    </p:animEffect>
                                    <p:anim calcmode="lin" valueType="num">
                                      <p:cBhvr>
                                        <p:cTn id="62" dur="1822" tmFilter="0,0; 0.14,0.36; 0.43,0.73; 0.71,0.91; 1.0,1.0">
                                          <p:stCondLst>
                                            <p:cond delay="0"/>
                                          </p:stCondLst>
                                        </p:cTn>
                                        <p:tgtEl>
                                          <p:spTgt spid="3">
                                            <p:txEl>
                                              <p:pRg st="2" end="2"/>
                                            </p:txEl>
                                          </p:spTgt>
                                        </p:tgtEl>
                                        <p:attrNameLst>
                                          <p:attrName>ppt_x</p:attrName>
                                        </p:attrNameLst>
                                      </p:cBhvr>
                                      <p:tavLst>
                                        <p:tav tm="0">
                                          <p:val>
                                            <p:strVal val="#ppt_x-0.25"/>
                                          </p:val>
                                        </p:tav>
                                        <p:tav tm="100000">
                                          <p:val>
                                            <p:strVal val="#ppt_x"/>
                                          </p:val>
                                        </p:tav>
                                      </p:tavLst>
                                    </p:anim>
                                    <p:anim calcmode="lin" valueType="num">
                                      <p:cBhvr>
                                        <p:cTn id="63" dur="664" tmFilter="0.0,0.0; 0.25,0.07; 0.50,0.2; 0.75,0.467; 1.0,1.0">
                                          <p:stCondLst>
                                            <p:cond delay="0"/>
                                          </p:stCondLst>
                                        </p:cTn>
                                        <p:tgtEl>
                                          <p:spTgt spid="3">
                                            <p:txEl>
                                              <p:pRg st="2" end="2"/>
                                            </p:txEl>
                                          </p:spTgt>
                                        </p:tgtEl>
                                        <p:attrNameLst>
                                          <p:attrName>ppt_y</p:attrName>
                                        </p:attrNameLst>
                                      </p:cBhvr>
                                      <p:tavLst>
                                        <p:tav tm="0" fmla="#ppt_y-sin(pi*$)/3">
                                          <p:val>
                                            <p:fltVal val="0.5"/>
                                          </p:val>
                                        </p:tav>
                                        <p:tav tm="100000">
                                          <p:val>
                                            <p:fltVal val="1"/>
                                          </p:val>
                                        </p:tav>
                                      </p:tavLst>
                                    </p:anim>
                                    <p:anim calcmode="lin" valueType="num">
                                      <p:cBhvr>
                                        <p:cTn id="64" dur="664" tmFilter="0, 0; 0.125,0.2665; 0.25,0.4; 0.375,0.465; 0.5,0.5;  0.625,0.535; 0.75,0.6; 0.875,0.7335; 1,1">
                                          <p:stCondLst>
                                            <p:cond delay="664"/>
                                          </p:stCondLst>
                                        </p:cTn>
                                        <p:tgtEl>
                                          <p:spTgt spid="3">
                                            <p:txEl>
                                              <p:pRg st="2" end="2"/>
                                            </p:txEl>
                                          </p:spTgt>
                                        </p:tgtEl>
                                        <p:attrNameLst>
                                          <p:attrName>ppt_y</p:attrName>
                                        </p:attrNameLst>
                                      </p:cBhvr>
                                      <p:tavLst>
                                        <p:tav tm="0" fmla="#ppt_y-sin(pi*$)/9">
                                          <p:val>
                                            <p:fltVal val="0"/>
                                          </p:val>
                                        </p:tav>
                                        <p:tav tm="100000">
                                          <p:val>
                                            <p:fltVal val="1"/>
                                          </p:val>
                                        </p:tav>
                                      </p:tavLst>
                                    </p:anim>
                                    <p:anim calcmode="lin" valueType="num">
                                      <p:cBhvr>
                                        <p:cTn id="65" dur="332" tmFilter="0, 0; 0.125,0.2665; 0.25,0.4; 0.375,0.465; 0.5,0.5;  0.625,0.535; 0.75,0.6; 0.875,0.7335; 1,1">
                                          <p:stCondLst>
                                            <p:cond delay="1324"/>
                                          </p:stCondLst>
                                        </p:cTn>
                                        <p:tgtEl>
                                          <p:spTgt spid="3">
                                            <p:txEl>
                                              <p:pRg st="2" end="2"/>
                                            </p:txEl>
                                          </p:spTgt>
                                        </p:tgtEl>
                                        <p:attrNameLst>
                                          <p:attrName>ppt_y</p:attrName>
                                        </p:attrNameLst>
                                      </p:cBhvr>
                                      <p:tavLst>
                                        <p:tav tm="0" fmla="#ppt_y-sin(pi*$)/27">
                                          <p:val>
                                            <p:fltVal val="0"/>
                                          </p:val>
                                        </p:tav>
                                        <p:tav tm="100000">
                                          <p:val>
                                            <p:fltVal val="1"/>
                                          </p:val>
                                        </p:tav>
                                      </p:tavLst>
                                    </p:anim>
                                    <p:anim calcmode="lin" valueType="num">
                                      <p:cBhvr>
                                        <p:cTn id="66" dur="164" tmFilter="0, 0; 0.125,0.2665; 0.25,0.4; 0.375,0.465; 0.5,0.5;  0.625,0.535; 0.75,0.6; 0.875,0.7335; 1,1">
                                          <p:stCondLst>
                                            <p:cond delay="1656"/>
                                          </p:stCondLst>
                                        </p:cTn>
                                        <p:tgtEl>
                                          <p:spTgt spid="3">
                                            <p:txEl>
                                              <p:pRg st="2" end="2"/>
                                            </p:txEl>
                                          </p:spTgt>
                                        </p:tgtEl>
                                        <p:attrNameLst>
                                          <p:attrName>ppt_y</p:attrName>
                                        </p:attrNameLst>
                                      </p:cBhvr>
                                      <p:tavLst>
                                        <p:tav tm="0" fmla="#ppt_y-sin(pi*$)/81">
                                          <p:val>
                                            <p:fltVal val="0"/>
                                          </p:val>
                                        </p:tav>
                                        <p:tav tm="100000">
                                          <p:val>
                                            <p:fltVal val="1"/>
                                          </p:val>
                                        </p:tav>
                                      </p:tavLst>
                                    </p:anim>
                                    <p:animScale>
                                      <p:cBhvr>
                                        <p:cTn id="67" dur="26">
                                          <p:stCondLst>
                                            <p:cond delay="650"/>
                                          </p:stCondLst>
                                        </p:cTn>
                                        <p:tgtEl>
                                          <p:spTgt spid="3">
                                            <p:txEl>
                                              <p:pRg st="2" end="2"/>
                                            </p:txEl>
                                          </p:spTgt>
                                        </p:tgtEl>
                                      </p:cBhvr>
                                      <p:to x="100000" y="60000"/>
                                    </p:animScale>
                                    <p:animScale>
                                      <p:cBhvr>
                                        <p:cTn id="68" dur="166" decel="50000">
                                          <p:stCondLst>
                                            <p:cond delay="676"/>
                                          </p:stCondLst>
                                        </p:cTn>
                                        <p:tgtEl>
                                          <p:spTgt spid="3">
                                            <p:txEl>
                                              <p:pRg st="2" end="2"/>
                                            </p:txEl>
                                          </p:spTgt>
                                        </p:tgtEl>
                                      </p:cBhvr>
                                      <p:to x="100000" y="100000"/>
                                    </p:animScale>
                                    <p:animScale>
                                      <p:cBhvr>
                                        <p:cTn id="69" dur="26">
                                          <p:stCondLst>
                                            <p:cond delay="1312"/>
                                          </p:stCondLst>
                                        </p:cTn>
                                        <p:tgtEl>
                                          <p:spTgt spid="3">
                                            <p:txEl>
                                              <p:pRg st="2" end="2"/>
                                            </p:txEl>
                                          </p:spTgt>
                                        </p:tgtEl>
                                      </p:cBhvr>
                                      <p:to x="100000" y="80000"/>
                                    </p:animScale>
                                    <p:animScale>
                                      <p:cBhvr>
                                        <p:cTn id="70" dur="166" decel="50000">
                                          <p:stCondLst>
                                            <p:cond delay="1338"/>
                                          </p:stCondLst>
                                        </p:cTn>
                                        <p:tgtEl>
                                          <p:spTgt spid="3">
                                            <p:txEl>
                                              <p:pRg st="2" end="2"/>
                                            </p:txEl>
                                          </p:spTgt>
                                        </p:tgtEl>
                                      </p:cBhvr>
                                      <p:to x="100000" y="100000"/>
                                    </p:animScale>
                                    <p:animScale>
                                      <p:cBhvr>
                                        <p:cTn id="71" dur="26">
                                          <p:stCondLst>
                                            <p:cond delay="1642"/>
                                          </p:stCondLst>
                                        </p:cTn>
                                        <p:tgtEl>
                                          <p:spTgt spid="3">
                                            <p:txEl>
                                              <p:pRg st="2" end="2"/>
                                            </p:txEl>
                                          </p:spTgt>
                                        </p:tgtEl>
                                      </p:cBhvr>
                                      <p:to x="100000" y="90000"/>
                                    </p:animScale>
                                    <p:animScale>
                                      <p:cBhvr>
                                        <p:cTn id="72" dur="166" decel="50000">
                                          <p:stCondLst>
                                            <p:cond delay="1668"/>
                                          </p:stCondLst>
                                        </p:cTn>
                                        <p:tgtEl>
                                          <p:spTgt spid="3">
                                            <p:txEl>
                                              <p:pRg st="2" end="2"/>
                                            </p:txEl>
                                          </p:spTgt>
                                        </p:tgtEl>
                                      </p:cBhvr>
                                      <p:to x="100000" y="100000"/>
                                    </p:animScale>
                                    <p:animScale>
                                      <p:cBhvr>
                                        <p:cTn id="73" dur="26">
                                          <p:stCondLst>
                                            <p:cond delay="1808"/>
                                          </p:stCondLst>
                                        </p:cTn>
                                        <p:tgtEl>
                                          <p:spTgt spid="3">
                                            <p:txEl>
                                              <p:pRg st="2" end="2"/>
                                            </p:txEl>
                                          </p:spTgt>
                                        </p:tgtEl>
                                      </p:cBhvr>
                                      <p:to x="100000" y="95000"/>
                                    </p:animScale>
                                    <p:animScale>
                                      <p:cBhvr>
                                        <p:cTn id="74" dur="166" decel="50000">
                                          <p:stCondLst>
                                            <p:cond delay="1834"/>
                                          </p:stCondLst>
                                        </p:cTn>
                                        <p:tgtEl>
                                          <p:spTgt spid="3">
                                            <p:txEl>
                                              <p:pRg st="2" end="2"/>
                                            </p:txEl>
                                          </p:spTgt>
                                        </p:tgtEl>
                                      </p:cBhvr>
                                      <p:to x="100000" y="100000"/>
                                    </p:animScale>
                                  </p:childTnLst>
                                </p:cTn>
                              </p:par>
                            </p:childTnLst>
                          </p:cTn>
                        </p:par>
                      </p:childTnLst>
                    </p:cTn>
                  </p:par>
                  <p:par>
                    <p:cTn id="75" fill="hold">
                      <p:stCondLst>
                        <p:cond delay="indefinite"/>
                      </p:stCondLst>
                      <p:childTnLst>
                        <p:par>
                          <p:cTn id="76" fill="hold">
                            <p:stCondLst>
                              <p:cond delay="0"/>
                            </p:stCondLst>
                            <p:childTnLst>
                              <p:par>
                                <p:cTn id="77" presetID="26" presetClass="entr" presetSubtype="0" fill="hold" grpId="0" nodeType="clickEffect">
                                  <p:stCondLst>
                                    <p:cond delay="0"/>
                                  </p:stCondLst>
                                  <p:childTnLst>
                                    <p:set>
                                      <p:cBhvr>
                                        <p:cTn id="78" dur="1" fill="hold">
                                          <p:stCondLst>
                                            <p:cond delay="0"/>
                                          </p:stCondLst>
                                        </p:cTn>
                                        <p:tgtEl>
                                          <p:spTgt spid="3">
                                            <p:txEl>
                                              <p:pRg st="3" end="3"/>
                                            </p:txEl>
                                          </p:spTgt>
                                        </p:tgtEl>
                                        <p:attrNameLst>
                                          <p:attrName>style.visibility</p:attrName>
                                        </p:attrNameLst>
                                      </p:cBhvr>
                                      <p:to>
                                        <p:strVal val="visible"/>
                                      </p:to>
                                    </p:set>
                                    <p:animEffect transition="in" filter="wipe(down)">
                                      <p:cBhvr>
                                        <p:cTn id="79" dur="580">
                                          <p:stCondLst>
                                            <p:cond delay="0"/>
                                          </p:stCondLst>
                                        </p:cTn>
                                        <p:tgtEl>
                                          <p:spTgt spid="3">
                                            <p:txEl>
                                              <p:pRg st="3" end="3"/>
                                            </p:txEl>
                                          </p:spTgt>
                                        </p:tgtEl>
                                      </p:cBhvr>
                                    </p:animEffect>
                                    <p:anim calcmode="lin" valueType="num">
                                      <p:cBhvr>
                                        <p:cTn id="80" dur="1822" tmFilter="0,0; 0.14,0.36; 0.43,0.73; 0.71,0.91; 1.0,1.0">
                                          <p:stCondLst>
                                            <p:cond delay="0"/>
                                          </p:stCondLst>
                                        </p:cTn>
                                        <p:tgtEl>
                                          <p:spTgt spid="3">
                                            <p:txEl>
                                              <p:pRg st="3" end="3"/>
                                            </p:txEl>
                                          </p:spTgt>
                                        </p:tgtEl>
                                        <p:attrNameLst>
                                          <p:attrName>ppt_x</p:attrName>
                                        </p:attrNameLst>
                                      </p:cBhvr>
                                      <p:tavLst>
                                        <p:tav tm="0">
                                          <p:val>
                                            <p:strVal val="#ppt_x-0.25"/>
                                          </p:val>
                                        </p:tav>
                                        <p:tav tm="100000">
                                          <p:val>
                                            <p:strVal val="#ppt_x"/>
                                          </p:val>
                                        </p:tav>
                                      </p:tavLst>
                                    </p:anim>
                                    <p:anim calcmode="lin" valueType="num">
                                      <p:cBhvr>
                                        <p:cTn id="81" dur="664" tmFilter="0.0,0.0; 0.25,0.07; 0.50,0.2; 0.75,0.467; 1.0,1.0">
                                          <p:stCondLst>
                                            <p:cond delay="0"/>
                                          </p:stCondLst>
                                        </p:cTn>
                                        <p:tgtEl>
                                          <p:spTgt spid="3">
                                            <p:txEl>
                                              <p:pRg st="3" end="3"/>
                                            </p:txEl>
                                          </p:spTgt>
                                        </p:tgtEl>
                                        <p:attrNameLst>
                                          <p:attrName>ppt_y</p:attrName>
                                        </p:attrNameLst>
                                      </p:cBhvr>
                                      <p:tavLst>
                                        <p:tav tm="0" fmla="#ppt_y-sin(pi*$)/3">
                                          <p:val>
                                            <p:fltVal val="0.5"/>
                                          </p:val>
                                        </p:tav>
                                        <p:tav tm="100000">
                                          <p:val>
                                            <p:fltVal val="1"/>
                                          </p:val>
                                        </p:tav>
                                      </p:tavLst>
                                    </p:anim>
                                    <p:anim calcmode="lin" valueType="num">
                                      <p:cBhvr>
                                        <p:cTn id="82" dur="664" tmFilter="0, 0; 0.125,0.2665; 0.25,0.4; 0.375,0.465; 0.5,0.5;  0.625,0.535; 0.75,0.6; 0.875,0.7335; 1,1">
                                          <p:stCondLst>
                                            <p:cond delay="664"/>
                                          </p:stCondLst>
                                        </p:cTn>
                                        <p:tgtEl>
                                          <p:spTgt spid="3">
                                            <p:txEl>
                                              <p:pRg st="3" end="3"/>
                                            </p:txEl>
                                          </p:spTgt>
                                        </p:tgtEl>
                                        <p:attrNameLst>
                                          <p:attrName>ppt_y</p:attrName>
                                        </p:attrNameLst>
                                      </p:cBhvr>
                                      <p:tavLst>
                                        <p:tav tm="0" fmla="#ppt_y-sin(pi*$)/9">
                                          <p:val>
                                            <p:fltVal val="0"/>
                                          </p:val>
                                        </p:tav>
                                        <p:tav tm="100000">
                                          <p:val>
                                            <p:fltVal val="1"/>
                                          </p:val>
                                        </p:tav>
                                      </p:tavLst>
                                    </p:anim>
                                    <p:anim calcmode="lin" valueType="num">
                                      <p:cBhvr>
                                        <p:cTn id="83" dur="332" tmFilter="0, 0; 0.125,0.2665; 0.25,0.4; 0.375,0.465; 0.5,0.5;  0.625,0.535; 0.75,0.6; 0.875,0.7335; 1,1">
                                          <p:stCondLst>
                                            <p:cond delay="1324"/>
                                          </p:stCondLst>
                                        </p:cTn>
                                        <p:tgtEl>
                                          <p:spTgt spid="3">
                                            <p:txEl>
                                              <p:pRg st="3" end="3"/>
                                            </p:txEl>
                                          </p:spTgt>
                                        </p:tgtEl>
                                        <p:attrNameLst>
                                          <p:attrName>ppt_y</p:attrName>
                                        </p:attrNameLst>
                                      </p:cBhvr>
                                      <p:tavLst>
                                        <p:tav tm="0" fmla="#ppt_y-sin(pi*$)/27">
                                          <p:val>
                                            <p:fltVal val="0"/>
                                          </p:val>
                                        </p:tav>
                                        <p:tav tm="100000">
                                          <p:val>
                                            <p:fltVal val="1"/>
                                          </p:val>
                                        </p:tav>
                                      </p:tavLst>
                                    </p:anim>
                                    <p:anim calcmode="lin" valueType="num">
                                      <p:cBhvr>
                                        <p:cTn id="84" dur="164" tmFilter="0, 0; 0.125,0.2665; 0.25,0.4; 0.375,0.465; 0.5,0.5;  0.625,0.535; 0.75,0.6; 0.875,0.7335; 1,1">
                                          <p:stCondLst>
                                            <p:cond delay="1656"/>
                                          </p:stCondLst>
                                        </p:cTn>
                                        <p:tgtEl>
                                          <p:spTgt spid="3">
                                            <p:txEl>
                                              <p:pRg st="3" end="3"/>
                                            </p:txEl>
                                          </p:spTgt>
                                        </p:tgtEl>
                                        <p:attrNameLst>
                                          <p:attrName>ppt_y</p:attrName>
                                        </p:attrNameLst>
                                      </p:cBhvr>
                                      <p:tavLst>
                                        <p:tav tm="0" fmla="#ppt_y-sin(pi*$)/81">
                                          <p:val>
                                            <p:fltVal val="0"/>
                                          </p:val>
                                        </p:tav>
                                        <p:tav tm="100000">
                                          <p:val>
                                            <p:fltVal val="1"/>
                                          </p:val>
                                        </p:tav>
                                      </p:tavLst>
                                    </p:anim>
                                    <p:animScale>
                                      <p:cBhvr>
                                        <p:cTn id="85" dur="26">
                                          <p:stCondLst>
                                            <p:cond delay="650"/>
                                          </p:stCondLst>
                                        </p:cTn>
                                        <p:tgtEl>
                                          <p:spTgt spid="3">
                                            <p:txEl>
                                              <p:pRg st="3" end="3"/>
                                            </p:txEl>
                                          </p:spTgt>
                                        </p:tgtEl>
                                      </p:cBhvr>
                                      <p:to x="100000" y="60000"/>
                                    </p:animScale>
                                    <p:animScale>
                                      <p:cBhvr>
                                        <p:cTn id="86" dur="166" decel="50000">
                                          <p:stCondLst>
                                            <p:cond delay="676"/>
                                          </p:stCondLst>
                                        </p:cTn>
                                        <p:tgtEl>
                                          <p:spTgt spid="3">
                                            <p:txEl>
                                              <p:pRg st="3" end="3"/>
                                            </p:txEl>
                                          </p:spTgt>
                                        </p:tgtEl>
                                      </p:cBhvr>
                                      <p:to x="100000" y="100000"/>
                                    </p:animScale>
                                    <p:animScale>
                                      <p:cBhvr>
                                        <p:cTn id="87" dur="26">
                                          <p:stCondLst>
                                            <p:cond delay="1312"/>
                                          </p:stCondLst>
                                        </p:cTn>
                                        <p:tgtEl>
                                          <p:spTgt spid="3">
                                            <p:txEl>
                                              <p:pRg st="3" end="3"/>
                                            </p:txEl>
                                          </p:spTgt>
                                        </p:tgtEl>
                                      </p:cBhvr>
                                      <p:to x="100000" y="80000"/>
                                    </p:animScale>
                                    <p:animScale>
                                      <p:cBhvr>
                                        <p:cTn id="88" dur="166" decel="50000">
                                          <p:stCondLst>
                                            <p:cond delay="1338"/>
                                          </p:stCondLst>
                                        </p:cTn>
                                        <p:tgtEl>
                                          <p:spTgt spid="3">
                                            <p:txEl>
                                              <p:pRg st="3" end="3"/>
                                            </p:txEl>
                                          </p:spTgt>
                                        </p:tgtEl>
                                      </p:cBhvr>
                                      <p:to x="100000" y="100000"/>
                                    </p:animScale>
                                    <p:animScale>
                                      <p:cBhvr>
                                        <p:cTn id="89" dur="26">
                                          <p:stCondLst>
                                            <p:cond delay="1642"/>
                                          </p:stCondLst>
                                        </p:cTn>
                                        <p:tgtEl>
                                          <p:spTgt spid="3">
                                            <p:txEl>
                                              <p:pRg st="3" end="3"/>
                                            </p:txEl>
                                          </p:spTgt>
                                        </p:tgtEl>
                                      </p:cBhvr>
                                      <p:to x="100000" y="90000"/>
                                    </p:animScale>
                                    <p:animScale>
                                      <p:cBhvr>
                                        <p:cTn id="90" dur="166" decel="50000">
                                          <p:stCondLst>
                                            <p:cond delay="1668"/>
                                          </p:stCondLst>
                                        </p:cTn>
                                        <p:tgtEl>
                                          <p:spTgt spid="3">
                                            <p:txEl>
                                              <p:pRg st="3" end="3"/>
                                            </p:txEl>
                                          </p:spTgt>
                                        </p:tgtEl>
                                      </p:cBhvr>
                                      <p:to x="100000" y="100000"/>
                                    </p:animScale>
                                    <p:animScale>
                                      <p:cBhvr>
                                        <p:cTn id="91" dur="26">
                                          <p:stCondLst>
                                            <p:cond delay="1808"/>
                                          </p:stCondLst>
                                        </p:cTn>
                                        <p:tgtEl>
                                          <p:spTgt spid="3">
                                            <p:txEl>
                                              <p:pRg st="3" end="3"/>
                                            </p:txEl>
                                          </p:spTgt>
                                        </p:tgtEl>
                                      </p:cBhvr>
                                      <p:to x="100000" y="95000"/>
                                    </p:animScale>
                                    <p:animScale>
                                      <p:cBhvr>
                                        <p:cTn id="92" dur="166" decel="50000">
                                          <p:stCondLst>
                                            <p:cond delay="1834"/>
                                          </p:stCondLst>
                                        </p:cTn>
                                        <p:tgtEl>
                                          <p:spTgt spid="3">
                                            <p:txEl>
                                              <p:pRg st="3" end="3"/>
                                            </p:txEl>
                                          </p:spTgt>
                                        </p:tgtEl>
                                      </p:cBhvr>
                                      <p:to x="100000" y="100000"/>
                                    </p:animScale>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E1763D8-A56B-47B1-9475-6E0DDDC0344D}"/>
              </a:ext>
            </a:extLst>
          </p:cNvPr>
          <p:cNvSpPr>
            <a:spLocks noGrp="1"/>
          </p:cNvSpPr>
          <p:nvPr>
            <p:ph type="title"/>
          </p:nvPr>
        </p:nvSpPr>
        <p:spPr>
          <a:xfrm>
            <a:off x="1066800" y="4800074"/>
            <a:ext cx="10058400" cy="1371600"/>
          </a:xfrm>
        </p:spPr>
        <p:txBody>
          <a:bodyPr>
            <a:normAutofit/>
          </a:bodyPr>
          <a:lstStyle/>
          <a:p>
            <a:pPr algn="ctr"/>
            <a:r>
              <a:rPr lang="en-GB" dirty="0"/>
              <a:t>Theoretical Concepts</a:t>
            </a:r>
          </a:p>
        </p:txBody>
      </p:sp>
      <p:graphicFrame>
        <p:nvGraphicFramePr>
          <p:cNvPr id="5" name="Content Placeholder 2">
            <a:extLst>
              <a:ext uri="{FF2B5EF4-FFF2-40B4-BE49-F238E27FC236}">
                <a16:creationId xmlns:a16="http://schemas.microsoft.com/office/drawing/2014/main" id="{55896D3C-32BC-495E-9462-804D62BE4BD8}"/>
              </a:ext>
            </a:extLst>
          </p:cNvPr>
          <p:cNvGraphicFramePr>
            <a:graphicFrameLocks noGrp="1"/>
          </p:cNvGraphicFramePr>
          <p:nvPr>
            <p:ph idx="1"/>
            <p:extLst>
              <p:ext uri="{D42A27DB-BD31-4B8C-83A1-F6EECF244321}">
                <p14:modId xmlns:p14="http://schemas.microsoft.com/office/powerpoint/2010/main" val="861989901"/>
              </p:ext>
            </p:extLst>
          </p:nvPr>
        </p:nvGraphicFramePr>
        <p:xfrm>
          <a:off x="1066800" y="990600"/>
          <a:ext cx="10058400" cy="35306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ustDataLst>
      <p:tags r:id="rId1"/>
    </p:custDataLst>
    <p:extLst>
      <p:ext uri="{BB962C8B-B14F-4D97-AF65-F5344CB8AC3E}">
        <p14:creationId xmlns:p14="http://schemas.microsoft.com/office/powerpoint/2010/main" val="2447649405"/>
      </p:ext>
    </p:extLst>
  </p:cSld>
  <p:clrMapOvr>
    <a:masterClrMapping/>
  </p:clrMapOvr>
  <p:transition spd="slow" advTm="164210">
    <p:push dir="u"/>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5"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2000"/>
                                        <p:tgtEl>
                                          <p:spTgt spid="2"/>
                                        </p:tgtEl>
                                      </p:cBhvr>
                                    </p:animEffect>
                                    <p:anim calcmode="lin" valueType="num">
                                      <p:cBhvr>
                                        <p:cTn id="8" dur="2000" fill="hold"/>
                                        <p:tgtEl>
                                          <p:spTgt spid="2"/>
                                        </p:tgtEl>
                                        <p:attrNameLst>
                                          <p:attrName>ppt_w</p:attrName>
                                        </p:attrNameLst>
                                      </p:cBhvr>
                                      <p:tavLst>
                                        <p:tav tm="0" fmla="#ppt_w*sin(2.5*pi*$)">
                                          <p:val>
                                            <p:fltVal val="0"/>
                                          </p:val>
                                        </p:tav>
                                        <p:tav tm="100000">
                                          <p:val>
                                            <p:fltVal val="1"/>
                                          </p:val>
                                        </p:tav>
                                      </p:tavLst>
                                    </p:anim>
                                    <p:anim calcmode="lin" valueType="num">
                                      <p:cBhvr>
                                        <p:cTn id="9" dur="2000" fill="hold"/>
                                        <p:tgtEl>
                                          <p:spTgt spid="2"/>
                                        </p:tgtEl>
                                        <p:attrNameLst>
                                          <p:attrName>ppt_h</p:attrName>
                                        </p:attrNameLst>
                                      </p:cBhvr>
                                      <p:tavLst>
                                        <p:tav tm="0">
                                          <p:val>
                                            <p:strVal val="#ppt_h"/>
                                          </p:val>
                                        </p:tav>
                                        <p:tav tm="100000">
                                          <p:val>
                                            <p:strVal val="#ppt_h"/>
                                          </p:val>
                                        </p:tav>
                                      </p:tavLst>
                                    </p:anim>
                                  </p:childTnLst>
                                </p:cTn>
                              </p:par>
                            </p:childTnLst>
                          </p:cTn>
                        </p:par>
                      </p:childTnLst>
                    </p:cTn>
                  </p:par>
                  <p:par>
                    <p:cTn id="10" fill="hold">
                      <p:stCondLst>
                        <p:cond delay="indefinite"/>
                      </p:stCondLst>
                      <p:childTnLst>
                        <p:par>
                          <p:cTn id="11" fill="hold">
                            <p:stCondLst>
                              <p:cond delay="0"/>
                            </p:stCondLst>
                            <p:childTnLst>
                              <p:par>
                                <p:cTn id="12" presetID="53" presetClass="entr" presetSubtype="16" fill="hold" grpId="0" nodeType="clickEffect">
                                  <p:stCondLst>
                                    <p:cond delay="0"/>
                                  </p:stCondLst>
                                  <p:childTnLst>
                                    <p:set>
                                      <p:cBhvr>
                                        <p:cTn id="13" dur="1" fill="hold">
                                          <p:stCondLst>
                                            <p:cond delay="0"/>
                                          </p:stCondLst>
                                        </p:cTn>
                                        <p:tgtEl>
                                          <p:spTgt spid="5"/>
                                        </p:tgtEl>
                                        <p:attrNameLst>
                                          <p:attrName>style.visibility</p:attrName>
                                        </p:attrNameLst>
                                      </p:cBhvr>
                                      <p:to>
                                        <p:strVal val="visible"/>
                                      </p:to>
                                    </p:set>
                                    <p:anim calcmode="lin" valueType="num">
                                      <p:cBhvr>
                                        <p:cTn id="14" dur="500" fill="hold"/>
                                        <p:tgtEl>
                                          <p:spTgt spid="5"/>
                                        </p:tgtEl>
                                        <p:attrNameLst>
                                          <p:attrName>ppt_w</p:attrName>
                                        </p:attrNameLst>
                                      </p:cBhvr>
                                      <p:tavLst>
                                        <p:tav tm="0">
                                          <p:val>
                                            <p:fltVal val="0"/>
                                          </p:val>
                                        </p:tav>
                                        <p:tav tm="100000">
                                          <p:val>
                                            <p:strVal val="#ppt_w"/>
                                          </p:val>
                                        </p:tav>
                                      </p:tavLst>
                                    </p:anim>
                                    <p:anim calcmode="lin" valueType="num">
                                      <p:cBhvr>
                                        <p:cTn id="15" dur="500" fill="hold"/>
                                        <p:tgtEl>
                                          <p:spTgt spid="5"/>
                                        </p:tgtEl>
                                        <p:attrNameLst>
                                          <p:attrName>ppt_h</p:attrName>
                                        </p:attrNameLst>
                                      </p:cBhvr>
                                      <p:tavLst>
                                        <p:tav tm="0">
                                          <p:val>
                                            <p:fltVal val="0"/>
                                          </p:val>
                                        </p:tav>
                                        <p:tav tm="100000">
                                          <p:val>
                                            <p:strVal val="#ppt_h"/>
                                          </p:val>
                                        </p:tav>
                                      </p:tavLst>
                                    </p:anim>
                                    <p:animEffect transition="in" filter="fade">
                                      <p:cBhvr>
                                        <p:cTn id="16"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Graphic spid="5" grpId="0">
        <p:bldAsOne/>
      </p:bldGraphic>
    </p:bld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3045368" y="2043663"/>
            <a:ext cx="6105194" cy="2031055"/>
          </a:xfrm>
        </p:spPr>
        <p:txBody>
          <a:bodyPr>
            <a:normAutofit/>
          </a:bodyPr>
          <a:lstStyle/>
          <a:p>
            <a:r>
              <a:rPr lang="en-US" dirty="0">
                <a:solidFill>
                  <a:schemeClr val="accent1">
                    <a:lumMod val="75000"/>
                  </a:schemeClr>
                </a:solidFill>
              </a:rPr>
              <a:t>Research Proposal</a:t>
            </a:r>
          </a:p>
        </p:txBody>
      </p:sp>
      <p:sp>
        <p:nvSpPr>
          <p:cNvPr id="8" name="Content Placeholder 2">
            <a:extLst>
              <a:ext uri="{FF2B5EF4-FFF2-40B4-BE49-F238E27FC236}">
                <a16:creationId xmlns:a16="http://schemas.microsoft.com/office/drawing/2014/main" id="{8B793E89-E750-49A5-9572-15BD92C3C331}"/>
              </a:ext>
            </a:extLst>
          </p:cNvPr>
          <p:cNvSpPr>
            <a:spLocks noGrp="1"/>
          </p:cNvSpPr>
          <p:nvPr>
            <p:ph type="subTitle" idx="1"/>
          </p:nvPr>
        </p:nvSpPr>
        <p:spPr>
          <a:xfrm>
            <a:off x="3045368" y="4074718"/>
            <a:ext cx="6105194" cy="682079"/>
          </a:xfrm>
        </p:spPr>
        <p:txBody>
          <a:bodyPr>
            <a:normAutofit/>
          </a:bodyPr>
          <a:lstStyle/>
          <a:p>
            <a:r>
              <a:rPr lang="en-GB" dirty="0">
                <a:solidFill>
                  <a:srgbClr val="FFFFFF"/>
                </a:solidFill>
              </a:rPr>
              <a:t>The risks involved with observations, questionnaires and interviews</a:t>
            </a:r>
            <a:endParaRPr dirty="0">
              <a:solidFill>
                <a:srgbClr val="FFFFFF"/>
              </a:solidFill>
            </a:endParaRPr>
          </a:p>
        </p:txBody>
      </p:sp>
    </p:spTree>
    <p:custDataLst>
      <p:tags r:id="rId1"/>
    </p:custDataLst>
    <p:extLst>
      <p:ext uri="{BB962C8B-B14F-4D97-AF65-F5344CB8AC3E}">
        <p14:creationId xmlns:p14="http://schemas.microsoft.com/office/powerpoint/2010/main" val="3059021778"/>
      </p:ext>
    </p:extLst>
  </p:cSld>
  <p:clrMapOvr>
    <a:masterClrMapping/>
  </p:clrMapOvr>
  <mc:AlternateContent xmlns:mc="http://schemas.openxmlformats.org/markup-compatibility/2006" xmlns:p14="http://schemas.microsoft.com/office/powerpoint/2010/main">
    <mc:Choice Requires="p14">
      <p:transition spd="slow" p14:dur="1500" advTm="24025">
        <p:split orient="vert"/>
      </p:transition>
    </mc:Choice>
    <mc:Fallback xmlns="">
      <p:transition spd="slow" advTm="24025">
        <p:split orient="vert"/>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p:cTn id="7" dur="1000" fill="hold"/>
                                        <p:tgtEl>
                                          <p:spTgt spid="2"/>
                                        </p:tgtEl>
                                        <p:attrNameLst>
                                          <p:attrName>ppt_w</p:attrName>
                                        </p:attrNameLst>
                                      </p:cBhvr>
                                      <p:tavLst>
                                        <p:tav tm="0">
                                          <p:val>
                                            <p:fltVal val="0"/>
                                          </p:val>
                                        </p:tav>
                                        <p:tav tm="100000">
                                          <p:val>
                                            <p:strVal val="#ppt_w"/>
                                          </p:val>
                                        </p:tav>
                                      </p:tavLst>
                                    </p:anim>
                                    <p:anim calcmode="lin" valueType="num">
                                      <p:cBhvr>
                                        <p:cTn id="8" dur="1000" fill="hold"/>
                                        <p:tgtEl>
                                          <p:spTgt spid="2"/>
                                        </p:tgtEl>
                                        <p:attrNameLst>
                                          <p:attrName>ppt_h</p:attrName>
                                        </p:attrNameLst>
                                      </p:cBhvr>
                                      <p:tavLst>
                                        <p:tav tm="0">
                                          <p:val>
                                            <p:fltVal val="0"/>
                                          </p:val>
                                        </p:tav>
                                        <p:tav tm="100000">
                                          <p:val>
                                            <p:strVal val="#ppt_h"/>
                                          </p:val>
                                        </p:tav>
                                      </p:tavLst>
                                    </p:anim>
                                    <p:anim calcmode="lin" valueType="num">
                                      <p:cBhvr>
                                        <p:cTn id="9" dur="1000" fill="hold"/>
                                        <p:tgtEl>
                                          <p:spTgt spid="2"/>
                                        </p:tgtEl>
                                        <p:attrNameLst>
                                          <p:attrName>style.rotation</p:attrName>
                                        </p:attrNameLst>
                                      </p:cBhvr>
                                      <p:tavLst>
                                        <p:tav tm="0">
                                          <p:val>
                                            <p:fltVal val="90"/>
                                          </p:val>
                                        </p:tav>
                                        <p:tav tm="100000">
                                          <p:val>
                                            <p:fltVal val="0"/>
                                          </p:val>
                                        </p:tav>
                                      </p:tavLst>
                                    </p:anim>
                                    <p:animEffect transition="in" filter="fade">
                                      <p:cBhvr>
                                        <p:cTn id="10" dur="10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7455F7F3-3A58-4BBB-95C7-CF706F9FFA1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Rectangle 11">
            <a:extLst>
              <a:ext uri="{FF2B5EF4-FFF2-40B4-BE49-F238E27FC236}">
                <a16:creationId xmlns:a16="http://schemas.microsoft.com/office/drawing/2014/main" id="{3AE3D314-6F93-4D91-8C0F-E92657F465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4696" y="237744"/>
            <a:ext cx="4419599" cy="6382512"/>
          </a:xfrm>
          <a:prstGeom prst="rect">
            <a:avLst/>
          </a:prstGeom>
          <a:solidFill>
            <a:schemeClr val="bg2"/>
          </a:solidFill>
          <a:ln w="6350" cap="flat" cmpd="sng" algn="ctr">
            <a:noFill/>
            <a:prstDash val="solid"/>
          </a:ln>
          <a:effectLst>
            <a:softEdge rad="0"/>
          </a:effectLst>
        </p:spPr>
      </p:sp>
      <p:sp>
        <p:nvSpPr>
          <p:cNvPr id="2" name="Title 1">
            <a:extLst>
              <a:ext uri="{FF2B5EF4-FFF2-40B4-BE49-F238E27FC236}">
                <a16:creationId xmlns:a16="http://schemas.microsoft.com/office/drawing/2014/main" id="{E3A70507-2A6E-44E6-8258-321FC09AE263}"/>
              </a:ext>
            </a:extLst>
          </p:cNvPr>
          <p:cNvSpPr>
            <a:spLocks noGrp="1"/>
          </p:cNvSpPr>
          <p:nvPr>
            <p:ph type="title"/>
          </p:nvPr>
        </p:nvSpPr>
        <p:spPr>
          <a:xfrm>
            <a:off x="573409" y="559477"/>
            <a:ext cx="3765200" cy="5709931"/>
          </a:xfrm>
        </p:spPr>
        <p:txBody>
          <a:bodyPr>
            <a:normAutofit/>
          </a:bodyPr>
          <a:lstStyle/>
          <a:p>
            <a:pPr algn="ctr"/>
            <a:r>
              <a:rPr lang="en-GB" sz="4100" dirty="0"/>
              <a:t>Research methodology</a:t>
            </a:r>
          </a:p>
        </p:txBody>
      </p:sp>
      <p:graphicFrame>
        <p:nvGraphicFramePr>
          <p:cNvPr id="7" name="Content Placeholder 2">
            <a:extLst>
              <a:ext uri="{FF2B5EF4-FFF2-40B4-BE49-F238E27FC236}">
                <a16:creationId xmlns:a16="http://schemas.microsoft.com/office/drawing/2014/main" id="{8FEC21BD-B595-4260-AB0C-22F2D5D4E19C}"/>
              </a:ext>
            </a:extLst>
          </p:cNvPr>
          <p:cNvGraphicFramePr>
            <a:graphicFrameLocks noGrp="1"/>
          </p:cNvGraphicFramePr>
          <p:nvPr>
            <p:ph idx="1"/>
            <p:extLst>
              <p:ext uri="{D42A27DB-BD31-4B8C-83A1-F6EECF244321}">
                <p14:modId xmlns:p14="http://schemas.microsoft.com/office/powerpoint/2010/main" val="4135335665"/>
              </p:ext>
            </p:extLst>
          </p:nvPr>
        </p:nvGraphicFramePr>
        <p:xfrm>
          <a:off x="5478124" y="800947"/>
          <a:ext cx="5906181" cy="5230718"/>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custDataLst>
      <p:tags r:id="rId1"/>
    </p:custDataLst>
    <p:extLst>
      <p:ext uri="{BB962C8B-B14F-4D97-AF65-F5344CB8AC3E}">
        <p14:creationId xmlns:p14="http://schemas.microsoft.com/office/powerpoint/2010/main" val="3356244297"/>
      </p:ext>
    </p:extLst>
  </p:cSld>
  <p:clrMapOvr>
    <a:masterClrMapping/>
  </p:clrMapOvr>
  <mc:AlternateContent xmlns:mc="http://schemas.openxmlformats.org/markup-compatibility/2006" xmlns:p14="http://schemas.microsoft.com/office/powerpoint/2010/main">
    <mc:Choice Requires="p14">
      <p:transition p14:dur="100" advTm="250280">
        <p:cut/>
      </p:transition>
    </mc:Choice>
    <mc:Fallback xmlns="">
      <p:transition advTm="250280">
        <p:cut/>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4" presetClass="entr" presetSubtype="1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randombar(horizontal)">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14" presetClass="entr" presetSubtype="10" fill="hold" grpId="0" nodeType="clickEffect">
                                  <p:stCondLst>
                                    <p:cond delay="0"/>
                                  </p:stCondLst>
                                  <p:childTnLst>
                                    <p:set>
                                      <p:cBhvr>
                                        <p:cTn id="11" dur="1" fill="hold">
                                          <p:stCondLst>
                                            <p:cond delay="0"/>
                                          </p:stCondLst>
                                        </p:cTn>
                                        <p:tgtEl>
                                          <p:spTgt spid="7"/>
                                        </p:tgtEl>
                                        <p:attrNameLst>
                                          <p:attrName>style.visibility</p:attrName>
                                        </p:attrNameLst>
                                      </p:cBhvr>
                                      <p:to>
                                        <p:strVal val="visible"/>
                                      </p:to>
                                    </p:set>
                                    <p:animEffect transition="in" filter="randombar(horizontal)">
                                      <p:cBhvr>
                                        <p:cTn id="12" dur="5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Graphic spid="7" grpId="0">
        <p:bldAsOne/>
      </p:bldGraphic>
    </p:bldLst>
  </p:timing>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1710613" y="2043663"/>
            <a:ext cx="8783216" cy="3025970"/>
          </a:xfrm>
        </p:spPr>
        <p:txBody>
          <a:bodyPr>
            <a:normAutofit/>
          </a:bodyPr>
          <a:lstStyle/>
          <a:p>
            <a:r>
              <a:rPr lang="en-US" dirty="0">
                <a:solidFill>
                  <a:schemeClr val="accent3">
                    <a:lumMod val="75000"/>
                  </a:schemeClr>
                </a:solidFill>
              </a:rPr>
              <a:t>Ethical Considerations</a:t>
            </a:r>
          </a:p>
        </p:txBody>
      </p:sp>
    </p:spTree>
    <p:custDataLst>
      <p:tags r:id="rId1"/>
    </p:custDataLst>
    <p:extLst>
      <p:ext uri="{BB962C8B-B14F-4D97-AF65-F5344CB8AC3E}">
        <p14:creationId xmlns:p14="http://schemas.microsoft.com/office/powerpoint/2010/main" val="4047423766"/>
      </p:ext>
    </p:extLst>
  </p:cSld>
  <p:clrMapOvr>
    <a:masterClrMapping/>
  </p:clrMapOvr>
  <mc:AlternateContent xmlns:mc="http://schemas.openxmlformats.org/markup-compatibility/2006" xmlns:p14="http://schemas.microsoft.com/office/powerpoint/2010/main">
    <mc:Choice Requires="p14">
      <p:transition p14:dur="100" advTm="3600">
        <p:cut/>
      </p:transition>
    </mc:Choice>
    <mc:Fallback xmlns="">
      <p:transition advTm="3600">
        <p:cut/>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p:cTn id="7" dur="1000" fill="hold"/>
                                        <p:tgtEl>
                                          <p:spTgt spid="2"/>
                                        </p:tgtEl>
                                        <p:attrNameLst>
                                          <p:attrName>ppt_w</p:attrName>
                                        </p:attrNameLst>
                                      </p:cBhvr>
                                      <p:tavLst>
                                        <p:tav tm="0">
                                          <p:val>
                                            <p:fltVal val="0"/>
                                          </p:val>
                                        </p:tav>
                                        <p:tav tm="100000">
                                          <p:val>
                                            <p:strVal val="#ppt_w"/>
                                          </p:val>
                                        </p:tav>
                                      </p:tavLst>
                                    </p:anim>
                                    <p:anim calcmode="lin" valueType="num">
                                      <p:cBhvr>
                                        <p:cTn id="8" dur="1000" fill="hold"/>
                                        <p:tgtEl>
                                          <p:spTgt spid="2"/>
                                        </p:tgtEl>
                                        <p:attrNameLst>
                                          <p:attrName>ppt_h</p:attrName>
                                        </p:attrNameLst>
                                      </p:cBhvr>
                                      <p:tavLst>
                                        <p:tav tm="0">
                                          <p:val>
                                            <p:fltVal val="0"/>
                                          </p:val>
                                        </p:tav>
                                        <p:tav tm="100000">
                                          <p:val>
                                            <p:strVal val="#ppt_h"/>
                                          </p:val>
                                        </p:tav>
                                      </p:tavLst>
                                    </p:anim>
                                    <p:anim calcmode="lin" valueType="num">
                                      <p:cBhvr>
                                        <p:cTn id="9" dur="1000" fill="hold"/>
                                        <p:tgtEl>
                                          <p:spTgt spid="2"/>
                                        </p:tgtEl>
                                        <p:attrNameLst>
                                          <p:attrName>style.rotation</p:attrName>
                                        </p:attrNameLst>
                                      </p:cBhvr>
                                      <p:tavLst>
                                        <p:tav tm="0">
                                          <p:val>
                                            <p:fltVal val="90"/>
                                          </p:val>
                                        </p:tav>
                                        <p:tav tm="100000">
                                          <p:val>
                                            <p:fltVal val="0"/>
                                          </p:val>
                                        </p:tav>
                                      </p:tavLst>
                                    </p:anim>
                                    <p:animEffect transition="in" filter="fade">
                                      <p:cBhvr>
                                        <p:cTn id="10" dur="10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F2DA537-9EAD-4C2A-8B8C-B5471C6F5D65}"/>
              </a:ext>
            </a:extLst>
          </p:cNvPr>
          <p:cNvSpPr>
            <a:spLocks noGrp="1"/>
          </p:cNvSpPr>
          <p:nvPr>
            <p:ph type="title"/>
          </p:nvPr>
        </p:nvSpPr>
        <p:spPr>
          <a:xfrm>
            <a:off x="838200" y="365125"/>
            <a:ext cx="10515600" cy="1325563"/>
          </a:xfrm>
        </p:spPr>
        <p:txBody>
          <a:bodyPr vert="horz" lIns="91440" tIns="45720" rIns="91440" bIns="45720" rtlCol="0" anchor="ctr">
            <a:normAutofit/>
          </a:bodyPr>
          <a:lstStyle/>
          <a:p>
            <a:r>
              <a:rPr lang="en-US" sz="3200" kern="1200" dirty="0">
                <a:solidFill>
                  <a:schemeClr val="tx1"/>
                </a:solidFill>
                <a:latin typeface="+mj-lt"/>
                <a:ea typeface="+mj-ea"/>
                <a:cs typeface="+mj-cs"/>
              </a:rPr>
              <a:t>What are the ethics that need to be considered?</a:t>
            </a:r>
          </a:p>
        </p:txBody>
      </p:sp>
      <p:graphicFrame>
        <p:nvGraphicFramePr>
          <p:cNvPr id="7" name="Content Placeholder 4">
            <a:extLst>
              <a:ext uri="{FF2B5EF4-FFF2-40B4-BE49-F238E27FC236}">
                <a16:creationId xmlns:a16="http://schemas.microsoft.com/office/drawing/2014/main" id="{4CDBC196-0AC4-4D4E-BBA1-406E541F7AF0}"/>
              </a:ext>
            </a:extLst>
          </p:cNvPr>
          <p:cNvGraphicFramePr>
            <a:graphicFrameLocks noGrp="1"/>
          </p:cNvGraphicFramePr>
          <p:nvPr>
            <p:ph idx="1"/>
            <p:extLst>
              <p:ext uri="{D42A27DB-BD31-4B8C-83A1-F6EECF244321}">
                <p14:modId xmlns:p14="http://schemas.microsoft.com/office/powerpoint/2010/main" val="2551629682"/>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custDataLst>
      <p:tags r:id="rId1"/>
    </p:custDataLst>
    <p:extLst>
      <p:ext uri="{BB962C8B-B14F-4D97-AF65-F5344CB8AC3E}">
        <p14:creationId xmlns:p14="http://schemas.microsoft.com/office/powerpoint/2010/main" val="3012853064"/>
      </p:ext>
    </p:extLst>
  </p:cSld>
  <p:clrMapOvr>
    <a:masterClrMapping/>
  </p:clrMapOvr>
  <p:transition spd="slow" advTm="42211">
    <p:randomBar dir="vert"/>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1" presetClass="entr" presetSubtype="1"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wheel(1)">
                                      <p:cBhvr>
                                        <p:cTn id="7" dur="20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21" presetClass="entr" presetSubtype="1" fill="hold" grpId="0" nodeType="clickEffect">
                                  <p:stCondLst>
                                    <p:cond delay="0"/>
                                  </p:stCondLst>
                                  <p:childTnLst>
                                    <p:set>
                                      <p:cBhvr>
                                        <p:cTn id="11" dur="1" fill="hold">
                                          <p:stCondLst>
                                            <p:cond delay="0"/>
                                          </p:stCondLst>
                                        </p:cTn>
                                        <p:tgtEl>
                                          <p:spTgt spid="7"/>
                                        </p:tgtEl>
                                        <p:attrNameLst>
                                          <p:attrName>style.visibility</p:attrName>
                                        </p:attrNameLst>
                                      </p:cBhvr>
                                      <p:to>
                                        <p:strVal val="visible"/>
                                      </p:to>
                                    </p:set>
                                    <p:animEffect transition="in" filter="wheel(1)">
                                      <p:cBhvr>
                                        <p:cTn id="12" dur="20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Graphic spid="7" grpId="0">
        <p:bldAsOne/>
      </p:bldGraphic>
    </p:bldLst>
  </p:timing>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3045368" y="2043663"/>
            <a:ext cx="6105194" cy="2031055"/>
          </a:xfrm>
        </p:spPr>
        <p:txBody>
          <a:bodyPr>
            <a:normAutofit/>
          </a:bodyPr>
          <a:lstStyle/>
          <a:p>
            <a:r>
              <a:rPr lang="en-US" dirty="0">
                <a:solidFill>
                  <a:schemeClr val="accent1">
                    <a:lumMod val="75000"/>
                  </a:schemeClr>
                </a:solidFill>
              </a:rPr>
              <a:t>Wales</a:t>
            </a:r>
          </a:p>
        </p:txBody>
      </p:sp>
    </p:spTree>
    <p:custDataLst>
      <p:tags r:id="rId1"/>
    </p:custDataLst>
    <p:extLst>
      <p:ext uri="{BB962C8B-B14F-4D97-AF65-F5344CB8AC3E}">
        <p14:creationId xmlns:p14="http://schemas.microsoft.com/office/powerpoint/2010/main" val="946111826"/>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advTm="1873">
        <p15:prstTrans prst="fracture"/>
      </p:transition>
    </mc:Choice>
    <mc:Fallback xmlns="">
      <p:transition spd="slow" advTm="1873">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p:cTn id="7" dur="1000" fill="hold"/>
                                        <p:tgtEl>
                                          <p:spTgt spid="2"/>
                                        </p:tgtEl>
                                        <p:attrNameLst>
                                          <p:attrName>ppt_w</p:attrName>
                                        </p:attrNameLst>
                                      </p:cBhvr>
                                      <p:tavLst>
                                        <p:tav tm="0">
                                          <p:val>
                                            <p:fltVal val="0"/>
                                          </p:val>
                                        </p:tav>
                                        <p:tav tm="100000">
                                          <p:val>
                                            <p:strVal val="#ppt_w"/>
                                          </p:val>
                                        </p:tav>
                                      </p:tavLst>
                                    </p:anim>
                                    <p:anim calcmode="lin" valueType="num">
                                      <p:cBhvr>
                                        <p:cTn id="8" dur="1000" fill="hold"/>
                                        <p:tgtEl>
                                          <p:spTgt spid="2"/>
                                        </p:tgtEl>
                                        <p:attrNameLst>
                                          <p:attrName>ppt_h</p:attrName>
                                        </p:attrNameLst>
                                      </p:cBhvr>
                                      <p:tavLst>
                                        <p:tav tm="0">
                                          <p:val>
                                            <p:fltVal val="0"/>
                                          </p:val>
                                        </p:tav>
                                        <p:tav tm="100000">
                                          <p:val>
                                            <p:strVal val="#ppt_h"/>
                                          </p:val>
                                        </p:tav>
                                      </p:tavLst>
                                    </p:anim>
                                    <p:anim calcmode="lin" valueType="num">
                                      <p:cBhvr>
                                        <p:cTn id="9" dur="1000" fill="hold"/>
                                        <p:tgtEl>
                                          <p:spTgt spid="2"/>
                                        </p:tgtEl>
                                        <p:attrNameLst>
                                          <p:attrName>style.rotation</p:attrName>
                                        </p:attrNameLst>
                                      </p:cBhvr>
                                      <p:tavLst>
                                        <p:tav tm="0">
                                          <p:val>
                                            <p:fltVal val="90"/>
                                          </p:val>
                                        </p:tav>
                                        <p:tav tm="100000">
                                          <p:val>
                                            <p:fltVal val="0"/>
                                          </p:val>
                                        </p:tav>
                                      </p:tavLst>
                                    </p:anim>
                                    <p:animEffect transition="in" filter="fade">
                                      <p:cBhvr>
                                        <p:cTn id="10" dur="10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aphicFrame>
        <p:nvGraphicFramePr>
          <p:cNvPr id="7" name="Content Placeholder 2">
            <a:extLst>
              <a:ext uri="{FF2B5EF4-FFF2-40B4-BE49-F238E27FC236}">
                <a16:creationId xmlns:a16="http://schemas.microsoft.com/office/drawing/2014/main" id="{8FEC21BD-B595-4260-AB0C-22F2D5D4E19C}"/>
              </a:ext>
            </a:extLst>
          </p:cNvPr>
          <p:cNvGraphicFramePr>
            <a:graphicFrameLocks noGrp="1"/>
          </p:cNvGraphicFramePr>
          <p:nvPr>
            <p:ph idx="1"/>
            <p:extLst>
              <p:ext uri="{D42A27DB-BD31-4B8C-83A1-F6EECF244321}">
                <p14:modId xmlns:p14="http://schemas.microsoft.com/office/powerpoint/2010/main" val="4163715253"/>
              </p:ext>
            </p:extLst>
          </p:nvPr>
        </p:nvGraphicFramePr>
        <p:xfrm>
          <a:off x="1066800" y="2310063"/>
          <a:ext cx="10058400" cy="372561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4" name="Title 3">
            <a:extLst>
              <a:ext uri="{FF2B5EF4-FFF2-40B4-BE49-F238E27FC236}">
                <a16:creationId xmlns:a16="http://schemas.microsoft.com/office/drawing/2014/main" id="{34B4F06E-0EC8-4E1B-A2A8-1C357A2DF425}"/>
              </a:ext>
            </a:extLst>
          </p:cNvPr>
          <p:cNvSpPr>
            <a:spLocks noGrp="1"/>
          </p:cNvSpPr>
          <p:nvPr>
            <p:ph type="title"/>
          </p:nvPr>
        </p:nvSpPr>
        <p:spPr/>
        <p:txBody>
          <a:bodyPr/>
          <a:lstStyle/>
          <a:p>
            <a:r>
              <a:rPr lang="en-GB" dirty="0"/>
              <a:t>What support is there in Wales?</a:t>
            </a:r>
          </a:p>
        </p:txBody>
      </p:sp>
    </p:spTree>
    <p:custDataLst>
      <p:tags r:id="rId1"/>
    </p:custDataLst>
    <p:extLst>
      <p:ext uri="{BB962C8B-B14F-4D97-AF65-F5344CB8AC3E}">
        <p14:creationId xmlns:p14="http://schemas.microsoft.com/office/powerpoint/2010/main" val="3028586254"/>
      </p:ext>
    </p:extLst>
  </p:cSld>
  <p:clrMapOvr>
    <a:masterClrMapping/>
  </p:clrMapOvr>
  <mc:AlternateContent xmlns:mc="http://schemas.openxmlformats.org/markup-compatibility/2006" xmlns:p14="http://schemas.microsoft.com/office/powerpoint/2010/main">
    <mc:Choice Requires="p14">
      <p:transition spd="slow" p14:dur="1500" advTm="110328">
        <p:split orient="vert"/>
      </p:transition>
    </mc:Choice>
    <mc:Fallback xmlns="">
      <p:transition spd="slow" advTm="110328">
        <p:split orient="vert"/>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1000"/>
                                        <p:tgtEl>
                                          <p:spTgt spid="4"/>
                                        </p:tgtEl>
                                      </p:cBhvr>
                                    </p:animEffect>
                                    <p:anim calcmode="lin" valueType="num">
                                      <p:cBhvr>
                                        <p:cTn id="8" dur="1000" fill="hold"/>
                                        <p:tgtEl>
                                          <p:spTgt spid="4"/>
                                        </p:tgtEl>
                                        <p:attrNameLst>
                                          <p:attrName>ppt_x</p:attrName>
                                        </p:attrNameLst>
                                      </p:cBhvr>
                                      <p:tavLst>
                                        <p:tav tm="0">
                                          <p:val>
                                            <p:strVal val="#ppt_x"/>
                                          </p:val>
                                        </p:tav>
                                        <p:tav tm="100000">
                                          <p:val>
                                            <p:strVal val="#ppt_x"/>
                                          </p:val>
                                        </p:tav>
                                      </p:tavLst>
                                    </p:anim>
                                    <p:anim calcmode="lin" valueType="num">
                                      <p:cBhvr>
                                        <p:cTn id="9" dur="1000" fill="hold"/>
                                        <p:tgtEl>
                                          <p:spTgt spid="4"/>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7"/>
                                        </p:tgtEl>
                                        <p:attrNameLst>
                                          <p:attrName>style.visibility</p:attrName>
                                        </p:attrNameLst>
                                      </p:cBhvr>
                                      <p:to>
                                        <p:strVal val="visible"/>
                                      </p:to>
                                    </p:set>
                                    <p:animEffect transition="in" filter="fade">
                                      <p:cBhvr>
                                        <p:cTn id="14" dur="1000"/>
                                        <p:tgtEl>
                                          <p:spTgt spid="7"/>
                                        </p:tgtEl>
                                      </p:cBhvr>
                                    </p:animEffect>
                                    <p:anim calcmode="lin" valueType="num">
                                      <p:cBhvr>
                                        <p:cTn id="15" dur="1000" fill="hold"/>
                                        <p:tgtEl>
                                          <p:spTgt spid="7"/>
                                        </p:tgtEl>
                                        <p:attrNameLst>
                                          <p:attrName>ppt_x</p:attrName>
                                        </p:attrNameLst>
                                      </p:cBhvr>
                                      <p:tavLst>
                                        <p:tav tm="0">
                                          <p:val>
                                            <p:strVal val="#ppt_x"/>
                                          </p:val>
                                        </p:tav>
                                        <p:tav tm="100000">
                                          <p:val>
                                            <p:strVal val="#ppt_x"/>
                                          </p:val>
                                        </p:tav>
                                      </p:tavLst>
                                    </p:anim>
                                    <p:anim calcmode="lin" valueType="num">
                                      <p:cBhvr>
                                        <p:cTn id="16" dur="1000" fill="hold"/>
                                        <p:tgtEl>
                                          <p:spTgt spid="7"/>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7" grpId="0">
        <p:bldAsOne/>
      </p:bldGraphic>
      <p:bldP spid="4" grpId="0"/>
    </p:bldLst>
  </p:timing>
</p:sld>
</file>

<file path=ppt/slides/slide14.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90000"/>
                <a:shade val="92000"/>
                <a:satMod val="160000"/>
              </a:schemeClr>
            </a:gs>
            <a:gs pos="77000">
              <a:schemeClr val="bg1">
                <a:tint val="100000"/>
                <a:shade val="73000"/>
                <a:satMod val="155000"/>
              </a:schemeClr>
            </a:gs>
            <a:gs pos="100000">
              <a:schemeClr val="bg1">
                <a:tint val="100000"/>
                <a:shade val="67000"/>
                <a:satMod val="145000"/>
              </a:schemeClr>
            </a:gs>
          </a:gsLst>
          <a:lin ang="5400000" scaled="0"/>
        </a:gra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3E340A62-2AB4-4600-96C6-0B60B6E9654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1">
              <a:lumMod val="75000"/>
            </a:schemeClr>
          </a:solidFill>
          <a:ln>
            <a:noFill/>
          </a:ln>
        </p:spPr>
        <p:style>
          <a:lnRef idx="2">
            <a:schemeClr val="accent1">
              <a:shade val="50000"/>
            </a:schemeClr>
          </a:lnRef>
          <a:fillRef idx="1002">
            <a:schemeClr val="lt2"/>
          </a:fillRef>
          <a:effectRef idx="0">
            <a:schemeClr val="accent1"/>
          </a:effectRef>
          <a:fontRef idx="minor">
            <a:schemeClr val="lt1"/>
          </a:fontRef>
        </p:style>
        <p:txBody>
          <a:bodyPr rtlCol="0" anchor="ctr"/>
          <a:lstStyle/>
          <a:p>
            <a:pPr algn="ctr"/>
            <a:endParaRPr lang="en-US" dirty="0"/>
          </a:p>
        </p:txBody>
      </p:sp>
      <p:sp useBgFill="1">
        <p:nvSpPr>
          <p:cNvPr id="10" name="Rectangle 9">
            <a:extLst>
              <a:ext uri="{FF2B5EF4-FFF2-40B4-BE49-F238E27FC236}">
                <a16:creationId xmlns:a16="http://schemas.microsoft.com/office/drawing/2014/main" id="{BDC681C0-91A4-49F5-8158-CF3ECB854C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7534655" cy="6858000"/>
          </a:xfrm>
          <a:prstGeom prst="rect">
            <a:avLst/>
          </a:prstGeom>
          <a:ln w="6350" cap="sq" cmpd="sng" algn="ctr">
            <a:noFill/>
            <a:prstDash val="solid"/>
            <a:miter lim="800000"/>
          </a:ln>
          <a:effectLst/>
        </p:spPr>
        <p:style>
          <a:lnRef idx="0">
            <a:scrgbClr r="0" g="0" b="0"/>
          </a:lnRef>
          <a:fillRef idx="1002">
            <a:schemeClr val="lt1"/>
          </a:fillRef>
          <a:effectRef idx="0">
            <a:scrgbClr r="0" g="0" b="0"/>
          </a:effectRef>
          <a:fontRef idx="major"/>
        </p:style>
      </p:sp>
      <p:sp>
        <p:nvSpPr>
          <p:cNvPr id="12" name="Rectangle 11">
            <a:extLst>
              <a:ext uri="{FF2B5EF4-FFF2-40B4-BE49-F238E27FC236}">
                <a16:creationId xmlns:a16="http://schemas.microsoft.com/office/drawing/2014/main" id="{D102F34D-849F-4CF9-98E2-E57EC330D44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34655" y="0"/>
            <a:ext cx="4657345" cy="6858000"/>
          </a:xfrm>
          <a:prstGeom prst="rect">
            <a:avLst/>
          </a:prstGeom>
          <a:blipFill dpi="0" rotWithShape="1">
            <a:blip r:embed="rId2">
              <a:alphaModFix amt="6000"/>
              <a:duotone>
                <a:schemeClr val="bg2">
                  <a:shade val="45000"/>
                  <a:satMod val="135000"/>
                </a:schemeClr>
                <a:prstClr val="white"/>
              </a:duotone>
            </a:blip>
            <a:srcRect/>
            <a:tile tx="-44450" ty="38100" sx="85000" sy="85000" flip="none" algn="tl"/>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019287" y="1168400"/>
            <a:ext cx="3697043" cy="4521200"/>
          </a:xfrm>
        </p:spPr>
        <p:txBody>
          <a:bodyPr>
            <a:normAutofit/>
          </a:bodyPr>
          <a:lstStyle/>
          <a:p>
            <a:r>
              <a:rPr lang="en-US" sz="4000" dirty="0">
                <a:solidFill>
                  <a:srgbClr val="FFFFFF"/>
                </a:solidFill>
              </a:rPr>
              <a:t>References</a:t>
            </a:r>
          </a:p>
        </p:txBody>
      </p:sp>
      <p:sp>
        <p:nvSpPr>
          <p:cNvPr id="3" name="Content Placeholder 2"/>
          <p:cNvSpPr>
            <a:spLocks noGrp="1"/>
          </p:cNvSpPr>
          <p:nvPr>
            <p:ph idx="1"/>
          </p:nvPr>
        </p:nvSpPr>
        <p:spPr>
          <a:xfrm>
            <a:off x="643337" y="325281"/>
            <a:ext cx="6326423" cy="6306830"/>
          </a:xfrm>
        </p:spPr>
        <p:txBody>
          <a:bodyPr anchor="ctr">
            <a:noAutofit/>
          </a:bodyPr>
          <a:lstStyle/>
          <a:p>
            <a:pPr marL="0" indent="0">
              <a:lnSpc>
                <a:spcPct val="90000"/>
              </a:lnSpc>
              <a:buNone/>
            </a:pPr>
            <a:endParaRPr lang="en-GB" sz="800" dirty="0"/>
          </a:p>
          <a:p>
            <a:pPr marL="0" indent="0">
              <a:lnSpc>
                <a:spcPct val="90000"/>
              </a:lnSpc>
              <a:buNone/>
            </a:pPr>
            <a:r>
              <a:rPr lang="en-GB" sz="800" dirty="0"/>
              <a:t>Addison, J. T. (1992) ‘Urie Bronfenbrenner,’ </a:t>
            </a:r>
            <a:r>
              <a:rPr lang="en-GB" sz="800" i="1" dirty="0"/>
              <a:t>Human Ecology</a:t>
            </a:r>
            <a:r>
              <a:rPr lang="en-GB" sz="800" dirty="0"/>
              <a:t>, 20(2), pp. 16-20</a:t>
            </a:r>
            <a:r>
              <a:rPr lang="en-GB" sz="800" i="1" dirty="0"/>
              <a:t>.</a:t>
            </a:r>
          </a:p>
          <a:p>
            <a:pPr marL="0" indent="0">
              <a:lnSpc>
                <a:spcPct val="90000"/>
              </a:lnSpc>
              <a:buNone/>
            </a:pPr>
            <a:r>
              <a:rPr lang="en-GB" sz="800" dirty="0" err="1"/>
              <a:t>Agbenyega</a:t>
            </a:r>
            <a:r>
              <a:rPr lang="en-GB" sz="800" dirty="0"/>
              <a:t>, J. (2009) ‘The Australian Early Development Index, who does it measure: Piaget or Vygotsky's child?.’ </a:t>
            </a:r>
            <a:r>
              <a:rPr lang="en-GB" sz="800" i="1" dirty="0"/>
              <a:t>Australasian Journal of Early Childhood,</a:t>
            </a:r>
            <a:r>
              <a:rPr lang="en-GB" sz="800" dirty="0"/>
              <a:t> </a:t>
            </a:r>
            <a:r>
              <a:rPr lang="en-GB" sz="800" i="1" dirty="0"/>
              <a:t>34</a:t>
            </a:r>
            <a:r>
              <a:rPr lang="en-GB" sz="800" dirty="0"/>
              <a:t>(2), pp. 31-39.</a:t>
            </a:r>
          </a:p>
          <a:p>
            <a:pPr marL="0" indent="0">
              <a:lnSpc>
                <a:spcPct val="90000"/>
              </a:lnSpc>
              <a:buNone/>
            </a:pPr>
            <a:r>
              <a:rPr lang="en-GB" sz="800" dirty="0"/>
              <a:t>Alderson, P. (2008) </a:t>
            </a:r>
            <a:r>
              <a:rPr lang="en-GB" sz="800" i="1" dirty="0"/>
              <a:t>Young Children’s Rights: Exploring Beliefs, Principles and Practice. </a:t>
            </a:r>
            <a:r>
              <a:rPr lang="en-GB" sz="800" dirty="0"/>
              <a:t>2nd ed. London: Jessica Kingsley.</a:t>
            </a:r>
          </a:p>
          <a:p>
            <a:pPr marL="0" indent="0">
              <a:lnSpc>
                <a:spcPct val="90000"/>
              </a:lnSpc>
              <a:buNone/>
            </a:pPr>
            <a:r>
              <a:rPr lang="en-GB" sz="800" dirty="0"/>
              <a:t>American Academy of Paediatrics (2001) </a:t>
            </a:r>
            <a:r>
              <a:rPr lang="en-GB" sz="800" i="1" dirty="0"/>
              <a:t>Children, adolescents and television</a:t>
            </a:r>
            <a:r>
              <a:rPr lang="en-GB" sz="800" dirty="0"/>
              <a:t>. Paediatrics, 107 (2), pp. 423-426</a:t>
            </a:r>
          </a:p>
          <a:p>
            <a:pPr marL="0" indent="0">
              <a:lnSpc>
                <a:spcPct val="90000"/>
              </a:lnSpc>
              <a:buNone/>
            </a:pPr>
            <a:r>
              <a:rPr lang="en-GB" altLang="en-US" sz="800" dirty="0"/>
              <a:t>AVG. (2010) </a:t>
            </a:r>
            <a:r>
              <a:rPr lang="en-GB" altLang="en-US" sz="800" i="1" dirty="0"/>
              <a:t>Digital Diaries. </a:t>
            </a:r>
            <a:r>
              <a:rPr lang="en-GB" altLang="en-US" sz="800" dirty="0"/>
              <a:t>Available at: http://www.avgdigitaldiaries.com/tagged/digital-births. (Accessed: 1</a:t>
            </a:r>
            <a:r>
              <a:rPr lang="en-GB" altLang="en-US" sz="800" baseline="30000" dirty="0"/>
              <a:t>st</a:t>
            </a:r>
            <a:r>
              <a:rPr lang="en-GB" altLang="en-US" sz="800" dirty="0"/>
              <a:t> April 2019).</a:t>
            </a:r>
          </a:p>
          <a:p>
            <a:pPr marL="0" indent="0">
              <a:lnSpc>
                <a:spcPct val="90000"/>
              </a:lnSpc>
              <a:buNone/>
            </a:pPr>
            <a:r>
              <a:rPr lang="en-GB" sz="800" dirty="0"/>
              <a:t>Axford, N. (2008) </a:t>
            </a:r>
            <a:r>
              <a:rPr lang="en-GB" sz="800" i="1" dirty="0"/>
              <a:t>Exploring Concepts of Child Well-being: Implications for Children’s Services. </a:t>
            </a:r>
            <a:r>
              <a:rPr lang="en-GB" sz="800" dirty="0"/>
              <a:t>Bristol: Policy Press.</a:t>
            </a:r>
          </a:p>
          <a:p>
            <a:pPr marL="0" indent="0">
              <a:lnSpc>
                <a:spcPct val="90000"/>
              </a:lnSpc>
              <a:buNone/>
            </a:pPr>
            <a:r>
              <a:rPr lang="en-GB" sz="800" dirty="0"/>
              <a:t>Ben-Aryeh, A. (2008) </a:t>
            </a:r>
            <a:r>
              <a:rPr lang="en-GB" sz="800" i="1" dirty="0"/>
              <a:t>Indicators of Children’s Well-being: Theory and Practice in a Multicultural Perspective</a:t>
            </a:r>
            <a:r>
              <a:rPr lang="en-GB" sz="800" dirty="0"/>
              <a:t>. New York: Springer. </a:t>
            </a:r>
          </a:p>
          <a:p>
            <a:pPr marL="0" indent="0">
              <a:lnSpc>
                <a:spcPct val="90000"/>
              </a:lnSpc>
              <a:buNone/>
            </a:pPr>
            <a:r>
              <a:rPr lang="en-GB" altLang="en-US" sz="800" dirty="0"/>
              <a:t>BERA, (2018). </a:t>
            </a:r>
            <a:r>
              <a:rPr lang="en-GB" altLang="en-US" sz="800" i="1" dirty="0"/>
              <a:t>British Educational Research Association Ethical Guidelines </a:t>
            </a:r>
            <a:r>
              <a:rPr lang="en-GB" altLang="en-US" sz="800" dirty="0"/>
              <a:t>(online) Available from https://www.bera.ac.uk/researchers-resources/publications/ethical-guidelines-for-educational-research-2018  (Accessed: 4th April 2019).</a:t>
            </a:r>
          </a:p>
          <a:p>
            <a:pPr marL="0" indent="0">
              <a:lnSpc>
                <a:spcPct val="90000"/>
              </a:lnSpc>
              <a:buNone/>
            </a:pPr>
            <a:r>
              <a:rPr lang="en-GB" sz="800" dirty="0"/>
              <a:t>Berk, L.E. (2000) </a:t>
            </a:r>
            <a:r>
              <a:rPr lang="en-GB" sz="800" i="1" dirty="0"/>
              <a:t>Child Development. </a:t>
            </a:r>
            <a:r>
              <a:rPr lang="en-GB" sz="800" dirty="0"/>
              <a:t>(5th ed.). Boston: Allyn and Bacon.</a:t>
            </a:r>
          </a:p>
          <a:p>
            <a:pPr marL="0" indent="0">
              <a:lnSpc>
                <a:spcPct val="90000"/>
              </a:lnSpc>
              <a:buNone/>
            </a:pPr>
            <a:r>
              <a:rPr lang="en-GB" sz="800" dirty="0"/>
              <a:t>Birch, L.L. (2011) </a:t>
            </a:r>
            <a:r>
              <a:rPr lang="en-GB" sz="800" i="1" dirty="0"/>
              <a:t>Early childhood obesity prevention policies.</a:t>
            </a:r>
            <a:r>
              <a:rPr lang="en-GB" sz="800" dirty="0"/>
              <a:t> Washington, D.C.: National Academies Press.</a:t>
            </a:r>
          </a:p>
          <a:p>
            <a:pPr marL="0" indent="0">
              <a:lnSpc>
                <a:spcPct val="90000"/>
              </a:lnSpc>
              <a:buNone/>
            </a:pPr>
            <a:r>
              <a:rPr lang="en-GB" sz="800" dirty="0"/>
              <a:t>Bohn, K. (2017) </a:t>
            </a:r>
            <a:r>
              <a:rPr lang="en-GB" sz="800" i="1" dirty="0"/>
              <a:t>Penn State News. </a:t>
            </a:r>
            <a:r>
              <a:rPr lang="en-GB" sz="800" dirty="0"/>
              <a:t>Available at: https://news.psu.edu/story/496770/2017/12/05/research/screen-time-bed-linked-less-sleep-higher-bmis-kids. (Accessed on 1</a:t>
            </a:r>
            <a:r>
              <a:rPr lang="en-GB" sz="800" baseline="30000" dirty="0"/>
              <a:t>st</a:t>
            </a:r>
            <a:r>
              <a:rPr lang="en-GB" sz="800" dirty="0"/>
              <a:t> April 2019).</a:t>
            </a:r>
          </a:p>
          <a:p>
            <a:pPr marL="0" indent="0">
              <a:lnSpc>
                <a:spcPct val="90000"/>
              </a:lnSpc>
              <a:buNone/>
            </a:pPr>
            <a:r>
              <a:rPr lang="en-GB" sz="800" dirty="0"/>
              <a:t>Boniwell, I. (2008) </a:t>
            </a:r>
            <a:r>
              <a:rPr lang="en-GB" sz="800" i="1" dirty="0"/>
              <a:t>What is Eudaimonia? The concept of Eudaimonic Well-being and Happiness. </a:t>
            </a:r>
            <a:r>
              <a:rPr lang="en-GB" sz="800" dirty="0"/>
              <a:t>Available at:  http://positivepsychology.org.uk/the-concept-of-eudaimonic-well-being/ (Accessed on 3</a:t>
            </a:r>
            <a:r>
              <a:rPr lang="en-GB" sz="800" baseline="30000" dirty="0"/>
              <a:t>rd</a:t>
            </a:r>
            <a:r>
              <a:rPr lang="en-GB" sz="800" dirty="0"/>
              <a:t> April 2019).</a:t>
            </a:r>
          </a:p>
          <a:p>
            <a:pPr marL="0" indent="0">
              <a:lnSpc>
                <a:spcPct val="90000"/>
              </a:lnSpc>
              <a:buNone/>
            </a:pPr>
            <a:r>
              <a:rPr lang="en-GB" sz="800" dirty="0"/>
              <a:t>Bradshaw, J., Mayhew, E. (2005) </a:t>
            </a:r>
            <a:r>
              <a:rPr lang="en-GB" sz="800" i="1" dirty="0"/>
              <a:t>The Well-being of children in the UK </a:t>
            </a:r>
            <a:r>
              <a:rPr lang="en-GB" sz="800" dirty="0"/>
              <a:t>2</a:t>
            </a:r>
            <a:r>
              <a:rPr lang="en-GB" sz="800" baseline="30000" dirty="0"/>
              <a:t>nd</a:t>
            </a:r>
            <a:r>
              <a:rPr lang="en-GB" sz="800" dirty="0"/>
              <a:t> ed. London: Save the Children.</a:t>
            </a:r>
          </a:p>
          <a:p>
            <a:pPr marL="0" indent="0">
              <a:lnSpc>
                <a:spcPct val="90000"/>
              </a:lnSpc>
              <a:buNone/>
            </a:pPr>
            <a:r>
              <a:rPr lang="en-GB" sz="800" dirty="0"/>
              <a:t>Branscum, P., Crowson, M. (2017) The association between environmental and psychosocial factors towards physical activity and screen time of children: an application of the Integrative Behavioural Model, </a:t>
            </a:r>
            <a:r>
              <a:rPr lang="en-GB" sz="800" i="1" dirty="0"/>
              <a:t>Journal of Sports Sciences</a:t>
            </a:r>
            <a:r>
              <a:rPr lang="en-GB" sz="800" dirty="0"/>
              <a:t>, 35 (10), pp. 982-988.</a:t>
            </a:r>
          </a:p>
          <a:p>
            <a:pPr marL="0" indent="0">
              <a:lnSpc>
                <a:spcPct val="90000"/>
              </a:lnSpc>
              <a:buNone/>
            </a:pPr>
            <a:r>
              <a:rPr lang="en-GB" sz="800" dirty="0"/>
              <a:t>Brockman, R. (2010) ‘Parent and child physical activity and sedentary time: Do active parents foster active children?’ </a:t>
            </a:r>
            <a:r>
              <a:rPr lang="en-GB" sz="800" i="1" dirty="0"/>
              <a:t>BMC Public Health, </a:t>
            </a:r>
            <a:r>
              <a:rPr lang="en-GB" sz="800" dirty="0"/>
              <a:t>10(1), p.194</a:t>
            </a:r>
          </a:p>
          <a:p>
            <a:pPr marL="0" indent="0">
              <a:lnSpc>
                <a:spcPct val="90000"/>
              </a:lnSpc>
              <a:buNone/>
            </a:pPr>
            <a:r>
              <a:rPr lang="en-GB" sz="800" dirty="0"/>
              <a:t>Bronfenbrenner, U. (1970) </a:t>
            </a:r>
            <a:r>
              <a:rPr lang="en-GB" sz="800" i="1" dirty="0"/>
              <a:t>Two worlds of childhood: US &amp; USSR</a:t>
            </a:r>
            <a:r>
              <a:rPr lang="en-GB" sz="800" dirty="0"/>
              <a:t>. New York: Russell Sage Foundation.</a:t>
            </a:r>
          </a:p>
          <a:p>
            <a:pPr marL="0" indent="0">
              <a:lnSpc>
                <a:spcPct val="90000"/>
              </a:lnSpc>
              <a:buNone/>
            </a:pPr>
            <a:r>
              <a:rPr lang="en-GB" sz="800" dirty="0"/>
              <a:t>Bronfenbrenner, U. (1979) ‘On families and schools: interview’, </a:t>
            </a:r>
            <a:r>
              <a:rPr lang="en-GB" sz="800" i="1" dirty="0"/>
              <a:t>Educational Leadership</a:t>
            </a:r>
            <a:r>
              <a:rPr lang="en-GB" sz="800" dirty="0"/>
              <a:t>, 36, pp. 458–463. Available at: https://search-ebscohost-com.ezproxy.uwtsd.ac.uk/login.aspx?direct=true&amp;db=eue&amp;AN=519793330&amp;site=ehost-live (Accessed: 6 April 2019).</a:t>
            </a:r>
          </a:p>
          <a:p>
            <a:pPr marL="0" indent="0">
              <a:lnSpc>
                <a:spcPct val="90000"/>
              </a:lnSpc>
              <a:buNone/>
            </a:pPr>
            <a:r>
              <a:rPr lang="en-GB" sz="800" dirty="0"/>
              <a:t>Bronfenbrenner, U. (1979) </a:t>
            </a:r>
            <a:r>
              <a:rPr lang="en-GB" sz="800" i="1" dirty="0"/>
              <a:t>The ecology of human development</a:t>
            </a:r>
            <a:r>
              <a:rPr lang="en-GB" sz="800" dirty="0"/>
              <a:t>. Cambridge, MA: Harvard University Press</a:t>
            </a:r>
          </a:p>
          <a:p>
            <a:pPr marL="0" indent="0">
              <a:lnSpc>
                <a:spcPct val="90000"/>
              </a:lnSpc>
              <a:buNone/>
            </a:pPr>
            <a:r>
              <a:rPr lang="en-GB" sz="800" dirty="0"/>
              <a:t>Bronfenbrenner, U. (2005) </a:t>
            </a:r>
            <a:r>
              <a:rPr lang="en-GB" sz="800" i="1" dirty="0"/>
              <a:t>Making human beings human: Bioecological perspectives on human development</a:t>
            </a:r>
            <a:r>
              <a:rPr lang="en-GB" sz="800" dirty="0"/>
              <a:t>. Thousand Oaks, CA: Sage Publications.</a:t>
            </a:r>
          </a:p>
          <a:p>
            <a:pPr marL="0" indent="0">
              <a:buNone/>
            </a:pPr>
            <a:r>
              <a:rPr lang="en-GB" sz="800" dirty="0"/>
              <a:t>Burrell, A.(2007)  </a:t>
            </a:r>
            <a:r>
              <a:rPr lang="en-GB" sz="800" i="1" dirty="0"/>
              <a:t>Promoting Children’s Well-being in the Primary Years. </a:t>
            </a:r>
            <a:r>
              <a:rPr lang="en-GB" sz="800" dirty="0"/>
              <a:t>London: Continuum, 2007. </a:t>
            </a:r>
          </a:p>
          <a:p>
            <a:pPr marL="0" indent="0">
              <a:lnSpc>
                <a:spcPct val="90000"/>
              </a:lnSpc>
              <a:buNone/>
            </a:pPr>
            <a:r>
              <a:rPr lang="en-GB" sz="800" dirty="0"/>
              <a:t>Carpendale, J. &amp; Lewis, C. (2006) </a:t>
            </a:r>
            <a:r>
              <a:rPr lang="en-GB" sz="800" i="1" dirty="0"/>
              <a:t>How Children Develop Social Understanding. </a:t>
            </a:r>
            <a:r>
              <a:rPr lang="en-GB" sz="800" dirty="0"/>
              <a:t>Blackwell Publishing: Oxford. </a:t>
            </a:r>
          </a:p>
          <a:p>
            <a:pPr marL="0" indent="0">
              <a:lnSpc>
                <a:spcPct val="90000"/>
              </a:lnSpc>
              <a:buNone/>
            </a:pPr>
            <a:endParaRPr lang="en-GB" sz="800" dirty="0"/>
          </a:p>
        </p:txBody>
      </p:sp>
    </p:spTree>
    <p:extLst>
      <p:ext uri="{BB962C8B-B14F-4D97-AF65-F5344CB8AC3E}">
        <p14:creationId xmlns:p14="http://schemas.microsoft.com/office/powerpoint/2010/main" val="2194593934"/>
      </p:ext>
    </p:extLst>
  </p:cSld>
  <p:clrMapOvr>
    <a:masterClrMapping/>
  </p:clrMapOvr>
  <mc:AlternateContent xmlns:mc="http://schemas.openxmlformats.org/markup-compatibility/2006" xmlns:p14="http://schemas.microsoft.com/office/powerpoint/2010/main">
    <mc:Choice Requires="p14">
      <p:transition spd="slow" p14:dur="2500" advTm="8855">
        <p:checker/>
      </p:transition>
    </mc:Choice>
    <mc:Fallback xmlns="">
      <p:transition spd="slow" advTm="8855">
        <p:checker/>
      </p:transition>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90000"/>
                <a:shade val="92000"/>
                <a:satMod val="160000"/>
              </a:schemeClr>
            </a:gs>
            <a:gs pos="77000">
              <a:schemeClr val="bg1">
                <a:tint val="100000"/>
                <a:shade val="73000"/>
                <a:satMod val="155000"/>
              </a:schemeClr>
            </a:gs>
            <a:gs pos="100000">
              <a:schemeClr val="bg1">
                <a:tint val="100000"/>
                <a:shade val="67000"/>
                <a:satMod val="145000"/>
              </a:schemeClr>
            </a:gs>
          </a:gsLst>
          <a:lin ang="5400000" scaled="0"/>
        </a:gra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3E340A62-2AB4-4600-96C6-0B60B6E9654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1">
              <a:lumMod val="75000"/>
            </a:schemeClr>
          </a:solidFill>
          <a:ln>
            <a:noFill/>
          </a:ln>
        </p:spPr>
        <p:style>
          <a:lnRef idx="2">
            <a:schemeClr val="accent1">
              <a:shade val="50000"/>
            </a:schemeClr>
          </a:lnRef>
          <a:fillRef idx="1002">
            <a:schemeClr val="lt2"/>
          </a:fillRef>
          <a:effectRef idx="0">
            <a:schemeClr val="accent1"/>
          </a:effectRef>
          <a:fontRef idx="minor">
            <a:schemeClr val="lt1"/>
          </a:fontRef>
        </p:style>
        <p:txBody>
          <a:bodyPr rtlCol="0" anchor="ctr"/>
          <a:lstStyle/>
          <a:p>
            <a:pPr algn="ctr"/>
            <a:endParaRPr lang="en-US" dirty="0"/>
          </a:p>
        </p:txBody>
      </p:sp>
      <p:sp useBgFill="1">
        <p:nvSpPr>
          <p:cNvPr id="10" name="Rectangle 9">
            <a:extLst>
              <a:ext uri="{FF2B5EF4-FFF2-40B4-BE49-F238E27FC236}">
                <a16:creationId xmlns:a16="http://schemas.microsoft.com/office/drawing/2014/main" id="{BDC681C0-91A4-49F5-8158-CF3ECB854C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7534655" cy="6858000"/>
          </a:xfrm>
          <a:prstGeom prst="rect">
            <a:avLst/>
          </a:prstGeom>
          <a:ln w="6350" cap="sq" cmpd="sng" algn="ctr">
            <a:noFill/>
            <a:prstDash val="solid"/>
            <a:miter lim="800000"/>
          </a:ln>
          <a:effectLst/>
        </p:spPr>
        <p:style>
          <a:lnRef idx="0">
            <a:scrgbClr r="0" g="0" b="0"/>
          </a:lnRef>
          <a:fillRef idx="1002">
            <a:schemeClr val="lt1"/>
          </a:fillRef>
          <a:effectRef idx="0">
            <a:scrgbClr r="0" g="0" b="0"/>
          </a:effectRef>
          <a:fontRef idx="major"/>
        </p:style>
      </p:sp>
      <p:sp>
        <p:nvSpPr>
          <p:cNvPr id="12" name="Rectangle 11">
            <a:extLst>
              <a:ext uri="{FF2B5EF4-FFF2-40B4-BE49-F238E27FC236}">
                <a16:creationId xmlns:a16="http://schemas.microsoft.com/office/drawing/2014/main" id="{D102F34D-849F-4CF9-98E2-E57EC330D44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34655" y="0"/>
            <a:ext cx="4657345" cy="6858000"/>
          </a:xfrm>
          <a:prstGeom prst="rect">
            <a:avLst/>
          </a:prstGeom>
          <a:blipFill dpi="0" rotWithShape="1">
            <a:blip r:embed="rId2">
              <a:alphaModFix amt="6000"/>
              <a:duotone>
                <a:schemeClr val="bg2">
                  <a:shade val="45000"/>
                  <a:satMod val="135000"/>
                </a:schemeClr>
                <a:prstClr val="white"/>
              </a:duotone>
            </a:blip>
            <a:srcRect/>
            <a:tile tx="-44450" ty="38100" sx="85000" sy="85000" flip="none" algn="tl"/>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019287" y="1168400"/>
            <a:ext cx="3697043" cy="4521200"/>
          </a:xfrm>
        </p:spPr>
        <p:txBody>
          <a:bodyPr>
            <a:normAutofit/>
          </a:bodyPr>
          <a:lstStyle/>
          <a:p>
            <a:r>
              <a:rPr lang="en-US" sz="4000" dirty="0">
                <a:solidFill>
                  <a:srgbClr val="FFFFFF"/>
                </a:solidFill>
              </a:rPr>
              <a:t>References</a:t>
            </a:r>
          </a:p>
        </p:txBody>
      </p:sp>
      <p:sp>
        <p:nvSpPr>
          <p:cNvPr id="3" name="Content Placeholder 2"/>
          <p:cNvSpPr>
            <a:spLocks noGrp="1"/>
          </p:cNvSpPr>
          <p:nvPr>
            <p:ph idx="1"/>
          </p:nvPr>
        </p:nvSpPr>
        <p:spPr>
          <a:xfrm>
            <a:off x="643337" y="391887"/>
            <a:ext cx="6326423" cy="5884506"/>
          </a:xfrm>
        </p:spPr>
        <p:txBody>
          <a:bodyPr anchor="ctr">
            <a:noAutofit/>
          </a:bodyPr>
          <a:lstStyle/>
          <a:p>
            <a:pPr marL="0" indent="0">
              <a:lnSpc>
                <a:spcPct val="90000"/>
              </a:lnSpc>
              <a:buNone/>
            </a:pPr>
            <a:r>
              <a:rPr lang="en-GB" sz="800" dirty="0"/>
              <a:t>Coady, M. (2010) ‘</a:t>
            </a:r>
            <a:r>
              <a:rPr lang="en-GB" sz="800" i="1" dirty="0"/>
              <a:t>Ethics in early childhood research’, Doing Early Childhood Research: International Perspectives on Theory and Practice. </a:t>
            </a:r>
            <a:r>
              <a:rPr lang="en-GB" sz="800" dirty="0"/>
              <a:t>2nd Ed. Buckingham: Open University Press.</a:t>
            </a:r>
          </a:p>
          <a:p>
            <a:pPr marL="0" indent="0">
              <a:lnSpc>
                <a:spcPct val="90000"/>
              </a:lnSpc>
              <a:buNone/>
            </a:pPr>
            <a:r>
              <a:rPr lang="en-GB" sz="800" dirty="0"/>
              <a:t>Christakis, D. A., Garrison, M. (2009) ‘Preschool-aged children’s television viewing in child care settings’. </a:t>
            </a:r>
            <a:r>
              <a:rPr lang="en-GB" sz="800" i="1" dirty="0"/>
              <a:t>Pediatrics</a:t>
            </a:r>
            <a:r>
              <a:rPr lang="en-GB" sz="800" dirty="0"/>
              <a:t> 124(6). pp.1627-1632.</a:t>
            </a:r>
          </a:p>
          <a:p>
            <a:pPr marL="0" indent="0">
              <a:lnSpc>
                <a:spcPct val="90000"/>
              </a:lnSpc>
              <a:buNone/>
            </a:pPr>
            <a:r>
              <a:rPr lang="en-GB" sz="800" dirty="0"/>
              <a:t>Collins English Dictionary (2011</a:t>
            </a:r>
            <a:r>
              <a:rPr lang="en-GB" sz="800" i="1" dirty="0"/>
              <a:t>)</a:t>
            </a:r>
            <a:r>
              <a:rPr lang="en-GB" sz="800" dirty="0"/>
              <a:t>New York: Harper Collins Publishers</a:t>
            </a:r>
          </a:p>
          <a:p>
            <a:pPr marL="0" indent="0">
              <a:lnSpc>
                <a:spcPct val="90000"/>
              </a:lnSpc>
              <a:buNone/>
            </a:pPr>
            <a:r>
              <a:rPr lang="en-GB" sz="800" dirty="0"/>
              <a:t>Collins, J., Foley, P. (2008) </a:t>
            </a:r>
            <a:r>
              <a:rPr lang="en-GB" sz="800" i="1" dirty="0"/>
              <a:t>Promoting Children’s Wellbeing: Policy and Practice</a:t>
            </a:r>
            <a:r>
              <a:rPr lang="en-GB" sz="800" dirty="0"/>
              <a:t>. Bristol: Policy Press.</a:t>
            </a:r>
          </a:p>
          <a:p>
            <a:pPr marL="0" indent="0">
              <a:lnSpc>
                <a:spcPct val="90000"/>
              </a:lnSpc>
              <a:buNone/>
            </a:pPr>
            <a:r>
              <a:rPr lang="en-GB" sz="800" dirty="0"/>
              <a:t>Curriculum for Wales (2015) </a:t>
            </a:r>
            <a:r>
              <a:rPr lang="en-GB" sz="800" i="1" dirty="0"/>
              <a:t>Foundation Phase Framework</a:t>
            </a:r>
            <a:r>
              <a:rPr lang="en-GB" sz="800" dirty="0"/>
              <a:t>. Available at: https://learning.gov.wales/docs/learningwales/publications/150803-fp-framework-en.pdf. (Accessed: 1</a:t>
            </a:r>
            <a:r>
              <a:rPr lang="en-GB" sz="800" baseline="30000" dirty="0"/>
              <a:t>st</a:t>
            </a:r>
            <a:r>
              <a:rPr lang="en-GB" sz="800" dirty="0"/>
              <a:t> April 2019)</a:t>
            </a:r>
          </a:p>
          <a:p>
            <a:pPr marL="0" indent="0">
              <a:lnSpc>
                <a:spcPct val="90000"/>
              </a:lnSpc>
              <a:buNone/>
            </a:pPr>
            <a:r>
              <a:rPr lang="en-GB" sz="800" dirty="0"/>
              <a:t>Curriculum for Wales (2018</a:t>
            </a:r>
            <a:r>
              <a:rPr lang="en-GB" sz="800" i="1" dirty="0"/>
              <a:t>) Curriculum Update. </a:t>
            </a:r>
            <a:r>
              <a:rPr lang="en-GB" sz="800" dirty="0"/>
              <a:t>Available at: https://gweddill.gov.wales/docs/dcells/publications/180620-curriculum-update-may-2018-en.pdf. (Accessed: 29</a:t>
            </a:r>
            <a:r>
              <a:rPr lang="en-GB" sz="800" baseline="30000" dirty="0"/>
              <a:t>th</a:t>
            </a:r>
            <a:r>
              <a:rPr lang="en-GB" sz="800" dirty="0"/>
              <a:t> March 2019)</a:t>
            </a:r>
            <a:endParaRPr lang="en-GB" sz="800" i="1" dirty="0"/>
          </a:p>
          <a:p>
            <a:pPr marL="0" indent="0">
              <a:lnSpc>
                <a:spcPct val="90000"/>
              </a:lnSpc>
              <a:buNone/>
            </a:pPr>
            <a:r>
              <a:rPr lang="en-GB" sz="800" dirty="0"/>
              <a:t>Daily Mile (2019) Available at: https://thedailymile.co.uk/ (Accessed on 3</a:t>
            </a:r>
            <a:r>
              <a:rPr lang="en-GB" sz="800" baseline="30000" dirty="0"/>
              <a:t>rd</a:t>
            </a:r>
            <a:r>
              <a:rPr lang="en-GB" sz="800" dirty="0"/>
              <a:t> April 2019)</a:t>
            </a:r>
          </a:p>
          <a:p>
            <a:pPr marL="0" indent="0">
              <a:lnSpc>
                <a:spcPct val="90000"/>
              </a:lnSpc>
              <a:buNone/>
            </a:pPr>
            <a:r>
              <a:rPr lang="en-GB" sz="800" dirty="0"/>
              <a:t>Dahlgren, G., Whitehead, M. 1991. </a:t>
            </a:r>
            <a:r>
              <a:rPr lang="en-GB" sz="800" i="1" dirty="0"/>
              <a:t>Policies and Strategies to Promote Social Equity in Health</a:t>
            </a:r>
            <a:r>
              <a:rPr lang="en-GB" sz="800" dirty="0"/>
              <a:t>. Stockholm: Institute for Futures Studies.</a:t>
            </a:r>
          </a:p>
          <a:p>
            <a:pPr marL="0" indent="0">
              <a:lnSpc>
                <a:spcPct val="90000"/>
              </a:lnSpc>
              <a:buNone/>
            </a:pPr>
            <a:r>
              <a:rPr lang="en-GB" sz="800" dirty="0"/>
              <a:t>David, L. (2014) ‘Social Development Theory (Vygotsky)’ </a:t>
            </a:r>
            <a:r>
              <a:rPr lang="en-GB" sz="800" i="1" dirty="0"/>
              <a:t>Learning Theories. </a:t>
            </a:r>
            <a:r>
              <a:rPr lang="en-GB" sz="800" dirty="0"/>
              <a:t>Available at: https://www.learning-theories.com/vygotskys-social-learning-theory.html. (Accessed: 28</a:t>
            </a:r>
            <a:r>
              <a:rPr lang="en-GB" sz="800" baseline="30000" dirty="0"/>
              <a:t>th</a:t>
            </a:r>
            <a:r>
              <a:rPr lang="en-GB" sz="800" dirty="0"/>
              <a:t> March 2019)</a:t>
            </a:r>
          </a:p>
          <a:p>
            <a:pPr marL="0" indent="0">
              <a:buNone/>
            </a:pPr>
            <a:r>
              <a:rPr lang="en-GB" sz="800" dirty="0"/>
              <a:t>Davies, B. (2014) </a:t>
            </a:r>
            <a:r>
              <a:rPr lang="en-GB" sz="800" i="1" dirty="0"/>
              <a:t>Listening to Children: Being and Becoming.</a:t>
            </a:r>
            <a:r>
              <a:rPr lang="en-GB" sz="800" dirty="0"/>
              <a:t> London: Routledge.</a:t>
            </a:r>
          </a:p>
          <a:p>
            <a:pPr marL="0" indent="0">
              <a:buNone/>
            </a:pPr>
            <a:r>
              <a:rPr lang="en-GB" sz="800" dirty="0"/>
              <a:t>Department for Children, Education, Lifelong Learning and Skills (2008) </a:t>
            </a:r>
            <a:r>
              <a:rPr lang="en-GB" sz="800" i="1" dirty="0"/>
              <a:t>Framework for Children’s Learning for 3 to 7-year-olds in Wales.</a:t>
            </a:r>
            <a:r>
              <a:rPr lang="en-GB" sz="800" dirty="0"/>
              <a:t> Cardiff:  Welsh Government.</a:t>
            </a:r>
          </a:p>
          <a:p>
            <a:pPr marL="0" indent="0">
              <a:lnSpc>
                <a:spcPct val="90000"/>
              </a:lnSpc>
              <a:buNone/>
            </a:pPr>
            <a:r>
              <a:rPr lang="en-GB" sz="800" dirty="0"/>
              <a:t>Diener, E., Ryan, K. (2009) ‘Subjective Well-Being: A General Overview’. </a:t>
            </a:r>
            <a:r>
              <a:rPr lang="en-GB" sz="800" i="1" dirty="0"/>
              <a:t>South African Journal of Psychology</a:t>
            </a:r>
            <a:r>
              <a:rPr lang="en-GB" sz="800" dirty="0"/>
              <a:t>, </a:t>
            </a:r>
            <a:r>
              <a:rPr lang="en-GB" sz="800" i="1" dirty="0"/>
              <a:t>39</a:t>
            </a:r>
            <a:r>
              <a:rPr lang="en-GB" sz="800" dirty="0"/>
              <a:t>(4), 391–406.</a:t>
            </a:r>
          </a:p>
          <a:p>
            <a:pPr marL="0" indent="0">
              <a:lnSpc>
                <a:spcPct val="90000"/>
              </a:lnSpc>
              <a:buNone/>
            </a:pPr>
            <a:r>
              <a:rPr lang="en-GB" sz="800" dirty="0"/>
              <a:t>Donatelle, R., Lorraine, G. (2005) </a:t>
            </a:r>
            <a:r>
              <a:rPr lang="en-GB" sz="800" i="1" dirty="0"/>
              <a:t>Access to Health </a:t>
            </a:r>
            <a:r>
              <a:rPr lang="en-GB" sz="800" dirty="0"/>
              <a:t>9</a:t>
            </a:r>
            <a:r>
              <a:rPr lang="en-GB" sz="800" baseline="30000" dirty="0"/>
              <a:t>th</a:t>
            </a:r>
            <a:r>
              <a:rPr lang="en-GB" sz="800" dirty="0"/>
              <a:t> ed. San Francisco: Benjamin Cummings </a:t>
            </a:r>
          </a:p>
          <a:p>
            <a:pPr marL="0" indent="0">
              <a:lnSpc>
                <a:spcPct val="90000"/>
              </a:lnSpc>
              <a:buNone/>
            </a:pPr>
            <a:r>
              <a:rPr lang="en-GB" sz="800" dirty="0"/>
              <a:t>Early Education (2019) </a:t>
            </a:r>
            <a:r>
              <a:rPr lang="en-GB" sz="800" i="1" dirty="0"/>
              <a:t>The Froebel Trust. </a:t>
            </a:r>
            <a:r>
              <a:rPr lang="en-GB" sz="800" dirty="0"/>
              <a:t>Available at: https://www.early-education.org.uk/about-froebel (Accessed: 4th April 2019).</a:t>
            </a:r>
          </a:p>
          <a:p>
            <a:pPr marL="0" indent="0">
              <a:lnSpc>
                <a:spcPct val="90000"/>
              </a:lnSpc>
              <a:buNone/>
            </a:pPr>
            <a:r>
              <a:rPr lang="en-GB" sz="800" dirty="0"/>
              <a:t>Egan, D. (2007) </a:t>
            </a:r>
            <a:r>
              <a:rPr lang="en-GB" sz="800" i="1" dirty="0"/>
              <a:t>Combating child poverty in Wales: are effective education strategies in place? </a:t>
            </a:r>
            <a:r>
              <a:rPr lang="en-GB" sz="800" dirty="0"/>
              <a:t>York: Joseph Rowntree Foundation.</a:t>
            </a:r>
          </a:p>
          <a:p>
            <a:pPr marL="0" indent="0">
              <a:lnSpc>
                <a:spcPct val="90000"/>
              </a:lnSpc>
              <a:buNone/>
            </a:pPr>
            <a:r>
              <a:rPr lang="en-GB" sz="800" dirty="0" err="1"/>
              <a:t>Escaron</a:t>
            </a:r>
            <a:r>
              <a:rPr lang="en-GB" sz="800" dirty="0"/>
              <a:t>, Anne. (2009) ‘Undeserved communities have the highest need for built environment interventions targeting obesity.’ </a:t>
            </a:r>
            <a:r>
              <a:rPr lang="en-GB" sz="800" i="1" dirty="0"/>
              <a:t>American Journal of Public Health</a:t>
            </a:r>
            <a:r>
              <a:rPr lang="en-GB" sz="800" dirty="0"/>
              <a:t> 99.7 pp. 1159-60.</a:t>
            </a:r>
          </a:p>
          <a:p>
            <a:pPr marL="0" indent="0">
              <a:lnSpc>
                <a:spcPct val="90000"/>
              </a:lnSpc>
              <a:buNone/>
            </a:pPr>
            <a:r>
              <a:rPr lang="en-GB" sz="800" dirty="0"/>
              <a:t>Fuller, C., Lehman, E., Hicks, S., Novick, M. (2017) ‘Bedtime Use of Technology and Associated Sleep Problems in Children’. </a:t>
            </a:r>
            <a:r>
              <a:rPr lang="en-GB" sz="800" i="1" dirty="0"/>
              <a:t>Global Paediatric Health</a:t>
            </a:r>
            <a:r>
              <a:rPr lang="en-GB" sz="800" dirty="0"/>
              <a:t>. Available at: https://doi.org/10.1177/2333794X17736972 (Accessed: 2</a:t>
            </a:r>
            <a:r>
              <a:rPr lang="en-GB" sz="800" baseline="30000" dirty="0"/>
              <a:t>nd</a:t>
            </a:r>
            <a:r>
              <a:rPr lang="en-GB" sz="800" dirty="0"/>
              <a:t> April 2019)</a:t>
            </a:r>
          </a:p>
          <a:p>
            <a:pPr marL="0" indent="0">
              <a:lnSpc>
                <a:spcPct val="90000"/>
              </a:lnSpc>
              <a:buNone/>
            </a:pPr>
            <a:r>
              <a:rPr lang="en-GB" sz="800" dirty="0"/>
              <a:t>Ginsburg, K. (2007). ‘The Importance of Play in Promoting Healthy Child Development and Maintaining Strong Parent-Child Bonds’. </a:t>
            </a:r>
            <a:r>
              <a:rPr lang="en-GB" sz="800" i="1" dirty="0"/>
              <a:t>Paediatrics,</a:t>
            </a:r>
            <a:r>
              <a:rPr lang="en-GB" sz="800" dirty="0"/>
              <a:t> 119(1), pp. 182-191.</a:t>
            </a:r>
          </a:p>
          <a:p>
            <a:pPr marL="0" indent="0">
              <a:lnSpc>
                <a:spcPct val="90000"/>
              </a:lnSpc>
              <a:buNone/>
            </a:pPr>
            <a:r>
              <a:rPr lang="en-GB" sz="800" dirty="0"/>
              <a:t>Gray, C., &amp; MacBlain, S. (2015) </a:t>
            </a:r>
            <a:r>
              <a:rPr lang="en-GB" sz="800" i="1" dirty="0"/>
              <a:t>Learning theories in childhood</a:t>
            </a:r>
            <a:r>
              <a:rPr lang="en-GB" sz="800" dirty="0"/>
              <a:t> 2</a:t>
            </a:r>
            <a:r>
              <a:rPr lang="en-GB" sz="800" baseline="30000" dirty="0"/>
              <a:t>nd</a:t>
            </a:r>
            <a:r>
              <a:rPr lang="en-GB" sz="800" dirty="0"/>
              <a:t> ed. Los Angeles: SAGE</a:t>
            </a:r>
          </a:p>
        </p:txBody>
      </p:sp>
    </p:spTree>
    <p:extLst>
      <p:ext uri="{BB962C8B-B14F-4D97-AF65-F5344CB8AC3E}">
        <p14:creationId xmlns:p14="http://schemas.microsoft.com/office/powerpoint/2010/main" val="3791014802"/>
      </p:ext>
    </p:extLst>
  </p:cSld>
  <p:clrMapOvr>
    <a:masterClrMapping/>
  </p:clrMapOvr>
  <mc:AlternateContent xmlns:mc="http://schemas.openxmlformats.org/markup-compatibility/2006" xmlns:p14="http://schemas.microsoft.com/office/powerpoint/2010/main">
    <mc:Choice Requires="p14">
      <p:transition spd="slow" p14:dur="2500" advTm="1795">
        <p:checker/>
      </p:transition>
    </mc:Choice>
    <mc:Fallback xmlns="">
      <p:transition spd="slow" advTm="1795">
        <p:checker/>
      </p:transition>
    </mc:Fallback>
  </mc:AlternateContent>
</p:sld>
</file>

<file path=ppt/slides/slide16.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90000"/>
                <a:shade val="92000"/>
                <a:satMod val="160000"/>
              </a:schemeClr>
            </a:gs>
            <a:gs pos="77000">
              <a:schemeClr val="bg1">
                <a:tint val="100000"/>
                <a:shade val="73000"/>
                <a:satMod val="155000"/>
              </a:schemeClr>
            </a:gs>
            <a:gs pos="100000">
              <a:schemeClr val="bg1">
                <a:tint val="100000"/>
                <a:shade val="67000"/>
                <a:satMod val="145000"/>
              </a:schemeClr>
            </a:gs>
          </a:gsLst>
          <a:lin ang="5400000" scaled="0"/>
        </a:gra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3E340A62-2AB4-4600-96C6-0B60B6E9654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1">
              <a:lumMod val="75000"/>
            </a:schemeClr>
          </a:solidFill>
          <a:ln>
            <a:noFill/>
          </a:ln>
        </p:spPr>
        <p:style>
          <a:lnRef idx="2">
            <a:schemeClr val="accent1">
              <a:shade val="50000"/>
            </a:schemeClr>
          </a:lnRef>
          <a:fillRef idx="1002">
            <a:schemeClr val="lt2"/>
          </a:fillRef>
          <a:effectRef idx="0">
            <a:schemeClr val="accent1"/>
          </a:effectRef>
          <a:fontRef idx="minor">
            <a:schemeClr val="lt1"/>
          </a:fontRef>
        </p:style>
        <p:txBody>
          <a:bodyPr rtlCol="0" anchor="ctr"/>
          <a:lstStyle/>
          <a:p>
            <a:pPr algn="ctr"/>
            <a:endParaRPr lang="en-US" dirty="0"/>
          </a:p>
        </p:txBody>
      </p:sp>
      <p:sp useBgFill="1">
        <p:nvSpPr>
          <p:cNvPr id="10" name="Rectangle 9">
            <a:extLst>
              <a:ext uri="{FF2B5EF4-FFF2-40B4-BE49-F238E27FC236}">
                <a16:creationId xmlns:a16="http://schemas.microsoft.com/office/drawing/2014/main" id="{BDC681C0-91A4-49F5-8158-CF3ECB854C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7534655" cy="6858000"/>
          </a:xfrm>
          <a:prstGeom prst="rect">
            <a:avLst/>
          </a:prstGeom>
          <a:ln w="6350" cap="sq" cmpd="sng" algn="ctr">
            <a:noFill/>
            <a:prstDash val="solid"/>
            <a:miter lim="800000"/>
          </a:ln>
          <a:effectLst/>
        </p:spPr>
        <p:style>
          <a:lnRef idx="0">
            <a:scrgbClr r="0" g="0" b="0"/>
          </a:lnRef>
          <a:fillRef idx="1002">
            <a:schemeClr val="lt1"/>
          </a:fillRef>
          <a:effectRef idx="0">
            <a:scrgbClr r="0" g="0" b="0"/>
          </a:effectRef>
          <a:fontRef idx="major"/>
        </p:style>
      </p:sp>
      <p:sp>
        <p:nvSpPr>
          <p:cNvPr id="12" name="Rectangle 11">
            <a:extLst>
              <a:ext uri="{FF2B5EF4-FFF2-40B4-BE49-F238E27FC236}">
                <a16:creationId xmlns:a16="http://schemas.microsoft.com/office/drawing/2014/main" id="{D102F34D-849F-4CF9-98E2-E57EC330D44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34655" y="0"/>
            <a:ext cx="4657345" cy="6858000"/>
          </a:xfrm>
          <a:prstGeom prst="rect">
            <a:avLst/>
          </a:prstGeom>
          <a:blipFill dpi="0" rotWithShape="1">
            <a:blip r:embed="rId2">
              <a:alphaModFix amt="6000"/>
              <a:duotone>
                <a:schemeClr val="bg2">
                  <a:shade val="45000"/>
                  <a:satMod val="135000"/>
                </a:schemeClr>
                <a:prstClr val="white"/>
              </a:duotone>
            </a:blip>
            <a:srcRect/>
            <a:tile tx="-44450" ty="38100" sx="85000" sy="85000" flip="none" algn="tl"/>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019287" y="1168400"/>
            <a:ext cx="3697043" cy="4521200"/>
          </a:xfrm>
        </p:spPr>
        <p:txBody>
          <a:bodyPr>
            <a:normAutofit/>
          </a:bodyPr>
          <a:lstStyle/>
          <a:p>
            <a:r>
              <a:rPr lang="en-US" sz="4000" dirty="0">
                <a:solidFill>
                  <a:srgbClr val="FFFFFF"/>
                </a:solidFill>
              </a:rPr>
              <a:t>References</a:t>
            </a:r>
          </a:p>
        </p:txBody>
      </p:sp>
      <p:sp>
        <p:nvSpPr>
          <p:cNvPr id="3" name="Content Placeholder 2"/>
          <p:cNvSpPr>
            <a:spLocks noGrp="1"/>
          </p:cNvSpPr>
          <p:nvPr>
            <p:ph idx="1"/>
          </p:nvPr>
        </p:nvSpPr>
        <p:spPr>
          <a:xfrm>
            <a:off x="604116" y="223935"/>
            <a:ext cx="6326423" cy="6518987"/>
          </a:xfrm>
        </p:spPr>
        <p:txBody>
          <a:bodyPr anchor="ctr">
            <a:noAutofit/>
          </a:bodyPr>
          <a:lstStyle/>
          <a:p>
            <a:pPr marL="0" indent="0">
              <a:lnSpc>
                <a:spcPct val="90000"/>
              </a:lnSpc>
              <a:buNone/>
            </a:pPr>
            <a:r>
              <a:rPr lang="en-GB" sz="800" dirty="0"/>
              <a:t>Harris, P., Manatakis, H. (2013) </a:t>
            </a:r>
            <a:r>
              <a:rPr lang="en-GB" sz="800" i="1" dirty="0"/>
              <a:t>Children as Citizens: Engaging with the Child’s Voice in Education Settings.  </a:t>
            </a:r>
            <a:r>
              <a:rPr lang="en-GB" sz="800" dirty="0"/>
              <a:t>London: Routledge.</a:t>
            </a:r>
          </a:p>
          <a:p>
            <a:pPr marL="0" indent="0">
              <a:lnSpc>
                <a:spcPct val="90000"/>
              </a:lnSpc>
              <a:buNone/>
            </a:pPr>
            <a:r>
              <a:rPr lang="en-GB" sz="800" dirty="0"/>
              <a:t>Hill, D., Ameenuddin, N., Chassiakos, Y., Cross, C., Hutchinson, J., Levine, A., Swanson, W. (2016) ‘Media and young minds’. </a:t>
            </a:r>
            <a:r>
              <a:rPr lang="en-GB" sz="800" i="1" dirty="0"/>
              <a:t>Paediatrics</a:t>
            </a:r>
            <a:r>
              <a:rPr lang="en-GB" sz="800" dirty="0"/>
              <a:t>, 138 (5) pp. 2016-2591</a:t>
            </a:r>
          </a:p>
          <a:p>
            <a:pPr marL="0" indent="0" fontAlgn="base">
              <a:buNone/>
            </a:pPr>
            <a:r>
              <a:rPr lang="en-GB" sz="800" dirty="0"/>
              <a:t>Hjelm, John. (2010) </a:t>
            </a:r>
            <a:r>
              <a:rPr lang="en-GB" sz="800" i="1" dirty="0"/>
              <a:t>The Dimensions of Health: Conceptual Models</a:t>
            </a:r>
            <a:r>
              <a:rPr lang="en-GB" sz="800" dirty="0"/>
              <a:t>. Burlington: Jones &amp; Bartlett Publishers</a:t>
            </a:r>
          </a:p>
          <a:p>
            <a:pPr marL="0" indent="0">
              <a:buNone/>
            </a:pPr>
            <a:r>
              <a:rPr lang="en-GB" sz="800" dirty="0"/>
              <a:t>Holloway, L., Green, S., Livingstone. (2013) </a:t>
            </a:r>
            <a:r>
              <a:rPr lang="en-GB" sz="800" i="1" dirty="0"/>
              <a:t>Zero to eight: Young children and their internet use. </a:t>
            </a:r>
            <a:r>
              <a:rPr lang="en-GB" sz="800" dirty="0"/>
              <a:t>Available at: htttp://eprints.lse.ac.uk/52630/1/Zero_to_eight.pdf. (Accessed: 29</a:t>
            </a:r>
            <a:r>
              <a:rPr lang="en-GB" sz="800" baseline="30000" dirty="0"/>
              <a:t>th</a:t>
            </a:r>
            <a:r>
              <a:rPr lang="en-GB" sz="800" dirty="0"/>
              <a:t> March 2019)</a:t>
            </a:r>
          </a:p>
          <a:p>
            <a:pPr marL="0" indent="0">
              <a:lnSpc>
                <a:spcPct val="90000"/>
              </a:lnSpc>
              <a:buNone/>
            </a:pPr>
            <a:r>
              <a:rPr lang="en-GB" sz="800" dirty="0"/>
              <a:t>Hyson, M., Biggar-Tomlinson, H. (2015) </a:t>
            </a:r>
            <a:r>
              <a:rPr lang="en-GB" sz="800" i="1" dirty="0"/>
              <a:t>The Early Years Matters</a:t>
            </a:r>
            <a:r>
              <a:rPr lang="en-GB" sz="800" dirty="0"/>
              <a:t>. New York: Teachers College Press.</a:t>
            </a:r>
          </a:p>
          <a:p>
            <a:pPr marL="0" indent="0">
              <a:lnSpc>
                <a:spcPct val="90000"/>
              </a:lnSpc>
              <a:buNone/>
            </a:pPr>
            <a:r>
              <a:rPr lang="en-GB" sz="800" dirty="0"/>
              <a:t>Iglowstein, I., Jenni, O., Molinari, L., Largo. L. ( 2003) ‘Sleep duration from infancy to adolescence: Reference values and generational trends;. </a:t>
            </a:r>
            <a:r>
              <a:rPr lang="en-GB" sz="800" i="1" dirty="0"/>
              <a:t>Pediatrics</a:t>
            </a:r>
            <a:r>
              <a:rPr lang="en-GB" sz="800" dirty="0"/>
              <a:t> 111(2) pp. 302-307.</a:t>
            </a:r>
          </a:p>
          <a:p>
            <a:pPr marL="0" indent="0">
              <a:lnSpc>
                <a:spcPct val="90000"/>
              </a:lnSpc>
              <a:buNone/>
            </a:pPr>
            <a:r>
              <a:rPr lang="en-GB" sz="800" dirty="0"/>
              <a:t>Information Commissioner’s Office (ICO) (2018) </a:t>
            </a:r>
            <a:r>
              <a:rPr lang="en-GB" sz="800" i="1" dirty="0"/>
              <a:t>Guide to the GDPR. </a:t>
            </a:r>
            <a:r>
              <a:rPr lang="en-GB" sz="800" dirty="0"/>
              <a:t> Cardiff: ICO.</a:t>
            </a:r>
          </a:p>
          <a:p>
            <a:pPr marL="0" indent="0">
              <a:lnSpc>
                <a:spcPct val="90000"/>
              </a:lnSpc>
              <a:buNone/>
            </a:pPr>
            <a:r>
              <a:rPr lang="en-GB" sz="800" dirty="0"/>
              <a:t>Jago (2010) </a:t>
            </a:r>
            <a:r>
              <a:rPr lang="en-GB" sz="800" i="1" dirty="0"/>
              <a:t>BMC Public Health. </a:t>
            </a:r>
            <a:r>
              <a:rPr lang="en-GB" sz="800" dirty="0"/>
              <a:t>Available at: http://www.biomedcentral.com/1471-2458/10/194. (Accessed: 30</a:t>
            </a:r>
            <a:r>
              <a:rPr lang="en-GB" sz="800" baseline="30000" dirty="0"/>
              <a:t>th</a:t>
            </a:r>
            <a:r>
              <a:rPr lang="en-GB" sz="800" dirty="0"/>
              <a:t> March 2019)</a:t>
            </a:r>
          </a:p>
          <a:p>
            <a:pPr marL="0" indent="0">
              <a:lnSpc>
                <a:spcPct val="90000"/>
              </a:lnSpc>
              <a:buNone/>
            </a:pPr>
            <a:r>
              <a:rPr lang="en-GB" sz="800" dirty="0"/>
              <a:t>Johnson, U., Wu. (2018) ‘Screen Time Relationship of Chinese Parents and Their Children.’ </a:t>
            </a:r>
            <a:r>
              <a:rPr lang="en-GB" sz="800" i="1" dirty="0"/>
              <a:t>Children and Youth Services Review</a:t>
            </a:r>
            <a:r>
              <a:rPr lang="en-GB" sz="800" dirty="0"/>
              <a:t> 94, pp. 659-69.</a:t>
            </a:r>
          </a:p>
          <a:p>
            <a:pPr marL="0" indent="0">
              <a:lnSpc>
                <a:spcPct val="90000"/>
              </a:lnSpc>
              <a:buNone/>
            </a:pPr>
            <a:r>
              <a:rPr lang="en-GB" sz="800" dirty="0"/>
              <a:t>Kaufman, J. (2013) </a:t>
            </a:r>
            <a:r>
              <a:rPr lang="en-GB" sz="800" i="1" dirty="0"/>
              <a:t>Touch-screen Technology and Children</a:t>
            </a:r>
            <a:r>
              <a:rPr lang="en-GB" sz="800" dirty="0"/>
              <a:t>. Available at: https://www.childmags.com.au/touch-screen-technology-and-children/. (Accessed: 8</a:t>
            </a:r>
            <a:r>
              <a:rPr lang="en-GB" sz="800" baseline="30000" dirty="0"/>
              <a:t>th</a:t>
            </a:r>
            <a:r>
              <a:rPr lang="en-GB" sz="800" dirty="0"/>
              <a:t> April 2019.)</a:t>
            </a:r>
          </a:p>
          <a:p>
            <a:pPr marL="0" indent="0">
              <a:lnSpc>
                <a:spcPct val="90000"/>
              </a:lnSpc>
              <a:buNone/>
            </a:pPr>
            <a:r>
              <a:rPr lang="en-GB" sz="800" dirty="0"/>
              <a:t>Kelly, Leanne. (2013) ‘Conducting focus groups with child participants’. </a:t>
            </a:r>
            <a:r>
              <a:rPr lang="en-GB" sz="800" i="1" dirty="0"/>
              <a:t>Developing Practice: The Child, Youth and Family Work Journal</a:t>
            </a:r>
            <a:r>
              <a:rPr lang="en-GB" sz="800" dirty="0"/>
              <a:t>. 78 pp. 1445-6818.</a:t>
            </a:r>
          </a:p>
          <a:p>
            <a:pPr marL="0" indent="0">
              <a:lnSpc>
                <a:spcPct val="90000"/>
              </a:lnSpc>
              <a:buNone/>
            </a:pPr>
            <a:r>
              <a:rPr lang="en-GB" sz="800" dirty="0"/>
              <a:t>Krueger, R., Casey, A. (2009) </a:t>
            </a:r>
            <a:r>
              <a:rPr lang="en-GB" sz="800" i="1" dirty="0"/>
              <a:t>Focus groups: a practical guide for applied research </a:t>
            </a:r>
            <a:r>
              <a:rPr lang="en-GB" sz="800" dirty="0"/>
              <a:t>(pp155-160). Thousand Oaks:</a:t>
            </a:r>
            <a:r>
              <a:rPr lang="en-US" sz="800" dirty="0"/>
              <a:t> Sage Publications,</a:t>
            </a:r>
            <a:endParaRPr lang="en-GB" sz="800" dirty="0"/>
          </a:p>
          <a:p>
            <a:pPr marL="0" indent="0">
              <a:lnSpc>
                <a:spcPct val="90000"/>
              </a:lnSpc>
              <a:buNone/>
            </a:pPr>
            <a:r>
              <a:rPr lang="en-GB" sz="800" dirty="0"/>
              <a:t>Lancaster, Y., Broadbent, V. (2010) </a:t>
            </a:r>
            <a:r>
              <a:rPr lang="en-GB" sz="800" i="1" dirty="0"/>
              <a:t>Listening to Young Children. </a:t>
            </a:r>
            <a:r>
              <a:rPr lang="en-GB" sz="800" dirty="0"/>
              <a:t>2nd Ed. Maidenhead: Coram Family and Open University Press.</a:t>
            </a:r>
          </a:p>
          <a:p>
            <a:pPr marL="0" indent="0">
              <a:lnSpc>
                <a:spcPct val="90000"/>
              </a:lnSpc>
              <a:buNone/>
            </a:pPr>
            <a:r>
              <a:rPr lang="en-GB" sz="800" dirty="0"/>
              <a:t>Lauricella, Wartella, Rideout (2015) ‘Young children's screen time: The complex role of parent and child factors’. </a:t>
            </a:r>
            <a:r>
              <a:rPr lang="en-GB" sz="800" i="1" dirty="0"/>
              <a:t>Journal of Applied Developmental Psychology</a:t>
            </a:r>
            <a:r>
              <a:rPr lang="en-GB" sz="800" dirty="0"/>
              <a:t>, 36, pp.11–17.</a:t>
            </a:r>
          </a:p>
          <a:p>
            <a:pPr marL="0" indent="0">
              <a:lnSpc>
                <a:spcPct val="90000"/>
              </a:lnSpc>
              <a:buNone/>
            </a:pPr>
            <a:r>
              <a:rPr lang="en-GB" sz="800" dirty="0"/>
              <a:t>Leaver, T. (2011) </a:t>
            </a:r>
            <a:r>
              <a:rPr lang="en-GB" sz="800" i="1" dirty="0"/>
              <a:t>The Ends of Online Identity</a:t>
            </a:r>
            <a:r>
              <a:rPr lang="en-GB" sz="800" dirty="0"/>
              <a:t>. Available at: http://curtin.academia.edu/TamaLeaver/Talks. (Accessed: 2</a:t>
            </a:r>
            <a:r>
              <a:rPr lang="en-GB" sz="800" baseline="30000" dirty="0"/>
              <a:t>nd</a:t>
            </a:r>
            <a:r>
              <a:rPr lang="en-GB" sz="800" dirty="0"/>
              <a:t> April 2019)</a:t>
            </a:r>
          </a:p>
          <a:p>
            <a:pPr marL="0" indent="0">
              <a:lnSpc>
                <a:spcPct val="90000"/>
              </a:lnSpc>
              <a:buNone/>
            </a:pPr>
            <a:r>
              <a:rPr lang="en-GB" sz="800" dirty="0"/>
              <a:t>Linn, S. (2010) </a:t>
            </a:r>
            <a:r>
              <a:rPr lang="en-GB" sz="800" i="1" dirty="0"/>
              <a:t>Commercialism in children’s lives. </a:t>
            </a:r>
            <a:r>
              <a:rPr lang="en-GB" sz="800" i="1" dirty="0" err="1"/>
              <a:t>Worldwatch</a:t>
            </a:r>
            <a:r>
              <a:rPr lang="en-GB" sz="800" i="1" dirty="0"/>
              <a:t> Institute: State of the world 2010: Transforming cultures from consumerism to sustainability. </a:t>
            </a:r>
            <a:r>
              <a:rPr lang="en-GB" sz="800" dirty="0"/>
              <a:t>New York: New Press.</a:t>
            </a:r>
          </a:p>
          <a:p>
            <a:pPr marL="0" indent="0">
              <a:lnSpc>
                <a:spcPct val="90000"/>
              </a:lnSpc>
              <a:buNone/>
            </a:pPr>
            <a:r>
              <a:rPr lang="en-GB" sz="800" dirty="0"/>
              <a:t>Lobel, Adam. (2017).’Video Gaming and Children's Psychosocial Wellbeing: A Longitudinal Study’. </a:t>
            </a:r>
            <a:r>
              <a:rPr lang="en-GB" sz="800" i="1" dirty="0"/>
              <a:t>Journal of Youth &amp; Adolescence,</a:t>
            </a:r>
            <a:r>
              <a:rPr lang="en-GB" sz="800" dirty="0"/>
              <a:t> </a:t>
            </a:r>
            <a:r>
              <a:rPr lang="en-GB" sz="800" i="1" dirty="0"/>
              <a:t>46</a:t>
            </a:r>
            <a:r>
              <a:rPr lang="en-GB" sz="800" dirty="0"/>
              <a:t>(4), pp. 884-898.</a:t>
            </a:r>
          </a:p>
          <a:p>
            <a:pPr marL="0" indent="0">
              <a:lnSpc>
                <a:spcPct val="90000"/>
              </a:lnSpc>
              <a:buNone/>
            </a:pPr>
            <a:r>
              <a:rPr lang="en-GB" sz="800" dirty="0"/>
              <a:t>Louv, R. (2005) </a:t>
            </a:r>
            <a:r>
              <a:rPr lang="en-GB" sz="800" i="1" dirty="0"/>
              <a:t>Last Child in the Woods: Saving Our Children from Nature-Deficit Disorder</a:t>
            </a:r>
            <a:r>
              <a:rPr lang="en-GB" sz="800" dirty="0"/>
              <a:t>. New York: Algonquin Books.</a:t>
            </a:r>
          </a:p>
          <a:p>
            <a:pPr marL="0" indent="0">
              <a:lnSpc>
                <a:spcPct val="90000"/>
              </a:lnSpc>
              <a:buNone/>
            </a:pPr>
            <a:r>
              <a:rPr lang="en-GB" sz="800" dirty="0"/>
              <a:t>Maslow, A. (1970) </a:t>
            </a:r>
            <a:r>
              <a:rPr lang="en-GB" sz="800" i="1" dirty="0"/>
              <a:t>Motivation and personality. </a:t>
            </a:r>
            <a:r>
              <a:rPr lang="en-GB" sz="800" dirty="0"/>
              <a:t>New York: Harper and Rowe.</a:t>
            </a:r>
          </a:p>
        </p:txBody>
      </p:sp>
    </p:spTree>
    <p:extLst>
      <p:ext uri="{BB962C8B-B14F-4D97-AF65-F5344CB8AC3E}">
        <p14:creationId xmlns:p14="http://schemas.microsoft.com/office/powerpoint/2010/main" val="2032256062"/>
      </p:ext>
    </p:extLst>
  </p:cSld>
  <p:clrMapOvr>
    <a:masterClrMapping/>
  </p:clrMapOvr>
  <mc:AlternateContent xmlns:mc="http://schemas.openxmlformats.org/markup-compatibility/2006" xmlns:p14="http://schemas.microsoft.com/office/powerpoint/2010/main">
    <mc:Choice Requires="p14">
      <p:transition spd="slow" p14:dur="2500" advTm="1067">
        <p:checker/>
      </p:transition>
    </mc:Choice>
    <mc:Fallback xmlns="">
      <p:transition spd="slow" advTm="1067">
        <p:checker/>
      </p:transition>
    </mc:Fallback>
  </mc:AlternateContent>
</p:sld>
</file>

<file path=ppt/slides/slide17.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90000"/>
                <a:shade val="92000"/>
                <a:satMod val="160000"/>
              </a:schemeClr>
            </a:gs>
            <a:gs pos="77000">
              <a:schemeClr val="bg1">
                <a:tint val="100000"/>
                <a:shade val="73000"/>
                <a:satMod val="155000"/>
              </a:schemeClr>
            </a:gs>
            <a:gs pos="100000">
              <a:schemeClr val="bg1">
                <a:tint val="100000"/>
                <a:shade val="67000"/>
                <a:satMod val="145000"/>
              </a:schemeClr>
            </a:gs>
          </a:gsLst>
          <a:lin ang="5400000" scaled="0"/>
        </a:gra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3E340A62-2AB4-4600-96C6-0B60B6E9654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1">
              <a:lumMod val="75000"/>
            </a:schemeClr>
          </a:solidFill>
          <a:ln>
            <a:noFill/>
          </a:ln>
        </p:spPr>
        <p:style>
          <a:lnRef idx="2">
            <a:schemeClr val="accent1">
              <a:shade val="50000"/>
            </a:schemeClr>
          </a:lnRef>
          <a:fillRef idx="1002">
            <a:schemeClr val="lt2"/>
          </a:fillRef>
          <a:effectRef idx="0">
            <a:schemeClr val="accent1"/>
          </a:effectRef>
          <a:fontRef idx="minor">
            <a:schemeClr val="lt1"/>
          </a:fontRef>
        </p:style>
        <p:txBody>
          <a:bodyPr rtlCol="0" anchor="ctr"/>
          <a:lstStyle/>
          <a:p>
            <a:pPr algn="ctr"/>
            <a:endParaRPr lang="en-US" dirty="0"/>
          </a:p>
        </p:txBody>
      </p:sp>
      <p:sp useBgFill="1">
        <p:nvSpPr>
          <p:cNvPr id="10" name="Rectangle 9">
            <a:extLst>
              <a:ext uri="{FF2B5EF4-FFF2-40B4-BE49-F238E27FC236}">
                <a16:creationId xmlns:a16="http://schemas.microsoft.com/office/drawing/2014/main" id="{BDC681C0-91A4-49F5-8158-CF3ECB854C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7534655" cy="6858000"/>
          </a:xfrm>
          <a:prstGeom prst="rect">
            <a:avLst/>
          </a:prstGeom>
          <a:ln w="6350" cap="sq" cmpd="sng" algn="ctr">
            <a:noFill/>
            <a:prstDash val="solid"/>
            <a:miter lim="800000"/>
          </a:ln>
          <a:effectLst/>
        </p:spPr>
        <p:style>
          <a:lnRef idx="0">
            <a:scrgbClr r="0" g="0" b="0"/>
          </a:lnRef>
          <a:fillRef idx="1002">
            <a:schemeClr val="lt1"/>
          </a:fillRef>
          <a:effectRef idx="0">
            <a:scrgbClr r="0" g="0" b="0"/>
          </a:effectRef>
          <a:fontRef idx="major"/>
        </p:style>
      </p:sp>
      <p:sp>
        <p:nvSpPr>
          <p:cNvPr id="12" name="Rectangle 11">
            <a:extLst>
              <a:ext uri="{FF2B5EF4-FFF2-40B4-BE49-F238E27FC236}">
                <a16:creationId xmlns:a16="http://schemas.microsoft.com/office/drawing/2014/main" id="{D102F34D-849F-4CF9-98E2-E57EC330D44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34655" y="0"/>
            <a:ext cx="4657345" cy="6858000"/>
          </a:xfrm>
          <a:prstGeom prst="rect">
            <a:avLst/>
          </a:prstGeom>
          <a:blipFill dpi="0" rotWithShape="1">
            <a:blip r:embed="rId2">
              <a:alphaModFix amt="6000"/>
              <a:duotone>
                <a:schemeClr val="bg2">
                  <a:shade val="45000"/>
                  <a:satMod val="135000"/>
                </a:schemeClr>
                <a:prstClr val="white"/>
              </a:duotone>
            </a:blip>
            <a:srcRect/>
            <a:tile tx="-44450" ty="38100" sx="85000" sy="85000" flip="none" algn="tl"/>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019287" y="1168400"/>
            <a:ext cx="3697043" cy="4521200"/>
          </a:xfrm>
        </p:spPr>
        <p:txBody>
          <a:bodyPr>
            <a:normAutofit/>
          </a:bodyPr>
          <a:lstStyle/>
          <a:p>
            <a:r>
              <a:rPr lang="en-US" sz="4000" dirty="0">
                <a:solidFill>
                  <a:srgbClr val="FFFFFF"/>
                </a:solidFill>
              </a:rPr>
              <a:t>References</a:t>
            </a:r>
          </a:p>
        </p:txBody>
      </p:sp>
      <p:sp>
        <p:nvSpPr>
          <p:cNvPr id="3" name="Content Placeholder 2"/>
          <p:cNvSpPr>
            <a:spLocks noGrp="1"/>
          </p:cNvSpPr>
          <p:nvPr>
            <p:ph idx="1"/>
          </p:nvPr>
        </p:nvSpPr>
        <p:spPr>
          <a:xfrm>
            <a:off x="643337" y="130629"/>
            <a:ext cx="6326423" cy="6531428"/>
          </a:xfrm>
        </p:spPr>
        <p:txBody>
          <a:bodyPr anchor="ctr">
            <a:noAutofit/>
          </a:bodyPr>
          <a:lstStyle/>
          <a:p>
            <a:pPr marL="0" indent="0">
              <a:lnSpc>
                <a:spcPct val="90000"/>
              </a:lnSpc>
              <a:buNone/>
            </a:pPr>
            <a:r>
              <a:rPr lang="en-GB" sz="800" dirty="0"/>
              <a:t>McBride, D. L. (2012) ‘Children and Outdoor Play’ </a:t>
            </a:r>
            <a:r>
              <a:rPr lang="en-GB" sz="800" i="1" dirty="0"/>
              <a:t>Journal of Pediatric Nursing</a:t>
            </a:r>
            <a:r>
              <a:rPr lang="en-GB" sz="800" dirty="0"/>
              <a:t>, 27(4), pp. 421-422.</a:t>
            </a:r>
          </a:p>
          <a:p>
            <a:pPr marL="0" indent="0">
              <a:lnSpc>
                <a:spcPct val="90000"/>
              </a:lnSpc>
              <a:buNone/>
            </a:pPr>
            <a:r>
              <a:rPr lang="en-GB" sz="800" dirty="0"/>
              <a:t>Mooney, C. G. (2000) An introduction to Dewey, Montessori, Erickson, Piaget and Vygotsky. St Paul, MN: Redleaf Press.</a:t>
            </a:r>
          </a:p>
          <a:p>
            <a:pPr marL="0" indent="0">
              <a:lnSpc>
                <a:spcPct val="90000"/>
              </a:lnSpc>
              <a:buNone/>
            </a:pPr>
            <a:r>
              <a:rPr lang="en-GB" sz="800" dirty="0"/>
              <a:t>Montessori, M. (1996) </a:t>
            </a:r>
            <a:r>
              <a:rPr lang="en-GB" sz="800" i="1" dirty="0"/>
              <a:t>The secret of childhood</a:t>
            </a:r>
            <a:r>
              <a:rPr lang="en-GB" sz="800" dirty="0"/>
              <a:t>. Bombay: Orient Longman.</a:t>
            </a:r>
          </a:p>
          <a:p>
            <a:pPr marL="0" indent="0">
              <a:lnSpc>
                <a:spcPct val="90000"/>
              </a:lnSpc>
              <a:buNone/>
            </a:pPr>
            <a:r>
              <a:rPr lang="en-GB" sz="800" dirty="0"/>
              <a:t>Mukherji, P., Albon, D. (2009) </a:t>
            </a:r>
            <a:r>
              <a:rPr lang="en-GB" sz="800" i="1" dirty="0"/>
              <a:t>Research methods in Early Childhood: An Introductory Guide. </a:t>
            </a:r>
            <a:r>
              <a:rPr lang="en-GB" sz="800" dirty="0"/>
              <a:t>London: Sage Publications</a:t>
            </a:r>
            <a:r>
              <a:rPr lang="en-GB" sz="800" i="1" dirty="0"/>
              <a:t>.</a:t>
            </a:r>
            <a:endParaRPr lang="en-GB" sz="800" dirty="0"/>
          </a:p>
          <a:p>
            <a:pPr marL="0" indent="0">
              <a:lnSpc>
                <a:spcPct val="90000"/>
              </a:lnSpc>
              <a:buNone/>
            </a:pPr>
            <a:r>
              <a:rPr lang="en-GB" sz="800" dirty="0"/>
              <a:t>National Association for Sport and Physical Education (2009) </a:t>
            </a:r>
            <a:r>
              <a:rPr lang="en-GB" sz="800" i="1" dirty="0"/>
              <a:t>Active Start: A Statement of Physical Activity Guidelines for Children Birth to Five Years</a:t>
            </a:r>
            <a:r>
              <a:rPr lang="en-GB" sz="800" dirty="0"/>
              <a:t>. Reston, VA: NASPE Publications.</a:t>
            </a:r>
          </a:p>
          <a:p>
            <a:pPr marL="0" indent="0">
              <a:lnSpc>
                <a:spcPct val="90000"/>
              </a:lnSpc>
              <a:buNone/>
            </a:pPr>
            <a:r>
              <a:rPr lang="en-GB" sz="800" dirty="0"/>
              <a:t>Neumann, M., Finger, G., Neumann, D. (2017) ‘A Conceptual Framework for Emergent Digital Literacy.’ </a:t>
            </a:r>
            <a:r>
              <a:rPr lang="en-GB" sz="800" i="1" dirty="0"/>
              <a:t>Early Childhood Education Journal</a:t>
            </a:r>
            <a:r>
              <a:rPr lang="en-GB" sz="800" dirty="0"/>
              <a:t> 45.4 pp. 471-79.</a:t>
            </a:r>
          </a:p>
          <a:p>
            <a:pPr marL="0" indent="0">
              <a:lnSpc>
                <a:spcPct val="90000"/>
              </a:lnSpc>
              <a:buNone/>
            </a:pPr>
            <a:r>
              <a:rPr lang="en-GB" sz="800" dirty="0"/>
              <a:t>Nolan, A., Macfarlane, K., Cartmel, J. (2013) </a:t>
            </a:r>
            <a:r>
              <a:rPr lang="en-GB" sz="800" i="1" dirty="0"/>
              <a:t>Research in Early Childhood. </a:t>
            </a:r>
            <a:r>
              <a:rPr lang="en-GB" sz="800" dirty="0"/>
              <a:t>London: Sage.</a:t>
            </a:r>
          </a:p>
          <a:p>
            <a:pPr marL="0" indent="0">
              <a:lnSpc>
                <a:spcPct val="90000"/>
              </a:lnSpc>
              <a:buNone/>
            </a:pPr>
            <a:r>
              <a:rPr lang="en-GB" sz="800" dirty="0"/>
              <a:t>Parents Insight Report (2017) </a:t>
            </a:r>
            <a:r>
              <a:rPr lang="en-GB" sz="800" i="1" dirty="0"/>
              <a:t>The First 1000 days. </a:t>
            </a:r>
            <a:r>
              <a:rPr lang="en-GB" sz="800" dirty="0"/>
              <a:t>Available at:  http://www.wales.nhs.uk/sitesplus/documents/888/Parental%20insights%20E.pdf (Accessed: 3</a:t>
            </a:r>
            <a:r>
              <a:rPr lang="en-GB" sz="800" baseline="30000" dirty="0"/>
              <a:t>rd</a:t>
            </a:r>
            <a:r>
              <a:rPr lang="en-GB" sz="800" dirty="0"/>
              <a:t> April 2019)</a:t>
            </a:r>
          </a:p>
          <a:p>
            <a:pPr marL="0" indent="0">
              <a:lnSpc>
                <a:spcPct val="90000"/>
              </a:lnSpc>
              <a:buNone/>
            </a:pPr>
            <a:r>
              <a:rPr lang="en-GB" sz="800" dirty="0"/>
              <a:t>Pedersen, B.K., Saltin, B. (2003) </a:t>
            </a:r>
            <a:r>
              <a:rPr lang="en-GB" sz="800" i="1" dirty="0"/>
              <a:t>Physical Activity – Handbook on Prevention and Treatment. </a:t>
            </a:r>
            <a:r>
              <a:rPr lang="en-GB" sz="800" dirty="0"/>
              <a:t>Copenhagen: Schulz Grafisk A/S.</a:t>
            </a:r>
          </a:p>
          <a:p>
            <a:pPr marL="0" indent="0">
              <a:lnSpc>
                <a:spcPct val="90000"/>
              </a:lnSpc>
              <a:buNone/>
            </a:pPr>
            <a:r>
              <a:rPr lang="en-GB" sz="800" dirty="0"/>
              <a:t>Perrin, J. M., Bloom, S., Gortmaker, S. (2007) ‘The increase of childhood chronic conditions in the United States.’ </a:t>
            </a:r>
            <a:r>
              <a:rPr lang="en-GB" sz="800" i="1" dirty="0"/>
              <a:t>Journal of the American Medical Association</a:t>
            </a:r>
            <a:r>
              <a:rPr lang="en-GB" sz="800" dirty="0"/>
              <a:t> 297(24), pp. 2755-2759.</a:t>
            </a:r>
          </a:p>
          <a:p>
            <a:pPr marL="0" indent="0">
              <a:buNone/>
            </a:pPr>
            <a:r>
              <a:rPr lang="en-GB" sz="800" dirty="0"/>
              <a:t>Powell, J., Uppal, E.L., (2012) </a:t>
            </a:r>
            <a:r>
              <a:rPr lang="en-GB" sz="800" i="1" dirty="0"/>
              <a:t>Safeguarding Babies and Young Children: A Guide for Early Years Professionals</a:t>
            </a:r>
            <a:r>
              <a:rPr lang="en-GB" sz="800" dirty="0"/>
              <a:t>. Maidenhead: Open University Press.  </a:t>
            </a:r>
          </a:p>
          <a:p>
            <a:pPr marL="0" indent="0">
              <a:buNone/>
            </a:pPr>
            <a:r>
              <a:rPr lang="en-GB" sz="800" dirty="0"/>
              <a:t>Public Health Wales. (2018) </a:t>
            </a:r>
            <a:r>
              <a:rPr lang="en-GB" sz="800" i="1" dirty="0"/>
              <a:t>New curriculum places health and wellbeing at heart of learning. </a:t>
            </a:r>
            <a:r>
              <a:rPr lang="en-GB" sz="800" dirty="0"/>
              <a:t>Available at:</a:t>
            </a:r>
            <a:r>
              <a:rPr lang="en-GB" sz="800" i="1" dirty="0"/>
              <a:t> </a:t>
            </a:r>
            <a:r>
              <a:rPr lang="en-GB" sz="800" dirty="0"/>
              <a:t>http://www.wales.nhs.uk/sitesplus/888/news/48559 (Accessed: 2</a:t>
            </a:r>
            <a:r>
              <a:rPr lang="en-GB" sz="800" baseline="30000" dirty="0"/>
              <a:t>nd</a:t>
            </a:r>
            <a:r>
              <a:rPr lang="en-GB" sz="800" dirty="0"/>
              <a:t> April 2019)</a:t>
            </a:r>
          </a:p>
          <a:p>
            <a:pPr marL="0" indent="0">
              <a:lnSpc>
                <a:spcPct val="90000"/>
              </a:lnSpc>
              <a:buNone/>
            </a:pPr>
            <a:r>
              <a:rPr lang="en-GB" sz="800" dirty="0"/>
              <a:t>Public Health Wales (2017) </a:t>
            </a:r>
            <a:r>
              <a:rPr lang="en-GB" sz="800" i="1" dirty="0"/>
              <a:t>The First 1000 Days (F1000D) </a:t>
            </a:r>
            <a:r>
              <a:rPr lang="en-GB" sz="800" dirty="0"/>
              <a:t>Available at: http://www.wales.nhs.uk/sitesplus/documents/888/F1000D%20in%20Swansea.pdf. (Accessed: 30</a:t>
            </a:r>
            <a:r>
              <a:rPr lang="en-GB" sz="800" baseline="30000" dirty="0"/>
              <a:t>th</a:t>
            </a:r>
            <a:r>
              <a:rPr lang="en-GB" sz="800" dirty="0"/>
              <a:t> March 2019)</a:t>
            </a:r>
          </a:p>
          <a:p>
            <a:pPr marL="0" indent="0">
              <a:lnSpc>
                <a:spcPct val="90000"/>
              </a:lnSpc>
              <a:buNone/>
            </a:pPr>
            <a:r>
              <a:rPr lang="en-GB" sz="800" dirty="0"/>
              <a:t>Reid, J., Burton, S. (2013) </a:t>
            </a:r>
            <a:r>
              <a:rPr lang="en-GB" sz="800" i="1" dirty="0"/>
              <a:t>Safeguarding and Protecting Children in the Early Years.  </a:t>
            </a:r>
            <a:r>
              <a:rPr lang="en-GB" sz="800" dirty="0"/>
              <a:t>London: Routledge.</a:t>
            </a:r>
          </a:p>
          <a:p>
            <a:pPr marL="0" indent="0">
              <a:lnSpc>
                <a:spcPct val="90000"/>
              </a:lnSpc>
              <a:buNone/>
            </a:pPr>
            <a:r>
              <a:rPr lang="en-GB" sz="800" dirty="0"/>
              <a:t>Rideout, V.J. (2013) </a:t>
            </a:r>
            <a:r>
              <a:rPr lang="en-GB" sz="800" i="1" dirty="0"/>
              <a:t>Zero to eight: Children's media use in America 2013 </a:t>
            </a:r>
            <a:r>
              <a:rPr lang="en-GB" sz="800" dirty="0"/>
              <a:t>Common Sense Media, San Francisco, CA</a:t>
            </a:r>
          </a:p>
          <a:p>
            <a:pPr marL="0" indent="0">
              <a:lnSpc>
                <a:spcPct val="90000"/>
              </a:lnSpc>
              <a:buNone/>
            </a:pPr>
            <a:r>
              <a:rPr lang="en-GB" sz="800" dirty="0"/>
              <a:t>Roberts, R. (2010) </a:t>
            </a:r>
            <a:r>
              <a:rPr lang="en-GB" sz="800" i="1" dirty="0"/>
              <a:t>Wellbeing from Birth</a:t>
            </a:r>
            <a:r>
              <a:rPr lang="en-GB" sz="800" dirty="0"/>
              <a:t>. London: Sage Publishing</a:t>
            </a:r>
          </a:p>
          <a:p>
            <a:pPr marL="0" indent="0">
              <a:lnSpc>
                <a:spcPct val="90000"/>
              </a:lnSpc>
              <a:buNone/>
            </a:pPr>
            <a:r>
              <a:rPr lang="en-GB" sz="800" dirty="0"/>
              <a:t>Roberts-Holmes, G. (2011) </a:t>
            </a:r>
            <a:r>
              <a:rPr lang="en-GB" sz="800" i="1" dirty="0"/>
              <a:t>Doing Your Early Years Research Project. </a:t>
            </a:r>
            <a:r>
              <a:rPr lang="en-GB" sz="800" dirty="0"/>
              <a:t>London: Sage.</a:t>
            </a:r>
          </a:p>
          <a:p>
            <a:pPr marL="0" indent="0">
              <a:lnSpc>
                <a:spcPct val="90000"/>
              </a:lnSpc>
              <a:buNone/>
            </a:pPr>
            <a:r>
              <a:rPr lang="en-GB" sz="800" dirty="0"/>
              <a:t>Robinson, M. (2014) </a:t>
            </a:r>
            <a:r>
              <a:rPr lang="en-GB" sz="800" i="1" dirty="0"/>
              <a:t>The Feeling Child: Laying the Foundations of Confidence and Resilience.  </a:t>
            </a:r>
            <a:r>
              <a:rPr lang="en-GB" sz="800" dirty="0"/>
              <a:t>London: Routledge.</a:t>
            </a:r>
          </a:p>
          <a:p>
            <a:pPr marL="0" indent="0">
              <a:lnSpc>
                <a:spcPct val="90000"/>
              </a:lnSpc>
              <a:buNone/>
            </a:pPr>
            <a:r>
              <a:rPr lang="en-GB" sz="800" dirty="0"/>
              <a:t>Sallis, J.,  Glanz, K. (2006) ‘The role of built environments in physical activity, eating, and obesity in childhood.’ </a:t>
            </a:r>
            <a:r>
              <a:rPr lang="en-GB" sz="800" i="1" dirty="0"/>
              <a:t>Future Child</a:t>
            </a:r>
            <a:r>
              <a:rPr lang="en-GB" sz="800" dirty="0"/>
              <a:t>. 16(1), pp. 89-108.</a:t>
            </a:r>
          </a:p>
        </p:txBody>
      </p:sp>
    </p:spTree>
    <p:extLst>
      <p:ext uri="{BB962C8B-B14F-4D97-AF65-F5344CB8AC3E}">
        <p14:creationId xmlns:p14="http://schemas.microsoft.com/office/powerpoint/2010/main" val="768759826"/>
      </p:ext>
    </p:extLst>
  </p:cSld>
  <p:clrMapOvr>
    <a:masterClrMapping/>
  </p:clrMapOvr>
  <mc:AlternateContent xmlns:mc="http://schemas.openxmlformats.org/markup-compatibility/2006" xmlns:p14="http://schemas.microsoft.com/office/powerpoint/2010/main">
    <mc:Choice Requires="p14">
      <p:transition spd="slow" p14:dur="2500" advTm="1060">
        <p:checker/>
      </p:transition>
    </mc:Choice>
    <mc:Fallback xmlns="">
      <p:transition spd="slow" advTm="1060">
        <p:checker/>
      </p:transition>
    </mc:Fallback>
  </mc:AlternateContent>
</p:sld>
</file>

<file path=ppt/slides/slide18.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90000"/>
                <a:shade val="92000"/>
                <a:satMod val="160000"/>
              </a:schemeClr>
            </a:gs>
            <a:gs pos="77000">
              <a:schemeClr val="bg1">
                <a:tint val="100000"/>
                <a:shade val="73000"/>
                <a:satMod val="155000"/>
              </a:schemeClr>
            </a:gs>
            <a:gs pos="100000">
              <a:schemeClr val="bg1">
                <a:tint val="100000"/>
                <a:shade val="67000"/>
                <a:satMod val="145000"/>
              </a:schemeClr>
            </a:gs>
          </a:gsLst>
          <a:lin ang="5400000" scaled="0"/>
        </a:gra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3E340A62-2AB4-4600-96C6-0B60B6E9654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1">
              <a:lumMod val="75000"/>
            </a:schemeClr>
          </a:solidFill>
          <a:ln>
            <a:noFill/>
          </a:ln>
        </p:spPr>
        <p:style>
          <a:lnRef idx="2">
            <a:schemeClr val="accent1">
              <a:shade val="50000"/>
            </a:schemeClr>
          </a:lnRef>
          <a:fillRef idx="1002">
            <a:schemeClr val="lt2"/>
          </a:fillRef>
          <a:effectRef idx="0">
            <a:schemeClr val="accent1"/>
          </a:effectRef>
          <a:fontRef idx="minor">
            <a:schemeClr val="lt1"/>
          </a:fontRef>
        </p:style>
        <p:txBody>
          <a:bodyPr rtlCol="0" anchor="ctr"/>
          <a:lstStyle/>
          <a:p>
            <a:pPr algn="ctr"/>
            <a:endParaRPr lang="en-US" dirty="0"/>
          </a:p>
        </p:txBody>
      </p:sp>
      <p:sp useBgFill="1">
        <p:nvSpPr>
          <p:cNvPr id="10" name="Rectangle 9">
            <a:extLst>
              <a:ext uri="{FF2B5EF4-FFF2-40B4-BE49-F238E27FC236}">
                <a16:creationId xmlns:a16="http://schemas.microsoft.com/office/drawing/2014/main" id="{BDC681C0-91A4-49F5-8158-CF3ECB854C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7534655" cy="6858000"/>
          </a:xfrm>
          <a:prstGeom prst="rect">
            <a:avLst/>
          </a:prstGeom>
          <a:ln w="6350" cap="sq" cmpd="sng" algn="ctr">
            <a:noFill/>
            <a:prstDash val="solid"/>
            <a:miter lim="800000"/>
          </a:ln>
          <a:effectLst/>
        </p:spPr>
        <p:style>
          <a:lnRef idx="0">
            <a:scrgbClr r="0" g="0" b="0"/>
          </a:lnRef>
          <a:fillRef idx="1002">
            <a:schemeClr val="lt1"/>
          </a:fillRef>
          <a:effectRef idx="0">
            <a:scrgbClr r="0" g="0" b="0"/>
          </a:effectRef>
          <a:fontRef idx="major"/>
        </p:style>
      </p:sp>
      <p:sp>
        <p:nvSpPr>
          <p:cNvPr id="12" name="Rectangle 11">
            <a:extLst>
              <a:ext uri="{FF2B5EF4-FFF2-40B4-BE49-F238E27FC236}">
                <a16:creationId xmlns:a16="http://schemas.microsoft.com/office/drawing/2014/main" id="{D102F34D-849F-4CF9-98E2-E57EC330D44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34655" y="0"/>
            <a:ext cx="4657345" cy="6858000"/>
          </a:xfrm>
          <a:prstGeom prst="rect">
            <a:avLst/>
          </a:prstGeom>
          <a:blipFill dpi="0" rotWithShape="1">
            <a:blip r:embed="rId2">
              <a:alphaModFix amt="6000"/>
              <a:duotone>
                <a:schemeClr val="bg2">
                  <a:shade val="45000"/>
                  <a:satMod val="135000"/>
                </a:schemeClr>
                <a:prstClr val="white"/>
              </a:duotone>
            </a:blip>
            <a:srcRect/>
            <a:tile tx="-44450" ty="38100" sx="85000" sy="85000" flip="none" algn="tl"/>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019287" y="1168400"/>
            <a:ext cx="3697043" cy="4521200"/>
          </a:xfrm>
        </p:spPr>
        <p:txBody>
          <a:bodyPr>
            <a:normAutofit/>
          </a:bodyPr>
          <a:lstStyle/>
          <a:p>
            <a:r>
              <a:rPr lang="en-US" sz="4000" dirty="0">
                <a:solidFill>
                  <a:srgbClr val="FFFFFF"/>
                </a:solidFill>
              </a:rPr>
              <a:t>References</a:t>
            </a:r>
          </a:p>
        </p:txBody>
      </p:sp>
      <p:sp>
        <p:nvSpPr>
          <p:cNvPr id="3" name="Content Placeholder 2"/>
          <p:cNvSpPr>
            <a:spLocks noGrp="1"/>
          </p:cNvSpPr>
          <p:nvPr>
            <p:ph idx="1"/>
          </p:nvPr>
        </p:nvSpPr>
        <p:spPr>
          <a:xfrm>
            <a:off x="643337" y="358219"/>
            <a:ext cx="6326423" cy="6303838"/>
          </a:xfrm>
        </p:spPr>
        <p:txBody>
          <a:bodyPr anchor="ctr">
            <a:noAutofit/>
          </a:bodyPr>
          <a:lstStyle/>
          <a:p>
            <a:pPr marL="0" indent="0">
              <a:lnSpc>
                <a:spcPct val="90000"/>
              </a:lnSpc>
              <a:buNone/>
            </a:pPr>
            <a:endParaRPr lang="en-GB" sz="800" dirty="0"/>
          </a:p>
          <a:p>
            <a:pPr marL="0" indent="0">
              <a:lnSpc>
                <a:spcPct val="90000"/>
              </a:lnSpc>
              <a:buNone/>
            </a:pPr>
            <a:r>
              <a:rPr lang="en-GB" sz="800" dirty="0"/>
              <a:t>Schoeppe (2016) ‘How is adults screen time behaviour influencing their views on screen time restrictions for children? A cross-sectional study.’ </a:t>
            </a:r>
            <a:r>
              <a:rPr lang="en-GB" sz="800" i="1" dirty="0"/>
              <a:t>BMC Public Health</a:t>
            </a:r>
            <a:r>
              <a:rPr lang="en-GB" sz="800" dirty="0"/>
              <a:t>, 16(209).</a:t>
            </a:r>
          </a:p>
          <a:p>
            <a:pPr marL="0" indent="0">
              <a:lnSpc>
                <a:spcPct val="90000"/>
              </a:lnSpc>
              <a:buNone/>
            </a:pPr>
            <a:r>
              <a:rPr lang="en-GB" sz="800" dirty="0"/>
              <a:t>Sigsgaard, J. (1978) </a:t>
            </a:r>
            <a:r>
              <a:rPr lang="en-GB" sz="800" i="1" dirty="0"/>
              <a:t>The People’s Kindergarten and Social Pedagogy </a:t>
            </a:r>
            <a:r>
              <a:rPr lang="en-GB" sz="800" dirty="0"/>
              <a:t>Copenhagen: Borne og Unge.</a:t>
            </a:r>
          </a:p>
          <a:p>
            <a:pPr marL="0" indent="0">
              <a:lnSpc>
                <a:spcPct val="90000"/>
              </a:lnSpc>
              <a:buNone/>
            </a:pPr>
            <a:r>
              <a:rPr lang="en-GB" sz="800" dirty="0"/>
              <a:t>Smidt, S. (2013) </a:t>
            </a:r>
            <a:r>
              <a:rPr lang="en-GB" sz="800" i="1" dirty="0"/>
              <a:t>The Developing Child in the 21</a:t>
            </a:r>
            <a:r>
              <a:rPr lang="en-GB" sz="800" i="1" baseline="30000" dirty="0"/>
              <a:t>st</a:t>
            </a:r>
            <a:r>
              <a:rPr lang="en-GB" sz="800" i="1" dirty="0"/>
              <a:t> Century: a Global Perspective on Child Development.  </a:t>
            </a:r>
            <a:r>
              <a:rPr lang="en-GB" sz="800" dirty="0"/>
              <a:t> (2</a:t>
            </a:r>
            <a:r>
              <a:rPr lang="en-GB" sz="800" baseline="30000" dirty="0"/>
              <a:t>il </a:t>
            </a:r>
            <a:r>
              <a:rPr lang="en-GB" sz="800" dirty="0"/>
              <a:t>arg)  London: Routledge</a:t>
            </a:r>
          </a:p>
          <a:p>
            <a:pPr marL="0" indent="0">
              <a:lnSpc>
                <a:spcPct val="90000"/>
              </a:lnSpc>
              <a:buNone/>
            </a:pPr>
            <a:r>
              <a:rPr lang="en-GB" sz="800" dirty="0"/>
              <a:t>Skår, M., Krogh, E. (2009) ‘Changes in children's nature-based experiences near home: from spontaneous play to adult-controlled, planned and organised activities.’ </a:t>
            </a:r>
            <a:r>
              <a:rPr lang="en-GB" sz="800" i="1" dirty="0"/>
              <a:t>Children's Geographies</a:t>
            </a:r>
            <a:r>
              <a:rPr lang="en-GB" sz="800" dirty="0"/>
              <a:t>, 7(3), pp. 339-354.</a:t>
            </a:r>
          </a:p>
          <a:p>
            <a:pPr marL="0" indent="0">
              <a:lnSpc>
                <a:spcPct val="90000"/>
              </a:lnSpc>
              <a:buNone/>
            </a:pPr>
            <a:r>
              <a:rPr lang="en-GB" sz="800" dirty="0"/>
              <a:t>Tucker, S. (2010) </a:t>
            </a:r>
            <a:r>
              <a:rPr lang="en-GB" sz="800" i="1" dirty="0"/>
              <a:t>Early Childhoods in a Changing World</a:t>
            </a:r>
            <a:r>
              <a:rPr lang="en-GB" sz="800" dirty="0"/>
              <a:t> London: Trentham Books. </a:t>
            </a:r>
          </a:p>
          <a:p>
            <a:pPr marL="0" indent="0">
              <a:lnSpc>
                <a:spcPct val="90000"/>
              </a:lnSpc>
              <a:buNone/>
            </a:pPr>
            <a:r>
              <a:rPr lang="en-GB" sz="800" dirty="0"/>
              <a:t>United Nations (UN). (1989) </a:t>
            </a:r>
            <a:r>
              <a:rPr lang="en-GB" sz="800" i="1" dirty="0"/>
              <a:t>Convention on the Rights of the Child. </a:t>
            </a:r>
            <a:r>
              <a:rPr lang="en-GB" sz="800" dirty="0"/>
              <a:t>New York: United Nations.</a:t>
            </a:r>
          </a:p>
          <a:p>
            <a:pPr marL="0" indent="0">
              <a:buNone/>
            </a:pPr>
            <a:r>
              <a:rPr lang="en-GB" sz="800" dirty="0"/>
              <a:t>Vygotsky, L. (1978) </a:t>
            </a:r>
            <a:r>
              <a:rPr lang="en-GB" sz="800" i="1" dirty="0"/>
              <a:t>Mind in society: The development of higher psychological processes. </a:t>
            </a:r>
            <a:r>
              <a:rPr lang="en-GB" sz="800" dirty="0"/>
              <a:t>Cambridge, MA: Harvard University Press</a:t>
            </a:r>
          </a:p>
          <a:p>
            <a:pPr marL="0" indent="0">
              <a:buNone/>
            </a:pPr>
            <a:r>
              <a:rPr lang="en-GB" sz="800" dirty="0"/>
              <a:t>Vygotsky, L. (1978). ‘Interaction between learning and development.’ </a:t>
            </a:r>
            <a:r>
              <a:rPr lang="en-GB" sz="800" i="1" dirty="0"/>
              <a:t>Readings on the development of children</a:t>
            </a:r>
            <a:r>
              <a:rPr lang="en-GB" sz="800" dirty="0"/>
              <a:t>, 23(3), pp. 34-41.</a:t>
            </a:r>
          </a:p>
          <a:p>
            <a:pPr marL="0" indent="0">
              <a:buNone/>
            </a:pPr>
            <a:r>
              <a:rPr lang="en-GB" sz="800" dirty="0"/>
              <a:t>Williams, S., Williams, S. (2012) </a:t>
            </a:r>
            <a:r>
              <a:rPr lang="en-GB" sz="800" i="1" dirty="0"/>
              <a:t>Understanding the Danish Forest School Approach Early Years Education in Practice</a:t>
            </a:r>
            <a:r>
              <a:rPr lang="en-GB" sz="800" dirty="0"/>
              <a:t>. Abingdon: Oxon.</a:t>
            </a:r>
          </a:p>
          <a:p>
            <a:pPr marL="0" indent="0">
              <a:buNone/>
            </a:pPr>
            <a:r>
              <a:rPr lang="en-GB" sz="800" i="1" dirty="0"/>
              <a:t>Research Now (2010) www.avg.com/press-releases-news/2010/would-you-want-a-digital-footprint-from-birth.html. </a:t>
            </a:r>
            <a:r>
              <a:rPr lang="en-GB" sz="800" dirty="0"/>
              <a:t>(Accessed: 3</a:t>
            </a:r>
            <a:r>
              <a:rPr lang="en-GB" sz="800" baseline="30000" dirty="0"/>
              <a:t>rd</a:t>
            </a:r>
            <a:r>
              <a:rPr lang="en-GB" sz="800" dirty="0"/>
              <a:t> April 2019).</a:t>
            </a:r>
          </a:p>
          <a:p>
            <a:pPr marL="0" indent="0">
              <a:buNone/>
            </a:pPr>
            <a:r>
              <a:rPr lang="en-GB" sz="800" dirty="0"/>
              <a:t>University of Oxford (2017) ‘Children's screen-time guidelines too restrictive, according to new research.’ </a:t>
            </a:r>
            <a:r>
              <a:rPr lang="en-GB" sz="800" i="1" dirty="0"/>
              <a:t>ScienceDaily</a:t>
            </a:r>
            <a:r>
              <a:rPr lang="en-GB" sz="800" dirty="0"/>
              <a:t>. Available at: http://www.sciencedaily.com/releases/2017/12/171214140810.htm (Accessed: 2</a:t>
            </a:r>
            <a:r>
              <a:rPr lang="en-GB" sz="800" baseline="30000" dirty="0"/>
              <a:t>nd</a:t>
            </a:r>
            <a:r>
              <a:rPr lang="en-GB" sz="800" dirty="0"/>
              <a:t> April 2019)</a:t>
            </a:r>
          </a:p>
          <a:p>
            <a:pPr marL="0" indent="0">
              <a:buNone/>
            </a:pPr>
            <a:r>
              <a:rPr lang="en-GB" sz="800" dirty="0"/>
              <a:t>Welsh Government (2019) </a:t>
            </a:r>
            <a:r>
              <a:rPr lang="en-GB" sz="800" i="1" dirty="0"/>
              <a:t>Designed to Smile. </a:t>
            </a:r>
            <a:r>
              <a:rPr lang="en-GB" sz="800" dirty="0"/>
              <a:t>Available at: http://www.designedtosmile.org/welcome-croeso/welcome/. Accessed: 29</a:t>
            </a:r>
            <a:r>
              <a:rPr lang="en-GB" sz="800" baseline="30000" dirty="0"/>
              <a:t>th</a:t>
            </a:r>
            <a:r>
              <a:rPr lang="en-GB" sz="800" dirty="0"/>
              <a:t> March 2019</a:t>
            </a:r>
          </a:p>
          <a:p>
            <a:pPr marL="0" indent="0">
              <a:buNone/>
            </a:pPr>
            <a:r>
              <a:rPr lang="en-GB" sz="800" dirty="0"/>
              <a:t>Welsh Assembly (2018) </a:t>
            </a:r>
            <a:r>
              <a:rPr lang="en-GB" sz="800" i="1" dirty="0"/>
              <a:t>Flying Start. </a:t>
            </a:r>
            <a:r>
              <a:rPr lang="en-GB" sz="800" dirty="0"/>
              <a:t>Available at: https://gov.wales/flying-start-term-1-april-2018-august-2018. (Accessed: 29</a:t>
            </a:r>
            <a:r>
              <a:rPr lang="en-GB" sz="800" baseline="30000" dirty="0"/>
              <a:t>th</a:t>
            </a:r>
            <a:r>
              <a:rPr lang="en-GB" sz="800" dirty="0"/>
              <a:t> March 2019).</a:t>
            </a:r>
          </a:p>
          <a:p>
            <a:pPr marL="0" indent="0">
              <a:buNone/>
            </a:pPr>
            <a:r>
              <a:rPr lang="en-GB" sz="800" dirty="0"/>
              <a:t>Welsh Government (2015) </a:t>
            </a:r>
            <a:r>
              <a:rPr lang="en-GB" sz="800" i="1" dirty="0"/>
              <a:t>Healthy and Sustainable Pre-School Scheme National Awards Criteria. </a:t>
            </a:r>
            <a:r>
              <a:rPr lang="en-GB" sz="800" dirty="0"/>
              <a:t>Available at http://www.wales.nhs.uk/sitesplus/documents/888/HSPSS-Doc%28E%29.pdf. (Accessed: 29</a:t>
            </a:r>
            <a:r>
              <a:rPr lang="en-GB" sz="800" baseline="30000" dirty="0"/>
              <a:t>th</a:t>
            </a:r>
            <a:r>
              <a:rPr lang="en-GB" sz="800" dirty="0"/>
              <a:t> March 2019)</a:t>
            </a:r>
          </a:p>
          <a:p>
            <a:pPr marL="0" indent="0">
              <a:buNone/>
            </a:pPr>
            <a:r>
              <a:rPr lang="en-GB" sz="800" dirty="0"/>
              <a:t>Welsh Government (2017) </a:t>
            </a:r>
            <a:r>
              <a:rPr lang="en-GB" sz="800" i="1" dirty="0"/>
              <a:t>Well-being of Future Generations (Wales) Act 2015. </a:t>
            </a:r>
            <a:r>
              <a:rPr lang="en-GB" sz="800" dirty="0"/>
              <a:t>Available at: https://gweddill.gov.wales/topics/people-and-communities/people/future-generations-act/?lang=en (Accessed: 29</a:t>
            </a:r>
            <a:r>
              <a:rPr lang="en-GB" sz="800" baseline="30000" dirty="0"/>
              <a:t>th</a:t>
            </a:r>
            <a:r>
              <a:rPr lang="en-GB" sz="800" dirty="0"/>
              <a:t> March 2019).</a:t>
            </a:r>
          </a:p>
          <a:p>
            <a:pPr marL="0" indent="0">
              <a:buNone/>
            </a:pPr>
            <a:endParaRPr lang="en-GB" sz="800" dirty="0"/>
          </a:p>
        </p:txBody>
      </p:sp>
    </p:spTree>
    <p:extLst>
      <p:ext uri="{BB962C8B-B14F-4D97-AF65-F5344CB8AC3E}">
        <p14:creationId xmlns:p14="http://schemas.microsoft.com/office/powerpoint/2010/main" val="3715783608"/>
      </p:ext>
    </p:extLst>
  </p:cSld>
  <p:clrMapOvr>
    <a:masterClrMapping/>
  </p:clrMapOvr>
  <mc:AlternateContent xmlns:mc="http://schemas.openxmlformats.org/markup-compatibility/2006" xmlns:p14="http://schemas.microsoft.com/office/powerpoint/2010/main">
    <mc:Choice Requires="p14">
      <p:transition spd="slow" p14:dur="2500" advTm="1060">
        <p:checker/>
      </p:transition>
    </mc:Choice>
    <mc:Fallback xmlns="">
      <p:transition spd="slow" advTm="1060">
        <p:checker/>
      </p:transition>
    </mc:Fallback>
  </mc:AlternateContent>
</p:sld>
</file>

<file path=ppt/tags/tag1.xml><?xml version="1.0" encoding="utf-8"?>
<p:tagLst xmlns:a="http://schemas.openxmlformats.org/drawingml/2006/main" xmlns:r="http://schemas.openxmlformats.org/officeDocument/2006/relationships" xmlns:p="http://schemas.openxmlformats.org/presentationml/2006/main">
  <p:tag name="TIMING" val="|16.1"/>
</p:tagLst>
</file>

<file path=ppt/tags/tag2.xml><?xml version="1.0" encoding="utf-8"?>
<p:tagLst xmlns:a="http://schemas.openxmlformats.org/drawingml/2006/main" xmlns:r="http://schemas.openxmlformats.org/officeDocument/2006/relationships" xmlns:p="http://schemas.openxmlformats.org/presentationml/2006/main">
  <p:tag name="TIMING" val="|1|1.2|0.6"/>
</p:tagLst>
</file>

<file path=ppt/tags/tag3.xml><?xml version="1.0" encoding="utf-8"?>
<p:tagLst xmlns:a="http://schemas.openxmlformats.org/drawingml/2006/main" xmlns:r="http://schemas.openxmlformats.org/officeDocument/2006/relationships" xmlns:p="http://schemas.openxmlformats.org/presentationml/2006/main">
  <p:tag name="TIMING" val="|3.3|12|49.9|55.2|57.8|72.8|2.3|7.7|3.6|0.5|40"/>
</p:tagLst>
</file>

<file path=ppt/tags/tag4.xml><?xml version="1.0" encoding="utf-8"?>
<p:tagLst xmlns:a="http://schemas.openxmlformats.org/drawingml/2006/main" xmlns:r="http://schemas.openxmlformats.org/officeDocument/2006/relationships" xmlns:p="http://schemas.openxmlformats.org/presentationml/2006/main">
  <p:tag name="TIMING" val="|2.6|1.5|0.6|75.7|41.3|34.6"/>
</p:tagLst>
</file>

<file path=ppt/tags/tag5.xml><?xml version="1.0" encoding="utf-8"?>
<p:tagLst xmlns:a="http://schemas.openxmlformats.org/drawingml/2006/main" xmlns:r="http://schemas.openxmlformats.org/officeDocument/2006/relationships" xmlns:p="http://schemas.openxmlformats.org/presentationml/2006/main">
  <p:tag name="TIMING" val="|1.8|2.5|32.4|15|39|67.5|27.6|123.3"/>
</p:tagLst>
</file>

<file path=ppt/tags/tag6.xml><?xml version="1.0" encoding="utf-8"?>
<p:tagLst xmlns:a="http://schemas.openxmlformats.org/drawingml/2006/main" xmlns:r="http://schemas.openxmlformats.org/officeDocument/2006/relationships" xmlns:p="http://schemas.openxmlformats.org/presentationml/2006/main">
  <p:tag name="TIMING" val="|1|1.2|23.8|33.3|67.4"/>
</p:tagLst>
</file>

<file path=ppt/tags/tag7.xml><?xml version="1.0" encoding="utf-8"?>
<p:tagLst xmlns:a="http://schemas.openxmlformats.org/drawingml/2006/main" xmlns:r="http://schemas.openxmlformats.org/officeDocument/2006/relationships" xmlns:p="http://schemas.openxmlformats.org/presentationml/2006/main">
  <p:tag name="TIMING" val="|0.5|3.2"/>
</p:tagLst>
</file>

<file path=ppt/tags/tag8.xml><?xml version="1.0" encoding="utf-8"?>
<p:tagLst xmlns:a="http://schemas.openxmlformats.org/drawingml/2006/main" xmlns:r="http://schemas.openxmlformats.org/officeDocument/2006/relationships" xmlns:p="http://schemas.openxmlformats.org/presentationml/2006/main">
  <p:tag name="TIMING" val="|0.8"/>
</p:tagLst>
</file>

<file path=ppt/tags/tag9.xml><?xml version="1.0" encoding="utf-8"?>
<p:tagLst xmlns:a="http://schemas.openxmlformats.org/drawingml/2006/main" xmlns:r="http://schemas.openxmlformats.org/officeDocument/2006/relationships" xmlns:p="http://schemas.openxmlformats.org/presentationml/2006/main">
  <p:tag name="TIMING" val="|5.1|23.7"/>
</p:tagLst>
</file>

<file path=ppt/tags/tag10.xml><?xml version="1.0" encoding="utf-8"?>
<p:tagLst xmlns:a="http://schemas.openxmlformats.org/drawingml/2006/main" xmlns:r="http://schemas.openxmlformats.org/officeDocument/2006/relationships" xmlns:p="http://schemas.openxmlformats.org/presentationml/2006/main">
  <p:tag name="TIMING" val="|1.1"/>
</p:tagLst>
</file>

<file path=ppt/tags/tag11.xml><?xml version="1.0" encoding="utf-8"?>
<p:tagLst xmlns:a="http://schemas.openxmlformats.org/drawingml/2006/main" xmlns:r="http://schemas.openxmlformats.org/officeDocument/2006/relationships" xmlns:p="http://schemas.openxmlformats.org/presentationml/2006/main">
  <p:tag name="TIMING" val="|0.3|1.1"/>
</p:tagLst>
</file>

<file path=ppt/tags/tag12.xml><?xml version="1.0" encoding="utf-8"?>
<p:tagLst xmlns:a="http://schemas.openxmlformats.org/drawingml/2006/main" xmlns:r="http://schemas.openxmlformats.org/officeDocument/2006/relationships" xmlns:p="http://schemas.openxmlformats.org/presentationml/2006/main">
  <p:tag name="TIMING" val="|0.4"/>
</p:tagLst>
</file>

<file path=ppt/tags/tag13.xml><?xml version="1.0" encoding="utf-8"?>
<p:tagLst xmlns:a="http://schemas.openxmlformats.org/drawingml/2006/main" xmlns:r="http://schemas.openxmlformats.org/officeDocument/2006/relationships" xmlns:p="http://schemas.openxmlformats.org/presentationml/2006/main">
  <p:tag name="TIMING" val="|2.2|1.4"/>
</p:tagLst>
</file>

<file path=ppt/theme/_rels/theme2.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QuickStarter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Custom 4">
      <a:majorFont>
        <a:latin typeface="Segoe UI"/>
        <a:ea typeface=""/>
        <a:cs typeface=""/>
      </a:majorFont>
      <a:minorFont>
        <a:latin typeface="Segoe UI"/>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Savon">
  <a:themeElements>
    <a:clrScheme name="Savon">
      <a:dk1>
        <a:sysClr val="windowText" lastClr="000000"/>
      </a:dk1>
      <a:lt1>
        <a:sysClr val="window" lastClr="FFFFFF"/>
      </a:lt1>
      <a:dk2>
        <a:srgbClr val="1485A4"/>
      </a:dk2>
      <a:lt2>
        <a:srgbClr val="E3DED1"/>
      </a:lt2>
      <a:accent1>
        <a:srgbClr val="1CADE4"/>
      </a:accent1>
      <a:accent2>
        <a:srgbClr val="2683C6"/>
      </a:accent2>
      <a:accent3>
        <a:srgbClr val="27CED7"/>
      </a:accent3>
      <a:accent4>
        <a:srgbClr val="42BA97"/>
      </a:accent4>
      <a:accent5>
        <a:srgbClr val="3E8853"/>
      </a:accent5>
      <a:accent6>
        <a:srgbClr val="62A39F"/>
      </a:accent6>
      <a:hlink>
        <a:srgbClr val="F49100"/>
      </a:hlink>
      <a:folHlink>
        <a:srgbClr val="739D9B"/>
      </a:folHlink>
    </a:clrScheme>
    <a:fontScheme name="Savon">
      <a:maj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Savon">
      <a:fillStyleLst>
        <a:solidFill>
          <a:schemeClr val="phClr"/>
        </a:solidFill>
        <a:gradFill rotWithShape="1">
          <a:gsLst>
            <a:gs pos="0">
              <a:schemeClr val="phClr">
                <a:tint val="60000"/>
                <a:satMod val="105000"/>
                <a:lumMod val="105000"/>
              </a:schemeClr>
            </a:gs>
            <a:gs pos="100000">
              <a:schemeClr val="phClr">
                <a:tint val="65000"/>
                <a:satMod val="100000"/>
                <a:lumMod val="100000"/>
              </a:schemeClr>
            </a:gs>
            <a:gs pos="100000">
              <a:schemeClr val="phClr">
                <a:tint val="70000"/>
                <a:satMod val="100000"/>
                <a:lumMod val="100000"/>
              </a:schemeClr>
            </a:gs>
          </a:gsLst>
          <a:lin ang="5400000" scaled="0"/>
        </a:gradFill>
        <a:gradFill rotWithShape="1">
          <a:gsLst>
            <a:gs pos="0">
              <a:schemeClr val="phClr">
                <a:satMod val="100000"/>
                <a:lumMod val="100000"/>
              </a:schemeClr>
            </a:gs>
            <a:gs pos="50000">
              <a:schemeClr val="phClr">
                <a:shade val="99000"/>
                <a:satMod val="105000"/>
                <a:lumMod val="100000"/>
              </a:schemeClr>
            </a:gs>
            <a:gs pos="100000">
              <a:schemeClr val="phClr">
                <a:shade val="98000"/>
                <a:satMod val="105000"/>
                <a:lumMod val="100000"/>
              </a:schemeClr>
            </a:gs>
          </a:gsLst>
          <a:lin ang="5400000" scaled="0"/>
        </a:gradFill>
      </a:fillStyleLst>
      <a:lnStyleLst>
        <a:ln w="6350"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outerShdw blurRad="38100" dist="12700" dir="5400000" algn="ctr" rotWithShape="0">
              <a:srgbClr val="000000">
                <a:alpha val="63000"/>
              </a:srgbClr>
            </a:outerShdw>
          </a:effectLst>
        </a:effectStyle>
        <a:effectStyle>
          <a:effectLst>
            <a:outerShdw blurRad="57150" dist="19050" dir="5400000" algn="ctr" rotWithShape="0">
              <a:srgbClr val="000000">
                <a:alpha val="63000"/>
              </a:srgbClr>
            </a:outerShdw>
          </a:effectLst>
          <a:scene3d>
            <a:camera prst="orthographicFront">
              <a:rot lat="0" lon="0" rev="0"/>
            </a:camera>
            <a:lightRig rig="flat" dir="tl">
              <a:rot lat="0" lon="0" rev="4200000"/>
            </a:lightRig>
          </a:scene3d>
          <a:sp3d prstMaterial="flat">
            <a:bevelT w="50800" h="63500" prst="riblet"/>
          </a:sp3d>
        </a:effectStyle>
      </a:effectStyleLst>
      <a:bgFillStyleLst>
        <a:solidFill>
          <a:schemeClr val="phClr"/>
        </a:solidFill>
        <a:gradFill rotWithShape="1">
          <a:gsLst>
            <a:gs pos="0">
              <a:schemeClr val="phClr">
                <a:tint val="90000"/>
                <a:shade val="92000"/>
                <a:satMod val="160000"/>
              </a:schemeClr>
            </a:gs>
            <a:gs pos="77000">
              <a:schemeClr val="phClr">
                <a:tint val="100000"/>
                <a:shade val="73000"/>
                <a:satMod val="155000"/>
              </a:schemeClr>
            </a:gs>
            <a:gs pos="100000">
              <a:schemeClr val="phClr">
                <a:tint val="100000"/>
                <a:shade val="67000"/>
                <a:satMod val="145000"/>
              </a:schemeClr>
            </a:gs>
          </a:gsLst>
          <a:lin ang="5400000" scaled="0"/>
        </a:gradFill>
        <a:blipFill rotWithShape="1">
          <a:blip xmlns:r="http://schemas.openxmlformats.org/officeDocument/2006/relationships" r:embed="rId1">
            <a:duotone>
              <a:schemeClr val="phClr">
                <a:tint val="95000"/>
              </a:schemeClr>
              <a:schemeClr val="phClr">
                <a:shade val="92000"/>
                <a:satMod val="115000"/>
              </a:schemeClr>
            </a:duotone>
          </a:blip>
          <a:tile tx="0" ty="0" sx="60000" sy="60000" flip="none" algn="tl"/>
        </a:blipFill>
      </a:bgFillStyleLst>
    </a:fmtScheme>
  </a:themeElements>
  <a:objectDefaults/>
  <a:extraClrSchemeLst/>
  <a:extLst>
    <a:ext uri="{05A4C25C-085E-4340-85A3-A5531E510DB2}">
      <thm15:themeFamily xmlns:thm15="http://schemas.microsoft.com/office/thememl/2012/main" name="Savon" id="{1306E473-ED32-493B-A2D0-240A757EDD34}" vid="{C20BADFE-D095-436F-9677-9264042809F0}"/>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506</TotalTime>
  <Words>4611</Words>
  <Application>Microsoft Office PowerPoint</Application>
  <PresentationFormat>Widescreen</PresentationFormat>
  <Paragraphs>177</Paragraphs>
  <Slides>18</Slides>
  <Notes>8</Notes>
  <HiddenSlides>0</HiddenSlides>
  <MMClips>0</MMClips>
  <ScaleCrop>false</ScaleCrop>
  <HeadingPairs>
    <vt:vector size="6" baseType="variant">
      <vt:variant>
        <vt:lpstr>Fonts Used</vt:lpstr>
      </vt:variant>
      <vt:variant>
        <vt:i4>7</vt:i4>
      </vt:variant>
      <vt:variant>
        <vt:lpstr>Theme</vt:lpstr>
      </vt:variant>
      <vt:variant>
        <vt:i4>2</vt:i4>
      </vt:variant>
      <vt:variant>
        <vt:lpstr>Slide Titles</vt:lpstr>
      </vt:variant>
      <vt:variant>
        <vt:i4>18</vt:i4>
      </vt:variant>
    </vt:vector>
  </HeadingPairs>
  <TitlesOfParts>
    <vt:vector size="27" baseType="lpstr">
      <vt:lpstr>Arial</vt:lpstr>
      <vt:lpstr>Calibri</vt:lpstr>
      <vt:lpstr>Century Gothic</vt:lpstr>
      <vt:lpstr>Garamond</vt:lpstr>
      <vt:lpstr>Segoe UI</vt:lpstr>
      <vt:lpstr>Segoe UI Light</vt:lpstr>
      <vt:lpstr>Segoe UI Semilight</vt:lpstr>
      <vt:lpstr>QuickStarter Theme</vt:lpstr>
      <vt:lpstr>Savon</vt:lpstr>
      <vt:lpstr>Research proposal  Do increased levels of screen time impact a child’s physical wellbeing?</vt:lpstr>
      <vt:lpstr>What do we mean by screen time?</vt:lpstr>
      <vt:lpstr>What do we mean by wellbeing?</vt:lpstr>
      <vt:lpstr>What about physical wellbeing?</vt:lpstr>
      <vt:lpstr>What does current research tell us? </vt:lpstr>
      <vt:lpstr>What does current research tell us?</vt:lpstr>
      <vt:lpstr>Theoretical Concepts</vt:lpstr>
      <vt:lpstr>Research Proposal</vt:lpstr>
      <vt:lpstr>Research methodology</vt:lpstr>
      <vt:lpstr>Ethical Considerations</vt:lpstr>
      <vt:lpstr>What are the ethics that need to be considered?</vt:lpstr>
      <vt:lpstr>Wales</vt:lpstr>
      <vt:lpstr>What support is there in Wales?</vt:lpstr>
      <vt:lpstr>References</vt:lpstr>
      <vt:lpstr>References</vt:lpstr>
      <vt:lpstr>References</vt:lpstr>
      <vt:lpstr>References</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Research proposal  Do increased levels of screen time impact a child’s physical wellbeing?</dc:title>
  <dc:creator>Sarah Price</dc:creator>
  <cp:lastModifiedBy>Sarah Price</cp:lastModifiedBy>
  <cp:revision>3</cp:revision>
  <dcterms:created xsi:type="dcterms:W3CDTF">2019-04-10T20:20:48Z</dcterms:created>
  <dcterms:modified xsi:type="dcterms:W3CDTF">2019-04-12T15:17:32Z</dcterms:modified>
</cp:coreProperties>
</file>