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6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F8EE22-69D0-470F-9D55-2C5CFBDE87F0}" v="14" dt="2026-05-08T12:35:51.5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Holland (2406425)" userId="39f1f3d1-cb18-4bc5-9555-a3c942dd0c9d" providerId="ADAL" clId="{01BE2A09-C61F-4A43-9092-06E8F1BBC316}"/>
    <pc:docChg chg="custSel addSld delSld modSld">
      <pc:chgData name="Sam Holland (2406425)" userId="39f1f3d1-cb18-4bc5-9555-a3c942dd0c9d" providerId="ADAL" clId="{01BE2A09-C61F-4A43-9092-06E8F1BBC316}" dt="2026-05-08T12:58:10.881" v="360" actId="20577"/>
      <pc:docMkLst>
        <pc:docMk/>
      </pc:docMkLst>
      <pc:sldChg chg="modSp mod">
        <pc:chgData name="Sam Holland (2406425)" userId="39f1f3d1-cb18-4bc5-9555-a3c942dd0c9d" providerId="ADAL" clId="{01BE2A09-C61F-4A43-9092-06E8F1BBC316}" dt="2026-05-08T12:58:10.881" v="360" actId="20577"/>
        <pc:sldMkLst>
          <pc:docMk/>
          <pc:sldMk cId="1866973250" sldId="256"/>
        </pc:sldMkLst>
        <pc:spChg chg="mod">
          <ac:chgData name="Sam Holland (2406425)" userId="39f1f3d1-cb18-4bc5-9555-a3c942dd0c9d" providerId="ADAL" clId="{01BE2A09-C61F-4A43-9092-06E8F1BBC316}" dt="2026-05-08T12:58:10.881" v="360" actId="20577"/>
          <ac:spMkLst>
            <pc:docMk/>
            <pc:sldMk cId="1866973250" sldId="256"/>
            <ac:spMk id="3" creationId="{811220B8-22A2-ADAF-2E66-8FC7DBA29B1C}"/>
          </ac:spMkLst>
        </pc:spChg>
      </pc:sldChg>
      <pc:sldChg chg="modSp mod">
        <pc:chgData name="Sam Holland (2406425)" userId="39f1f3d1-cb18-4bc5-9555-a3c942dd0c9d" providerId="ADAL" clId="{01BE2A09-C61F-4A43-9092-06E8F1BBC316}" dt="2026-05-08T12:34:07.785" v="180" actId="20577"/>
        <pc:sldMkLst>
          <pc:docMk/>
          <pc:sldMk cId="904648324" sldId="257"/>
        </pc:sldMkLst>
        <pc:graphicFrameChg chg="mod modGraphic">
          <ac:chgData name="Sam Holland (2406425)" userId="39f1f3d1-cb18-4bc5-9555-a3c942dd0c9d" providerId="ADAL" clId="{01BE2A09-C61F-4A43-9092-06E8F1BBC316}" dt="2026-05-08T12:34:07.785" v="180" actId="20577"/>
          <ac:graphicFrameMkLst>
            <pc:docMk/>
            <pc:sldMk cId="904648324" sldId="257"/>
            <ac:graphicFrameMk id="5" creationId="{661E0587-E8DB-7AC8-614D-2585D029840F}"/>
          </ac:graphicFrameMkLst>
        </pc:graphicFrameChg>
      </pc:sldChg>
      <pc:sldChg chg="addSp modSp mod">
        <pc:chgData name="Sam Holland (2406425)" userId="39f1f3d1-cb18-4bc5-9555-a3c942dd0c9d" providerId="ADAL" clId="{01BE2A09-C61F-4A43-9092-06E8F1BBC316}" dt="2026-05-08T12:40:26.249" v="266" actId="14100"/>
        <pc:sldMkLst>
          <pc:docMk/>
          <pc:sldMk cId="3093206128" sldId="265"/>
        </pc:sldMkLst>
        <pc:spChg chg="mod">
          <ac:chgData name="Sam Holland (2406425)" userId="39f1f3d1-cb18-4bc5-9555-a3c942dd0c9d" providerId="ADAL" clId="{01BE2A09-C61F-4A43-9092-06E8F1BBC316}" dt="2026-05-08T12:22:29.501" v="13" actId="20577"/>
          <ac:spMkLst>
            <pc:docMk/>
            <pc:sldMk cId="3093206128" sldId="265"/>
            <ac:spMk id="2" creationId="{16E4B872-8A59-960A-5341-F80C372E175B}"/>
          </ac:spMkLst>
        </pc:spChg>
        <pc:spChg chg="mod">
          <ac:chgData name="Sam Holland (2406425)" userId="39f1f3d1-cb18-4bc5-9555-a3c942dd0c9d" providerId="ADAL" clId="{01BE2A09-C61F-4A43-9092-06E8F1BBC316}" dt="2026-05-08T12:23:05.515" v="19" actId="1076"/>
          <ac:spMkLst>
            <pc:docMk/>
            <pc:sldMk cId="3093206128" sldId="265"/>
            <ac:spMk id="3" creationId="{35AF0F82-4814-AFAE-A940-929D448DD1C5}"/>
          </ac:spMkLst>
        </pc:spChg>
        <pc:spChg chg="add mod">
          <ac:chgData name="Sam Holland (2406425)" userId="39f1f3d1-cb18-4bc5-9555-a3c942dd0c9d" providerId="ADAL" clId="{01BE2A09-C61F-4A43-9092-06E8F1BBC316}" dt="2026-05-08T12:40:26.249" v="266" actId="14100"/>
          <ac:spMkLst>
            <pc:docMk/>
            <pc:sldMk cId="3093206128" sldId="265"/>
            <ac:spMk id="5" creationId="{73CD7CA8-6836-3B18-0304-1C86C3CB51EE}"/>
          </ac:spMkLst>
        </pc:spChg>
      </pc:sldChg>
      <pc:sldChg chg="del">
        <pc:chgData name="Sam Holland (2406425)" userId="39f1f3d1-cb18-4bc5-9555-a3c942dd0c9d" providerId="ADAL" clId="{01BE2A09-C61F-4A43-9092-06E8F1BBC316}" dt="2026-05-08T12:21:25.447" v="3" actId="2696"/>
        <pc:sldMkLst>
          <pc:docMk/>
          <pc:sldMk cId="2314341644" sldId="267"/>
        </pc:sldMkLst>
      </pc:sldChg>
      <pc:sldChg chg="modSp add mod">
        <pc:chgData name="Sam Holland (2406425)" userId="39f1f3d1-cb18-4bc5-9555-a3c942dd0c9d" providerId="ADAL" clId="{01BE2A09-C61F-4A43-9092-06E8F1BBC316}" dt="2026-05-08T12:40:01.528" v="259" actId="20577"/>
        <pc:sldMkLst>
          <pc:docMk/>
          <pc:sldMk cId="3478259176" sldId="267"/>
        </pc:sldMkLst>
        <pc:spChg chg="mod">
          <ac:chgData name="Sam Holland (2406425)" userId="39f1f3d1-cb18-4bc5-9555-a3c942dd0c9d" providerId="ADAL" clId="{01BE2A09-C61F-4A43-9092-06E8F1BBC316}" dt="2026-05-08T12:40:01.528" v="259" actId="20577"/>
          <ac:spMkLst>
            <pc:docMk/>
            <pc:sldMk cId="3478259176" sldId="267"/>
            <ac:spMk id="3" creationId="{8ADC9396-7F32-001A-CB14-4D2514D80AAA}"/>
          </ac:spMkLst>
        </pc:spChg>
      </pc:sldChg>
      <pc:sldChg chg="addSp delSp add del setBg delDesignElem">
        <pc:chgData name="Sam Holland (2406425)" userId="39f1f3d1-cb18-4bc5-9555-a3c942dd0c9d" providerId="ADAL" clId="{01BE2A09-C61F-4A43-9092-06E8F1BBC316}" dt="2026-05-08T12:22:36.079" v="16"/>
        <pc:sldMkLst>
          <pc:docMk/>
          <pc:sldMk cId="1789799235" sldId="268"/>
        </pc:sldMkLst>
        <pc:spChg chg="add del">
          <ac:chgData name="Sam Holland (2406425)" userId="39f1f3d1-cb18-4bc5-9555-a3c942dd0c9d" providerId="ADAL" clId="{01BE2A09-C61F-4A43-9092-06E8F1BBC316}" dt="2026-05-08T12:22:36.079" v="16"/>
          <ac:spMkLst>
            <pc:docMk/>
            <pc:sldMk cId="1789799235" sldId="268"/>
            <ac:spMk id="7" creationId="{42A4FC2C-047E-45A5-965D-8E1E3BF09BC6}"/>
          </ac:spMkLst>
        </pc:spChg>
      </pc:sldChg>
      <pc:sldChg chg="addSp modSp new mod">
        <pc:chgData name="Sam Holland (2406425)" userId="39f1f3d1-cb18-4bc5-9555-a3c942dd0c9d" providerId="ADAL" clId="{01BE2A09-C61F-4A43-9092-06E8F1BBC316}" dt="2026-05-08T12:36:30.177" v="190" actId="1076"/>
        <pc:sldMkLst>
          <pc:docMk/>
          <pc:sldMk cId="3618651098" sldId="268"/>
        </pc:sldMkLst>
        <pc:spChg chg="add mod">
          <ac:chgData name="Sam Holland (2406425)" userId="39f1f3d1-cb18-4bc5-9555-a3c942dd0c9d" providerId="ADAL" clId="{01BE2A09-C61F-4A43-9092-06E8F1BBC316}" dt="2026-05-08T12:36:30.177" v="190" actId="1076"/>
          <ac:spMkLst>
            <pc:docMk/>
            <pc:sldMk cId="3618651098" sldId="268"/>
            <ac:spMk id="2" creationId="{ACB2A31C-231B-7EE9-E140-FEF943429AAB}"/>
          </ac:spMkLst>
        </pc:spChg>
      </pc:sldChg>
    </pc:docChg>
  </pc:docChgLst>
  <pc:docChgLst>
    <pc:chgData name="Sam Holland (2406425)" userId="39f1f3d1-cb18-4bc5-9555-a3c942dd0c9d" providerId="ADAL" clId="{C8F7FE07-0DBC-4166-8695-AEC5823D93B0}"/>
    <pc:docChg chg="undo custSel addSld modSld sldOrd">
      <pc:chgData name="Sam Holland (2406425)" userId="39f1f3d1-cb18-4bc5-9555-a3c942dd0c9d" providerId="ADAL" clId="{C8F7FE07-0DBC-4166-8695-AEC5823D93B0}" dt="2026-05-07T12:22:06.829" v="396" actId="26606"/>
      <pc:docMkLst>
        <pc:docMk/>
      </pc:docMkLst>
      <pc:sldChg chg="addSp modSp mod">
        <pc:chgData name="Sam Holland (2406425)" userId="39f1f3d1-cb18-4bc5-9555-a3c942dd0c9d" providerId="ADAL" clId="{C8F7FE07-0DBC-4166-8695-AEC5823D93B0}" dt="2026-05-07T12:21:55.254" v="394"/>
        <pc:sldMkLst>
          <pc:docMk/>
          <pc:sldMk cId="1866973250" sldId="256"/>
        </pc:sldMkLst>
        <pc:spChg chg="mod">
          <ac:chgData name="Sam Holland (2406425)" userId="39f1f3d1-cb18-4bc5-9555-a3c942dd0c9d" providerId="ADAL" clId="{C8F7FE07-0DBC-4166-8695-AEC5823D93B0}" dt="2026-05-07T12:21:48.553" v="386" actId="1076"/>
          <ac:spMkLst>
            <pc:docMk/>
            <pc:sldMk cId="1866973250" sldId="256"/>
            <ac:spMk id="2" creationId="{3384496E-2D96-8E48-4128-D78FC53E02D4}"/>
          </ac:spMkLst>
        </pc:spChg>
        <pc:spChg chg="mod">
          <ac:chgData name="Sam Holland (2406425)" userId="39f1f3d1-cb18-4bc5-9555-a3c942dd0c9d" providerId="ADAL" clId="{C8F7FE07-0DBC-4166-8695-AEC5823D93B0}" dt="2026-05-07T12:21:48.203" v="384" actId="1076"/>
          <ac:spMkLst>
            <pc:docMk/>
            <pc:sldMk cId="1866973250" sldId="256"/>
            <ac:spMk id="3" creationId="{811220B8-22A2-ADAF-2E66-8FC7DBA29B1C}"/>
          </ac:spMkLst>
        </pc:spChg>
        <pc:picChg chg="add mod">
          <ac:chgData name="Sam Holland (2406425)" userId="39f1f3d1-cb18-4bc5-9555-a3c942dd0c9d" providerId="ADAL" clId="{C8F7FE07-0DBC-4166-8695-AEC5823D93B0}" dt="2026-05-07T12:21:55.254" v="394"/>
          <ac:picMkLst>
            <pc:docMk/>
            <pc:sldMk cId="1866973250" sldId="256"/>
            <ac:picMk id="5" creationId="{792CCDD9-B92A-44AC-94CD-6FB858C0995D}"/>
          </ac:picMkLst>
        </pc:picChg>
      </pc:sldChg>
      <pc:sldChg chg="addSp modSp mod ord">
        <pc:chgData name="Sam Holland (2406425)" userId="39f1f3d1-cb18-4bc5-9555-a3c942dd0c9d" providerId="ADAL" clId="{C8F7FE07-0DBC-4166-8695-AEC5823D93B0}" dt="2026-05-07T12:20:19.821" v="327"/>
        <pc:sldMkLst>
          <pc:docMk/>
          <pc:sldMk cId="3093206128" sldId="265"/>
        </pc:sldMkLst>
        <pc:spChg chg="mod">
          <ac:chgData name="Sam Holland (2406425)" userId="39f1f3d1-cb18-4bc5-9555-a3c942dd0c9d" providerId="ADAL" clId="{C8F7FE07-0DBC-4166-8695-AEC5823D93B0}" dt="2026-05-07T12:18:22.383" v="244" actId="20577"/>
          <ac:spMkLst>
            <pc:docMk/>
            <pc:sldMk cId="3093206128" sldId="265"/>
            <ac:spMk id="2" creationId="{16E4B872-8A59-960A-5341-F80C372E175B}"/>
          </ac:spMkLst>
        </pc:spChg>
        <pc:spChg chg="mod">
          <ac:chgData name="Sam Holland (2406425)" userId="39f1f3d1-cb18-4bc5-9555-a3c942dd0c9d" providerId="ADAL" clId="{C8F7FE07-0DBC-4166-8695-AEC5823D93B0}" dt="2026-05-07T12:19:25.981" v="323" actId="20577"/>
          <ac:spMkLst>
            <pc:docMk/>
            <pc:sldMk cId="3093206128" sldId="265"/>
            <ac:spMk id="3" creationId="{35AF0F82-4814-AFAE-A940-929D448DD1C5}"/>
          </ac:spMkLst>
        </pc:spChg>
        <pc:picChg chg="add mod">
          <ac:chgData name="Sam Holland (2406425)" userId="39f1f3d1-cb18-4bc5-9555-a3c942dd0c9d" providerId="ADAL" clId="{C8F7FE07-0DBC-4166-8695-AEC5823D93B0}" dt="2026-05-07T12:20:19.821" v="327"/>
          <ac:picMkLst>
            <pc:docMk/>
            <pc:sldMk cId="3093206128" sldId="265"/>
            <ac:picMk id="5" creationId="{792CCDD9-B92A-44AC-94CD-6FB858C0995D}"/>
          </ac:picMkLst>
        </pc:picChg>
      </pc:sldChg>
      <pc:sldChg chg="addSp delSp modSp mod">
        <pc:chgData name="Sam Holland (2406425)" userId="39f1f3d1-cb18-4bc5-9555-a3c942dd0c9d" providerId="ADAL" clId="{C8F7FE07-0DBC-4166-8695-AEC5823D93B0}" dt="2026-05-07T12:17:31.149" v="210" actId="313"/>
        <pc:sldMkLst>
          <pc:docMk/>
          <pc:sldMk cId="2543909292" sldId="266"/>
        </pc:sldMkLst>
        <pc:spChg chg="add del mod">
          <ac:chgData name="Sam Holland (2406425)" userId="39f1f3d1-cb18-4bc5-9555-a3c942dd0c9d" providerId="ADAL" clId="{C8F7FE07-0DBC-4166-8695-AEC5823D93B0}" dt="2026-05-07T12:09:06.754" v="3"/>
          <ac:spMkLst>
            <pc:docMk/>
            <pc:sldMk cId="2543909292" sldId="266"/>
            <ac:spMk id="4" creationId="{886AB84D-CC9D-123D-479C-32B4449A438D}"/>
          </ac:spMkLst>
        </pc:spChg>
        <pc:spChg chg="add mod">
          <ac:chgData name="Sam Holland (2406425)" userId="39f1f3d1-cb18-4bc5-9555-a3c942dd0c9d" providerId="ADAL" clId="{C8F7FE07-0DBC-4166-8695-AEC5823D93B0}" dt="2026-05-07T12:17:31.149" v="210" actId="313"/>
          <ac:spMkLst>
            <pc:docMk/>
            <pc:sldMk cId="2543909292" sldId="266"/>
            <ac:spMk id="6" creationId="{23B0B7B1-CC60-FA3F-1287-8C56F4A1F419}"/>
          </ac:spMkLst>
        </pc:spChg>
        <pc:graphicFrameChg chg="add mod">
          <ac:chgData name="Sam Holland (2406425)" userId="39f1f3d1-cb18-4bc5-9555-a3c942dd0c9d" providerId="ADAL" clId="{C8F7FE07-0DBC-4166-8695-AEC5823D93B0}" dt="2026-05-07T12:09:01.438" v="1"/>
          <ac:graphicFrameMkLst>
            <pc:docMk/>
            <pc:sldMk cId="2543909292" sldId="266"/>
            <ac:graphicFrameMk id="5" creationId="{7F0D4F7B-14E2-B845-63A6-5425F149BA4E}"/>
          </ac:graphicFrameMkLst>
        </pc:graphicFrameChg>
      </pc:sldChg>
      <pc:sldChg chg="addSp modSp new mod setBg">
        <pc:chgData name="Sam Holland (2406425)" userId="39f1f3d1-cb18-4bc5-9555-a3c942dd0c9d" providerId="ADAL" clId="{C8F7FE07-0DBC-4166-8695-AEC5823D93B0}" dt="2026-05-07T12:22:06.829" v="396" actId="26606"/>
        <pc:sldMkLst>
          <pc:docMk/>
          <pc:sldMk cId="2314341644" sldId="267"/>
        </pc:sldMkLst>
        <pc:spChg chg="add">
          <ac:chgData name="Sam Holland (2406425)" userId="39f1f3d1-cb18-4bc5-9555-a3c942dd0c9d" providerId="ADAL" clId="{C8F7FE07-0DBC-4166-8695-AEC5823D93B0}" dt="2026-05-07T12:22:06.829" v="396" actId="26606"/>
          <ac:spMkLst>
            <pc:docMk/>
            <pc:sldMk cId="2314341644" sldId="267"/>
            <ac:spMk id="7" creationId="{42A4FC2C-047E-45A5-965D-8E1E3BF09BC6}"/>
          </ac:spMkLst>
        </pc:spChg>
        <pc:picChg chg="add mod">
          <ac:chgData name="Sam Holland (2406425)" userId="39f1f3d1-cb18-4bc5-9555-a3c942dd0c9d" providerId="ADAL" clId="{C8F7FE07-0DBC-4166-8695-AEC5823D93B0}" dt="2026-05-07T12:22:06.829" v="396" actId="26606"/>
          <ac:picMkLst>
            <pc:docMk/>
            <pc:sldMk cId="2314341644" sldId="267"/>
            <ac:picMk id="2" creationId="{792CCDD9-B92A-44AC-94CD-6FB858C0995D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st.org/standards-of-conduct-performance-ethics/" TargetMode="External"/><Relationship Id="rId1" Type="http://schemas.openxmlformats.org/officeDocument/2006/relationships/hyperlink" Target="https://www.uwtsd.ac.uk/media/2041/download?attachment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st.org/standards-of-conduct-performance-ethics/" TargetMode="External"/><Relationship Id="rId1" Type="http://schemas.openxmlformats.org/officeDocument/2006/relationships/hyperlink" Target="https://www.uwtsd.ac.uk/media/2041/download?attachment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5CF793-D6D8-4CBC-A0A8-972F929CACB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37394E-AFB9-4087-BB5F-75E81628B9F6}">
      <dgm:prSet/>
      <dgm:spPr/>
      <dgm:t>
        <a:bodyPr/>
        <a:lstStyle/>
        <a:p>
          <a:r>
            <a:rPr lang="en-GB" dirty="0"/>
            <a:t>Static Stretching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ffordd</a:t>
          </a:r>
          <a:r>
            <a:rPr lang="en-GB" dirty="0"/>
            <a:t> </a:t>
          </a:r>
          <a:r>
            <a:rPr lang="en-GB" dirty="0" err="1"/>
            <a:t>poblogaeth</a:t>
          </a:r>
          <a:r>
            <a:rPr lang="en-GB" dirty="0"/>
            <a:t> </a:t>
          </a:r>
          <a:r>
            <a:rPr lang="en-GB" dirty="0" err="1"/>
            <a:t>iawn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neud</a:t>
          </a:r>
          <a:r>
            <a:rPr lang="en-GB" dirty="0"/>
            <a:t> ‘cool down’ (Afonso, </a:t>
          </a:r>
          <a:r>
            <a:rPr lang="en-GB" i="1" dirty="0"/>
            <a:t>et al.,</a:t>
          </a:r>
          <a:r>
            <a:rPr lang="en-GB" dirty="0"/>
            <a:t> 2021)</a:t>
          </a:r>
          <a:endParaRPr lang="en-US" dirty="0"/>
        </a:p>
      </dgm:t>
    </dgm:pt>
    <dgm:pt modelId="{5F3C351E-43FB-49F4-B16A-9A537BACE1FE}" type="parTrans" cxnId="{C2A96B26-A365-42DD-BF83-409183BD6A0A}">
      <dgm:prSet/>
      <dgm:spPr/>
      <dgm:t>
        <a:bodyPr/>
        <a:lstStyle/>
        <a:p>
          <a:endParaRPr lang="en-US"/>
        </a:p>
      </dgm:t>
    </dgm:pt>
    <dgm:pt modelId="{2926B877-B36E-4066-8710-A87923F50E95}" type="sibTrans" cxnId="{C2A96B26-A365-42DD-BF83-409183BD6A0A}">
      <dgm:prSet/>
      <dgm:spPr/>
      <dgm:t>
        <a:bodyPr/>
        <a:lstStyle/>
        <a:p>
          <a:endParaRPr lang="en-US"/>
        </a:p>
      </dgm:t>
    </dgm:pt>
    <dgm:pt modelId="{B4CF12AE-CFE1-481E-8862-4E1372C0247C}">
      <dgm:prSet/>
      <dgm:spPr/>
      <dgm:t>
        <a:bodyPr/>
        <a:lstStyle/>
        <a:p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llower</a:t>
          </a:r>
          <a:r>
            <a:rPr lang="en-GB" dirty="0"/>
            <a:t> o </a:t>
          </a:r>
          <a:r>
            <a:rPr lang="en-GB" dirty="0" err="1"/>
            <a:t>llynyddiaeth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cefnogi</a:t>
          </a:r>
          <a:r>
            <a:rPr lang="en-GB" dirty="0"/>
            <a:t> y </a:t>
          </a:r>
          <a:r>
            <a:rPr lang="en-GB" dirty="0" err="1"/>
            <a:t>feddwl</a:t>
          </a:r>
          <a:r>
            <a:rPr lang="en-GB" dirty="0"/>
            <a:t> </a:t>
          </a:r>
          <a:r>
            <a:rPr lang="en-GB" dirty="0" err="1"/>
            <a:t>yma</a:t>
          </a:r>
          <a:r>
            <a:rPr lang="en-GB" dirty="0"/>
            <a:t> </a:t>
          </a:r>
          <a:endParaRPr lang="en-US" dirty="0"/>
        </a:p>
      </dgm:t>
    </dgm:pt>
    <dgm:pt modelId="{536AD693-1A05-4FBC-BEE6-0E70678F0606}" type="parTrans" cxnId="{521DF48A-9814-4104-A015-71C2F102FB2D}">
      <dgm:prSet/>
      <dgm:spPr/>
      <dgm:t>
        <a:bodyPr/>
        <a:lstStyle/>
        <a:p>
          <a:endParaRPr lang="en-US"/>
        </a:p>
      </dgm:t>
    </dgm:pt>
    <dgm:pt modelId="{692C93EF-2CA0-4CF0-B28D-E0067423FD3C}" type="sibTrans" cxnId="{521DF48A-9814-4104-A015-71C2F102FB2D}">
      <dgm:prSet/>
      <dgm:spPr/>
      <dgm:t>
        <a:bodyPr/>
        <a:lstStyle/>
        <a:p>
          <a:endParaRPr lang="en-US"/>
        </a:p>
      </dgm:t>
    </dgm:pt>
    <dgm:pt modelId="{895801BB-0C73-4ADF-9D37-B76B8AC23A59}">
      <dgm:prSet/>
      <dgm:spPr/>
      <dgm:t>
        <a:bodyPr/>
        <a:lstStyle/>
        <a:p>
          <a:r>
            <a:rPr lang="en-GB" dirty="0"/>
            <a:t>Llenyddiaeth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cefnodi</a:t>
          </a:r>
          <a:r>
            <a:rPr lang="en-GB" dirty="0"/>
            <a:t> </a:t>
          </a:r>
          <a:r>
            <a:rPr lang="en-GB" dirty="0" err="1"/>
            <a:t>defnyddio</a:t>
          </a:r>
          <a:r>
            <a:rPr lang="en-GB" dirty="0"/>
            <a:t> mod </a:t>
          </a:r>
          <a:r>
            <a:rPr lang="en-GB" dirty="0" err="1"/>
            <a:t>Therapi</a:t>
          </a:r>
          <a:r>
            <a:rPr lang="en-GB" dirty="0"/>
            <a:t> ‘Soft Tissue’ (Davis </a:t>
          </a:r>
          <a:r>
            <a:rPr lang="en-GB" i="1" dirty="0"/>
            <a:t>et al.,</a:t>
          </a:r>
          <a:r>
            <a:rPr lang="en-GB" dirty="0"/>
            <a:t> 2020).</a:t>
          </a:r>
          <a:endParaRPr lang="en-US" dirty="0"/>
        </a:p>
      </dgm:t>
    </dgm:pt>
    <dgm:pt modelId="{1CDAD33E-774F-40D1-86E3-2282E6C4638B}" type="parTrans" cxnId="{208FEF4C-1CFC-4919-8FDD-2AD29784C0DF}">
      <dgm:prSet/>
      <dgm:spPr/>
      <dgm:t>
        <a:bodyPr/>
        <a:lstStyle/>
        <a:p>
          <a:endParaRPr lang="en-US"/>
        </a:p>
      </dgm:t>
    </dgm:pt>
    <dgm:pt modelId="{59642FFB-AA88-45DE-8BDA-1FDC9FE1B2C6}" type="sibTrans" cxnId="{208FEF4C-1CFC-4919-8FDD-2AD29784C0DF}">
      <dgm:prSet/>
      <dgm:spPr/>
      <dgm:t>
        <a:bodyPr/>
        <a:lstStyle/>
        <a:p>
          <a:endParaRPr lang="en-US"/>
        </a:p>
      </dgm:t>
    </dgm:pt>
    <dgm:pt modelId="{21B9D782-396A-492A-9402-270D4011B232}">
      <dgm:prSet/>
      <dgm:spPr/>
      <dgm:t>
        <a:bodyPr/>
        <a:lstStyle/>
        <a:p>
          <a:r>
            <a:rPr lang="en-US" dirty="0"/>
            <a:t>Soft Tissue Yn </a:t>
          </a:r>
          <a:r>
            <a:rPr lang="en-US" dirty="0" err="1"/>
            <a:t>helpu</a:t>
          </a:r>
          <a:r>
            <a:rPr lang="en-US" dirty="0"/>
            <a:t> Recovery </a:t>
          </a:r>
          <a:r>
            <a:rPr lang="en-GB" dirty="0"/>
            <a:t>(Piper, </a:t>
          </a:r>
          <a:r>
            <a:rPr lang="en-GB" i="1" dirty="0"/>
            <a:t>et al.,</a:t>
          </a:r>
          <a:r>
            <a:rPr lang="en-GB" dirty="0"/>
            <a:t> 2016). </a:t>
          </a:r>
          <a:r>
            <a:rPr lang="en-US" dirty="0"/>
            <a:t> </a:t>
          </a:r>
        </a:p>
      </dgm:t>
    </dgm:pt>
    <dgm:pt modelId="{4707B0A3-EF5F-4204-AED1-E9A8D1383CCB}" type="parTrans" cxnId="{432FCD53-A7D1-4D74-8B76-93B096C1BF46}">
      <dgm:prSet/>
      <dgm:spPr/>
      <dgm:t>
        <a:bodyPr/>
        <a:lstStyle/>
        <a:p>
          <a:endParaRPr lang="en-US"/>
        </a:p>
      </dgm:t>
    </dgm:pt>
    <dgm:pt modelId="{CB68C08F-6E44-497D-9CD3-D97C433CCFF3}" type="sibTrans" cxnId="{432FCD53-A7D1-4D74-8B76-93B096C1BF46}">
      <dgm:prSet/>
      <dgm:spPr/>
      <dgm:t>
        <a:bodyPr/>
        <a:lstStyle/>
        <a:p>
          <a:endParaRPr lang="en-US"/>
        </a:p>
      </dgm:t>
    </dgm:pt>
    <dgm:pt modelId="{8FB470C4-FA7D-45D7-96C4-3D85B342E314}" type="pres">
      <dgm:prSet presAssocID="{545CF793-D6D8-4CBC-A0A8-972F929CACB8}" presName="linear" presStyleCnt="0">
        <dgm:presLayoutVars>
          <dgm:animLvl val="lvl"/>
          <dgm:resizeHandles val="exact"/>
        </dgm:presLayoutVars>
      </dgm:prSet>
      <dgm:spPr/>
    </dgm:pt>
    <dgm:pt modelId="{B171016A-278C-46D2-9C38-D1969B510820}" type="pres">
      <dgm:prSet presAssocID="{D937394E-AFB9-4087-BB5F-75E81628B9F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07F9B0-C222-4C9A-AF91-18A2EEE66F82}" type="pres">
      <dgm:prSet presAssocID="{2926B877-B36E-4066-8710-A87923F50E95}" presName="spacer" presStyleCnt="0"/>
      <dgm:spPr/>
    </dgm:pt>
    <dgm:pt modelId="{143AB27D-B046-4996-BF7D-C5913B41075B}" type="pres">
      <dgm:prSet presAssocID="{B4CF12AE-CFE1-481E-8862-4E1372C0247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0298F10-CB5E-4DD0-8B53-BFC1B7308F51}" type="pres">
      <dgm:prSet presAssocID="{692C93EF-2CA0-4CF0-B28D-E0067423FD3C}" presName="spacer" presStyleCnt="0"/>
      <dgm:spPr/>
    </dgm:pt>
    <dgm:pt modelId="{385C8EAC-504B-4B05-A3E3-FA60FA283667}" type="pres">
      <dgm:prSet presAssocID="{895801BB-0C73-4ADF-9D37-B76B8AC23A5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2B67F5-5651-432A-8613-F36C968D9FF5}" type="pres">
      <dgm:prSet presAssocID="{59642FFB-AA88-45DE-8BDA-1FDC9FE1B2C6}" presName="spacer" presStyleCnt="0"/>
      <dgm:spPr/>
    </dgm:pt>
    <dgm:pt modelId="{36B2A1BF-3226-4F44-B757-5B551E84CC86}" type="pres">
      <dgm:prSet presAssocID="{21B9D782-396A-492A-9402-270D4011B23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2A96B26-A365-42DD-BF83-409183BD6A0A}" srcId="{545CF793-D6D8-4CBC-A0A8-972F929CACB8}" destId="{D937394E-AFB9-4087-BB5F-75E81628B9F6}" srcOrd="0" destOrd="0" parTransId="{5F3C351E-43FB-49F4-B16A-9A537BACE1FE}" sibTransId="{2926B877-B36E-4066-8710-A87923F50E95}"/>
    <dgm:cxn modelId="{9C344864-B8C3-41FC-88CB-A7F0F851DD27}" type="presOf" srcId="{D937394E-AFB9-4087-BB5F-75E81628B9F6}" destId="{B171016A-278C-46D2-9C38-D1969B510820}" srcOrd="0" destOrd="0" presId="urn:microsoft.com/office/officeart/2005/8/layout/vList2"/>
    <dgm:cxn modelId="{8241CA4C-3622-4921-8F79-BD15EAD4BE70}" type="presOf" srcId="{B4CF12AE-CFE1-481E-8862-4E1372C0247C}" destId="{143AB27D-B046-4996-BF7D-C5913B41075B}" srcOrd="0" destOrd="0" presId="urn:microsoft.com/office/officeart/2005/8/layout/vList2"/>
    <dgm:cxn modelId="{208FEF4C-1CFC-4919-8FDD-2AD29784C0DF}" srcId="{545CF793-D6D8-4CBC-A0A8-972F929CACB8}" destId="{895801BB-0C73-4ADF-9D37-B76B8AC23A59}" srcOrd="2" destOrd="0" parTransId="{1CDAD33E-774F-40D1-86E3-2282E6C4638B}" sibTransId="{59642FFB-AA88-45DE-8BDA-1FDC9FE1B2C6}"/>
    <dgm:cxn modelId="{486CA050-7EA4-4B78-B39D-60B663CCC662}" type="presOf" srcId="{895801BB-0C73-4ADF-9D37-B76B8AC23A59}" destId="{385C8EAC-504B-4B05-A3E3-FA60FA283667}" srcOrd="0" destOrd="0" presId="urn:microsoft.com/office/officeart/2005/8/layout/vList2"/>
    <dgm:cxn modelId="{432FCD53-A7D1-4D74-8B76-93B096C1BF46}" srcId="{545CF793-D6D8-4CBC-A0A8-972F929CACB8}" destId="{21B9D782-396A-492A-9402-270D4011B232}" srcOrd="3" destOrd="0" parTransId="{4707B0A3-EF5F-4204-AED1-E9A8D1383CCB}" sibTransId="{CB68C08F-6E44-497D-9CD3-D97C433CCFF3}"/>
    <dgm:cxn modelId="{521DF48A-9814-4104-A015-71C2F102FB2D}" srcId="{545CF793-D6D8-4CBC-A0A8-972F929CACB8}" destId="{B4CF12AE-CFE1-481E-8862-4E1372C0247C}" srcOrd="1" destOrd="0" parTransId="{536AD693-1A05-4FBC-BEE6-0E70678F0606}" sibTransId="{692C93EF-2CA0-4CF0-B28D-E0067423FD3C}"/>
    <dgm:cxn modelId="{3940D48F-F2A0-4F9F-859C-550EABFFE60F}" type="presOf" srcId="{21B9D782-396A-492A-9402-270D4011B232}" destId="{36B2A1BF-3226-4F44-B757-5B551E84CC86}" srcOrd="0" destOrd="0" presId="urn:microsoft.com/office/officeart/2005/8/layout/vList2"/>
    <dgm:cxn modelId="{5B0B04A0-4B2C-48E8-9554-41539E7A0914}" type="presOf" srcId="{545CF793-D6D8-4CBC-A0A8-972F929CACB8}" destId="{8FB470C4-FA7D-45D7-96C4-3D85B342E314}" srcOrd="0" destOrd="0" presId="urn:microsoft.com/office/officeart/2005/8/layout/vList2"/>
    <dgm:cxn modelId="{29BA21A1-42B8-48A5-A1BE-7A54E60A47EF}" type="presParOf" srcId="{8FB470C4-FA7D-45D7-96C4-3D85B342E314}" destId="{B171016A-278C-46D2-9C38-D1969B510820}" srcOrd="0" destOrd="0" presId="urn:microsoft.com/office/officeart/2005/8/layout/vList2"/>
    <dgm:cxn modelId="{B348A7F5-7227-49D1-9C5F-4107682FA5D8}" type="presParOf" srcId="{8FB470C4-FA7D-45D7-96C4-3D85B342E314}" destId="{B607F9B0-C222-4C9A-AF91-18A2EEE66F82}" srcOrd="1" destOrd="0" presId="urn:microsoft.com/office/officeart/2005/8/layout/vList2"/>
    <dgm:cxn modelId="{D4DFB53E-1C79-4419-ACFB-3142A81943F7}" type="presParOf" srcId="{8FB470C4-FA7D-45D7-96C4-3D85B342E314}" destId="{143AB27D-B046-4996-BF7D-C5913B41075B}" srcOrd="2" destOrd="0" presId="urn:microsoft.com/office/officeart/2005/8/layout/vList2"/>
    <dgm:cxn modelId="{9603C22E-440F-4227-BEA5-101A5336EF65}" type="presParOf" srcId="{8FB470C4-FA7D-45D7-96C4-3D85B342E314}" destId="{70298F10-CB5E-4DD0-8B53-BFC1B7308F51}" srcOrd="3" destOrd="0" presId="urn:microsoft.com/office/officeart/2005/8/layout/vList2"/>
    <dgm:cxn modelId="{9883C5F0-EB01-447C-B044-D51E0D7ED6EF}" type="presParOf" srcId="{8FB470C4-FA7D-45D7-96C4-3D85B342E314}" destId="{385C8EAC-504B-4B05-A3E3-FA60FA283667}" srcOrd="4" destOrd="0" presId="urn:microsoft.com/office/officeart/2005/8/layout/vList2"/>
    <dgm:cxn modelId="{605BD5B8-854F-4A2E-A941-A56CB2CC76E7}" type="presParOf" srcId="{8FB470C4-FA7D-45D7-96C4-3D85B342E314}" destId="{F02B67F5-5651-432A-8613-F36C968D9FF5}" srcOrd="5" destOrd="0" presId="urn:microsoft.com/office/officeart/2005/8/layout/vList2"/>
    <dgm:cxn modelId="{8A90CE4C-005D-4730-B146-B19BA5EC86C2}" type="presParOf" srcId="{8FB470C4-FA7D-45D7-96C4-3D85B342E314}" destId="{36B2A1BF-3226-4F44-B757-5B551E84CC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C2F97B-48C4-4572-ABFE-E54ED359EEB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4D4C1BF-FAB9-431E-85C5-13D2B6F9A902}">
      <dgm:prSet/>
      <dgm:spPr/>
      <dgm:t>
        <a:bodyPr/>
        <a:lstStyle/>
        <a:p>
          <a:r>
            <a:rPr lang="en-GB"/>
            <a:t>Damcaniaeth: Bod Therapi Soft tissue yn dangos canlyniadau well dros static stratching pan mae’n dod I recovery</a:t>
          </a:r>
          <a:endParaRPr lang="en-US"/>
        </a:p>
      </dgm:t>
    </dgm:pt>
    <dgm:pt modelId="{4C927818-45B0-4738-8A7C-F06A096ED4FE}" type="parTrans" cxnId="{EE0F1A54-F0B6-4E36-8B88-B383AC0F0FE5}">
      <dgm:prSet/>
      <dgm:spPr/>
      <dgm:t>
        <a:bodyPr/>
        <a:lstStyle/>
        <a:p>
          <a:endParaRPr lang="en-US"/>
        </a:p>
      </dgm:t>
    </dgm:pt>
    <dgm:pt modelId="{FCFA8808-0367-4908-BDC8-D25C662DC8BE}" type="sibTrans" cxnId="{EE0F1A54-F0B6-4E36-8B88-B383AC0F0FE5}">
      <dgm:prSet/>
      <dgm:spPr/>
      <dgm:t>
        <a:bodyPr/>
        <a:lstStyle/>
        <a:p>
          <a:endParaRPr lang="en-US"/>
        </a:p>
      </dgm:t>
    </dgm:pt>
    <dgm:pt modelId="{F9BC390B-7A03-4DFB-BFBD-E401995D31A7}">
      <dgm:prSet/>
      <dgm:spPr/>
      <dgm:t>
        <a:bodyPr/>
        <a:lstStyle/>
        <a:p>
          <a:r>
            <a:rPr lang="en-GB"/>
            <a:t>Damcaniaeth Nwl: Fod Therapi Soft Tissue na Static Stretching yn fwy llwyddiannus na yr un arall</a:t>
          </a:r>
          <a:endParaRPr lang="en-US"/>
        </a:p>
      </dgm:t>
    </dgm:pt>
    <dgm:pt modelId="{04933D0C-5627-4D7F-9B49-517F347E46B1}" type="parTrans" cxnId="{16072735-6FF7-492D-9854-FD1FF0E6D682}">
      <dgm:prSet/>
      <dgm:spPr/>
      <dgm:t>
        <a:bodyPr/>
        <a:lstStyle/>
        <a:p>
          <a:endParaRPr lang="en-US"/>
        </a:p>
      </dgm:t>
    </dgm:pt>
    <dgm:pt modelId="{BB64C744-0D20-4EFB-BC4F-09967D0EEA65}" type="sibTrans" cxnId="{16072735-6FF7-492D-9854-FD1FF0E6D682}">
      <dgm:prSet/>
      <dgm:spPr/>
      <dgm:t>
        <a:bodyPr/>
        <a:lstStyle/>
        <a:p>
          <a:endParaRPr lang="en-US"/>
        </a:p>
      </dgm:t>
    </dgm:pt>
    <dgm:pt modelId="{8B8B3FFB-8E39-44A4-8735-36B7CBF3F93B}" type="pres">
      <dgm:prSet presAssocID="{95C2F97B-48C4-4572-ABFE-E54ED359EEB1}" presName="linear" presStyleCnt="0">
        <dgm:presLayoutVars>
          <dgm:animLvl val="lvl"/>
          <dgm:resizeHandles val="exact"/>
        </dgm:presLayoutVars>
      </dgm:prSet>
      <dgm:spPr/>
    </dgm:pt>
    <dgm:pt modelId="{6E2C1ECB-8F35-4276-A899-CD5BC776DA1C}" type="pres">
      <dgm:prSet presAssocID="{E4D4C1BF-FAB9-431E-85C5-13D2B6F9A90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B912098-2EE2-4C00-8AE4-FB602F84677A}" type="pres">
      <dgm:prSet presAssocID="{FCFA8808-0367-4908-BDC8-D25C662DC8BE}" presName="spacer" presStyleCnt="0"/>
      <dgm:spPr/>
    </dgm:pt>
    <dgm:pt modelId="{53D9A19E-2F46-4894-AC2A-64491D3EA931}" type="pres">
      <dgm:prSet presAssocID="{F9BC390B-7A03-4DFB-BFBD-E401995D31A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6072735-6FF7-492D-9854-FD1FF0E6D682}" srcId="{95C2F97B-48C4-4572-ABFE-E54ED359EEB1}" destId="{F9BC390B-7A03-4DFB-BFBD-E401995D31A7}" srcOrd="1" destOrd="0" parTransId="{04933D0C-5627-4D7F-9B49-517F347E46B1}" sibTransId="{BB64C744-0D20-4EFB-BC4F-09967D0EEA65}"/>
    <dgm:cxn modelId="{EE0F1A54-F0B6-4E36-8B88-B383AC0F0FE5}" srcId="{95C2F97B-48C4-4572-ABFE-E54ED359EEB1}" destId="{E4D4C1BF-FAB9-431E-85C5-13D2B6F9A902}" srcOrd="0" destOrd="0" parTransId="{4C927818-45B0-4738-8A7C-F06A096ED4FE}" sibTransId="{FCFA8808-0367-4908-BDC8-D25C662DC8BE}"/>
    <dgm:cxn modelId="{C183347B-7D6D-41E3-A873-E5685075C816}" type="presOf" srcId="{95C2F97B-48C4-4572-ABFE-E54ED359EEB1}" destId="{8B8B3FFB-8E39-44A4-8735-36B7CBF3F93B}" srcOrd="0" destOrd="0" presId="urn:microsoft.com/office/officeart/2005/8/layout/vList2"/>
    <dgm:cxn modelId="{90088489-5C1F-4A9D-AE72-2ACD0752AE6D}" type="presOf" srcId="{F9BC390B-7A03-4DFB-BFBD-E401995D31A7}" destId="{53D9A19E-2F46-4894-AC2A-64491D3EA931}" srcOrd="0" destOrd="0" presId="urn:microsoft.com/office/officeart/2005/8/layout/vList2"/>
    <dgm:cxn modelId="{FF01C0E0-1A1A-4969-8B71-8FDADD94BD85}" type="presOf" srcId="{E4D4C1BF-FAB9-431E-85C5-13D2B6F9A902}" destId="{6E2C1ECB-8F35-4276-A899-CD5BC776DA1C}" srcOrd="0" destOrd="0" presId="urn:microsoft.com/office/officeart/2005/8/layout/vList2"/>
    <dgm:cxn modelId="{7FDB5378-1370-411A-B880-BB1FF7692481}" type="presParOf" srcId="{8B8B3FFB-8E39-44A4-8735-36B7CBF3F93B}" destId="{6E2C1ECB-8F35-4276-A899-CD5BC776DA1C}" srcOrd="0" destOrd="0" presId="urn:microsoft.com/office/officeart/2005/8/layout/vList2"/>
    <dgm:cxn modelId="{7529F2B3-5E58-4E59-B53D-ABDADB7B1B07}" type="presParOf" srcId="{8B8B3FFB-8E39-44A4-8735-36B7CBF3F93B}" destId="{3B912098-2EE2-4C00-8AE4-FB602F84677A}" srcOrd="1" destOrd="0" presId="urn:microsoft.com/office/officeart/2005/8/layout/vList2"/>
    <dgm:cxn modelId="{6E076FFC-A0AD-4A39-A3F5-0EF8A01AE18A}" type="presParOf" srcId="{8B8B3FFB-8E39-44A4-8735-36B7CBF3F93B}" destId="{53D9A19E-2F46-4894-AC2A-64491D3EA93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459624-0AE8-470F-AF45-6E74CBD9E2EC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EC56CCB-B973-4F8A-A1BF-B2C5B6C0DC28}">
      <dgm:prSet/>
      <dgm:spPr/>
      <dgm:t>
        <a:bodyPr/>
        <a:lstStyle/>
        <a:p>
          <a:r>
            <a:rPr lang="en-GB"/>
            <a:t>Cyn Dechrau roedd angen cymeradwyaeth foesegol</a:t>
          </a:r>
          <a:endParaRPr lang="en-US"/>
        </a:p>
      </dgm:t>
    </dgm:pt>
    <dgm:pt modelId="{362E4328-0587-4167-8A43-2B3374CF645F}" type="parTrans" cxnId="{E214FB5F-99A8-4F7A-9BDE-E2979D3D3CF1}">
      <dgm:prSet/>
      <dgm:spPr/>
      <dgm:t>
        <a:bodyPr/>
        <a:lstStyle/>
        <a:p>
          <a:endParaRPr lang="en-US"/>
        </a:p>
      </dgm:t>
    </dgm:pt>
    <dgm:pt modelId="{ACD830FD-06D7-48F3-A2C1-FB237662E6BB}" type="sibTrans" cxnId="{E214FB5F-99A8-4F7A-9BDE-E2979D3D3CF1}">
      <dgm:prSet/>
      <dgm:spPr/>
      <dgm:t>
        <a:bodyPr/>
        <a:lstStyle/>
        <a:p>
          <a:endParaRPr lang="en-US"/>
        </a:p>
      </dgm:t>
    </dgm:pt>
    <dgm:pt modelId="{BC3A4132-311A-41D0-AB4D-5D69E29C1605}">
      <dgm:prSet/>
      <dgm:spPr/>
      <dgm:t>
        <a:bodyPr/>
        <a:lstStyle/>
        <a:p>
          <a:r>
            <a:rPr lang="en-GB"/>
            <a:t>Trwyr brawf nes i dilyn cod moeseg:</a:t>
          </a:r>
          <a:endParaRPr lang="en-US"/>
        </a:p>
      </dgm:t>
    </dgm:pt>
    <dgm:pt modelId="{095C53C2-3A26-4599-95AD-AAC8C05B6DC7}" type="parTrans" cxnId="{9C728742-4539-46A5-A59A-39A68510D2B8}">
      <dgm:prSet/>
      <dgm:spPr/>
      <dgm:t>
        <a:bodyPr/>
        <a:lstStyle/>
        <a:p>
          <a:endParaRPr lang="en-US"/>
        </a:p>
      </dgm:t>
    </dgm:pt>
    <dgm:pt modelId="{A728465E-F198-46F8-8719-F2200782388C}" type="sibTrans" cxnId="{9C728742-4539-46A5-A59A-39A68510D2B8}">
      <dgm:prSet/>
      <dgm:spPr/>
      <dgm:t>
        <a:bodyPr/>
        <a:lstStyle/>
        <a:p>
          <a:endParaRPr lang="en-US"/>
        </a:p>
      </dgm:t>
    </dgm:pt>
    <dgm:pt modelId="{A77B813F-5CB7-4AA1-88FA-EC440EB021EB}">
      <dgm:prSet/>
      <dgm:spPr/>
      <dgm:t>
        <a:bodyPr/>
        <a:lstStyle/>
        <a:p>
          <a:r>
            <a:rPr lang="en-GB"/>
            <a:t>Prifysgol Cymru Y Drindod Dewi Sant (</a:t>
          </a:r>
          <a:r>
            <a:rPr lang="en-GB" u="sng">
              <a:hlinkClick xmlns:r="http://schemas.openxmlformats.org/officeDocument/2006/relationships" r:id="rId1"/>
            </a:rPr>
            <a:t>https://www.uwtsd.ac.uk/media/2041/download?attachment</a:t>
          </a:r>
          <a:r>
            <a:rPr lang="en-GB" u="sng"/>
            <a:t>)</a:t>
          </a:r>
          <a:endParaRPr lang="en-US"/>
        </a:p>
      </dgm:t>
    </dgm:pt>
    <dgm:pt modelId="{6AA927D3-AA47-4DDF-B79F-7D41ABCBE55A}" type="parTrans" cxnId="{9AD91DEE-C2F5-41CA-86CA-348C86F5E5C9}">
      <dgm:prSet/>
      <dgm:spPr/>
      <dgm:t>
        <a:bodyPr/>
        <a:lstStyle/>
        <a:p>
          <a:endParaRPr lang="en-US"/>
        </a:p>
      </dgm:t>
    </dgm:pt>
    <dgm:pt modelId="{615CE092-66D3-4EE0-B698-8C3B32BB90DE}" type="sibTrans" cxnId="{9AD91DEE-C2F5-41CA-86CA-348C86F5E5C9}">
      <dgm:prSet/>
      <dgm:spPr/>
      <dgm:t>
        <a:bodyPr/>
        <a:lstStyle/>
        <a:p>
          <a:endParaRPr lang="en-US"/>
        </a:p>
      </dgm:t>
    </dgm:pt>
    <dgm:pt modelId="{FFA59E94-C495-4CFB-A799-5BB40AA9C8B9}">
      <dgm:prSet/>
      <dgm:spPr/>
      <dgm:t>
        <a:bodyPr/>
        <a:lstStyle/>
        <a:p>
          <a:r>
            <a:rPr lang="en-GB"/>
            <a:t>Y Society of Sports Therapists (</a:t>
          </a:r>
          <a:r>
            <a:rPr lang="en-GB" u="sng">
              <a:hlinkClick xmlns:r="http://schemas.openxmlformats.org/officeDocument/2006/relationships" r:id="rId2"/>
            </a:rPr>
            <a:t>Standards of Conduct Performance &amp; Ethics - The Society of Sports Therapists</a:t>
          </a:r>
          <a:r>
            <a:rPr lang="en-GB"/>
            <a:t>)</a:t>
          </a:r>
          <a:endParaRPr lang="en-US"/>
        </a:p>
      </dgm:t>
    </dgm:pt>
    <dgm:pt modelId="{37C5AF5C-AA81-4A72-9F03-13BE0BF2CBF9}" type="parTrans" cxnId="{BDD83B3C-EE4B-4288-85D8-1BB7253D3DF4}">
      <dgm:prSet/>
      <dgm:spPr/>
      <dgm:t>
        <a:bodyPr/>
        <a:lstStyle/>
        <a:p>
          <a:endParaRPr lang="en-US"/>
        </a:p>
      </dgm:t>
    </dgm:pt>
    <dgm:pt modelId="{5CA2B0FC-BDEE-4BC5-9E68-F4FB6813F91E}" type="sibTrans" cxnId="{BDD83B3C-EE4B-4288-85D8-1BB7253D3DF4}">
      <dgm:prSet/>
      <dgm:spPr/>
      <dgm:t>
        <a:bodyPr/>
        <a:lstStyle/>
        <a:p>
          <a:endParaRPr lang="en-US"/>
        </a:p>
      </dgm:t>
    </dgm:pt>
    <dgm:pt modelId="{45F14A46-FD73-47BA-B319-8BE2B643AE61}" type="pres">
      <dgm:prSet presAssocID="{C3459624-0AE8-470F-AF45-6E74CBD9E2EC}" presName="vert0" presStyleCnt="0">
        <dgm:presLayoutVars>
          <dgm:dir/>
          <dgm:animOne val="branch"/>
          <dgm:animLvl val="lvl"/>
        </dgm:presLayoutVars>
      </dgm:prSet>
      <dgm:spPr/>
    </dgm:pt>
    <dgm:pt modelId="{19685477-C476-4C38-80BE-0A35FA5EAADF}" type="pres">
      <dgm:prSet presAssocID="{2EC56CCB-B973-4F8A-A1BF-B2C5B6C0DC28}" presName="thickLine" presStyleLbl="alignNode1" presStyleIdx="0" presStyleCnt="4"/>
      <dgm:spPr/>
    </dgm:pt>
    <dgm:pt modelId="{F55D98BD-D333-4E59-A3BA-F0FC8FF3F491}" type="pres">
      <dgm:prSet presAssocID="{2EC56CCB-B973-4F8A-A1BF-B2C5B6C0DC28}" presName="horz1" presStyleCnt="0"/>
      <dgm:spPr/>
    </dgm:pt>
    <dgm:pt modelId="{F4FED3DC-88AF-45B7-B828-9379D3678F1B}" type="pres">
      <dgm:prSet presAssocID="{2EC56CCB-B973-4F8A-A1BF-B2C5B6C0DC28}" presName="tx1" presStyleLbl="revTx" presStyleIdx="0" presStyleCnt="4"/>
      <dgm:spPr/>
    </dgm:pt>
    <dgm:pt modelId="{0F2A4033-A0B7-45CF-BC2D-97A71C24F8FE}" type="pres">
      <dgm:prSet presAssocID="{2EC56CCB-B973-4F8A-A1BF-B2C5B6C0DC28}" presName="vert1" presStyleCnt="0"/>
      <dgm:spPr/>
    </dgm:pt>
    <dgm:pt modelId="{CC9713FB-F265-4251-A8E6-6808A2886694}" type="pres">
      <dgm:prSet presAssocID="{BC3A4132-311A-41D0-AB4D-5D69E29C1605}" presName="thickLine" presStyleLbl="alignNode1" presStyleIdx="1" presStyleCnt="4"/>
      <dgm:spPr/>
    </dgm:pt>
    <dgm:pt modelId="{838A7226-6E57-4C0F-9AE3-FDEF0C481C7D}" type="pres">
      <dgm:prSet presAssocID="{BC3A4132-311A-41D0-AB4D-5D69E29C1605}" presName="horz1" presStyleCnt="0"/>
      <dgm:spPr/>
    </dgm:pt>
    <dgm:pt modelId="{F8EF399A-70E0-4A52-A3F0-BEAE20C37BA7}" type="pres">
      <dgm:prSet presAssocID="{BC3A4132-311A-41D0-AB4D-5D69E29C1605}" presName="tx1" presStyleLbl="revTx" presStyleIdx="1" presStyleCnt="4"/>
      <dgm:spPr/>
    </dgm:pt>
    <dgm:pt modelId="{F9CC302D-DA45-4D06-9FF7-A16B3B00AEE3}" type="pres">
      <dgm:prSet presAssocID="{BC3A4132-311A-41D0-AB4D-5D69E29C1605}" presName="vert1" presStyleCnt="0"/>
      <dgm:spPr/>
    </dgm:pt>
    <dgm:pt modelId="{5A2F0939-7F7C-458F-8813-4D639BC466AA}" type="pres">
      <dgm:prSet presAssocID="{A77B813F-5CB7-4AA1-88FA-EC440EB021EB}" presName="thickLine" presStyleLbl="alignNode1" presStyleIdx="2" presStyleCnt="4"/>
      <dgm:spPr/>
    </dgm:pt>
    <dgm:pt modelId="{81551F59-8B69-4F26-9D6D-CCF87B9D6BB3}" type="pres">
      <dgm:prSet presAssocID="{A77B813F-5CB7-4AA1-88FA-EC440EB021EB}" presName="horz1" presStyleCnt="0"/>
      <dgm:spPr/>
    </dgm:pt>
    <dgm:pt modelId="{4F5E5F36-B1A5-47E9-A72A-60BE691EA175}" type="pres">
      <dgm:prSet presAssocID="{A77B813F-5CB7-4AA1-88FA-EC440EB021EB}" presName="tx1" presStyleLbl="revTx" presStyleIdx="2" presStyleCnt="4"/>
      <dgm:spPr/>
    </dgm:pt>
    <dgm:pt modelId="{8630AD9E-E73B-4BE1-9D56-24DDD6D6276A}" type="pres">
      <dgm:prSet presAssocID="{A77B813F-5CB7-4AA1-88FA-EC440EB021EB}" presName="vert1" presStyleCnt="0"/>
      <dgm:spPr/>
    </dgm:pt>
    <dgm:pt modelId="{341B1F2C-3DC3-4D56-90E4-C049E2114796}" type="pres">
      <dgm:prSet presAssocID="{FFA59E94-C495-4CFB-A799-5BB40AA9C8B9}" presName="thickLine" presStyleLbl="alignNode1" presStyleIdx="3" presStyleCnt="4"/>
      <dgm:spPr/>
    </dgm:pt>
    <dgm:pt modelId="{36A53514-7DFC-44F9-BF93-222C3D930E77}" type="pres">
      <dgm:prSet presAssocID="{FFA59E94-C495-4CFB-A799-5BB40AA9C8B9}" presName="horz1" presStyleCnt="0"/>
      <dgm:spPr/>
    </dgm:pt>
    <dgm:pt modelId="{F09658D6-0A7C-4CD4-9C9C-59B85D1CC3BB}" type="pres">
      <dgm:prSet presAssocID="{FFA59E94-C495-4CFB-A799-5BB40AA9C8B9}" presName="tx1" presStyleLbl="revTx" presStyleIdx="3" presStyleCnt="4"/>
      <dgm:spPr/>
    </dgm:pt>
    <dgm:pt modelId="{31FE06B3-F0E7-432E-836E-CA59FF71FAD1}" type="pres">
      <dgm:prSet presAssocID="{FFA59E94-C495-4CFB-A799-5BB40AA9C8B9}" presName="vert1" presStyleCnt="0"/>
      <dgm:spPr/>
    </dgm:pt>
  </dgm:ptLst>
  <dgm:cxnLst>
    <dgm:cxn modelId="{7C1AE21E-7574-4C70-B38D-6C1BD3ED29E6}" type="presOf" srcId="{FFA59E94-C495-4CFB-A799-5BB40AA9C8B9}" destId="{F09658D6-0A7C-4CD4-9C9C-59B85D1CC3BB}" srcOrd="0" destOrd="0" presId="urn:microsoft.com/office/officeart/2008/layout/LinedList"/>
    <dgm:cxn modelId="{BDD83B3C-EE4B-4288-85D8-1BB7253D3DF4}" srcId="{C3459624-0AE8-470F-AF45-6E74CBD9E2EC}" destId="{FFA59E94-C495-4CFB-A799-5BB40AA9C8B9}" srcOrd="3" destOrd="0" parTransId="{37C5AF5C-AA81-4A72-9F03-13BE0BF2CBF9}" sibTransId="{5CA2B0FC-BDEE-4BC5-9E68-F4FB6813F91E}"/>
    <dgm:cxn modelId="{E214FB5F-99A8-4F7A-9BDE-E2979D3D3CF1}" srcId="{C3459624-0AE8-470F-AF45-6E74CBD9E2EC}" destId="{2EC56CCB-B973-4F8A-A1BF-B2C5B6C0DC28}" srcOrd="0" destOrd="0" parTransId="{362E4328-0587-4167-8A43-2B3374CF645F}" sibTransId="{ACD830FD-06D7-48F3-A2C1-FB237662E6BB}"/>
    <dgm:cxn modelId="{9C728742-4539-46A5-A59A-39A68510D2B8}" srcId="{C3459624-0AE8-470F-AF45-6E74CBD9E2EC}" destId="{BC3A4132-311A-41D0-AB4D-5D69E29C1605}" srcOrd="1" destOrd="0" parTransId="{095C53C2-3A26-4599-95AD-AAC8C05B6DC7}" sibTransId="{A728465E-F198-46F8-8719-F2200782388C}"/>
    <dgm:cxn modelId="{3735A285-95F6-4F90-B2E4-103742516CBC}" type="presOf" srcId="{BC3A4132-311A-41D0-AB4D-5D69E29C1605}" destId="{F8EF399A-70E0-4A52-A3F0-BEAE20C37BA7}" srcOrd="0" destOrd="0" presId="urn:microsoft.com/office/officeart/2008/layout/LinedList"/>
    <dgm:cxn modelId="{C3129288-F33D-47AC-8C77-395CA75FE950}" type="presOf" srcId="{C3459624-0AE8-470F-AF45-6E74CBD9E2EC}" destId="{45F14A46-FD73-47BA-B319-8BE2B643AE61}" srcOrd="0" destOrd="0" presId="urn:microsoft.com/office/officeart/2008/layout/LinedList"/>
    <dgm:cxn modelId="{A56FBB8D-1971-45B0-91F9-E0EEE3278FE7}" type="presOf" srcId="{A77B813F-5CB7-4AA1-88FA-EC440EB021EB}" destId="{4F5E5F36-B1A5-47E9-A72A-60BE691EA175}" srcOrd="0" destOrd="0" presId="urn:microsoft.com/office/officeart/2008/layout/LinedList"/>
    <dgm:cxn modelId="{F16E7AB1-E77C-4B18-9FE6-6860E2514616}" type="presOf" srcId="{2EC56CCB-B973-4F8A-A1BF-B2C5B6C0DC28}" destId="{F4FED3DC-88AF-45B7-B828-9379D3678F1B}" srcOrd="0" destOrd="0" presId="urn:microsoft.com/office/officeart/2008/layout/LinedList"/>
    <dgm:cxn modelId="{9AD91DEE-C2F5-41CA-86CA-348C86F5E5C9}" srcId="{C3459624-0AE8-470F-AF45-6E74CBD9E2EC}" destId="{A77B813F-5CB7-4AA1-88FA-EC440EB021EB}" srcOrd="2" destOrd="0" parTransId="{6AA927D3-AA47-4DDF-B79F-7D41ABCBE55A}" sibTransId="{615CE092-66D3-4EE0-B698-8C3B32BB90DE}"/>
    <dgm:cxn modelId="{FB7B4391-6D56-4C90-B2CE-4B4F3D69BEC7}" type="presParOf" srcId="{45F14A46-FD73-47BA-B319-8BE2B643AE61}" destId="{19685477-C476-4C38-80BE-0A35FA5EAADF}" srcOrd="0" destOrd="0" presId="urn:microsoft.com/office/officeart/2008/layout/LinedList"/>
    <dgm:cxn modelId="{40F5F1F1-0229-404A-BB41-D0E29AC424A4}" type="presParOf" srcId="{45F14A46-FD73-47BA-B319-8BE2B643AE61}" destId="{F55D98BD-D333-4E59-A3BA-F0FC8FF3F491}" srcOrd="1" destOrd="0" presId="urn:microsoft.com/office/officeart/2008/layout/LinedList"/>
    <dgm:cxn modelId="{2ED1E02A-25BA-469C-9511-36A8F28CF47A}" type="presParOf" srcId="{F55D98BD-D333-4E59-A3BA-F0FC8FF3F491}" destId="{F4FED3DC-88AF-45B7-B828-9379D3678F1B}" srcOrd="0" destOrd="0" presId="urn:microsoft.com/office/officeart/2008/layout/LinedList"/>
    <dgm:cxn modelId="{9D09EC73-905C-40C1-A57B-BF282145F42B}" type="presParOf" srcId="{F55D98BD-D333-4E59-A3BA-F0FC8FF3F491}" destId="{0F2A4033-A0B7-45CF-BC2D-97A71C24F8FE}" srcOrd="1" destOrd="0" presId="urn:microsoft.com/office/officeart/2008/layout/LinedList"/>
    <dgm:cxn modelId="{BA74B9C6-1CA6-4931-B374-6549C8C067FF}" type="presParOf" srcId="{45F14A46-FD73-47BA-B319-8BE2B643AE61}" destId="{CC9713FB-F265-4251-A8E6-6808A2886694}" srcOrd="2" destOrd="0" presId="urn:microsoft.com/office/officeart/2008/layout/LinedList"/>
    <dgm:cxn modelId="{9E726CF8-2F6C-49D1-A62E-792D528E5BBF}" type="presParOf" srcId="{45F14A46-FD73-47BA-B319-8BE2B643AE61}" destId="{838A7226-6E57-4C0F-9AE3-FDEF0C481C7D}" srcOrd="3" destOrd="0" presId="urn:microsoft.com/office/officeart/2008/layout/LinedList"/>
    <dgm:cxn modelId="{BFC0ABF1-90FA-4681-AA77-BA82CB3CA17E}" type="presParOf" srcId="{838A7226-6E57-4C0F-9AE3-FDEF0C481C7D}" destId="{F8EF399A-70E0-4A52-A3F0-BEAE20C37BA7}" srcOrd="0" destOrd="0" presId="urn:microsoft.com/office/officeart/2008/layout/LinedList"/>
    <dgm:cxn modelId="{6D9E2C53-240F-45C0-AA26-53A9023EC6D0}" type="presParOf" srcId="{838A7226-6E57-4C0F-9AE3-FDEF0C481C7D}" destId="{F9CC302D-DA45-4D06-9FF7-A16B3B00AEE3}" srcOrd="1" destOrd="0" presId="urn:microsoft.com/office/officeart/2008/layout/LinedList"/>
    <dgm:cxn modelId="{EA728CE1-C13C-4322-A25D-C65A72161BA6}" type="presParOf" srcId="{45F14A46-FD73-47BA-B319-8BE2B643AE61}" destId="{5A2F0939-7F7C-458F-8813-4D639BC466AA}" srcOrd="4" destOrd="0" presId="urn:microsoft.com/office/officeart/2008/layout/LinedList"/>
    <dgm:cxn modelId="{E6D45358-4025-4CEA-A583-08862DE8D6B3}" type="presParOf" srcId="{45F14A46-FD73-47BA-B319-8BE2B643AE61}" destId="{81551F59-8B69-4F26-9D6D-CCF87B9D6BB3}" srcOrd="5" destOrd="0" presId="urn:microsoft.com/office/officeart/2008/layout/LinedList"/>
    <dgm:cxn modelId="{3764C20D-2ADA-496A-B49B-DFF30227E132}" type="presParOf" srcId="{81551F59-8B69-4F26-9D6D-CCF87B9D6BB3}" destId="{4F5E5F36-B1A5-47E9-A72A-60BE691EA175}" srcOrd="0" destOrd="0" presId="urn:microsoft.com/office/officeart/2008/layout/LinedList"/>
    <dgm:cxn modelId="{555B3B79-E0D4-4A63-9A80-3AE33FEDBAC1}" type="presParOf" srcId="{81551F59-8B69-4F26-9D6D-CCF87B9D6BB3}" destId="{8630AD9E-E73B-4BE1-9D56-24DDD6D6276A}" srcOrd="1" destOrd="0" presId="urn:microsoft.com/office/officeart/2008/layout/LinedList"/>
    <dgm:cxn modelId="{36F538EB-52F8-4297-972F-78661D632DCF}" type="presParOf" srcId="{45F14A46-FD73-47BA-B319-8BE2B643AE61}" destId="{341B1F2C-3DC3-4D56-90E4-C049E2114796}" srcOrd="6" destOrd="0" presId="urn:microsoft.com/office/officeart/2008/layout/LinedList"/>
    <dgm:cxn modelId="{13ABB9D8-8902-438D-AFBE-39B50BA56348}" type="presParOf" srcId="{45F14A46-FD73-47BA-B319-8BE2B643AE61}" destId="{36A53514-7DFC-44F9-BF93-222C3D930E77}" srcOrd="7" destOrd="0" presId="urn:microsoft.com/office/officeart/2008/layout/LinedList"/>
    <dgm:cxn modelId="{F0876EA9-88EA-49D1-BC6C-96839F37A7BE}" type="presParOf" srcId="{36A53514-7DFC-44F9-BF93-222C3D930E77}" destId="{F09658D6-0A7C-4CD4-9C9C-59B85D1CC3BB}" srcOrd="0" destOrd="0" presId="urn:microsoft.com/office/officeart/2008/layout/LinedList"/>
    <dgm:cxn modelId="{C12B37E6-A1EC-4258-B4F7-516E5C1D47AA}" type="presParOf" srcId="{36A53514-7DFC-44F9-BF93-222C3D930E77}" destId="{31FE06B3-F0E7-432E-836E-CA59FF71FA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6A0719-8354-4615-8A3C-55A1D3642EE5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6F236F-7BE3-4F28-83B0-6CF2D6ADEFF3}">
      <dgm:prSet/>
      <dgm:spPr/>
      <dgm:t>
        <a:bodyPr/>
        <a:lstStyle/>
        <a:p>
          <a:r>
            <a:rPr lang="en-GB"/>
            <a:t>Dros 3 wythnos</a:t>
          </a:r>
          <a:endParaRPr lang="en-US"/>
        </a:p>
      </dgm:t>
    </dgm:pt>
    <dgm:pt modelId="{24FEA4B9-C774-43D7-B350-9C627179375E}" type="parTrans" cxnId="{965197C0-FF16-4512-BA27-A165112859E2}">
      <dgm:prSet/>
      <dgm:spPr/>
      <dgm:t>
        <a:bodyPr/>
        <a:lstStyle/>
        <a:p>
          <a:endParaRPr lang="en-US"/>
        </a:p>
      </dgm:t>
    </dgm:pt>
    <dgm:pt modelId="{43F30416-9D1C-4CE3-8607-4EB0CB3741B8}" type="sibTrans" cxnId="{965197C0-FF16-4512-BA27-A165112859E2}">
      <dgm:prSet/>
      <dgm:spPr/>
      <dgm:t>
        <a:bodyPr/>
        <a:lstStyle/>
        <a:p>
          <a:endParaRPr lang="en-US"/>
        </a:p>
      </dgm:t>
    </dgm:pt>
    <dgm:pt modelId="{6D04C3FD-66AE-49C4-A94B-79505703C954}">
      <dgm:prSet/>
      <dgm:spPr/>
      <dgm:t>
        <a:bodyPr/>
        <a:lstStyle/>
        <a:p>
          <a:r>
            <a:rPr lang="en-GB"/>
            <a:t>8 cyfranogwyr</a:t>
          </a:r>
          <a:endParaRPr lang="en-US"/>
        </a:p>
      </dgm:t>
    </dgm:pt>
    <dgm:pt modelId="{CD034A4E-2A57-4208-A18B-786B9E611AE0}" type="parTrans" cxnId="{1CB867DF-22F9-4BA8-971A-D0871DD7095A}">
      <dgm:prSet/>
      <dgm:spPr/>
      <dgm:t>
        <a:bodyPr/>
        <a:lstStyle/>
        <a:p>
          <a:endParaRPr lang="en-US"/>
        </a:p>
      </dgm:t>
    </dgm:pt>
    <dgm:pt modelId="{C98AB408-0D51-480E-8E52-7FE15ABAB4D1}" type="sibTrans" cxnId="{1CB867DF-22F9-4BA8-971A-D0871DD7095A}">
      <dgm:prSet/>
      <dgm:spPr/>
      <dgm:t>
        <a:bodyPr/>
        <a:lstStyle/>
        <a:p>
          <a:endParaRPr lang="en-US"/>
        </a:p>
      </dgm:t>
    </dgm:pt>
    <dgm:pt modelId="{64A5F7DF-B53D-4A73-9878-11C193527FA4}">
      <dgm:prSet/>
      <dgm:spPr/>
      <dgm:t>
        <a:bodyPr/>
        <a:lstStyle/>
        <a:p>
          <a:r>
            <a:rPr lang="en-GB"/>
            <a:t>Dilyn yr un ‘workout’</a:t>
          </a:r>
          <a:endParaRPr lang="en-US"/>
        </a:p>
      </dgm:t>
    </dgm:pt>
    <dgm:pt modelId="{CF007AF0-F2BD-4B7D-98D1-3DC2D2485818}" type="parTrans" cxnId="{BF7DDDDE-B972-4913-A274-FD52C2BA667D}">
      <dgm:prSet/>
      <dgm:spPr/>
      <dgm:t>
        <a:bodyPr/>
        <a:lstStyle/>
        <a:p>
          <a:endParaRPr lang="en-US"/>
        </a:p>
      </dgm:t>
    </dgm:pt>
    <dgm:pt modelId="{670689BD-BF83-49D1-96B9-C61714341327}" type="sibTrans" cxnId="{BF7DDDDE-B972-4913-A274-FD52C2BA667D}">
      <dgm:prSet/>
      <dgm:spPr/>
      <dgm:t>
        <a:bodyPr/>
        <a:lstStyle/>
        <a:p>
          <a:endParaRPr lang="en-US"/>
        </a:p>
      </dgm:t>
    </dgm:pt>
    <dgm:pt modelId="{491B8810-AFF8-4C8B-B709-D4259ACE4618}">
      <dgm:prSet/>
      <dgm:spPr/>
      <dgm:t>
        <a:bodyPr/>
        <a:lstStyle/>
        <a:p>
          <a:r>
            <a:rPr lang="en-GB"/>
            <a:t>Wythnos 1 – Dim Ymyrraeth (Intervention)</a:t>
          </a:r>
          <a:endParaRPr lang="en-US"/>
        </a:p>
      </dgm:t>
    </dgm:pt>
    <dgm:pt modelId="{59BDEF52-D0D4-4B9A-A2DE-F7743F1823CC}" type="parTrans" cxnId="{7FACA5C4-DB40-4D4F-836B-8E463F284390}">
      <dgm:prSet/>
      <dgm:spPr/>
      <dgm:t>
        <a:bodyPr/>
        <a:lstStyle/>
        <a:p>
          <a:endParaRPr lang="en-US"/>
        </a:p>
      </dgm:t>
    </dgm:pt>
    <dgm:pt modelId="{1D9B8090-645D-4171-B002-67E509506B37}" type="sibTrans" cxnId="{7FACA5C4-DB40-4D4F-836B-8E463F284390}">
      <dgm:prSet/>
      <dgm:spPr/>
      <dgm:t>
        <a:bodyPr/>
        <a:lstStyle/>
        <a:p>
          <a:endParaRPr lang="en-US"/>
        </a:p>
      </dgm:t>
    </dgm:pt>
    <dgm:pt modelId="{FCBF1436-E7A4-47E8-8414-D605DBECB360}">
      <dgm:prSet/>
      <dgm:spPr/>
      <dgm:t>
        <a:bodyPr/>
        <a:lstStyle/>
        <a:p>
          <a:r>
            <a:rPr lang="en-GB"/>
            <a:t>Wythnos 2 – Static stretching</a:t>
          </a:r>
          <a:endParaRPr lang="en-US"/>
        </a:p>
      </dgm:t>
    </dgm:pt>
    <dgm:pt modelId="{7ECFB325-C09B-40FD-B11D-0669B0BF7B26}" type="parTrans" cxnId="{7B625425-F1F6-437A-AA3C-490B3241C176}">
      <dgm:prSet/>
      <dgm:spPr/>
      <dgm:t>
        <a:bodyPr/>
        <a:lstStyle/>
        <a:p>
          <a:endParaRPr lang="en-US"/>
        </a:p>
      </dgm:t>
    </dgm:pt>
    <dgm:pt modelId="{10697087-3ECE-41CC-BC21-27BF782B8E91}" type="sibTrans" cxnId="{7B625425-F1F6-437A-AA3C-490B3241C176}">
      <dgm:prSet/>
      <dgm:spPr/>
      <dgm:t>
        <a:bodyPr/>
        <a:lstStyle/>
        <a:p>
          <a:endParaRPr lang="en-US"/>
        </a:p>
      </dgm:t>
    </dgm:pt>
    <dgm:pt modelId="{42E87881-B28D-4B58-90D8-096234A3D89A}">
      <dgm:prSet/>
      <dgm:spPr/>
      <dgm:t>
        <a:bodyPr/>
        <a:lstStyle/>
        <a:p>
          <a:r>
            <a:rPr lang="en-GB"/>
            <a:t>Wythnos 3 – Therapi ‘Soft tissue’</a:t>
          </a:r>
          <a:endParaRPr lang="en-US"/>
        </a:p>
      </dgm:t>
    </dgm:pt>
    <dgm:pt modelId="{C9EF8558-0B70-45E2-8E8C-0B03BA94EC7F}" type="parTrans" cxnId="{E09C932D-1BCD-4332-8C70-1B99321549FB}">
      <dgm:prSet/>
      <dgm:spPr/>
      <dgm:t>
        <a:bodyPr/>
        <a:lstStyle/>
        <a:p>
          <a:endParaRPr lang="en-US"/>
        </a:p>
      </dgm:t>
    </dgm:pt>
    <dgm:pt modelId="{944C2AB2-3825-4CDB-A774-5383CDF9D74D}" type="sibTrans" cxnId="{E09C932D-1BCD-4332-8C70-1B99321549FB}">
      <dgm:prSet/>
      <dgm:spPr/>
      <dgm:t>
        <a:bodyPr/>
        <a:lstStyle/>
        <a:p>
          <a:endParaRPr lang="en-US"/>
        </a:p>
      </dgm:t>
    </dgm:pt>
    <dgm:pt modelId="{12B5436A-A66F-40CB-A183-DCCAF29D8197}" type="pres">
      <dgm:prSet presAssocID="{FC6A0719-8354-4615-8A3C-55A1D3642EE5}" presName="vert0" presStyleCnt="0">
        <dgm:presLayoutVars>
          <dgm:dir/>
          <dgm:animOne val="branch"/>
          <dgm:animLvl val="lvl"/>
        </dgm:presLayoutVars>
      </dgm:prSet>
      <dgm:spPr/>
    </dgm:pt>
    <dgm:pt modelId="{4EA82C42-48A5-4112-8643-356867CB2625}" type="pres">
      <dgm:prSet presAssocID="{BD6F236F-7BE3-4F28-83B0-6CF2D6ADEFF3}" presName="thickLine" presStyleLbl="alignNode1" presStyleIdx="0" presStyleCnt="6"/>
      <dgm:spPr/>
    </dgm:pt>
    <dgm:pt modelId="{9534003D-F1E4-4F7D-9AFF-270F92BCA302}" type="pres">
      <dgm:prSet presAssocID="{BD6F236F-7BE3-4F28-83B0-6CF2D6ADEFF3}" presName="horz1" presStyleCnt="0"/>
      <dgm:spPr/>
    </dgm:pt>
    <dgm:pt modelId="{E3994EAE-DA1C-4AD3-95B5-CCA401D5C337}" type="pres">
      <dgm:prSet presAssocID="{BD6F236F-7BE3-4F28-83B0-6CF2D6ADEFF3}" presName="tx1" presStyleLbl="revTx" presStyleIdx="0" presStyleCnt="6"/>
      <dgm:spPr/>
    </dgm:pt>
    <dgm:pt modelId="{C896C5D0-B069-409D-9880-9D882D291F8D}" type="pres">
      <dgm:prSet presAssocID="{BD6F236F-7BE3-4F28-83B0-6CF2D6ADEFF3}" presName="vert1" presStyleCnt="0"/>
      <dgm:spPr/>
    </dgm:pt>
    <dgm:pt modelId="{55CBC4A2-8E5F-4584-BFE7-97C1DCDD0F30}" type="pres">
      <dgm:prSet presAssocID="{6D04C3FD-66AE-49C4-A94B-79505703C954}" presName="thickLine" presStyleLbl="alignNode1" presStyleIdx="1" presStyleCnt="6"/>
      <dgm:spPr/>
    </dgm:pt>
    <dgm:pt modelId="{F712CADB-0173-467F-99F6-925CC989C2F0}" type="pres">
      <dgm:prSet presAssocID="{6D04C3FD-66AE-49C4-A94B-79505703C954}" presName="horz1" presStyleCnt="0"/>
      <dgm:spPr/>
    </dgm:pt>
    <dgm:pt modelId="{4F15C30E-BF73-4A47-90AC-439303D5B098}" type="pres">
      <dgm:prSet presAssocID="{6D04C3FD-66AE-49C4-A94B-79505703C954}" presName="tx1" presStyleLbl="revTx" presStyleIdx="1" presStyleCnt="6"/>
      <dgm:spPr/>
    </dgm:pt>
    <dgm:pt modelId="{35C6763C-450B-4A92-B7AC-1D68B0F6AAC1}" type="pres">
      <dgm:prSet presAssocID="{6D04C3FD-66AE-49C4-A94B-79505703C954}" presName="vert1" presStyleCnt="0"/>
      <dgm:spPr/>
    </dgm:pt>
    <dgm:pt modelId="{6C01BFA6-C695-43A0-8C9C-FBC5B042CA77}" type="pres">
      <dgm:prSet presAssocID="{64A5F7DF-B53D-4A73-9878-11C193527FA4}" presName="thickLine" presStyleLbl="alignNode1" presStyleIdx="2" presStyleCnt="6"/>
      <dgm:spPr/>
    </dgm:pt>
    <dgm:pt modelId="{8F1243B6-78FC-4F98-87AD-D9D9CD0D5A23}" type="pres">
      <dgm:prSet presAssocID="{64A5F7DF-B53D-4A73-9878-11C193527FA4}" presName="horz1" presStyleCnt="0"/>
      <dgm:spPr/>
    </dgm:pt>
    <dgm:pt modelId="{D19D01DC-C463-45A3-91E1-8DDE7B71CFF4}" type="pres">
      <dgm:prSet presAssocID="{64A5F7DF-B53D-4A73-9878-11C193527FA4}" presName="tx1" presStyleLbl="revTx" presStyleIdx="2" presStyleCnt="6"/>
      <dgm:spPr/>
    </dgm:pt>
    <dgm:pt modelId="{5ADBE070-7992-4818-8B13-F554CA8612FF}" type="pres">
      <dgm:prSet presAssocID="{64A5F7DF-B53D-4A73-9878-11C193527FA4}" presName="vert1" presStyleCnt="0"/>
      <dgm:spPr/>
    </dgm:pt>
    <dgm:pt modelId="{275B2E81-DD75-411D-AF5C-7CC493248625}" type="pres">
      <dgm:prSet presAssocID="{491B8810-AFF8-4C8B-B709-D4259ACE4618}" presName="thickLine" presStyleLbl="alignNode1" presStyleIdx="3" presStyleCnt="6"/>
      <dgm:spPr/>
    </dgm:pt>
    <dgm:pt modelId="{46E6A1B3-AD34-4DA7-962C-26716CED9556}" type="pres">
      <dgm:prSet presAssocID="{491B8810-AFF8-4C8B-B709-D4259ACE4618}" presName="horz1" presStyleCnt="0"/>
      <dgm:spPr/>
    </dgm:pt>
    <dgm:pt modelId="{F783A52C-0418-448F-8D75-F102F81E1066}" type="pres">
      <dgm:prSet presAssocID="{491B8810-AFF8-4C8B-B709-D4259ACE4618}" presName="tx1" presStyleLbl="revTx" presStyleIdx="3" presStyleCnt="6"/>
      <dgm:spPr/>
    </dgm:pt>
    <dgm:pt modelId="{00E23604-ED85-4A7D-BADC-FF4EBAFFAB75}" type="pres">
      <dgm:prSet presAssocID="{491B8810-AFF8-4C8B-B709-D4259ACE4618}" presName="vert1" presStyleCnt="0"/>
      <dgm:spPr/>
    </dgm:pt>
    <dgm:pt modelId="{810ADD34-3D4E-4AC1-9402-A115C1DF02C5}" type="pres">
      <dgm:prSet presAssocID="{FCBF1436-E7A4-47E8-8414-D605DBECB360}" presName="thickLine" presStyleLbl="alignNode1" presStyleIdx="4" presStyleCnt="6"/>
      <dgm:spPr/>
    </dgm:pt>
    <dgm:pt modelId="{8F327088-9F65-457D-92A1-5518E0C7AE29}" type="pres">
      <dgm:prSet presAssocID="{FCBF1436-E7A4-47E8-8414-D605DBECB360}" presName="horz1" presStyleCnt="0"/>
      <dgm:spPr/>
    </dgm:pt>
    <dgm:pt modelId="{DC58B59F-661F-4454-93B1-8DC5EA105420}" type="pres">
      <dgm:prSet presAssocID="{FCBF1436-E7A4-47E8-8414-D605DBECB360}" presName="tx1" presStyleLbl="revTx" presStyleIdx="4" presStyleCnt="6"/>
      <dgm:spPr/>
    </dgm:pt>
    <dgm:pt modelId="{8DEE2EE5-D19D-4DB4-AB46-EBF066FCA071}" type="pres">
      <dgm:prSet presAssocID="{FCBF1436-E7A4-47E8-8414-D605DBECB360}" presName="vert1" presStyleCnt="0"/>
      <dgm:spPr/>
    </dgm:pt>
    <dgm:pt modelId="{AB0418A9-AC7C-4B91-999C-F5A1035C86AC}" type="pres">
      <dgm:prSet presAssocID="{42E87881-B28D-4B58-90D8-096234A3D89A}" presName="thickLine" presStyleLbl="alignNode1" presStyleIdx="5" presStyleCnt="6"/>
      <dgm:spPr/>
    </dgm:pt>
    <dgm:pt modelId="{818AD555-B7DC-43F9-B19C-97F885424DFB}" type="pres">
      <dgm:prSet presAssocID="{42E87881-B28D-4B58-90D8-096234A3D89A}" presName="horz1" presStyleCnt="0"/>
      <dgm:spPr/>
    </dgm:pt>
    <dgm:pt modelId="{D26FD6E7-8BE6-4C2C-AB7F-2D953D22106A}" type="pres">
      <dgm:prSet presAssocID="{42E87881-B28D-4B58-90D8-096234A3D89A}" presName="tx1" presStyleLbl="revTx" presStyleIdx="5" presStyleCnt="6"/>
      <dgm:spPr/>
    </dgm:pt>
    <dgm:pt modelId="{9912A70F-5027-43C6-B6A1-2F24F9B43A17}" type="pres">
      <dgm:prSet presAssocID="{42E87881-B28D-4B58-90D8-096234A3D89A}" presName="vert1" presStyleCnt="0"/>
      <dgm:spPr/>
    </dgm:pt>
  </dgm:ptLst>
  <dgm:cxnLst>
    <dgm:cxn modelId="{E9DE411E-45C6-4D2C-95EC-49ADC0EB568E}" type="presOf" srcId="{42E87881-B28D-4B58-90D8-096234A3D89A}" destId="{D26FD6E7-8BE6-4C2C-AB7F-2D953D22106A}" srcOrd="0" destOrd="0" presId="urn:microsoft.com/office/officeart/2008/layout/LinedList"/>
    <dgm:cxn modelId="{9847CE20-DCE0-437E-ACAD-35E3D960E844}" type="presOf" srcId="{64A5F7DF-B53D-4A73-9878-11C193527FA4}" destId="{D19D01DC-C463-45A3-91E1-8DDE7B71CFF4}" srcOrd="0" destOrd="0" presId="urn:microsoft.com/office/officeart/2008/layout/LinedList"/>
    <dgm:cxn modelId="{7B625425-F1F6-437A-AA3C-490B3241C176}" srcId="{FC6A0719-8354-4615-8A3C-55A1D3642EE5}" destId="{FCBF1436-E7A4-47E8-8414-D605DBECB360}" srcOrd="4" destOrd="0" parTransId="{7ECFB325-C09B-40FD-B11D-0669B0BF7B26}" sibTransId="{10697087-3ECE-41CC-BC21-27BF782B8E91}"/>
    <dgm:cxn modelId="{E09C932D-1BCD-4332-8C70-1B99321549FB}" srcId="{FC6A0719-8354-4615-8A3C-55A1D3642EE5}" destId="{42E87881-B28D-4B58-90D8-096234A3D89A}" srcOrd="5" destOrd="0" parTransId="{C9EF8558-0B70-45E2-8E8C-0B03BA94EC7F}" sibTransId="{944C2AB2-3825-4CDB-A774-5383CDF9D74D}"/>
    <dgm:cxn modelId="{85C5483E-1B32-42F5-AD42-8F5ECBB41CC0}" type="presOf" srcId="{FC6A0719-8354-4615-8A3C-55A1D3642EE5}" destId="{12B5436A-A66F-40CB-A183-DCCAF29D8197}" srcOrd="0" destOrd="0" presId="urn:microsoft.com/office/officeart/2008/layout/LinedList"/>
    <dgm:cxn modelId="{E3604298-5738-4E66-86AC-180D4960A2F5}" type="presOf" srcId="{6D04C3FD-66AE-49C4-A94B-79505703C954}" destId="{4F15C30E-BF73-4A47-90AC-439303D5B098}" srcOrd="0" destOrd="0" presId="urn:microsoft.com/office/officeart/2008/layout/LinedList"/>
    <dgm:cxn modelId="{CA9B0FBD-5664-42FF-A726-315AC892D99B}" type="presOf" srcId="{BD6F236F-7BE3-4F28-83B0-6CF2D6ADEFF3}" destId="{E3994EAE-DA1C-4AD3-95B5-CCA401D5C337}" srcOrd="0" destOrd="0" presId="urn:microsoft.com/office/officeart/2008/layout/LinedList"/>
    <dgm:cxn modelId="{965197C0-FF16-4512-BA27-A165112859E2}" srcId="{FC6A0719-8354-4615-8A3C-55A1D3642EE5}" destId="{BD6F236F-7BE3-4F28-83B0-6CF2D6ADEFF3}" srcOrd="0" destOrd="0" parTransId="{24FEA4B9-C774-43D7-B350-9C627179375E}" sibTransId="{43F30416-9D1C-4CE3-8607-4EB0CB3741B8}"/>
    <dgm:cxn modelId="{7FACA5C4-DB40-4D4F-836B-8E463F284390}" srcId="{FC6A0719-8354-4615-8A3C-55A1D3642EE5}" destId="{491B8810-AFF8-4C8B-B709-D4259ACE4618}" srcOrd="3" destOrd="0" parTransId="{59BDEF52-D0D4-4B9A-A2DE-F7743F1823CC}" sibTransId="{1D9B8090-645D-4171-B002-67E509506B37}"/>
    <dgm:cxn modelId="{BF7DDDDE-B972-4913-A274-FD52C2BA667D}" srcId="{FC6A0719-8354-4615-8A3C-55A1D3642EE5}" destId="{64A5F7DF-B53D-4A73-9878-11C193527FA4}" srcOrd="2" destOrd="0" parTransId="{CF007AF0-F2BD-4B7D-98D1-3DC2D2485818}" sibTransId="{670689BD-BF83-49D1-96B9-C61714341327}"/>
    <dgm:cxn modelId="{1CB867DF-22F9-4BA8-971A-D0871DD7095A}" srcId="{FC6A0719-8354-4615-8A3C-55A1D3642EE5}" destId="{6D04C3FD-66AE-49C4-A94B-79505703C954}" srcOrd="1" destOrd="0" parTransId="{CD034A4E-2A57-4208-A18B-786B9E611AE0}" sibTransId="{C98AB408-0D51-480E-8E52-7FE15ABAB4D1}"/>
    <dgm:cxn modelId="{05D48FE1-B39A-4BFF-8F2C-A5FA618E5618}" type="presOf" srcId="{491B8810-AFF8-4C8B-B709-D4259ACE4618}" destId="{F783A52C-0418-448F-8D75-F102F81E1066}" srcOrd="0" destOrd="0" presId="urn:microsoft.com/office/officeart/2008/layout/LinedList"/>
    <dgm:cxn modelId="{2A4F4FEB-A872-4E42-AFD3-A9D19A9ADD88}" type="presOf" srcId="{FCBF1436-E7A4-47E8-8414-D605DBECB360}" destId="{DC58B59F-661F-4454-93B1-8DC5EA105420}" srcOrd="0" destOrd="0" presId="urn:microsoft.com/office/officeart/2008/layout/LinedList"/>
    <dgm:cxn modelId="{557311FD-B7F0-4AE6-A5B3-D80B88FA4672}" type="presParOf" srcId="{12B5436A-A66F-40CB-A183-DCCAF29D8197}" destId="{4EA82C42-48A5-4112-8643-356867CB2625}" srcOrd="0" destOrd="0" presId="urn:microsoft.com/office/officeart/2008/layout/LinedList"/>
    <dgm:cxn modelId="{E6CA716F-B62F-4CC6-862C-9B9CABE78B73}" type="presParOf" srcId="{12B5436A-A66F-40CB-A183-DCCAF29D8197}" destId="{9534003D-F1E4-4F7D-9AFF-270F92BCA302}" srcOrd="1" destOrd="0" presId="urn:microsoft.com/office/officeart/2008/layout/LinedList"/>
    <dgm:cxn modelId="{23D52885-7DC7-4CEB-897F-0D358F310500}" type="presParOf" srcId="{9534003D-F1E4-4F7D-9AFF-270F92BCA302}" destId="{E3994EAE-DA1C-4AD3-95B5-CCA401D5C337}" srcOrd="0" destOrd="0" presId="urn:microsoft.com/office/officeart/2008/layout/LinedList"/>
    <dgm:cxn modelId="{96EE1FE4-20BB-439A-8808-3BD5F34B7889}" type="presParOf" srcId="{9534003D-F1E4-4F7D-9AFF-270F92BCA302}" destId="{C896C5D0-B069-409D-9880-9D882D291F8D}" srcOrd="1" destOrd="0" presId="urn:microsoft.com/office/officeart/2008/layout/LinedList"/>
    <dgm:cxn modelId="{765C13B5-8531-4B0A-9D17-949A48869E2B}" type="presParOf" srcId="{12B5436A-A66F-40CB-A183-DCCAF29D8197}" destId="{55CBC4A2-8E5F-4584-BFE7-97C1DCDD0F30}" srcOrd="2" destOrd="0" presId="urn:microsoft.com/office/officeart/2008/layout/LinedList"/>
    <dgm:cxn modelId="{2AD99281-4ABD-4E75-A22B-7F1AFA8A5699}" type="presParOf" srcId="{12B5436A-A66F-40CB-A183-DCCAF29D8197}" destId="{F712CADB-0173-467F-99F6-925CC989C2F0}" srcOrd="3" destOrd="0" presId="urn:microsoft.com/office/officeart/2008/layout/LinedList"/>
    <dgm:cxn modelId="{2C2DA1B6-9BF0-4867-A7FB-6BA36C15074E}" type="presParOf" srcId="{F712CADB-0173-467F-99F6-925CC989C2F0}" destId="{4F15C30E-BF73-4A47-90AC-439303D5B098}" srcOrd="0" destOrd="0" presId="urn:microsoft.com/office/officeart/2008/layout/LinedList"/>
    <dgm:cxn modelId="{E6245F44-630B-4677-A7DC-71FB08EA2F29}" type="presParOf" srcId="{F712CADB-0173-467F-99F6-925CC989C2F0}" destId="{35C6763C-450B-4A92-B7AC-1D68B0F6AAC1}" srcOrd="1" destOrd="0" presId="urn:microsoft.com/office/officeart/2008/layout/LinedList"/>
    <dgm:cxn modelId="{49B0F94F-F7B0-4995-A5F9-A5DDA2895342}" type="presParOf" srcId="{12B5436A-A66F-40CB-A183-DCCAF29D8197}" destId="{6C01BFA6-C695-43A0-8C9C-FBC5B042CA77}" srcOrd="4" destOrd="0" presId="urn:microsoft.com/office/officeart/2008/layout/LinedList"/>
    <dgm:cxn modelId="{25EDFF17-22E3-4DB7-95D3-92A5F9119BE4}" type="presParOf" srcId="{12B5436A-A66F-40CB-A183-DCCAF29D8197}" destId="{8F1243B6-78FC-4F98-87AD-D9D9CD0D5A23}" srcOrd="5" destOrd="0" presId="urn:microsoft.com/office/officeart/2008/layout/LinedList"/>
    <dgm:cxn modelId="{7B134155-D5F1-4558-8BDA-5E9EC5A002AB}" type="presParOf" srcId="{8F1243B6-78FC-4F98-87AD-D9D9CD0D5A23}" destId="{D19D01DC-C463-45A3-91E1-8DDE7B71CFF4}" srcOrd="0" destOrd="0" presId="urn:microsoft.com/office/officeart/2008/layout/LinedList"/>
    <dgm:cxn modelId="{4B17BEEC-6A41-41BA-8C40-1866814833A8}" type="presParOf" srcId="{8F1243B6-78FC-4F98-87AD-D9D9CD0D5A23}" destId="{5ADBE070-7992-4818-8B13-F554CA8612FF}" srcOrd="1" destOrd="0" presId="urn:microsoft.com/office/officeart/2008/layout/LinedList"/>
    <dgm:cxn modelId="{F6CD1917-4222-49F2-A62B-01EF34523EC2}" type="presParOf" srcId="{12B5436A-A66F-40CB-A183-DCCAF29D8197}" destId="{275B2E81-DD75-411D-AF5C-7CC493248625}" srcOrd="6" destOrd="0" presId="urn:microsoft.com/office/officeart/2008/layout/LinedList"/>
    <dgm:cxn modelId="{5E407056-63A6-4412-8E3F-FEBD7580A1A5}" type="presParOf" srcId="{12B5436A-A66F-40CB-A183-DCCAF29D8197}" destId="{46E6A1B3-AD34-4DA7-962C-26716CED9556}" srcOrd="7" destOrd="0" presId="urn:microsoft.com/office/officeart/2008/layout/LinedList"/>
    <dgm:cxn modelId="{BC3A1795-8CF5-4F31-B0E6-A37F3A352DC0}" type="presParOf" srcId="{46E6A1B3-AD34-4DA7-962C-26716CED9556}" destId="{F783A52C-0418-448F-8D75-F102F81E1066}" srcOrd="0" destOrd="0" presId="urn:microsoft.com/office/officeart/2008/layout/LinedList"/>
    <dgm:cxn modelId="{6984BA52-67A1-4C63-B41C-0FFA4A6D0494}" type="presParOf" srcId="{46E6A1B3-AD34-4DA7-962C-26716CED9556}" destId="{00E23604-ED85-4A7D-BADC-FF4EBAFFAB75}" srcOrd="1" destOrd="0" presId="urn:microsoft.com/office/officeart/2008/layout/LinedList"/>
    <dgm:cxn modelId="{4057F71B-D689-48CA-9E3C-1B59A64F611E}" type="presParOf" srcId="{12B5436A-A66F-40CB-A183-DCCAF29D8197}" destId="{810ADD34-3D4E-4AC1-9402-A115C1DF02C5}" srcOrd="8" destOrd="0" presId="urn:microsoft.com/office/officeart/2008/layout/LinedList"/>
    <dgm:cxn modelId="{18170239-BD69-4E27-8EE2-3F66823E626C}" type="presParOf" srcId="{12B5436A-A66F-40CB-A183-DCCAF29D8197}" destId="{8F327088-9F65-457D-92A1-5518E0C7AE29}" srcOrd="9" destOrd="0" presId="urn:microsoft.com/office/officeart/2008/layout/LinedList"/>
    <dgm:cxn modelId="{FD18D400-102A-4F7A-9598-4B005166EF59}" type="presParOf" srcId="{8F327088-9F65-457D-92A1-5518E0C7AE29}" destId="{DC58B59F-661F-4454-93B1-8DC5EA105420}" srcOrd="0" destOrd="0" presId="urn:microsoft.com/office/officeart/2008/layout/LinedList"/>
    <dgm:cxn modelId="{909D39BD-A692-42EC-B804-4645BE5A0D1C}" type="presParOf" srcId="{8F327088-9F65-457D-92A1-5518E0C7AE29}" destId="{8DEE2EE5-D19D-4DB4-AB46-EBF066FCA071}" srcOrd="1" destOrd="0" presId="urn:microsoft.com/office/officeart/2008/layout/LinedList"/>
    <dgm:cxn modelId="{95476C96-9A8F-46FB-956A-0A2D5D287DCB}" type="presParOf" srcId="{12B5436A-A66F-40CB-A183-DCCAF29D8197}" destId="{AB0418A9-AC7C-4B91-999C-F5A1035C86AC}" srcOrd="10" destOrd="0" presId="urn:microsoft.com/office/officeart/2008/layout/LinedList"/>
    <dgm:cxn modelId="{95754425-56BA-41EA-A552-B00116ADAFC0}" type="presParOf" srcId="{12B5436A-A66F-40CB-A183-DCCAF29D8197}" destId="{818AD555-B7DC-43F9-B19C-97F885424DFB}" srcOrd="11" destOrd="0" presId="urn:microsoft.com/office/officeart/2008/layout/LinedList"/>
    <dgm:cxn modelId="{D02BE34C-C130-4704-BBC6-4B74BE4A79BA}" type="presParOf" srcId="{818AD555-B7DC-43F9-B19C-97F885424DFB}" destId="{D26FD6E7-8BE6-4C2C-AB7F-2D953D22106A}" srcOrd="0" destOrd="0" presId="urn:microsoft.com/office/officeart/2008/layout/LinedList"/>
    <dgm:cxn modelId="{CD62709A-0628-49E2-BE42-AD3603751D79}" type="presParOf" srcId="{818AD555-B7DC-43F9-B19C-97F885424DFB}" destId="{9912A70F-5027-43C6-B6A1-2F24F9B43A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E8774B-6538-47BF-BF79-B964106950F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3951C2-6018-4440-B61E-44CC9062B9F6}">
      <dgm:prSet/>
      <dgm:spPr/>
      <dgm:t>
        <a:bodyPr/>
        <a:lstStyle/>
        <a:p>
          <a:r>
            <a:rPr lang="en-GB"/>
            <a:t>3x12 lunge</a:t>
          </a:r>
          <a:endParaRPr lang="en-US"/>
        </a:p>
      </dgm:t>
    </dgm:pt>
    <dgm:pt modelId="{06730937-7C4C-4C5A-A3D3-AFA034A1DD00}" type="parTrans" cxnId="{9FD229D6-F0CE-4C73-87F0-595A1F5B542C}">
      <dgm:prSet/>
      <dgm:spPr/>
      <dgm:t>
        <a:bodyPr/>
        <a:lstStyle/>
        <a:p>
          <a:endParaRPr lang="en-US"/>
        </a:p>
      </dgm:t>
    </dgm:pt>
    <dgm:pt modelId="{D4881DF0-9504-4B51-9AD9-A205AE01EDF0}" type="sibTrans" cxnId="{9FD229D6-F0CE-4C73-87F0-595A1F5B542C}">
      <dgm:prSet/>
      <dgm:spPr/>
      <dgm:t>
        <a:bodyPr/>
        <a:lstStyle/>
        <a:p>
          <a:endParaRPr lang="en-US"/>
        </a:p>
      </dgm:t>
    </dgm:pt>
    <dgm:pt modelId="{A5F6B2F8-C9E5-4AD7-AD83-561E38E5CE5D}">
      <dgm:prSet/>
      <dgm:spPr/>
      <dgm:t>
        <a:bodyPr/>
        <a:lstStyle/>
        <a:p>
          <a:r>
            <a:rPr lang="en-GB"/>
            <a:t>3x12 leg press</a:t>
          </a:r>
          <a:endParaRPr lang="en-US"/>
        </a:p>
      </dgm:t>
    </dgm:pt>
    <dgm:pt modelId="{EBFE92BA-044A-4B73-ABF7-88C940C900F9}" type="parTrans" cxnId="{EA621D22-F844-4208-A80A-88C572074795}">
      <dgm:prSet/>
      <dgm:spPr/>
      <dgm:t>
        <a:bodyPr/>
        <a:lstStyle/>
        <a:p>
          <a:endParaRPr lang="en-US"/>
        </a:p>
      </dgm:t>
    </dgm:pt>
    <dgm:pt modelId="{565F7E10-EB6A-4727-B1E7-584930B1C016}" type="sibTrans" cxnId="{EA621D22-F844-4208-A80A-88C572074795}">
      <dgm:prSet/>
      <dgm:spPr/>
      <dgm:t>
        <a:bodyPr/>
        <a:lstStyle/>
        <a:p>
          <a:endParaRPr lang="en-US"/>
        </a:p>
      </dgm:t>
    </dgm:pt>
    <dgm:pt modelId="{BDDA102C-41BB-4BB8-8DA6-A05E0B6FE305}">
      <dgm:prSet/>
      <dgm:spPr/>
      <dgm:t>
        <a:bodyPr/>
        <a:lstStyle/>
        <a:p>
          <a:r>
            <a:rPr lang="en-GB"/>
            <a:t>3x12 leg extension</a:t>
          </a:r>
          <a:endParaRPr lang="en-US"/>
        </a:p>
      </dgm:t>
    </dgm:pt>
    <dgm:pt modelId="{9C5B0339-F164-4240-B9ED-624E686D191E}" type="parTrans" cxnId="{770BB01D-51FD-4AF1-A7E7-72A1DFE566A8}">
      <dgm:prSet/>
      <dgm:spPr/>
      <dgm:t>
        <a:bodyPr/>
        <a:lstStyle/>
        <a:p>
          <a:endParaRPr lang="en-US"/>
        </a:p>
      </dgm:t>
    </dgm:pt>
    <dgm:pt modelId="{D1318556-5386-4F44-BE78-3148A61906A2}" type="sibTrans" cxnId="{770BB01D-51FD-4AF1-A7E7-72A1DFE566A8}">
      <dgm:prSet/>
      <dgm:spPr/>
      <dgm:t>
        <a:bodyPr/>
        <a:lstStyle/>
        <a:p>
          <a:endParaRPr lang="en-US"/>
        </a:p>
      </dgm:t>
    </dgm:pt>
    <dgm:pt modelId="{B14866F2-77CD-4365-971F-E34819044B16}">
      <dgm:prSet/>
      <dgm:spPr/>
      <dgm:t>
        <a:bodyPr/>
        <a:lstStyle/>
        <a:p>
          <a:r>
            <a:rPr lang="en-GB"/>
            <a:t>3x12 leg curl</a:t>
          </a:r>
          <a:endParaRPr lang="en-US"/>
        </a:p>
      </dgm:t>
    </dgm:pt>
    <dgm:pt modelId="{8228A431-F25A-4A5C-96EF-396A8040C769}" type="parTrans" cxnId="{464A2494-459E-4BF7-9761-AF1502EA7704}">
      <dgm:prSet/>
      <dgm:spPr/>
      <dgm:t>
        <a:bodyPr/>
        <a:lstStyle/>
        <a:p>
          <a:endParaRPr lang="en-US"/>
        </a:p>
      </dgm:t>
    </dgm:pt>
    <dgm:pt modelId="{A5AA94CA-2910-4C35-9982-23C93B678F34}" type="sibTrans" cxnId="{464A2494-459E-4BF7-9761-AF1502EA7704}">
      <dgm:prSet/>
      <dgm:spPr/>
      <dgm:t>
        <a:bodyPr/>
        <a:lstStyle/>
        <a:p>
          <a:endParaRPr lang="en-US"/>
        </a:p>
      </dgm:t>
    </dgm:pt>
    <dgm:pt modelId="{46BEF3B1-54C3-4DE0-8E86-0200DD6C09F7}">
      <dgm:prSet/>
      <dgm:spPr/>
      <dgm:t>
        <a:bodyPr/>
        <a:lstStyle/>
        <a:p>
          <a:r>
            <a:rPr lang="en-GB" dirty="0" err="1"/>
            <a:t>Scorio</a:t>
          </a:r>
          <a:r>
            <a:rPr lang="en-GB" dirty="0"/>
            <a:t> DOMS </a:t>
          </a:r>
          <a:r>
            <a:rPr lang="en-GB" dirty="0" err="1"/>
            <a:t>allan</a:t>
          </a:r>
          <a:r>
            <a:rPr lang="en-GB" dirty="0"/>
            <a:t> o 10 </a:t>
          </a:r>
          <a:r>
            <a:rPr lang="en-GB" dirty="0" err="1"/>
            <a:t>pob</a:t>
          </a:r>
          <a:r>
            <a:rPr lang="en-GB" dirty="0"/>
            <a:t> 24awr 48awr ac 72awr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ol</a:t>
          </a:r>
          <a:r>
            <a:rPr lang="en-GB" dirty="0"/>
            <a:t> </a:t>
          </a:r>
          <a:r>
            <a:rPr lang="en-GB" dirty="0" err="1"/>
            <a:t>ymyrraeth</a:t>
          </a:r>
          <a:endParaRPr lang="en-US" dirty="0"/>
        </a:p>
      </dgm:t>
    </dgm:pt>
    <dgm:pt modelId="{2C931CB0-DFB9-4412-AFBD-92788BB9BFA9}" type="parTrans" cxnId="{6E2C517A-FC1F-4D10-9B84-18F33C11902D}">
      <dgm:prSet/>
      <dgm:spPr/>
      <dgm:t>
        <a:bodyPr/>
        <a:lstStyle/>
        <a:p>
          <a:endParaRPr lang="en-US"/>
        </a:p>
      </dgm:t>
    </dgm:pt>
    <dgm:pt modelId="{7FFF908B-8AFF-43AB-9E97-F06E2ACE35A2}" type="sibTrans" cxnId="{6E2C517A-FC1F-4D10-9B84-18F33C11902D}">
      <dgm:prSet/>
      <dgm:spPr/>
      <dgm:t>
        <a:bodyPr/>
        <a:lstStyle/>
        <a:p>
          <a:endParaRPr lang="en-US"/>
        </a:p>
      </dgm:t>
    </dgm:pt>
    <dgm:pt modelId="{E348B59B-D6BA-4917-BD5B-0F5BC8564190}" type="pres">
      <dgm:prSet presAssocID="{7AE8774B-6538-47BF-BF79-B964106950F8}" presName="linear" presStyleCnt="0">
        <dgm:presLayoutVars>
          <dgm:animLvl val="lvl"/>
          <dgm:resizeHandles val="exact"/>
        </dgm:presLayoutVars>
      </dgm:prSet>
      <dgm:spPr/>
    </dgm:pt>
    <dgm:pt modelId="{145770E3-19C5-4AD4-B77B-2E3167CFCEE5}" type="pres">
      <dgm:prSet presAssocID="{E83951C2-6018-4440-B61E-44CC9062B9F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347C9F-5A68-46FD-AC97-F0B9EB04A046}" type="pres">
      <dgm:prSet presAssocID="{D4881DF0-9504-4B51-9AD9-A205AE01EDF0}" presName="spacer" presStyleCnt="0"/>
      <dgm:spPr/>
    </dgm:pt>
    <dgm:pt modelId="{B9A438D8-C33B-4BC7-9A1E-ADB9DF0D1307}" type="pres">
      <dgm:prSet presAssocID="{A5F6B2F8-C9E5-4AD7-AD83-561E38E5CE5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A2D2CA7-A34F-4FC6-A739-848433C26B72}" type="pres">
      <dgm:prSet presAssocID="{565F7E10-EB6A-4727-B1E7-584930B1C016}" presName="spacer" presStyleCnt="0"/>
      <dgm:spPr/>
    </dgm:pt>
    <dgm:pt modelId="{7A5A087D-1584-4C49-BD14-BCC5EE31FEB4}" type="pres">
      <dgm:prSet presAssocID="{BDDA102C-41BB-4BB8-8DA6-A05E0B6FE30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BB62BBE-0979-4B3C-B6F5-839B1E8E7AD1}" type="pres">
      <dgm:prSet presAssocID="{D1318556-5386-4F44-BE78-3148A61906A2}" presName="spacer" presStyleCnt="0"/>
      <dgm:spPr/>
    </dgm:pt>
    <dgm:pt modelId="{7BE5C9EE-0143-440A-A0B2-EE05998F3978}" type="pres">
      <dgm:prSet presAssocID="{B14866F2-77CD-4365-971F-E34819044B1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0C9362D-CB7A-428E-8FA4-02E80FFAB159}" type="pres">
      <dgm:prSet presAssocID="{A5AA94CA-2910-4C35-9982-23C93B678F34}" presName="spacer" presStyleCnt="0"/>
      <dgm:spPr/>
    </dgm:pt>
    <dgm:pt modelId="{A0F058A9-E741-41EB-A37B-B5E1BD17B59D}" type="pres">
      <dgm:prSet presAssocID="{46BEF3B1-54C3-4DE0-8E86-0200DD6C09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70BB01D-51FD-4AF1-A7E7-72A1DFE566A8}" srcId="{7AE8774B-6538-47BF-BF79-B964106950F8}" destId="{BDDA102C-41BB-4BB8-8DA6-A05E0B6FE305}" srcOrd="2" destOrd="0" parTransId="{9C5B0339-F164-4240-B9ED-624E686D191E}" sibTransId="{D1318556-5386-4F44-BE78-3148A61906A2}"/>
    <dgm:cxn modelId="{EA621D22-F844-4208-A80A-88C572074795}" srcId="{7AE8774B-6538-47BF-BF79-B964106950F8}" destId="{A5F6B2F8-C9E5-4AD7-AD83-561E38E5CE5D}" srcOrd="1" destOrd="0" parTransId="{EBFE92BA-044A-4B73-ABF7-88C940C900F9}" sibTransId="{565F7E10-EB6A-4727-B1E7-584930B1C016}"/>
    <dgm:cxn modelId="{A0615E5E-D8E2-4D46-A518-CCCF72C82B93}" type="presOf" srcId="{46BEF3B1-54C3-4DE0-8E86-0200DD6C09F7}" destId="{A0F058A9-E741-41EB-A37B-B5E1BD17B59D}" srcOrd="0" destOrd="0" presId="urn:microsoft.com/office/officeart/2005/8/layout/vList2"/>
    <dgm:cxn modelId="{788E694A-D15B-45F9-AEFC-0FC57733A21D}" type="presOf" srcId="{BDDA102C-41BB-4BB8-8DA6-A05E0B6FE305}" destId="{7A5A087D-1584-4C49-BD14-BCC5EE31FEB4}" srcOrd="0" destOrd="0" presId="urn:microsoft.com/office/officeart/2005/8/layout/vList2"/>
    <dgm:cxn modelId="{8C3DDC4D-C0B8-424E-95A4-65F0A32CB645}" type="presOf" srcId="{A5F6B2F8-C9E5-4AD7-AD83-561E38E5CE5D}" destId="{B9A438D8-C33B-4BC7-9A1E-ADB9DF0D1307}" srcOrd="0" destOrd="0" presId="urn:microsoft.com/office/officeart/2005/8/layout/vList2"/>
    <dgm:cxn modelId="{6E2C517A-FC1F-4D10-9B84-18F33C11902D}" srcId="{7AE8774B-6538-47BF-BF79-B964106950F8}" destId="{46BEF3B1-54C3-4DE0-8E86-0200DD6C09F7}" srcOrd="4" destOrd="0" parTransId="{2C931CB0-DFB9-4412-AFBD-92788BB9BFA9}" sibTransId="{7FFF908B-8AFF-43AB-9E97-F06E2ACE35A2}"/>
    <dgm:cxn modelId="{1A72DC8F-4AE9-42FD-BC69-9422B871A594}" type="presOf" srcId="{E83951C2-6018-4440-B61E-44CC9062B9F6}" destId="{145770E3-19C5-4AD4-B77B-2E3167CFCEE5}" srcOrd="0" destOrd="0" presId="urn:microsoft.com/office/officeart/2005/8/layout/vList2"/>
    <dgm:cxn modelId="{464A2494-459E-4BF7-9761-AF1502EA7704}" srcId="{7AE8774B-6538-47BF-BF79-B964106950F8}" destId="{B14866F2-77CD-4365-971F-E34819044B16}" srcOrd="3" destOrd="0" parTransId="{8228A431-F25A-4A5C-96EF-396A8040C769}" sibTransId="{A5AA94CA-2910-4C35-9982-23C93B678F34}"/>
    <dgm:cxn modelId="{1498E3BD-23CB-434A-AF6A-F4C3A6CFCDA5}" type="presOf" srcId="{7AE8774B-6538-47BF-BF79-B964106950F8}" destId="{E348B59B-D6BA-4917-BD5B-0F5BC8564190}" srcOrd="0" destOrd="0" presId="urn:microsoft.com/office/officeart/2005/8/layout/vList2"/>
    <dgm:cxn modelId="{5BD732D5-9676-49E5-9625-08D842D7343A}" type="presOf" srcId="{B14866F2-77CD-4365-971F-E34819044B16}" destId="{7BE5C9EE-0143-440A-A0B2-EE05998F3978}" srcOrd="0" destOrd="0" presId="urn:microsoft.com/office/officeart/2005/8/layout/vList2"/>
    <dgm:cxn modelId="{9FD229D6-F0CE-4C73-87F0-595A1F5B542C}" srcId="{7AE8774B-6538-47BF-BF79-B964106950F8}" destId="{E83951C2-6018-4440-B61E-44CC9062B9F6}" srcOrd="0" destOrd="0" parTransId="{06730937-7C4C-4C5A-A3D3-AFA034A1DD00}" sibTransId="{D4881DF0-9504-4B51-9AD9-A205AE01EDF0}"/>
    <dgm:cxn modelId="{40567A45-B757-41F0-A57F-4E89EB5E122C}" type="presParOf" srcId="{E348B59B-D6BA-4917-BD5B-0F5BC8564190}" destId="{145770E3-19C5-4AD4-B77B-2E3167CFCEE5}" srcOrd="0" destOrd="0" presId="urn:microsoft.com/office/officeart/2005/8/layout/vList2"/>
    <dgm:cxn modelId="{AC1134DB-7126-48E7-BA92-F2080037DE83}" type="presParOf" srcId="{E348B59B-D6BA-4917-BD5B-0F5BC8564190}" destId="{24347C9F-5A68-46FD-AC97-F0B9EB04A046}" srcOrd="1" destOrd="0" presId="urn:microsoft.com/office/officeart/2005/8/layout/vList2"/>
    <dgm:cxn modelId="{3BDCA0F1-62DF-4655-B02F-430793F3A73E}" type="presParOf" srcId="{E348B59B-D6BA-4917-BD5B-0F5BC8564190}" destId="{B9A438D8-C33B-4BC7-9A1E-ADB9DF0D1307}" srcOrd="2" destOrd="0" presId="urn:microsoft.com/office/officeart/2005/8/layout/vList2"/>
    <dgm:cxn modelId="{CA57881B-84A0-4934-A150-4B6BD9B82EA0}" type="presParOf" srcId="{E348B59B-D6BA-4917-BD5B-0F5BC8564190}" destId="{8A2D2CA7-A34F-4FC6-A739-848433C26B72}" srcOrd="3" destOrd="0" presId="urn:microsoft.com/office/officeart/2005/8/layout/vList2"/>
    <dgm:cxn modelId="{9BC45235-15D6-4EA0-9C42-F48A2FA08BCC}" type="presParOf" srcId="{E348B59B-D6BA-4917-BD5B-0F5BC8564190}" destId="{7A5A087D-1584-4C49-BD14-BCC5EE31FEB4}" srcOrd="4" destOrd="0" presId="urn:microsoft.com/office/officeart/2005/8/layout/vList2"/>
    <dgm:cxn modelId="{F5C9FE81-6D17-4323-85EA-C4E08FD4EF3D}" type="presParOf" srcId="{E348B59B-D6BA-4917-BD5B-0F5BC8564190}" destId="{0BB62BBE-0979-4B3C-B6F5-839B1E8E7AD1}" srcOrd="5" destOrd="0" presId="urn:microsoft.com/office/officeart/2005/8/layout/vList2"/>
    <dgm:cxn modelId="{D4BBA651-8416-4760-8939-597F20C036EF}" type="presParOf" srcId="{E348B59B-D6BA-4917-BD5B-0F5BC8564190}" destId="{7BE5C9EE-0143-440A-A0B2-EE05998F3978}" srcOrd="6" destOrd="0" presId="urn:microsoft.com/office/officeart/2005/8/layout/vList2"/>
    <dgm:cxn modelId="{7563E394-2EAD-4137-AE95-F02CCF5F5394}" type="presParOf" srcId="{E348B59B-D6BA-4917-BD5B-0F5BC8564190}" destId="{10C9362D-CB7A-428E-8FA4-02E80FFAB159}" srcOrd="7" destOrd="0" presId="urn:microsoft.com/office/officeart/2005/8/layout/vList2"/>
    <dgm:cxn modelId="{8A8CDFB3-7D76-43AD-A7C6-EAD298CB6A39}" type="presParOf" srcId="{E348B59B-D6BA-4917-BD5B-0F5BC8564190}" destId="{A0F058A9-E741-41EB-A37B-B5E1BD17B59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1016A-278C-46D2-9C38-D1969B510820}">
      <dsp:nvSpPr>
        <dsp:cNvPr id="0" name=""/>
        <dsp:cNvSpPr/>
      </dsp:nvSpPr>
      <dsp:spPr>
        <a:xfrm>
          <a:off x="0" y="462200"/>
          <a:ext cx="6666833" cy="10740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Static Stretching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ffordd</a:t>
          </a:r>
          <a:r>
            <a:rPr lang="en-GB" sz="2700" kern="1200" dirty="0"/>
            <a:t> </a:t>
          </a:r>
          <a:r>
            <a:rPr lang="en-GB" sz="2700" kern="1200" dirty="0" err="1"/>
            <a:t>poblogaeth</a:t>
          </a:r>
          <a:r>
            <a:rPr lang="en-GB" sz="2700" kern="1200" dirty="0"/>
            <a:t> </a:t>
          </a:r>
          <a:r>
            <a:rPr lang="en-GB" sz="2700" kern="1200" dirty="0" err="1"/>
            <a:t>iawn</a:t>
          </a:r>
          <a:r>
            <a:rPr lang="en-GB" sz="2700" kern="1200" dirty="0"/>
            <a:t> </a:t>
          </a:r>
          <a:r>
            <a:rPr lang="en-GB" sz="2700" kern="1200" dirty="0" err="1"/>
            <a:t>i</a:t>
          </a:r>
          <a:r>
            <a:rPr lang="en-GB" sz="2700" kern="1200" dirty="0"/>
            <a:t> </a:t>
          </a:r>
          <a:r>
            <a:rPr lang="en-GB" sz="2700" kern="1200" dirty="0" err="1"/>
            <a:t>neud</a:t>
          </a:r>
          <a:r>
            <a:rPr lang="en-GB" sz="2700" kern="1200" dirty="0"/>
            <a:t> ‘cool down’ (Afonso, </a:t>
          </a:r>
          <a:r>
            <a:rPr lang="en-GB" sz="2700" i="1" kern="1200" dirty="0"/>
            <a:t>et al.,</a:t>
          </a:r>
          <a:r>
            <a:rPr lang="en-GB" sz="2700" kern="1200" dirty="0"/>
            <a:t> 2021)</a:t>
          </a:r>
          <a:endParaRPr lang="en-US" sz="2700" kern="1200" dirty="0"/>
        </a:p>
      </dsp:txBody>
      <dsp:txXfrm>
        <a:off x="52431" y="514631"/>
        <a:ext cx="6561971" cy="969198"/>
      </dsp:txXfrm>
    </dsp:sp>
    <dsp:sp modelId="{143AB27D-B046-4996-BF7D-C5913B41075B}">
      <dsp:nvSpPr>
        <dsp:cNvPr id="0" name=""/>
        <dsp:cNvSpPr/>
      </dsp:nvSpPr>
      <dsp:spPr>
        <a:xfrm>
          <a:off x="0" y="1614020"/>
          <a:ext cx="6666833" cy="10740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Ddim</a:t>
          </a:r>
          <a:r>
            <a:rPr lang="en-GB" sz="2700" kern="1200" dirty="0"/>
            <a:t> </a:t>
          </a:r>
          <a:r>
            <a:rPr lang="en-GB" sz="2700" kern="1200" dirty="0" err="1"/>
            <a:t>llower</a:t>
          </a:r>
          <a:r>
            <a:rPr lang="en-GB" sz="2700" kern="1200" dirty="0"/>
            <a:t> o </a:t>
          </a:r>
          <a:r>
            <a:rPr lang="en-GB" sz="2700" kern="1200" dirty="0" err="1"/>
            <a:t>llynyddiaeth</a:t>
          </a:r>
          <a:r>
            <a:rPr lang="en-GB" sz="2700" kern="1200" dirty="0"/>
            <a:t> </a:t>
          </a:r>
          <a:r>
            <a:rPr lang="en-GB" sz="2700" kern="1200" dirty="0" err="1"/>
            <a:t>i</a:t>
          </a:r>
          <a:r>
            <a:rPr lang="en-GB" sz="2700" kern="1200" dirty="0"/>
            <a:t> </a:t>
          </a:r>
          <a:r>
            <a:rPr lang="en-GB" sz="2700" kern="1200" dirty="0" err="1"/>
            <a:t>cefnogi</a:t>
          </a:r>
          <a:r>
            <a:rPr lang="en-GB" sz="2700" kern="1200" dirty="0"/>
            <a:t> y </a:t>
          </a:r>
          <a:r>
            <a:rPr lang="en-GB" sz="2700" kern="1200" dirty="0" err="1"/>
            <a:t>feddwl</a:t>
          </a:r>
          <a:r>
            <a:rPr lang="en-GB" sz="2700" kern="1200" dirty="0"/>
            <a:t> </a:t>
          </a:r>
          <a:r>
            <a:rPr lang="en-GB" sz="2700" kern="1200" dirty="0" err="1"/>
            <a:t>yma</a:t>
          </a:r>
          <a:r>
            <a:rPr lang="en-GB" sz="2700" kern="1200" dirty="0"/>
            <a:t> </a:t>
          </a:r>
          <a:endParaRPr lang="en-US" sz="2700" kern="1200" dirty="0"/>
        </a:p>
      </dsp:txBody>
      <dsp:txXfrm>
        <a:off x="52431" y="1666451"/>
        <a:ext cx="6561971" cy="969198"/>
      </dsp:txXfrm>
    </dsp:sp>
    <dsp:sp modelId="{385C8EAC-504B-4B05-A3E3-FA60FA283667}">
      <dsp:nvSpPr>
        <dsp:cNvPr id="0" name=""/>
        <dsp:cNvSpPr/>
      </dsp:nvSpPr>
      <dsp:spPr>
        <a:xfrm>
          <a:off x="0" y="2765839"/>
          <a:ext cx="6666833" cy="10740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Llenyddiaeth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cefnodi</a:t>
          </a:r>
          <a:r>
            <a:rPr lang="en-GB" sz="2700" kern="1200" dirty="0"/>
            <a:t> </a:t>
          </a:r>
          <a:r>
            <a:rPr lang="en-GB" sz="2700" kern="1200" dirty="0" err="1"/>
            <a:t>defnyddio</a:t>
          </a:r>
          <a:r>
            <a:rPr lang="en-GB" sz="2700" kern="1200" dirty="0"/>
            <a:t> mod </a:t>
          </a:r>
          <a:r>
            <a:rPr lang="en-GB" sz="2700" kern="1200" dirty="0" err="1"/>
            <a:t>Therapi</a:t>
          </a:r>
          <a:r>
            <a:rPr lang="en-GB" sz="2700" kern="1200" dirty="0"/>
            <a:t> ‘Soft Tissue’ (Davis </a:t>
          </a:r>
          <a:r>
            <a:rPr lang="en-GB" sz="2700" i="1" kern="1200" dirty="0"/>
            <a:t>et al.,</a:t>
          </a:r>
          <a:r>
            <a:rPr lang="en-GB" sz="2700" kern="1200" dirty="0"/>
            <a:t> 2020).</a:t>
          </a:r>
          <a:endParaRPr lang="en-US" sz="2700" kern="1200" dirty="0"/>
        </a:p>
      </dsp:txBody>
      <dsp:txXfrm>
        <a:off x="52431" y="2818270"/>
        <a:ext cx="6561971" cy="969198"/>
      </dsp:txXfrm>
    </dsp:sp>
    <dsp:sp modelId="{36B2A1BF-3226-4F44-B757-5B551E84CC86}">
      <dsp:nvSpPr>
        <dsp:cNvPr id="0" name=""/>
        <dsp:cNvSpPr/>
      </dsp:nvSpPr>
      <dsp:spPr>
        <a:xfrm>
          <a:off x="0" y="3917660"/>
          <a:ext cx="6666833" cy="10740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Soft Tissue Yn </a:t>
          </a:r>
          <a:r>
            <a:rPr lang="en-US" sz="2700" kern="1200" dirty="0" err="1"/>
            <a:t>helpu</a:t>
          </a:r>
          <a:r>
            <a:rPr lang="en-US" sz="2700" kern="1200" dirty="0"/>
            <a:t> Recovery </a:t>
          </a:r>
          <a:r>
            <a:rPr lang="en-GB" sz="2700" kern="1200" dirty="0"/>
            <a:t>(Piper, </a:t>
          </a:r>
          <a:r>
            <a:rPr lang="en-GB" sz="2700" i="1" kern="1200" dirty="0"/>
            <a:t>et al.,</a:t>
          </a:r>
          <a:r>
            <a:rPr lang="en-GB" sz="2700" kern="1200" dirty="0"/>
            <a:t> 2016). </a:t>
          </a:r>
          <a:r>
            <a:rPr lang="en-US" sz="2700" kern="1200" dirty="0"/>
            <a:t> </a:t>
          </a:r>
        </a:p>
      </dsp:txBody>
      <dsp:txXfrm>
        <a:off x="52431" y="3970091"/>
        <a:ext cx="6561971" cy="9691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C1ECB-8F35-4276-A899-CD5BC776DA1C}">
      <dsp:nvSpPr>
        <dsp:cNvPr id="0" name=""/>
        <dsp:cNvSpPr/>
      </dsp:nvSpPr>
      <dsp:spPr>
        <a:xfrm>
          <a:off x="0" y="105800"/>
          <a:ext cx="6666833" cy="256931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Damcaniaeth: Bod Therapi Soft tissue yn dangos canlyniadau well dros static stratching pan mae’n dod I recovery</a:t>
          </a:r>
          <a:endParaRPr lang="en-US" sz="3600" kern="1200"/>
        </a:p>
      </dsp:txBody>
      <dsp:txXfrm>
        <a:off x="125424" y="231224"/>
        <a:ext cx="6415985" cy="2318471"/>
      </dsp:txXfrm>
    </dsp:sp>
    <dsp:sp modelId="{53D9A19E-2F46-4894-AC2A-64491D3EA931}">
      <dsp:nvSpPr>
        <dsp:cNvPr id="0" name=""/>
        <dsp:cNvSpPr/>
      </dsp:nvSpPr>
      <dsp:spPr>
        <a:xfrm>
          <a:off x="0" y="2778799"/>
          <a:ext cx="6666833" cy="256931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Damcaniaeth Nwl: Fod Therapi Soft Tissue na Static Stretching yn fwy llwyddiannus na yr un arall</a:t>
          </a:r>
          <a:endParaRPr lang="en-US" sz="3600" kern="1200"/>
        </a:p>
      </dsp:txBody>
      <dsp:txXfrm>
        <a:off x="125424" y="2904223"/>
        <a:ext cx="6415985" cy="23184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85477-C476-4C38-80BE-0A35FA5EAADF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FED3DC-88AF-45B7-B828-9379D3678F1B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Cyn Dechrau roedd angen cymeradwyaeth foesegol</a:t>
          </a:r>
          <a:endParaRPr lang="en-US" sz="1900" kern="1200"/>
        </a:p>
      </dsp:txBody>
      <dsp:txXfrm>
        <a:off x="0" y="0"/>
        <a:ext cx="6666833" cy="1363480"/>
      </dsp:txXfrm>
    </dsp:sp>
    <dsp:sp modelId="{CC9713FB-F265-4251-A8E6-6808A2886694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EF399A-70E0-4A52-A3F0-BEAE20C37BA7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Trwyr brawf nes i dilyn cod moeseg:</a:t>
          </a:r>
          <a:endParaRPr lang="en-US" sz="1900" kern="1200"/>
        </a:p>
      </dsp:txBody>
      <dsp:txXfrm>
        <a:off x="0" y="1363480"/>
        <a:ext cx="6666833" cy="1363480"/>
      </dsp:txXfrm>
    </dsp:sp>
    <dsp:sp modelId="{5A2F0939-7F7C-458F-8813-4D639BC466A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5E5F36-B1A5-47E9-A72A-60BE691EA175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Prifysgol Cymru Y Drindod Dewi Sant (</a:t>
          </a:r>
          <a:r>
            <a:rPr lang="en-GB" sz="1900" u="sng" kern="1200">
              <a:hlinkClick xmlns:r="http://schemas.openxmlformats.org/officeDocument/2006/relationships" r:id="rId1"/>
            </a:rPr>
            <a:t>https://www.uwtsd.ac.uk/media/2041/download?attachment</a:t>
          </a:r>
          <a:r>
            <a:rPr lang="en-GB" sz="1900" u="sng" kern="1200"/>
            <a:t>)</a:t>
          </a:r>
          <a:endParaRPr lang="en-US" sz="1900" kern="1200"/>
        </a:p>
      </dsp:txBody>
      <dsp:txXfrm>
        <a:off x="0" y="2726960"/>
        <a:ext cx="6666833" cy="1363480"/>
      </dsp:txXfrm>
    </dsp:sp>
    <dsp:sp modelId="{341B1F2C-3DC3-4D56-90E4-C049E2114796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9658D6-0A7C-4CD4-9C9C-59B85D1CC3BB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 Society of Sports Therapists (</a:t>
          </a:r>
          <a:r>
            <a:rPr lang="en-GB" sz="1900" u="sng" kern="1200">
              <a:hlinkClick xmlns:r="http://schemas.openxmlformats.org/officeDocument/2006/relationships" r:id="rId2"/>
            </a:rPr>
            <a:t>Standards of Conduct Performance &amp; Ethics - The Society of Sports Therapists</a:t>
          </a:r>
          <a:r>
            <a:rPr lang="en-GB" sz="1900" kern="1200"/>
            <a:t>)</a:t>
          </a:r>
          <a:endParaRPr lang="en-US" sz="1900" kern="1200"/>
        </a:p>
      </dsp:txBody>
      <dsp:txXfrm>
        <a:off x="0" y="4090440"/>
        <a:ext cx="6666833" cy="13634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82C42-48A5-4112-8643-356867CB2625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94EAE-DA1C-4AD3-95B5-CCA401D5C337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Dros 3 wythnos</a:t>
          </a:r>
          <a:endParaRPr lang="en-US" sz="2800" kern="1200"/>
        </a:p>
      </dsp:txBody>
      <dsp:txXfrm>
        <a:off x="0" y="2663"/>
        <a:ext cx="6666833" cy="908098"/>
      </dsp:txXfrm>
    </dsp:sp>
    <dsp:sp modelId="{55CBC4A2-8E5F-4584-BFE7-97C1DCDD0F30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15C30E-BF73-4A47-90AC-439303D5B098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8 cyfranogwyr</a:t>
          </a:r>
          <a:endParaRPr lang="en-US" sz="2800" kern="1200"/>
        </a:p>
      </dsp:txBody>
      <dsp:txXfrm>
        <a:off x="0" y="910762"/>
        <a:ext cx="6666833" cy="908098"/>
      </dsp:txXfrm>
    </dsp:sp>
    <dsp:sp modelId="{6C01BFA6-C695-43A0-8C9C-FBC5B042CA77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9D01DC-C463-45A3-91E1-8DDE7B71CFF4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Dilyn yr un ‘workout’</a:t>
          </a:r>
          <a:endParaRPr lang="en-US" sz="2800" kern="1200"/>
        </a:p>
      </dsp:txBody>
      <dsp:txXfrm>
        <a:off x="0" y="1818861"/>
        <a:ext cx="6666833" cy="908098"/>
      </dsp:txXfrm>
    </dsp:sp>
    <dsp:sp modelId="{275B2E81-DD75-411D-AF5C-7CC493248625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83A52C-0418-448F-8D75-F102F81E1066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Wythnos 1 – Dim Ymyrraeth (Intervention)</a:t>
          </a:r>
          <a:endParaRPr lang="en-US" sz="2800" kern="1200"/>
        </a:p>
      </dsp:txBody>
      <dsp:txXfrm>
        <a:off x="0" y="2726960"/>
        <a:ext cx="6666833" cy="908098"/>
      </dsp:txXfrm>
    </dsp:sp>
    <dsp:sp modelId="{810ADD34-3D4E-4AC1-9402-A115C1DF02C5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58B59F-661F-4454-93B1-8DC5EA105420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Wythnos 2 – Static stretching</a:t>
          </a:r>
          <a:endParaRPr lang="en-US" sz="2800" kern="1200"/>
        </a:p>
      </dsp:txBody>
      <dsp:txXfrm>
        <a:off x="0" y="3635058"/>
        <a:ext cx="6666833" cy="908098"/>
      </dsp:txXfrm>
    </dsp:sp>
    <dsp:sp modelId="{AB0418A9-AC7C-4B91-999C-F5A1035C86AC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6FD6E7-8BE6-4C2C-AB7F-2D953D22106A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Wythnos 3 – Therapi ‘Soft tissue’</a:t>
          </a:r>
          <a:endParaRPr lang="en-US" sz="2800" kern="1200"/>
        </a:p>
      </dsp:txBody>
      <dsp:txXfrm>
        <a:off x="0" y="4543157"/>
        <a:ext cx="6666833" cy="9080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770E3-19C5-4AD4-B77B-2E3167CFCEE5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3x12 lunge</a:t>
          </a:r>
          <a:endParaRPr lang="en-US" sz="2500" kern="1200"/>
        </a:p>
      </dsp:txBody>
      <dsp:txXfrm>
        <a:off x="48726" y="136295"/>
        <a:ext cx="6569381" cy="900704"/>
      </dsp:txXfrm>
    </dsp:sp>
    <dsp:sp modelId="{B9A438D8-C33B-4BC7-9A1E-ADB9DF0D1307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3x12 leg press</a:t>
          </a:r>
          <a:endParaRPr lang="en-US" sz="2500" kern="1200"/>
        </a:p>
      </dsp:txBody>
      <dsp:txXfrm>
        <a:off x="48726" y="1206451"/>
        <a:ext cx="6569381" cy="900704"/>
      </dsp:txXfrm>
    </dsp:sp>
    <dsp:sp modelId="{7A5A087D-1584-4C49-BD14-BCC5EE31FEB4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3x12 leg extension</a:t>
          </a:r>
          <a:endParaRPr lang="en-US" sz="2500" kern="1200"/>
        </a:p>
      </dsp:txBody>
      <dsp:txXfrm>
        <a:off x="48726" y="2276607"/>
        <a:ext cx="6569381" cy="900704"/>
      </dsp:txXfrm>
    </dsp:sp>
    <dsp:sp modelId="{7BE5C9EE-0143-440A-A0B2-EE05998F3978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3x12 leg curl</a:t>
          </a:r>
          <a:endParaRPr lang="en-US" sz="2500" kern="1200"/>
        </a:p>
      </dsp:txBody>
      <dsp:txXfrm>
        <a:off x="48726" y="3346764"/>
        <a:ext cx="6569381" cy="900704"/>
      </dsp:txXfrm>
    </dsp:sp>
    <dsp:sp modelId="{A0F058A9-E741-41EB-A37B-B5E1BD17B59D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Scorio</a:t>
          </a:r>
          <a:r>
            <a:rPr lang="en-GB" sz="2500" kern="1200" dirty="0"/>
            <a:t> DOMS </a:t>
          </a:r>
          <a:r>
            <a:rPr lang="en-GB" sz="2500" kern="1200" dirty="0" err="1"/>
            <a:t>allan</a:t>
          </a:r>
          <a:r>
            <a:rPr lang="en-GB" sz="2500" kern="1200" dirty="0"/>
            <a:t> o 10 </a:t>
          </a:r>
          <a:r>
            <a:rPr lang="en-GB" sz="2500" kern="1200" dirty="0" err="1"/>
            <a:t>pob</a:t>
          </a:r>
          <a:r>
            <a:rPr lang="en-GB" sz="2500" kern="1200" dirty="0"/>
            <a:t> 24awr 48awr ac 72awr </a:t>
          </a:r>
          <a:r>
            <a:rPr lang="en-GB" sz="2500" kern="1200" dirty="0" err="1"/>
            <a:t>ar</a:t>
          </a:r>
          <a:r>
            <a:rPr lang="en-GB" sz="2500" kern="1200" dirty="0"/>
            <a:t> </a:t>
          </a:r>
          <a:r>
            <a:rPr lang="en-GB" sz="2500" kern="1200" dirty="0" err="1"/>
            <a:t>ol</a:t>
          </a:r>
          <a:r>
            <a:rPr lang="en-GB" sz="2500" kern="1200" dirty="0"/>
            <a:t> </a:t>
          </a:r>
          <a:r>
            <a:rPr lang="en-GB" sz="2500" kern="1200" dirty="0" err="1"/>
            <a:t>ymyrraeth</a:t>
          </a:r>
          <a:endParaRPr lang="en-US" sz="2500" kern="1200" dirty="0"/>
        </a:p>
      </dsp:txBody>
      <dsp:txXfrm>
        <a:off x="48726" y="4416920"/>
        <a:ext cx="6569381" cy="900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98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21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6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51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4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102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829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93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84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586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F6BA9EB1-E564-4293-912F-859B54D9958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E0C944E9-FF75-43A3-8D44-03510E7D8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621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6773/smj.250209" TargetMode="External"/><Relationship Id="rId2" Type="http://schemas.openxmlformats.org/officeDocument/2006/relationships/hyperlink" Target="https://doi.org/10.3389/fphys.2021.67758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math.2015.08.011" TargetMode="External"/><Relationship Id="rId5" Type="http://schemas.openxmlformats.org/officeDocument/2006/relationships/hyperlink" Target="https://doi.org/10.3390/jcm10245944" TargetMode="External"/><Relationship Id="rId4" Type="http://schemas.openxmlformats.org/officeDocument/2006/relationships/hyperlink" Target="https://doi.org/10.3390/sports110601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4496E-2D96-8E48-4128-D78FC53E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 err="1">
                <a:solidFill>
                  <a:srgbClr val="FFFFFF"/>
                </a:solidFill>
              </a:rPr>
              <a:t>Ydi</a:t>
            </a:r>
            <a:r>
              <a:rPr lang="en-GB" sz="4800" dirty="0">
                <a:solidFill>
                  <a:srgbClr val="FFFFFF"/>
                </a:solidFill>
              </a:rPr>
              <a:t> </a:t>
            </a:r>
            <a:r>
              <a:rPr lang="en-GB" sz="4800" dirty="0" err="1">
                <a:solidFill>
                  <a:srgbClr val="FFFFFF"/>
                </a:solidFill>
              </a:rPr>
              <a:t>Therapi</a:t>
            </a:r>
            <a:r>
              <a:rPr lang="en-GB" sz="4800" dirty="0">
                <a:solidFill>
                  <a:srgbClr val="FFFFFF"/>
                </a:solidFill>
              </a:rPr>
              <a:t> Soft Tissue Yn </a:t>
            </a:r>
            <a:r>
              <a:rPr lang="en-GB" sz="4800" dirty="0" err="1">
                <a:solidFill>
                  <a:srgbClr val="FFFFFF"/>
                </a:solidFill>
              </a:rPr>
              <a:t>Llehau</a:t>
            </a:r>
            <a:r>
              <a:rPr lang="en-GB" sz="4800" dirty="0">
                <a:solidFill>
                  <a:srgbClr val="FFFFFF"/>
                </a:solidFill>
              </a:rPr>
              <a:t> DOMS </a:t>
            </a:r>
            <a:r>
              <a:rPr lang="en-GB" sz="4800" dirty="0" err="1">
                <a:solidFill>
                  <a:srgbClr val="FFFFFF"/>
                </a:solidFill>
              </a:rPr>
              <a:t>Mwy</a:t>
            </a:r>
            <a:r>
              <a:rPr lang="en-GB" sz="4800" dirty="0">
                <a:solidFill>
                  <a:srgbClr val="FFFFFF"/>
                </a:solidFill>
              </a:rPr>
              <a:t> Na Static Stretching?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1220B8-22A2-ADAF-2E66-8FC7DBA29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BMST5005                                                                                                        </a:t>
            </a:r>
            <a:r>
              <a:rPr lang="en-GB" dirty="0"/>
              <a:t>Sam Holland </a:t>
            </a:r>
          </a:p>
          <a:p>
            <a:pPr algn="l"/>
            <a:r>
              <a:rPr lang="en-GB" dirty="0"/>
              <a:t>                                                                                                                                      2406425</a:t>
            </a:r>
          </a:p>
        </p:txBody>
      </p:sp>
    </p:spTree>
    <p:extLst>
      <p:ext uri="{BB962C8B-B14F-4D97-AF65-F5344CB8AC3E}">
        <p14:creationId xmlns:p14="http://schemas.microsoft.com/office/powerpoint/2010/main" val="1866973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F32FA-71AB-8CED-F494-9332A22D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Pwrpas Yr Arbrawf</a:t>
            </a:r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661E0587-E8DB-7AC8-614D-2585D0298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821773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648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31A4A0-0D97-D9F8-749F-CF7A440CD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FE026-7252-9F46-328F-4B8ED6EE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Damcaniaeth (Hypothesis)</a:t>
            </a:r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428F5092-2C17-0931-EE9C-15B6C460A6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78434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9824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1B15F-7042-6C69-1ED2-44A771623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Moeseg (Ethics)</a:t>
            </a:r>
          </a:p>
        </p:txBody>
      </p:sp>
      <p:graphicFrame>
        <p:nvGraphicFramePr>
          <p:cNvPr id="28" name="Vertical Text Placeholder 2">
            <a:extLst>
              <a:ext uri="{FF2B5EF4-FFF2-40B4-BE49-F238E27FC236}">
                <a16:creationId xmlns:a16="http://schemas.microsoft.com/office/drawing/2014/main" id="{85C0D461-6F16-04EF-BD59-1127FA6686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053410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79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04C97-E455-3764-8860-C3E748613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Methodoleg</a:t>
            </a:r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019C9DDA-E23D-CFDD-3DE4-16531C4854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639782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6706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A3E3E-BC1C-2648-3AFD-668A9E293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Methodoleg</a:t>
            </a:r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F95434DC-5814-51CB-555F-95ABF21F65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199846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346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9DCF4F-0CCF-C427-D584-E052FEC97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5BC18-5195-2EAC-21F5-73F216390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263955"/>
            <a:ext cx="7566024" cy="19267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Canlyniadau</a:t>
            </a: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Repeated Measures ANOVA 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0C3E513A-721B-827C-051A-651A6EF685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Statistics">
            <a:extLst>
              <a:ext uri="{FF2B5EF4-FFF2-40B4-BE49-F238E27FC236}">
                <a16:creationId xmlns:a16="http://schemas.microsoft.com/office/drawing/2014/main" id="{002A153C-D3A7-4E1B-BB0C-3EA73E4A2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B0B7B1-CC60-FA3F-1287-8C56F4A1F419}"/>
              </a:ext>
            </a:extLst>
          </p:cNvPr>
          <p:cNvSpPr txBox="1"/>
          <p:nvPr/>
        </p:nvSpPr>
        <p:spPr>
          <a:xfrm>
            <a:off x="2275732" y="2907157"/>
            <a:ext cx="866416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 intervention v Static Stretching v Soft Tissue</a:t>
            </a:r>
          </a:p>
          <a:p>
            <a:endParaRPr lang="en-GB" sz="2800" dirty="0"/>
          </a:p>
          <a:p>
            <a:r>
              <a:rPr lang="en-GB" sz="2800" dirty="0"/>
              <a:t>Condition: F (2, 14) = 39.43, p &lt; .001</a:t>
            </a:r>
          </a:p>
          <a:p>
            <a:endParaRPr lang="en-GB" sz="2800" dirty="0"/>
          </a:p>
          <a:p>
            <a:r>
              <a:rPr lang="en-GB" sz="2800" dirty="0"/>
              <a:t>Time: F (2, 14) = 8.95, p = .003</a:t>
            </a:r>
          </a:p>
          <a:p>
            <a:endParaRPr lang="en-GB" sz="2800" dirty="0"/>
          </a:p>
          <a:p>
            <a:r>
              <a:rPr lang="en-GB" sz="2800" dirty="0"/>
              <a:t>Condition X Time Interaction: F (2, 28) = 21.24 p &lt; .001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0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BCBFD-864F-16FC-D4A5-21B03ED44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Canlyniadau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C41F1-486A-BB67-0B8E-9A0D1AFCC1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r>
              <a:rPr lang="en-US" sz="1900" dirty="0"/>
              <a:t>Mae </a:t>
            </a:r>
            <a:r>
              <a:rPr lang="en-US" sz="1900" dirty="0" err="1"/>
              <a:t>therapi</a:t>
            </a:r>
            <a:r>
              <a:rPr lang="en-US" sz="1900" dirty="0"/>
              <a:t> Soft Tissue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lleihau</a:t>
            </a:r>
            <a:r>
              <a:rPr lang="en-US" sz="1900" dirty="0"/>
              <a:t> DOMS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sylweddol</a:t>
            </a:r>
            <a:r>
              <a:rPr lang="en-US" sz="1900" dirty="0"/>
              <a:t> </a:t>
            </a:r>
            <a:r>
              <a:rPr lang="en-US" sz="1900" dirty="0" err="1"/>
              <a:t>o’i</a:t>
            </a:r>
            <a:r>
              <a:rPr lang="en-US" sz="1900" dirty="0"/>
              <a:t> </a:t>
            </a:r>
            <a:r>
              <a:rPr lang="en-US" sz="1900" dirty="0" err="1"/>
              <a:t>gymharu</a:t>
            </a:r>
            <a:r>
              <a:rPr lang="en-US" sz="1900" dirty="0"/>
              <a:t> â static stretching​</a:t>
            </a:r>
          </a:p>
          <a:p>
            <a:pPr fontAlgn="base"/>
            <a:endParaRPr lang="en-US" sz="1900" dirty="0"/>
          </a:p>
          <a:p>
            <a:pPr fontAlgn="base"/>
            <a:r>
              <a:rPr lang="en-US" sz="1900" dirty="0" err="1"/>
              <a:t>Gwelir</a:t>
            </a:r>
            <a:r>
              <a:rPr lang="en-US" sz="1900" dirty="0"/>
              <a:t> </a:t>
            </a:r>
            <a:r>
              <a:rPr lang="en-US" sz="1900" dirty="0" err="1"/>
              <a:t>buddion</a:t>
            </a:r>
            <a:r>
              <a:rPr lang="en-US" sz="1900" dirty="0"/>
              <a:t> </a:t>
            </a:r>
            <a:r>
              <a:rPr lang="en-US" sz="1900" dirty="0" err="1"/>
              <a:t>mwy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48 a 72 </a:t>
            </a:r>
            <a:r>
              <a:rPr lang="en-US" sz="1900" dirty="0" err="1"/>
              <a:t>awr</a:t>
            </a:r>
            <a:r>
              <a:rPr lang="en-US" sz="1900" dirty="0"/>
              <a:t>​</a:t>
            </a:r>
          </a:p>
          <a:p>
            <a:pPr fontAlgn="base"/>
            <a:endParaRPr lang="en-US" sz="1900" dirty="0"/>
          </a:p>
          <a:p>
            <a:pPr fontAlgn="base"/>
            <a:r>
              <a:rPr lang="en-US" sz="1900" dirty="0"/>
              <a:t>Dim </a:t>
            </a:r>
            <a:r>
              <a:rPr lang="en-US" sz="1900" dirty="0" err="1"/>
              <a:t>gostyngiad</a:t>
            </a:r>
            <a:r>
              <a:rPr lang="en-US" sz="1900" dirty="0"/>
              <a:t> </a:t>
            </a:r>
            <a:r>
              <a:rPr lang="en-US" sz="1900" dirty="0" err="1"/>
              <a:t>sylweddol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24 </a:t>
            </a:r>
            <a:r>
              <a:rPr lang="en-US" sz="1900" dirty="0" err="1"/>
              <a:t>awr</a:t>
            </a:r>
            <a:r>
              <a:rPr lang="en-US" sz="1900" dirty="0"/>
              <a:t>​</a:t>
            </a:r>
          </a:p>
          <a:p>
            <a:pPr fontAlgn="base"/>
            <a:endParaRPr lang="en-US" sz="1900" dirty="0"/>
          </a:p>
          <a:p>
            <a:pPr fontAlgn="base"/>
            <a:r>
              <a:rPr lang="en-US" sz="1900" dirty="0"/>
              <a:t>Mae static stretching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llai</a:t>
            </a:r>
            <a:r>
              <a:rPr lang="en-US" sz="1900" dirty="0"/>
              <a:t> </a:t>
            </a:r>
            <a:r>
              <a:rPr lang="en-US" sz="1900" dirty="0" err="1"/>
              <a:t>effeithiol</a:t>
            </a:r>
            <a:r>
              <a:rPr lang="en-US" sz="1900" dirty="0"/>
              <a:t> ac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anghyson</a:t>
            </a:r>
            <a:r>
              <a:rPr lang="en-US" sz="1900" dirty="0"/>
              <a:t>​</a:t>
            </a:r>
          </a:p>
          <a:p>
            <a:pPr fontAlgn="base"/>
            <a:endParaRPr lang="en-US" sz="1900" dirty="0"/>
          </a:p>
          <a:p>
            <a:pPr fontAlgn="base"/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canfyddiadau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cefnogi’r</a:t>
            </a:r>
            <a:r>
              <a:rPr lang="en-US" sz="1900" dirty="0"/>
              <a:t> </a:t>
            </a:r>
            <a:r>
              <a:rPr lang="en-US" sz="1900" dirty="0" err="1"/>
              <a:t>ddamcaniaeth</a:t>
            </a:r>
            <a:endParaRPr lang="en-US" sz="1900" dirty="0"/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786854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A04E5D-EF4B-D443-38EC-BC82162B9C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88770"/>
            <a:ext cx="10905066" cy="3680458"/>
          </a:xfrm>
          <a:prstGeom prst="rect">
            <a:avLst/>
          </a:prstGeom>
          <a:ln>
            <a:noFill/>
          </a:ln>
        </p:spPr>
      </p:pic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47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4B872-8A59-960A-5341-F80C372E1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Casgliad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AF0F82-4814-AFAE-A940-929D448DD1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57558" y="2294733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 dirty="0"/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CD7CA8-6836-3B18-0304-1C86C3CB51EE}"/>
              </a:ext>
            </a:extLst>
          </p:cNvPr>
          <p:cNvSpPr txBox="1"/>
          <p:nvPr/>
        </p:nvSpPr>
        <p:spPr>
          <a:xfrm>
            <a:off x="1009649" y="1597432"/>
            <a:ext cx="863579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Cefnogi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casgliad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en-GB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Dakić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2023)</a:t>
            </a:r>
          </a:p>
          <a:p>
            <a:endParaRPr lang="en-GB" sz="28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GB" sz="28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Ffordd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recovery </a:t>
            </a:r>
            <a:r>
              <a:rPr lang="en-GB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dda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en-GB" sz="2800" dirty="0"/>
              <a:t>Assagaf Rahmat, A. </a:t>
            </a:r>
            <a:r>
              <a:rPr lang="en-GB" sz="2800" i="1" dirty="0"/>
              <a:t>et al.,</a:t>
            </a:r>
            <a:r>
              <a:rPr lang="en-GB" sz="2800" dirty="0"/>
              <a:t> 2025)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 err="1"/>
              <a:t>Llehau</a:t>
            </a:r>
            <a:r>
              <a:rPr lang="en-GB" sz="2800" dirty="0"/>
              <a:t> </a:t>
            </a:r>
            <a:r>
              <a:rPr lang="en-GB" sz="2800" dirty="0" err="1"/>
              <a:t>pon</a:t>
            </a:r>
            <a:r>
              <a:rPr lang="en-GB" sz="2800" dirty="0"/>
              <a:t> y </a:t>
            </a:r>
            <a:r>
              <a:rPr lang="en-GB" sz="2800" dirty="0" err="1"/>
              <a:t>cyhyrau</a:t>
            </a:r>
            <a:r>
              <a:rPr lang="en-GB" sz="2800" dirty="0"/>
              <a:t> (Jurecka, A. </a:t>
            </a:r>
            <a:r>
              <a:rPr lang="en-GB" sz="2800" i="1" dirty="0"/>
              <a:t>et al.</a:t>
            </a:r>
            <a:r>
              <a:rPr lang="en-GB" sz="2800" dirty="0"/>
              <a:t> 2021)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3206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C9CD3B-6731-2B11-0B8C-A16C54FCB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FCA851-B94A-E98E-B09E-312B75755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1984D9-EBAB-BB62-E8B3-E1196E7F4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77AAD0-79D4-A957-DDB3-AA184709A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5FAF6C-B337-3B95-19CC-7AF1BF3FF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93D52E4-07E6-ACEA-001F-EBF4513CA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32003-B2BC-0909-F081-AB04333C3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Reflection &amp; Limitations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DC9396-7F32-001A-CB14-4D2514D80A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Seis Sample </a:t>
            </a:r>
            <a:r>
              <a:rPr lang="en-US" sz="2000" dirty="0" err="1"/>
              <a:t>fach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Ddim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edrych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lefelau</a:t>
            </a:r>
            <a:r>
              <a:rPr lang="en-US" sz="2000" dirty="0"/>
              <a:t> </a:t>
            </a:r>
            <a:r>
              <a:rPr lang="en-US" sz="2000" dirty="0" err="1"/>
              <a:t>ymarfer</a:t>
            </a:r>
            <a:r>
              <a:rPr lang="en-US" sz="2000" dirty="0"/>
              <a:t> </a:t>
            </a:r>
            <a:r>
              <a:rPr lang="en-US" sz="2000" dirty="0" err="1"/>
              <a:t>corff</a:t>
            </a:r>
            <a:r>
              <a:rPr lang="en-US" sz="2000" dirty="0"/>
              <a:t> ty </a:t>
            </a:r>
            <a:r>
              <a:rPr lang="en-US" sz="2000" dirty="0" err="1"/>
              <a:t>allan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arbrawf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Ddim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ystyried</a:t>
            </a:r>
            <a:r>
              <a:rPr lang="en-US" sz="2000" dirty="0"/>
              <a:t> diet y </a:t>
            </a:r>
            <a:r>
              <a:rPr lang="en-US" sz="2000" dirty="0" err="1"/>
              <a:t>cyfranogwyr</a:t>
            </a:r>
            <a:r>
              <a:rPr lang="en-US" sz="2000" dirty="0"/>
              <a:t> (gall </a:t>
            </a:r>
            <a:r>
              <a:rPr lang="en-US" sz="2000" dirty="0" err="1"/>
              <a:t>effeithio</a:t>
            </a:r>
            <a:r>
              <a:rPr lang="en-US" sz="2000" dirty="0"/>
              <a:t> recovery)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78259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B2A31C-231B-7EE9-E140-FEF943429AAB}"/>
              </a:ext>
            </a:extLst>
          </p:cNvPr>
          <p:cNvSpPr txBox="1"/>
          <p:nvPr/>
        </p:nvSpPr>
        <p:spPr>
          <a:xfrm>
            <a:off x="0" y="197346"/>
            <a:ext cx="121920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References</a:t>
            </a:r>
            <a:endParaRPr lang="en-GB" dirty="0"/>
          </a:p>
          <a:p>
            <a:r>
              <a:rPr lang="en-GB" dirty="0"/>
              <a:t>Afonso, José ; Clemente, Filipe Manuel ; Nakamura, Fábio Yuzo ; </a:t>
            </a:r>
            <a:r>
              <a:rPr lang="en-GB" dirty="0" err="1"/>
              <a:t>Morouço</a:t>
            </a:r>
            <a:r>
              <a:rPr lang="en-GB" dirty="0"/>
              <a:t>, Pedro ; Sarmento, Hugo ; Inman, Richard A. ; Ramirez-Campillo, Rodrigo (2021) ‘The Effectiveness of Post-exercise Stretching in Short-Term and Delayed Recovery of Strength, Range of Motion and Delayed Onset Muscle Soreness: A Systematic Review and Meta-Analysis of Randomized Controlled Trials’, </a:t>
            </a:r>
            <a:r>
              <a:rPr lang="en-GB" i="1" dirty="0"/>
              <a:t>Frontiers in physiology</a:t>
            </a:r>
            <a:r>
              <a:rPr lang="en-GB" dirty="0"/>
              <a:t>, 12, p. 677581. Available at: </a:t>
            </a:r>
            <a:r>
              <a:rPr lang="en-GB" u="sng" dirty="0">
                <a:hlinkClick r:id="rId2"/>
              </a:rPr>
              <a:t>https://doi.org/10.3389/fphys.2021.677581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Assagaf Rahmat, Ahmad ; </a:t>
            </a:r>
            <a:r>
              <a:rPr lang="en-GB" dirty="0" err="1"/>
              <a:t>Maulida</a:t>
            </a:r>
            <a:r>
              <a:rPr lang="en-GB" dirty="0"/>
              <a:t> </a:t>
            </a:r>
            <a:r>
              <a:rPr lang="en-GB" dirty="0" err="1"/>
              <a:t>Isna</a:t>
            </a:r>
            <a:r>
              <a:rPr lang="en-GB" dirty="0"/>
              <a:t>, Nura ; Tasha </a:t>
            </a:r>
            <a:r>
              <a:rPr lang="en-GB" dirty="0" err="1"/>
              <a:t>Retyananda</a:t>
            </a:r>
            <a:r>
              <a:rPr lang="en-GB" dirty="0"/>
              <a:t>, </a:t>
            </a:r>
            <a:r>
              <a:rPr lang="en-GB" dirty="0" err="1"/>
              <a:t>Oviesta</a:t>
            </a:r>
            <a:r>
              <a:rPr lang="en-GB" dirty="0"/>
              <a:t> ; Meinar Sari, Gadis ; Fathul Qorib, Mohammad ; Dwi </a:t>
            </a:r>
            <a:r>
              <a:rPr lang="en-GB" dirty="0" err="1"/>
              <a:t>Silviyanti</a:t>
            </a:r>
            <a:r>
              <a:rPr lang="en-GB" dirty="0"/>
              <a:t>, </a:t>
            </a:r>
            <a:r>
              <a:rPr lang="en-GB" dirty="0" err="1"/>
              <a:t>Oky</a:t>
            </a:r>
            <a:r>
              <a:rPr lang="en-GB" dirty="0"/>
              <a:t> (2025) ‘Effects of Percussive Massage on Lactate Removal, Strength and Explosive Power of Leg Muscles after Physical Exercise’, </a:t>
            </a:r>
            <a:r>
              <a:rPr lang="en-GB" i="1" dirty="0"/>
              <a:t>Sport Mont</a:t>
            </a:r>
            <a:r>
              <a:rPr lang="en-GB" dirty="0"/>
              <a:t>, 23(1), pp. 59–64. Available at: </a:t>
            </a:r>
            <a:r>
              <a:rPr lang="en-GB" u="sng" dirty="0">
                <a:hlinkClick r:id="rId3"/>
              </a:rPr>
              <a:t>https://doi.org/10.26773/smj.250209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Dakić</a:t>
            </a:r>
            <a:r>
              <a:rPr lang="en-GB" dirty="0"/>
              <a:t>, M. </a:t>
            </a:r>
            <a:r>
              <a:rPr lang="en-GB" i="1" dirty="0"/>
              <a:t>et al.</a:t>
            </a:r>
            <a:r>
              <a:rPr lang="en-GB" dirty="0"/>
              <a:t> (2023) ‘The Effects of Massage Therapy on Sport and Exercise Performance: A Systematic Review’, </a:t>
            </a:r>
            <a:r>
              <a:rPr lang="en-GB" i="1" dirty="0"/>
              <a:t>Sports (Basel)</a:t>
            </a:r>
            <a:r>
              <a:rPr lang="en-GB" dirty="0"/>
              <a:t>, 11(6), p. 110. Available at: </a:t>
            </a:r>
            <a:r>
              <a:rPr lang="en-GB" u="sng" dirty="0">
                <a:hlinkClick r:id="rId4"/>
              </a:rPr>
              <a:t>https://doi.org/10.3390/sports11060110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Jurecka, Alicja ; </a:t>
            </a:r>
            <a:r>
              <a:rPr lang="en-GB" dirty="0" err="1"/>
              <a:t>Papież</a:t>
            </a:r>
            <a:r>
              <a:rPr lang="en-GB" dirty="0"/>
              <a:t>, Maciej ; </a:t>
            </a:r>
            <a:r>
              <a:rPr lang="en-GB" dirty="0" err="1"/>
              <a:t>Skucińska</a:t>
            </a:r>
            <a:r>
              <a:rPr lang="en-GB" dirty="0"/>
              <a:t>, Paulina ; </a:t>
            </a:r>
            <a:r>
              <a:rPr lang="en-GB" dirty="0" err="1"/>
              <a:t>Gądek</a:t>
            </a:r>
            <a:r>
              <a:rPr lang="en-GB" dirty="0"/>
              <a:t>, Artur (2021) ‘Evaluating the Effectiveness of Soft Tissue Therapy in the Treatment of Disorders and Postoperative Conditions of the Knee Joint—A Systematic Review’, </a:t>
            </a:r>
            <a:r>
              <a:rPr lang="en-GB" i="1" dirty="0"/>
              <a:t>Journal of clinical medicine</a:t>
            </a:r>
            <a:r>
              <a:rPr lang="en-GB" dirty="0"/>
              <a:t>, 10(24), p. 5944. Available at: </a:t>
            </a:r>
            <a:r>
              <a:rPr lang="en-GB" u="sng" dirty="0">
                <a:hlinkClick r:id="rId5"/>
              </a:rPr>
              <a:t>https://doi.org/10.3390/jcm10245944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Piper, Steven ; Shearer, Heather M. ; Côté, Pierre ; Wong, Jessica J. ; Yu, Hainan ; Varatharajan, Sharanya ; </a:t>
            </a:r>
            <a:r>
              <a:rPr lang="en-GB" dirty="0" err="1"/>
              <a:t>Southerst</a:t>
            </a:r>
            <a:r>
              <a:rPr lang="en-GB" dirty="0"/>
              <a:t>, Danielle ; Randhawa, Kristi A. ; Sutton, Deborah A. ; Stupar, Maja ; Nordin, Margareta C. ; </a:t>
            </a:r>
            <a:r>
              <a:rPr lang="en-GB" dirty="0" err="1"/>
              <a:t>Mior</a:t>
            </a:r>
            <a:r>
              <a:rPr lang="en-GB" dirty="0"/>
              <a:t>, Silvano A. ; van der Velde, Gabrielle M. ; Taylor-Vaisey, Anne L. (2016) ‘The effectiveness of soft-tissue therapy for the management of musculoskeletal disorders and injuries of the upper and lower extremities: A systematic review by the Ontario Protocol for Traffic Injury management (</a:t>
            </a:r>
            <a:r>
              <a:rPr lang="en-GB" dirty="0" err="1"/>
              <a:t>OPTIMa</a:t>
            </a:r>
            <a:r>
              <a:rPr lang="en-GB" dirty="0"/>
              <a:t>) collaboration’, </a:t>
            </a:r>
            <a:r>
              <a:rPr lang="en-GB" i="1" dirty="0"/>
              <a:t>Manual therapy</a:t>
            </a:r>
            <a:r>
              <a:rPr lang="en-GB" dirty="0"/>
              <a:t>, 21(NA), pp. 18–34. Available at: </a:t>
            </a:r>
            <a:r>
              <a:rPr lang="en-GB" u="sng" dirty="0">
                <a:hlinkClick r:id="rId6"/>
              </a:rPr>
              <a:t>https://doi.org/10.1016/j.math.2015.08.011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18651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143</TotalTime>
  <Words>839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Ydi Therapi Soft Tissue Yn Llehau DOMS Mwy Na Static Stretching?</vt:lpstr>
      <vt:lpstr>Pwrpas Yr Arbrawf</vt:lpstr>
      <vt:lpstr>Damcaniaeth (Hypothesis)</vt:lpstr>
      <vt:lpstr>Moeseg (Ethics)</vt:lpstr>
      <vt:lpstr>Methodoleg</vt:lpstr>
      <vt:lpstr>Methodoleg</vt:lpstr>
      <vt:lpstr>Canlyniadau: Repeated Measures ANOVA </vt:lpstr>
      <vt:lpstr>Canlyniadau</vt:lpstr>
      <vt:lpstr>PowerPoint Presentation</vt:lpstr>
      <vt:lpstr>Casgliad</vt:lpstr>
      <vt:lpstr>Reflection &amp; Limitations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Holland (2406425)</dc:creator>
  <cp:lastModifiedBy>Sam Holland (2406425)</cp:lastModifiedBy>
  <cp:revision>1</cp:revision>
  <dcterms:created xsi:type="dcterms:W3CDTF">2026-05-07T10:37:08Z</dcterms:created>
  <dcterms:modified xsi:type="dcterms:W3CDTF">2026-05-08T12:58:12Z</dcterms:modified>
</cp:coreProperties>
</file>