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64" r:id="rId3"/>
    <p:sldId id="258" r:id="rId4"/>
    <p:sldId id="259" r:id="rId5"/>
    <p:sldId id="261" r:id="rId6"/>
    <p:sldId id="262" r:id="rId7"/>
    <p:sldId id="263" r:id="rId8"/>
    <p:sldId id="260" r:id="rId9"/>
    <p:sldId id="268" r:id="rId10"/>
    <p:sldId id="269" r:id="rId11"/>
    <p:sldId id="270" r:id="rId12"/>
    <p:sldId id="271" r:id="rId13"/>
    <p:sldId id="272" r:id="rId14"/>
    <p:sldId id="273" r:id="rId15"/>
    <p:sldId id="276" r:id="rId16"/>
    <p:sldId id="265" r:id="rId17"/>
    <p:sldId id="275" r:id="rId18"/>
    <p:sldId id="266" r:id="rId19"/>
    <p:sldId id="274" r:id="rId20"/>
    <p:sldId id="26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470F9E-B08E-4B7A-9986-2ED079B3BF9D}" v="28" dt="2022-04-10T18:07:59.6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gheorghe1789@yahoo.com" userId="42dca517480d27b3" providerId="LiveId" clId="{1E470F9E-B08E-4B7A-9986-2ED079B3BF9D}"/>
    <pc:docChg chg="undo custSel addSld modSld sldOrd">
      <pc:chgData name="mgheorghe1789@yahoo.com" userId="42dca517480d27b3" providerId="LiveId" clId="{1E470F9E-B08E-4B7A-9986-2ED079B3BF9D}" dt="2022-04-10T21:05:35.456" v="7644"/>
      <pc:docMkLst>
        <pc:docMk/>
      </pc:docMkLst>
      <pc:sldChg chg="addSp delSp modSp mod">
        <pc:chgData name="mgheorghe1789@yahoo.com" userId="42dca517480d27b3" providerId="LiveId" clId="{1E470F9E-B08E-4B7A-9986-2ED079B3BF9D}" dt="2022-03-27T23:02:59.834" v="559" actId="14100"/>
        <pc:sldMkLst>
          <pc:docMk/>
          <pc:sldMk cId="3356919319" sldId="257"/>
        </pc:sldMkLst>
        <pc:spChg chg="mod">
          <ac:chgData name="mgheorghe1789@yahoo.com" userId="42dca517480d27b3" providerId="LiveId" clId="{1E470F9E-B08E-4B7A-9986-2ED079B3BF9D}" dt="2022-03-27T22:58:36.310" v="547" actId="26606"/>
          <ac:spMkLst>
            <pc:docMk/>
            <pc:sldMk cId="3356919319" sldId="257"/>
            <ac:spMk id="2" creationId="{719319D4-3CFD-406B-A111-5BC19CD960DB}"/>
          </ac:spMkLst>
        </pc:spChg>
        <pc:spChg chg="mod">
          <ac:chgData name="mgheorghe1789@yahoo.com" userId="42dca517480d27b3" providerId="LiveId" clId="{1E470F9E-B08E-4B7A-9986-2ED079B3BF9D}" dt="2022-03-27T22:58:36.310" v="547" actId="26606"/>
          <ac:spMkLst>
            <pc:docMk/>
            <pc:sldMk cId="3356919319" sldId="257"/>
            <ac:spMk id="3" creationId="{02FFC91B-DEB8-46A4-8EEC-AB4607D20F76}"/>
          </ac:spMkLst>
        </pc:spChg>
        <pc:spChg chg="mod">
          <ac:chgData name="mgheorghe1789@yahoo.com" userId="42dca517480d27b3" providerId="LiveId" clId="{1E470F9E-B08E-4B7A-9986-2ED079B3BF9D}" dt="2022-03-27T22:58:36.310" v="547" actId="26606"/>
          <ac:spMkLst>
            <pc:docMk/>
            <pc:sldMk cId="3356919319" sldId="257"/>
            <ac:spMk id="6" creationId="{B4F4D30B-2A23-49FA-AB9C-6E7D6606C03B}"/>
          </ac:spMkLst>
        </pc:spChg>
        <pc:spChg chg="add mod">
          <ac:chgData name="mgheorghe1789@yahoo.com" userId="42dca517480d27b3" providerId="LiveId" clId="{1E470F9E-B08E-4B7A-9986-2ED079B3BF9D}" dt="2022-03-27T22:58:36.310" v="547" actId="26606"/>
          <ac:spMkLst>
            <pc:docMk/>
            <pc:sldMk cId="3356919319" sldId="257"/>
            <ac:spMk id="8" creationId="{5A821E7F-6EC3-4792-81A0-391579B86CC1}"/>
          </ac:spMkLst>
        </pc:spChg>
        <pc:spChg chg="del">
          <ac:chgData name="mgheorghe1789@yahoo.com" userId="42dca517480d27b3" providerId="LiveId" clId="{1E470F9E-B08E-4B7A-9986-2ED079B3BF9D}" dt="2022-03-27T22:58:36.310" v="547" actId="26606"/>
          <ac:spMkLst>
            <pc:docMk/>
            <pc:sldMk cId="3356919319" sldId="257"/>
            <ac:spMk id="11" creationId="{F13C74B1-5B17-4795-BED0-7140497B445A}"/>
          </ac:spMkLst>
        </pc:spChg>
        <pc:spChg chg="add mod">
          <ac:chgData name="mgheorghe1789@yahoo.com" userId="42dca517480d27b3" providerId="LiveId" clId="{1E470F9E-B08E-4B7A-9986-2ED079B3BF9D}" dt="2022-03-27T22:58:36.310" v="547" actId="26606"/>
          <ac:spMkLst>
            <pc:docMk/>
            <pc:sldMk cId="3356919319" sldId="257"/>
            <ac:spMk id="12" creationId="{CC7132FD-02E9-474E-8F58-903E70551331}"/>
          </ac:spMkLst>
        </pc:spChg>
        <pc:spChg chg="del">
          <ac:chgData name="mgheorghe1789@yahoo.com" userId="42dca517480d27b3" providerId="LiveId" clId="{1E470F9E-B08E-4B7A-9986-2ED079B3BF9D}" dt="2022-03-27T22:58:36.310" v="547" actId="26606"/>
          <ac:spMkLst>
            <pc:docMk/>
            <pc:sldMk cId="3356919319" sldId="257"/>
            <ac:spMk id="13" creationId="{D4974D33-8DC5-464E-8C6D-BE58F0669C17}"/>
          </ac:spMkLst>
        </pc:spChg>
        <pc:spChg chg="add">
          <ac:chgData name="mgheorghe1789@yahoo.com" userId="42dca517480d27b3" providerId="LiveId" clId="{1E470F9E-B08E-4B7A-9986-2ED079B3BF9D}" dt="2022-03-27T22:58:36.310" v="547" actId="26606"/>
          <ac:spMkLst>
            <pc:docMk/>
            <pc:sldMk cId="3356919319" sldId="257"/>
            <ac:spMk id="18" creationId="{6C9F64E8-8F1D-4A06-B1A4-685E72C092CA}"/>
          </ac:spMkLst>
        </pc:spChg>
        <pc:spChg chg="add">
          <ac:chgData name="mgheorghe1789@yahoo.com" userId="42dca517480d27b3" providerId="LiveId" clId="{1E470F9E-B08E-4B7A-9986-2ED079B3BF9D}" dt="2022-03-27T22:58:36.310" v="547" actId="26606"/>
          <ac:spMkLst>
            <pc:docMk/>
            <pc:sldMk cId="3356919319" sldId="257"/>
            <ac:spMk id="20" creationId="{9073D962-D3D2-4A72-8593-65C213CBFFC3}"/>
          </ac:spMkLst>
        </pc:spChg>
        <pc:spChg chg="add">
          <ac:chgData name="mgheorghe1789@yahoo.com" userId="42dca517480d27b3" providerId="LiveId" clId="{1E470F9E-B08E-4B7A-9986-2ED079B3BF9D}" dt="2022-03-27T22:58:36.310" v="547" actId="26606"/>
          <ac:spMkLst>
            <pc:docMk/>
            <pc:sldMk cId="3356919319" sldId="257"/>
            <ac:spMk id="22" creationId="{2387511B-F6E1-4929-AC90-94FB8B6B0F41}"/>
          </ac:spMkLst>
        </pc:spChg>
        <pc:spChg chg="add">
          <ac:chgData name="mgheorghe1789@yahoo.com" userId="42dca517480d27b3" providerId="LiveId" clId="{1E470F9E-B08E-4B7A-9986-2ED079B3BF9D}" dt="2022-03-27T22:58:36.310" v="547" actId="26606"/>
          <ac:spMkLst>
            <pc:docMk/>
            <pc:sldMk cId="3356919319" sldId="257"/>
            <ac:spMk id="24" creationId="{AA58F78C-27AB-465F-AA33-15E08AF267F9}"/>
          </ac:spMkLst>
        </pc:spChg>
        <pc:picChg chg="mod">
          <ac:chgData name="mgheorghe1789@yahoo.com" userId="42dca517480d27b3" providerId="LiveId" clId="{1E470F9E-B08E-4B7A-9986-2ED079B3BF9D}" dt="2022-03-27T23:02:59.834" v="559" actId="14100"/>
          <ac:picMkLst>
            <pc:docMk/>
            <pc:sldMk cId="3356919319" sldId="257"/>
            <ac:picMk id="5" creationId="{F14B8B51-C8F9-4574-81D5-B19063DEC2A8}"/>
          </ac:picMkLst>
        </pc:picChg>
        <pc:picChg chg="add mod ord">
          <ac:chgData name="mgheorghe1789@yahoo.com" userId="42dca517480d27b3" providerId="LiveId" clId="{1E470F9E-B08E-4B7A-9986-2ED079B3BF9D}" dt="2022-03-27T23:01:51.899" v="552" actId="14100"/>
          <ac:picMkLst>
            <pc:docMk/>
            <pc:sldMk cId="3356919319" sldId="257"/>
            <ac:picMk id="7" creationId="{1AC17485-D0D1-449B-B6A7-763A2DCB6F12}"/>
          </ac:picMkLst>
        </pc:picChg>
        <pc:picChg chg="add mod ord">
          <ac:chgData name="mgheorghe1789@yahoo.com" userId="42dca517480d27b3" providerId="LiveId" clId="{1E470F9E-B08E-4B7A-9986-2ED079B3BF9D}" dt="2022-03-27T23:02:10.306" v="554" actId="14100"/>
          <ac:picMkLst>
            <pc:docMk/>
            <pc:sldMk cId="3356919319" sldId="257"/>
            <ac:picMk id="10" creationId="{0AD5FB58-2AB0-4A18-AEF8-A051EAC1BEC5}"/>
          </ac:picMkLst>
        </pc:picChg>
      </pc:sldChg>
      <pc:sldChg chg="addSp modSp mod setBg">
        <pc:chgData name="mgheorghe1789@yahoo.com" userId="42dca517480d27b3" providerId="LiveId" clId="{1E470F9E-B08E-4B7A-9986-2ED079B3BF9D}" dt="2022-04-04T22:47:31.173" v="3095" actId="20577"/>
        <pc:sldMkLst>
          <pc:docMk/>
          <pc:sldMk cId="2753620284" sldId="259"/>
        </pc:sldMkLst>
        <pc:spChg chg="mod">
          <ac:chgData name="mgheorghe1789@yahoo.com" userId="42dca517480d27b3" providerId="LiveId" clId="{1E470F9E-B08E-4B7A-9986-2ED079B3BF9D}" dt="2022-04-04T22:47:31.173" v="3095" actId="20577"/>
          <ac:spMkLst>
            <pc:docMk/>
            <pc:sldMk cId="2753620284" sldId="259"/>
            <ac:spMk id="2" creationId="{81C7B01F-7C8F-4AFE-90CF-D3DD8829EA67}"/>
          </ac:spMkLst>
        </pc:spChg>
        <pc:spChg chg="mod">
          <ac:chgData name="mgheorghe1789@yahoo.com" userId="42dca517480d27b3" providerId="LiveId" clId="{1E470F9E-B08E-4B7A-9986-2ED079B3BF9D}" dt="2022-03-27T22:01:06.038" v="426" actId="26606"/>
          <ac:spMkLst>
            <pc:docMk/>
            <pc:sldMk cId="2753620284" sldId="259"/>
            <ac:spMk id="3" creationId="{2A94B93E-1617-41C5-B153-7E798AAD568B}"/>
          </ac:spMkLst>
        </pc:spChg>
        <pc:spChg chg="add mod">
          <ac:chgData name="mgheorghe1789@yahoo.com" userId="42dca517480d27b3" providerId="LiveId" clId="{1E470F9E-B08E-4B7A-9986-2ED079B3BF9D}" dt="2022-03-27T22:01:06.038" v="426" actId="26606"/>
          <ac:spMkLst>
            <pc:docMk/>
            <pc:sldMk cId="2753620284" sldId="259"/>
            <ac:spMk id="6" creationId="{72070C6C-79B1-48FC-83A4-C3BC13DFFFD9}"/>
          </ac:spMkLst>
        </pc:spChg>
        <pc:spChg chg="add">
          <ac:chgData name="mgheorghe1789@yahoo.com" userId="42dca517480d27b3" providerId="LiveId" clId="{1E470F9E-B08E-4B7A-9986-2ED079B3BF9D}" dt="2022-03-27T22:01:06.038" v="426" actId="26606"/>
          <ac:spMkLst>
            <pc:docMk/>
            <pc:sldMk cId="2753620284" sldId="259"/>
            <ac:spMk id="11" creationId="{F13C74B1-5B17-4795-BED0-7140497B445A}"/>
          </ac:spMkLst>
        </pc:spChg>
        <pc:spChg chg="add">
          <ac:chgData name="mgheorghe1789@yahoo.com" userId="42dca517480d27b3" providerId="LiveId" clId="{1E470F9E-B08E-4B7A-9986-2ED079B3BF9D}" dt="2022-03-27T22:01:06.038" v="426" actId="26606"/>
          <ac:spMkLst>
            <pc:docMk/>
            <pc:sldMk cId="2753620284" sldId="259"/>
            <ac:spMk id="13" creationId="{D4974D33-8DC5-464E-8C6D-BE58F0669C17}"/>
          </ac:spMkLst>
        </pc:spChg>
        <pc:picChg chg="add mod">
          <ac:chgData name="mgheorghe1789@yahoo.com" userId="42dca517480d27b3" providerId="LiveId" clId="{1E470F9E-B08E-4B7A-9986-2ED079B3BF9D}" dt="2022-03-27T22:01:06.038" v="426" actId="26606"/>
          <ac:picMkLst>
            <pc:docMk/>
            <pc:sldMk cId="2753620284" sldId="259"/>
            <ac:picMk id="5" creationId="{BE11E46A-BA14-4E8D-BBBA-47A4C3A8AEC3}"/>
          </ac:picMkLst>
        </pc:picChg>
      </pc:sldChg>
      <pc:sldChg chg="addSp modSp new mod setBg">
        <pc:chgData name="mgheorghe1789@yahoo.com" userId="42dca517480d27b3" providerId="LiveId" clId="{1E470F9E-B08E-4B7A-9986-2ED079B3BF9D}" dt="2022-03-27T23:09:42.768" v="635" actId="20577"/>
        <pc:sldMkLst>
          <pc:docMk/>
          <pc:sldMk cId="642675913" sldId="260"/>
        </pc:sldMkLst>
        <pc:spChg chg="mod">
          <ac:chgData name="mgheorghe1789@yahoo.com" userId="42dca517480d27b3" providerId="LiveId" clId="{1E470F9E-B08E-4B7A-9986-2ED079B3BF9D}" dt="2022-03-27T23:09:42.768" v="635" actId="20577"/>
          <ac:spMkLst>
            <pc:docMk/>
            <pc:sldMk cId="642675913" sldId="260"/>
            <ac:spMk id="2" creationId="{94D24B55-6CC2-4E5C-9C43-09C030E30A82}"/>
          </ac:spMkLst>
        </pc:spChg>
        <pc:spChg chg="mod ord">
          <ac:chgData name="mgheorghe1789@yahoo.com" userId="42dca517480d27b3" providerId="LiveId" clId="{1E470F9E-B08E-4B7A-9986-2ED079B3BF9D}" dt="2022-03-27T22:46:04.602" v="538" actId="26606"/>
          <ac:spMkLst>
            <pc:docMk/>
            <pc:sldMk cId="642675913" sldId="260"/>
            <ac:spMk id="3" creationId="{A5D7EB9B-147F-429F-895D-F17B666B6A1C}"/>
          </ac:spMkLst>
        </pc:spChg>
        <pc:spChg chg="add mod">
          <ac:chgData name="mgheorghe1789@yahoo.com" userId="42dca517480d27b3" providerId="LiveId" clId="{1E470F9E-B08E-4B7A-9986-2ED079B3BF9D}" dt="2022-03-27T22:46:04.602" v="538" actId="26606"/>
          <ac:spMkLst>
            <pc:docMk/>
            <pc:sldMk cId="642675913" sldId="260"/>
            <ac:spMk id="6" creationId="{C0B255B5-462C-49F7-B15A-28F2D2AABEA5}"/>
          </ac:spMkLst>
        </pc:spChg>
        <pc:spChg chg="add mod">
          <ac:chgData name="mgheorghe1789@yahoo.com" userId="42dca517480d27b3" providerId="LiveId" clId="{1E470F9E-B08E-4B7A-9986-2ED079B3BF9D}" dt="2022-03-27T22:48:06.191" v="540" actId="1076"/>
          <ac:spMkLst>
            <pc:docMk/>
            <pc:sldMk cId="642675913" sldId="260"/>
            <ac:spMk id="9" creationId="{FBE0BE6A-E26F-4344-88DE-62767EF424F9}"/>
          </ac:spMkLst>
        </pc:spChg>
        <pc:spChg chg="add">
          <ac:chgData name="mgheorghe1789@yahoo.com" userId="42dca517480d27b3" providerId="LiveId" clId="{1E470F9E-B08E-4B7A-9986-2ED079B3BF9D}" dt="2022-03-27T22:46:04.602" v="538" actId="26606"/>
          <ac:spMkLst>
            <pc:docMk/>
            <pc:sldMk cId="642675913" sldId="260"/>
            <ac:spMk id="14" creationId="{EAE48C4B-3A90-42C3-BA00-6092B477179E}"/>
          </ac:spMkLst>
        </pc:spChg>
        <pc:spChg chg="add">
          <ac:chgData name="mgheorghe1789@yahoo.com" userId="42dca517480d27b3" providerId="LiveId" clId="{1E470F9E-B08E-4B7A-9986-2ED079B3BF9D}" dt="2022-03-27T22:46:04.602" v="538" actId="26606"/>
          <ac:spMkLst>
            <pc:docMk/>
            <pc:sldMk cId="642675913" sldId="260"/>
            <ac:spMk id="16" creationId="{F919E280-CA27-4214-97E6-294E0C3BC4B3}"/>
          </ac:spMkLst>
        </pc:spChg>
        <pc:picChg chg="add mod">
          <ac:chgData name="mgheorghe1789@yahoo.com" userId="42dca517480d27b3" providerId="LiveId" clId="{1E470F9E-B08E-4B7A-9986-2ED079B3BF9D}" dt="2022-03-27T22:46:04.602" v="538" actId="26606"/>
          <ac:picMkLst>
            <pc:docMk/>
            <pc:sldMk cId="642675913" sldId="260"/>
            <ac:picMk id="5" creationId="{B2CB2B97-0A81-4027-A548-4B322580D4D8}"/>
          </ac:picMkLst>
        </pc:picChg>
        <pc:picChg chg="add mod ord">
          <ac:chgData name="mgheorghe1789@yahoo.com" userId="42dca517480d27b3" providerId="LiveId" clId="{1E470F9E-B08E-4B7A-9986-2ED079B3BF9D}" dt="2022-03-27T22:48:06.191" v="540" actId="1076"/>
          <ac:picMkLst>
            <pc:docMk/>
            <pc:sldMk cId="642675913" sldId="260"/>
            <ac:picMk id="8" creationId="{122AE53E-A217-4EE6-9C6D-5CB90BB9648C}"/>
          </ac:picMkLst>
        </pc:picChg>
      </pc:sldChg>
      <pc:sldChg chg="addSp modSp new mod setBg">
        <pc:chgData name="mgheorghe1789@yahoo.com" userId="42dca517480d27b3" providerId="LiveId" clId="{1E470F9E-B08E-4B7A-9986-2ED079B3BF9D}" dt="2022-04-04T22:46:54.808" v="3083" actId="20577"/>
        <pc:sldMkLst>
          <pc:docMk/>
          <pc:sldMk cId="2394195825" sldId="261"/>
        </pc:sldMkLst>
        <pc:spChg chg="mod">
          <ac:chgData name="mgheorghe1789@yahoo.com" userId="42dca517480d27b3" providerId="LiveId" clId="{1E470F9E-B08E-4B7A-9986-2ED079B3BF9D}" dt="2022-04-04T22:46:54.808" v="3083" actId="20577"/>
          <ac:spMkLst>
            <pc:docMk/>
            <pc:sldMk cId="2394195825" sldId="261"/>
            <ac:spMk id="2" creationId="{E693E89A-793A-4923-927C-4A0B3E30702C}"/>
          </ac:spMkLst>
        </pc:spChg>
        <pc:spChg chg="mod">
          <ac:chgData name="mgheorghe1789@yahoo.com" userId="42dca517480d27b3" providerId="LiveId" clId="{1E470F9E-B08E-4B7A-9986-2ED079B3BF9D}" dt="2022-03-27T22:27:33.501" v="519" actId="26606"/>
          <ac:spMkLst>
            <pc:docMk/>
            <pc:sldMk cId="2394195825" sldId="261"/>
            <ac:spMk id="3" creationId="{2DE12D80-9B30-4F42-AFBC-6A01B5EE1902}"/>
          </ac:spMkLst>
        </pc:spChg>
        <pc:spChg chg="add mod">
          <ac:chgData name="mgheorghe1789@yahoo.com" userId="42dca517480d27b3" providerId="LiveId" clId="{1E470F9E-B08E-4B7A-9986-2ED079B3BF9D}" dt="2022-03-27T22:27:33.501" v="519" actId="26606"/>
          <ac:spMkLst>
            <pc:docMk/>
            <pc:sldMk cId="2394195825" sldId="261"/>
            <ac:spMk id="6" creationId="{2C49362F-ACA3-421D-B5FA-138C52E80980}"/>
          </ac:spMkLst>
        </pc:spChg>
        <pc:spChg chg="add">
          <ac:chgData name="mgheorghe1789@yahoo.com" userId="42dca517480d27b3" providerId="LiveId" clId="{1E470F9E-B08E-4B7A-9986-2ED079B3BF9D}" dt="2022-03-27T22:27:33.501" v="519" actId="26606"/>
          <ac:spMkLst>
            <pc:docMk/>
            <pc:sldMk cId="2394195825" sldId="261"/>
            <ac:spMk id="11" creationId="{45D37F4E-DDB4-456B-97E0-9937730A039F}"/>
          </ac:spMkLst>
        </pc:spChg>
        <pc:spChg chg="add">
          <ac:chgData name="mgheorghe1789@yahoo.com" userId="42dca517480d27b3" providerId="LiveId" clId="{1E470F9E-B08E-4B7A-9986-2ED079B3BF9D}" dt="2022-03-27T22:27:33.501" v="519" actId="26606"/>
          <ac:spMkLst>
            <pc:docMk/>
            <pc:sldMk cId="2394195825" sldId="261"/>
            <ac:spMk id="13" creationId="{B2DD41CD-8F47-4F56-AD12-4E2FF7696987}"/>
          </ac:spMkLst>
        </pc:spChg>
        <pc:picChg chg="add mod">
          <ac:chgData name="mgheorghe1789@yahoo.com" userId="42dca517480d27b3" providerId="LiveId" clId="{1E470F9E-B08E-4B7A-9986-2ED079B3BF9D}" dt="2022-03-27T22:27:33.501" v="519" actId="26606"/>
          <ac:picMkLst>
            <pc:docMk/>
            <pc:sldMk cId="2394195825" sldId="261"/>
            <ac:picMk id="5" creationId="{39EDFB6F-081B-44B1-99F0-9BD4552C6C7F}"/>
          </ac:picMkLst>
        </pc:picChg>
      </pc:sldChg>
      <pc:sldChg chg="addSp delSp modSp new mod setBg">
        <pc:chgData name="mgheorghe1789@yahoo.com" userId="42dca517480d27b3" providerId="LiveId" clId="{1E470F9E-B08E-4B7A-9986-2ED079B3BF9D}" dt="2022-04-10T20:45:01.626" v="7547" actId="20577"/>
        <pc:sldMkLst>
          <pc:docMk/>
          <pc:sldMk cId="48408389" sldId="262"/>
        </pc:sldMkLst>
        <pc:spChg chg="mod">
          <ac:chgData name="mgheorghe1789@yahoo.com" userId="42dca517480d27b3" providerId="LiveId" clId="{1E470F9E-B08E-4B7A-9986-2ED079B3BF9D}" dt="2022-04-10T20:45:01.626" v="7547" actId="20577"/>
          <ac:spMkLst>
            <pc:docMk/>
            <pc:sldMk cId="48408389" sldId="262"/>
            <ac:spMk id="2" creationId="{186A1BD8-501B-41E2-8920-66BA058E7EB2}"/>
          </ac:spMkLst>
        </pc:spChg>
        <pc:spChg chg="mod">
          <ac:chgData name="mgheorghe1789@yahoo.com" userId="42dca517480d27b3" providerId="LiveId" clId="{1E470F9E-B08E-4B7A-9986-2ED079B3BF9D}" dt="2022-03-27T22:34:41.292" v="529" actId="26606"/>
          <ac:spMkLst>
            <pc:docMk/>
            <pc:sldMk cId="48408389" sldId="262"/>
            <ac:spMk id="3" creationId="{74558D4E-65E2-45A3-A336-ACEFB3C150D0}"/>
          </ac:spMkLst>
        </pc:spChg>
        <pc:spChg chg="add mod ord">
          <ac:chgData name="mgheorghe1789@yahoo.com" userId="42dca517480d27b3" providerId="LiveId" clId="{1E470F9E-B08E-4B7A-9986-2ED079B3BF9D}" dt="2022-03-27T22:34:58.116" v="531" actId="26606"/>
          <ac:spMkLst>
            <pc:docMk/>
            <pc:sldMk cId="48408389" sldId="262"/>
            <ac:spMk id="6" creationId="{CDE716F4-F705-4935-AED8-0D11080AD7FA}"/>
          </ac:spMkLst>
        </pc:spChg>
        <pc:spChg chg="add mod">
          <ac:chgData name="mgheorghe1789@yahoo.com" userId="42dca517480d27b3" providerId="LiveId" clId="{1E470F9E-B08E-4B7A-9986-2ED079B3BF9D}" dt="2022-03-27T22:34:58.116" v="531" actId="26606"/>
          <ac:spMkLst>
            <pc:docMk/>
            <pc:sldMk cId="48408389" sldId="262"/>
            <ac:spMk id="9" creationId="{329D571D-B93C-4D70-B7A0-DEE90105FB83}"/>
          </ac:spMkLst>
        </pc:spChg>
        <pc:spChg chg="add del">
          <ac:chgData name="mgheorghe1789@yahoo.com" userId="42dca517480d27b3" providerId="LiveId" clId="{1E470F9E-B08E-4B7A-9986-2ED079B3BF9D}" dt="2022-03-27T22:34:41.292" v="529" actId="26606"/>
          <ac:spMkLst>
            <pc:docMk/>
            <pc:sldMk cId="48408389" sldId="262"/>
            <ac:spMk id="11" creationId="{F13C74B1-5B17-4795-BED0-7140497B445A}"/>
          </ac:spMkLst>
        </pc:spChg>
        <pc:spChg chg="add del">
          <ac:chgData name="mgheorghe1789@yahoo.com" userId="42dca517480d27b3" providerId="LiveId" clId="{1E470F9E-B08E-4B7A-9986-2ED079B3BF9D}" dt="2022-03-27T22:34:41.292" v="529" actId="26606"/>
          <ac:spMkLst>
            <pc:docMk/>
            <pc:sldMk cId="48408389" sldId="262"/>
            <ac:spMk id="13" creationId="{D4974D33-8DC5-464E-8C6D-BE58F0669C17}"/>
          </ac:spMkLst>
        </pc:spChg>
        <pc:spChg chg="add del">
          <ac:chgData name="mgheorghe1789@yahoo.com" userId="42dca517480d27b3" providerId="LiveId" clId="{1E470F9E-B08E-4B7A-9986-2ED079B3BF9D}" dt="2022-03-27T22:34:41.260" v="528" actId="26606"/>
          <ac:spMkLst>
            <pc:docMk/>
            <pc:sldMk cId="48408389" sldId="262"/>
            <ac:spMk id="18" creationId="{6ECA6DCB-B7E1-40A9-9524-540C6DA40B1B}"/>
          </ac:spMkLst>
        </pc:spChg>
        <pc:spChg chg="add del">
          <ac:chgData name="mgheorghe1789@yahoo.com" userId="42dca517480d27b3" providerId="LiveId" clId="{1E470F9E-B08E-4B7A-9986-2ED079B3BF9D}" dt="2022-03-27T22:34:41.260" v="528" actId="26606"/>
          <ac:spMkLst>
            <pc:docMk/>
            <pc:sldMk cId="48408389" sldId="262"/>
            <ac:spMk id="24" creationId="{3873B707-463F-40B0-8227-E8CC6C67EB25}"/>
          </ac:spMkLst>
        </pc:spChg>
        <pc:spChg chg="add del">
          <ac:chgData name="mgheorghe1789@yahoo.com" userId="42dca517480d27b3" providerId="LiveId" clId="{1E470F9E-B08E-4B7A-9986-2ED079B3BF9D}" dt="2022-03-27T22:34:41.260" v="528" actId="26606"/>
          <ac:spMkLst>
            <pc:docMk/>
            <pc:sldMk cId="48408389" sldId="262"/>
            <ac:spMk id="26" creationId="{C13237C8-E62C-4F0D-A318-BD6FB6C2D138}"/>
          </ac:spMkLst>
        </pc:spChg>
        <pc:spChg chg="add del">
          <ac:chgData name="mgheorghe1789@yahoo.com" userId="42dca517480d27b3" providerId="LiveId" clId="{1E470F9E-B08E-4B7A-9986-2ED079B3BF9D}" dt="2022-03-27T22:34:41.260" v="528" actId="26606"/>
          <ac:spMkLst>
            <pc:docMk/>
            <pc:sldMk cId="48408389" sldId="262"/>
            <ac:spMk id="28" creationId="{19C9EAEA-39D0-4B0E-A0EB-51E7B26740B1}"/>
          </ac:spMkLst>
        </pc:spChg>
        <pc:spChg chg="add del">
          <ac:chgData name="mgheorghe1789@yahoo.com" userId="42dca517480d27b3" providerId="LiveId" clId="{1E470F9E-B08E-4B7A-9986-2ED079B3BF9D}" dt="2022-03-27T22:34:41.260" v="528" actId="26606"/>
          <ac:spMkLst>
            <pc:docMk/>
            <pc:sldMk cId="48408389" sldId="262"/>
            <ac:spMk id="30" creationId="{8CB5D2D7-DF65-4E86-BFBA-FFB9B5ACEB64}"/>
          </ac:spMkLst>
        </pc:spChg>
        <pc:spChg chg="add del">
          <ac:chgData name="mgheorghe1789@yahoo.com" userId="42dca517480d27b3" providerId="LiveId" clId="{1E470F9E-B08E-4B7A-9986-2ED079B3BF9D}" dt="2022-03-27T22:34:58.116" v="531" actId="26606"/>
          <ac:spMkLst>
            <pc:docMk/>
            <pc:sldMk cId="48408389" sldId="262"/>
            <ac:spMk id="32" creationId="{394842B0-684D-44CC-B4BC-D13331CFD290}"/>
          </ac:spMkLst>
        </pc:spChg>
        <pc:spChg chg="add del">
          <ac:chgData name="mgheorghe1789@yahoo.com" userId="42dca517480d27b3" providerId="LiveId" clId="{1E470F9E-B08E-4B7A-9986-2ED079B3BF9D}" dt="2022-03-27T22:34:58.116" v="531" actId="26606"/>
          <ac:spMkLst>
            <pc:docMk/>
            <pc:sldMk cId="48408389" sldId="262"/>
            <ac:spMk id="33" creationId="{4C2A3DC3-F495-4B99-9FF3-3FB30D63235E}"/>
          </ac:spMkLst>
        </pc:spChg>
        <pc:spChg chg="add">
          <ac:chgData name="mgheorghe1789@yahoo.com" userId="42dca517480d27b3" providerId="LiveId" clId="{1E470F9E-B08E-4B7A-9986-2ED079B3BF9D}" dt="2022-03-27T22:34:58.116" v="531" actId="26606"/>
          <ac:spMkLst>
            <pc:docMk/>
            <pc:sldMk cId="48408389" sldId="262"/>
            <ac:spMk id="38" creationId="{394842B0-684D-44CC-B4BC-D13331CFD290}"/>
          </ac:spMkLst>
        </pc:spChg>
        <pc:spChg chg="add">
          <ac:chgData name="mgheorghe1789@yahoo.com" userId="42dca517480d27b3" providerId="LiveId" clId="{1E470F9E-B08E-4B7A-9986-2ED079B3BF9D}" dt="2022-03-27T22:34:58.116" v="531" actId="26606"/>
          <ac:spMkLst>
            <pc:docMk/>
            <pc:sldMk cId="48408389" sldId="262"/>
            <ac:spMk id="40" creationId="{4C2A3DC3-F495-4B99-9FF3-3FB30D63235E}"/>
          </ac:spMkLst>
        </pc:spChg>
        <pc:grpChg chg="add del">
          <ac:chgData name="mgheorghe1789@yahoo.com" userId="42dca517480d27b3" providerId="LiveId" clId="{1E470F9E-B08E-4B7A-9986-2ED079B3BF9D}" dt="2022-03-27T22:34:41.260" v="528" actId="26606"/>
          <ac:grpSpMkLst>
            <pc:docMk/>
            <pc:sldMk cId="48408389" sldId="262"/>
            <ac:grpSpMk id="20" creationId="{1DE889C7-FAD6-4397-98E2-05D503484459}"/>
          </ac:grpSpMkLst>
        </pc:grpChg>
        <pc:picChg chg="add mod">
          <ac:chgData name="mgheorghe1789@yahoo.com" userId="42dca517480d27b3" providerId="LiveId" clId="{1E470F9E-B08E-4B7A-9986-2ED079B3BF9D}" dt="2022-03-27T22:34:41.292" v="529" actId="26606"/>
          <ac:picMkLst>
            <pc:docMk/>
            <pc:sldMk cId="48408389" sldId="262"/>
            <ac:picMk id="5" creationId="{A442BD43-39A4-4A93-B842-15EDAFE9003D}"/>
          </ac:picMkLst>
        </pc:picChg>
        <pc:picChg chg="add mod ord">
          <ac:chgData name="mgheorghe1789@yahoo.com" userId="42dca517480d27b3" providerId="LiveId" clId="{1E470F9E-B08E-4B7A-9986-2ED079B3BF9D}" dt="2022-03-27T22:34:58.116" v="531" actId="26606"/>
          <ac:picMkLst>
            <pc:docMk/>
            <pc:sldMk cId="48408389" sldId="262"/>
            <ac:picMk id="8" creationId="{269891A0-641F-4CDD-9AD4-8328A8592248}"/>
          </ac:picMkLst>
        </pc:picChg>
      </pc:sldChg>
      <pc:sldChg chg="addSp modSp new mod ord setBg">
        <pc:chgData name="mgheorghe1789@yahoo.com" userId="42dca517480d27b3" providerId="LiveId" clId="{1E470F9E-B08E-4B7A-9986-2ED079B3BF9D}" dt="2022-03-28T01:06:18.404" v="1030" actId="14100"/>
        <pc:sldMkLst>
          <pc:docMk/>
          <pc:sldMk cId="3472984233" sldId="263"/>
        </pc:sldMkLst>
        <pc:spChg chg="mod">
          <ac:chgData name="mgheorghe1789@yahoo.com" userId="42dca517480d27b3" providerId="LiveId" clId="{1E470F9E-B08E-4B7A-9986-2ED079B3BF9D}" dt="2022-03-28T01:05:36.980" v="1026" actId="26606"/>
          <ac:spMkLst>
            <pc:docMk/>
            <pc:sldMk cId="3472984233" sldId="263"/>
            <ac:spMk id="2" creationId="{3D376B0F-F905-413C-BE8B-7B1AADF0CA68}"/>
          </ac:spMkLst>
        </pc:spChg>
        <pc:spChg chg="mod ord">
          <ac:chgData name="mgheorghe1789@yahoo.com" userId="42dca517480d27b3" providerId="LiveId" clId="{1E470F9E-B08E-4B7A-9986-2ED079B3BF9D}" dt="2022-03-28T01:05:36.980" v="1026" actId="26606"/>
          <ac:spMkLst>
            <pc:docMk/>
            <pc:sldMk cId="3472984233" sldId="263"/>
            <ac:spMk id="3" creationId="{7D3C4468-B176-4715-8B38-AE81F015E064}"/>
          </ac:spMkLst>
        </pc:spChg>
        <pc:spChg chg="add mod">
          <ac:chgData name="mgheorghe1789@yahoo.com" userId="42dca517480d27b3" providerId="LiveId" clId="{1E470F9E-B08E-4B7A-9986-2ED079B3BF9D}" dt="2022-03-28T01:06:18.404" v="1030" actId="14100"/>
          <ac:spMkLst>
            <pc:docMk/>
            <pc:sldMk cId="3472984233" sldId="263"/>
            <ac:spMk id="8" creationId="{A622F9B1-0912-4DA6-AAFB-1BAE87ACFDD7}"/>
          </ac:spMkLst>
        </pc:spChg>
        <pc:spChg chg="add mod">
          <ac:chgData name="mgheorghe1789@yahoo.com" userId="42dca517480d27b3" providerId="LiveId" clId="{1E470F9E-B08E-4B7A-9986-2ED079B3BF9D}" dt="2022-03-28T01:06:18.404" v="1030" actId="14100"/>
          <ac:spMkLst>
            <pc:docMk/>
            <pc:sldMk cId="3472984233" sldId="263"/>
            <ac:spMk id="11" creationId="{444A8176-C4D8-4C1D-97A7-42912D99A489}"/>
          </ac:spMkLst>
        </pc:spChg>
        <pc:spChg chg="add">
          <ac:chgData name="mgheorghe1789@yahoo.com" userId="42dca517480d27b3" providerId="LiveId" clId="{1E470F9E-B08E-4B7A-9986-2ED079B3BF9D}" dt="2022-03-28T01:05:36.980" v="1026" actId="26606"/>
          <ac:spMkLst>
            <pc:docMk/>
            <pc:sldMk cId="3472984233" sldId="263"/>
            <ac:spMk id="16" creationId="{09C509D2-0C1A-47B8-89C1-D3AB17D45256}"/>
          </ac:spMkLst>
        </pc:spChg>
        <pc:picChg chg="add mod">
          <ac:chgData name="mgheorghe1789@yahoo.com" userId="42dca517480d27b3" providerId="LiveId" clId="{1E470F9E-B08E-4B7A-9986-2ED079B3BF9D}" dt="2022-03-28T01:06:18.404" v="1030" actId="14100"/>
          <ac:picMkLst>
            <pc:docMk/>
            <pc:sldMk cId="3472984233" sldId="263"/>
            <ac:picMk id="5" creationId="{66E4DED7-1E39-4767-9BFF-08FF7CE1ABB4}"/>
          </ac:picMkLst>
        </pc:picChg>
        <pc:picChg chg="add mod">
          <ac:chgData name="mgheorghe1789@yahoo.com" userId="42dca517480d27b3" providerId="LiveId" clId="{1E470F9E-B08E-4B7A-9986-2ED079B3BF9D}" dt="2022-03-28T01:06:18.404" v="1030" actId="14100"/>
          <ac:picMkLst>
            <pc:docMk/>
            <pc:sldMk cId="3472984233" sldId="263"/>
            <ac:picMk id="7" creationId="{C72D29EF-D5E8-41CB-A8EB-BE43F9184DD7}"/>
          </ac:picMkLst>
        </pc:picChg>
        <pc:picChg chg="add mod ord">
          <ac:chgData name="mgheorghe1789@yahoo.com" userId="42dca517480d27b3" providerId="LiveId" clId="{1E470F9E-B08E-4B7A-9986-2ED079B3BF9D}" dt="2022-03-28T01:06:18.404" v="1030" actId="14100"/>
          <ac:picMkLst>
            <pc:docMk/>
            <pc:sldMk cId="3472984233" sldId="263"/>
            <ac:picMk id="10" creationId="{B9F7699A-661A-4D71-B9A0-D4BCC7B620CB}"/>
          </ac:picMkLst>
        </pc:picChg>
      </pc:sldChg>
      <pc:sldChg chg="modSp new mod">
        <pc:chgData name="mgheorghe1789@yahoo.com" userId="42dca517480d27b3" providerId="LiveId" clId="{1E470F9E-B08E-4B7A-9986-2ED079B3BF9D}" dt="2022-04-04T22:48:13.248" v="3107" actId="20577"/>
        <pc:sldMkLst>
          <pc:docMk/>
          <pc:sldMk cId="2227115386" sldId="264"/>
        </pc:sldMkLst>
        <pc:spChg chg="mod">
          <ac:chgData name="mgheorghe1789@yahoo.com" userId="42dca517480d27b3" providerId="LiveId" clId="{1E470F9E-B08E-4B7A-9986-2ED079B3BF9D}" dt="2022-04-04T21:14:01.939" v="1453" actId="20577"/>
          <ac:spMkLst>
            <pc:docMk/>
            <pc:sldMk cId="2227115386" sldId="264"/>
            <ac:spMk id="2" creationId="{5CC15CB6-A083-4C93-AB70-853440B98643}"/>
          </ac:spMkLst>
        </pc:spChg>
        <pc:spChg chg="mod">
          <ac:chgData name="mgheorghe1789@yahoo.com" userId="42dca517480d27b3" providerId="LiveId" clId="{1E470F9E-B08E-4B7A-9986-2ED079B3BF9D}" dt="2022-04-04T22:48:13.248" v="3107" actId="20577"/>
          <ac:spMkLst>
            <pc:docMk/>
            <pc:sldMk cId="2227115386" sldId="264"/>
            <ac:spMk id="3" creationId="{4869AFA7-12A4-41A1-910B-C11861D4640A}"/>
          </ac:spMkLst>
        </pc:spChg>
      </pc:sldChg>
      <pc:sldChg chg="addSp modSp new mod setBg">
        <pc:chgData name="mgheorghe1789@yahoo.com" userId="42dca517480d27b3" providerId="LiveId" clId="{1E470F9E-B08E-4B7A-9986-2ED079B3BF9D}" dt="2022-04-04T22:10:53.461" v="2540" actId="26606"/>
        <pc:sldMkLst>
          <pc:docMk/>
          <pc:sldMk cId="300863532" sldId="265"/>
        </pc:sldMkLst>
        <pc:spChg chg="mod">
          <ac:chgData name="mgheorghe1789@yahoo.com" userId="42dca517480d27b3" providerId="LiveId" clId="{1E470F9E-B08E-4B7A-9986-2ED079B3BF9D}" dt="2022-04-04T22:10:53.461" v="2540" actId="26606"/>
          <ac:spMkLst>
            <pc:docMk/>
            <pc:sldMk cId="300863532" sldId="265"/>
            <ac:spMk id="2" creationId="{A1D5220A-35F5-4363-8204-2254E0C0BDCE}"/>
          </ac:spMkLst>
        </pc:spChg>
        <pc:spChg chg="mod">
          <ac:chgData name="mgheorghe1789@yahoo.com" userId="42dca517480d27b3" providerId="LiveId" clId="{1E470F9E-B08E-4B7A-9986-2ED079B3BF9D}" dt="2022-04-04T22:10:53.461" v="2540" actId="26606"/>
          <ac:spMkLst>
            <pc:docMk/>
            <pc:sldMk cId="300863532" sldId="265"/>
            <ac:spMk id="3" creationId="{3B7C03F3-AE9D-4BCC-9480-051D300D9897}"/>
          </ac:spMkLst>
        </pc:spChg>
        <pc:spChg chg="add mod">
          <ac:chgData name="mgheorghe1789@yahoo.com" userId="42dca517480d27b3" providerId="LiveId" clId="{1E470F9E-B08E-4B7A-9986-2ED079B3BF9D}" dt="2022-04-04T22:10:53.461" v="2540" actId="26606"/>
          <ac:spMkLst>
            <pc:docMk/>
            <pc:sldMk cId="300863532" sldId="265"/>
            <ac:spMk id="6" creationId="{759BF6D4-BCE8-454E-BD45-3E5503BBE914}"/>
          </ac:spMkLst>
        </pc:spChg>
        <pc:spChg chg="add mod">
          <ac:chgData name="mgheorghe1789@yahoo.com" userId="42dca517480d27b3" providerId="LiveId" clId="{1E470F9E-B08E-4B7A-9986-2ED079B3BF9D}" dt="2022-04-04T22:10:53.461" v="2540" actId="26606"/>
          <ac:spMkLst>
            <pc:docMk/>
            <pc:sldMk cId="300863532" sldId="265"/>
            <ac:spMk id="9" creationId="{0EFC6FF0-E45D-49F5-9D54-D01C3499701F}"/>
          </ac:spMkLst>
        </pc:spChg>
        <pc:spChg chg="add">
          <ac:chgData name="mgheorghe1789@yahoo.com" userId="42dca517480d27b3" providerId="LiveId" clId="{1E470F9E-B08E-4B7A-9986-2ED079B3BF9D}" dt="2022-04-04T22:10:53.461" v="2540" actId="26606"/>
          <ac:spMkLst>
            <pc:docMk/>
            <pc:sldMk cId="300863532" sldId="265"/>
            <ac:spMk id="14" creationId="{231BF440-39FA-4087-84CC-2EEC0BBDAF29}"/>
          </ac:spMkLst>
        </pc:spChg>
        <pc:spChg chg="add">
          <ac:chgData name="mgheorghe1789@yahoo.com" userId="42dca517480d27b3" providerId="LiveId" clId="{1E470F9E-B08E-4B7A-9986-2ED079B3BF9D}" dt="2022-04-04T22:10:53.461" v="2540" actId="26606"/>
          <ac:spMkLst>
            <pc:docMk/>
            <pc:sldMk cId="300863532" sldId="265"/>
            <ac:spMk id="16" creationId="{F04E4CBA-303B-48BD-8451-C2701CB0EEBF}"/>
          </ac:spMkLst>
        </pc:spChg>
        <pc:spChg chg="add">
          <ac:chgData name="mgheorghe1789@yahoo.com" userId="42dca517480d27b3" providerId="LiveId" clId="{1E470F9E-B08E-4B7A-9986-2ED079B3BF9D}" dt="2022-04-04T22:10:53.461" v="2540" actId="26606"/>
          <ac:spMkLst>
            <pc:docMk/>
            <pc:sldMk cId="300863532" sldId="265"/>
            <ac:spMk id="18" creationId="{F6CA58B3-AFCC-4A40-9882-50D5080879B0}"/>
          </ac:spMkLst>
        </pc:spChg>
        <pc:spChg chg="add">
          <ac:chgData name="mgheorghe1789@yahoo.com" userId="42dca517480d27b3" providerId="LiveId" clId="{1E470F9E-B08E-4B7A-9986-2ED079B3BF9D}" dt="2022-04-04T22:10:53.461" v="2540" actId="26606"/>
          <ac:spMkLst>
            <pc:docMk/>
            <pc:sldMk cId="300863532" sldId="265"/>
            <ac:spMk id="20" creationId="{75C56826-D4E5-42ED-8529-079651CB3005}"/>
          </ac:spMkLst>
        </pc:spChg>
        <pc:spChg chg="add">
          <ac:chgData name="mgheorghe1789@yahoo.com" userId="42dca517480d27b3" providerId="LiveId" clId="{1E470F9E-B08E-4B7A-9986-2ED079B3BF9D}" dt="2022-04-04T22:10:53.461" v="2540" actId="26606"/>
          <ac:spMkLst>
            <pc:docMk/>
            <pc:sldMk cId="300863532" sldId="265"/>
            <ac:spMk id="22" creationId="{82095FCE-EF05-4443-B97A-85DEE3A5CA17}"/>
          </ac:spMkLst>
        </pc:spChg>
        <pc:spChg chg="add">
          <ac:chgData name="mgheorghe1789@yahoo.com" userId="42dca517480d27b3" providerId="LiveId" clId="{1E470F9E-B08E-4B7A-9986-2ED079B3BF9D}" dt="2022-04-04T22:10:53.461" v="2540" actId="26606"/>
          <ac:spMkLst>
            <pc:docMk/>
            <pc:sldMk cId="300863532" sldId="265"/>
            <ac:spMk id="24" creationId="{CA00AE6B-AA30-4CF8-BA6F-339B780AD76C}"/>
          </ac:spMkLst>
        </pc:spChg>
        <pc:picChg chg="add mod ord">
          <ac:chgData name="mgheorghe1789@yahoo.com" userId="42dca517480d27b3" providerId="LiveId" clId="{1E470F9E-B08E-4B7A-9986-2ED079B3BF9D}" dt="2022-04-04T22:10:53.461" v="2540" actId="26606"/>
          <ac:picMkLst>
            <pc:docMk/>
            <pc:sldMk cId="300863532" sldId="265"/>
            <ac:picMk id="5" creationId="{6B9EE923-5BA4-4EE5-B64E-29F08E05324F}"/>
          </ac:picMkLst>
        </pc:picChg>
        <pc:picChg chg="add mod ord">
          <ac:chgData name="mgheorghe1789@yahoo.com" userId="42dca517480d27b3" providerId="LiveId" clId="{1E470F9E-B08E-4B7A-9986-2ED079B3BF9D}" dt="2022-04-04T22:10:53.461" v="2540" actId="26606"/>
          <ac:picMkLst>
            <pc:docMk/>
            <pc:sldMk cId="300863532" sldId="265"/>
            <ac:picMk id="8" creationId="{D9D2CFE9-5AB5-4AEA-8D2F-48F0E0926F4A}"/>
          </ac:picMkLst>
        </pc:picChg>
      </pc:sldChg>
      <pc:sldChg chg="addSp delSp modSp new mod setBg">
        <pc:chgData name="mgheorghe1789@yahoo.com" userId="42dca517480d27b3" providerId="LiveId" clId="{1E470F9E-B08E-4B7A-9986-2ED079B3BF9D}" dt="2022-04-04T22:33:46.944" v="2896" actId="26606"/>
        <pc:sldMkLst>
          <pc:docMk/>
          <pc:sldMk cId="2202963913" sldId="266"/>
        </pc:sldMkLst>
        <pc:spChg chg="mod">
          <ac:chgData name="mgheorghe1789@yahoo.com" userId="42dca517480d27b3" providerId="LiveId" clId="{1E470F9E-B08E-4B7A-9986-2ED079B3BF9D}" dt="2022-04-04T22:33:46.944" v="2896" actId="26606"/>
          <ac:spMkLst>
            <pc:docMk/>
            <pc:sldMk cId="2202963913" sldId="266"/>
            <ac:spMk id="2" creationId="{6F10AE6F-4A1E-422C-A969-FFCDC96C68FD}"/>
          </ac:spMkLst>
        </pc:spChg>
        <pc:spChg chg="mod">
          <ac:chgData name="mgheorghe1789@yahoo.com" userId="42dca517480d27b3" providerId="LiveId" clId="{1E470F9E-B08E-4B7A-9986-2ED079B3BF9D}" dt="2022-04-04T22:33:46.944" v="2896" actId="26606"/>
          <ac:spMkLst>
            <pc:docMk/>
            <pc:sldMk cId="2202963913" sldId="266"/>
            <ac:spMk id="3" creationId="{A9427A80-7868-488D-8F41-064A2B59AF94}"/>
          </ac:spMkLst>
        </pc:spChg>
        <pc:spChg chg="add mod">
          <ac:chgData name="mgheorghe1789@yahoo.com" userId="42dca517480d27b3" providerId="LiveId" clId="{1E470F9E-B08E-4B7A-9986-2ED079B3BF9D}" dt="2022-04-04T22:33:46.944" v="2896" actId="26606"/>
          <ac:spMkLst>
            <pc:docMk/>
            <pc:sldMk cId="2202963913" sldId="266"/>
            <ac:spMk id="6" creationId="{48C1BB2C-E8C9-488B-8DE5-43BC92A05534}"/>
          </ac:spMkLst>
        </pc:spChg>
        <pc:spChg chg="add mod">
          <ac:chgData name="mgheorghe1789@yahoo.com" userId="42dca517480d27b3" providerId="LiveId" clId="{1E470F9E-B08E-4B7A-9986-2ED079B3BF9D}" dt="2022-04-04T22:33:46.944" v="2896" actId="26606"/>
          <ac:spMkLst>
            <pc:docMk/>
            <pc:sldMk cId="2202963913" sldId="266"/>
            <ac:spMk id="9" creationId="{1B1D0841-22AD-4B0F-97DC-57807DF55524}"/>
          </ac:spMkLst>
        </pc:spChg>
        <pc:spChg chg="add del">
          <ac:chgData name="mgheorghe1789@yahoo.com" userId="42dca517480d27b3" providerId="LiveId" clId="{1E470F9E-B08E-4B7A-9986-2ED079B3BF9D}" dt="2022-04-04T22:33:46.944" v="2896" actId="26606"/>
          <ac:spMkLst>
            <pc:docMk/>
            <pc:sldMk cId="2202963913" sldId="266"/>
            <ac:spMk id="14" creationId="{99F1FFA9-D672-408C-9220-ADEEC6ABDD09}"/>
          </ac:spMkLst>
        </pc:spChg>
        <pc:spChg chg="add">
          <ac:chgData name="mgheorghe1789@yahoo.com" userId="42dca517480d27b3" providerId="LiveId" clId="{1E470F9E-B08E-4B7A-9986-2ED079B3BF9D}" dt="2022-04-04T22:33:46.944" v="2896" actId="26606"/>
          <ac:spMkLst>
            <pc:docMk/>
            <pc:sldMk cId="2202963913" sldId="266"/>
            <ac:spMk id="19" creationId="{CEF6118E-44FB-4509-B4D9-129052E4C6EE}"/>
          </ac:spMkLst>
        </pc:spChg>
        <pc:picChg chg="add mod ord">
          <ac:chgData name="mgheorghe1789@yahoo.com" userId="42dca517480d27b3" providerId="LiveId" clId="{1E470F9E-B08E-4B7A-9986-2ED079B3BF9D}" dt="2022-04-04T22:33:46.944" v="2896" actId="26606"/>
          <ac:picMkLst>
            <pc:docMk/>
            <pc:sldMk cId="2202963913" sldId="266"/>
            <ac:picMk id="5" creationId="{26617C50-E368-49F9-8E46-2F1F2AEE5255}"/>
          </ac:picMkLst>
        </pc:picChg>
        <pc:picChg chg="add mod ord">
          <ac:chgData name="mgheorghe1789@yahoo.com" userId="42dca517480d27b3" providerId="LiveId" clId="{1E470F9E-B08E-4B7A-9986-2ED079B3BF9D}" dt="2022-04-04T22:33:46.944" v="2896" actId="26606"/>
          <ac:picMkLst>
            <pc:docMk/>
            <pc:sldMk cId="2202963913" sldId="266"/>
            <ac:picMk id="8" creationId="{1A2F2544-04D3-4778-8B20-95FEAF8BF2FD}"/>
          </ac:picMkLst>
        </pc:picChg>
      </pc:sldChg>
      <pc:sldChg chg="addSp modSp new mod setBg">
        <pc:chgData name="mgheorghe1789@yahoo.com" userId="42dca517480d27b3" providerId="LiveId" clId="{1E470F9E-B08E-4B7A-9986-2ED079B3BF9D}" dt="2022-04-04T22:42:52.780" v="3055" actId="26606"/>
        <pc:sldMkLst>
          <pc:docMk/>
          <pc:sldMk cId="2018283444" sldId="267"/>
        </pc:sldMkLst>
        <pc:spChg chg="mod">
          <ac:chgData name="mgheorghe1789@yahoo.com" userId="42dca517480d27b3" providerId="LiveId" clId="{1E470F9E-B08E-4B7A-9986-2ED079B3BF9D}" dt="2022-04-04T22:42:52.780" v="3055" actId="26606"/>
          <ac:spMkLst>
            <pc:docMk/>
            <pc:sldMk cId="2018283444" sldId="267"/>
            <ac:spMk id="2" creationId="{F0189A53-8392-459A-8585-63711BA6029B}"/>
          </ac:spMkLst>
        </pc:spChg>
        <pc:spChg chg="mod">
          <ac:chgData name="mgheorghe1789@yahoo.com" userId="42dca517480d27b3" providerId="LiveId" clId="{1E470F9E-B08E-4B7A-9986-2ED079B3BF9D}" dt="2022-04-04T22:42:52.780" v="3055" actId="26606"/>
          <ac:spMkLst>
            <pc:docMk/>
            <pc:sldMk cId="2018283444" sldId="267"/>
            <ac:spMk id="3" creationId="{9B7A784C-174F-4F64-8398-E49596C72F0A}"/>
          </ac:spMkLst>
        </pc:spChg>
        <pc:spChg chg="add mod">
          <ac:chgData name="mgheorghe1789@yahoo.com" userId="42dca517480d27b3" providerId="LiveId" clId="{1E470F9E-B08E-4B7A-9986-2ED079B3BF9D}" dt="2022-04-04T22:42:52.780" v="3055" actId="26606"/>
          <ac:spMkLst>
            <pc:docMk/>
            <pc:sldMk cId="2018283444" sldId="267"/>
            <ac:spMk id="6" creationId="{528C2561-2207-48D1-A60C-4848EEEE2BBC}"/>
          </ac:spMkLst>
        </pc:spChg>
        <pc:spChg chg="add">
          <ac:chgData name="mgheorghe1789@yahoo.com" userId="42dca517480d27b3" providerId="LiveId" clId="{1E470F9E-B08E-4B7A-9986-2ED079B3BF9D}" dt="2022-04-04T22:42:52.780" v="3055" actId="26606"/>
          <ac:spMkLst>
            <pc:docMk/>
            <pc:sldMk cId="2018283444" sldId="267"/>
            <ac:spMk id="11" creationId="{F13C74B1-5B17-4795-BED0-7140497B445A}"/>
          </ac:spMkLst>
        </pc:spChg>
        <pc:spChg chg="add">
          <ac:chgData name="mgheorghe1789@yahoo.com" userId="42dca517480d27b3" providerId="LiveId" clId="{1E470F9E-B08E-4B7A-9986-2ED079B3BF9D}" dt="2022-04-04T22:42:52.780" v="3055" actId="26606"/>
          <ac:spMkLst>
            <pc:docMk/>
            <pc:sldMk cId="2018283444" sldId="267"/>
            <ac:spMk id="13" creationId="{D4974D33-8DC5-464E-8C6D-BE58F0669C17}"/>
          </ac:spMkLst>
        </pc:spChg>
        <pc:picChg chg="add mod">
          <ac:chgData name="mgheorghe1789@yahoo.com" userId="42dca517480d27b3" providerId="LiveId" clId="{1E470F9E-B08E-4B7A-9986-2ED079B3BF9D}" dt="2022-04-04T22:42:52.780" v="3055" actId="26606"/>
          <ac:picMkLst>
            <pc:docMk/>
            <pc:sldMk cId="2018283444" sldId="267"/>
            <ac:picMk id="5" creationId="{F73EBBCC-4826-498A-AEF6-C07C9FB86A86}"/>
          </ac:picMkLst>
        </pc:picChg>
      </pc:sldChg>
      <pc:sldChg chg="addSp modSp new mod setBg">
        <pc:chgData name="mgheorghe1789@yahoo.com" userId="42dca517480d27b3" providerId="LiveId" clId="{1E470F9E-B08E-4B7A-9986-2ED079B3BF9D}" dt="2022-04-07T22:01:52.333" v="3874" actId="20577"/>
        <pc:sldMkLst>
          <pc:docMk/>
          <pc:sldMk cId="1040509399" sldId="268"/>
        </pc:sldMkLst>
        <pc:spChg chg="mod ord">
          <ac:chgData name="mgheorghe1789@yahoo.com" userId="42dca517480d27b3" providerId="LiveId" clId="{1E470F9E-B08E-4B7A-9986-2ED079B3BF9D}" dt="2022-04-07T22:01:34.055" v="3873" actId="26606"/>
          <ac:spMkLst>
            <pc:docMk/>
            <pc:sldMk cId="1040509399" sldId="268"/>
            <ac:spMk id="2" creationId="{A8895CB6-1A2B-4AF7-A8FF-FFE400996904}"/>
          </ac:spMkLst>
        </pc:spChg>
        <pc:spChg chg="mod ord">
          <ac:chgData name="mgheorghe1789@yahoo.com" userId="42dca517480d27b3" providerId="LiveId" clId="{1E470F9E-B08E-4B7A-9986-2ED079B3BF9D}" dt="2022-04-07T22:01:52.333" v="3874" actId="20577"/>
          <ac:spMkLst>
            <pc:docMk/>
            <pc:sldMk cId="1040509399" sldId="268"/>
            <ac:spMk id="3" creationId="{E221C17E-51D7-45FA-8B45-E3BFD907DA6C}"/>
          </ac:spMkLst>
        </pc:spChg>
        <pc:spChg chg="add mod">
          <ac:chgData name="mgheorghe1789@yahoo.com" userId="42dca517480d27b3" providerId="LiveId" clId="{1E470F9E-B08E-4B7A-9986-2ED079B3BF9D}" dt="2022-04-07T22:01:34.055" v="3873" actId="26606"/>
          <ac:spMkLst>
            <pc:docMk/>
            <pc:sldMk cId="1040509399" sldId="268"/>
            <ac:spMk id="8" creationId="{2AFCAD25-BA09-473F-9B6A-94DEECF51D37}"/>
          </ac:spMkLst>
        </pc:spChg>
        <pc:spChg chg="add">
          <ac:chgData name="mgheorghe1789@yahoo.com" userId="42dca517480d27b3" providerId="LiveId" clId="{1E470F9E-B08E-4B7A-9986-2ED079B3BF9D}" dt="2022-04-07T22:01:34.055" v="3873" actId="26606"/>
          <ac:spMkLst>
            <pc:docMk/>
            <pc:sldMk cId="1040509399" sldId="268"/>
            <ac:spMk id="13" creationId="{231BF440-39FA-4087-84CC-2EEC0BBDAF29}"/>
          </ac:spMkLst>
        </pc:spChg>
        <pc:spChg chg="add">
          <ac:chgData name="mgheorghe1789@yahoo.com" userId="42dca517480d27b3" providerId="LiveId" clId="{1E470F9E-B08E-4B7A-9986-2ED079B3BF9D}" dt="2022-04-07T22:01:34.055" v="3873" actId="26606"/>
          <ac:spMkLst>
            <pc:docMk/>
            <pc:sldMk cId="1040509399" sldId="268"/>
            <ac:spMk id="15" creationId="{F04E4CBA-303B-48BD-8451-C2701CB0EEBF}"/>
          </ac:spMkLst>
        </pc:spChg>
        <pc:spChg chg="add">
          <ac:chgData name="mgheorghe1789@yahoo.com" userId="42dca517480d27b3" providerId="LiveId" clId="{1E470F9E-B08E-4B7A-9986-2ED079B3BF9D}" dt="2022-04-07T22:01:34.055" v="3873" actId="26606"/>
          <ac:spMkLst>
            <pc:docMk/>
            <pc:sldMk cId="1040509399" sldId="268"/>
            <ac:spMk id="17" creationId="{F6CA58B3-AFCC-4A40-9882-50D5080879B0}"/>
          </ac:spMkLst>
        </pc:spChg>
        <pc:spChg chg="add">
          <ac:chgData name="mgheorghe1789@yahoo.com" userId="42dca517480d27b3" providerId="LiveId" clId="{1E470F9E-B08E-4B7A-9986-2ED079B3BF9D}" dt="2022-04-07T22:01:34.055" v="3873" actId="26606"/>
          <ac:spMkLst>
            <pc:docMk/>
            <pc:sldMk cId="1040509399" sldId="268"/>
            <ac:spMk id="19" creationId="{75C56826-D4E5-42ED-8529-079651CB3005}"/>
          </ac:spMkLst>
        </pc:spChg>
        <pc:spChg chg="add">
          <ac:chgData name="mgheorghe1789@yahoo.com" userId="42dca517480d27b3" providerId="LiveId" clId="{1E470F9E-B08E-4B7A-9986-2ED079B3BF9D}" dt="2022-04-07T22:01:34.055" v="3873" actId="26606"/>
          <ac:spMkLst>
            <pc:docMk/>
            <pc:sldMk cId="1040509399" sldId="268"/>
            <ac:spMk id="21" creationId="{82095FCE-EF05-4443-B97A-85DEE3A5CA17}"/>
          </ac:spMkLst>
        </pc:spChg>
        <pc:spChg chg="add">
          <ac:chgData name="mgheorghe1789@yahoo.com" userId="42dca517480d27b3" providerId="LiveId" clId="{1E470F9E-B08E-4B7A-9986-2ED079B3BF9D}" dt="2022-04-07T22:01:34.055" v="3873" actId="26606"/>
          <ac:spMkLst>
            <pc:docMk/>
            <pc:sldMk cId="1040509399" sldId="268"/>
            <ac:spMk id="23" creationId="{CA00AE6B-AA30-4CF8-BA6F-339B780AD76C}"/>
          </ac:spMkLst>
        </pc:spChg>
        <pc:picChg chg="add mod">
          <ac:chgData name="mgheorghe1789@yahoo.com" userId="42dca517480d27b3" providerId="LiveId" clId="{1E470F9E-B08E-4B7A-9986-2ED079B3BF9D}" dt="2022-04-07T22:01:34.055" v="3873" actId="26606"/>
          <ac:picMkLst>
            <pc:docMk/>
            <pc:sldMk cId="1040509399" sldId="268"/>
            <ac:picMk id="5" creationId="{B4DBC06A-40B3-4A91-85D2-E109DFA78900}"/>
          </ac:picMkLst>
        </pc:picChg>
        <pc:picChg chg="add mod">
          <ac:chgData name="mgheorghe1789@yahoo.com" userId="42dca517480d27b3" providerId="LiveId" clId="{1E470F9E-B08E-4B7A-9986-2ED079B3BF9D}" dt="2022-04-07T22:01:34.055" v="3873" actId="26606"/>
          <ac:picMkLst>
            <pc:docMk/>
            <pc:sldMk cId="1040509399" sldId="268"/>
            <ac:picMk id="7" creationId="{BE9D6330-BC02-4435-81D0-D24F17A23DF5}"/>
          </ac:picMkLst>
        </pc:picChg>
      </pc:sldChg>
      <pc:sldChg chg="addSp delSp modSp new mod setBg">
        <pc:chgData name="mgheorghe1789@yahoo.com" userId="42dca517480d27b3" providerId="LiveId" clId="{1E470F9E-B08E-4B7A-9986-2ED079B3BF9D}" dt="2022-04-10T11:46:53.823" v="4614" actId="26606"/>
        <pc:sldMkLst>
          <pc:docMk/>
          <pc:sldMk cId="177552855" sldId="269"/>
        </pc:sldMkLst>
        <pc:spChg chg="mod">
          <ac:chgData name="mgheorghe1789@yahoo.com" userId="42dca517480d27b3" providerId="LiveId" clId="{1E470F9E-B08E-4B7A-9986-2ED079B3BF9D}" dt="2022-04-10T11:46:53.823" v="4614" actId="26606"/>
          <ac:spMkLst>
            <pc:docMk/>
            <pc:sldMk cId="177552855" sldId="269"/>
            <ac:spMk id="2" creationId="{6D538BE0-E8ED-40BB-886D-60A571FF02C0}"/>
          </ac:spMkLst>
        </pc:spChg>
        <pc:spChg chg="mod">
          <ac:chgData name="mgheorghe1789@yahoo.com" userId="42dca517480d27b3" providerId="LiveId" clId="{1E470F9E-B08E-4B7A-9986-2ED079B3BF9D}" dt="2022-04-10T11:46:53.823" v="4614" actId="26606"/>
          <ac:spMkLst>
            <pc:docMk/>
            <pc:sldMk cId="177552855" sldId="269"/>
            <ac:spMk id="3" creationId="{D92B8836-DD16-4230-B7AB-754614EE1BB0}"/>
          </ac:spMkLst>
        </pc:spChg>
        <pc:spChg chg="add del">
          <ac:chgData name="mgheorghe1789@yahoo.com" userId="42dca517480d27b3" providerId="LiveId" clId="{1E470F9E-B08E-4B7A-9986-2ED079B3BF9D}" dt="2022-04-10T11:46:53.823" v="4614" actId="26606"/>
          <ac:spMkLst>
            <pc:docMk/>
            <pc:sldMk cId="177552855" sldId="269"/>
            <ac:spMk id="8" creationId="{907EF6B7-1338-4443-8C46-6A318D952DFD}"/>
          </ac:spMkLst>
        </pc:spChg>
        <pc:spChg chg="add del">
          <ac:chgData name="mgheorghe1789@yahoo.com" userId="42dca517480d27b3" providerId="LiveId" clId="{1E470F9E-B08E-4B7A-9986-2ED079B3BF9D}" dt="2022-04-10T11:46:53.823" v="4614" actId="26606"/>
          <ac:spMkLst>
            <pc:docMk/>
            <pc:sldMk cId="177552855" sldId="269"/>
            <ac:spMk id="10" creationId="{DAAE4CDD-124C-4DCF-9584-B6033B545DD5}"/>
          </ac:spMkLst>
        </pc:spChg>
        <pc:spChg chg="add del">
          <ac:chgData name="mgheorghe1789@yahoo.com" userId="42dca517480d27b3" providerId="LiveId" clId="{1E470F9E-B08E-4B7A-9986-2ED079B3BF9D}" dt="2022-04-10T11:46:53.823" v="4614" actId="26606"/>
          <ac:spMkLst>
            <pc:docMk/>
            <pc:sldMk cId="177552855" sldId="269"/>
            <ac:spMk id="12" creationId="{081E4A58-353D-44AE-B2FC-2A74E2E400F7}"/>
          </ac:spMkLst>
        </pc:spChg>
        <pc:spChg chg="add">
          <ac:chgData name="mgheorghe1789@yahoo.com" userId="42dca517480d27b3" providerId="LiveId" clId="{1E470F9E-B08E-4B7A-9986-2ED079B3BF9D}" dt="2022-04-10T11:46:53.823" v="4614" actId="26606"/>
          <ac:spMkLst>
            <pc:docMk/>
            <pc:sldMk cId="177552855" sldId="269"/>
            <ac:spMk id="17" creationId="{F13C74B1-5B17-4795-BED0-7140497B445A}"/>
          </ac:spMkLst>
        </pc:spChg>
        <pc:spChg chg="add">
          <ac:chgData name="mgheorghe1789@yahoo.com" userId="42dca517480d27b3" providerId="LiveId" clId="{1E470F9E-B08E-4B7A-9986-2ED079B3BF9D}" dt="2022-04-10T11:46:53.823" v="4614" actId="26606"/>
          <ac:spMkLst>
            <pc:docMk/>
            <pc:sldMk cId="177552855" sldId="269"/>
            <ac:spMk id="19" creationId="{D4974D33-8DC5-464E-8C6D-BE58F0669C17}"/>
          </ac:spMkLst>
        </pc:spChg>
        <pc:picChg chg="add mod">
          <ac:chgData name="mgheorghe1789@yahoo.com" userId="42dca517480d27b3" providerId="LiveId" clId="{1E470F9E-B08E-4B7A-9986-2ED079B3BF9D}" dt="2022-04-10T11:46:53.823" v="4614" actId="26606"/>
          <ac:picMkLst>
            <pc:docMk/>
            <pc:sldMk cId="177552855" sldId="269"/>
            <ac:picMk id="5" creationId="{CA1754F5-350E-47C6-8136-285824D3200B}"/>
          </ac:picMkLst>
        </pc:picChg>
      </pc:sldChg>
      <pc:sldChg chg="addSp delSp modSp new mod setBg">
        <pc:chgData name="mgheorghe1789@yahoo.com" userId="42dca517480d27b3" providerId="LiveId" clId="{1E470F9E-B08E-4B7A-9986-2ED079B3BF9D}" dt="2022-04-10T12:13:28.307" v="5063" actId="26606"/>
        <pc:sldMkLst>
          <pc:docMk/>
          <pc:sldMk cId="2526889677" sldId="270"/>
        </pc:sldMkLst>
        <pc:spChg chg="mod">
          <ac:chgData name="mgheorghe1789@yahoo.com" userId="42dca517480d27b3" providerId="LiveId" clId="{1E470F9E-B08E-4B7A-9986-2ED079B3BF9D}" dt="2022-04-10T12:13:28.307" v="5063" actId="26606"/>
          <ac:spMkLst>
            <pc:docMk/>
            <pc:sldMk cId="2526889677" sldId="270"/>
            <ac:spMk id="2" creationId="{D863007F-152A-401B-AA36-EC1B723FD632}"/>
          </ac:spMkLst>
        </pc:spChg>
        <pc:spChg chg="mod ord">
          <ac:chgData name="mgheorghe1789@yahoo.com" userId="42dca517480d27b3" providerId="LiveId" clId="{1E470F9E-B08E-4B7A-9986-2ED079B3BF9D}" dt="2022-04-10T12:13:28.307" v="5063" actId="26606"/>
          <ac:spMkLst>
            <pc:docMk/>
            <pc:sldMk cId="2526889677" sldId="270"/>
            <ac:spMk id="3" creationId="{BD18C57D-18FF-4366-87F3-F1DEE0BD9DF4}"/>
          </ac:spMkLst>
        </pc:spChg>
        <pc:spChg chg="add mod ord">
          <ac:chgData name="mgheorghe1789@yahoo.com" userId="42dca517480d27b3" providerId="LiveId" clId="{1E470F9E-B08E-4B7A-9986-2ED079B3BF9D}" dt="2022-04-10T12:13:28.307" v="5063" actId="26606"/>
          <ac:spMkLst>
            <pc:docMk/>
            <pc:sldMk cId="2526889677" sldId="270"/>
            <ac:spMk id="6" creationId="{0D5EC4BC-F450-4968-AA61-DEF43DA8A0E7}"/>
          </ac:spMkLst>
        </pc:spChg>
        <pc:spChg chg="add mod">
          <ac:chgData name="mgheorghe1789@yahoo.com" userId="42dca517480d27b3" providerId="LiveId" clId="{1E470F9E-B08E-4B7A-9986-2ED079B3BF9D}" dt="2022-04-10T12:13:28.307" v="5063" actId="26606"/>
          <ac:spMkLst>
            <pc:docMk/>
            <pc:sldMk cId="2526889677" sldId="270"/>
            <ac:spMk id="9" creationId="{AE464C6D-38CE-408C-9975-91813CC8168A}"/>
          </ac:spMkLst>
        </pc:spChg>
        <pc:spChg chg="add del">
          <ac:chgData name="mgheorghe1789@yahoo.com" userId="42dca517480d27b3" providerId="LiveId" clId="{1E470F9E-B08E-4B7A-9986-2ED079B3BF9D}" dt="2022-04-10T12:13:28.276" v="5062" actId="26606"/>
          <ac:spMkLst>
            <pc:docMk/>
            <pc:sldMk cId="2526889677" sldId="270"/>
            <ac:spMk id="14" creationId="{129F4FEF-3F4E-4042-8E6D-C24E201FB31A}"/>
          </ac:spMkLst>
        </pc:spChg>
        <pc:spChg chg="add">
          <ac:chgData name="mgheorghe1789@yahoo.com" userId="42dca517480d27b3" providerId="LiveId" clId="{1E470F9E-B08E-4B7A-9986-2ED079B3BF9D}" dt="2022-04-10T12:13:28.307" v="5063" actId="26606"/>
          <ac:spMkLst>
            <pc:docMk/>
            <pc:sldMk cId="2526889677" sldId="270"/>
            <ac:spMk id="16" creationId="{F919E280-CA27-4214-97E6-294E0C3BC4B3}"/>
          </ac:spMkLst>
        </pc:spChg>
        <pc:spChg chg="add">
          <ac:chgData name="mgheorghe1789@yahoo.com" userId="42dca517480d27b3" providerId="LiveId" clId="{1E470F9E-B08E-4B7A-9986-2ED079B3BF9D}" dt="2022-04-10T12:13:28.307" v="5063" actId="26606"/>
          <ac:spMkLst>
            <pc:docMk/>
            <pc:sldMk cId="2526889677" sldId="270"/>
            <ac:spMk id="17" creationId="{EAE48C4B-3A90-42C3-BA00-6092B477179E}"/>
          </ac:spMkLst>
        </pc:spChg>
        <pc:picChg chg="add mod">
          <ac:chgData name="mgheorghe1789@yahoo.com" userId="42dca517480d27b3" providerId="LiveId" clId="{1E470F9E-B08E-4B7A-9986-2ED079B3BF9D}" dt="2022-04-10T12:13:28.307" v="5063" actId="26606"/>
          <ac:picMkLst>
            <pc:docMk/>
            <pc:sldMk cId="2526889677" sldId="270"/>
            <ac:picMk id="5" creationId="{F941EB7C-D639-42EC-85FE-7C41E6B15065}"/>
          </ac:picMkLst>
        </pc:picChg>
        <pc:picChg chg="add mod">
          <ac:chgData name="mgheorghe1789@yahoo.com" userId="42dca517480d27b3" providerId="LiveId" clId="{1E470F9E-B08E-4B7A-9986-2ED079B3BF9D}" dt="2022-04-10T12:13:28.307" v="5063" actId="26606"/>
          <ac:picMkLst>
            <pc:docMk/>
            <pc:sldMk cId="2526889677" sldId="270"/>
            <ac:picMk id="8" creationId="{62CAA6D9-5272-42A4-8D32-7C74366602E1}"/>
          </ac:picMkLst>
        </pc:picChg>
      </pc:sldChg>
      <pc:sldChg chg="addSp delSp modSp new mod setBg">
        <pc:chgData name="mgheorghe1789@yahoo.com" userId="42dca517480d27b3" providerId="LiveId" clId="{1E470F9E-B08E-4B7A-9986-2ED079B3BF9D}" dt="2022-04-10T12:39:29.543" v="5775" actId="26606"/>
        <pc:sldMkLst>
          <pc:docMk/>
          <pc:sldMk cId="1250413171" sldId="271"/>
        </pc:sldMkLst>
        <pc:spChg chg="mod">
          <ac:chgData name="mgheorghe1789@yahoo.com" userId="42dca517480d27b3" providerId="LiveId" clId="{1E470F9E-B08E-4B7A-9986-2ED079B3BF9D}" dt="2022-04-10T12:39:29.543" v="5775" actId="26606"/>
          <ac:spMkLst>
            <pc:docMk/>
            <pc:sldMk cId="1250413171" sldId="271"/>
            <ac:spMk id="2" creationId="{57FF392C-7AFE-4BEC-AD3D-3CB50108DC3A}"/>
          </ac:spMkLst>
        </pc:spChg>
        <pc:spChg chg="mod ord">
          <ac:chgData name="mgheorghe1789@yahoo.com" userId="42dca517480d27b3" providerId="LiveId" clId="{1E470F9E-B08E-4B7A-9986-2ED079B3BF9D}" dt="2022-04-10T12:39:29.543" v="5775" actId="26606"/>
          <ac:spMkLst>
            <pc:docMk/>
            <pc:sldMk cId="1250413171" sldId="271"/>
            <ac:spMk id="3" creationId="{1D84FF41-1140-4B8A-AF48-C9C02B2A1761}"/>
          </ac:spMkLst>
        </pc:spChg>
        <pc:spChg chg="add mod ord">
          <ac:chgData name="mgheorghe1789@yahoo.com" userId="42dca517480d27b3" providerId="LiveId" clId="{1E470F9E-B08E-4B7A-9986-2ED079B3BF9D}" dt="2022-04-10T12:39:29.543" v="5775" actId="26606"/>
          <ac:spMkLst>
            <pc:docMk/>
            <pc:sldMk cId="1250413171" sldId="271"/>
            <ac:spMk id="6" creationId="{CCB22687-AE00-4528-9FE4-B8A6503591D2}"/>
          </ac:spMkLst>
        </pc:spChg>
        <pc:spChg chg="add mod">
          <ac:chgData name="mgheorghe1789@yahoo.com" userId="42dca517480d27b3" providerId="LiveId" clId="{1E470F9E-B08E-4B7A-9986-2ED079B3BF9D}" dt="2022-04-10T12:39:29.543" v="5775" actId="26606"/>
          <ac:spMkLst>
            <pc:docMk/>
            <pc:sldMk cId="1250413171" sldId="271"/>
            <ac:spMk id="9" creationId="{1BA1BFE9-AA31-4BFB-8846-3DA33D0EAE9B}"/>
          </ac:spMkLst>
        </pc:spChg>
        <pc:spChg chg="add del">
          <ac:chgData name="mgheorghe1789@yahoo.com" userId="42dca517480d27b3" providerId="LiveId" clId="{1E470F9E-B08E-4B7A-9986-2ED079B3BF9D}" dt="2022-04-10T12:39:10.472" v="5772" actId="26606"/>
          <ac:spMkLst>
            <pc:docMk/>
            <pc:sldMk cId="1250413171" sldId="271"/>
            <ac:spMk id="14" creationId="{EAE48C4B-3A90-42C3-BA00-6092B477179E}"/>
          </ac:spMkLst>
        </pc:spChg>
        <pc:spChg chg="add del">
          <ac:chgData name="mgheorghe1789@yahoo.com" userId="42dca517480d27b3" providerId="LiveId" clId="{1E470F9E-B08E-4B7A-9986-2ED079B3BF9D}" dt="2022-04-10T12:39:10.472" v="5772" actId="26606"/>
          <ac:spMkLst>
            <pc:docMk/>
            <pc:sldMk cId="1250413171" sldId="271"/>
            <ac:spMk id="16" creationId="{F919E280-CA27-4214-97E6-294E0C3BC4B3}"/>
          </ac:spMkLst>
        </pc:spChg>
        <pc:spChg chg="add del">
          <ac:chgData name="mgheorghe1789@yahoo.com" userId="42dca517480d27b3" providerId="LiveId" clId="{1E470F9E-B08E-4B7A-9986-2ED079B3BF9D}" dt="2022-04-10T12:39:29.496" v="5774" actId="26606"/>
          <ac:spMkLst>
            <pc:docMk/>
            <pc:sldMk cId="1250413171" sldId="271"/>
            <ac:spMk id="18" creationId="{F6CA58B3-AFCC-4A40-9882-50D5080879B0}"/>
          </ac:spMkLst>
        </pc:spChg>
        <pc:spChg chg="add del">
          <ac:chgData name="mgheorghe1789@yahoo.com" userId="42dca517480d27b3" providerId="LiveId" clId="{1E470F9E-B08E-4B7A-9986-2ED079B3BF9D}" dt="2022-04-10T12:39:29.496" v="5774" actId="26606"/>
          <ac:spMkLst>
            <pc:docMk/>
            <pc:sldMk cId="1250413171" sldId="271"/>
            <ac:spMk id="19" creationId="{231BF440-39FA-4087-84CC-2EEC0BBDAF29}"/>
          </ac:spMkLst>
        </pc:spChg>
        <pc:spChg chg="add del">
          <ac:chgData name="mgheorghe1789@yahoo.com" userId="42dca517480d27b3" providerId="LiveId" clId="{1E470F9E-B08E-4B7A-9986-2ED079B3BF9D}" dt="2022-04-10T12:39:29.496" v="5774" actId="26606"/>
          <ac:spMkLst>
            <pc:docMk/>
            <pc:sldMk cId="1250413171" sldId="271"/>
            <ac:spMk id="20" creationId="{75C56826-D4E5-42ED-8529-079651CB3005}"/>
          </ac:spMkLst>
        </pc:spChg>
        <pc:spChg chg="add del">
          <ac:chgData name="mgheorghe1789@yahoo.com" userId="42dca517480d27b3" providerId="LiveId" clId="{1E470F9E-B08E-4B7A-9986-2ED079B3BF9D}" dt="2022-04-10T12:39:29.496" v="5774" actId="26606"/>
          <ac:spMkLst>
            <pc:docMk/>
            <pc:sldMk cId="1250413171" sldId="271"/>
            <ac:spMk id="21" creationId="{F04E4CBA-303B-48BD-8451-C2701CB0EEBF}"/>
          </ac:spMkLst>
        </pc:spChg>
        <pc:spChg chg="add del">
          <ac:chgData name="mgheorghe1789@yahoo.com" userId="42dca517480d27b3" providerId="LiveId" clId="{1E470F9E-B08E-4B7A-9986-2ED079B3BF9D}" dt="2022-04-10T12:39:29.496" v="5774" actId="26606"/>
          <ac:spMkLst>
            <pc:docMk/>
            <pc:sldMk cId="1250413171" sldId="271"/>
            <ac:spMk id="22" creationId="{82095FCE-EF05-4443-B97A-85DEE3A5CA17}"/>
          </ac:spMkLst>
        </pc:spChg>
        <pc:spChg chg="add del">
          <ac:chgData name="mgheorghe1789@yahoo.com" userId="42dca517480d27b3" providerId="LiveId" clId="{1E470F9E-B08E-4B7A-9986-2ED079B3BF9D}" dt="2022-04-10T12:39:29.496" v="5774" actId="26606"/>
          <ac:spMkLst>
            <pc:docMk/>
            <pc:sldMk cId="1250413171" sldId="271"/>
            <ac:spMk id="24" creationId="{CA00AE6B-AA30-4CF8-BA6F-339B780AD76C}"/>
          </ac:spMkLst>
        </pc:spChg>
        <pc:spChg chg="add">
          <ac:chgData name="mgheorghe1789@yahoo.com" userId="42dca517480d27b3" providerId="LiveId" clId="{1E470F9E-B08E-4B7A-9986-2ED079B3BF9D}" dt="2022-04-10T12:39:29.543" v="5775" actId="26606"/>
          <ac:spMkLst>
            <pc:docMk/>
            <pc:sldMk cId="1250413171" sldId="271"/>
            <ac:spMk id="26" creationId="{EAE48C4B-3A90-42C3-BA00-6092B477179E}"/>
          </ac:spMkLst>
        </pc:spChg>
        <pc:spChg chg="add">
          <ac:chgData name="mgheorghe1789@yahoo.com" userId="42dca517480d27b3" providerId="LiveId" clId="{1E470F9E-B08E-4B7A-9986-2ED079B3BF9D}" dt="2022-04-10T12:39:29.543" v="5775" actId="26606"/>
          <ac:spMkLst>
            <pc:docMk/>
            <pc:sldMk cId="1250413171" sldId="271"/>
            <ac:spMk id="27" creationId="{F919E280-CA27-4214-97E6-294E0C3BC4B3}"/>
          </ac:spMkLst>
        </pc:spChg>
        <pc:picChg chg="add mod ord">
          <ac:chgData name="mgheorghe1789@yahoo.com" userId="42dca517480d27b3" providerId="LiveId" clId="{1E470F9E-B08E-4B7A-9986-2ED079B3BF9D}" dt="2022-04-10T12:39:29.543" v="5775" actId="26606"/>
          <ac:picMkLst>
            <pc:docMk/>
            <pc:sldMk cId="1250413171" sldId="271"/>
            <ac:picMk id="5" creationId="{C760737E-3C55-4CE5-BDBF-1DF1165E66EB}"/>
          </ac:picMkLst>
        </pc:picChg>
        <pc:picChg chg="add mod ord">
          <ac:chgData name="mgheorghe1789@yahoo.com" userId="42dca517480d27b3" providerId="LiveId" clId="{1E470F9E-B08E-4B7A-9986-2ED079B3BF9D}" dt="2022-04-10T12:39:29.543" v="5775" actId="26606"/>
          <ac:picMkLst>
            <pc:docMk/>
            <pc:sldMk cId="1250413171" sldId="271"/>
            <ac:picMk id="8" creationId="{8BB42F0F-C3D9-4DFA-8C4C-7AD7C877F897}"/>
          </ac:picMkLst>
        </pc:picChg>
      </pc:sldChg>
      <pc:sldChg chg="addSp modSp new mod setBg">
        <pc:chgData name="mgheorghe1789@yahoo.com" userId="42dca517480d27b3" providerId="LiveId" clId="{1E470F9E-B08E-4B7A-9986-2ED079B3BF9D}" dt="2022-04-10T13:10:44.020" v="6301" actId="26606"/>
        <pc:sldMkLst>
          <pc:docMk/>
          <pc:sldMk cId="897832990" sldId="272"/>
        </pc:sldMkLst>
        <pc:spChg chg="mod">
          <ac:chgData name="mgheorghe1789@yahoo.com" userId="42dca517480d27b3" providerId="LiveId" clId="{1E470F9E-B08E-4B7A-9986-2ED079B3BF9D}" dt="2022-04-10T13:10:44.020" v="6301" actId="26606"/>
          <ac:spMkLst>
            <pc:docMk/>
            <pc:sldMk cId="897832990" sldId="272"/>
            <ac:spMk id="2" creationId="{80D18B2F-A1C1-4CBC-90D7-34CA56722DCA}"/>
          </ac:spMkLst>
        </pc:spChg>
        <pc:spChg chg="mod ord">
          <ac:chgData name="mgheorghe1789@yahoo.com" userId="42dca517480d27b3" providerId="LiveId" clId="{1E470F9E-B08E-4B7A-9986-2ED079B3BF9D}" dt="2022-04-10T13:10:44.020" v="6301" actId="26606"/>
          <ac:spMkLst>
            <pc:docMk/>
            <pc:sldMk cId="897832990" sldId="272"/>
            <ac:spMk id="3" creationId="{32F2EAC0-A953-428E-B8FB-8D6A5F6AC3D0}"/>
          </ac:spMkLst>
        </pc:spChg>
        <pc:spChg chg="add">
          <ac:chgData name="mgheorghe1789@yahoo.com" userId="42dca517480d27b3" providerId="LiveId" clId="{1E470F9E-B08E-4B7A-9986-2ED079B3BF9D}" dt="2022-04-10T13:10:44.020" v="6301" actId="26606"/>
          <ac:spMkLst>
            <pc:docMk/>
            <pc:sldMk cId="897832990" sldId="272"/>
            <ac:spMk id="12" creationId="{EAE48C4B-3A90-42C3-BA00-6092B477179E}"/>
          </ac:spMkLst>
        </pc:spChg>
        <pc:spChg chg="add">
          <ac:chgData name="mgheorghe1789@yahoo.com" userId="42dca517480d27b3" providerId="LiveId" clId="{1E470F9E-B08E-4B7A-9986-2ED079B3BF9D}" dt="2022-04-10T13:10:44.020" v="6301" actId="26606"/>
          <ac:spMkLst>
            <pc:docMk/>
            <pc:sldMk cId="897832990" sldId="272"/>
            <ac:spMk id="14" creationId="{F919E280-CA27-4214-97E6-294E0C3BC4B3}"/>
          </ac:spMkLst>
        </pc:spChg>
        <pc:picChg chg="add mod ord">
          <ac:chgData name="mgheorghe1789@yahoo.com" userId="42dca517480d27b3" providerId="LiveId" clId="{1E470F9E-B08E-4B7A-9986-2ED079B3BF9D}" dt="2022-04-10T13:10:44.020" v="6301" actId="26606"/>
          <ac:picMkLst>
            <pc:docMk/>
            <pc:sldMk cId="897832990" sldId="272"/>
            <ac:picMk id="5" creationId="{B6D4BCD0-4FBE-41BB-A352-7E9763D42BA1}"/>
          </ac:picMkLst>
        </pc:picChg>
        <pc:picChg chg="add mod">
          <ac:chgData name="mgheorghe1789@yahoo.com" userId="42dca517480d27b3" providerId="LiveId" clId="{1E470F9E-B08E-4B7A-9986-2ED079B3BF9D}" dt="2022-04-10T13:10:44.020" v="6301" actId="26606"/>
          <ac:picMkLst>
            <pc:docMk/>
            <pc:sldMk cId="897832990" sldId="272"/>
            <ac:picMk id="7" creationId="{14475201-D099-4586-887C-2E55C4370E9E}"/>
          </ac:picMkLst>
        </pc:picChg>
      </pc:sldChg>
      <pc:sldChg chg="addSp modSp new mod setBg">
        <pc:chgData name="mgheorghe1789@yahoo.com" userId="42dca517480d27b3" providerId="LiveId" clId="{1E470F9E-B08E-4B7A-9986-2ED079B3BF9D}" dt="2022-04-10T13:33:55.825" v="6960" actId="26606"/>
        <pc:sldMkLst>
          <pc:docMk/>
          <pc:sldMk cId="1004597140" sldId="273"/>
        </pc:sldMkLst>
        <pc:spChg chg="mod">
          <ac:chgData name="mgheorghe1789@yahoo.com" userId="42dca517480d27b3" providerId="LiveId" clId="{1E470F9E-B08E-4B7A-9986-2ED079B3BF9D}" dt="2022-04-10T13:33:55.825" v="6960" actId="26606"/>
          <ac:spMkLst>
            <pc:docMk/>
            <pc:sldMk cId="1004597140" sldId="273"/>
            <ac:spMk id="2" creationId="{2F3FC2AC-D510-4C99-ADBC-233F028B3A52}"/>
          </ac:spMkLst>
        </pc:spChg>
        <pc:spChg chg="mod">
          <ac:chgData name="mgheorghe1789@yahoo.com" userId="42dca517480d27b3" providerId="LiveId" clId="{1E470F9E-B08E-4B7A-9986-2ED079B3BF9D}" dt="2022-04-10T13:33:55.825" v="6960" actId="26606"/>
          <ac:spMkLst>
            <pc:docMk/>
            <pc:sldMk cId="1004597140" sldId="273"/>
            <ac:spMk id="3" creationId="{E009FEEC-01DE-4F77-BD46-97218FA4F55E}"/>
          </ac:spMkLst>
        </pc:spChg>
        <pc:spChg chg="add mod">
          <ac:chgData name="mgheorghe1789@yahoo.com" userId="42dca517480d27b3" providerId="LiveId" clId="{1E470F9E-B08E-4B7A-9986-2ED079B3BF9D}" dt="2022-04-10T13:33:55.825" v="6960" actId="26606"/>
          <ac:spMkLst>
            <pc:docMk/>
            <pc:sldMk cId="1004597140" sldId="273"/>
            <ac:spMk id="6" creationId="{B6AE2367-3C1E-47A6-B3FB-590CC1C35C8B}"/>
          </ac:spMkLst>
        </pc:spChg>
        <pc:spChg chg="add">
          <ac:chgData name="mgheorghe1789@yahoo.com" userId="42dca517480d27b3" providerId="LiveId" clId="{1E470F9E-B08E-4B7A-9986-2ED079B3BF9D}" dt="2022-04-10T13:33:55.825" v="6960" actId="26606"/>
          <ac:spMkLst>
            <pc:docMk/>
            <pc:sldMk cId="1004597140" sldId="273"/>
            <ac:spMk id="11" creationId="{F13C74B1-5B17-4795-BED0-7140497B445A}"/>
          </ac:spMkLst>
        </pc:spChg>
        <pc:spChg chg="add">
          <ac:chgData name="mgheorghe1789@yahoo.com" userId="42dca517480d27b3" providerId="LiveId" clId="{1E470F9E-B08E-4B7A-9986-2ED079B3BF9D}" dt="2022-04-10T13:33:55.825" v="6960" actId="26606"/>
          <ac:spMkLst>
            <pc:docMk/>
            <pc:sldMk cId="1004597140" sldId="273"/>
            <ac:spMk id="13" creationId="{D4974D33-8DC5-464E-8C6D-BE58F0669C17}"/>
          </ac:spMkLst>
        </pc:spChg>
        <pc:picChg chg="add mod">
          <ac:chgData name="mgheorghe1789@yahoo.com" userId="42dca517480d27b3" providerId="LiveId" clId="{1E470F9E-B08E-4B7A-9986-2ED079B3BF9D}" dt="2022-04-10T13:33:55.825" v="6960" actId="26606"/>
          <ac:picMkLst>
            <pc:docMk/>
            <pc:sldMk cId="1004597140" sldId="273"/>
            <ac:picMk id="5" creationId="{699407CA-1E35-4BFF-A161-1458B5260003}"/>
          </ac:picMkLst>
        </pc:picChg>
      </pc:sldChg>
      <pc:sldChg chg="addSp modSp new mod setBg">
        <pc:chgData name="mgheorghe1789@yahoo.com" userId="42dca517480d27b3" providerId="LiveId" clId="{1E470F9E-B08E-4B7A-9986-2ED079B3BF9D}" dt="2022-04-10T14:42:18.651" v="7299" actId="20577"/>
        <pc:sldMkLst>
          <pc:docMk/>
          <pc:sldMk cId="58736520" sldId="274"/>
        </pc:sldMkLst>
        <pc:spChg chg="mod">
          <ac:chgData name="mgheorghe1789@yahoo.com" userId="42dca517480d27b3" providerId="LiveId" clId="{1E470F9E-B08E-4B7A-9986-2ED079B3BF9D}" dt="2022-04-10T14:39:15.729" v="7293" actId="26606"/>
          <ac:spMkLst>
            <pc:docMk/>
            <pc:sldMk cId="58736520" sldId="274"/>
            <ac:spMk id="2" creationId="{9F8831E2-3582-4FDB-B4A8-5F595F7AACCE}"/>
          </ac:spMkLst>
        </pc:spChg>
        <pc:spChg chg="mod">
          <ac:chgData name="mgheorghe1789@yahoo.com" userId="42dca517480d27b3" providerId="LiveId" clId="{1E470F9E-B08E-4B7A-9986-2ED079B3BF9D}" dt="2022-04-10T14:42:18.651" v="7299" actId="20577"/>
          <ac:spMkLst>
            <pc:docMk/>
            <pc:sldMk cId="58736520" sldId="274"/>
            <ac:spMk id="3" creationId="{7153E072-6FCB-45F6-9C94-B78BA626CA8F}"/>
          </ac:spMkLst>
        </pc:spChg>
        <pc:spChg chg="add mod">
          <ac:chgData name="mgheorghe1789@yahoo.com" userId="42dca517480d27b3" providerId="LiveId" clId="{1E470F9E-B08E-4B7A-9986-2ED079B3BF9D}" dt="2022-04-10T14:39:15.729" v="7293" actId="26606"/>
          <ac:spMkLst>
            <pc:docMk/>
            <pc:sldMk cId="58736520" sldId="274"/>
            <ac:spMk id="6" creationId="{EC018817-E077-4062-8D21-DE8CE64ED77A}"/>
          </ac:spMkLst>
        </pc:spChg>
        <pc:spChg chg="add">
          <ac:chgData name="mgheorghe1789@yahoo.com" userId="42dca517480d27b3" providerId="LiveId" clId="{1E470F9E-B08E-4B7A-9986-2ED079B3BF9D}" dt="2022-04-10T14:39:15.729" v="7293" actId="26606"/>
          <ac:spMkLst>
            <pc:docMk/>
            <pc:sldMk cId="58736520" sldId="274"/>
            <ac:spMk id="11" creationId="{2B566528-1B12-4246-9431-5C2D7D081168}"/>
          </ac:spMkLst>
        </pc:spChg>
        <pc:grpChg chg="add">
          <ac:chgData name="mgheorghe1789@yahoo.com" userId="42dca517480d27b3" providerId="LiveId" clId="{1E470F9E-B08E-4B7A-9986-2ED079B3BF9D}" dt="2022-04-10T14:39:15.729" v="7293" actId="26606"/>
          <ac:grpSpMkLst>
            <pc:docMk/>
            <pc:sldMk cId="58736520" sldId="274"/>
            <ac:grpSpMk id="13" creationId="{828A5161-06F1-46CF-8AD7-844680A59E13}"/>
          </ac:grpSpMkLst>
        </pc:grpChg>
        <pc:grpChg chg="add">
          <ac:chgData name="mgheorghe1789@yahoo.com" userId="42dca517480d27b3" providerId="LiveId" clId="{1E470F9E-B08E-4B7A-9986-2ED079B3BF9D}" dt="2022-04-10T14:39:15.729" v="7293" actId="26606"/>
          <ac:grpSpMkLst>
            <pc:docMk/>
            <pc:sldMk cId="58736520" sldId="274"/>
            <ac:grpSpMk id="17" creationId="{5995D10D-E9C9-47DB-AE7E-801FEF38F5C9}"/>
          </ac:grpSpMkLst>
        </pc:grpChg>
        <pc:picChg chg="add mod">
          <ac:chgData name="mgheorghe1789@yahoo.com" userId="42dca517480d27b3" providerId="LiveId" clId="{1E470F9E-B08E-4B7A-9986-2ED079B3BF9D}" dt="2022-04-10T14:39:15.729" v="7293" actId="26606"/>
          <ac:picMkLst>
            <pc:docMk/>
            <pc:sldMk cId="58736520" sldId="274"/>
            <ac:picMk id="5" creationId="{FD37F8B4-3539-4DF1-BAF6-4D3AF646EDC8}"/>
          </ac:picMkLst>
        </pc:picChg>
      </pc:sldChg>
      <pc:sldChg chg="addSp modSp new mod ord setBg">
        <pc:chgData name="mgheorghe1789@yahoo.com" userId="42dca517480d27b3" providerId="LiveId" clId="{1E470F9E-B08E-4B7A-9986-2ED079B3BF9D}" dt="2022-04-10T21:05:35.456" v="7644"/>
        <pc:sldMkLst>
          <pc:docMk/>
          <pc:sldMk cId="3061844085" sldId="275"/>
        </pc:sldMkLst>
        <pc:spChg chg="mod">
          <ac:chgData name="mgheorghe1789@yahoo.com" userId="42dca517480d27b3" providerId="LiveId" clId="{1E470F9E-B08E-4B7A-9986-2ED079B3BF9D}" dt="2022-04-10T21:02:20.302" v="7642" actId="20577"/>
          <ac:spMkLst>
            <pc:docMk/>
            <pc:sldMk cId="3061844085" sldId="275"/>
            <ac:spMk id="2" creationId="{4A2A8163-1CFA-4FB5-8A3F-9BE1AF96BBC0}"/>
          </ac:spMkLst>
        </pc:spChg>
        <pc:spChg chg="mod">
          <ac:chgData name="mgheorghe1789@yahoo.com" userId="42dca517480d27b3" providerId="LiveId" clId="{1E470F9E-B08E-4B7A-9986-2ED079B3BF9D}" dt="2022-04-10T17:58:49.362" v="7370" actId="26606"/>
          <ac:spMkLst>
            <pc:docMk/>
            <pc:sldMk cId="3061844085" sldId="275"/>
            <ac:spMk id="3" creationId="{87CB445A-2463-4F9B-9896-F296EC7DC3A3}"/>
          </ac:spMkLst>
        </pc:spChg>
        <pc:spChg chg="add mod">
          <ac:chgData name="mgheorghe1789@yahoo.com" userId="42dca517480d27b3" providerId="LiveId" clId="{1E470F9E-B08E-4B7A-9986-2ED079B3BF9D}" dt="2022-04-10T17:58:49.362" v="7370" actId="26606"/>
          <ac:spMkLst>
            <pc:docMk/>
            <pc:sldMk cId="3061844085" sldId="275"/>
            <ac:spMk id="6" creationId="{505C6C58-1241-4AAE-AAA1-68B5DC4BEFC8}"/>
          </ac:spMkLst>
        </pc:spChg>
        <pc:spChg chg="add">
          <ac:chgData name="mgheorghe1789@yahoo.com" userId="42dca517480d27b3" providerId="LiveId" clId="{1E470F9E-B08E-4B7A-9986-2ED079B3BF9D}" dt="2022-04-10T17:58:49.362" v="7370" actId="26606"/>
          <ac:spMkLst>
            <pc:docMk/>
            <pc:sldMk cId="3061844085" sldId="275"/>
            <ac:spMk id="11" creationId="{45D37F4E-DDB4-456B-97E0-9937730A039F}"/>
          </ac:spMkLst>
        </pc:spChg>
        <pc:spChg chg="add">
          <ac:chgData name="mgheorghe1789@yahoo.com" userId="42dca517480d27b3" providerId="LiveId" clId="{1E470F9E-B08E-4B7A-9986-2ED079B3BF9D}" dt="2022-04-10T17:58:49.362" v="7370" actId="26606"/>
          <ac:spMkLst>
            <pc:docMk/>
            <pc:sldMk cId="3061844085" sldId="275"/>
            <ac:spMk id="13" creationId="{B2DD41CD-8F47-4F56-AD12-4E2FF7696987}"/>
          </ac:spMkLst>
        </pc:spChg>
        <pc:picChg chg="add mod">
          <ac:chgData name="mgheorghe1789@yahoo.com" userId="42dca517480d27b3" providerId="LiveId" clId="{1E470F9E-B08E-4B7A-9986-2ED079B3BF9D}" dt="2022-04-10T17:58:49.362" v="7370" actId="26606"/>
          <ac:picMkLst>
            <pc:docMk/>
            <pc:sldMk cId="3061844085" sldId="275"/>
            <ac:picMk id="5" creationId="{FDFC9769-03FF-40D7-89DA-F8A647A76156}"/>
          </ac:picMkLst>
        </pc:picChg>
      </pc:sldChg>
      <pc:sldChg chg="addSp delSp modSp new mod setBg">
        <pc:chgData name="mgheorghe1789@yahoo.com" userId="42dca517480d27b3" providerId="LiveId" clId="{1E470F9E-B08E-4B7A-9986-2ED079B3BF9D}" dt="2022-04-10T18:09:51.603" v="7459" actId="26606"/>
        <pc:sldMkLst>
          <pc:docMk/>
          <pc:sldMk cId="1158444028" sldId="276"/>
        </pc:sldMkLst>
        <pc:spChg chg="mod">
          <ac:chgData name="mgheorghe1789@yahoo.com" userId="42dca517480d27b3" providerId="LiveId" clId="{1E470F9E-B08E-4B7A-9986-2ED079B3BF9D}" dt="2022-04-10T18:09:51.603" v="7459" actId="26606"/>
          <ac:spMkLst>
            <pc:docMk/>
            <pc:sldMk cId="1158444028" sldId="276"/>
            <ac:spMk id="2" creationId="{B936CCEF-DAD5-4FC4-9A8D-BCDF74BCBC06}"/>
          </ac:spMkLst>
        </pc:spChg>
        <pc:spChg chg="mod ord">
          <ac:chgData name="mgheorghe1789@yahoo.com" userId="42dca517480d27b3" providerId="LiveId" clId="{1E470F9E-B08E-4B7A-9986-2ED079B3BF9D}" dt="2022-04-10T18:09:51.603" v="7459" actId="26606"/>
          <ac:spMkLst>
            <pc:docMk/>
            <pc:sldMk cId="1158444028" sldId="276"/>
            <ac:spMk id="3" creationId="{B125136D-31D3-4319-87F9-4F5401260FB8}"/>
          </ac:spMkLst>
        </pc:spChg>
        <pc:spChg chg="add mod ord">
          <ac:chgData name="mgheorghe1789@yahoo.com" userId="42dca517480d27b3" providerId="LiveId" clId="{1E470F9E-B08E-4B7A-9986-2ED079B3BF9D}" dt="2022-04-10T18:09:51.603" v="7459" actId="26606"/>
          <ac:spMkLst>
            <pc:docMk/>
            <pc:sldMk cId="1158444028" sldId="276"/>
            <ac:spMk id="6" creationId="{D4BD2E5A-8AC5-4C34-8853-792CBA0E992A}"/>
          </ac:spMkLst>
        </pc:spChg>
        <pc:spChg chg="add mod">
          <ac:chgData name="mgheorghe1789@yahoo.com" userId="42dca517480d27b3" providerId="LiveId" clId="{1E470F9E-B08E-4B7A-9986-2ED079B3BF9D}" dt="2022-04-10T18:09:51.603" v="7459" actId="26606"/>
          <ac:spMkLst>
            <pc:docMk/>
            <pc:sldMk cId="1158444028" sldId="276"/>
            <ac:spMk id="9" creationId="{4E0C7F78-B4E4-40B7-ACCD-A6B0C091FC54}"/>
          </ac:spMkLst>
        </pc:spChg>
        <pc:spChg chg="add mod">
          <ac:chgData name="mgheorghe1789@yahoo.com" userId="42dca517480d27b3" providerId="LiveId" clId="{1E470F9E-B08E-4B7A-9986-2ED079B3BF9D}" dt="2022-04-10T18:09:51.603" v="7459" actId="26606"/>
          <ac:spMkLst>
            <pc:docMk/>
            <pc:sldMk cId="1158444028" sldId="276"/>
            <ac:spMk id="12" creationId="{564854E1-BE43-448B-9137-25828A0F4B72}"/>
          </ac:spMkLst>
        </pc:spChg>
        <pc:spChg chg="add del">
          <ac:chgData name="mgheorghe1789@yahoo.com" userId="42dca517480d27b3" providerId="LiveId" clId="{1E470F9E-B08E-4B7A-9986-2ED079B3BF9D}" dt="2022-04-10T18:09:51.603" v="7459" actId="26606"/>
          <ac:spMkLst>
            <pc:docMk/>
            <pc:sldMk cId="1158444028" sldId="276"/>
            <ac:spMk id="17" creationId="{6804CCDD-88C7-4B43-A381-F2D8DAF62BE3}"/>
          </ac:spMkLst>
        </pc:spChg>
        <pc:spChg chg="add del">
          <ac:chgData name="mgheorghe1789@yahoo.com" userId="42dca517480d27b3" providerId="LiveId" clId="{1E470F9E-B08E-4B7A-9986-2ED079B3BF9D}" dt="2022-04-10T18:09:51.603" v="7459" actId="26606"/>
          <ac:spMkLst>
            <pc:docMk/>
            <pc:sldMk cId="1158444028" sldId="276"/>
            <ac:spMk id="19" creationId="{BBECEAC1-4BBC-4815-B44E-D9B231A3FC16}"/>
          </ac:spMkLst>
        </pc:spChg>
        <pc:spChg chg="add del">
          <ac:chgData name="mgheorghe1789@yahoo.com" userId="42dca517480d27b3" providerId="LiveId" clId="{1E470F9E-B08E-4B7A-9986-2ED079B3BF9D}" dt="2022-04-10T18:09:51.588" v="7458" actId="26606"/>
          <ac:spMkLst>
            <pc:docMk/>
            <pc:sldMk cId="1158444028" sldId="276"/>
            <ac:spMk id="24" creationId="{6804CCDD-88C7-4B43-A381-F2D8DAF62BE3}"/>
          </ac:spMkLst>
        </pc:spChg>
        <pc:spChg chg="add del">
          <ac:chgData name="mgheorghe1789@yahoo.com" userId="42dca517480d27b3" providerId="LiveId" clId="{1E470F9E-B08E-4B7A-9986-2ED079B3BF9D}" dt="2022-04-10T18:09:51.588" v="7458" actId="26606"/>
          <ac:spMkLst>
            <pc:docMk/>
            <pc:sldMk cId="1158444028" sldId="276"/>
            <ac:spMk id="26" creationId="{BBECEAC1-4BBC-4815-B44E-D9B231A3FC16}"/>
          </ac:spMkLst>
        </pc:spChg>
        <pc:spChg chg="add">
          <ac:chgData name="mgheorghe1789@yahoo.com" userId="42dca517480d27b3" providerId="LiveId" clId="{1E470F9E-B08E-4B7A-9986-2ED079B3BF9D}" dt="2022-04-10T18:09:51.603" v="7459" actId="26606"/>
          <ac:spMkLst>
            <pc:docMk/>
            <pc:sldMk cId="1158444028" sldId="276"/>
            <ac:spMk id="28" creationId="{959C6B72-F8E6-4281-8F3E-93FC0DC98039}"/>
          </ac:spMkLst>
        </pc:spChg>
        <pc:spChg chg="add">
          <ac:chgData name="mgheorghe1789@yahoo.com" userId="42dca517480d27b3" providerId="LiveId" clId="{1E470F9E-B08E-4B7A-9986-2ED079B3BF9D}" dt="2022-04-10T18:09:51.603" v="7459" actId="26606"/>
          <ac:spMkLst>
            <pc:docMk/>
            <pc:sldMk cId="1158444028" sldId="276"/>
            <ac:spMk id="29" creationId="{490234EE-E0D8-4805-9227-CCEAC601691F}"/>
          </ac:spMkLst>
        </pc:spChg>
        <pc:picChg chg="add mod ord">
          <ac:chgData name="mgheorghe1789@yahoo.com" userId="42dca517480d27b3" providerId="LiveId" clId="{1E470F9E-B08E-4B7A-9986-2ED079B3BF9D}" dt="2022-04-10T18:09:51.603" v="7459" actId="26606"/>
          <ac:picMkLst>
            <pc:docMk/>
            <pc:sldMk cId="1158444028" sldId="276"/>
            <ac:picMk id="5" creationId="{5FE37F06-87A8-4C69-979F-AC20167BB2CC}"/>
          </ac:picMkLst>
        </pc:picChg>
        <pc:picChg chg="add mod">
          <ac:chgData name="mgheorghe1789@yahoo.com" userId="42dca517480d27b3" providerId="LiveId" clId="{1E470F9E-B08E-4B7A-9986-2ED079B3BF9D}" dt="2022-04-10T18:09:51.603" v="7459" actId="26606"/>
          <ac:picMkLst>
            <pc:docMk/>
            <pc:sldMk cId="1158444028" sldId="276"/>
            <ac:picMk id="8" creationId="{4C4D4661-D859-4FD0-B44F-E65DF69AC3E7}"/>
          </ac:picMkLst>
        </pc:picChg>
        <pc:picChg chg="add mod ord">
          <ac:chgData name="mgheorghe1789@yahoo.com" userId="42dca517480d27b3" providerId="LiveId" clId="{1E470F9E-B08E-4B7A-9986-2ED079B3BF9D}" dt="2022-04-10T18:09:51.603" v="7459" actId="26606"/>
          <ac:picMkLst>
            <pc:docMk/>
            <pc:sldMk cId="1158444028" sldId="276"/>
            <ac:picMk id="11" creationId="{48834DB6-501E-425E-930C-F959466B901F}"/>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558AC-16C3-4879-888B-36975B1511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0CE6BBF-A0AD-4B1F-8CA7-35732E6FC3E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12DC2E-2311-4ED5-AF2D-C0D3D0489909}"/>
              </a:ext>
            </a:extLst>
          </p:cNvPr>
          <p:cNvSpPr>
            <a:spLocks noGrp="1"/>
          </p:cNvSpPr>
          <p:nvPr>
            <p:ph type="dt" sz="half" idx="10"/>
          </p:nvPr>
        </p:nvSpPr>
        <p:spPr/>
        <p:txBody>
          <a:bodyPr/>
          <a:lstStyle/>
          <a:p>
            <a:fld id="{03117654-94FD-4382-9038-8226AAA7CB61}" type="datetimeFigureOut">
              <a:rPr lang="en-GB" smtClean="0"/>
              <a:t>10/04/2022</a:t>
            </a:fld>
            <a:endParaRPr lang="en-GB"/>
          </a:p>
        </p:txBody>
      </p:sp>
      <p:sp>
        <p:nvSpPr>
          <p:cNvPr id="5" name="Footer Placeholder 4">
            <a:extLst>
              <a:ext uri="{FF2B5EF4-FFF2-40B4-BE49-F238E27FC236}">
                <a16:creationId xmlns:a16="http://schemas.microsoft.com/office/drawing/2014/main" id="{464C7107-EF46-4478-BDC4-0F01A041F2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D40720-E176-492D-B38B-24D2A2EBFD3F}"/>
              </a:ext>
            </a:extLst>
          </p:cNvPr>
          <p:cNvSpPr>
            <a:spLocks noGrp="1"/>
          </p:cNvSpPr>
          <p:nvPr>
            <p:ph type="sldNum" sz="quarter" idx="12"/>
          </p:nvPr>
        </p:nvSpPr>
        <p:spPr/>
        <p:txBody>
          <a:bodyPr/>
          <a:lstStyle/>
          <a:p>
            <a:fld id="{624A2ABC-37D1-4C74-AD22-7D99EFE4DEF5}" type="slidenum">
              <a:rPr lang="en-GB" smtClean="0"/>
              <a:t>‹#›</a:t>
            </a:fld>
            <a:endParaRPr lang="en-GB"/>
          </a:p>
        </p:txBody>
      </p:sp>
    </p:spTree>
    <p:extLst>
      <p:ext uri="{BB962C8B-B14F-4D97-AF65-F5344CB8AC3E}">
        <p14:creationId xmlns:p14="http://schemas.microsoft.com/office/powerpoint/2010/main" val="20822976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3E527-9A74-4A78-9CB1-27EA88DDC77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4A359C-E39A-4C17-B15D-B89BE2131B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9DAC5E-A36D-411C-98CB-E723692F5C4E}"/>
              </a:ext>
            </a:extLst>
          </p:cNvPr>
          <p:cNvSpPr>
            <a:spLocks noGrp="1"/>
          </p:cNvSpPr>
          <p:nvPr>
            <p:ph type="dt" sz="half" idx="10"/>
          </p:nvPr>
        </p:nvSpPr>
        <p:spPr/>
        <p:txBody>
          <a:bodyPr/>
          <a:lstStyle/>
          <a:p>
            <a:fld id="{03117654-94FD-4382-9038-8226AAA7CB61}" type="datetimeFigureOut">
              <a:rPr lang="en-GB" smtClean="0"/>
              <a:t>10/04/2022</a:t>
            </a:fld>
            <a:endParaRPr lang="en-GB"/>
          </a:p>
        </p:txBody>
      </p:sp>
      <p:sp>
        <p:nvSpPr>
          <p:cNvPr id="5" name="Footer Placeholder 4">
            <a:extLst>
              <a:ext uri="{FF2B5EF4-FFF2-40B4-BE49-F238E27FC236}">
                <a16:creationId xmlns:a16="http://schemas.microsoft.com/office/drawing/2014/main" id="{A7F1FA70-D28C-494D-A621-F200F2E74A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FC1824-0B40-44E4-89DD-287FF6B048DE}"/>
              </a:ext>
            </a:extLst>
          </p:cNvPr>
          <p:cNvSpPr>
            <a:spLocks noGrp="1"/>
          </p:cNvSpPr>
          <p:nvPr>
            <p:ph type="sldNum" sz="quarter" idx="12"/>
          </p:nvPr>
        </p:nvSpPr>
        <p:spPr/>
        <p:txBody>
          <a:bodyPr/>
          <a:lstStyle/>
          <a:p>
            <a:fld id="{624A2ABC-37D1-4C74-AD22-7D99EFE4DEF5}" type="slidenum">
              <a:rPr lang="en-GB" smtClean="0"/>
              <a:t>‹#›</a:t>
            </a:fld>
            <a:endParaRPr lang="en-GB"/>
          </a:p>
        </p:txBody>
      </p:sp>
    </p:spTree>
    <p:extLst>
      <p:ext uri="{BB962C8B-B14F-4D97-AF65-F5344CB8AC3E}">
        <p14:creationId xmlns:p14="http://schemas.microsoft.com/office/powerpoint/2010/main" val="39883597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0F57C-13AE-4C40-A5DB-37A054EDBD5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E45543C-2AE7-455A-AEC8-A4F1B94550D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3BC99C1-7A06-45AE-82DA-B42D8DB223A2}"/>
              </a:ext>
            </a:extLst>
          </p:cNvPr>
          <p:cNvSpPr>
            <a:spLocks noGrp="1"/>
          </p:cNvSpPr>
          <p:nvPr>
            <p:ph type="dt" sz="half" idx="10"/>
          </p:nvPr>
        </p:nvSpPr>
        <p:spPr/>
        <p:txBody>
          <a:bodyPr/>
          <a:lstStyle/>
          <a:p>
            <a:fld id="{03117654-94FD-4382-9038-8226AAA7CB61}" type="datetimeFigureOut">
              <a:rPr lang="en-GB" smtClean="0"/>
              <a:t>10/04/2022</a:t>
            </a:fld>
            <a:endParaRPr lang="en-GB"/>
          </a:p>
        </p:txBody>
      </p:sp>
      <p:sp>
        <p:nvSpPr>
          <p:cNvPr id="5" name="Footer Placeholder 4">
            <a:extLst>
              <a:ext uri="{FF2B5EF4-FFF2-40B4-BE49-F238E27FC236}">
                <a16:creationId xmlns:a16="http://schemas.microsoft.com/office/drawing/2014/main" id="{EF77B3E9-2E72-414A-91E5-5E7F9E5232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389B17-1B48-4B34-9BCC-51A78A92C92D}"/>
              </a:ext>
            </a:extLst>
          </p:cNvPr>
          <p:cNvSpPr>
            <a:spLocks noGrp="1"/>
          </p:cNvSpPr>
          <p:nvPr>
            <p:ph type="sldNum" sz="quarter" idx="12"/>
          </p:nvPr>
        </p:nvSpPr>
        <p:spPr/>
        <p:txBody>
          <a:bodyPr/>
          <a:lstStyle/>
          <a:p>
            <a:fld id="{624A2ABC-37D1-4C74-AD22-7D99EFE4DEF5}" type="slidenum">
              <a:rPr lang="en-GB" smtClean="0"/>
              <a:t>‹#›</a:t>
            </a:fld>
            <a:endParaRPr lang="en-GB"/>
          </a:p>
        </p:txBody>
      </p:sp>
    </p:spTree>
    <p:extLst>
      <p:ext uri="{BB962C8B-B14F-4D97-AF65-F5344CB8AC3E}">
        <p14:creationId xmlns:p14="http://schemas.microsoft.com/office/powerpoint/2010/main" val="30589048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79487-0A08-4705-A1C6-FA76EAF9B7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11529CE-432C-447D-A03F-A56D69F90EA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BB3D89-AAB3-47E7-B294-E95DE9E873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BA07D7-C8B3-40D7-A94A-A698C1622BD2}"/>
              </a:ext>
            </a:extLst>
          </p:cNvPr>
          <p:cNvSpPr>
            <a:spLocks noGrp="1"/>
          </p:cNvSpPr>
          <p:nvPr>
            <p:ph type="dt" sz="half" idx="10"/>
          </p:nvPr>
        </p:nvSpPr>
        <p:spPr/>
        <p:txBody>
          <a:bodyPr/>
          <a:lstStyle/>
          <a:p>
            <a:fld id="{03117654-94FD-4382-9038-8226AAA7CB61}" type="datetimeFigureOut">
              <a:rPr lang="en-GB" smtClean="0"/>
              <a:t>10/04/2022</a:t>
            </a:fld>
            <a:endParaRPr lang="en-GB"/>
          </a:p>
        </p:txBody>
      </p:sp>
      <p:sp>
        <p:nvSpPr>
          <p:cNvPr id="6" name="Footer Placeholder 5">
            <a:extLst>
              <a:ext uri="{FF2B5EF4-FFF2-40B4-BE49-F238E27FC236}">
                <a16:creationId xmlns:a16="http://schemas.microsoft.com/office/drawing/2014/main" id="{19EE0389-7001-498F-97DA-9A4E1B4B6C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EB73D4-3868-46FE-AC41-863FDFF2C6B5}"/>
              </a:ext>
            </a:extLst>
          </p:cNvPr>
          <p:cNvSpPr>
            <a:spLocks noGrp="1"/>
          </p:cNvSpPr>
          <p:nvPr>
            <p:ph type="sldNum" sz="quarter" idx="12"/>
          </p:nvPr>
        </p:nvSpPr>
        <p:spPr/>
        <p:txBody>
          <a:bodyPr/>
          <a:lstStyle/>
          <a:p>
            <a:fld id="{624A2ABC-37D1-4C74-AD22-7D99EFE4DEF5}" type="slidenum">
              <a:rPr lang="en-GB" smtClean="0"/>
              <a:t>‹#›</a:t>
            </a:fld>
            <a:endParaRPr lang="en-GB"/>
          </a:p>
        </p:txBody>
      </p:sp>
    </p:spTree>
    <p:extLst>
      <p:ext uri="{BB962C8B-B14F-4D97-AF65-F5344CB8AC3E}">
        <p14:creationId xmlns:p14="http://schemas.microsoft.com/office/powerpoint/2010/main" val="1877724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E4447-8A3C-4040-BCFF-325ADD3C8D4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5BBD5A-DB6A-40F1-A956-239B08D3DB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8CF0D69-A578-455F-9529-FC7A637BDC5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0EE9511-4BCF-4393-8553-9FF17E9F21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3D3F3A-0927-48AE-B115-DD465A385E3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9DCEDAE-475A-43C7-9B66-5D9C0DDB5D96}"/>
              </a:ext>
            </a:extLst>
          </p:cNvPr>
          <p:cNvSpPr>
            <a:spLocks noGrp="1"/>
          </p:cNvSpPr>
          <p:nvPr>
            <p:ph type="dt" sz="half" idx="10"/>
          </p:nvPr>
        </p:nvSpPr>
        <p:spPr/>
        <p:txBody>
          <a:bodyPr/>
          <a:lstStyle/>
          <a:p>
            <a:fld id="{03117654-94FD-4382-9038-8226AAA7CB61}" type="datetimeFigureOut">
              <a:rPr lang="en-GB" smtClean="0"/>
              <a:t>10/04/2022</a:t>
            </a:fld>
            <a:endParaRPr lang="en-GB"/>
          </a:p>
        </p:txBody>
      </p:sp>
      <p:sp>
        <p:nvSpPr>
          <p:cNvPr id="8" name="Footer Placeholder 7">
            <a:extLst>
              <a:ext uri="{FF2B5EF4-FFF2-40B4-BE49-F238E27FC236}">
                <a16:creationId xmlns:a16="http://schemas.microsoft.com/office/drawing/2014/main" id="{5DE499E5-A699-44CC-A1EC-B5128D64A78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39BCFE9-7A1F-49C1-A692-E85717DC3CF9}"/>
              </a:ext>
            </a:extLst>
          </p:cNvPr>
          <p:cNvSpPr>
            <a:spLocks noGrp="1"/>
          </p:cNvSpPr>
          <p:nvPr>
            <p:ph type="sldNum" sz="quarter" idx="12"/>
          </p:nvPr>
        </p:nvSpPr>
        <p:spPr/>
        <p:txBody>
          <a:bodyPr/>
          <a:lstStyle/>
          <a:p>
            <a:fld id="{624A2ABC-37D1-4C74-AD22-7D99EFE4DEF5}" type="slidenum">
              <a:rPr lang="en-GB" smtClean="0"/>
              <a:t>‹#›</a:t>
            </a:fld>
            <a:endParaRPr lang="en-GB"/>
          </a:p>
        </p:txBody>
      </p:sp>
    </p:spTree>
    <p:extLst>
      <p:ext uri="{BB962C8B-B14F-4D97-AF65-F5344CB8AC3E}">
        <p14:creationId xmlns:p14="http://schemas.microsoft.com/office/powerpoint/2010/main" val="3140193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E1D7F-DC0B-4F32-A03F-308B43990C6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2AD07F-A25D-452B-A1B8-44E618FBFCFD}"/>
              </a:ext>
            </a:extLst>
          </p:cNvPr>
          <p:cNvSpPr>
            <a:spLocks noGrp="1"/>
          </p:cNvSpPr>
          <p:nvPr>
            <p:ph type="dt" sz="half" idx="10"/>
          </p:nvPr>
        </p:nvSpPr>
        <p:spPr/>
        <p:txBody>
          <a:bodyPr/>
          <a:lstStyle/>
          <a:p>
            <a:fld id="{03117654-94FD-4382-9038-8226AAA7CB61}" type="datetimeFigureOut">
              <a:rPr lang="en-GB" smtClean="0"/>
              <a:t>10/04/2022</a:t>
            </a:fld>
            <a:endParaRPr lang="en-GB"/>
          </a:p>
        </p:txBody>
      </p:sp>
      <p:sp>
        <p:nvSpPr>
          <p:cNvPr id="4" name="Footer Placeholder 3">
            <a:extLst>
              <a:ext uri="{FF2B5EF4-FFF2-40B4-BE49-F238E27FC236}">
                <a16:creationId xmlns:a16="http://schemas.microsoft.com/office/drawing/2014/main" id="{DAD258AB-12AD-4D08-96B5-46657D06CE9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647778A-D9F2-4CDB-AA9A-5C46BC23BA7C}"/>
              </a:ext>
            </a:extLst>
          </p:cNvPr>
          <p:cNvSpPr>
            <a:spLocks noGrp="1"/>
          </p:cNvSpPr>
          <p:nvPr>
            <p:ph type="sldNum" sz="quarter" idx="12"/>
          </p:nvPr>
        </p:nvSpPr>
        <p:spPr/>
        <p:txBody>
          <a:bodyPr/>
          <a:lstStyle/>
          <a:p>
            <a:fld id="{624A2ABC-37D1-4C74-AD22-7D99EFE4DEF5}" type="slidenum">
              <a:rPr lang="en-GB" smtClean="0"/>
              <a:t>‹#›</a:t>
            </a:fld>
            <a:endParaRPr lang="en-GB"/>
          </a:p>
        </p:txBody>
      </p:sp>
    </p:spTree>
    <p:extLst>
      <p:ext uri="{BB962C8B-B14F-4D97-AF65-F5344CB8AC3E}">
        <p14:creationId xmlns:p14="http://schemas.microsoft.com/office/powerpoint/2010/main" val="3076817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A6C83FF-7B10-4CB8-83BC-C74BCCD808A9}"/>
              </a:ext>
            </a:extLst>
          </p:cNvPr>
          <p:cNvSpPr>
            <a:spLocks noGrp="1"/>
          </p:cNvSpPr>
          <p:nvPr>
            <p:ph type="dt" sz="half" idx="10"/>
          </p:nvPr>
        </p:nvSpPr>
        <p:spPr/>
        <p:txBody>
          <a:bodyPr/>
          <a:lstStyle/>
          <a:p>
            <a:fld id="{03117654-94FD-4382-9038-8226AAA7CB61}" type="datetimeFigureOut">
              <a:rPr lang="en-GB" smtClean="0"/>
              <a:t>10/04/2022</a:t>
            </a:fld>
            <a:endParaRPr lang="en-GB"/>
          </a:p>
        </p:txBody>
      </p:sp>
      <p:sp>
        <p:nvSpPr>
          <p:cNvPr id="3" name="Footer Placeholder 2">
            <a:extLst>
              <a:ext uri="{FF2B5EF4-FFF2-40B4-BE49-F238E27FC236}">
                <a16:creationId xmlns:a16="http://schemas.microsoft.com/office/drawing/2014/main" id="{5FA0E1F6-9E3E-4555-80EC-EF4D0EF89D0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85BC069-BCAE-4F9F-A4D3-0DF98CBCB0D9}"/>
              </a:ext>
            </a:extLst>
          </p:cNvPr>
          <p:cNvSpPr>
            <a:spLocks noGrp="1"/>
          </p:cNvSpPr>
          <p:nvPr>
            <p:ph type="sldNum" sz="quarter" idx="12"/>
          </p:nvPr>
        </p:nvSpPr>
        <p:spPr/>
        <p:txBody>
          <a:bodyPr/>
          <a:lstStyle/>
          <a:p>
            <a:fld id="{624A2ABC-37D1-4C74-AD22-7D99EFE4DEF5}" type="slidenum">
              <a:rPr lang="en-GB" smtClean="0"/>
              <a:t>‹#›</a:t>
            </a:fld>
            <a:endParaRPr lang="en-GB"/>
          </a:p>
        </p:txBody>
      </p:sp>
    </p:spTree>
    <p:extLst>
      <p:ext uri="{BB962C8B-B14F-4D97-AF65-F5344CB8AC3E}">
        <p14:creationId xmlns:p14="http://schemas.microsoft.com/office/powerpoint/2010/main" val="17925127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6595C-A65E-42F2-80C2-BAD67EEB43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0D35124-1965-4965-A8D6-FA12AC2546E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4550E1B-2BF9-49AA-A006-BD5AC54240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3A1D9E-D5B0-4656-9B62-B18793F2FD1B}"/>
              </a:ext>
            </a:extLst>
          </p:cNvPr>
          <p:cNvSpPr>
            <a:spLocks noGrp="1"/>
          </p:cNvSpPr>
          <p:nvPr>
            <p:ph type="dt" sz="half" idx="10"/>
          </p:nvPr>
        </p:nvSpPr>
        <p:spPr/>
        <p:txBody>
          <a:bodyPr/>
          <a:lstStyle/>
          <a:p>
            <a:fld id="{03117654-94FD-4382-9038-8226AAA7CB61}" type="datetimeFigureOut">
              <a:rPr lang="en-GB" smtClean="0"/>
              <a:t>10/04/2022</a:t>
            </a:fld>
            <a:endParaRPr lang="en-GB"/>
          </a:p>
        </p:txBody>
      </p:sp>
      <p:sp>
        <p:nvSpPr>
          <p:cNvPr id="6" name="Footer Placeholder 5">
            <a:extLst>
              <a:ext uri="{FF2B5EF4-FFF2-40B4-BE49-F238E27FC236}">
                <a16:creationId xmlns:a16="http://schemas.microsoft.com/office/drawing/2014/main" id="{14ACE54E-38A3-4E74-BA23-979A3C5AAF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0E053D-A7DE-4321-9525-59B29D87C94C}"/>
              </a:ext>
            </a:extLst>
          </p:cNvPr>
          <p:cNvSpPr>
            <a:spLocks noGrp="1"/>
          </p:cNvSpPr>
          <p:nvPr>
            <p:ph type="sldNum" sz="quarter" idx="12"/>
          </p:nvPr>
        </p:nvSpPr>
        <p:spPr/>
        <p:txBody>
          <a:bodyPr/>
          <a:lstStyle/>
          <a:p>
            <a:fld id="{624A2ABC-37D1-4C74-AD22-7D99EFE4DEF5}" type="slidenum">
              <a:rPr lang="en-GB" smtClean="0"/>
              <a:t>‹#›</a:t>
            </a:fld>
            <a:endParaRPr lang="en-GB"/>
          </a:p>
        </p:txBody>
      </p:sp>
    </p:spTree>
    <p:extLst>
      <p:ext uri="{BB962C8B-B14F-4D97-AF65-F5344CB8AC3E}">
        <p14:creationId xmlns:p14="http://schemas.microsoft.com/office/powerpoint/2010/main" val="2195836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48D35-BC74-4920-8086-F8EA45ADFE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E41BCBD-9910-49FC-90AD-AD8634F651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66556D1-6988-47A2-81F3-24F117738F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7DE767-5319-4A1A-B98A-CD6027939430}"/>
              </a:ext>
            </a:extLst>
          </p:cNvPr>
          <p:cNvSpPr>
            <a:spLocks noGrp="1"/>
          </p:cNvSpPr>
          <p:nvPr>
            <p:ph type="dt" sz="half" idx="10"/>
          </p:nvPr>
        </p:nvSpPr>
        <p:spPr/>
        <p:txBody>
          <a:bodyPr/>
          <a:lstStyle/>
          <a:p>
            <a:fld id="{03117654-94FD-4382-9038-8226AAA7CB61}" type="datetimeFigureOut">
              <a:rPr lang="en-GB" smtClean="0"/>
              <a:t>10/04/2022</a:t>
            </a:fld>
            <a:endParaRPr lang="en-GB"/>
          </a:p>
        </p:txBody>
      </p:sp>
      <p:sp>
        <p:nvSpPr>
          <p:cNvPr id="6" name="Footer Placeholder 5">
            <a:extLst>
              <a:ext uri="{FF2B5EF4-FFF2-40B4-BE49-F238E27FC236}">
                <a16:creationId xmlns:a16="http://schemas.microsoft.com/office/drawing/2014/main" id="{C30C2599-9600-4653-AEC7-0DC1B9C5AA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80EA99-9FE8-46BF-B0CE-B529D10B7BED}"/>
              </a:ext>
            </a:extLst>
          </p:cNvPr>
          <p:cNvSpPr>
            <a:spLocks noGrp="1"/>
          </p:cNvSpPr>
          <p:nvPr>
            <p:ph type="sldNum" sz="quarter" idx="12"/>
          </p:nvPr>
        </p:nvSpPr>
        <p:spPr/>
        <p:txBody>
          <a:bodyPr/>
          <a:lstStyle/>
          <a:p>
            <a:fld id="{624A2ABC-37D1-4C74-AD22-7D99EFE4DEF5}" type="slidenum">
              <a:rPr lang="en-GB" smtClean="0"/>
              <a:t>‹#›</a:t>
            </a:fld>
            <a:endParaRPr lang="en-GB"/>
          </a:p>
        </p:txBody>
      </p:sp>
    </p:spTree>
    <p:extLst>
      <p:ext uri="{BB962C8B-B14F-4D97-AF65-F5344CB8AC3E}">
        <p14:creationId xmlns:p14="http://schemas.microsoft.com/office/powerpoint/2010/main" val="32102842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CA579-39CC-47E9-B12A-03DC099FB82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8E9B2D-E58D-4E77-83AF-CD13282029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38A8F4-3AA7-4AF9-BB96-E0B4BB97152C}"/>
              </a:ext>
            </a:extLst>
          </p:cNvPr>
          <p:cNvSpPr>
            <a:spLocks noGrp="1"/>
          </p:cNvSpPr>
          <p:nvPr>
            <p:ph type="dt" sz="half" idx="10"/>
          </p:nvPr>
        </p:nvSpPr>
        <p:spPr/>
        <p:txBody>
          <a:bodyPr/>
          <a:lstStyle/>
          <a:p>
            <a:fld id="{03117654-94FD-4382-9038-8226AAA7CB61}" type="datetimeFigureOut">
              <a:rPr lang="en-GB" smtClean="0"/>
              <a:t>10/04/2022</a:t>
            </a:fld>
            <a:endParaRPr lang="en-GB"/>
          </a:p>
        </p:txBody>
      </p:sp>
      <p:sp>
        <p:nvSpPr>
          <p:cNvPr id="5" name="Footer Placeholder 4">
            <a:extLst>
              <a:ext uri="{FF2B5EF4-FFF2-40B4-BE49-F238E27FC236}">
                <a16:creationId xmlns:a16="http://schemas.microsoft.com/office/drawing/2014/main" id="{2D6CB827-204D-47B2-A347-FC872AD216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6ECAA6-6F18-4597-A68C-71C0E224E018}"/>
              </a:ext>
            </a:extLst>
          </p:cNvPr>
          <p:cNvSpPr>
            <a:spLocks noGrp="1"/>
          </p:cNvSpPr>
          <p:nvPr>
            <p:ph type="sldNum" sz="quarter" idx="12"/>
          </p:nvPr>
        </p:nvSpPr>
        <p:spPr/>
        <p:txBody>
          <a:bodyPr/>
          <a:lstStyle/>
          <a:p>
            <a:fld id="{624A2ABC-37D1-4C74-AD22-7D99EFE4DEF5}" type="slidenum">
              <a:rPr lang="en-GB" smtClean="0"/>
              <a:t>‹#›</a:t>
            </a:fld>
            <a:endParaRPr lang="en-GB"/>
          </a:p>
        </p:txBody>
      </p:sp>
    </p:spTree>
    <p:extLst>
      <p:ext uri="{BB962C8B-B14F-4D97-AF65-F5344CB8AC3E}">
        <p14:creationId xmlns:p14="http://schemas.microsoft.com/office/powerpoint/2010/main" val="3924860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1F9338-6482-4BF3-BF7A-38E57F68A40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DC3461-452E-4F69-BAD1-40A9456E74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7D27A5-172B-4A4F-B7CB-6547266A6F34}"/>
              </a:ext>
            </a:extLst>
          </p:cNvPr>
          <p:cNvSpPr>
            <a:spLocks noGrp="1"/>
          </p:cNvSpPr>
          <p:nvPr>
            <p:ph type="dt" sz="half" idx="10"/>
          </p:nvPr>
        </p:nvSpPr>
        <p:spPr/>
        <p:txBody>
          <a:bodyPr/>
          <a:lstStyle/>
          <a:p>
            <a:fld id="{03117654-94FD-4382-9038-8226AAA7CB61}" type="datetimeFigureOut">
              <a:rPr lang="en-GB" smtClean="0"/>
              <a:t>10/04/2022</a:t>
            </a:fld>
            <a:endParaRPr lang="en-GB"/>
          </a:p>
        </p:txBody>
      </p:sp>
      <p:sp>
        <p:nvSpPr>
          <p:cNvPr id="5" name="Footer Placeholder 4">
            <a:extLst>
              <a:ext uri="{FF2B5EF4-FFF2-40B4-BE49-F238E27FC236}">
                <a16:creationId xmlns:a16="http://schemas.microsoft.com/office/drawing/2014/main" id="{7513641E-80D5-4C79-863E-65F41E1723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D2B784-F324-4A6D-9982-FD73FF448D42}"/>
              </a:ext>
            </a:extLst>
          </p:cNvPr>
          <p:cNvSpPr>
            <a:spLocks noGrp="1"/>
          </p:cNvSpPr>
          <p:nvPr>
            <p:ph type="sldNum" sz="quarter" idx="12"/>
          </p:nvPr>
        </p:nvSpPr>
        <p:spPr/>
        <p:txBody>
          <a:bodyPr/>
          <a:lstStyle/>
          <a:p>
            <a:fld id="{624A2ABC-37D1-4C74-AD22-7D99EFE4DEF5}" type="slidenum">
              <a:rPr lang="en-GB" smtClean="0"/>
              <a:t>‹#›</a:t>
            </a:fld>
            <a:endParaRPr lang="en-GB"/>
          </a:p>
        </p:txBody>
      </p:sp>
    </p:spTree>
    <p:extLst>
      <p:ext uri="{BB962C8B-B14F-4D97-AF65-F5344CB8AC3E}">
        <p14:creationId xmlns:p14="http://schemas.microsoft.com/office/powerpoint/2010/main" val="522722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691798-BD40-4C70-89C8-E4BD8B496FF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9683C7-7166-429C-863C-16DB988414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41946D-BB7D-4AEF-BA47-05D4BA9CC6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117654-94FD-4382-9038-8226AAA7CB61}" type="datetimeFigureOut">
              <a:rPr lang="en-GB" smtClean="0"/>
              <a:t>10/04/2022</a:t>
            </a:fld>
            <a:endParaRPr lang="en-GB"/>
          </a:p>
        </p:txBody>
      </p:sp>
      <p:sp>
        <p:nvSpPr>
          <p:cNvPr id="5" name="Footer Placeholder 4">
            <a:extLst>
              <a:ext uri="{FF2B5EF4-FFF2-40B4-BE49-F238E27FC236}">
                <a16:creationId xmlns:a16="http://schemas.microsoft.com/office/drawing/2014/main" id="{2D77846B-1F16-4D72-A9C0-D8399DF116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80DD38B-7BCC-430D-BD32-CD323731CFE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4A2ABC-37D1-4C74-AD22-7D99EFE4DEF5}" type="slidenum">
              <a:rPr lang="en-GB" smtClean="0"/>
              <a:t>‹#›</a:t>
            </a:fld>
            <a:endParaRPr lang="en-GB"/>
          </a:p>
        </p:txBody>
      </p:sp>
    </p:spTree>
    <p:extLst>
      <p:ext uri="{BB962C8B-B14F-4D97-AF65-F5344CB8AC3E}">
        <p14:creationId xmlns:p14="http://schemas.microsoft.com/office/powerpoint/2010/main" val="3639058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hu.wikipedia.org/wiki/F%C3%A1jl:Nicolae_Ceausescu_driving_the_first_Dacia_car.jpg" TargetMode="External"/><Relationship Id="rId7" Type="http://schemas.openxmlformats.org/officeDocument/2006/relationships/hyperlink" Target="https://en.wikipedia.org/wiki/Coat_of_arms_of_Romania" TargetMode="Externa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hyperlink" Target="https://commons.wikimedia.org/wiki/File:Dacia_(7907517130).jpg" TargetMode="Externa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flickr.com/photos/harry_nl/6555788639"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hyperlink" Target="https://www.osv.ltd.uk/renault/" TargetMode="Externa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spoon334.deviantart.com/art/Dacia-1300-Spoon-Edition-2015-1-585633454"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ritkanlathatotortenelem.blog.hu/page/3"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Dacia_Pick-Up" TargetMode="External"/><Relationship Id="rId7" Type="http://schemas.openxmlformats.org/officeDocument/2006/relationships/hyperlink" Target="https://creativecommons.org/licenses/by-sa/3.0/" TargetMode="External"/><Relationship Id="rId2" Type="http://schemas.openxmlformats.org/officeDocument/2006/relationships/image" Target="../media/image7.jpg"/><Relationship Id="rId1" Type="http://schemas.openxmlformats.org/officeDocument/2006/relationships/slideLayout" Target="../slideLayouts/slideLayout2.xml"/><Relationship Id="rId6" Type="http://schemas.openxmlformats.org/officeDocument/2006/relationships/hyperlink" Target="https://creativecommons.org/licenses/by-nc/3.0/" TargetMode="External"/><Relationship Id="rId5" Type="http://schemas.openxmlformats.org/officeDocument/2006/relationships/hyperlink" Target="https://bisshoqp.blogspot.com/2017/03/dacia-1304-pick-up-1981-deagostini.html" TargetMode="External"/><Relationship Id="rId4" Type="http://schemas.openxmlformats.org/officeDocument/2006/relationships/image" Target="../media/image8.jpg"/></Relationships>
</file>

<file path=ppt/slides/_rels/slide7.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3" Type="http://schemas.openxmlformats.org/officeDocument/2006/relationships/hyperlink" Target="https://www.flickr.com/photos/tandemracer/4202683358" TargetMode="External"/><Relationship Id="rId7" Type="http://schemas.openxmlformats.org/officeDocument/2006/relationships/hyperlink" Target="http://www.flickr.com/photos/hugo90/6350959863/" TargetMode="External"/><Relationship Id="rId2" Type="http://schemas.openxmlformats.org/officeDocument/2006/relationships/image" Target="../media/image9.jpg"/><Relationship Id="rId1" Type="http://schemas.openxmlformats.org/officeDocument/2006/relationships/slideLayout" Target="../slideLayouts/slideLayout2.xml"/><Relationship Id="rId6" Type="http://schemas.openxmlformats.org/officeDocument/2006/relationships/image" Target="../media/image11.jpg"/><Relationship Id="rId5" Type="http://schemas.openxmlformats.org/officeDocument/2006/relationships/hyperlink" Target="https://libreshot.com/little-blue-car/" TargetMode="External"/><Relationship Id="rId4" Type="http://schemas.openxmlformats.org/officeDocument/2006/relationships/image" Target="../media/image10.jpg"/></Relationships>
</file>

<file path=ppt/slides/_rels/slide8.xml.rels><?xml version="1.0" encoding="UTF-8" standalone="yes"?>
<Relationships xmlns="http://schemas.openxmlformats.org/package/2006/relationships"><Relationship Id="rId8" Type="http://schemas.openxmlformats.org/officeDocument/2006/relationships/hyperlink" Target="https://www.osv.ltd.uk/renault/" TargetMode="External"/><Relationship Id="rId3" Type="http://schemas.openxmlformats.org/officeDocument/2006/relationships/hyperlink" Target="https://www.pngall.com/renault-png" TargetMode="External"/><Relationship Id="rId7" Type="http://schemas.openxmlformats.org/officeDocument/2006/relationships/hyperlink" Target="https://www.osv.ltd.uk/volvo/" TargetMode="Externa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hyperlink" Target="https://www.osv.ltd.uk/skoda/" TargetMode="External"/><Relationship Id="rId11" Type="http://schemas.openxmlformats.org/officeDocument/2006/relationships/hyperlink" Target="https://creativecommons.org/licenses/by-nc/3.0/" TargetMode="External"/><Relationship Id="rId5" Type="http://schemas.openxmlformats.org/officeDocument/2006/relationships/hyperlink" Target="http://www.assistenza-clienti.it/dacia/" TargetMode="External"/><Relationship Id="rId10" Type="http://schemas.openxmlformats.org/officeDocument/2006/relationships/hyperlink" Target="https://creativecommons.org/licenses/by-nc-sa/3.0/" TargetMode="External"/><Relationship Id="rId4" Type="http://schemas.openxmlformats.org/officeDocument/2006/relationships/image" Target="../media/image13.jpg"/><Relationship Id="rId9" Type="http://schemas.openxmlformats.org/officeDocument/2006/relationships/hyperlink" Target="https://www.osv.ltd.uk/dacia/logan-mcv-stepway-estate/"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spotlightmetal.com/smart-joining-and-measuring-are-the-basis-of-bmws-lightweight-material-mix-a-712112/" TargetMode="External"/><Relationship Id="rId2" Type="http://schemas.openxmlformats.org/officeDocument/2006/relationships/image" Target="../media/image14.jpg"/><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2018.igem.org/Team:Marburg/Labautomation" TargetMode="Externa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hyperlink" Target="https://www.pexels.com/photo/paper-rollers-printing-press-22722/"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en.wikipedia.org/wiki/Automotive_paint" TargetMode="External"/><Relationship Id="rId2" Type="http://schemas.openxmlformats.org/officeDocument/2006/relationships/image" Target="../media/image17.jp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www.theworldsbestever.com/category/cars/page/14/" TargetMode="External"/><Relationship Id="rId4" Type="http://schemas.openxmlformats.org/officeDocument/2006/relationships/image" Target="../media/image18.jpg"/></Relationships>
</file>

<file path=ppt/slides/_rels/slide12.xml.rels><?xml version="1.0" encoding="UTF-8" standalone="yes"?>
<Relationships xmlns="http://schemas.openxmlformats.org/package/2006/relationships"><Relationship Id="rId3" Type="http://schemas.openxmlformats.org/officeDocument/2006/relationships/hyperlink" Target="https://www.wired.it/gadget/motori/2015/07/17/dove-nascono-maserati/" TargetMode="External"/><Relationship Id="rId7" Type="http://schemas.openxmlformats.org/officeDocument/2006/relationships/hyperlink" Target="https://creativecommons.org/licenses/by-nc-sa/3.0/" TargetMode="External"/><Relationship Id="rId2" Type="http://schemas.openxmlformats.org/officeDocument/2006/relationships/image" Target="../media/image19.jpg"/><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s://ripituc.blogspot.com/2011/07/fiat-might-build-jeeps-at-zastava-plant.html" TargetMode="External"/><Relationship Id="rId4" Type="http://schemas.openxmlformats.org/officeDocument/2006/relationships/image" Target="../media/image20.jpg"/></Relationships>
</file>

<file path=ppt/slides/_rels/slide13.xml.rels><?xml version="1.0" encoding="UTF-8" standalone="yes"?>
<Relationships xmlns="http://schemas.openxmlformats.org/package/2006/relationships"><Relationship Id="rId3" Type="http://schemas.openxmlformats.org/officeDocument/2006/relationships/hyperlink" Target="https://www.wallpaperflare.com/bodywork-car-factory-industrial-kuka-machine-metal-motion-blur-wallpaper-hqbtw" TargetMode="External"/><Relationship Id="rId2" Type="http://schemas.openxmlformats.org/officeDocument/2006/relationships/image" Target="../media/image21.jpg"/><Relationship Id="rId1" Type="http://schemas.openxmlformats.org/officeDocument/2006/relationships/slideLayout" Target="../slideLayouts/slideLayout2.xml"/><Relationship Id="rId5" Type="http://schemas.openxmlformats.org/officeDocument/2006/relationships/hyperlink" Target="https://www.wallpaperflare.com/robot-technology-kuka-car-vehicle-welding-bodywork-factory-wallpaper-colmr" TargetMode="External"/><Relationship Id="rId4" Type="http://schemas.openxmlformats.org/officeDocument/2006/relationships/image" Target="../media/image22.jpg"/></Relationships>
</file>

<file path=ppt/slides/_rels/slide14.xml.rels><?xml version="1.0" encoding="UTF-8" standalone="yes"?>
<Relationships xmlns="http://schemas.openxmlformats.org/package/2006/relationships"><Relationship Id="rId3" Type="http://schemas.openxmlformats.org/officeDocument/2006/relationships/hyperlink" Target="https://www.flickr.com/photos/23363966@N02/36824269914" TargetMode="External"/><Relationship Id="rId2" Type="http://schemas.openxmlformats.org/officeDocument/2006/relationships/image" Target="../media/image23.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creativecommons.org/licenses/by-nc/3.0/" TargetMode="External"/><Relationship Id="rId3" Type="http://schemas.openxmlformats.org/officeDocument/2006/relationships/hyperlink" Target="https://commons.wikimedia.org/wiki/File:Dacia_Dokker_Stepway_-_Mondial_de_l'Automobile_de_Paris_2014_-_004.jpg" TargetMode="External"/><Relationship Id="rId7" Type="http://schemas.openxmlformats.org/officeDocument/2006/relationships/hyperlink" Target="https://www.groenlicht.be/2012/01/05/officieel-dacia-lodgy-zevenzitter-2012/" TargetMode="External"/><Relationship Id="rId2" Type="http://schemas.openxmlformats.org/officeDocument/2006/relationships/image" Target="../media/image24.jpg"/><Relationship Id="rId1" Type="http://schemas.openxmlformats.org/officeDocument/2006/relationships/slideLayout" Target="../slideLayouts/slideLayout2.xml"/><Relationship Id="rId6" Type="http://schemas.openxmlformats.org/officeDocument/2006/relationships/image" Target="../media/image26.jpg"/><Relationship Id="rId5" Type="http://schemas.openxmlformats.org/officeDocument/2006/relationships/hyperlink" Target="https://www.flickr.com/photos/11637902@N07/7091574161" TargetMode="External"/><Relationship Id="rId10" Type="http://schemas.openxmlformats.org/officeDocument/2006/relationships/hyperlink" Target="https://creativecommons.org/licenses/by-sa/3.0/" TargetMode="External"/><Relationship Id="rId4" Type="http://schemas.openxmlformats.org/officeDocument/2006/relationships/image" Target="../media/image25.jpg"/><Relationship Id="rId9" Type="http://schemas.openxmlformats.org/officeDocument/2006/relationships/hyperlink" Target="https://creativecommons.org/licenses/by-nc-sa/3.0/"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wired.it/gadget/motori/2020/10/19/dacia-spring-economica-caratteristiche/" TargetMode="External"/><Relationship Id="rId7" Type="http://schemas.openxmlformats.org/officeDocument/2006/relationships/hyperlink" Target="https://creativecommons.org/licenses/by-nc-nd/3.0/" TargetMode="External"/><Relationship Id="rId2" Type="http://schemas.openxmlformats.org/officeDocument/2006/relationships/image" Target="../media/image27.jpg"/><Relationship Id="rId1" Type="http://schemas.openxmlformats.org/officeDocument/2006/relationships/slideLayout" Target="../slideLayouts/slideLayout2.xml"/><Relationship Id="rId6" Type="http://schemas.openxmlformats.org/officeDocument/2006/relationships/hyperlink" Target="https://creativecommons.org/licenses/by-nc/3.0/" TargetMode="External"/><Relationship Id="rId5" Type="http://schemas.openxmlformats.org/officeDocument/2006/relationships/hyperlink" Target="https://www.groenlicht.be/2020/10/16/officieel-dacia-spring-electric-2020/" TargetMode="External"/><Relationship Id="rId4" Type="http://schemas.openxmlformats.org/officeDocument/2006/relationships/image" Target="../media/image28.jpg"/></Relationships>
</file>

<file path=ppt/slides/_rels/slide17.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hyperlink" Target="https://www.osv.ltd.uk/dacia/duster-diesel-estate/" TargetMode="Externa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globedia.com/renault-duster-presentacion-salta"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www.groenlicht.be/2009/03/02/officieel-dacia-duster/" TargetMode="External"/><Relationship Id="rId7" Type="http://schemas.openxmlformats.org/officeDocument/2006/relationships/hyperlink" Target="https://creativecommons.org/licenses/by-nc-sa/3.0/" TargetMode="External"/><Relationship Id="rId2" Type="http://schemas.openxmlformats.org/officeDocument/2006/relationships/image" Target="../media/image30.jp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www.stunningautos.com/news/next-generation-renault-duster-will-be-based-on-global-platform-in-india-3321/" TargetMode="External"/><Relationship Id="rId4" Type="http://schemas.openxmlformats.org/officeDocument/2006/relationships/image" Target="../media/image31.jpg"/></Relationships>
</file>

<file path=ppt/slides/_rels/slide19.xml.rels><?xml version="1.0" encoding="UTF-8" standalone="yes"?>
<Relationships xmlns="http://schemas.openxmlformats.org/package/2006/relationships"><Relationship Id="rId3" Type="http://schemas.openxmlformats.org/officeDocument/2006/relationships/hyperlink" Target="https://gearstations.blogspot.com/2021/02/new-dacia-sandero-stepway-bi-fuel-2021_23.html" TargetMode="External"/><Relationship Id="rId2" Type="http://schemas.openxmlformats.org/officeDocument/2006/relationships/image" Target="../media/image32.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www.dacia.co.uk/" TargetMode="External"/><Relationship Id="rId7" Type="http://schemas.openxmlformats.org/officeDocument/2006/relationships/hyperlink" Target="https://creativecommons.org/licenses/by-sa/3.0/" TargetMode="External"/><Relationship Id="rId2" Type="http://schemas.openxmlformats.org/officeDocument/2006/relationships/hyperlink" Target="http://www.osv.ltd.uk/" TargetMode="External"/><Relationship Id="rId1" Type="http://schemas.openxmlformats.org/officeDocument/2006/relationships/slideLayout" Target="../slideLayouts/slideLayout2.xml"/><Relationship Id="rId6" Type="http://schemas.openxmlformats.org/officeDocument/2006/relationships/hyperlink" Target="https://sealview.deviantart.com/art/Dacia-1410-Sport-186681470" TargetMode="External"/><Relationship Id="rId5" Type="http://schemas.openxmlformats.org/officeDocument/2006/relationships/image" Target="../media/image33.jpg"/><Relationship Id="rId4" Type="http://schemas.openxmlformats.org/officeDocument/2006/relationships/hyperlink" Target="http://www.gruprenault.r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C9F64E8-8F1D-4A06-B1A4-685E72C092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9073D962-D3D2-4A72-8593-65C213CBFF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4" y="633619"/>
            <a:ext cx="4520912"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19319D4-3CFD-406B-A111-5BC19CD960DB}"/>
              </a:ext>
            </a:extLst>
          </p:cNvPr>
          <p:cNvSpPr>
            <a:spLocks noGrp="1"/>
          </p:cNvSpPr>
          <p:nvPr>
            <p:ph type="title"/>
          </p:nvPr>
        </p:nvSpPr>
        <p:spPr>
          <a:xfrm>
            <a:off x="838200" y="978408"/>
            <a:ext cx="3721608" cy="1106424"/>
          </a:xfrm>
        </p:spPr>
        <p:txBody>
          <a:bodyPr>
            <a:normAutofit/>
          </a:bodyPr>
          <a:lstStyle/>
          <a:p>
            <a:r>
              <a:rPr lang="en-GB" sz="2400"/>
              <a:t>              DIGITAL SKILLS AND RESEARCH </a:t>
            </a:r>
            <a:br>
              <a:rPr lang="en-GB" sz="2400"/>
            </a:br>
            <a:r>
              <a:rPr lang="en-GB" sz="2400"/>
              <a:t>                METHODS        </a:t>
            </a:r>
          </a:p>
        </p:txBody>
      </p:sp>
      <p:sp>
        <p:nvSpPr>
          <p:cNvPr id="22" name="Rectangle 21">
            <a:extLst>
              <a:ext uri="{FF2B5EF4-FFF2-40B4-BE49-F238E27FC236}">
                <a16:creationId xmlns:a16="http://schemas.microsoft.com/office/drawing/2014/main" id="{2387511B-F6E1-4929-AC90-94FB8B6B0F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AA58F78C-27AB-465F-AA33-15E08AF267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2693" y="2185416"/>
            <a:ext cx="366674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2FFC91B-DEB8-46A4-8EEC-AB4607D20F76}"/>
              </a:ext>
            </a:extLst>
          </p:cNvPr>
          <p:cNvSpPr>
            <a:spLocks noGrp="1"/>
          </p:cNvSpPr>
          <p:nvPr>
            <p:ph idx="1"/>
          </p:nvPr>
        </p:nvSpPr>
        <p:spPr>
          <a:xfrm>
            <a:off x="838200" y="2368296"/>
            <a:ext cx="3721608" cy="3502152"/>
          </a:xfrm>
        </p:spPr>
        <p:txBody>
          <a:bodyPr>
            <a:normAutofit/>
          </a:bodyPr>
          <a:lstStyle/>
          <a:p>
            <a:pPr marL="0" indent="0">
              <a:buNone/>
            </a:pPr>
            <a:r>
              <a:rPr lang="en-GB" sz="1400"/>
              <a:t>                 BMSW4003</a:t>
            </a:r>
          </a:p>
          <a:p>
            <a:pPr marL="0" indent="0">
              <a:buNone/>
            </a:pPr>
            <a:r>
              <a:rPr lang="en-GB" sz="1400"/>
              <a:t>              </a:t>
            </a:r>
          </a:p>
          <a:p>
            <a:pPr marL="0" indent="0">
              <a:buNone/>
            </a:pPr>
            <a:r>
              <a:rPr lang="en-GB" sz="1400"/>
              <a:t>                     THE DACIA CAR</a:t>
            </a:r>
          </a:p>
          <a:p>
            <a:pPr marL="0" indent="0">
              <a:buNone/>
            </a:pPr>
            <a:r>
              <a:rPr lang="en-GB" sz="1400"/>
              <a:t>STUDENTS: MIHAITA GHEORGHE(2120440)</a:t>
            </a:r>
          </a:p>
          <a:p>
            <a:pPr marL="0" indent="0">
              <a:buNone/>
            </a:pPr>
            <a:r>
              <a:rPr lang="en-GB" sz="1400"/>
              <a:t>                    GEORGIAN  VOINEA (2118447)</a:t>
            </a:r>
          </a:p>
          <a:p>
            <a:pPr marL="0" indent="0">
              <a:buNone/>
            </a:pPr>
            <a:r>
              <a:rPr lang="en-GB" sz="1400"/>
              <a:t>                    MARIAN  TUDOR (2125221)</a:t>
            </a:r>
          </a:p>
          <a:p>
            <a:pPr marL="0" indent="0">
              <a:buNone/>
            </a:pPr>
            <a:r>
              <a:rPr lang="en-GB" sz="1400"/>
              <a:t>                    PAVEL  PAVLOV  (2121294)</a:t>
            </a:r>
          </a:p>
          <a:p>
            <a:pPr marL="0" indent="0">
              <a:buNone/>
            </a:pPr>
            <a:endParaRPr lang="en-GB" sz="1400"/>
          </a:p>
          <a:p>
            <a:pPr marL="0" indent="0">
              <a:buNone/>
            </a:pPr>
            <a:r>
              <a:rPr lang="en-GB" sz="1400"/>
              <a:t>LECTURER : RIAZ BHATTI</a:t>
            </a:r>
          </a:p>
          <a:p>
            <a:pPr marL="0" indent="0">
              <a:buNone/>
            </a:pPr>
            <a:r>
              <a:rPr lang="en-GB" sz="1400"/>
              <a:t>UNIVERSITY OF WALES TRINITY SAINT DAVID</a:t>
            </a:r>
          </a:p>
          <a:p>
            <a:pPr marL="0" indent="0">
              <a:buNone/>
            </a:pPr>
            <a:r>
              <a:rPr lang="en-GB" sz="1400"/>
              <a:t>DATE : 24.04,2022</a:t>
            </a:r>
          </a:p>
          <a:p>
            <a:pPr marL="0" indent="0">
              <a:buNone/>
            </a:pPr>
            <a:endParaRPr lang="en-GB" sz="1400"/>
          </a:p>
        </p:txBody>
      </p:sp>
      <p:pic>
        <p:nvPicPr>
          <p:cNvPr id="7" name="Picture 6" descr="A group of people standing around a car&#10;&#10;Description automatically generated with low confidence">
            <a:extLst>
              <a:ext uri="{FF2B5EF4-FFF2-40B4-BE49-F238E27FC236}">
                <a16:creationId xmlns:a16="http://schemas.microsoft.com/office/drawing/2014/main" id="{1AC17485-D0D1-449B-B6A7-763A2DCB6F1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881" r="-4" b="-4"/>
          <a:stretch/>
        </p:blipFill>
        <p:spPr>
          <a:xfrm>
            <a:off x="5139862" y="633616"/>
            <a:ext cx="2784937" cy="2747962"/>
          </a:xfrm>
          <a:prstGeom prst="rect">
            <a:avLst/>
          </a:prstGeom>
        </p:spPr>
      </p:pic>
      <p:pic>
        <p:nvPicPr>
          <p:cNvPr id="5" name="Picture 4" descr="A group of cars parked on grass&#10;&#10;Description automatically generated with medium confidence">
            <a:extLst>
              <a:ext uri="{FF2B5EF4-FFF2-40B4-BE49-F238E27FC236}">
                <a16:creationId xmlns:a16="http://schemas.microsoft.com/office/drawing/2014/main" id="{F14B8B51-C8F9-4574-81D5-B19063DEC2A8}"/>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2136" r="12291" b="-2"/>
          <a:stretch/>
        </p:blipFill>
        <p:spPr>
          <a:xfrm>
            <a:off x="5139862" y="3428999"/>
            <a:ext cx="2784937" cy="2228852"/>
          </a:xfrm>
          <a:prstGeom prst="rect">
            <a:avLst/>
          </a:prstGeom>
        </p:spPr>
      </p:pic>
      <p:pic>
        <p:nvPicPr>
          <p:cNvPr id="10" name="Picture 9" descr="A picture containing text, aircraft&#10;&#10;Description automatically generated">
            <a:extLst>
              <a:ext uri="{FF2B5EF4-FFF2-40B4-BE49-F238E27FC236}">
                <a16:creationId xmlns:a16="http://schemas.microsoft.com/office/drawing/2014/main" id="{0AD5FB58-2AB0-4A18-AEF8-A051EAC1BEC5}"/>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9523" r="14960"/>
          <a:stretch/>
        </p:blipFill>
        <p:spPr>
          <a:xfrm>
            <a:off x="8001000" y="633617"/>
            <a:ext cx="3781427" cy="5024234"/>
          </a:xfrm>
          <a:prstGeom prst="rect">
            <a:avLst/>
          </a:prstGeom>
        </p:spPr>
      </p:pic>
      <p:sp>
        <p:nvSpPr>
          <p:cNvPr id="6" name="TextBox 5">
            <a:extLst>
              <a:ext uri="{FF2B5EF4-FFF2-40B4-BE49-F238E27FC236}">
                <a16:creationId xmlns:a16="http://schemas.microsoft.com/office/drawing/2014/main" id="{B4F4D30B-2A23-49FA-AB9C-6E7D6606C03B}"/>
              </a:ext>
            </a:extLst>
          </p:cNvPr>
          <p:cNvSpPr txBox="1"/>
          <p:nvPr/>
        </p:nvSpPr>
        <p:spPr>
          <a:xfrm>
            <a:off x="5515751" y="5929486"/>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commons.wikimedia.org/wiki/File:Dacia_(7907517130).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8" name="TextBox 7">
            <a:extLst>
              <a:ext uri="{FF2B5EF4-FFF2-40B4-BE49-F238E27FC236}">
                <a16:creationId xmlns:a16="http://schemas.microsoft.com/office/drawing/2014/main" id="{5A821E7F-6EC3-4792-81A0-391579B86CC1}"/>
              </a:ext>
            </a:extLst>
          </p:cNvPr>
          <p:cNvSpPr txBox="1"/>
          <p:nvPr/>
        </p:nvSpPr>
        <p:spPr>
          <a:xfrm>
            <a:off x="5515751" y="311275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hu.wikipedia.org/wiki/F%C3%A1jl:Nicolae_Ceausescu_driving_the_first_Dacia_car.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2" name="TextBox 11">
            <a:extLst>
              <a:ext uri="{FF2B5EF4-FFF2-40B4-BE49-F238E27FC236}">
                <a16:creationId xmlns:a16="http://schemas.microsoft.com/office/drawing/2014/main" id="{CC7132FD-02E9-474E-8F58-903E70551331}"/>
              </a:ext>
            </a:extLst>
          </p:cNvPr>
          <p:cNvSpPr txBox="1"/>
          <p:nvPr/>
        </p:nvSpPr>
        <p:spPr>
          <a:xfrm>
            <a:off x="9475385" y="5929486"/>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en.wikipedia.org/wiki/Coat_of_arms_of_Romania">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3569193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15CB6-A083-4C93-AB70-853440B98643}"/>
              </a:ext>
            </a:extLst>
          </p:cNvPr>
          <p:cNvSpPr>
            <a:spLocks noGrp="1"/>
          </p:cNvSpPr>
          <p:nvPr>
            <p:ph type="title"/>
          </p:nvPr>
        </p:nvSpPr>
        <p:spPr/>
        <p:txBody>
          <a:bodyPr/>
          <a:lstStyle/>
          <a:p>
            <a:r>
              <a:rPr lang="en-GB" dirty="0"/>
              <a:t>                        THE DACIA CAR</a:t>
            </a:r>
            <a:br>
              <a:rPr lang="en-GB" dirty="0"/>
            </a:br>
            <a:r>
              <a:rPr lang="en-GB" dirty="0"/>
              <a:t>                      TABLE OF CONTENTS</a:t>
            </a:r>
          </a:p>
        </p:txBody>
      </p:sp>
      <p:sp>
        <p:nvSpPr>
          <p:cNvPr id="3" name="Content Placeholder 2">
            <a:extLst>
              <a:ext uri="{FF2B5EF4-FFF2-40B4-BE49-F238E27FC236}">
                <a16:creationId xmlns:a16="http://schemas.microsoft.com/office/drawing/2014/main" id="{4869AFA7-12A4-41A1-910B-C11861D4640A}"/>
              </a:ext>
            </a:extLst>
          </p:cNvPr>
          <p:cNvSpPr>
            <a:spLocks noGrp="1"/>
          </p:cNvSpPr>
          <p:nvPr>
            <p:ph idx="1"/>
          </p:nvPr>
        </p:nvSpPr>
        <p:spPr/>
        <p:txBody>
          <a:bodyPr>
            <a:normAutofit lnSpcReduction="10000"/>
          </a:bodyPr>
          <a:lstStyle/>
          <a:p>
            <a:r>
              <a:rPr lang="en-GB" dirty="0"/>
              <a:t>INTRODUCTION</a:t>
            </a:r>
          </a:p>
          <a:p>
            <a:r>
              <a:rPr lang="en-GB" dirty="0"/>
              <a:t>BACKGROUND </a:t>
            </a:r>
            <a:r>
              <a:rPr lang="en-GB"/>
              <a:t>OF ORGANIZATION</a:t>
            </a:r>
            <a:endParaRPr lang="en-GB" dirty="0"/>
          </a:p>
          <a:p>
            <a:r>
              <a:rPr lang="en-GB" dirty="0"/>
              <a:t>CHALLENGES BEFORE INTRODUCING MODERN TECHNOLOGY</a:t>
            </a:r>
          </a:p>
          <a:p>
            <a:r>
              <a:rPr lang="en-GB" dirty="0"/>
              <a:t>INSIGHTS OF MODERN TECHNOLOGY INTRODUCED</a:t>
            </a:r>
          </a:p>
          <a:p>
            <a:r>
              <a:rPr lang="en-GB" dirty="0"/>
              <a:t>IMPACTS OF MODERN TECHNOLOGY</a:t>
            </a:r>
          </a:p>
          <a:p>
            <a:r>
              <a:rPr lang="en-GB" dirty="0"/>
              <a:t>LESSONS DRAWN FROM THE CASE STUDY</a:t>
            </a:r>
          </a:p>
          <a:p>
            <a:r>
              <a:rPr lang="en-GB" dirty="0"/>
              <a:t>CONCLUSION</a:t>
            </a:r>
          </a:p>
          <a:p>
            <a:r>
              <a:rPr lang="en-GB" dirty="0"/>
              <a:t>REFERENCES</a:t>
            </a:r>
          </a:p>
          <a:p>
            <a:r>
              <a:rPr lang="en-GB" dirty="0"/>
              <a:t>QUESTIONS &amp; ANSWERS</a:t>
            </a:r>
          </a:p>
        </p:txBody>
      </p:sp>
    </p:spTree>
    <p:extLst>
      <p:ext uri="{BB962C8B-B14F-4D97-AF65-F5344CB8AC3E}">
        <p14:creationId xmlns:p14="http://schemas.microsoft.com/office/powerpoint/2010/main" val="2227115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0">
            <a:extLst>
              <a:ext uri="{FF2B5EF4-FFF2-40B4-BE49-F238E27FC236}">
                <a16:creationId xmlns:a16="http://schemas.microsoft.com/office/drawing/2014/main" id="{4B6ECB93-D7FF-4F09-A8ED-D4588EE7C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91109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3CCE39-5899-46A7-B823-7A6755207FE2}"/>
              </a:ext>
            </a:extLst>
          </p:cNvPr>
          <p:cNvSpPr>
            <a:spLocks noGrp="1"/>
          </p:cNvSpPr>
          <p:nvPr>
            <p:ph type="title"/>
          </p:nvPr>
        </p:nvSpPr>
        <p:spPr>
          <a:xfrm>
            <a:off x="838200" y="365760"/>
            <a:ext cx="10515600" cy="1325563"/>
          </a:xfrm>
        </p:spPr>
        <p:txBody>
          <a:bodyPr>
            <a:normAutofit/>
          </a:bodyPr>
          <a:lstStyle/>
          <a:p>
            <a:r>
              <a:rPr lang="en-GB">
                <a:solidFill>
                  <a:schemeClr val="bg1"/>
                </a:solidFill>
              </a:rPr>
              <a:t>                     INTRODUCTION</a:t>
            </a:r>
            <a:br>
              <a:rPr lang="en-GB">
                <a:solidFill>
                  <a:schemeClr val="bg1"/>
                </a:solidFill>
              </a:rPr>
            </a:br>
            <a:r>
              <a:rPr lang="en-GB">
                <a:solidFill>
                  <a:schemeClr val="bg1"/>
                </a:solidFill>
              </a:rPr>
              <a:t> </a:t>
            </a:r>
          </a:p>
        </p:txBody>
      </p:sp>
      <p:sp>
        <p:nvSpPr>
          <p:cNvPr id="3" name="Content Placeholder 2">
            <a:extLst>
              <a:ext uri="{FF2B5EF4-FFF2-40B4-BE49-F238E27FC236}">
                <a16:creationId xmlns:a16="http://schemas.microsoft.com/office/drawing/2014/main" id="{78BCAAB8-1F76-40A9-BDC8-F9AA8721ACE8}"/>
              </a:ext>
            </a:extLst>
          </p:cNvPr>
          <p:cNvSpPr>
            <a:spLocks noGrp="1"/>
          </p:cNvSpPr>
          <p:nvPr>
            <p:ph idx="1"/>
          </p:nvPr>
        </p:nvSpPr>
        <p:spPr>
          <a:xfrm>
            <a:off x="841248" y="2276857"/>
            <a:ext cx="5015484" cy="3900106"/>
          </a:xfrm>
        </p:spPr>
        <p:txBody>
          <a:bodyPr anchor="ctr">
            <a:normAutofit/>
          </a:bodyPr>
          <a:lstStyle/>
          <a:p>
            <a:pPr marL="0" indent="0">
              <a:buNone/>
            </a:pPr>
            <a:r>
              <a:rPr lang="en-GB" sz="2200" b="0" i="0">
                <a:effectLst/>
                <a:latin typeface="Renault-Regular"/>
              </a:rPr>
              <a:t>       At the end of the 1960s, 120 km from Bucharest, close to Mioveni, the Dacia brand was being born, the result of collaboration between the Romanian government and French manufacturer Renault. At the time, Mioveni was just a small village and the plant, which had been created in 1943 to manufacture aircraft engines and equipment, had an annual production capacity of just 40,000 vehicles</a:t>
            </a:r>
            <a:endParaRPr lang="en-GB" sz="2200"/>
          </a:p>
        </p:txBody>
      </p:sp>
      <p:pic>
        <p:nvPicPr>
          <p:cNvPr id="5" name="Picture 4" descr="A small yellow car&#10;&#10;Description automatically generated with medium confidence">
            <a:extLst>
              <a:ext uri="{FF2B5EF4-FFF2-40B4-BE49-F238E27FC236}">
                <a16:creationId xmlns:a16="http://schemas.microsoft.com/office/drawing/2014/main" id="{A1E827BA-A00E-4E47-A952-AB89FBFCECD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825" r="5797" b="-1"/>
          <a:stretch/>
        </p:blipFill>
        <p:spPr>
          <a:xfrm>
            <a:off x="6335270" y="2276857"/>
            <a:ext cx="5015484" cy="3900106"/>
          </a:xfrm>
          <a:prstGeom prst="rect">
            <a:avLst/>
          </a:prstGeom>
        </p:spPr>
      </p:pic>
      <p:sp>
        <p:nvSpPr>
          <p:cNvPr id="6" name="TextBox 5">
            <a:extLst>
              <a:ext uri="{FF2B5EF4-FFF2-40B4-BE49-F238E27FC236}">
                <a16:creationId xmlns:a16="http://schemas.microsoft.com/office/drawing/2014/main" id="{CAC5D1AB-6C88-4A74-BE4A-19C465F24A7D}"/>
              </a:ext>
            </a:extLst>
          </p:cNvPr>
          <p:cNvSpPr txBox="1"/>
          <p:nvPr/>
        </p:nvSpPr>
        <p:spPr>
          <a:xfrm>
            <a:off x="8910663" y="5976908"/>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harry_nl/6555788639">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714393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C7B01F-7C8F-4AFE-90CF-D3DD8829EA67}"/>
              </a:ext>
            </a:extLst>
          </p:cNvPr>
          <p:cNvSpPr>
            <a:spLocks noGrp="1"/>
          </p:cNvSpPr>
          <p:nvPr>
            <p:ph type="title"/>
          </p:nvPr>
        </p:nvSpPr>
        <p:spPr>
          <a:xfrm>
            <a:off x="640080" y="325369"/>
            <a:ext cx="4368602" cy="1956841"/>
          </a:xfrm>
        </p:spPr>
        <p:txBody>
          <a:bodyPr anchor="b">
            <a:normAutofit/>
          </a:bodyPr>
          <a:lstStyle/>
          <a:p>
            <a:r>
              <a:rPr lang="en-GB" sz="4600" dirty="0"/>
              <a:t>BACKGROUND OF ORGANIZATION</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94B93E-1617-41C5-B153-7E798AAD568B}"/>
              </a:ext>
            </a:extLst>
          </p:cNvPr>
          <p:cNvSpPr>
            <a:spLocks noGrp="1"/>
          </p:cNvSpPr>
          <p:nvPr>
            <p:ph idx="1"/>
          </p:nvPr>
        </p:nvSpPr>
        <p:spPr>
          <a:xfrm>
            <a:off x="640080" y="2872899"/>
            <a:ext cx="4243589" cy="3320668"/>
          </a:xfrm>
        </p:spPr>
        <p:txBody>
          <a:bodyPr>
            <a:normAutofit/>
          </a:bodyPr>
          <a:lstStyle/>
          <a:p>
            <a:r>
              <a:rPr lang="en-GB" sz="1000" b="0" i="0">
                <a:effectLst/>
                <a:latin typeface="Roboto" panose="02000000000000000000" pitchFamily="2" charset="0"/>
              </a:rPr>
              <a:t>Founded in 1966, Dacia was founded under the name Uzina de Autoturisme Pitesti (UAP). The main factory was built in 1968 in Colibasi, now Mioveni.</a:t>
            </a:r>
          </a:p>
          <a:p>
            <a:r>
              <a:rPr lang="en-GB" sz="1000" b="0" i="0">
                <a:effectLst/>
                <a:latin typeface="Roboto" panose="02000000000000000000" pitchFamily="2" charset="0"/>
              </a:rPr>
              <a:t>Dacia acquired the basic design and tooling of the Renault 12. However, until the tooling was ready, the decision was made to produce the </a:t>
            </a:r>
            <a:r>
              <a:rPr lang="en-GB" sz="1000" b="0" i="0" u="none" strike="noStrike">
                <a:effectLst/>
                <a:latin typeface="Roboto" panose="02000000000000000000" pitchFamily="2" charset="0"/>
                <a:hlinkClick r:id="rId2"/>
              </a:rPr>
              <a:t>Renault </a:t>
            </a:r>
            <a:r>
              <a:rPr lang="en-GB" sz="1000" b="0" i="0">
                <a:effectLst/>
                <a:latin typeface="Roboto" panose="02000000000000000000" pitchFamily="2" charset="0"/>
              </a:rPr>
              <a:t>8 under licence. This was known as the Dacia 1100, and was the first Dacia produced. 37,546 models of the Dacia 1100 were produced. There was another version, the 1100S, but it was produced in limited numbers and was for the police and used in motor racing. This had twin headlamps and a more powerful engine. The 1301 Lux Super was introduced in 1974 and came with features including a radio, a heated rear screen and windscreen mirrors on both sides. However, this model was reserved for the Communist Party Nomenklatura. The Dacia 2000, essentially the Renault 20, was also only reserved for the Party elite, and you could only get it in dark blue or black. Therefore, numbers of this model were very limited.</a:t>
            </a:r>
          </a:p>
          <a:p>
            <a:endParaRPr lang="en-GB" sz="1000"/>
          </a:p>
        </p:txBody>
      </p:sp>
      <p:pic>
        <p:nvPicPr>
          <p:cNvPr id="5" name="Picture 4" descr="A car driving on a road&#10;&#10;Description automatically generated with medium confidence">
            <a:extLst>
              <a:ext uri="{FF2B5EF4-FFF2-40B4-BE49-F238E27FC236}">
                <a16:creationId xmlns:a16="http://schemas.microsoft.com/office/drawing/2014/main" id="{BE11E46A-BA14-4E8D-BBBA-47A4C3A8AEC3}"/>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2790" r="2079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72070C6C-79B1-48FC-83A4-C3BC13DFFFD9}"/>
              </a:ext>
            </a:extLst>
          </p:cNvPr>
          <p:cNvSpPr txBox="1"/>
          <p:nvPr/>
        </p:nvSpPr>
        <p:spPr>
          <a:xfrm>
            <a:off x="9732673" y="6657945"/>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spoon334.deviantart.com/art/Dacia-1300-Spoon-Edition-2015-1-585633454">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753620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93E89A-793A-4923-927C-4A0B3E30702C}"/>
              </a:ext>
            </a:extLst>
          </p:cNvPr>
          <p:cNvSpPr>
            <a:spLocks noGrp="1"/>
          </p:cNvSpPr>
          <p:nvPr>
            <p:ph type="title"/>
          </p:nvPr>
        </p:nvSpPr>
        <p:spPr>
          <a:xfrm>
            <a:off x="572493" y="238539"/>
            <a:ext cx="11018520" cy="1434415"/>
          </a:xfrm>
        </p:spPr>
        <p:txBody>
          <a:bodyPr anchor="b">
            <a:normAutofit/>
          </a:bodyPr>
          <a:lstStyle/>
          <a:p>
            <a:r>
              <a:rPr lang="en-GB" sz="5400" dirty="0"/>
              <a:t>BACKGROUND OF ORGANIZATION</a:t>
            </a:r>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E12D80-9B30-4F42-AFBC-6A01B5EE1902}"/>
              </a:ext>
            </a:extLst>
          </p:cNvPr>
          <p:cNvSpPr>
            <a:spLocks noGrp="1"/>
          </p:cNvSpPr>
          <p:nvPr>
            <p:ph idx="1"/>
          </p:nvPr>
        </p:nvSpPr>
        <p:spPr>
          <a:xfrm>
            <a:off x="572493" y="2071316"/>
            <a:ext cx="6713552" cy="4119172"/>
          </a:xfrm>
        </p:spPr>
        <p:txBody>
          <a:bodyPr anchor="t">
            <a:normAutofit/>
          </a:bodyPr>
          <a:lstStyle/>
          <a:p>
            <a:r>
              <a:rPr lang="en-GB" sz="1700" b="0" i="0" dirty="0">
                <a:effectLst/>
                <a:latin typeface="Roboto" panose="02000000000000000000" pitchFamily="2" charset="0"/>
              </a:rPr>
              <a:t>The 1310 was known as the Dacia </a:t>
            </a:r>
            <a:r>
              <a:rPr lang="en-GB" sz="1700" b="0" i="0" dirty="0" err="1">
                <a:effectLst/>
                <a:latin typeface="Roboto" panose="02000000000000000000" pitchFamily="2" charset="0"/>
              </a:rPr>
              <a:t>Denem</a:t>
            </a:r>
            <a:r>
              <a:rPr lang="en-GB" sz="1700" b="0" i="0" dirty="0">
                <a:effectLst/>
                <a:latin typeface="Roboto" panose="02000000000000000000" pitchFamily="2" charset="0"/>
              </a:rPr>
              <a:t> here in the United Kingdom, and it was considered the top of the range model. It boasted a five-speed gearbox, alloy wheels and electric windows. It was launched in 1981, under the name 1310 in Romania. The slogan for the car was “The Very Acceptable Dacia </a:t>
            </a:r>
            <a:r>
              <a:rPr lang="en-GB" sz="1700" b="0" i="0" dirty="0" err="1">
                <a:effectLst/>
                <a:latin typeface="Roboto" panose="02000000000000000000" pitchFamily="2" charset="0"/>
              </a:rPr>
              <a:t>Denem</a:t>
            </a:r>
            <a:r>
              <a:rPr lang="en-GB" sz="1700" b="0" i="0" dirty="0">
                <a:effectLst/>
                <a:latin typeface="Roboto" panose="02000000000000000000" pitchFamily="2" charset="0"/>
              </a:rPr>
              <a:t>” but unfortunately, it was not meant to be.</a:t>
            </a:r>
          </a:p>
          <a:p>
            <a:r>
              <a:rPr lang="en-GB" sz="1700" b="0" i="0" dirty="0">
                <a:effectLst/>
                <a:latin typeface="Roboto" panose="02000000000000000000" pitchFamily="2" charset="0"/>
              </a:rPr>
              <a:t>Sales were limited, and it is thought that there are less than 10 surviving to this day. The Romanian Embassy in South Kensington did keep a fleet of the </a:t>
            </a:r>
            <a:r>
              <a:rPr lang="en-GB" sz="1700" b="0" i="0" dirty="0" err="1">
                <a:effectLst/>
                <a:latin typeface="Roboto" panose="02000000000000000000" pitchFamily="2" charset="0"/>
              </a:rPr>
              <a:t>Danem’s</a:t>
            </a:r>
            <a:r>
              <a:rPr lang="en-GB" sz="1700" b="0" i="0" dirty="0">
                <a:effectLst/>
                <a:latin typeface="Roboto" panose="02000000000000000000" pitchFamily="2" charset="0"/>
              </a:rPr>
              <a:t> until the mid-1990’s. The pick-up version, known as the Shifter, continued to sell into the 1990s and the </a:t>
            </a:r>
            <a:r>
              <a:rPr lang="en-GB" sz="1700" b="0" i="0" dirty="0" err="1">
                <a:effectLst/>
                <a:latin typeface="Roboto" panose="02000000000000000000" pitchFamily="2" charset="0"/>
              </a:rPr>
              <a:t>Aro</a:t>
            </a:r>
            <a:r>
              <a:rPr lang="en-GB" sz="1700" b="0" i="0" dirty="0">
                <a:effectLst/>
                <a:latin typeface="Roboto" panose="02000000000000000000" pitchFamily="2" charset="0"/>
              </a:rPr>
              <a:t> 10 was sold as the Dacia Duster. However, the </a:t>
            </a:r>
            <a:r>
              <a:rPr lang="en-GB" sz="1700" b="0" i="0" dirty="0" err="1">
                <a:effectLst/>
                <a:latin typeface="Roboto" panose="02000000000000000000" pitchFamily="2" charset="0"/>
              </a:rPr>
              <a:t>Danem</a:t>
            </a:r>
            <a:r>
              <a:rPr lang="en-GB" sz="1700" b="0" i="0" dirty="0">
                <a:effectLst/>
                <a:latin typeface="Roboto" panose="02000000000000000000" pitchFamily="2" charset="0"/>
              </a:rPr>
              <a:t> itself was pulled in late 1982.</a:t>
            </a:r>
          </a:p>
          <a:p>
            <a:r>
              <a:rPr lang="en-GB" sz="1700" b="0" i="0" dirty="0">
                <a:effectLst/>
                <a:latin typeface="Roboto" panose="02000000000000000000" pitchFamily="2" charset="0"/>
              </a:rPr>
              <a:t>The Sport model was produced around the same time, and the two-door Dacia 1310 Sport, later the 1410 Sport, was available to the general public. However, they were extremely popular for rallies, and racing drivers saw huge success with them.</a:t>
            </a:r>
          </a:p>
          <a:p>
            <a:endParaRPr lang="en-GB" sz="1700" dirty="0"/>
          </a:p>
        </p:txBody>
      </p:sp>
      <p:pic>
        <p:nvPicPr>
          <p:cNvPr id="5" name="Picture 4" descr="A small car parked in front of a building&#10;&#10;Description automatically generated with low confidence">
            <a:extLst>
              <a:ext uri="{FF2B5EF4-FFF2-40B4-BE49-F238E27FC236}">
                <a16:creationId xmlns:a16="http://schemas.microsoft.com/office/drawing/2014/main" id="{39EDFB6F-081B-44B1-99F0-9BD4552C6C7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697" r="14149"/>
          <a:stretch/>
        </p:blipFill>
        <p:spPr>
          <a:xfrm>
            <a:off x="7675658" y="2093976"/>
            <a:ext cx="3941064" cy="4096512"/>
          </a:xfrm>
          <a:prstGeom prst="rect">
            <a:avLst/>
          </a:prstGeom>
        </p:spPr>
      </p:pic>
      <p:sp>
        <p:nvSpPr>
          <p:cNvPr id="6" name="TextBox 5">
            <a:extLst>
              <a:ext uri="{FF2B5EF4-FFF2-40B4-BE49-F238E27FC236}">
                <a16:creationId xmlns:a16="http://schemas.microsoft.com/office/drawing/2014/main" id="{2C49362F-ACA3-421D-B5FA-138C52E80980}"/>
              </a:ext>
            </a:extLst>
          </p:cNvPr>
          <p:cNvSpPr txBox="1"/>
          <p:nvPr/>
        </p:nvSpPr>
        <p:spPr>
          <a:xfrm>
            <a:off x="9176631" y="5990433"/>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ritkanlathatotortenelem.blog.hu/page/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3941958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6A1BD8-501B-41E2-8920-66BA058E7EB2}"/>
              </a:ext>
            </a:extLst>
          </p:cNvPr>
          <p:cNvSpPr>
            <a:spLocks noGrp="1"/>
          </p:cNvSpPr>
          <p:nvPr>
            <p:ph type="title"/>
          </p:nvPr>
        </p:nvSpPr>
        <p:spPr>
          <a:xfrm>
            <a:off x="438539" y="-12700"/>
            <a:ext cx="7096117" cy="2353564"/>
          </a:xfrm>
        </p:spPr>
        <p:txBody>
          <a:bodyPr anchor="b">
            <a:normAutofit fontScale="90000"/>
          </a:bodyPr>
          <a:lstStyle/>
          <a:p>
            <a:r>
              <a:rPr lang="en-GB" sz="6100" dirty="0"/>
              <a:t>CHALLENGES BEFORE </a:t>
            </a:r>
            <a:br>
              <a:rPr lang="en-GB" sz="6100" dirty="0"/>
            </a:br>
            <a:r>
              <a:rPr lang="en-GB" sz="6100" dirty="0"/>
              <a:t>INTRODUCING MODERN TECHNOLOGY</a:t>
            </a:r>
          </a:p>
        </p:txBody>
      </p:sp>
      <p:sp>
        <p:nvSpPr>
          <p:cNvPr id="40"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558D4E-65E2-45A3-A336-ACEFB3C150D0}"/>
              </a:ext>
            </a:extLst>
          </p:cNvPr>
          <p:cNvSpPr>
            <a:spLocks noGrp="1"/>
          </p:cNvSpPr>
          <p:nvPr>
            <p:ph idx="1"/>
          </p:nvPr>
        </p:nvSpPr>
        <p:spPr>
          <a:xfrm>
            <a:off x="640080" y="2706624"/>
            <a:ext cx="6894576" cy="3483864"/>
          </a:xfrm>
        </p:spPr>
        <p:txBody>
          <a:bodyPr>
            <a:normAutofit/>
          </a:bodyPr>
          <a:lstStyle/>
          <a:p>
            <a:r>
              <a:rPr lang="en-GB" sz="1500" b="1" i="0">
                <a:effectLst/>
                <a:latin typeface="Roboto" panose="02000000000000000000" pitchFamily="2" charset="0"/>
              </a:rPr>
              <a:t>The 1980s</a:t>
            </a:r>
          </a:p>
          <a:p>
            <a:r>
              <a:rPr lang="en-GB" sz="1500" b="0" i="0">
                <a:effectLst/>
                <a:latin typeface="Roboto" panose="02000000000000000000" pitchFamily="2" charset="0"/>
              </a:rPr>
              <a:t>The 1980s was a time for reinvention, and towards the end of the century, a revolution. Cars such as the 500cc Mini-Dacia, the Dacia 1310 variants and the Dacia 1310 Limousine, which is still on the road today, were all produced at the start of the decade.</a:t>
            </a:r>
          </a:p>
          <a:p>
            <a:r>
              <a:rPr lang="en-GB" sz="1500" b="0" i="0">
                <a:effectLst/>
                <a:latin typeface="Roboto" panose="02000000000000000000" pitchFamily="2" charset="0"/>
              </a:rPr>
              <a:t>The Dacia 1304 Pick-Up and Drop-Side models experienced such commercial success that they remained in production (with modifications, obviously) until December 2006. Many senior officials in the Communist Central Committee owned the 1320. This was a top-of-the-range model that had two large headlights, plusher interior and a new dashboard. It was the most expensive car in the Dacia range. They were also used as taxis. However, the 1320 did not last long and it wasn’t long before there were new prototypes using the 1320 front but a new rear and other modern features.</a:t>
            </a:r>
          </a:p>
          <a:p>
            <a:endParaRPr lang="en-GB" sz="1500"/>
          </a:p>
        </p:txBody>
      </p:sp>
      <p:pic>
        <p:nvPicPr>
          <p:cNvPr id="8" name="Picture 7" descr="A picture containing yellow, car, transport&#10;&#10;Description automatically generated">
            <a:extLst>
              <a:ext uri="{FF2B5EF4-FFF2-40B4-BE49-F238E27FC236}">
                <a16:creationId xmlns:a16="http://schemas.microsoft.com/office/drawing/2014/main" id="{269891A0-641F-4CDD-9AD4-8328A859224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5827" r="11502" b="-1"/>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p:spPr>
      </p:pic>
      <p:pic>
        <p:nvPicPr>
          <p:cNvPr id="5" name="Picture 4" descr="A small yellow car&#10;&#10;Description automatically generated with medium confidence">
            <a:extLst>
              <a:ext uri="{FF2B5EF4-FFF2-40B4-BE49-F238E27FC236}">
                <a16:creationId xmlns:a16="http://schemas.microsoft.com/office/drawing/2014/main" id="{A442BD43-39A4-4A93-B842-15EDAFE9003D}"/>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2538" r="-1" b="12118"/>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sp>
        <p:nvSpPr>
          <p:cNvPr id="6" name="TextBox 5">
            <a:extLst>
              <a:ext uri="{FF2B5EF4-FFF2-40B4-BE49-F238E27FC236}">
                <a16:creationId xmlns:a16="http://schemas.microsoft.com/office/drawing/2014/main" id="{CDE716F4-F705-4935-AED8-0D11080AD7FA}"/>
              </a:ext>
            </a:extLst>
          </p:cNvPr>
          <p:cNvSpPr txBox="1"/>
          <p:nvPr/>
        </p:nvSpPr>
        <p:spPr>
          <a:xfrm>
            <a:off x="7552392" y="6870700"/>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bisshoqp.blogspot.com/2017/03/dacia-1304-pick-up-1981-deagostini.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9" name="TextBox 8">
            <a:extLst>
              <a:ext uri="{FF2B5EF4-FFF2-40B4-BE49-F238E27FC236}">
                <a16:creationId xmlns:a16="http://schemas.microsoft.com/office/drawing/2014/main" id="{329D571D-B93C-4D70-B7A0-DEE90105FB83}"/>
              </a:ext>
            </a:extLst>
          </p:cNvPr>
          <p:cNvSpPr txBox="1"/>
          <p:nvPr/>
        </p:nvSpPr>
        <p:spPr>
          <a:xfrm>
            <a:off x="988495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n.wikipedia.org/wiki/Dacia_Pick-Up">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48408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9C509D2-0C1A-47B8-89C1-D3AB17D45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376B0F-F905-413C-BE8B-7B1AADF0CA68}"/>
              </a:ext>
            </a:extLst>
          </p:cNvPr>
          <p:cNvSpPr>
            <a:spLocks noGrp="1"/>
          </p:cNvSpPr>
          <p:nvPr>
            <p:ph type="title"/>
          </p:nvPr>
        </p:nvSpPr>
        <p:spPr>
          <a:xfrm>
            <a:off x="6600264" y="556994"/>
            <a:ext cx="4753535" cy="1672499"/>
          </a:xfrm>
        </p:spPr>
        <p:txBody>
          <a:bodyPr>
            <a:normAutofit/>
          </a:bodyPr>
          <a:lstStyle/>
          <a:p>
            <a:r>
              <a:rPr lang="en-GB" sz="3700"/>
              <a:t>CHALLENGES BEFORE INTRODUCING MODERN TECHNOLOGY</a:t>
            </a:r>
          </a:p>
        </p:txBody>
      </p:sp>
      <p:pic>
        <p:nvPicPr>
          <p:cNvPr id="10" name="Picture 9" descr="A picture containing engine&#10;&#10;Description automatically generated">
            <a:extLst>
              <a:ext uri="{FF2B5EF4-FFF2-40B4-BE49-F238E27FC236}">
                <a16:creationId xmlns:a16="http://schemas.microsoft.com/office/drawing/2014/main" id="{B9F7699A-661A-4D71-B9A0-D4BCC7B620C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919" r="17572" b="-1"/>
          <a:stretch/>
        </p:blipFill>
        <p:spPr>
          <a:xfrm>
            <a:off x="-4641" y="10"/>
            <a:ext cx="2997826" cy="3339639"/>
          </a:xfrm>
          <a:prstGeom prst="rect">
            <a:avLst/>
          </a:prstGeom>
        </p:spPr>
      </p:pic>
      <p:pic>
        <p:nvPicPr>
          <p:cNvPr id="5" name="Picture 4" descr="A close-up of a car engine&#10;&#10;Description automatically generated with medium confidence">
            <a:extLst>
              <a:ext uri="{FF2B5EF4-FFF2-40B4-BE49-F238E27FC236}">
                <a16:creationId xmlns:a16="http://schemas.microsoft.com/office/drawing/2014/main" id="{66E4DED7-1E39-4767-9BFF-08FF7CE1ABB4}"/>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0437" r="-1" b="-1"/>
          <a:stretch/>
        </p:blipFill>
        <p:spPr>
          <a:xfrm>
            <a:off x="3198068" y="10"/>
            <a:ext cx="2982894" cy="3339639"/>
          </a:xfrm>
          <a:prstGeom prst="rect">
            <a:avLst/>
          </a:prstGeom>
        </p:spPr>
      </p:pic>
      <p:pic>
        <p:nvPicPr>
          <p:cNvPr id="7" name="Picture 6" descr="A picture containing car, outdoor, ground, truck&#10;&#10;Description automatically generated">
            <a:extLst>
              <a:ext uri="{FF2B5EF4-FFF2-40B4-BE49-F238E27FC236}">
                <a16:creationId xmlns:a16="http://schemas.microsoft.com/office/drawing/2014/main" id="{C72D29EF-D5E8-41CB-A8EB-BE43F9184DD7}"/>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r="1" b="18858"/>
          <a:stretch/>
        </p:blipFill>
        <p:spPr>
          <a:xfrm>
            <a:off x="-3" y="3518351"/>
            <a:ext cx="6172203" cy="3339649"/>
          </a:xfrm>
          <a:prstGeom prst="rect">
            <a:avLst/>
          </a:prstGeom>
        </p:spPr>
      </p:pic>
      <p:sp>
        <p:nvSpPr>
          <p:cNvPr id="3" name="Content Placeholder 2">
            <a:extLst>
              <a:ext uri="{FF2B5EF4-FFF2-40B4-BE49-F238E27FC236}">
                <a16:creationId xmlns:a16="http://schemas.microsoft.com/office/drawing/2014/main" id="{7D3C4468-B176-4715-8B38-AE81F015E064}"/>
              </a:ext>
            </a:extLst>
          </p:cNvPr>
          <p:cNvSpPr>
            <a:spLocks noGrp="1"/>
          </p:cNvSpPr>
          <p:nvPr>
            <p:ph idx="1"/>
          </p:nvPr>
        </p:nvSpPr>
        <p:spPr>
          <a:xfrm>
            <a:off x="6600265" y="2413645"/>
            <a:ext cx="4753534" cy="3694734"/>
          </a:xfrm>
        </p:spPr>
        <p:txBody>
          <a:bodyPr>
            <a:normAutofit/>
          </a:bodyPr>
          <a:lstStyle/>
          <a:p>
            <a:r>
              <a:rPr lang="en-GB" sz="1700" b="0" i="0">
                <a:effectLst/>
                <a:latin typeface="HelveticaNeueLTPro-LtCn"/>
              </a:rPr>
              <a:t>In the beginning of the 80s, the plant that meanwhile had its name changed in “The Piteşti Car Company” and was manufacturing over 300 cars per day and had over 20,000 employees. The range evolves with the launch of a redesigned version of Dacia 1300, now called Dacia 1310. This car will know along the years several evolutions both in terms of design, and at mechanical level. Unfortunately, the manufacturing quality will decrease considerably after 1980. They have serious  </a:t>
            </a:r>
            <a:r>
              <a:rPr lang="en-GB" sz="1700">
                <a:latin typeface="HelveticaNeueLTPro-LtCn"/>
              </a:rPr>
              <a:t>problems with some vital parts of the engine, everything was crushing do to bad relations with Renault.</a:t>
            </a:r>
            <a:endParaRPr lang="en-GB" sz="1700"/>
          </a:p>
        </p:txBody>
      </p:sp>
      <p:sp>
        <p:nvSpPr>
          <p:cNvPr id="8" name="TextBox 7">
            <a:extLst>
              <a:ext uri="{FF2B5EF4-FFF2-40B4-BE49-F238E27FC236}">
                <a16:creationId xmlns:a16="http://schemas.microsoft.com/office/drawing/2014/main" id="{A622F9B1-0912-4DA6-AAFB-1BAE87ACFDD7}"/>
              </a:ext>
            </a:extLst>
          </p:cNvPr>
          <p:cNvSpPr txBox="1"/>
          <p:nvPr/>
        </p:nvSpPr>
        <p:spPr>
          <a:xfrm>
            <a:off x="4002339" y="6657945"/>
            <a:ext cx="2180825" cy="200055"/>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7" tooltip="http://www.flickr.com/photos/hugo90/635095986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11" name="TextBox 10">
            <a:extLst>
              <a:ext uri="{FF2B5EF4-FFF2-40B4-BE49-F238E27FC236}">
                <a16:creationId xmlns:a16="http://schemas.microsoft.com/office/drawing/2014/main" id="{444A8176-C4D8-4C1D-97A7-42912D99A489}"/>
              </a:ext>
            </a:extLst>
          </p:cNvPr>
          <p:cNvSpPr txBox="1"/>
          <p:nvPr/>
        </p:nvSpPr>
        <p:spPr>
          <a:xfrm>
            <a:off x="814602" y="3139594"/>
            <a:ext cx="2180825" cy="200055"/>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3" tooltip="https://www.flickr.com/photos/tandemracer/420268335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4729842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D24B55-6CC2-4E5C-9C43-09C030E30A82}"/>
              </a:ext>
            </a:extLst>
          </p:cNvPr>
          <p:cNvSpPr>
            <a:spLocks noGrp="1"/>
          </p:cNvSpPr>
          <p:nvPr>
            <p:ph type="title"/>
          </p:nvPr>
        </p:nvSpPr>
        <p:spPr>
          <a:xfrm>
            <a:off x="4654296" y="329184"/>
            <a:ext cx="6894576" cy="1783080"/>
          </a:xfrm>
        </p:spPr>
        <p:txBody>
          <a:bodyPr anchor="b">
            <a:normAutofit fontScale="90000"/>
          </a:bodyPr>
          <a:lstStyle/>
          <a:p>
            <a:r>
              <a:rPr lang="en-GB" sz="5400" dirty="0"/>
              <a:t>CHALLENGES BEFORE INTRODUCING MODERN TECHNOLOGY</a:t>
            </a:r>
          </a:p>
        </p:txBody>
      </p:sp>
      <p:pic>
        <p:nvPicPr>
          <p:cNvPr id="8" name="Picture 7" descr="Shape&#10;&#10;Description automatically generated with medium confidence">
            <a:extLst>
              <a:ext uri="{FF2B5EF4-FFF2-40B4-BE49-F238E27FC236}">
                <a16:creationId xmlns:a16="http://schemas.microsoft.com/office/drawing/2014/main" id="{122AE53E-A217-4EE6-9C6D-5CB90BB9648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917" r="11379" b="3"/>
          <a:stretch/>
        </p:blipFill>
        <p:spPr>
          <a:xfrm>
            <a:off x="180995" y="10330"/>
            <a:ext cx="4051062" cy="4203867"/>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pic>
      <p:sp>
        <p:nvSpPr>
          <p:cNvPr id="16"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logo&#10;&#10;Description automatically generated with medium confidence">
            <a:extLst>
              <a:ext uri="{FF2B5EF4-FFF2-40B4-BE49-F238E27FC236}">
                <a16:creationId xmlns:a16="http://schemas.microsoft.com/office/drawing/2014/main" id="{B2CB2B97-0A81-4027-A548-4B322580D4D8}"/>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9128" r="3" b="5603"/>
          <a:stretch/>
        </p:blipFill>
        <p:spPr>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p:spPr>
      </p:pic>
      <p:sp>
        <p:nvSpPr>
          <p:cNvPr id="3" name="Content Placeholder 2">
            <a:extLst>
              <a:ext uri="{FF2B5EF4-FFF2-40B4-BE49-F238E27FC236}">
                <a16:creationId xmlns:a16="http://schemas.microsoft.com/office/drawing/2014/main" id="{A5D7EB9B-147F-429F-895D-F17B666B6A1C}"/>
              </a:ext>
            </a:extLst>
          </p:cNvPr>
          <p:cNvSpPr>
            <a:spLocks noGrp="1"/>
          </p:cNvSpPr>
          <p:nvPr>
            <p:ph idx="1"/>
          </p:nvPr>
        </p:nvSpPr>
        <p:spPr>
          <a:xfrm>
            <a:off x="4654296" y="2706624"/>
            <a:ext cx="6894576" cy="3483864"/>
          </a:xfrm>
        </p:spPr>
        <p:txBody>
          <a:bodyPr>
            <a:normAutofit/>
          </a:bodyPr>
          <a:lstStyle/>
          <a:p>
            <a:r>
              <a:rPr lang="en-GB" sz="1000" b="1" i="0">
                <a:effectLst/>
                <a:latin typeface="Roboto" panose="02000000000000000000" pitchFamily="2" charset="0"/>
              </a:rPr>
              <a:t>When did Renault buy Dacia?</a:t>
            </a:r>
          </a:p>
          <a:p>
            <a:r>
              <a:rPr lang="en-GB" sz="1000" b="0" i="0">
                <a:effectLst/>
                <a:latin typeface="Roboto" panose="02000000000000000000" pitchFamily="2" charset="0"/>
              </a:rPr>
              <a:t>Following the 1989 revolution, Dacia struggled to keep up with the foreign cars now entering the Romanian market.  After all, before the revolution Dacia’s were some of the only cars on Romanian roads.</a:t>
            </a:r>
          </a:p>
          <a:p>
            <a:r>
              <a:rPr lang="en-GB" sz="1000" b="0" i="0">
                <a:effectLst/>
                <a:latin typeface="Roboto" panose="02000000000000000000" pitchFamily="2" charset="0"/>
              </a:rPr>
              <a:t>Their factories and equipment was outdated, as were their designs. The Liberta (Liberty was in fashion straight after the Revolution, surprisingly) was launched in 1991 and continued production until 1996. But ultimately, Dacia were struggling to keep up with the designs and production of its foreign counterparts. The 1320 received a new front end, called the CN1, and there were attempts to rejuvenate the model range. These included introducing new commercial vehicles such as the 1307 double-cabbed pick-up, which sold very well on the Chinese market.The Dacia Nova launched in 1994 to very little success, this was mainly due to the fact that its development work started in 1983, meaning that the design was outdated. There were also reports of reliability and rustproofing issues. The revamped Nova, in 1996, however saw vast improvements and was a common sight on Romanian roads.</a:t>
            </a:r>
          </a:p>
          <a:p>
            <a:r>
              <a:rPr lang="en-GB" sz="1000" b="0" i="0">
                <a:effectLst/>
                <a:latin typeface="Roboto" panose="02000000000000000000" pitchFamily="2" charset="0"/>
              </a:rPr>
              <a:t>Renault acquired Dacia in 1999. After failing to purchase </a:t>
            </a:r>
            <a:r>
              <a:rPr lang="en-GB" sz="1000" b="0" i="0" u="none" strike="noStrike">
                <a:effectLst/>
                <a:latin typeface="Roboto" panose="02000000000000000000" pitchFamily="2" charset="0"/>
                <a:hlinkClick r:id="rId6"/>
              </a:rPr>
              <a:t>Skoda </a:t>
            </a:r>
            <a:r>
              <a:rPr lang="en-GB" sz="1000" b="0" i="0">
                <a:effectLst/>
                <a:latin typeface="Roboto" panose="02000000000000000000" pitchFamily="2" charset="0"/>
              </a:rPr>
              <a:t>in a joint venture with </a:t>
            </a:r>
            <a:r>
              <a:rPr lang="en-GB" sz="1000" b="0" i="0" u="none" strike="noStrike">
                <a:effectLst/>
                <a:latin typeface="Roboto" panose="02000000000000000000" pitchFamily="2" charset="0"/>
                <a:hlinkClick r:id="rId7"/>
              </a:rPr>
              <a:t>Volvo</a:t>
            </a:r>
            <a:r>
              <a:rPr lang="en-GB" sz="1000" b="0" i="0">
                <a:effectLst/>
                <a:latin typeface="Roboto" panose="02000000000000000000" pitchFamily="2" charset="0"/>
              </a:rPr>
              <a:t>, </a:t>
            </a:r>
            <a:r>
              <a:rPr lang="en-GB" sz="1000" b="0" i="0" u="none" strike="noStrike">
                <a:effectLst/>
                <a:latin typeface="Roboto" panose="02000000000000000000" pitchFamily="2" charset="0"/>
                <a:hlinkClick r:id="rId8"/>
              </a:rPr>
              <a:t>Renault </a:t>
            </a:r>
            <a:r>
              <a:rPr lang="en-GB" sz="1000" b="0" i="0">
                <a:effectLst/>
                <a:latin typeface="Roboto" panose="02000000000000000000" pitchFamily="2" charset="0"/>
              </a:rPr>
              <a:t>bought Dacia and injected €2.2 billion into the company to update its facilities and product line. Their ambition was to create an entry-level car for developing markets. Their main focus was to keep costs to a minimum but also ensure that the end product was reliable. The result? The </a:t>
            </a:r>
            <a:r>
              <a:rPr lang="en-GB" sz="1000" b="0" i="0" u="none" strike="noStrike">
                <a:effectLst/>
                <a:latin typeface="Roboto" panose="02000000000000000000" pitchFamily="2" charset="0"/>
                <a:hlinkClick r:id="rId9"/>
              </a:rPr>
              <a:t>Dacia Logan.</a:t>
            </a:r>
            <a:endParaRPr lang="en-GB" sz="1000" b="0" i="0">
              <a:effectLst/>
              <a:latin typeface="Roboto" panose="02000000000000000000" pitchFamily="2" charset="0"/>
            </a:endParaRPr>
          </a:p>
          <a:p>
            <a:endParaRPr lang="en-GB" sz="1000"/>
          </a:p>
        </p:txBody>
      </p:sp>
      <p:sp>
        <p:nvSpPr>
          <p:cNvPr id="6" name="TextBox 5">
            <a:extLst>
              <a:ext uri="{FF2B5EF4-FFF2-40B4-BE49-F238E27FC236}">
                <a16:creationId xmlns:a16="http://schemas.microsoft.com/office/drawing/2014/main" id="{C0B255B5-462C-49F7-B15A-28F2D2AABEA5}"/>
              </a:ext>
            </a:extLst>
          </p:cNvPr>
          <p:cNvSpPr txBox="1"/>
          <p:nvPr/>
        </p:nvSpPr>
        <p:spPr>
          <a:xfrm>
            <a:off x="9751909" y="6870700"/>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www.assistenza-clienti.it/dacia/">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9" name="TextBox 8">
            <a:extLst>
              <a:ext uri="{FF2B5EF4-FFF2-40B4-BE49-F238E27FC236}">
                <a16:creationId xmlns:a16="http://schemas.microsoft.com/office/drawing/2014/main" id="{FBE0BE6A-E26F-4344-88DE-62767EF424F9}"/>
              </a:ext>
            </a:extLst>
          </p:cNvPr>
          <p:cNvSpPr txBox="1"/>
          <p:nvPr/>
        </p:nvSpPr>
        <p:spPr>
          <a:xfrm>
            <a:off x="7600317" y="6881021"/>
            <a:ext cx="2325462" cy="200055"/>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3" tooltip="https://www.pngall.com/renault-p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6426759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working, engine, tool, construction&#10;&#10;Description automatically generated">
            <a:extLst>
              <a:ext uri="{FF2B5EF4-FFF2-40B4-BE49-F238E27FC236}">
                <a16:creationId xmlns:a16="http://schemas.microsoft.com/office/drawing/2014/main" id="{B4DBC06A-40B3-4A91-85D2-E109DFA7890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31139" r="-2" b="18681"/>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7" name="Picture 6" descr="A picture containing indoor, power shovel, metal, equipment&#10;&#10;Description automatically generated">
            <a:extLst>
              <a:ext uri="{FF2B5EF4-FFF2-40B4-BE49-F238E27FC236}">
                <a16:creationId xmlns:a16="http://schemas.microsoft.com/office/drawing/2014/main" id="{BE9D6330-BC02-4435-81D0-D24F17A23DF5}"/>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3890" r="-2" b="14261"/>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5" name="Freeform: Shape 1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Freeform: Shape 1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A8895CB6-1A2B-4AF7-A8FF-FFE400996904}"/>
              </a:ext>
            </a:extLst>
          </p:cNvPr>
          <p:cNvSpPr>
            <a:spLocks noGrp="1"/>
          </p:cNvSpPr>
          <p:nvPr>
            <p:ph type="title"/>
          </p:nvPr>
        </p:nvSpPr>
        <p:spPr>
          <a:xfrm>
            <a:off x="448056" y="859536"/>
            <a:ext cx="4832802" cy="1243584"/>
          </a:xfrm>
        </p:spPr>
        <p:txBody>
          <a:bodyPr>
            <a:normAutofit/>
          </a:bodyPr>
          <a:lstStyle/>
          <a:p>
            <a:r>
              <a:rPr lang="en-GB" sz="2600"/>
              <a:t>                             THE DACIA CAR</a:t>
            </a:r>
            <a:br>
              <a:rPr lang="en-GB" sz="2600"/>
            </a:br>
            <a:r>
              <a:rPr lang="en-GB" sz="2600"/>
              <a:t>INSIGHT OF MODERN TECHNOLOGY INTRODUCED</a:t>
            </a:r>
          </a:p>
        </p:txBody>
      </p:sp>
      <p:sp>
        <p:nvSpPr>
          <p:cNvPr id="19" name="Rectangle 1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1" name="Rectangle 2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E221C17E-51D7-45FA-8B45-E3BFD907DA6C}"/>
              </a:ext>
            </a:extLst>
          </p:cNvPr>
          <p:cNvSpPr>
            <a:spLocks noGrp="1"/>
          </p:cNvSpPr>
          <p:nvPr>
            <p:ph idx="1"/>
          </p:nvPr>
        </p:nvSpPr>
        <p:spPr>
          <a:xfrm>
            <a:off x="448056" y="2512611"/>
            <a:ext cx="4832803" cy="3664351"/>
          </a:xfrm>
        </p:spPr>
        <p:txBody>
          <a:bodyPr>
            <a:normAutofit/>
          </a:bodyPr>
          <a:lstStyle/>
          <a:p>
            <a:r>
              <a:rPr lang="en-GB" sz="1600" dirty="0"/>
              <a:t>The Dacia factory in </a:t>
            </a:r>
            <a:r>
              <a:rPr lang="en-GB" sz="1600" dirty="0" err="1"/>
              <a:t>Mioveni</a:t>
            </a:r>
            <a:r>
              <a:rPr lang="en-GB" sz="1600" dirty="0"/>
              <a:t> has implemented in recent years high </a:t>
            </a:r>
          </a:p>
          <a:p>
            <a:pPr marL="0" indent="0">
              <a:buNone/>
            </a:pPr>
            <a:r>
              <a:rPr lang="en-GB" sz="1600" dirty="0"/>
              <a:t>Quality technologies that help to increase production.</a:t>
            </a:r>
          </a:p>
          <a:p>
            <a:pPr marL="0" indent="0">
              <a:buNone/>
            </a:pPr>
            <a:r>
              <a:rPr lang="en-GB" sz="1600" dirty="0"/>
              <a:t>In the factory are four major </a:t>
            </a:r>
            <a:r>
              <a:rPr lang="en-GB" sz="1600" dirty="0" err="1"/>
              <a:t>departaments</a:t>
            </a:r>
            <a:r>
              <a:rPr lang="en-GB" sz="1600" dirty="0"/>
              <a:t> : Pressing, Painting, Assembly  and Bodywork.</a:t>
            </a:r>
          </a:p>
          <a:p>
            <a:pPr marL="0" indent="0">
              <a:buNone/>
            </a:pPr>
            <a:r>
              <a:rPr lang="en-GB" sz="1600" dirty="0"/>
              <a:t>Most of the employees , 2.416  are working just in last </a:t>
            </a:r>
            <a:r>
              <a:rPr lang="en-GB" sz="1600" dirty="0" err="1"/>
              <a:t>departament</a:t>
            </a:r>
            <a:r>
              <a:rPr lang="en-GB" sz="1600" dirty="0"/>
              <a:t>.</a:t>
            </a:r>
          </a:p>
          <a:p>
            <a:pPr marL="0" indent="0">
              <a:buNone/>
            </a:pPr>
            <a:r>
              <a:rPr lang="en-GB" sz="1600" dirty="0"/>
              <a:t>They work side by side with 64 robots , </a:t>
            </a:r>
            <a:r>
              <a:rPr lang="en-GB" sz="1600" dirty="0" err="1"/>
              <a:t>wich</a:t>
            </a:r>
            <a:r>
              <a:rPr lang="en-GB" sz="1600" dirty="0"/>
              <a:t> achieve 5% of the total operations in department( crimping ,</a:t>
            </a:r>
            <a:r>
              <a:rPr lang="en-GB" sz="1600" dirty="0" err="1"/>
              <a:t>welding,handling</a:t>
            </a:r>
            <a:r>
              <a:rPr lang="en-GB" sz="1600" dirty="0"/>
              <a:t>).</a:t>
            </a:r>
          </a:p>
          <a:p>
            <a:pPr marL="0" indent="0">
              <a:buNone/>
            </a:pPr>
            <a:r>
              <a:rPr lang="en-GB" sz="1600" dirty="0"/>
              <a:t>Welding in Dacia cars is made in a proportion of 98% manually,  of course as a fact we have Logan Sedan with 4.600 welding points.</a:t>
            </a:r>
          </a:p>
        </p:txBody>
      </p:sp>
      <p:sp>
        <p:nvSpPr>
          <p:cNvPr id="8" name="TextBox 7">
            <a:extLst>
              <a:ext uri="{FF2B5EF4-FFF2-40B4-BE49-F238E27FC236}">
                <a16:creationId xmlns:a16="http://schemas.microsoft.com/office/drawing/2014/main" id="{2AFCAD25-BA09-473F-9B6A-94DEECF51D37}"/>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2018.igem.org/Team:Marburg/Labautoma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0405093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538BE0-E8ED-40BB-886D-60A571FF02C0}"/>
              </a:ext>
            </a:extLst>
          </p:cNvPr>
          <p:cNvSpPr>
            <a:spLocks noGrp="1"/>
          </p:cNvSpPr>
          <p:nvPr>
            <p:ph type="title"/>
          </p:nvPr>
        </p:nvSpPr>
        <p:spPr>
          <a:xfrm>
            <a:off x="640080" y="325369"/>
            <a:ext cx="4368602" cy="1956841"/>
          </a:xfrm>
        </p:spPr>
        <p:txBody>
          <a:bodyPr anchor="b">
            <a:normAutofit/>
          </a:bodyPr>
          <a:lstStyle/>
          <a:p>
            <a:r>
              <a:rPr lang="en-GB" sz="2600"/>
              <a:t>                           THE DACIA CAR </a:t>
            </a:r>
            <a:br>
              <a:rPr lang="en-GB" sz="2600"/>
            </a:br>
            <a:r>
              <a:rPr lang="en-GB" sz="2600"/>
              <a:t>INSIGHTS OF MODERN TECHNOLOGY INTRODUCED</a:t>
            </a:r>
          </a:p>
        </p:txBody>
      </p:sp>
      <p:sp>
        <p:nvSpPr>
          <p:cNvPr id="1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2B8836-DD16-4230-B7AB-754614EE1BB0}"/>
              </a:ext>
            </a:extLst>
          </p:cNvPr>
          <p:cNvSpPr>
            <a:spLocks noGrp="1"/>
          </p:cNvSpPr>
          <p:nvPr>
            <p:ph idx="1"/>
          </p:nvPr>
        </p:nvSpPr>
        <p:spPr>
          <a:xfrm>
            <a:off x="640080" y="2872899"/>
            <a:ext cx="4243589" cy="3320668"/>
          </a:xfrm>
        </p:spPr>
        <p:txBody>
          <a:bodyPr>
            <a:normAutofit/>
          </a:bodyPr>
          <a:lstStyle/>
          <a:p>
            <a:pPr marL="1371600" lvl="3" indent="0">
              <a:buNone/>
            </a:pPr>
            <a:r>
              <a:rPr lang="en-GB" sz="2000"/>
              <a:t>                      PRESSING</a:t>
            </a:r>
          </a:p>
          <a:p>
            <a:pPr marL="0" indent="0">
              <a:buNone/>
            </a:pPr>
            <a:r>
              <a:rPr lang="en-GB" sz="2000"/>
              <a:t>Pressing is done with very large press , they have several square meters and weigh tens or hundreds of tons . The sheet of tin is put inside and pressed to the required form . Robotic arms move parts from one press to another , usually need many type of presss to give the final shape of piece plus a cutting operation of the edges.</a:t>
            </a:r>
          </a:p>
        </p:txBody>
      </p:sp>
      <p:pic>
        <p:nvPicPr>
          <p:cNvPr id="5" name="Picture 4" descr="A picture containing indoor, table, worktable&#10;&#10;Description automatically generated">
            <a:extLst>
              <a:ext uri="{FF2B5EF4-FFF2-40B4-BE49-F238E27FC236}">
                <a16:creationId xmlns:a16="http://schemas.microsoft.com/office/drawing/2014/main" id="{CA1754F5-350E-47C6-8136-285824D3200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5891" r="21700"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75528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3">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63007F-152A-401B-AA36-EC1B723FD632}"/>
              </a:ext>
            </a:extLst>
          </p:cNvPr>
          <p:cNvSpPr>
            <a:spLocks noGrp="1"/>
          </p:cNvSpPr>
          <p:nvPr>
            <p:ph type="title"/>
          </p:nvPr>
        </p:nvSpPr>
        <p:spPr>
          <a:xfrm>
            <a:off x="4654296" y="329184"/>
            <a:ext cx="6894576" cy="1783080"/>
          </a:xfrm>
        </p:spPr>
        <p:txBody>
          <a:bodyPr anchor="b">
            <a:normAutofit/>
          </a:bodyPr>
          <a:lstStyle/>
          <a:p>
            <a:r>
              <a:rPr lang="en-GB" sz="3800"/>
              <a:t>                       THE DACIA CAR </a:t>
            </a:r>
            <a:br>
              <a:rPr lang="en-GB" sz="3800"/>
            </a:br>
            <a:r>
              <a:rPr lang="en-GB" sz="3800"/>
              <a:t>INSIGHTS OF MODERN TECHNOLOGY INTRODUCED</a:t>
            </a:r>
          </a:p>
        </p:txBody>
      </p:sp>
      <p:pic>
        <p:nvPicPr>
          <p:cNvPr id="5" name="Picture 4" descr="A picture containing indoor&#10;&#10;Description automatically generated">
            <a:extLst>
              <a:ext uri="{FF2B5EF4-FFF2-40B4-BE49-F238E27FC236}">
                <a16:creationId xmlns:a16="http://schemas.microsoft.com/office/drawing/2014/main" id="{F941EB7C-D639-42EC-85FE-7C41E6B1506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967" r="18072" b="-1"/>
          <a:stretch/>
        </p:blipFill>
        <p:spPr>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pic>
      <p:sp>
        <p:nvSpPr>
          <p:cNvPr id="16"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62CAA6D9-5272-42A4-8D32-7C74366602E1}"/>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681" r="3" b="12310"/>
          <a:stretch/>
        </p:blipFill>
        <p:spPr>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p:spPr>
      </p:pic>
      <p:sp>
        <p:nvSpPr>
          <p:cNvPr id="3" name="Content Placeholder 2">
            <a:extLst>
              <a:ext uri="{FF2B5EF4-FFF2-40B4-BE49-F238E27FC236}">
                <a16:creationId xmlns:a16="http://schemas.microsoft.com/office/drawing/2014/main" id="{BD18C57D-18FF-4366-87F3-F1DEE0BD9DF4}"/>
              </a:ext>
            </a:extLst>
          </p:cNvPr>
          <p:cNvSpPr>
            <a:spLocks noGrp="1"/>
          </p:cNvSpPr>
          <p:nvPr>
            <p:ph idx="1"/>
          </p:nvPr>
        </p:nvSpPr>
        <p:spPr>
          <a:xfrm>
            <a:off x="4654296" y="2706624"/>
            <a:ext cx="6894576" cy="3483864"/>
          </a:xfrm>
        </p:spPr>
        <p:txBody>
          <a:bodyPr>
            <a:normAutofit/>
          </a:bodyPr>
          <a:lstStyle/>
          <a:p>
            <a:r>
              <a:rPr lang="en-GB" sz="2200"/>
              <a:t>PAINTING </a:t>
            </a:r>
          </a:p>
          <a:p>
            <a:pPr marL="0" indent="0">
              <a:buNone/>
            </a:pPr>
            <a:r>
              <a:rPr lang="en-GB" sz="2200"/>
              <a:t>Painting is done in a safe environment without dust ,air breeze, etc.</a:t>
            </a:r>
          </a:p>
          <a:p>
            <a:pPr marL="0" indent="0">
              <a:buNone/>
            </a:pPr>
            <a:r>
              <a:rPr lang="en-GB" sz="2200"/>
              <a:t>The unpainted bodywork initially enters a bath where it will be covered  by protective layer , then several stages of painting fallow .</a:t>
            </a:r>
          </a:p>
          <a:p>
            <a:pPr marL="0" indent="0">
              <a:buNone/>
            </a:pPr>
            <a:r>
              <a:rPr lang="en-GB" sz="2200"/>
              <a:t>As exemple for the Dacia Duster introduced two new colors called : Orange Atacama and Beige Dune.</a:t>
            </a:r>
          </a:p>
        </p:txBody>
      </p:sp>
      <p:sp>
        <p:nvSpPr>
          <p:cNvPr id="6" name="TextBox 5">
            <a:extLst>
              <a:ext uri="{FF2B5EF4-FFF2-40B4-BE49-F238E27FC236}">
                <a16:creationId xmlns:a16="http://schemas.microsoft.com/office/drawing/2014/main" id="{0D5EC4BC-F450-4968-AA61-DEF43DA8A0E7}"/>
              </a:ext>
            </a:extLst>
          </p:cNvPr>
          <p:cNvSpPr txBox="1"/>
          <p:nvPr/>
        </p:nvSpPr>
        <p:spPr>
          <a:xfrm>
            <a:off x="988495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n.wikipedia.org/wiki/Automotive_pain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9" name="TextBox 8">
            <a:extLst>
              <a:ext uri="{FF2B5EF4-FFF2-40B4-BE49-F238E27FC236}">
                <a16:creationId xmlns:a16="http://schemas.microsoft.com/office/drawing/2014/main" id="{AE464C6D-38CE-408C-9975-91813CC8168A}"/>
              </a:ext>
            </a:extLst>
          </p:cNvPr>
          <p:cNvSpPr txBox="1"/>
          <p:nvPr/>
        </p:nvSpPr>
        <p:spPr>
          <a:xfrm>
            <a:off x="7565216"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www.theworldsbestever.com/category/cars/page/14/">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5268896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3">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FF392C-7AFE-4BEC-AD3D-3CB50108DC3A}"/>
              </a:ext>
            </a:extLst>
          </p:cNvPr>
          <p:cNvSpPr>
            <a:spLocks noGrp="1"/>
          </p:cNvSpPr>
          <p:nvPr>
            <p:ph type="title"/>
          </p:nvPr>
        </p:nvSpPr>
        <p:spPr>
          <a:xfrm>
            <a:off x="4654296" y="329184"/>
            <a:ext cx="6894576" cy="1783080"/>
          </a:xfrm>
        </p:spPr>
        <p:txBody>
          <a:bodyPr anchor="b">
            <a:normAutofit/>
          </a:bodyPr>
          <a:lstStyle/>
          <a:p>
            <a:r>
              <a:rPr lang="en-GB" sz="3800"/>
              <a:t>                              THE DACIA CAR</a:t>
            </a:r>
            <a:br>
              <a:rPr lang="en-GB" sz="3800"/>
            </a:br>
            <a:r>
              <a:rPr lang="en-GB" sz="3800"/>
              <a:t>INSIGHTS OF MODERN TECHNOLOGY INTRODUCED</a:t>
            </a:r>
          </a:p>
        </p:txBody>
      </p:sp>
      <p:pic>
        <p:nvPicPr>
          <p:cNvPr id="5" name="Picture 4" descr="A picture containing red, parked, engine, automaton&#10;&#10;Description automatically generated">
            <a:extLst>
              <a:ext uri="{FF2B5EF4-FFF2-40B4-BE49-F238E27FC236}">
                <a16:creationId xmlns:a16="http://schemas.microsoft.com/office/drawing/2014/main" id="{C760737E-3C55-4CE5-BDBF-1DF1165E66E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084" r="26819" b="-1"/>
          <a:stretch/>
        </p:blipFill>
        <p:spPr>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pic>
      <p:sp>
        <p:nvSpPr>
          <p:cNvPr id="27"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icture containing building&#10;&#10;Description automatically generated">
            <a:extLst>
              <a:ext uri="{FF2B5EF4-FFF2-40B4-BE49-F238E27FC236}">
                <a16:creationId xmlns:a16="http://schemas.microsoft.com/office/drawing/2014/main" id="{8BB42F0F-C3D9-4DFA-8C4C-7AD7C877F897}"/>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3" b="4193"/>
          <a:stretch/>
        </p:blipFill>
        <p:spPr>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p:spPr>
      </p:pic>
      <p:sp>
        <p:nvSpPr>
          <p:cNvPr id="3" name="Content Placeholder 2">
            <a:extLst>
              <a:ext uri="{FF2B5EF4-FFF2-40B4-BE49-F238E27FC236}">
                <a16:creationId xmlns:a16="http://schemas.microsoft.com/office/drawing/2014/main" id="{1D84FF41-1140-4B8A-AF48-C9C02B2A1761}"/>
              </a:ext>
            </a:extLst>
          </p:cNvPr>
          <p:cNvSpPr>
            <a:spLocks noGrp="1"/>
          </p:cNvSpPr>
          <p:nvPr>
            <p:ph idx="1"/>
          </p:nvPr>
        </p:nvSpPr>
        <p:spPr>
          <a:xfrm>
            <a:off x="4654296" y="2706624"/>
            <a:ext cx="6894576" cy="3483864"/>
          </a:xfrm>
        </p:spPr>
        <p:txBody>
          <a:bodyPr>
            <a:normAutofit/>
          </a:bodyPr>
          <a:lstStyle/>
          <a:p>
            <a:r>
              <a:rPr lang="en-GB" sz="2000"/>
              <a:t>ASSEMBLY</a:t>
            </a:r>
          </a:p>
          <a:p>
            <a:pPr marL="0" indent="0">
              <a:buNone/>
            </a:pPr>
            <a:r>
              <a:rPr lang="en-GB" sz="2000"/>
              <a:t>Work is underway here on three levels : </a:t>
            </a:r>
          </a:p>
          <a:p>
            <a:pPr marL="0" indent="0">
              <a:buNone/>
            </a:pPr>
            <a:r>
              <a:rPr lang="en-GB" sz="2000"/>
              <a:t>On the first the painted body enters a conveyor belt and passes trough the hands of various people who equip it with cables and other subsystems that make up the car.</a:t>
            </a:r>
          </a:p>
          <a:p>
            <a:pPr marL="0" indent="0">
              <a:buNone/>
            </a:pPr>
            <a:r>
              <a:rPr lang="en-GB" sz="2000"/>
              <a:t>The required parts are delivered to each area by a system of automatic vehicles or driven by operators . A computer knows for each car what equipment it must have , what parts or labels specific to each country or market, what colors . The car arrive at a check man to verify quality requirements.</a:t>
            </a:r>
          </a:p>
        </p:txBody>
      </p:sp>
      <p:sp>
        <p:nvSpPr>
          <p:cNvPr id="6" name="TextBox 5">
            <a:extLst>
              <a:ext uri="{FF2B5EF4-FFF2-40B4-BE49-F238E27FC236}">
                <a16:creationId xmlns:a16="http://schemas.microsoft.com/office/drawing/2014/main" id="{CCB22687-AE00-4528-9FE4-B8A6503591D2}"/>
              </a:ext>
            </a:extLst>
          </p:cNvPr>
          <p:cNvSpPr txBox="1"/>
          <p:nvPr/>
        </p:nvSpPr>
        <p:spPr>
          <a:xfrm>
            <a:off x="9732673" y="6870700"/>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wired.it/gadget/motori/2015/07/17/dove-nascono-maserati/">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9" name="TextBox 8">
            <a:extLst>
              <a:ext uri="{FF2B5EF4-FFF2-40B4-BE49-F238E27FC236}">
                <a16:creationId xmlns:a16="http://schemas.microsoft.com/office/drawing/2014/main" id="{1BA1BFE9-AA31-4BFB-8846-3DA33D0EAE9B}"/>
              </a:ext>
            </a:extLst>
          </p:cNvPr>
          <p:cNvSpPr txBox="1"/>
          <p:nvPr/>
        </p:nvSpPr>
        <p:spPr>
          <a:xfrm>
            <a:off x="7279882" y="6870700"/>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ripituc.blogspot.com/2011/07/fiat-might-build-jeeps-at-zastava-plant.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2504131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D18B2F-A1C1-4CBC-90D7-34CA56722DCA}"/>
              </a:ext>
            </a:extLst>
          </p:cNvPr>
          <p:cNvSpPr>
            <a:spLocks noGrp="1"/>
          </p:cNvSpPr>
          <p:nvPr>
            <p:ph type="title"/>
          </p:nvPr>
        </p:nvSpPr>
        <p:spPr>
          <a:xfrm>
            <a:off x="4654296" y="329184"/>
            <a:ext cx="6894576" cy="1783080"/>
          </a:xfrm>
        </p:spPr>
        <p:txBody>
          <a:bodyPr anchor="b">
            <a:normAutofit/>
          </a:bodyPr>
          <a:lstStyle/>
          <a:p>
            <a:r>
              <a:rPr lang="en-GB" sz="3800"/>
              <a:t>                          THE DACIA CAR </a:t>
            </a:r>
            <a:br>
              <a:rPr lang="en-GB" sz="3800"/>
            </a:br>
            <a:r>
              <a:rPr lang="en-GB" sz="3800"/>
              <a:t>INSIGHTS OF MODERN TECHNOLOGY INTRODUCED</a:t>
            </a:r>
          </a:p>
        </p:txBody>
      </p:sp>
      <p:pic>
        <p:nvPicPr>
          <p:cNvPr id="7" name="Picture 6" descr="A picture containing construction, grill&#10;&#10;Description automatically generated">
            <a:extLst>
              <a:ext uri="{FF2B5EF4-FFF2-40B4-BE49-F238E27FC236}">
                <a16:creationId xmlns:a16="http://schemas.microsoft.com/office/drawing/2014/main" id="{14475201-D099-4586-887C-2E55C4370E9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4391" r="21403" b="1"/>
          <a:stretch/>
        </p:blipFill>
        <p:spPr>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pic>
      <p:sp>
        <p:nvSpPr>
          <p:cNvPr id="14"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cat, mammal, domestic cat&#10;&#10;Description automatically generated">
            <a:extLst>
              <a:ext uri="{FF2B5EF4-FFF2-40B4-BE49-F238E27FC236}">
                <a16:creationId xmlns:a16="http://schemas.microsoft.com/office/drawing/2014/main" id="{B6D4BCD0-4FBE-41BB-A352-7E9763D42BA1}"/>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6438" r="5610" b="3"/>
          <a:stretch/>
        </p:blipFill>
        <p:spPr>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p:spPr>
      </p:pic>
      <p:sp>
        <p:nvSpPr>
          <p:cNvPr id="3" name="Content Placeholder 2">
            <a:extLst>
              <a:ext uri="{FF2B5EF4-FFF2-40B4-BE49-F238E27FC236}">
                <a16:creationId xmlns:a16="http://schemas.microsoft.com/office/drawing/2014/main" id="{32F2EAC0-A953-428E-B8FB-8D6A5F6AC3D0}"/>
              </a:ext>
            </a:extLst>
          </p:cNvPr>
          <p:cNvSpPr>
            <a:spLocks noGrp="1"/>
          </p:cNvSpPr>
          <p:nvPr>
            <p:ph idx="1"/>
          </p:nvPr>
        </p:nvSpPr>
        <p:spPr>
          <a:xfrm>
            <a:off x="4654296" y="2706624"/>
            <a:ext cx="6894576" cy="3483864"/>
          </a:xfrm>
        </p:spPr>
        <p:txBody>
          <a:bodyPr>
            <a:normAutofit/>
          </a:bodyPr>
          <a:lstStyle/>
          <a:p>
            <a:r>
              <a:rPr lang="en-GB" sz="2200"/>
              <a:t>BODYWORK</a:t>
            </a:r>
          </a:p>
          <a:p>
            <a:pPr marL="0" indent="0">
              <a:buNone/>
            </a:pPr>
            <a:r>
              <a:rPr lang="en-GB" sz="2200"/>
              <a:t>The bodywork is done by robots and workers sometimes .</a:t>
            </a:r>
          </a:p>
          <a:p>
            <a:pPr marL="0" indent="0">
              <a:buNone/>
            </a:pPr>
            <a:r>
              <a:rPr lang="en-GB" sz="2200"/>
              <a:t>Robots weld the bodywork but rather intervene in small parts where it is probably much easier for a mechanical arm to keep the parts in the right position to be welded into a larger subassembly.</a:t>
            </a:r>
          </a:p>
          <a:p>
            <a:pPr marL="0" indent="0">
              <a:buNone/>
            </a:pPr>
            <a:r>
              <a:rPr lang="en-GB" sz="2200"/>
              <a:t>Then the new chassis enter the production lane , each team welds certain points , assisted by robotic arms .  Next the bodywork is sent on the next welding point.</a:t>
            </a:r>
          </a:p>
        </p:txBody>
      </p:sp>
    </p:spTree>
    <p:extLst>
      <p:ext uri="{BB962C8B-B14F-4D97-AF65-F5344CB8AC3E}">
        <p14:creationId xmlns:p14="http://schemas.microsoft.com/office/powerpoint/2010/main" val="8978329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3FC2AC-D510-4C99-ADBC-233F028B3A52}"/>
              </a:ext>
            </a:extLst>
          </p:cNvPr>
          <p:cNvSpPr>
            <a:spLocks noGrp="1"/>
          </p:cNvSpPr>
          <p:nvPr>
            <p:ph type="title"/>
          </p:nvPr>
        </p:nvSpPr>
        <p:spPr>
          <a:xfrm>
            <a:off x="640080" y="325369"/>
            <a:ext cx="4368602" cy="1956841"/>
          </a:xfrm>
        </p:spPr>
        <p:txBody>
          <a:bodyPr anchor="b">
            <a:normAutofit/>
          </a:bodyPr>
          <a:lstStyle/>
          <a:p>
            <a:r>
              <a:rPr lang="en-GB" sz="3400"/>
              <a:t>                        THE DACIA CAR</a:t>
            </a:r>
            <a:br>
              <a:rPr lang="en-GB" sz="3400"/>
            </a:br>
            <a:r>
              <a:rPr lang="en-GB" sz="3400"/>
              <a:t>IMPACTS OF MODERN TECHNOLOGY</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09FEEC-01DE-4F77-BD46-97218FA4F55E}"/>
              </a:ext>
            </a:extLst>
          </p:cNvPr>
          <p:cNvSpPr>
            <a:spLocks noGrp="1"/>
          </p:cNvSpPr>
          <p:nvPr>
            <p:ph idx="1"/>
          </p:nvPr>
        </p:nvSpPr>
        <p:spPr>
          <a:xfrm>
            <a:off x="640080" y="2872899"/>
            <a:ext cx="4243589" cy="3320668"/>
          </a:xfrm>
        </p:spPr>
        <p:txBody>
          <a:bodyPr>
            <a:normAutofit/>
          </a:bodyPr>
          <a:lstStyle/>
          <a:p>
            <a:r>
              <a:rPr lang="en-GB" sz="1500"/>
              <a:t>The engineers from Dacia have brought a great plus to the company trough the techniques and technologies used.</a:t>
            </a:r>
          </a:p>
          <a:p>
            <a:pPr marL="0" indent="0">
              <a:buNone/>
            </a:pPr>
            <a:r>
              <a:rPr lang="en-GB" sz="1500"/>
              <a:t>Now the Company benefits from large increases in sales and besides that , due to the robotic technologies used , the number of cars built annually has increased considerably.</a:t>
            </a:r>
          </a:p>
          <a:p>
            <a:pPr marL="0" indent="0">
              <a:buNone/>
            </a:pPr>
            <a:r>
              <a:rPr lang="en-GB" sz="1500"/>
              <a:t>For the tenth consecutive year , the podium of the best selling cars in Romania was also occupied by the trio : Logan ,Duster ,Sandero.</a:t>
            </a:r>
          </a:p>
          <a:p>
            <a:pPr marL="0" indent="0">
              <a:buNone/>
            </a:pPr>
            <a:r>
              <a:rPr lang="en-GB" sz="1500"/>
              <a:t>The Dacia brand sold 262,814 vehicules in the first half of the year , up by 24.5% compared to the same period of last year .</a:t>
            </a:r>
          </a:p>
        </p:txBody>
      </p:sp>
      <p:pic>
        <p:nvPicPr>
          <p:cNvPr id="5" name="Picture 4" descr="A blue car on display&#10;&#10;Description automatically generated with low confidence">
            <a:extLst>
              <a:ext uri="{FF2B5EF4-FFF2-40B4-BE49-F238E27FC236}">
                <a16:creationId xmlns:a16="http://schemas.microsoft.com/office/drawing/2014/main" id="{699407CA-1E35-4BFF-A161-1458B526000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277" r="849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B6AE2367-3C1E-47A6-B3FB-590CC1C35C8B}"/>
              </a:ext>
            </a:extLst>
          </p:cNvPr>
          <p:cNvSpPr txBox="1"/>
          <p:nvPr/>
        </p:nvSpPr>
        <p:spPr>
          <a:xfrm>
            <a:off x="9751909"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23363966@N02/36824269914">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0045971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3">
            <a:extLst>
              <a:ext uri="{FF2B5EF4-FFF2-40B4-BE49-F238E27FC236}">
                <a16:creationId xmlns:a16="http://schemas.microsoft.com/office/drawing/2014/main" id="{959C6B72-F8E6-4281-8F3E-93FC0DC98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36CCEF-DAD5-4FC4-9A8D-BCDF74BCBC06}"/>
              </a:ext>
            </a:extLst>
          </p:cNvPr>
          <p:cNvSpPr>
            <a:spLocks noGrp="1"/>
          </p:cNvSpPr>
          <p:nvPr>
            <p:ph type="title"/>
          </p:nvPr>
        </p:nvSpPr>
        <p:spPr>
          <a:xfrm>
            <a:off x="612648" y="365125"/>
            <a:ext cx="5295015" cy="2063808"/>
          </a:xfrm>
        </p:spPr>
        <p:txBody>
          <a:bodyPr anchor="b">
            <a:normAutofit/>
          </a:bodyPr>
          <a:lstStyle/>
          <a:p>
            <a:r>
              <a:rPr lang="en-GB" sz="3400"/>
              <a:t>                          THE DACIA CAR</a:t>
            </a:r>
            <a:br>
              <a:rPr lang="en-GB" sz="3400"/>
            </a:br>
            <a:r>
              <a:rPr lang="en-GB" sz="3400"/>
              <a:t>   IMPACTS OF MODERN TECHNOLOGY</a:t>
            </a:r>
          </a:p>
        </p:txBody>
      </p:sp>
      <p:pic>
        <p:nvPicPr>
          <p:cNvPr id="11" name="Picture 10" descr="A picture containing text, outdoor, blue, transport&#10;&#10;Description automatically generated">
            <a:extLst>
              <a:ext uri="{FF2B5EF4-FFF2-40B4-BE49-F238E27FC236}">
                <a16:creationId xmlns:a16="http://schemas.microsoft.com/office/drawing/2014/main" id="{48834DB6-501E-425E-930C-F959466B901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648" r="14442" b="5"/>
          <a:stretch/>
        </p:blipFill>
        <p:spPr>
          <a:xfrm>
            <a:off x="6604582" y="365125"/>
            <a:ext cx="2397205" cy="2194560"/>
          </a:xfrm>
          <a:prstGeom prst="rect">
            <a:avLst/>
          </a:prstGeom>
        </p:spPr>
      </p:pic>
      <p:pic>
        <p:nvPicPr>
          <p:cNvPr id="8" name="Picture 7" descr="Graphical user interface, website&#10;&#10;Description automatically generated">
            <a:extLst>
              <a:ext uri="{FF2B5EF4-FFF2-40B4-BE49-F238E27FC236}">
                <a16:creationId xmlns:a16="http://schemas.microsoft.com/office/drawing/2014/main" id="{4C4D4661-D859-4FD0-B44F-E65DF69AC3E7}"/>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6333" r="14856" b="2"/>
          <a:stretch/>
        </p:blipFill>
        <p:spPr>
          <a:xfrm>
            <a:off x="9287394" y="555790"/>
            <a:ext cx="2540538" cy="1813229"/>
          </a:xfrm>
          <a:prstGeom prst="rect">
            <a:avLst/>
          </a:prstGeom>
        </p:spPr>
      </p:pic>
      <p:sp>
        <p:nvSpPr>
          <p:cNvPr id="29" name="sketch line">
            <a:extLst>
              <a:ext uri="{FF2B5EF4-FFF2-40B4-BE49-F238E27FC236}">
                <a16:creationId xmlns:a16="http://schemas.microsoft.com/office/drawing/2014/main" id="{490234EE-E0D8-4805-9227-CCEAC6016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650181"/>
            <a:ext cx="4343400" cy="18288"/>
          </a:xfrm>
          <a:custGeom>
            <a:avLst/>
            <a:gdLst>
              <a:gd name="connsiteX0" fmla="*/ 0 w 4343400"/>
              <a:gd name="connsiteY0" fmla="*/ 0 h 18288"/>
              <a:gd name="connsiteX1" fmla="*/ 577052 w 4343400"/>
              <a:gd name="connsiteY1" fmla="*/ 0 h 18288"/>
              <a:gd name="connsiteX2" fmla="*/ 1067235 w 4343400"/>
              <a:gd name="connsiteY2" fmla="*/ 0 h 18288"/>
              <a:gd name="connsiteX3" fmla="*/ 1600853 w 4343400"/>
              <a:gd name="connsiteY3" fmla="*/ 0 h 18288"/>
              <a:gd name="connsiteX4" fmla="*/ 2264773 w 4343400"/>
              <a:gd name="connsiteY4" fmla="*/ 0 h 18288"/>
              <a:gd name="connsiteX5" fmla="*/ 2841825 w 4343400"/>
              <a:gd name="connsiteY5" fmla="*/ 0 h 18288"/>
              <a:gd name="connsiteX6" fmla="*/ 3375442 w 4343400"/>
              <a:gd name="connsiteY6" fmla="*/ 0 h 18288"/>
              <a:gd name="connsiteX7" fmla="*/ 4343400 w 4343400"/>
              <a:gd name="connsiteY7" fmla="*/ 0 h 18288"/>
              <a:gd name="connsiteX8" fmla="*/ 4343400 w 4343400"/>
              <a:gd name="connsiteY8" fmla="*/ 18288 h 18288"/>
              <a:gd name="connsiteX9" fmla="*/ 3722914 w 4343400"/>
              <a:gd name="connsiteY9" fmla="*/ 18288 h 18288"/>
              <a:gd name="connsiteX10" fmla="*/ 3189297 w 4343400"/>
              <a:gd name="connsiteY10" fmla="*/ 18288 h 18288"/>
              <a:gd name="connsiteX11" fmla="*/ 2481943 w 4343400"/>
              <a:gd name="connsiteY11" fmla="*/ 18288 h 18288"/>
              <a:gd name="connsiteX12" fmla="*/ 1904891 w 4343400"/>
              <a:gd name="connsiteY12" fmla="*/ 18288 h 18288"/>
              <a:gd name="connsiteX13" fmla="*/ 1414707 w 4343400"/>
              <a:gd name="connsiteY13" fmla="*/ 18288 h 18288"/>
              <a:gd name="connsiteX14" fmla="*/ 750788 w 4343400"/>
              <a:gd name="connsiteY14" fmla="*/ 18288 h 18288"/>
              <a:gd name="connsiteX15" fmla="*/ 0 w 4343400"/>
              <a:gd name="connsiteY15" fmla="*/ 18288 h 18288"/>
              <a:gd name="connsiteX16" fmla="*/ 0 w 43434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25136D-31D3-4319-87F9-4F5401260FB8}"/>
              </a:ext>
            </a:extLst>
          </p:cNvPr>
          <p:cNvSpPr>
            <a:spLocks noGrp="1"/>
          </p:cNvSpPr>
          <p:nvPr>
            <p:ph idx="1"/>
          </p:nvPr>
        </p:nvSpPr>
        <p:spPr>
          <a:xfrm>
            <a:off x="612648" y="2908005"/>
            <a:ext cx="5295015" cy="3268957"/>
          </a:xfrm>
        </p:spPr>
        <p:txBody>
          <a:bodyPr>
            <a:normAutofit/>
          </a:bodyPr>
          <a:lstStyle/>
          <a:p>
            <a:r>
              <a:rPr lang="en-GB" sz="1400" b="1" i="0">
                <a:effectLst/>
                <a:latin typeface="Roboto" panose="02000000000000000000" pitchFamily="2" charset="0"/>
              </a:rPr>
              <a:t>Dacia today</a:t>
            </a:r>
          </a:p>
          <a:p>
            <a:r>
              <a:rPr lang="en-GB" sz="1400" b="0" i="0">
                <a:effectLst/>
                <a:latin typeface="Roboto" panose="02000000000000000000" pitchFamily="2" charset="0"/>
              </a:rPr>
              <a:t>In 2012 Dacia launched the Lodgy, a new compact MPV that was manufactured in the new factory in Tangier, Morocco. Second generation Logan’s and Sandero’s were also launched that year with all new safety features, engine and other comfort equipment. The facelifted Duster was presented at the Frankfurt Motor Show in 2013, receiving modifications to the front and rear ends. A new interior on the Logan and Sandero models were also introduced. And in 2015 Dacia sold their 3.5 millionth car since the brands revival ten years prior.</a:t>
            </a:r>
          </a:p>
          <a:p>
            <a:r>
              <a:rPr lang="en-GB" sz="1400" b="0" i="0">
                <a:effectLst/>
                <a:latin typeface="Roboto" panose="02000000000000000000" pitchFamily="2" charset="0"/>
              </a:rPr>
              <a:t>And we’re at the present day. Dacia are crucial to Renault, and it’s surprising that there has been little competition with the brand since its success. Will it stay this way? Or will others see an opportunity in the low-cost sector? Only time will tell. </a:t>
            </a:r>
          </a:p>
          <a:p>
            <a:endParaRPr lang="en-GB" sz="1400"/>
          </a:p>
        </p:txBody>
      </p:sp>
      <p:pic>
        <p:nvPicPr>
          <p:cNvPr id="5" name="Picture 4" descr="A picture containing car, road, outdoor, transport&#10;&#10;Description automatically generated">
            <a:extLst>
              <a:ext uri="{FF2B5EF4-FFF2-40B4-BE49-F238E27FC236}">
                <a16:creationId xmlns:a16="http://schemas.microsoft.com/office/drawing/2014/main" id="{5FE37F06-87A8-4C69-979F-AC20167BB2CC}"/>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24821" r="27638" b="1"/>
          <a:stretch/>
        </p:blipFill>
        <p:spPr>
          <a:xfrm>
            <a:off x="7250063" y="2766251"/>
            <a:ext cx="3860721" cy="3410711"/>
          </a:xfrm>
          <a:prstGeom prst="rect">
            <a:avLst/>
          </a:prstGeom>
        </p:spPr>
      </p:pic>
      <p:sp>
        <p:nvSpPr>
          <p:cNvPr id="6" name="TextBox 5">
            <a:extLst>
              <a:ext uri="{FF2B5EF4-FFF2-40B4-BE49-F238E27FC236}">
                <a16:creationId xmlns:a16="http://schemas.microsoft.com/office/drawing/2014/main" id="{D4BD2E5A-8AC5-4C34-8853-792CBA0E992A}"/>
              </a:ext>
            </a:extLst>
          </p:cNvPr>
          <p:cNvSpPr txBox="1"/>
          <p:nvPr/>
        </p:nvSpPr>
        <p:spPr>
          <a:xfrm>
            <a:off x="8790918" y="5976907"/>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www.groenlicht.be/2012/01/05/officieel-dacia-lodgy-zevenzitter-2012/">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9" name="TextBox 8">
            <a:extLst>
              <a:ext uri="{FF2B5EF4-FFF2-40B4-BE49-F238E27FC236}">
                <a16:creationId xmlns:a16="http://schemas.microsoft.com/office/drawing/2014/main" id="{4E0C7F78-B4E4-40B7-ACCD-A6B0C091FC54}"/>
              </a:ext>
            </a:extLst>
          </p:cNvPr>
          <p:cNvSpPr txBox="1"/>
          <p:nvPr/>
        </p:nvSpPr>
        <p:spPr>
          <a:xfrm>
            <a:off x="9387841" y="2168964"/>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flickr.com/photos/11637902@N07/709157416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2" name="TextBox 11">
            <a:extLst>
              <a:ext uri="{FF2B5EF4-FFF2-40B4-BE49-F238E27FC236}">
                <a16:creationId xmlns:a16="http://schemas.microsoft.com/office/drawing/2014/main" id="{564854E1-BE43-448B-9137-25828A0F4B72}"/>
              </a:ext>
            </a:extLst>
          </p:cNvPr>
          <p:cNvSpPr txBox="1"/>
          <p:nvPr/>
        </p:nvSpPr>
        <p:spPr>
          <a:xfrm>
            <a:off x="6694745" y="235963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ommons.wikimedia.org/wiki/File:Dacia_Dokker_Stepway_-_Mondial_de_l'Automobile_de_Paris_2014_-_004.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1584440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icture containing car, outdoor&#10;&#10;Description automatically generated">
            <a:extLst>
              <a:ext uri="{FF2B5EF4-FFF2-40B4-BE49-F238E27FC236}">
                <a16:creationId xmlns:a16="http://schemas.microsoft.com/office/drawing/2014/main" id="{D9D2CFE9-5AB5-4AEA-8D2F-48F0E0926F4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9398" r="-2" b="11628"/>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5" name="Picture 4" descr="The front of a car&#10;&#10;Description automatically generated with medium confidence">
            <a:extLst>
              <a:ext uri="{FF2B5EF4-FFF2-40B4-BE49-F238E27FC236}">
                <a16:creationId xmlns:a16="http://schemas.microsoft.com/office/drawing/2014/main" id="{6B9EE923-5BA4-4EE5-B64E-29F08E05324F}"/>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21020" r="-2" b="7599"/>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6" name="Freeform: Shape 15">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A1D5220A-35F5-4363-8204-2254E0C0BDCE}"/>
              </a:ext>
            </a:extLst>
          </p:cNvPr>
          <p:cNvSpPr>
            <a:spLocks noGrp="1"/>
          </p:cNvSpPr>
          <p:nvPr>
            <p:ph type="title"/>
          </p:nvPr>
        </p:nvSpPr>
        <p:spPr>
          <a:xfrm>
            <a:off x="448056" y="859536"/>
            <a:ext cx="4832802" cy="1243584"/>
          </a:xfrm>
        </p:spPr>
        <p:txBody>
          <a:bodyPr>
            <a:normAutofit/>
          </a:bodyPr>
          <a:lstStyle/>
          <a:p>
            <a:r>
              <a:rPr lang="en-GB" sz="2600"/>
              <a:t>                            THE DACIA CAR</a:t>
            </a:r>
            <a:br>
              <a:rPr lang="en-GB" sz="2600"/>
            </a:br>
            <a:r>
              <a:rPr lang="en-GB" sz="2600"/>
              <a:t>   LESSONS DRAWN FROM THE CASE STUDY</a:t>
            </a:r>
          </a:p>
        </p:txBody>
      </p:sp>
      <p:sp>
        <p:nvSpPr>
          <p:cNvPr id="20" name="Rectangle 19">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2" name="Rectangle 21">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B7C03F3-AE9D-4BCC-9480-051D300D9897}"/>
              </a:ext>
            </a:extLst>
          </p:cNvPr>
          <p:cNvSpPr>
            <a:spLocks noGrp="1"/>
          </p:cNvSpPr>
          <p:nvPr>
            <p:ph idx="1"/>
          </p:nvPr>
        </p:nvSpPr>
        <p:spPr>
          <a:xfrm>
            <a:off x="448056" y="2512611"/>
            <a:ext cx="4832803" cy="3664351"/>
          </a:xfrm>
        </p:spPr>
        <p:txBody>
          <a:bodyPr>
            <a:normAutofit/>
          </a:bodyPr>
          <a:lstStyle/>
          <a:p>
            <a:r>
              <a:rPr lang="en-GB" sz="1400"/>
              <a:t>The differences between traditional and modern technology  are very visible : before the driving conditions was much harder do to lack of technology and nowdays  driving is so easy , safe , relaxing.</a:t>
            </a:r>
          </a:p>
          <a:p>
            <a:r>
              <a:rPr lang="en-GB" sz="1400"/>
              <a:t>Modern technology is so important for the organization because  progress and success is not possible without new technology.</a:t>
            </a:r>
          </a:p>
          <a:p>
            <a:pPr marL="0" indent="0">
              <a:buNone/>
            </a:pPr>
            <a:r>
              <a:rPr lang="en-GB" sz="1400"/>
              <a:t>  </a:t>
            </a:r>
            <a:r>
              <a:rPr lang="en-GB" sz="1400" b="0" i="0">
                <a:effectLst/>
                <a:latin typeface="HelveticaNeue-Light"/>
              </a:rPr>
              <a:t>•</a:t>
            </a:r>
            <a:r>
              <a:rPr lang="en-GB" sz="1400"/>
              <a:t> The consequences of not using modern technology are :       </a:t>
            </a:r>
          </a:p>
          <a:p>
            <a:pPr marL="0" indent="0">
              <a:buNone/>
            </a:pPr>
            <a:r>
              <a:rPr lang="en-GB" sz="1400"/>
              <a:t>    A low progress or none , low sales, low profit  that leading to colaps of  the organization. </a:t>
            </a:r>
          </a:p>
          <a:p>
            <a:pPr marL="0" indent="0">
              <a:buNone/>
            </a:pPr>
            <a:r>
              <a:rPr lang="en-GB" sz="1400"/>
              <a:t>     </a:t>
            </a:r>
            <a:r>
              <a:rPr lang="en-GB" sz="1400" b="0" i="0">
                <a:effectLst/>
                <a:latin typeface="HelveticaNeue-Light"/>
              </a:rPr>
              <a:t>•</a:t>
            </a:r>
            <a:r>
              <a:rPr lang="en-GB" sz="1400"/>
              <a:t> In future the company wants to expands more and become competitive on the automobile market  with new models , even electric car .               </a:t>
            </a:r>
          </a:p>
        </p:txBody>
      </p:sp>
      <p:sp>
        <p:nvSpPr>
          <p:cNvPr id="6" name="TextBox 5">
            <a:extLst>
              <a:ext uri="{FF2B5EF4-FFF2-40B4-BE49-F238E27FC236}">
                <a16:creationId xmlns:a16="http://schemas.microsoft.com/office/drawing/2014/main" id="{759BF6D4-BCE8-454E-BD45-3E5503BBE914}"/>
              </a:ext>
            </a:extLst>
          </p:cNvPr>
          <p:cNvSpPr txBox="1"/>
          <p:nvPr/>
        </p:nvSpPr>
        <p:spPr>
          <a:xfrm>
            <a:off x="9872134" y="6870700"/>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groenlicht.be/2020/10/16/officieel-dacia-spring-electric-202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9" name="TextBox 8">
            <a:extLst>
              <a:ext uri="{FF2B5EF4-FFF2-40B4-BE49-F238E27FC236}">
                <a16:creationId xmlns:a16="http://schemas.microsoft.com/office/drawing/2014/main" id="{0EFC6FF0-E45D-49F5-9D54-D01C3499701F}"/>
              </a:ext>
            </a:extLst>
          </p:cNvPr>
          <p:cNvSpPr txBox="1"/>
          <p:nvPr/>
        </p:nvSpPr>
        <p:spPr>
          <a:xfrm>
            <a:off x="7400107" y="6870700"/>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wired.it/gadget/motori/2020/10/19/dacia-spring-economica-caratteristich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008635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2A8163-1CFA-4FB5-8A3F-9BE1AF96BBC0}"/>
              </a:ext>
            </a:extLst>
          </p:cNvPr>
          <p:cNvSpPr>
            <a:spLocks noGrp="1"/>
          </p:cNvSpPr>
          <p:nvPr>
            <p:ph type="title"/>
          </p:nvPr>
        </p:nvSpPr>
        <p:spPr>
          <a:xfrm>
            <a:off x="572493" y="238539"/>
            <a:ext cx="11018520" cy="1434415"/>
          </a:xfrm>
        </p:spPr>
        <p:txBody>
          <a:bodyPr anchor="b">
            <a:normAutofit/>
          </a:bodyPr>
          <a:lstStyle/>
          <a:p>
            <a:r>
              <a:rPr lang="en-GB" sz="4600" dirty="0"/>
              <a:t>                  THE DACIA CAR</a:t>
            </a:r>
            <a:br>
              <a:rPr lang="en-GB" sz="4600" dirty="0"/>
            </a:br>
            <a:r>
              <a:rPr lang="en-GB" sz="4600" dirty="0"/>
              <a:t>LESSONS DRAWN FROM THE CASE STUDY</a:t>
            </a:r>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7CB445A-2463-4F9B-9896-F296EC7DC3A3}"/>
              </a:ext>
            </a:extLst>
          </p:cNvPr>
          <p:cNvSpPr>
            <a:spLocks noGrp="1"/>
          </p:cNvSpPr>
          <p:nvPr>
            <p:ph idx="1"/>
          </p:nvPr>
        </p:nvSpPr>
        <p:spPr>
          <a:xfrm>
            <a:off x="572493" y="2071316"/>
            <a:ext cx="6713552" cy="4119172"/>
          </a:xfrm>
        </p:spPr>
        <p:txBody>
          <a:bodyPr anchor="t">
            <a:normAutofit/>
          </a:bodyPr>
          <a:lstStyle/>
          <a:p>
            <a:r>
              <a:rPr lang="en-GB" sz="2200" b="0" i="0">
                <a:effectLst/>
                <a:latin typeface="Roboto" panose="02000000000000000000" pitchFamily="2" charset="0"/>
              </a:rPr>
              <a:t>The </a:t>
            </a:r>
            <a:r>
              <a:rPr lang="en-GB" sz="2200" b="0" i="0" u="none" strike="noStrike">
                <a:effectLst/>
                <a:latin typeface="Roboto" panose="02000000000000000000" pitchFamily="2" charset="0"/>
                <a:hlinkClick r:id="rId2"/>
              </a:rPr>
              <a:t>Dacia Duster</a:t>
            </a:r>
            <a:r>
              <a:rPr lang="en-GB" sz="2200" b="0" i="0">
                <a:effectLst/>
                <a:latin typeface="Roboto" panose="02000000000000000000" pitchFamily="2" charset="0"/>
              </a:rPr>
              <a:t> is actually the number one selling car for Renault. Worldwide. The Mioveni plant, where the Duster’s are made, is the biggest vehicle plant for the French manufacturer in terms of output.</a:t>
            </a:r>
          </a:p>
          <a:p>
            <a:r>
              <a:rPr lang="en-GB" sz="2200" b="0" i="0">
                <a:effectLst/>
                <a:latin typeface="Roboto" panose="02000000000000000000" pitchFamily="2" charset="0"/>
              </a:rPr>
              <a:t>It was launched at the Geneva Motor Show and signalled Dacia’s intention to release an SUV model. It was the first crossover SUV built by Dacia since Renault acquired the company. </a:t>
            </a:r>
          </a:p>
          <a:p>
            <a:pPr marL="0" indent="0">
              <a:buNone/>
            </a:pPr>
            <a:endParaRPr lang="en-GB" sz="2200"/>
          </a:p>
        </p:txBody>
      </p:sp>
      <p:pic>
        <p:nvPicPr>
          <p:cNvPr id="5" name="Picture 4" descr="A picture containing mountain, sky, outdoor, car&#10;&#10;Description automatically generated">
            <a:extLst>
              <a:ext uri="{FF2B5EF4-FFF2-40B4-BE49-F238E27FC236}">
                <a16:creationId xmlns:a16="http://schemas.microsoft.com/office/drawing/2014/main" id="{FDFC9769-03FF-40D7-89DA-F8A647A7615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5319" r="20465" b="2"/>
          <a:stretch/>
        </p:blipFill>
        <p:spPr>
          <a:xfrm>
            <a:off x="7675658" y="2093976"/>
            <a:ext cx="3941064" cy="4096512"/>
          </a:xfrm>
          <a:prstGeom prst="rect">
            <a:avLst/>
          </a:prstGeom>
        </p:spPr>
      </p:pic>
      <p:sp>
        <p:nvSpPr>
          <p:cNvPr id="6" name="TextBox 5">
            <a:extLst>
              <a:ext uri="{FF2B5EF4-FFF2-40B4-BE49-F238E27FC236}">
                <a16:creationId xmlns:a16="http://schemas.microsoft.com/office/drawing/2014/main" id="{505C6C58-1241-4AAE-AAA1-68B5DC4BEFC8}"/>
              </a:ext>
            </a:extLst>
          </p:cNvPr>
          <p:cNvSpPr txBox="1"/>
          <p:nvPr/>
        </p:nvSpPr>
        <p:spPr>
          <a:xfrm>
            <a:off x="9429905" y="5990433"/>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globedia.com/renault-duster-presentacion-salta">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0618440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EF6118E-44FB-4509-B4D9-129052E4C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10AE6F-4A1E-422C-A969-FFCDC96C68FD}"/>
              </a:ext>
            </a:extLst>
          </p:cNvPr>
          <p:cNvSpPr>
            <a:spLocks noGrp="1"/>
          </p:cNvSpPr>
          <p:nvPr>
            <p:ph type="title"/>
          </p:nvPr>
        </p:nvSpPr>
        <p:spPr>
          <a:xfrm>
            <a:off x="835155" y="525195"/>
            <a:ext cx="3986155" cy="2806506"/>
          </a:xfrm>
        </p:spPr>
        <p:txBody>
          <a:bodyPr anchor="b">
            <a:normAutofit/>
          </a:bodyPr>
          <a:lstStyle/>
          <a:p>
            <a:r>
              <a:rPr lang="en-GB" sz="4000"/>
              <a:t>                              THE DACIA CAR</a:t>
            </a:r>
            <a:br>
              <a:rPr lang="en-GB" sz="4000"/>
            </a:br>
            <a:r>
              <a:rPr lang="en-GB" sz="4000"/>
              <a:t>                                 CONCLUSION</a:t>
            </a:r>
          </a:p>
        </p:txBody>
      </p:sp>
      <p:pic>
        <p:nvPicPr>
          <p:cNvPr id="5" name="Picture 4" descr="A picture containing road, car&#10;&#10;Description automatically generated">
            <a:extLst>
              <a:ext uri="{FF2B5EF4-FFF2-40B4-BE49-F238E27FC236}">
                <a16:creationId xmlns:a16="http://schemas.microsoft.com/office/drawing/2014/main" id="{26617C50-E368-49F9-8E46-2F1F2AEE525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3981" r="1" b="17510"/>
          <a:stretch/>
        </p:blipFill>
        <p:spPr>
          <a:xfrm>
            <a:off x="5186554" y="163646"/>
            <a:ext cx="6806703" cy="2623097"/>
          </a:xfrm>
          <a:prstGeom prst="rect">
            <a:avLst/>
          </a:prstGeom>
        </p:spPr>
      </p:pic>
      <p:sp>
        <p:nvSpPr>
          <p:cNvPr id="3" name="Content Placeholder 2">
            <a:extLst>
              <a:ext uri="{FF2B5EF4-FFF2-40B4-BE49-F238E27FC236}">
                <a16:creationId xmlns:a16="http://schemas.microsoft.com/office/drawing/2014/main" id="{A9427A80-7868-488D-8F41-064A2B59AF94}"/>
              </a:ext>
            </a:extLst>
          </p:cNvPr>
          <p:cNvSpPr>
            <a:spLocks noGrp="1"/>
          </p:cNvSpPr>
          <p:nvPr>
            <p:ph idx="1"/>
          </p:nvPr>
        </p:nvSpPr>
        <p:spPr>
          <a:xfrm>
            <a:off x="835155" y="3526300"/>
            <a:ext cx="3986155" cy="2588458"/>
          </a:xfrm>
        </p:spPr>
        <p:txBody>
          <a:bodyPr>
            <a:normAutofit/>
          </a:bodyPr>
          <a:lstStyle/>
          <a:p>
            <a:r>
              <a:rPr lang="en-GB" sz="2000"/>
              <a:t>After many decades from the start ,The Dacia Car become a beautiful story … a 54 years old story. </a:t>
            </a:r>
          </a:p>
          <a:p>
            <a:r>
              <a:rPr lang="en-GB" sz="2000"/>
              <a:t>The present is verry promising and the future probably will shine .</a:t>
            </a:r>
          </a:p>
          <a:p>
            <a:endParaRPr lang="en-GB" sz="2000"/>
          </a:p>
        </p:txBody>
      </p:sp>
      <p:pic>
        <p:nvPicPr>
          <p:cNvPr id="8" name="Picture 7" descr="A collage of a car&#10;&#10;Description automatically generated with low confidence">
            <a:extLst>
              <a:ext uri="{FF2B5EF4-FFF2-40B4-BE49-F238E27FC236}">
                <a16:creationId xmlns:a16="http://schemas.microsoft.com/office/drawing/2014/main" id="{1A2F2544-04D3-4778-8B20-95FEAF8BF2FD}"/>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9577" r="1" b="2859"/>
          <a:stretch/>
        </p:blipFill>
        <p:spPr>
          <a:xfrm>
            <a:off x="5186554" y="2956875"/>
            <a:ext cx="6806703" cy="3352653"/>
          </a:xfrm>
          <a:prstGeom prst="rect">
            <a:avLst/>
          </a:prstGeom>
        </p:spPr>
      </p:pic>
      <p:sp>
        <p:nvSpPr>
          <p:cNvPr id="6" name="TextBox 5">
            <a:extLst>
              <a:ext uri="{FF2B5EF4-FFF2-40B4-BE49-F238E27FC236}">
                <a16:creationId xmlns:a16="http://schemas.microsoft.com/office/drawing/2014/main" id="{48C1BB2C-E8C9-488B-8DE5-43BC92A05534}"/>
              </a:ext>
            </a:extLst>
          </p:cNvPr>
          <p:cNvSpPr txBox="1"/>
          <p:nvPr/>
        </p:nvSpPr>
        <p:spPr>
          <a:xfrm>
            <a:off x="9686214" y="2586688"/>
            <a:ext cx="230704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groenlicht.be/2009/03/02/officieel-dacia-duster/">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9" name="TextBox 8">
            <a:extLst>
              <a:ext uri="{FF2B5EF4-FFF2-40B4-BE49-F238E27FC236}">
                <a16:creationId xmlns:a16="http://schemas.microsoft.com/office/drawing/2014/main" id="{1B1D0841-22AD-4B0F-97DC-57807DF55524}"/>
              </a:ext>
            </a:extLst>
          </p:cNvPr>
          <p:cNvSpPr txBox="1"/>
          <p:nvPr/>
        </p:nvSpPr>
        <p:spPr>
          <a:xfrm>
            <a:off x="9553165" y="6109473"/>
            <a:ext cx="244009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stunningautos.com/news/next-generation-renault-duster-will-be-based-on-global-platform-in-india-332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2029639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8831E2-3582-4FDB-B4A8-5F595F7AACCE}"/>
              </a:ext>
            </a:extLst>
          </p:cNvPr>
          <p:cNvSpPr>
            <a:spLocks noGrp="1"/>
          </p:cNvSpPr>
          <p:nvPr>
            <p:ph type="title"/>
          </p:nvPr>
        </p:nvSpPr>
        <p:spPr>
          <a:xfrm>
            <a:off x="643467" y="321734"/>
            <a:ext cx="10905066" cy="1135737"/>
          </a:xfrm>
        </p:spPr>
        <p:txBody>
          <a:bodyPr>
            <a:normAutofit/>
          </a:bodyPr>
          <a:lstStyle/>
          <a:p>
            <a:r>
              <a:rPr lang="en-GB" sz="3600"/>
              <a:t>                     THE DACIA CAR </a:t>
            </a:r>
            <a:br>
              <a:rPr lang="en-GB" sz="3600"/>
            </a:br>
            <a:r>
              <a:rPr lang="en-GB" sz="3600"/>
              <a:t>                       CONCLUSION</a:t>
            </a:r>
          </a:p>
        </p:txBody>
      </p:sp>
      <p:sp>
        <p:nvSpPr>
          <p:cNvPr id="3" name="Content Placeholder 2">
            <a:extLst>
              <a:ext uri="{FF2B5EF4-FFF2-40B4-BE49-F238E27FC236}">
                <a16:creationId xmlns:a16="http://schemas.microsoft.com/office/drawing/2014/main" id="{7153E072-6FCB-45F6-9C94-B78BA626CA8F}"/>
              </a:ext>
            </a:extLst>
          </p:cNvPr>
          <p:cNvSpPr>
            <a:spLocks noGrp="1"/>
          </p:cNvSpPr>
          <p:nvPr>
            <p:ph idx="1"/>
          </p:nvPr>
        </p:nvSpPr>
        <p:spPr>
          <a:xfrm>
            <a:off x="643469" y="1782981"/>
            <a:ext cx="4008384" cy="4393982"/>
          </a:xfrm>
        </p:spPr>
        <p:txBody>
          <a:bodyPr>
            <a:normAutofit/>
          </a:bodyPr>
          <a:lstStyle/>
          <a:p>
            <a:r>
              <a:rPr lang="en-GB" sz="2000" dirty="0"/>
              <a:t>The main objectives of the Dacia are to increase competitiveness and ensure the quality of its products on the global market.</a:t>
            </a:r>
          </a:p>
          <a:p>
            <a:pPr marL="0" indent="0">
              <a:buNone/>
            </a:pPr>
            <a:r>
              <a:rPr lang="en-GB" sz="2000" dirty="0"/>
              <a:t>The goal is to produce vehicles that respects the quality standards expected by </a:t>
            </a:r>
            <a:r>
              <a:rPr lang="en-GB" sz="2000" dirty="0" err="1"/>
              <a:t>costomers</a:t>
            </a:r>
            <a:r>
              <a:rPr lang="en-GB" sz="2000" dirty="0"/>
              <a:t> around </a:t>
            </a:r>
            <a:r>
              <a:rPr lang="en-GB" sz="2000"/>
              <a:t>the world.</a:t>
            </a:r>
          </a:p>
        </p:txBody>
      </p:sp>
      <p:grpSp>
        <p:nvGrpSpPr>
          <p:cNvPr id="13" name="Group 1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A car driving on a road&#10;&#10;Description automatically generated with medium confidence">
            <a:extLst>
              <a:ext uri="{FF2B5EF4-FFF2-40B4-BE49-F238E27FC236}">
                <a16:creationId xmlns:a16="http://schemas.microsoft.com/office/drawing/2014/main" id="{FD37F8B4-3539-4DF1-BAF6-4D3AF646ED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95320" y="2202606"/>
            <a:ext cx="6253212" cy="3522642"/>
          </a:xfrm>
          <a:prstGeom prst="rect">
            <a:avLst/>
          </a:prstGeom>
        </p:spPr>
      </p:pic>
      <p:grpSp>
        <p:nvGrpSpPr>
          <p:cNvPr id="17" name="Group 1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8" name="Rectangle 1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 name="TextBox 5">
            <a:extLst>
              <a:ext uri="{FF2B5EF4-FFF2-40B4-BE49-F238E27FC236}">
                <a16:creationId xmlns:a16="http://schemas.microsoft.com/office/drawing/2014/main" id="{EC018817-E077-4062-8D21-DE8CE64ED77A}"/>
              </a:ext>
            </a:extLst>
          </p:cNvPr>
          <p:cNvSpPr txBox="1"/>
          <p:nvPr/>
        </p:nvSpPr>
        <p:spPr>
          <a:xfrm>
            <a:off x="9361715" y="5525193"/>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gearstations.blogspot.com/2021/02/new-dacia-sandero-stepway-bi-fuel-2021_23.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587365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189A53-8392-459A-8585-63711BA6029B}"/>
              </a:ext>
            </a:extLst>
          </p:cNvPr>
          <p:cNvSpPr>
            <a:spLocks noGrp="1"/>
          </p:cNvSpPr>
          <p:nvPr>
            <p:ph type="title"/>
          </p:nvPr>
        </p:nvSpPr>
        <p:spPr>
          <a:xfrm>
            <a:off x="640080" y="325369"/>
            <a:ext cx="4368602" cy="1956841"/>
          </a:xfrm>
        </p:spPr>
        <p:txBody>
          <a:bodyPr anchor="b">
            <a:normAutofit/>
          </a:bodyPr>
          <a:lstStyle/>
          <a:p>
            <a:r>
              <a:rPr lang="en-GB" sz="3400"/>
              <a:t>                       THE DACIA CAR</a:t>
            </a:r>
            <a:br>
              <a:rPr lang="en-GB" sz="3400"/>
            </a:br>
            <a:r>
              <a:rPr lang="en-GB" sz="3400"/>
              <a:t>                        REFERENCES</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7A784C-174F-4F64-8398-E49596C72F0A}"/>
              </a:ext>
            </a:extLst>
          </p:cNvPr>
          <p:cNvSpPr>
            <a:spLocks noGrp="1"/>
          </p:cNvSpPr>
          <p:nvPr>
            <p:ph idx="1"/>
          </p:nvPr>
        </p:nvSpPr>
        <p:spPr>
          <a:xfrm>
            <a:off x="640080" y="2872899"/>
            <a:ext cx="4243589" cy="3320668"/>
          </a:xfrm>
        </p:spPr>
        <p:txBody>
          <a:bodyPr>
            <a:normAutofit/>
          </a:bodyPr>
          <a:lstStyle/>
          <a:p>
            <a:r>
              <a:rPr lang="en-GB" sz="2200">
                <a:hlinkClick r:id="rId2"/>
              </a:rPr>
              <a:t>WWW.OSV.LTD.UK</a:t>
            </a:r>
            <a:endParaRPr lang="en-GB" sz="2200"/>
          </a:p>
          <a:p>
            <a:r>
              <a:rPr lang="en-GB" sz="2200">
                <a:hlinkClick r:id="rId3"/>
              </a:rPr>
              <a:t>WWW.DACIA.CO.UK</a:t>
            </a:r>
            <a:endParaRPr lang="en-GB" sz="2200"/>
          </a:p>
          <a:p>
            <a:r>
              <a:rPr lang="en-GB" sz="2200">
                <a:hlinkClick r:id="rId4"/>
              </a:rPr>
              <a:t>WWW.GRUPRENAULT.RO</a:t>
            </a:r>
            <a:endParaRPr lang="en-GB" sz="2200"/>
          </a:p>
          <a:p>
            <a:endParaRPr lang="en-GB" sz="2200"/>
          </a:p>
        </p:txBody>
      </p:sp>
      <p:pic>
        <p:nvPicPr>
          <p:cNvPr id="5" name="Picture 4" descr="An orange car on a road&#10;&#10;Description automatically generated with medium confidence">
            <a:extLst>
              <a:ext uri="{FF2B5EF4-FFF2-40B4-BE49-F238E27FC236}">
                <a16:creationId xmlns:a16="http://schemas.microsoft.com/office/drawing/2014/main" id="{F73EBBCC-4826-498A-AEF6-C07C9FB86A86}"/>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7615" r="2524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528C2561-2207-48D1-A60C-4848EEEE2BBC}"/>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sealview.deviantart.com/art/Dacia-1410-Sport-18668147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0182834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704</TotalTime>
  <Words>2456</Words>
  <Application>Microsoft Office PowerPoint</Application>
  <PresentationFormat>Widescreen</PresentationFormat>
  <Paragraphs>123</Paragraphs>
  <Slides>20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Arial</vt:lpstr>
      <vt:lpstr>Calibri</vt:lpstr>
      <vt:lpstr>Calibri Light</vt:lpstr>
      <vt:lpstr>HelveticaNeue-Light</vt:lpstr>
      <vt:lpstr>HelveticaNeueLTPro-LtCn</vt:lpstr>
      <vt:lpstr>Renault-Regular</vt:lpstr>
      <vt:lpstr>Roboto</vt:lpstr>
      <vt:lpstr>Office Theme</vt:lpstr>
      <vt:lpstr>              DIGITAL SKILLS AND RESEARCH                  METHODS        </vt:lpstr>
      <vt:lpstr>                        THE DACIA CAR                       TABLE OF CONTENTS</vt:lpstr>
      <vt:lpstr>                     INTRODUCTION  </vt:lpstr>
      <vt:lpstr>BACKGROUND OF ORGANIZATION</vt:lpstr>
      <vt:lpstr>BACKGROUND OF ORGANIZATION</vt:lpstr>
      <vt:lpstr>CHALLENGES BEFORE  INTRODUCING MODERN TECHNOLOGY</vt:lpstr>
      <vt:lpstr>CHALLENGES BEFORE INTRODUCING MODERN TECHNOLOGY</vt:lpstr>
      <vt:lpstr>CHALLENGES BEFORE INTRODUCING MODERN TECHNOLOGY</vt:lpstr>
      <vt:lpstr>                             THE DACIA CAR INSIGHT OF MODERN TECHNOLOGY INTRODUCED</vt:lpstr>
      <vt:lpstr>                           THE DACIA CAR  INSIGHTS OF MODERN TECHNOLOGY INTRODUCED</vt:lpstr>
      <vt:lpstr>                       THE DACIA CAR  INSIGHTS OF MODERN TECHNOLOGY INTRODUCED</vt:lpstr>
      <vt:lpstr>                              THE DACIA CAR INSIGHTS OF MODERN TECHNOLOGY INTRODUCED</vt:lpstr>
      <vt:lpstr>                          THE DACIA CAR  INSIGHTS OF MODERN TECHNOLOGY INTRODUCED</vt:lpstr>
      <vt:lpstr>                        THE DACIA CAR IMPACTS OF MODERN TECHNOLOGY</vt:lpstr>
      <vt:lpstr>                          THE DACIA CAR    IMPACTS OF MODERN TECHNOLOGY</vt:lpstr>
      <vt:lpstr>                            THE DACIA CAR    LESSONS DRAWN FROM THE CASE STUDY</vt:lpstr>
      <vt:lpstr>                  THE DACIA CAR LESSONS DRAWN FROM THE CASE STUDY</vt:lpstr>
      <vt:lpstr>                              THE DACIA CAR                                  CONCLUSION</vt:lpstr>
      <vt:lpstr>                     THE DACIA CAR                         CONCLUSION</vt:lpstr>
      <vt:lpstr>                       THE DACIA CAR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DIGITAL SKILLS AND RESEARCH                               METHODS           </dc:title>
  <dc:creator>mgheorghe1789@yahoo.com</dc:creator>
  <cp:lastModifiedBy>mgheorghe1789@yahoo.com</cp:lastModifiedBy>
  <cp:revision>1</cp:revision>
  <dcterms:created xsi:type="dcterms:W3CDTF">2022-03-21T21:48:35Z</dcterms:created>
  <dcterms:modified xsi:type="dcterms:W3CDTF">2022-04-10T21:05:44Z</dcterms:modified>
</cp:coreProperties>
</file>